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Bebas Neue" panose="020B0606020202050201" pitchFamily="34" charset="0"/>
      <p:regular r:id="rId31"/>
    </p:embeddedFont>
    <p:embeddedFont>
      <p:font typeface="Exo 2 SemiBold" panose="020B060402020202020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PT Sans" panose="020B050302020302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Titillium Web" panose="000005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4FF70-356F-48F8-90EC-B49BD0EC3087}" v="2" dt="2023-07-16T18:23:16.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8" d="100"/>
          <a:sy n="88" d="100"/>
        </p:scale>
        <p:origin x="1167"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lund, Leroy" userId="65d9f156-4d0c-44f2-b892-1a354956cc70" providerId="ADAL" clId="{2E34FF70-356F-48F8-90EC-B49BD0EC3087}"/>
    <pc:docChg chg="undo custSel modSld">
      <pc:chgData name="Marklund, Leroy" userId="65d9f156-4d0c-44f2-b892-1a354956cc70" providerId="ADAL" clId="{2E34FF70-356F-48F8-90EC-B49BD0EC3087}" dt="2023-07-16T18:27:22.958" v="163" actId="14100"/>
      <pc:docMkLst>
        <pc:docMk/>
      </pc:docMkLst>
      <pc:sldChg chg="modSp mod">
        <pc:chgData name="Marklund, Leroy" userId="65d9f156-4d0c-44f2-b892-1a354956cc70" providerId="ADAL" clId="{2E34FF70-356F-48F8-90EC-B49BD0EC3087}" dt="2023-07-16T18:24:40.238" v="160" actId="1076"/>
        <pc:sldMkLst>
          <pc:docMk/>
          <pc:sldMk cId="0" sldId="258"/>
        </pc:sldMkLst>
        <pc:spChg chg="mod">
          <ac:chgData name="Marklund, Leroy" userId="65d9f156-4d0c-44f2-b892-1a354956cc70" providerId="ADAL" clId="{2E34FF70-356F-48F8-90EC-B49BD0EC3087}" dt="2023-07-16T18:24:40.238" v="160" actId="1076"/>
          <ac:spMkLst>
            <pc:docMk/>
            <pc:sldMk cId="0" sldId="258"/>
            <ac:spMk id="252" creationId="{00000000-0000-0000-0000-000000000000}"/>
          </ac:spMkLst>
        </pc:spChg>
      </pc:sldChg>
      <pc:sldChg chg="modSp mod">
        <pc:chgData name="Marklund, Leroy" userId="65d9f156-4d0c-44f2-b892-1a354956cc70" providerId="ADAL" clId="{2E34FF70-356F-48F8-90EC-B49BD0EC3087}" dt="2023-07-16T18:23:42.771" v="159" actId="1076"/>
        <pc:sldMkLst>
          <pc:docMk/>
          <pc:sldMk cId="0" sldId="264"/>
        </pc:sldMkLst>
        <pc:spChg chg="mod">
          <ac:chgData name="Marklund, Leroy" userId="65d9f156-4d0c-44f2-b892-1a354956cc70" providerId="ADAL" clId="{2E34FF70-356F-48F8-90EC-B49BD0EC3087}" dt="2023-07-16T18:23:42.771" v="159" actId="1076"/>
          <ac:spMkLst>
            <pc:docMk/>
            <pc:sldMk cId="0" sldId="264"/>
            <ac:spMk id="353" creationId="{00000000-0000-0000-0000-000000000000}"/>
          </ac:spMkLst>
        </pc:spChg>
      </pc:sldChg>
      <pc:sldChg chg="modSp mod">
        <pc:chgData name="Marklund, Leroy" userId="65d9f156-4d0c-44f2-b892-1a354956cc70" providerId="ADAL" clId="{2E34FF70-356F-48F8-90EC-B49BD0EC3087}" dt="2023-07-16T18:23:26.256" v="158" actId="1076"/>
        <pc:sldMkLst>
          <pc:docMk/>
          <pc:sldMk cId="0" sldId="265"/>
        </pc:sldMkLst>
        <pc:spChg chg="mod">
          <ac:chgData name="Marklund, Leroy" userId="65d9f156-4d0c-44f2-b892-1a354956cc70" providerId="ADAL" clId="{2E34FF70-356F-48F8-90EC-B49BD0EC3087}" dt="2023-07-16T18:23:26.256" v="158" actId="1076"/>
          <ac:spMkLst>
            <pc:docMk/>
            <pc:sldMk cId="0" sldId="265"/>
            <ac:spMk id="364" creationId="{00000000-0000-0000-0000-000000000000}"/>
          </ac:spMkLst>
        </pc:spChg>
      </pc:sldChg>
      <pc:sldChg chg="addSp modSp mod modNotes">
        <pc:chgData name="Marklund, Leroy" userId="65d9f156-4d0c-44f2-b892-1a354956cc70" providerId="ADAL" clId="{2E34FF70-356F-48F8-90EC-B49BD0EC3087}" dt="2023-07-16T18:23:20.570" v="157" actId="1076"/>
        <pc:sldMkLst>
          <pc:docMk/>
          <pc:sldMk cId="0" sldId="266"/>
        </pc:sldMkLst>
        <pc:spChg chg="add mod">
          <ac:chgData name="Marklund, Leroy" userId="65d9f156-4d0c-44f2-b892-1a354956cc70" providerId="ADAL" clId="{2E34FF70-356F-48F8-90EC-B49BD0EC3087}" dt="2023-07-16T18:23:20.570" v="157" actId="1076"/>
          <ac:spMkLst>
            <pc:docMk/>
            <pc:sldMk cId="0" sldId="266"/>
            <ac:spMk id="2" creationId="{4C97D0F0-5CC5-B871-D62D-B156E843EFF2}"/>
          </ac:spMkLst>
        </pc:spChg>
      </pc:sldChg>
      <pc:sldChg chg="modSp mod">
        <pc:chgData name="Marklund, Leroy" userId="65d9f156-4d0c-44f2-b892-1a354956cc70" providerId="ADAL" clId="{2E34FF70-356F-48F8-90EC-B49BD0EC3087}" dt="2023-07-16T18:22:58.153" v="155" actId="1076"/>
        <pc:sldMkLst>
          <pc:docMk/>
          <pc:sldMk cId="0" sldId="267"/>
        </pc:sldMkLst>
        <pc:spChg chg="mod">
          <ac:chgData name="Marklund, Leroy" userId="65d9f156-4d0c-44f2-b892-1a354956cc70" providerId="ADAL" clId="{2E34FF70-356F-48F8-90EC-B49BD0EC3087}" dt="2023-07-16T18:22:58.153" v="155" actId="1076"/>
          <ac:spMkLst>
            <pc:docMk/>
            <pc:sldMk cId="0" sldId="267"/>
            <ac:spMk id="383" creationId="{00000000-0000-0000-0000-000000000000}"/>
          </ac:spMkLst>
        </pc:spChg>
      </pc:sldChg>
      <pc:sldChg chg="modSp mod">
        <pc:chgData name="Marklund, Leroy" userId="65d9f156-4d0c-44f2-b892-1a354956cc70" providerId="ADAL" clId="{2E34FF70-356F-48F8-90EC-B49BD0EC3087}" dt="2023-07-16T18:27:22.958" v="163" actId="14100"/>
        <pc:sldMkLst>
          <pc:docMk/>
          <pc:sldMk cId="0" sldId="268"/>
        </pc:sldMkLst>
        <pc:spChg chg="mod">
          <ac:chgData name="Marklund, Leroy" userId="65d9f156-4d0c-44f2-b892-1a354956cc70" providerId="ADAL" clId="{2E34FF70-356F-48F8-90EC-B49BD0EC3087}" dt="2023-07-16T18:27:22.958" v="163" actId="14100"/>
          <ac:spMkLst>
            <pc:docMk/>
            <pc:sldMk cId="0" sldId="268"/>
            <ac:spMk id="393" creationId="{00000000-0000-0000-0000-000000000000}"/>
          </ac:spMkLst>
        </pc:spChg>
        <pc:spChg chg="mod">
          <ac:chgData name="Marklund, Leroy" userId="65d9f156-4d0c-44f2-b892-1a354956cc70" providerId="ADAL" clId="{2E34FF70-356F-48F8-90EC-B49BD0EC3087}" dt="2023-07-16T18:27:12.807" v="161" actId="1076"/>
          <ac:spMkLst>
            <pc:docMk/>
            <pc:sldMk cId="0" sldId="268"/>
            <ac:spMk id="394" creationId="{00000000-0000-0000-0000-000000000000}"/>
          </ac:spMkLst>
        </pc:spChg>
      </pc:sldChg>
      <pc:sldChg chg="modSp mod">
        <pc:chgData name="Marklund, Leroy" userId="65d9f156-4d0c-44f2-b892-1a354956cc70" providerId="ADAL" clId="{2E34FF70-356F-48F8-90EC-B49BD0EC3087}" dt="2023-07-16T18:20:59.908" v="149" actId="1076"/>
        <pc:sldMkLst>
          <pc:docMk/>
          <pc:sldMk cId="0" sldId="271"/>
        </pc:sldMkLst>
        <pc:spChg chg="mod">
          <ac:chgData name="Marklund, Leroy" userId="65d9f156-4d0c-44f2-b892-1a354956cc70" providerId="ADAL" clId="{2E34FF70-356F-48F8-90EC-B49BD0EC3087}" dt="2023-07-16T18:20:59.908" v="149" actId="1076"/>
          <ac:spMkLst>
            <pc:docMk/>
            <pc:sldMk cId="0" sldId="271"/>
            <ac:spMk id="420" creationId="{00000000-0000-0000-0000-000000000000}"/>
          </ac:spMkLst>
        </pc:spChg>
      </pc:sldChg>
      <pc:sldChg chg="modSp mod">
        <pc:chgData name="Marklund, Leroy" userId="65d9f156-4d0c-44f2-b892-1a354956cc70" providerId="ADAL" clId="{2E34FF70-356F-48F8-90EC-B49BD0EC3087}" dt="2023-07-16T18:21:07.807" v="150" actId="1076"/>
        <pc:sldMkLst>
          <pc:docMk/>
          <pc:sldMk cId="0" sldId="273"/>
        </pc:sldMkLst>
        <pc:spChg chg="mod">
          <ac:chgData name="Marklund, Leroy" userId="65d9f156-4d0c-44f2-b892-1a354956cc70" providerId="ADAL" clId="{2E34FF70-356F-48F8-90EC-B49BD0EC3087}" dt="2023-07-16T18:18:33.313" v="143" actId="20577"/>
          <ac:spMkLst>
            <pc:docMk/>
            <pc:sldMk cId="0" sldId="273"/>
            <ac:spMk id="435" creationId="{00000000-0000-0000-0000-000000000000}"/>
          </ac:spMkLst>
        </pc:spChg>
        <pc:spChg chg="mod">
          <ac:chgData name="Marklund, Leroy" userId="65d9f156-4d0c-44f2-b892-1a354956cc70" providerId="ADAL" clId="{2E34FF70-356F-48F8-90EC-B49BD0EC3087}" dt="2023-07-16T18:21:07.807" v="150" actId="1076"/>
          <ac:spMkLst>
            <pc:docMk/>
            <pc:sldMk cId="0" sldId="273"/>
            <ac:spMk id="436" creationId="{00000000-0000-0000-0000-000000000000}"/>
          </ac:spMkLst>
        </pc:spChg>
      </pc:sldChg>
      <pc:sldChg chg="addSp modSp mod">
        <pc:chgData name="Marklund, Leroy" userId="65d9f156-4d0c-44f2-b892-1a354956cc70" providerId="ADAL" clId="{2E34FF70-356F-48F8-90EC-B49BD0EC3087}" dt="2023-07-16T18:21:27.153" v="152" actId="1076"/>
        <pc:sldMkLst>
          <pc:docMk/>
          <pc:sldMk cId="0" sldId="275"/>
        </pc:sldMkLst>
        <pc:spChg chg="add mod">
          <ac:chgData name="Marklund, Leroy" userId="65d9f156-4d0c-44f2-b892-1a354956cc70" providerId="ADAL" clId="{2E34FF70-356F-48F8-90EC-B49BD0EC3087}" dt="2023-07-16T18:20:01.270" v="147" actId="1076"/>
          <ac:spMkLst>
            <pc:docMk/>
            <pc:sldMk cId="0" sldId="275"/>
            <ac:spMk id="2" creationId="{6630A749-FABD-9962-67AE-791ECF6BC586}"/>
          </ac:spMkLst>
        </pc:spChg>
        <pc:spChg chg="mod">
          <ac:chgData name="Marklund, Leroy" userId="65d9f156-4d0c-44f2-b892-1a354956cc70" providerId="ADAL" clId="{2E34FF70-356F-48F8-90EC-B49BD0EC3087}" dt="2023-07-16T18:21:27.153" v="152" actId="1076"/>
          <ac:spMkLst>
            <pc:docMk/>
            <pc:sldMk cId="0" sldId="275"/>
            <ac:spMk id="451" creationId="{00000000-0000-0000-0000-000000000000}"/>
          </ac:spMkLst>
        </pc:spChg>
        <pc:spChg chg="mod">
          <ac:chgData name="Marklund, Leroy" userId="65d9f156-4d0c-44f2-b892-1a354956cc70" providerId="ADAL" clId="{2E34FF70-356F-48F8-90EC-B49BD0EC3087}" dt="2023-07-16T18:21:19.906" v="151" actId="1076"/>
          <ac:spMkLst>
            <pc:docMk/>
            <pc:sldMk cId="0" sldId="275"/>
            <ac:spMk id="452" creationId="{00000000-0000-0000-0000-000000000000}"/>
          </ac:spMkLst>
        </pc:spChg>
      </pc:sldChg>
      <pc:sldChg chg="modSp mod">
        <pc:chgData name="Marklund, Leroy" userId="65d9f156-4d0c-44f2-b892-1a354956cc70" providerId="ADAL" clId="{2E34FF70-356F-48F8-90EC-B49BD0EC3087}" dt="2023-07-16T18:21:35.802" v="153" actId="1076"/>
        <pc:sldMkLst>
          <pc:docMk/>
          <pc:sldMk cId="0" sldId="276"/>
        </pc:sldMkLst>
        <pc:spChg chg="mod">
          <ac:chgData name="Marklund, Leroy" userId="65d9f156-4d0c-44f2-b892-1a354956cc70" providerId="ADAL" clId="{2E34FF70-356F-48F8-90EC-B49BD0EC3087}" dt="2023-07-16T18:15:59.574" v="142" actId="20577"/>
          <ac:spMkLst>
            <pc:docMk/>
            <pc:sldMk cId="0" sldId="276"/>
            <ac:spMk id="458" creationId="{00000000-0000-0000-0000-000000000000}"/>
          </ac:spMkLst>
        </pc:spChg>
        <pc:spChg chg="mod">
          <ac:chgData name="Marklund, Leroy" userId="65d9f156-4d0c-44f2-b892-1a354956cc70" providerId="ADAL" clId="{2E34FF70-356F-48F8-90EC-B49BD0EC3087}" dt="2023-07-16T18:21:35.802" v="153" actId="1076"/>
          <ac:spMkLst>
            <pc:docMk/>
            <pc:sldMk cId="0" sldId="276"/>
            <ac:spMk id="45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5552d3e23f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5552d3e23f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5552d3e23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5552d3e23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2b0f87dd69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2b0f87dd69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520a342f1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520a342f1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2b0f87dd69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2b0f87dd69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Titillium Web"/>
                <a:ea typeface="Titillium Web"/>
                <a:cs typeface="Titillium Web"/>
                <a:sym typeface="Titillium Web"/>
              </a:rPr>
              <a:t>The ideal therapeutic phage purely utilizes the lytic cycle and never goes dormant.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552d3e23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5552d3e23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552d3e23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5552d3e23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5552d3e23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5552d3e23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5552d3e23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5552d3e23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5552d3e23f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5552d3e23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20a342f17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520a342f1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Millions of people have died from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552d3e23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5552d3e23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552d3e23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552d3e23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2b0f87dd69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2b0f87dd69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2b0f87dd6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2b0f87dd6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2b0f87dd69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2b0f87dd6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2b0f87dd69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2b0f87dd6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563c11eb1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563c11eb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3dfd6802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53dfd680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563c11eb1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563c11eb1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20a342f17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520a342f1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520a342f1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520a342f1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5552d3e23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5552d3e2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520a342f17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520a342f1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40bdeee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140bdeee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552d3e23f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5552d3e23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552d3e23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5552d3e23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8" Type="http://schemas.openxmlformats.org/officeDocument/2006/relationships/hyperlink" Target="http://bit.ly/2TyoMsr" TargetMode="External"/><Relationship Id="rId3" Type="http://schemas.openxmlformats.org/officeDocument/2006/relationships/image" Target="../media/image2.png"/><Relationship Id="rId7" Type="http://schemas.openxmlformats.org/officeDocument/2006/relationships/hyperlink" Target="https://bit.ly/3A1uf1Q" TargetMode="Externa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81000"/>
          </a:blip>
          <a:srcRect l="6733" t="23549" b="8992"/>
          <a:stretch/>
        </p:blipFill>
        <p:spPr>
          <a:xfrm>
            <a:off x="-71925" y="-107900"/>
            <a:ext cx="7890202" cy="2733601"/>
          </a:xfrm>
          <a:prstGeom prst="rect">
            <a:avLst/>
          </a:prstGeom>
          <a:noFill/>
          <a:ln>
            <a:noFill/>
          </a:ln>
        </p:spPr>
      </p:pic>
      <p:pic>
        <p:nvPicPr>
          <p:cNvPr id="10" name="Google Shape;10;p2"/>
          <p:cNvPicPr preferRelativeResize="0"/>
          <p:nvPr/>
        </p:nvPicPr>
        <p:blipFill rotWithShape="1">
          <a:blip r:embed="rId3">
            <a:alphaModFix amt="81000"/>
          </a:blip>
          <a:srcRect l="17122"/>
          <a:stretch/>
        </p:blipFill>
        <p:spPr>
          <a:xfrm flipH="1">
            <a:off x="7689024" y="-107900"/>
            <a:ext cx="1527901" cy="5290300"/>
          </a:xfrm>
          <a:prstGeom prst="rect">
            <a:avLst/>
          </a:prstGeom>
          <a:noFill/>
          <a:ln>
            <a:noFill/>
          </a:ln>
        </p:spPr>
      </p:pic>
      <p:pic>
        <p:nvPicPr>
          <p:cNvPr id="11" name="Google Shape;11;p2"/>
          <p:cNvPicPr preferRelativeResize="0"/>
          <p:nvPr/>
        </p:nvPicPr>
        <p:blipFill rotWithShape="1">
          <a:blip r:embed="rId4">
            <a:alphaModFix amt="50000"/>
          </a:blip>
          <a:srcRect t="45244"/>
          <a:stretch/>
        </p:blipFill>
        <p:spPr>
          <a:xfrm rot="-5400000">
            <a:off x="-1066738" y="1801761"/>
            <a:ext cx="4219652" cy="2248026"/>
          </a:xfrm>
          <a:prstGeom prst="rect">
            <a:avLst/>
          </a:prstGeom>
          <a:noFill/>
          <a:ln>
            <a:noFill/>
          </a:ln>
        </p:spPr>
      </p:pic>
      <p:pic>
        <p:nvPicPr>
          <p:cNvPr id="12" name="Google Shape;12;p2"/>
          <p:cNvPicPr preferRelativeResize="0"/>
          <p:nvPr/>
        </p:nvPicPr>
        <p:blipFill rotWithShape="1">
          <a:blip r:embed="rId4">
            <a:alphaModFix amt="50000"/>
          </a:blip>
          <a:srcRect l="-2606" t="52652" r="32919" b="10042"/>
          <a:stretch/>
        </p:blipFill>
        <p:spPr>
          <a:xfrm>
            <a:off x="6600225" y="-107900"/>
            <a:ext cx="3884552" cy="2023225"/>
          </a:xfrm>
          <a:prstGeom prst="rect">
            <a:avLst/>
          </a:prstGeom>
          <a:noFill/>
          <a:ln>
            <a:noFill/>
          </a:ln>
        </p:spPr>
      </p:pic>
      <p:pic>
        <p:nvPicPr>
          <p:cNvPr id="13" name="Google Shape;13;p2"/>
          <p:cNvPicPr preferRelativeResize="0"/>
          <p:nvPr/>
        </p:nvPicPr>
        <p:blipFill>
          <a:blip r:embed="rId5">
            <a:alphaModFix amt="60000"/>
          </a:blip>
          <a:stretch>
            <a:fillRect/>
          </a:stretch>
        </p:blipFill>
        <p:spPr>
          <a:xfrm>
            <a:off x="7305626" y="4056832"/>
            <a:ext cx="1527901" cy="1265194"/>
          </a:xfrm>
          <a:prstGeom prst="rect">
            <a:avLst/>
          </a:prstGeom>
          <a:noFill/>
          <a:ln>
            <a:noFill/>
          </a:ln>
        </p:spPr>
      </p:pic>
      <p:pic>
        <p:nvPicPr>
          <p:cNvPr id="14" name="Google Shape;14;p2"/>
          <p:cNvPicPr preferRelativeResize="0"/>
          <p:nvPr/>
        </p:nvPicPr>
        <p:blipFill>
          <a:blip r:embed="rId5">
            <a:alphaModFix amt="60000"/>
          </a:blip>
          <a:stretch>
            <a:fillRect/>
          </a:stretch>
        </p:blipFill>
        <p:spPr>
          <a:xfrm rot="5400000">
            <a:off x="1685401" y="-580593"/>
            <a:ext cx="1527901" cy="1265194"/>
          </a:xfrm>
          <a:prstGeom prst="rect">
            <a:avLst/>
          </a:prstGeom>
          <a:noFill/>
          <a:ln>
            <a:noFill/>
          </a:ln>
        </p:spPr>
      </p:pic>
      <p:sp>
        <p:nvSpPr>
          <p:cNvPr id="15" name="Google Shape;15;p2"/>
          <p:cNvSpPr txBox="1">
            <a:spLocks noGrp="1"/>
          </p:cNvSpPr>
          <p:nvPr>
            <p:ph type="ctrTitle"/>
          </p:nvPr>
        </p:nvSpPr>
        <p:spPr>
          <a:xfrm>
            <a:off x="1685400" y="1276038"/>
            <a:ext cx="5773200" cy="21279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1973250" y="3457975"/>
            <a:ext cx="51975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1"/>
        <p:cNvGrpSpPr/>
        <p:nvPr/>
      </p:nvGrpSpPr>
      <p:grpSpPr>
        <a:xfrm>
          <a:off x="0" y="0"/>
          <a:ext cx="0" cy="0"/>
          <a:chOff x="0" y="0"/>
          <a:chExt cx="0" cy="0"/>
        </a:xfrm>
      </p:grpSpPr>
      <p:pic>
        <p:nvPicPr>
          <p:cNvPr id="72" name="Google Shape;72;p11"/>
          <p:cNvPicPr preferRelativeResize="0"/>
          <p:nvPr/>
        </p:nvPicPr>
        <p:blipFill>
          <a:blip r:embed="rId2">
            <a:alphaModFix amt="80000"/>
          </a:blip>
          <a:stretch>
            <a:fillRect/>
          </a:stretch>
        </p:blipFill>
        <p:spPr>
          <a:xfrm rot="7109675">
            <a:off x="6691752" y="-2931247"/>
            <a:ext cx="2120793" cy="6085615"/>
          </a:xfrm>
          <a:prstGeom prst="rect">
            <a:avLst/>
          </a:prstGeom>
          <a:noFill/>
          <a:ln>
            <a:noFill/>
          </a:ln>
        </p:spPr>
      </p:pic>
      <p:pic>
        <p:nvPicPr>
          <p:cNvPr id="73" name="Google Shape;73;p11"/>
          <p:cNvPicPr preferRelativeResize="0"/>
          <p:nvPr/>
        </p:nvPicPr>
        <p:blipFill>
          <a:blip r:embed="rId2">
            <a:alphaModFix amt="80000"/>
          </a:blip>
          <a:stretch>
            <a:fillRect/>
          </a:stretch>
        </p:blipFill>
        <p:spPr>
          <a:xfrm rot="-5016450">
            <a:off x="1137746" y="2193372"/>
            <a:ext cx="1913084" cy="5489557"/>
          </a:xfrm>
          <a:prstGeom prst="rect">
            <a:avLst/>
          </a:prstGeom>
          <a:noFill/>
          <a:ln>
            <a:noFill/>
          </a:ln>
        </p:spPr>
      </p:pic>
      <p:pic>
        <p:nvPicPr>
          <p:cNvPr id="74" name="Google Shape;74;p11"/>
          <p:cNvPicPr preferRelativeResize="0"/>
          <p:nvPr/>
        </p:nvPicPr>
        <p:blipFill>
          <a:blip r:embed="rId3">
            <a:alphaModFix amt="80000"/>
          </a:blip>
          <a:stretch>
            <a:fillRect/>
          </a:stretch>
        </p:blipFill>
        <p:spPr>
          <a:xfrm rot="4412113">
            <a:off x="-2276233" y="-2130804"/>
            <a:ext cx="6198318" cy="4878744"/>
          </a:xfrm>
          <a:prstGeom prst="rect">
            <a:avLst/>
          </a:prstGeom>
          <a:noFill/>
          <a:ln>
            <a:noFill/>
          </a:ln>
        </p:spPr>
      </p:pic>
      <p:pic>
        <p:nvPicPr>
          <p:cNvPr id="75" name="Google Shape;75;p11"/>
          <p:cNvPicPr preferRelativeResize="0"/>
          <p:nvPr/>
        </p:nvPicPr>
        <p:blipFill>
          <a:blip r:embed="rId4">
            <a:alphaModFix amt="70000"/>
          </a:blip>
          <a:stretch>
            <a:fillRect/>
          </a:stretch>
        </p:blipFill>
        <p:spPr>
          <a:xfrm rot="1860937">
            <a:off x="6644576" y="-2790040"/>
            <a:ext cx="4585120" cy="4461121"/>
          </a:xfrm>
          <a:prstGeom prst="rect">
            <a:avLst/>
          </a:prstGeom>
          <a:noFill/>
          <a:ln>
            <a:noFill/>
          </a:ln>
        </p:spPr>
      </p:pic>
      <p:pic>
        <p:nvPicPr>
          <p:cNvPr id="76" name="Google Shape;76;p11"/>
          <p:cNvPicPr preferRelativeResize="0"/>
          <p:nvPr/>
        </p:nvPicPr>
        <p:blipFill>
          <a:blip r:embed="rId4">
            <a:alphaModFix amt="70000"/>
          </a:blip>
          <a:stretch>
            <a:fillRect/>
          </a:stretch>
        </p:blipFill>
        <p:spPr>
          <a:xfrm rot="2699979">
            <a:off x="-2256272" y="182210"/>
            <a:ext cx="3732219" cy="3631279"/>
          </a:xfrm>
          <a:prstGeom prst="rect">
            <a:avLst/>
          </a:prstGeom>
          <a:noFill/>
          <a:ln>
            <a:noFill/>
          </a:ln>
        </p:spPr>
      </p:pic>
      <p:pic>
        <p:nvPicPr>
          <p:cNvPr id="77" name="Google Shape;77;p11"/>
          <p:cNvPicPr preferRelativeResize="0"/>
          <p:nvPr/>
        </p:nvPicPr>
        <p:blipFill>
          <a:blip r:embed="rId5">
            <a:alphaModFix amt="56000"/>
          </a:blip>
          <a:stretch>
            <a:fillRect/>
          </a:stretch>
        </p:blipFill>
        <p:spPr>
          <a:xfrm rot="-5400000">
            <a:off x="4867821" y="4390773"/>
            <a:ext cx="1775524" cy="1470250"/>
          </a:xfrm>
          <a:prstGeom prst="rect">
            <a:avLst/>
          </a:prstGeom>
          <a:noFill/>
          <a:ln>
            <a:noFill/>
          </a:ln>
        </p:spPr>
      </p:pic>
      <p:pic>
        <p:nvPicPr>
          <p:cNvPr id="78" name="Google Shape;78;p11"/>
          <p:cNvPicPr preferRelativeResize="0"/>
          <p:nvPr/>
        </p:nvPicPr>
        <p:blipFill>
          <a:blip r:embed="rId4">
            <a:alphaModFix amt="70000"/>
          </a:blip>
          <a:stretch>
            <a:fillRect/>
          </a:stretch>
        </p:blipFill>
        <p:spPr>
          <a:xfrm rot="1860937">
            <a:off x="7039926" y="3757635"/>
            <a:ext cx="4585120" cy="4461121"/>
          </a:xfrm>
          <a:prstGeom prst="rect">
            <a:avLst/>
          </a:prstGeom>
          <a:noFill/>
          <a:ln>
            <a:noFill/>
          </a:ln>
        </p:spPr>
      </p:pic>
      <p:sp>
        <p:nvSpPr>
          <p:cNvPr id="79" name="Google Shape;79;p11"/>
          <p:cNvSpPr txBox="1">
            <a:spLocks noGrp="1"/>
          </p:cNvSpPr>
          <p:nvPr>
            <p:ph type="title" hasCustomPrompt="1"/>
          </p:nvPr>
        </p:nvSpPr>
        <p:spPr>
          <a:xfrm>
            <a:off x="1284000" y="1423950"/>
            <a:ext cx="6576000" cy="1147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0" name="Google Shape;80;p11"/>
          <p:cNvSpPr txBox="1">
            <a:spLocks noGrp="1"/>
          </p:cNvSpPr>
          <p:nvPr>
            <p:ph type="subTitle" idx="1"/>
          </p:nvPr>
        </p:nvSpPr>
        <p:spPr>
          <a:xfrm>
            <a:off x="1284000" y="2571750"/>
            <a:ext cx="6576000" cy="114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2"/>
        <p:cNvGrpSpPr/>
        <p:nvPr/>
      </p:nvGrpSpPr>
      <p:grpSpPr>
        <a:xfrm>
          <a:off x="0" y="0"/>
          <a:ext cx="0" cy="0"/>
          <a:chOff x="0" y="0"/>
          <a:chExt cx="0" cy="0"/>
        </a:xfrm>
      </p:grpSpPr>
      <p:pic>
        <p:nvPicPr>
          <p:cNvPr id="83" name="Google Shape;83;p13"/>
          <p:cNvPicPr preferRelativeResize="0"/>
          <p:nvPr/>
        </p:nvPicPr>
        <p:blipFill rotWithShape="1">
          <a:blip r:embed="rId2">
            <a:alphaModFix amt="81000"/>
          </a:blip>
          <a:srcRect l="22330" t="27605" r="14214" b="8990"/>
          <a:stretch/>
        </p:blipFill>
        <p:spPr>
          <a:xfrm rot="-5400000">
            <a:off x="-1507400" y="1282600"/>
            <a:ext cx="5368300" cy="2569300"/>
          </a:xfrm>
          <a:prstGeom prst="rect">
            <a:avLst/>
          </a:prstGeom>
          <a:noFill/>
          <a:ln>
            <a:noFill/>
          </a:ln>
        </p:spPr>
      </p:pic>
      <p:pic>
        <p:nvPicPr>
          <p:cNvPr id="84" name="Google Shape;84;p13"/>
          <p:cNvPicPr preferRelativeResize="0"/>
          <p:nvPr/>
        </p:nvPicPr>
        <p:blipFill rotWithShape="1">
          <a:blip r:embed="rId3">
            <a:alphaModFix amt="50000"/>
          </a:blip>
          <a:srcRect l="10466" t="57020"/>
          <a:stretch/>
        </p:blipFill>
        <p:spPr>
          <a:xfrm>
            <a:off x="-211125" y="-358800"/>
            <a:ext cx="2775749" cy="1296473"/>
          </a:xfrm>
          <a:prstGeom prst="rect">
            <a:avLst/>
          </a:prstGeom>
          <a:noFill/>
          <a:ln>
            <a:noFill/>
          </a:ln>
        </p:spPr>
      </p:pic>
      <p:pic>
        <p:nvPicPr>
          <p:cNvPr id="85" name="Google Shape;85;p13"/>
          <p:cNvPicPr preferRelativeResize="0"/>
          <p:nvPr/>
        </p:nvPicPr>
        <p:blipFill>
          <a:blip r:embed="rId4">
            <a:alphaModFix amt="80000"/>
          </a:blip>
          <a:stretch>
            <a:fillRect/>
          </a:stretch>
        </p:blipFill>
        <p:spPr>
          <a:xfrm rot="3786873">
            <a:off x="7632472" y="3705357"/>
            <a:ext cx="1623455" cy="2548234"/>
          </a:xfrm>
          <a:prstGeom prst="rect">
            <a:avLst/>
          </a:prstGeom>
          <a:noFill/>
          <a:ln>
            <a:noFill/>
          </a:ln>
        </p:spPr>
      </p:pic>
      <p:pic>
        <p:nvPicPr>
          <p:cNvPr id="86" name="Google Shape;86;p13"/>
          <p:cNvPicPr preferRelativeResize="0"/>
          <p:nvPr/>
        </p:nvPicPr>
        <p:blipFill>
          <a:blip r:embed="rId5">
            <a:alphaModFix amt="60000"/>
          </a:blip>
          <a:stretch>
            <a:fillRect/>
          </a:stretch>
        </p:blipFill>
        <p:spPr>
          <a:xfrm>
            <a:off x="786326" y="4542407"/>
            <a:ext cx="1527901" cy="1265194"/>
          </a:xfrm>
          <a:prstGeom prst="rect">
            <a:avLst/>
          </a:prstGeom>
          <a:noFill/>
          <a:ln>
            <a:noFill/>
          </a:ln>
        </p:spPr>
      </p:pic>
      <p:pic>
        <p:nvPicPr>
          <p:cNvPr id="87" name="Google Shape;87;p13"/>
          <p:cNvPicPr preferRelativeResize="0"/>
          <p:nvPr/>
        </p:nvPicPr>
        <p:blipFill>
          <a:blip r:embed="rId5">
            <a:alphaModFix amt="60000"/>
          </a:blip>
          <a:stretch>
            <a:fillRect/>
          </a:stretch>
        </p:blipFill>
        <p:spPr>
          <a:xfrm>
            <a:off x="8147376" y="134732"/>
            <a:ext cx="1527901" cy="1265194"/>
          </a:xfrm>
          <a:prstGeom prst="rect">
            <a:avLst/>
          </a:prstGeom>
          <a:noFill/>
          <a:ln>
            <a:noFill/>
          </a:ln>
        </p:spPr>
      </p:pic>
      <p:pic>
        <p:nvPicPr>
          <p:cNvPr id="88" name="Google Shape;88;p13"/>
          <p:cNvPicPr preferRelativeResize="0"/>
          <p:nvPr/>
        </p:nvPicPr>
        <p:blipFill rotWithShape="1">
          <a:blip r:embed="rId3">
            <a:alphaModFix amt="50000"/>
          </a:blip>
          <a:srcRect l="10466" t="57020"/>
          <a:stretch/>
        </p:blipFill>
        <p:spPr>
          <a:xfrm rot="5400000">
            <a:off x="7220700" y="3215300"/>
            <a:ext cx="2775749" cy="1296473"/>
          </a:xfrm>
          <a:prstGeom prst="rect">
            <a:avLst/>
          </a:prstGeom>
          <a:noFill/>
          <a:ln>
            <a:noFill/>
          </a:ln>
        </p:spPr>
      </p:pic>
      <p:sp>
        <p:nvSpPr>
          <p:cNvPr id="89" name="Google Shape;8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 name="Google Shape;90;p13"/>
          <p:cNvSpPr txBox="1">
            <a:spLocks noGrp="1"/>
          </p:cNvSpPr>
          <p:nvPr>
            <p:ph type="title" idx="2" hasCustomPrompt="1"/>
          </p:nvPr>
        </p:nvSpPr>
        <p:spPr>
          <a:xfrm>
            <a:off x="904350" y="1399925"/>
            <a:ext cx="10065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title" idx="3" hasCustomPrompt="1"/>
          </p:nvPr>
        </p:nvSpPr>
        <p:spPr>
          <a:xfrm>
            <a:off x="904350" y="3049146"/>
            <a:ext cx="10065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4" hasCustomPrompt="1"/>
          </p:nvPr>
        </p:nvSpPr>
        <p:spPr>
          <a:xfrm>
            <a:off x="3419275" y="1399925"/>
            <a:ext cx="10065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title" idx="5" hasCustomPrompt="1"/>
          </p:nvPr>
        </p:nvSpPr>
        <p:spPr>
          <a:xfrm>
            <a:off x="3419275" y="3049146"/>
            <a:ext cx="10065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6" hasCustomPrompt="1"/>
          </p:nvPr>
        </p:nvSpPr>
        <p:spPr>
          <a:xfrm>
            <a:off x="5934225" y="1399925"/>
            <a:ext cx="10065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a:spLocks noGrp="1"/>
          </p:cNvSpPr>
          <p:nvPr>
            <p:ph type="title" idx="7" hasCustomPrompt="1"/>
          </p:nvPr>
        </p:nvSpPr>
        <p:spPr>
          <a:xfrm>
            <a:off x="5934225" y="3049146"/>
            <a:ext cx="10065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a:spLocks noGrp="1"/>
          </p:cNvSpPr>
          <p:nvPr>
            <p:ph type="subTitle" idx="1"/>
          </p:nvPr>
        </p:nvSpPr>
        <p:spPr>
          <a:xfrm>
            <a:off x="904350" y="1906300"/>
            <a:ext cx="2026200" cy="70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7" name="Google Shape;97;p13"/>
          <p:cNvSpPr txBox="1">
            <a:spLocks noGrp="1"/>
          </p:cNvSpPr>
          <p:nvPr>
            <p:ph type="subTitle" idx="8"/>
          </p:nvPr>
        </p:nvSpPr>
        <p:spPr>
          <a:xfrm>
            <a:off x="3419275" y="1906300"/>
            <a:ext cx="2026200" cy="70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13"/>
          <p:cNvSpPr txBox="1">
            <a:spLocks noGrp="1"/>
          </p:cNvSpPr>
          <p:nvPr>
            <p:ph type="subTitle" idx="9"/>
          </p:nvPr>
        </p:nvSpPr>
        <p:spPr>
          <a:xfrm>
            <a:off x="5934225" y="1906300"/>
            <a:ext cx="2026200" cy="70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 name="Google Shape;99;p13"/>
          <p:cNvSpPr txBox="1">
            <a:spLocks noGrp="1"/>
          </p:cNvSpPr>
          <p:nvPr>
            <p:ph type="subTitle" idx="13"/>
          </p:nvPr>
        </p:nvSpPr>
        <p:spPr>
          <a:xfrm>
            <a:off x="904350" y="3555600"/>
            <a:ext cx="2026200" cy="70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0" name="Google Shape;100;p13"/>
          <p:cNvSpPr txBox="1">
            <a:spLocks noGrp="1"/>
          </p:cNvSpPr>
          <p:nvPr>
            <p:ph type="subTitle" idx="14"/>
          </p:nvPr>
        </p:nvSpPr>
        <p:spPr>
          <a:xfrm>
            <a:off x="3419275" y="3555600"/>
            <a:ext cx="2026200" cy="70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1" name="Google Shape;101;p13"/>
          <p:cNvSpPr txBox="1">
            <a:spLocks noGrp="1"/>
          </p:cNvSpPr>
          <p:nvPr>
            <p:ph type="subTitle" idx="15"/>
          </p:nvPr>
        </p:nvSpPr>
        <p:spPr>
          <a:xfrm>
            <a:off x="5934225" y="3555600"/>
            <a:ext cx="2026200" cy="70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BLANK_1_1">
    <p:spTree>
      <p:nvGrpSpPr>
        <p:cNvPr id="1" name="Shape 102"/>
        <p:cNvGrpSpPr/>
        <p:nvPr/>
      </p:nvGrpSpPr>
      <p:grpSpPr>
        <a:xfrm>
          <a:off x="0" y="0"/>
          <a:ext cx="0" cy="0"/>
          <a:chOff x="0" y="0"/>
          <a:chExt cx="0" cy="0"/>
        </a:xfrm>
      </p:grpSpPr>
      <p:pic>
        <p:nvPicPr>
          <p:cNvPr id="103" name="Google Shape;103;p14"/>
          <p:cNvPicPr preferRelativeResize="0"/>
          <p:nvPr/>
        </p:nvPicPr>
        <p:blipFill rotWithShape="1">
          <a:blip r:embed="rId2">
            <a:alphaModFix amt="81000"/>
          </a:blip>
          <a:srcRect l="22330" t="27605" r="14214" b="8990"/>
          <a:stretch/>
        </p:blipFill>
        <p:spPr>
          <a:xfrm rot="5400000" flipH="1">
            <a:off x="5280774" y="1282600"/>
            <a:ext cx="5368300" cy="2569300"/>
          </a:xfrm>
          <a:prstGeom prst="rect">
            <a:avLst/>
          </a:prstGeom>
          <a:noFill/>
          <a:ln>
            <a:noFill/>
          </a:ln>
        </p:spPr>
      </p:pic>
      <p:pic>
        <p:nvPicPr>
          <p:cNvPr id="104" name="Google Shape;104;p14"/>
          <p:cNvPicPr preferRelativeResize="0"/>
          <p:nvPr/>
        </p:nvPicPr>
        <p:blipFill rotWithShape="1">
          <a:blip r:embed="rId3">
            <a:alphaModFix amt="50000"/>
          </a:blip>
          <a:srcRect l="10466" t="57020"/>
          <a:stretch/>
        </p:blipFill>
        <p:spPr>
          <a:xfrm flipH="1">
            <a:off x="6577050" y="-358800"/>
            <a:ext cx="2775749" cy="1296473"/>
          </a:xfrm>
          <a:prstGeom prst="rect">
            <a:avLst/>
          </a:prstGeom>
          <a:noFill/>
          <a:ln>
            <a:noFill/>
          </a:ln>
        </p:spPr>
      </p:pic>
      <p:pic>
        <p:nvPicPr>
          <p:cNvPr id="105" name="Google Shape;105;p14"/>
          <p:cNvPicPr preferRelativeResize="0"/>
          <p:nvPr/>
        </p:nvPicPr>
        <p:blipFill>
          <a:blip r:embed="rId4">
            <a:alphaModFix amt="80000"/>
          </a:blip>
          <a:stretch>
            <a:fillRect/>
          </a:stretch>
        </p:blipFill>
        <p:spPr>
          <a:xfrm rot="-3786873" flipH="1">
            <a:off x="-114253" y="3705357"/>
            <a:ext cx="1623455" cy="2548234"/>
          </a:xfrm>
          <a:prstGeom prst="rect">
            <a:avLst/>
          </a:prstGeom>
          <a:noFill/>
          <a:ln>
            <a:noFill/>
          </a:ln>
        </p:spPr>
      </p:pic>
      <p:pic>
        <p:nvPicPr>
          <p:cNvPr id="106" name="Google Shape;106;p14"/>
          <p:cNvPicPr preferRelativeResize="0"/>
          <p:nvPr/>
        </p:nvPicPr>
        <p:blipFill>
          <a:blip r:embed="rId5">
            <a:alphaModFix amt="60000"/>
          </a:blip>
          <a:stretch>
            <a:fillRect/>
          </a:stretch>
        </p:blipFill>
        <p:spPr>
          <a:xfrm flipH="1">
            <a:off x="3676660" y="4608507"/>
            <a:ext cx="1527901" cy="1265194"/>
          </a:xfrm>
          <a:prstGeom prst="rect">
            <a:avLst/>
          </a:prstGeom>
          <a:noFill/>
          <a:ln>
            <a:noFill/>
          </a:ln>
        </p:spPr>
      </p:pic>
      <p:pic>
        <p:nvPicPr>
          <p:cNvPr id="107" name="Google Shape;107;p14"/>
          <p:cNvPicPr preferRelativeResize="0"/>
          <p:nvPr/>
        </p:nvPicPr>
        <p:blipFill rotWithShape="1">
          <a:blip r:embed="rId3">
            <a:alphaModFix amt="50000"/>
          </a:blip>
          <a:srcRect l="10466" t="57020"/>
          <a:stretch/>
        </p:blipFill>
        <p:spPr>
          <a:xfrm rot="-5400000" flipH="1">
            <a:off x="-1019525" y="3215300"/>
            <a:ext cx="2775749" cy="1296473"/>
          </a:xfrm>
          <a:prstGeom prst="rect">
            <a:avLst/>
          </a:prstGeom>
          <a:noFill/>
          <a:ln>
            <a:noFill/>
          </a:ln>
        </p:spPr>
      </p:pic>
      <p:sp>
        <p:nvSpPr>
          <p:cNvPr id="108" name="Google Shape;108;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BLANK_1_1_1">
    <p:spTree>
      <p:nvGrpSpPr>
        <p:cNvPr id="1" name="Shape 109"/>
        <p:cNvGrpSpPr/>
        <p:nvPr/>
      </p:nvGrpSpPr>
      <p:grpSpPr>
        <a:xfrm>
          <a:off x="0" y="0"/>
          <a:ext cx="0" cy="0"/>
          <a:chOff x="0" y="0"/>
          <a:chExt cx="0" cy="0"/>
        </a:xfrm>
      </p:grpSpPr>
      <p:pic>
        <p:nvPicPr>
          <p:cNvPr id="110" name="Google Shape;110;p15"/>
          <p:cNvPicPr preferRelativeResize="0"/>
          <p:nvPr/>
        </p:nvPicPr>
        <p:blipFill rotWithShape="1">
          <a:blip r:embed="rId2">
            <a:alphaModFix amt="50000"/>
          </a:blip>
          <a:srcRect l="-1536" t="40973" r="66618" b="-6814"/>
          <a:stretch/>
        </p:blipFill>
        <p:spPr>
          <a:xfrm rot="5400000" flipH="1">
            <a:off x="7486124" y="-612626"/>
            <a:ext cx="1225273" cy="2248026"/>
          </a:xfrm>
          <a:prstGeom prst="rect">
            <a:avLst/>
          </a:prstGeom>
          <a:noFill/>
          <a:ln>
            <a:noFill/>
          </a:ln>
        </p:spPr>
      </p:pic>
      <p:pic>
        <p:nvPicPr>
          <p:cNvPr id="111" name="Google Shape;111;p15"/>
          <p:cNvPicPr preferRelativeResize="0"/>
          <p:nvPr/>
        </p:nvPicPr>
        <p:blipFill>
          <a:blip r:embed="rId3">
            <a:alphaModFix amt="80000"/>
          </a:blip>
          <a:stretch>
            <a:fillRect/>
          </a:stretch>
        </p:blipFill>
        <p:spPr>
          <a:xfrm rot="1700496" flipH="1">
            <a:off x="-1501932" y="-607024"/>
            <a:ext cx="2578888" cy="2985400"/>
          </a:xfrm>
          <a:prstGeom prst="rect">
            <a:avLst/>
          </a:prstGeom>
          <a:noFill/>
          <a:ln>
            <a:noFill/>
          </a:ln>
        </p:spPr>
      </p:pic>
      <p:pic>
        <p:nvPicPr>
          <p:cNvPr id="112" name="Google Shape;112;p15"/>
          <p:cNvPicPr preferRelativeResize="0"/>
          <p:nvPr/>
        </p:nvPicPr>
        <p:blipFill>
          <a:blip r:embed="rId4">
            <a:alphaModFix amt="80000"/>
          </a:blip>
          <a:stretch>
            <a:fillRect/>
          </a:stretch>
        </p:blipFill>
        <p:spPr>
          <a:xfrm rot="605162" flipH="1">
            <a:off x="6793109" y="1819518"/>
            <a:ext cx="4803205" cy="3780639"/>
          </a:xfrm>
          <a:prstGeom prst="rect">
            <a:avLst/>
          </a:prstGeom>
          <a:noFill/>
          <a:ln>
            <a:noFill/>
          </a:ln>
        </p:spPr>
      </p:pic>
      <p:pic>
        <p:nvPicPr>
          <p:cNvPr id="113" name="Google Shape;113;p15"/>
          <p:cNvPicPr preferRelativeResize="0"/>
          <p:nvPr/>
        </p:nvPicPr>
        <p:blipFill rotWithShape="1">
          <a:blip r:embed="rId2">
            <a:alphaModFix amt="50000"/>
          </a:blip>
          <a:srcRect l="52293" t="23828" r="-2526" b="10330"/>
          <a:stretch/>
        </p:blipFill>
        <p:spPr>
          <a:xfrm rot="8299066" flipH="1">
            <a:off x="-397712" y="3702691"/>
            <a:ext cx="1522019" cy="1941094"/>
          </a:xfrm>
          <a:prstGeom prst="rect">
            <a:avLst/>
          </a:prstGeom>
          <a:noFill/>
          <a:ln>
            <a:noFill/>
          </a:ln>
        </p:spPr>
      </p:pic>
      <p:sp>
        <p:nvSpPr>
          <p:cNvPr id="114" name="Google Shape;11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115"/>
        <p:cNvGrpSpPr/>
        <p:nvPr/>
      </p:nvGrpSpPr>
      <p:grpSpPr>
        <a:xfrm>
          <a:off x="0" y="0"/>
          <a:ext cx="0" cy="0"/>
          <a:chOff x="0" y="0"/>
          <a:chExt cx="0" cy="0"/>
        </a:xfrm>
      </p:grpSpPr>
      <p:pic>
        <p:nvPicPr>
          <p:cNvPr id="116" name="Google Shape;116;p16"/>
          <p:cNvPicPr preferRelativeResize="0"/>
          <p:nvPr/>
        </p:nvPicPr>
        <p:blipFill rotWithShape="1">
          <a:blip r:embed="rId2">
            <a:alphaModFix amt="80000"/>
          </a:blip>
          <a:srcRect l="14452" r="-1835"/>
          <a:stretch/>
        </p:blipFill>
        <p:spPr>
          <a:xfrm flipH="1">
            <a:off x="4936675" y="0"/>
            <a:ext cx="5709998" cy="5143501"/>
          </a:xfrm>
          <a:prstGeom prst="rect">
            <a:avLst/>
          </a:prstGeom>
          <a:noFill/>
          <a:ln>
            <a:noFill/>
          </a:ln>
        </p:spPr>
      </p:pic>
      <p:pic>
        <p:nvPicPr>
          <p:cNvPr id="117" name="Google Shape;117;p16"/>
          <p:cNvPicPr preferRelativeResize="0"/>
          <p:nvPr/>
        </p:nvPicPr>
        <p:blipFill rotWithShape="1">
          <a:blip r:embed="rId3">
            <a:alphaModFix amt="50000"/>
          </a:blip>
          <a:srcRect l="-725" t="53170" r="65349" b="7001"/>
          <a:stretch/>
        </p:blipFill>
        <p:spPr>
          <a:xfrm rot="10800000">
            <a:off x="1" y="2769574"/>
            <a:ext cx="2167099" cy="2373926"/>
          </a:xfrm>
          <a:prstGeom prst="rect">
            <a:avLst/>
          </a:prstGeom>
          <a:noFill/>
          <a:ln>
            <a:noFill/>
          </a:ln>
        </p:spPr>
      </p:pic>
      <p:pic>
        <p:nvPicPr>
          <p:cNvPr id="118" name="Google Shape;118;p16"/>
          <p:cNvPicPr preferRelativeResize="0"/>
          <p:nvPr/>
        </p:nvPicPr>
        <p:blipFill rotWithShape="1">
          <a:blip r:embed="rId3">
            <a:alphaModFix amt="50000"/>
          </a:blip>
          <a:srcRect l="10417" t="59399" r="38059" b="772"/>
          <a:stretch/>
        </p:blipFill>
        <p:spPr>
          <a:xfrm rot="-1192258">
            <a:off x="2204271" y="-1682983"/>
            <a:ext cx="2921984" cy="2197714"/>
          </a:xfrm>
          <a:prstGeom prst="rect">
            <a:avLst/>
          </a:prstGeom>
          <a:noFill/>
          <a:ln>
            <a:noFill/>
          </a:ln>
        </p:spPr>
      </p:pic>
      <p:pic>
        <p:nvPicPr>
          <p:cNvPr id="119" name="Google Shape;119;p16"/>
          <p:cNvPicPr preferRelativeResize="0"/>
          <p:nvPr/>
        </p:nvPicPr>
        <p:blipFill>
          <a:blip r:embed="rId4">
            <a:alphaModFix amt="80000"/>
          </a:blip>
          <a:stretch>
            <a:fillRect/>
          </a:stretch>
        </p:blipFill>
        <p:spPr>
          <a:xfrm rot="1700496" flipH="1">
            <a:off x="-1380557" y="-865399"/>
            <a:ext cx="2578888" cy="2985400"/>
          </a:xfrm>
          <a:prstGeom prst="rect">
            <a:avLst/>
          </a:prstGeom>
          <a:noFill/>
          <a:ln>
            <a:noFill/>
          </a:ln>
        </p:spPr>
      </p:pic>
      <p:pic>
        <p:nvPicPr>
          <p:cNvPr id="120" name="Google Shape;120;p16"/>
          <p:cNvPicPr preferRelativeResize="0"/>
          <p:nvPr/>
        </p:nvPicPr>
        <p:blipFill>
          <a:blip r:embed="rId5">
            <a:alphaModFix amt="80000"/>
          </a:blip>
          <a:stretch>
            <a:fillRect/>
          </a:stretch>
        </p:blipFill>
        <p:spPr>
          <a:xfrm rot="5073581">
            <a:off x="3372791" y="3756776"/>
            <a:ext cx="2237537" cy="3512121"/>
          </a:xfrm>
          <a:prstGeom prst="rect">
            <a:avLst/>
          </a:prstGeom>
          <a:noFill/>
          <a:ln>
            <a:noFill/>
          </a:ln>
        </p:spPr>
      </p:pic>
      <p:pic>
        <p:nvPicPr>
          <p:cNvPr id="121" name="Google Shape;121;p16"/>
          <p:cNvPicPr preferRelativeResize="0"/>
          <p:nvPr/>
        </p:nvPicPr>
        <p:blipFill>
          <a:blip r:embed="rId6">
            <a:alphaModFix amt="60000"/>
          </a:blip>
          <a:stretch>
            <a:fillRect/>
          </a:stretch>
        </p:blipFill>
        <p:spPr>
          <a:xfrm rot="-2092136">
            <a:off x="-771624" y="137557"/>
            <a:ext cx="1527900" cy="1265194"/>
          </a:xfrm>
          <a:prstGeom prst="rect">
            <a:avLst/>
          </a:prstGeom>
          <a:noFill/>
          <a:ln>
            <a:noFill/>
          </a:ln>
        </p:spPr>
      </p:pic>
      <p:pic>
        <p:nvPicPr>
          <p:cNvPr id="122" name="Google Shape;122;p16"/>
          <p:cNvPicPr preferRelativeResize="0"/>
          <p:nvPr/>
        </p:nvPicPr>
        <p:blipFill>
          <a:blip r:embed="rId6">
            <a:alphaModFix amt="60000"/>
          </a:blip>
          <a:stretch>
            <a:fillRect/>
          </a:stretch>
        </p:blipFill>
        <p:spPr>
          <a:xfrm>
            <a:off x="3827501" y="4558857"/>
            <a:ext cx="1527901" cy="1265194"/>
          </a:xfrm>
          <a:prstGeom prst="rect">
            <a:avLst/>
          </a:prstGeom>
          <a:noFill/>
          <a:ln>
            <a:noFill/>
          </a:ln>
        </p:spPr>
      </p:pic>
      <p:sp>
        <p:nvSpPr>
          <p:cNvPr id="123" name="Google Shape;123;p16"/>
          <p:cNvSpPr txBox="1">
            <a:spLocks noGrp="1"/>
          </p:cNvSpPr>
          <p:nvPr>
            <p:ph type="title"/>
          </p:nvPr>
        </p:nvSpPr>
        <p:spPr>
          <a:xfrm>
            <a:off x="980775" y="705875"/>
            <a:ext cx="3852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 name="Google Shape;124;p16"/>
          <p:cNvSpPr txBox="1">
            <a:spLocks noGrp="1"/>
          </p:cNvSpPr>
          <p:nvPr>
            <p:ph type="subTitle" idx="1"/>
          </p:nvPr>
        </p:nvSpPr>
        <p:spPr>
          <a:xfrm>
            <a:off x="980775" y="1127400"/>
            <a:ext cx="3852000" cy="7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5" name="Google Shape;125;p16"/>
          <p:cNvSpPr>
            <a:spLocks noGrp="1"/>
          </p:cNvSpPr>
          <p:nvPr>
            <p:ph type="pic" idx="2"/>
          </p:nvPr>
        </p:nvSpPr>
        <p:spPr>
          <a:xfrm>
            <a:off x="5152000" y="535000"/>
            <a:ext cx="3280800" cy="4073400"/>
          </a:xfrm>
          <a:prstGeom prst="rect">
            <a:avLst/>
          </a:prstGeom>
          <a:noFill/>
          <a:ln>
            <a:noFill/>
          </a:ln>
        </p:spPr>
      </p:sp>
      <p:sp>
        <p:nvSpPr>
          <p:cNvPr id="126" name="Google Shape;126;p16"/>
          <p:cNvSpPr>
            <a:spLocks noGrp="1"/>
          </p:cNvSpPr>
          <p:nvPr>
            <p:ph type="pic" idx="3"/>
          </p:nvPr>
        </p:nvSpPr>
        <p:spPr>
          <a:xfrm>
            <a:off x="2933600" y="2217200"/>
            <a:ext cx="2111100" cy="2391300"/>
          </a:xfrm>
          <a:prstGeom prst="rect">
            <a:avLst/>
          </a:prstGeom>
          <a:noFill/>
          <a:ln>
            <a:noFill/>
          </a:ln>
        </p:spPr>
      </p:sp>
      <p:sp>
        <p:nvSpPr>
          <p:cNvPr id="127" name="Google Shape;127;p16"/>
          <p:cNvSpPr>
            <a:spLocks noGrp="1"/>
          </p:cNvSpPr>
          <p:nvPr>
            <p:ph type="pic" idx="4"/>
          </p:nvPr>
        </p:nvSpPr>
        <p:spPr>
          <a:xfrm>
            <a:off x="715100" y="2217150"/>
            <a:ext cx="2111100" cy="23913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28"/>
        <p:cNvGrpSpPr/>
        <p:nvPr/>
      </p:nvGrpSpPr>
      <p:grpSpPr>
        <a:xfrm>
          <a:off x="0" y="0"/>
          <a:ext cx="0" cy="0"/>
          <a:chOff x="0" y="0"/>
          <a:chExt cx="0" cy="0"/>
        </a:xfrm>
      </p:grpSpPr>
      <p:pic>
        <p:nvPicPr>
          <p:cNvPr id="129" name="Google Shape;129;p17"/>
          <p:cNvPicPr preferRelativeResize="0"/>
          <p:nvPr/>
        </p:nvPicPr>
        <p:blipFill>
          <a:blip r:embed="rId2">
            <a:alphaModFix amt="80000"/>
          </a:blip>
          <a:stretch>
            <a:fillRect/>
          </a:stretch>
        </p:blipFill>
        <p:spPr>
          <a:xfrm rot="-878646">
            <a:off x="-3016396" y="1273858"/>
            <a:ext cx="6005660" cy="4727103"/>
          </a:xfrm>
          <a:prstGeom prst="rect">
            <a:avLst/>
          </a:prstGeom>
          <a:noFill/>
          <a:ln>
            <a:noFill/>
          </a:ln>
        </p:spPr>
      </p:pic>
      <p:sp>
        <p:nvSpPr>
          <p:cNvPr id="130" name="Google Shape;13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17"/>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CF6F1"/>
              </a:buClr>
              <a:buSzPts val="1200"/>
              <a:buFont typeface="Archivo"/>
              <a:buChar char="●"/>
              <a:defRPr>
                <a:solidFill>
                  <a:srgbClr val="434343"/>
                </a:solidFill>
              </a:defRPr>
            </a:lvl1pPr>
            <a:lvl2pPr marL="914400" lvl="1" indent="-317500" rtl="0">
              <a:lnSpc>
                <a:spcPct val="115000"/>
              </a:lnSpc>
              <a:spcBef>
                <a:spcPts val="0"/>
              </a:spcBef>
              <a:spcAft>
                <a:spcPts val="0"/>
              </a:spcAft>
              <a:buClr>
                <a:srgbClr val="EDEF50"/>
              </a:buClr>
              <a:buSzPts val="1400"/>
              <a:buFont typeface="Archivo"/>
              <a:buChar char="○"/>
              <a:defRPr>
                <a:solidFill>
                  <a:srgbClr val="434343"/>
                </a:solidFill>
              </a:defRPr>
            </a:lvl2pPr>
            <a:lvl3pPr marL="1371600" lvl="2" indent="-317500" rtl="0">
              <a:lnSpc>
                <a:spcPct val="115000"/>
              </a:lnSpc>
              <a:spcBef>
                <a:spcPts val="0"/>
              </a:spcBef>
              <a:spcAft>
                <a:spcPts val="0"/>
              </a:spcAft>
              <a:buClr>
                <a:srgbClr val="EDEF50"/>
              </a:buClr>
              <a:buSzPts val="1400"/>
              <a:buFont typeface="Archivo"/>
              <a:buChar char="■"/>
              <a:defRPr>
                <a:solidFill>
                  <a:srgbClr val="434343"/>
                </a:solidFill>
              </a:defRPr>
            </a:lvl3pPr>
            <a:lvl4pPr marL="1828800" lvl="3" indent="-317500" rtl="0">
              <a:lnSpc>
                <a:spcPct val="115000"/>
              </a:lnSpc>
              <a:spcBef>
                <a:spcPts val="0"/>
              </a:spcBef>
              <a:spcAft>
                <a:spcPts val="0"/>
              </a:spcAft>
              <a:buClr>
                <a:srgbClr val="EDEF50"/>
              </a:buClr>
              <a:buSzPts val="1400"/>
              <a:buFont typeface="Archivo"/>
              <a:buChar char="●"/>
              <a:defRPr>
                <a:solidFill>
                  <a:srgbClr val="434343"/>
                </a:solidFill>
              </a:defRPr>
            </a:lvl4pPr>
            <a:lvl5pPr marL="2286000" lvl="4" indent="-317500" rtl="0">
              <a:lnSpc>
                <a:spcPct val="115000"/>
              </a:lnSpc>
              <a:spcBef>
                <a:spcPts val="0"/>
              </a:spcBef>
              <a:spcAft>
                <a:spcPts val="0"/>
              </a:spcAft>
              <a:buClr>
                <a:srgbClr val="EDEF50"/>
              </a:buClr>
              <a:buSzPts val="1400"/>
              <a:buFont typeface="Archivo"/>
              <a:buChar char="○"/>
              <a:defRPr>
                <a:solidFill>
                  <a:srgbClr val="434343"/>
                </a:solidFill>
              </a:defRPr>
            </a:lvl5pPr>
            <a:lvl6pPr marL="2743200" lvl="5" indent="-317500" rtl="0">
              <a:lnSpc>
                <a:spcPct val="115000"/>
              </a:lnSpc>
              <a:spcBef>
                <a:spcPts val="0"/>
              </a:spcBef>
              <a:spcAft>
                <a:spcPts val="0"/>
              </a:spcAft>
              <a:buClr>
                <a:srgbClr val="EDEF50"/>
              </a:buClr>
              <a:buSzPts val="1400"/>
              <a:buFont typeface="Archivo"/>
              <a:buChar char="■"/>
              <a:defRPr>
                <a:solidFill>
                  <a:srgbClr val="434343"/>
                </a:solidFill>
              </a:defRPr>
            </a:lvl6pPr>
            <a:lvl7pPr marL="3200400" lvl="6" indent="-317500" rtl="0">
              <a:lnSpc>
                <a:spcPct val="115000"/>
              </a:lnSpc>
              <a:spcBef>
                <a:spcPts val="0"/>
              </a:spcBef>
              <a:spcAft>
                <a:spcPts val="0"/>
              </a:spcAft>
              <a:buClr>
                <a:srgbClr val="EDEF50"/>
              </a:buClr>
              <a:buSzPts val="1400"/>
              <a:buFont typeface="Archivo"/>
              <a:buChar char="●"/>
              <a:defRPr>
                <a:solidFill>
                  <a:srgbClr val="434343"/>
                </a:solidFill>
              </a:defRPr>
            </a:lvl7pPr>
            <a:lvl8pPr marL="3657600" lvl="7" indent="-317500" rtl="0">
              <a:lnSpc>
                <a:spcPct val="115000"/>
              </a:lnSpc>
              <a:spcBef>
                <a:spcPts val="0"/>
              </a:spcBef>
              <a:spcAft>
                <a:spcPts val="0"/>
              </a:spcAft>
              <a:buClr>
                <a:srgbClr val="EDEF50"/>
              </a:buClr>
              <a:buSzPts val="1400"/>
              <a:buFont typeface="Archivo"/>
              <a:buChar char="○"/>
              <a:defRPr>
                <a:solidFill>
                  <a:srgbClr val="434343"/>
                </a:solidFill>
              </a:defRPr>
            </a:lvl8pPr>
            <a:lvl9pPr marL="4114800" lvl="8" indent="-317500" rtl="0">
              <a:lnSpc>
                <a:spcPct val="115000"/>
              </a:lnSpc>
              <a:spcBef>
                <a:spcPts val="0"/>
              </a:spcBef>
              <a:spcAft>
                <a:spcPts val="0"/>
              </a:spcAft>
              <a:buClr>
                <a:srgbClr val="EDEF50"/>
              </a:buClr>
              <a:buSzPts val="1400"/>
              <a:buFont typeface="Archivo"/>
              <a:buChar char="■"/>
              <a:defRPr>
                <a:solidFill>
                  <a:srgbClr val="434343"/>
                </a:solidFill>
              </a:defRPr>
            </a:lvl9pPr>
          </a:lstStyle>
          <a:p>
            <a:endParaRPr/>
          </a:p>
        </p:txBody>
      </p:sp>
      <p:pic>
        <p:nvPicPr>
          <p:cNvPr id="132" name="Google Shape;132;p17"/>
          <p:cNvPicPr preferRelativeResize="0"/>
          <p:nvPr/>
        </p:nvPicPr>
        <p:blipFill rotWithShape="1">
          <a:blip r:embed="rId3">
            <a:alphaModFix amt="50000"/>
          </a:blip>
          <a:srcRect l="-1536" t="40973" r="66618" b="-6814"/>
          <a:stretch/>
        </p:blipFill>
        <p:spPr>
          <a:xfrm rot="-5400000">
            <a:off x="299177" y="-612626"/>
            <a:ext cx="1225273" cy="2248026"/>
          </a:xfrm>
          <a:prstGeom prst="rect">
            <a:avLst/>
          </a:prstGeom>
          <a:noFill/>
          <a:ln>
            <a:noFill/>
          </a:ln>
        </p:spPr>
      </p:pic>
      <p:pic>
        <p:nvPicPr>
          <p:cNvPr id="133" name="Google Shape;133;p17"/>
          <p:cNvPicPr preferRelativeResize="0"/>
          <p:nvPr/>
        </p:nvPicPr>
        <p:blipFill>
          <a:blip r:embed="rId4">
            <a:alphaModFix amt="80000"/>
          </a:blip>
          <a:stretch>
            <a:fillRect/>
          </a:stretch>
        </p:blipFill>
        <p:spPr>
          <a:xfrm rot="-1700496">
            <a:off x="7933618" y="-607024"/>
            <a:ext cx="2578888" cy="2985400"/>
          </a:xfrm>
          <a:prstGeom prst="rect">
            <a:avLst/>
          </a:prstGeom>
          <a:noFill/>
          <a:ln>
            <a:noFill/>
          </a:ln>
        </p:spPr>
      </p:pic>
      <p:pic>
        <p:nvPicPr>
          <p:cNvPr id="134" name="Google Shape;134;p17"/>
          <p:cNvPicPr preferRelativeResize="0"/>
          <p:nvPr/>
        </p:nvPicPr>
        <p:blipFill rotWithShape="1">
          <a:blip r:embed="rId3">
            <a:alphaModFix amt="50000"/>
          </a:blip>
          <a:srcRect l="52293" t="23828" r="-2526" b="10330"/>
          <a:stretch/>
        </p:blipFill>
        <p:spPr>
          <a:xfrm rot="-8299066">
            <a:off x="7886267" y="3702691"/>
            <a:ext cx="1522019" cy="194109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35"/>
        <p:cNvGrpSpPr/>
        <p:nvPr/>
      </p:nvGrpSpPr>
      <p:grpSpPr>
        <a:xfrm>
          <a:off x="0" y="0"/>
          <a:ext cx="0" cy="0"/>
          <a:chOff x="0" y="0"/>
          <a:chExt cx="0" cy="0"/>
        </a:xfrm>
      </p:grpSpPr>
      <p:pic>
        <p:nvPicPr>
          <p:cNvPr id="136" name="Google Shape;136;p18"/>
          <p:cNvPicPr preferRelativeResize="0"/>
          <p:nvPr/>
        </p:nvPicPr>
        <p:blipFill rotWithShape="1">
          <a:blip r:embed="rId2">
            <a:alphaModFix amt="80000"/>
          </a:blip>
          <a:srcRect r="64467"/>
          <a:stretch/>
        </p:blipFill>
        <p:spPr>
          <a:xfrm>
            <a:off x="7073125" y="-123975"/>
            <a:ext cx="2433900" cy="5391427"/>
          </a:xfrm>
          <a:prstGeom prst="rect">
            <a:avLst/>
          </a:prstGeom>
          <a:noFill/>
          <a:ln>
            <a:noFill/>
          </a:ln>
        </p:spPr>
      </p:pic>
      <p:pic>
        <p:nvPicPr>
          <p:cNvPr id="137" name="Google Shape;137;p18"/>
          <p:cNvPicPr preferRelativeResize="0"/>
          <p:nvPr/>
        </p:nvPicPr>
        <p:blipFill rotWithShape="1">
          <a:blip r:embed="rId3">
            <a:alphaModFix amt="80000"/>
          </a:blip>
          <a:srcRect r="52961"/>
          <a:stretch/>
        </p:blipFill>
        <p:spPr>
          <a:xfrm rot="10800000">
            <a:off x="-287550" y="-123976"/>
            <a:ext cx="1599500" cy="5337276"/>
          </a:xfrm>
          <a:prstGeom prst="rect">
            <a:avLst/>
          </a:prstGeom>
          <a:noFill/>
          <a:ln>
            <a:noFill/>
          </a:ln>
        </p:spPr>
      </p:pic>
      <p:pic>
        <p:nvPicPr>
          <p:cNvPr id="138" name="Google Shape;138;p18"/>
          <p:cNvPicPr preferRelativeResize="0"/>
          <p:nvPr/>
        </p:nvPicPr>
        <p:blipFill rotWithShape="1">
          <a:blip r:embed="rId4">
            <a:alphaModFix amt="70000"/>
          </a:blip>
          <a:srcRect l="9023" t="38493" r="15783" b="10263"/>
          <a:stretch/>
        </p:blipFill>
        <p:spPr>
          <a:xfrm rot="-1494434">
            <a:off x="-995945" y="-832477"/>
            <a:ext cx="4124590" cy="2734955"/>
          </a:xfrm>
          <a:prstGeom prst="rect">
            <a:avLst/>
          </a:prstGeom>
          <a:noFill/>
          <a:ln>
            <a:noFill/>
          </a:ln>
        </p:spPr>
      </p:pic>
      <p:pic>
        <p:nvPicPr>
          <p:cNvPr id="139" name="Google Shape;139;p18"/>
          <p:cNvPicPr preferRelativeResize="0"/>
          <p:nvPr/>
        </p:nvPicPr>
        <p:blipFill rotWithShape="1">
          <a:blip r:embed="rId4">
            <a:alphaModFix amt="70000"/>
          </a:blip>
          <a:srcRect r="44462" b="44090"/>
          <a:stretch/>
        </p:blipFill>
        <p:spPr>
          <a:xfrm rot="-1494440">
            <a:off x="7373042" y="2792201"/>
            <a:ext cx="3046516" cy="2984074"/>
          </a:xfrm>
          <a:prstGeom prst="rect">
            <a:avLst/>
          </a:prstGeom>
          <a:noFill/>
          <a:ln>
            <a:noFill/>
          </a:ln>
        </p:spPr>
      </p:pic>
      <p:pic>
        <p:nvPicPr>
          <p:cNvPr id="140" name="Google Shape;140;p18"/>
          <p:cNvPicPr preferRelativeResize="0"/>
          <p:nvPr/>
        </p:nvPicPr>
        <p:blipFill>
          <a:blip r:embed="rId5">
            <a:alphaModFix amt="56000"/>
          </a:blip>
          <a:stretch>
            <a:fillRect/>
          </a:stretch>
        </p:blipFill>
        <p:spPr>
          <a:xfrm>
            <a:off x="-375566" y="3786360"/>
            <a:ext cx="1775524" cy="1470250"/>
          </a:xfrm>
          <a:prstGeom prst="rect">
            <a:avLst/>
          </a:prstGeom>
          <a:noFill/>
          <a:ln>
            <a:noFill/>
          </a:ln>
        </p:spPr>
      </p:pic>
      <p:pic>
        <p:nvPicPr>
          <p:cNvPr id="141" name="Google Shape;141;p18"/>
          <p:cNvPicPr preferRelativeResize="0"/>
          <p:nvPr/>
        </p:nvPicPr>
        <p:blipFill>
          <a:blip r:embed="rId5">
            <a:alphaModFix amt="56000"/>
          </a:blip>
          <a:stretch>
            <a:fillRect/>
          </a:stretch>
        </p:blipFill>
        <p:spPr>
          <a:xfrm rot="-5400000">
            <a:off x="6695238" y="-385415"/>
            <a:ext cx="2223050" cy="1840825"/>
          </a:xfrm>
          <a:prstGeom prst="rect">
            <a:avLst/>
          </a:prstGeom>
          <a:noFill/>
          <a:ln>
            <a:noFill/>
          </a:ln>
        </p:spPr>
      </p:pic>
      <p:sp>
        <p:nvSpPr>
          <p:cNvPr id="142" name="Google Shape;142;p18"/>
          <p:cNvSpPr txBox="1">
            <a:spLocks noGrp="1"/>
          </p:cNvSpPr>
          <p:nvPr>
            <p:ph type="title" hasCustomPrompt="1"/>
          </p:nvPr>
        </p:nvSpPr>
        <p:spPr>
          <a:xfrm>
            <a:off x="2825738" y="1991843"/>
            <a:ext cx="34926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3" name="Google Shape;143;p18"/>
          <p:cNvSpPr txBox="1">
            <a:spLocks noGrp="1"/>
          </p:cNvSpPr>
          <p:nvPr>
            <p:ph type="subTitle" idx="1"/>
          </p:nvPr>
        </p:nvSpPr>
        <p:spPr>
          <a:xfrm>
            <a:off x="2825750" y="2760767"/>
            <a:ext cx="3492600" cy="3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44" name="Google Shape;144;p18"/>
          <p:cNvSpPr txBox="1">
            <a:spLocks noGrp="1"/>
          </p:cNvSpPr>
          <p:nvPr>
            <p:ph type="title" idx="2" hasCustomPrompt="1"/>
          </p:nvPr>
        </p:nvSpPr>
        <p:spPr>
          <a:xfrm>
            <a:off x="2825700" y="612833"/>
            <a:ext cx="34926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5" name="Google Shape;145;p18"/>
          <p:cNvSpPr txBox="1">
            <a:spLocks noGrp="1"/>
          </p:cNvSpPr>
          <p:nvPr>
            <p:ph type="subTitle" idx="3"/>
          </p:nvPr>
        </p:nvSpPr>
        <p:spPr>
          <a:xfrm>
            <a:off x="2825700" y="1381744"/>
            <a:ext cx="3492600" cy="3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46" name="Google Shape;146;p18"/>
          <p:cNvSpPr txBox="1">
            <a:spLocks noGrp="1"/>
          </p:cNvSpPr>
          <p:nvPr>
            <p:ph type="title" idx="4" hasCustomPrompt="1"/>
          </p:nvPr>
        </p:nvSpPr>
        <p:spPr>
          <a:xfrm>
            <a:off x="2825738" y="3370843"/>
            <a:ext cx="34926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7" name="Google Shape;147;p18"/>
          <p:cNvSpPr txBox="1">
            <a:spLocks noGrp="1"/>
          </p:cNvSpPr>
          <p:nvPr>
            <p:ph type="subTitle" idx="5"/>
          </p:nvPr>
        </p:nvSpPr>
        <p:spPr>
          <a:xfrm>
            <a:off x="2825750" y="4139767"/>
            <a:ext cx="3492600" cy="3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8"/>
        <p:cNvGrpSpPr/>
        <p:nvPr/>
      </p:nvGrpSpPr>
      <p:grpSpPr>
        <a:xfrm>
          <a:off x="0" y="0"/>
          <a:ext cx="0" cy="0"/>
          <a:chOff x="0" y="0"/>
          <a:chExt cx="0" cy="0"/>
        </a:xfrm>
      </p:grpSpPr>
      <p:pic>
        <p:nvPicPr>
          <p:cNvPr id="149" name="Google Shape;149;p19"/>
          <p:cNvPicPr preferRelativeResize="0"/>
          <p:nvPr/>
        </p:nvPicPr>
        <p:blipFill>
          <a:blip r:embed="rId2">
            <a:alphaModFix amt="80000"/>
          </a:blip>
          <a:stretch>
            <a:fillRect/>
          </a:stretch>
        </p:blipFill>
        <p:spPr>
          <a:xfrm rot="9731996">
            <a:off x="8567534" y="-842089"/>
            <a:ext cx="1503551" cy="4314423"/>
          </a:xfrm>
          <a:prstGeom prst="rect">
            <a:avLst/>
          </a:prstGeom>
          <a:noFill/>
          <a:ln>
            <a:noFill/>
          </a:ln>
        </p:spPr>
      </p:pic>
      <p:pic>
        <p:nvPicPr>
          <p:cNvPr id="150" name="Google Shape;150;p19"/>
          <p:cNvPicPr preferRelativeResize="0"/>
          <p:nvPr/>
        </p:nvPicPr>
        <p:blipFill>
          <a:blip r:embed="rId2">
            <a:alphaModFix amt="80000"/>
          </a:blip>
          <a:stretch>
            <a:fillRect/>
          </a:stretch>
        </p:blipFill>
        <p:spPr>
          <a:xfrm rot="-5016450">
            <a:off x="1046483" y="2358124"/>
            <a:ext cx="1820109" cy="5222750"/>
          </a:xfrm>
          <a:prstGeom prst="rect">
            <a:avLst/>
          </a:prstGeom>
          <a:noFill/>
          <a:ln>
            <a:noFill/>
          </a:ln>
        </p:spPr>
      </p:pic>
      <p:pic>
        <p:nvPicPr>
          <p:cNvPr id="151" name="Google Shape;151;p19"/>
          <p:cNvPicPr preferRelativeResize="0"/>
          <p:nvPr/>
        </p:nvPicPr>
        <p:blipFill>
          <a:blip r:embed="rId3">
            <a:alphaModFix amt="80000"/>
          </a:blip>
          <a:stretch>
            <a:fillRect/>
          </a:stretch>
        </p:blipFill>
        <p:spPr>
          <a:xfrm rot="4412110">
            <a:off x="-1374196" y="-1319150"/>
            <a:ext cx="3792866" cy="2985400"/>
          </a:xfrm>
          <a:prstGeom prst="rect">
            <a:avLst/>
          </a:prstGeom>
          <a:noFill/>
          <a:ln>
            <a:noFill/>
          </a:ln>
        </p:spPr>
      </p:pic>
      <p:pic>
        <p:nvPicPr>
          <p:cNvPr id="152" name="Google Shape;152;p19"/>
          <p:cNvPicPr preferRelativeResize="0"/>
          <p:nvPr/>
        </p:nvPicPr>
        <p:blipFill>
          <a:blip r:embed="rId4">
            <a:alphaModFix amt="70000"/>
          </a:blip>
          <a:stretch>
            <a:fillRect/>
          </a:stretch>
        </p:blipFill>
        <p:spPr>
          <a:xfrm rot="1860937">
            <a:off x="8309726" y="2377935"/>
            <a:ext cx="4585120" cy="4461121"/>
          </a:xfrm>
          <a:prstGeom prst="rect">
            <a:avLst/>
          </a:prstGeom>
          <a:noFill/>
          <a:ln>
            <a:noFill/>
          </a:ln>
        </p:spPr>
      </p:pic>
      <p:pic>
        <p:nvPicPr>
          <p:cNvPr id="153" name="Google Shape;153;p19"/>
          <p:cNvPicPr preferRelativeResize="0"/>
          <p:nvPr/>
        </p:nvPicPr>
        <p:blipFill>
          <a:blip r:embed="rId4">
            <a:alphaModFix amt="70000"/>
          </a:blip>
          <a:stretch>
            <a:fillRect/>
          </a:stretch>
        </p:blipFill>
        <p:spPr>
          <a:xfrm rot="2699979">
            <a:off x="-2579747" y="-180890"/>
            <a:ext cx="3732219" cy="3631279"/>
          </a:xfrm>
          <a:prstGeom prst="rect">
            <a:avLst/>
          </a:prstGeom>
          <a:noFill/>
          <a:ln>
            <a:noFill/>
          </a:ln>
        </p:spPr>
      </p:pic>
      <p:pic>
        <p:nvPicPr>
          <p:cNvPr id="154" name="Google Shape;154;p19"/>
          <p:cNvPicPr preferRelativeResize="0"/>
          <p:nvPr/>
        </p:nvPicPr>
        <p:blipFill>
          <a:blip r:embed="rId5">
            <a:alphaModFix amt="56000"/>
          </a:blip>
          <a:stretch>
            <a:fillRect/>
          </a:stretch>
        </p:blipFill>
        <p:spPr>
          <a:xfrm rot="-5400000">
            <a:off x="8276271" y="792423"/>
            <a:ext cx="1775524" cy="1470251"/>
          </a:xfrm>
          <a:prstGeom prst="rect">
            <a:avLst/>
          </a:prstGeom>
          <a:noFill/>
          <a:ln>
            <a:noFill/>
          </a:ln>
        </p:spPr>
      </p:pic>
      <p:sp>
        <p:nvSpPr>
          <p:cNvPr id="155" name="Google Shape;15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9"/>
          <p:cNvSpPr txBox="1">
            <a:spLocks noGrp="1"/>
          </p:cNvSpPr>
          <p:nvPr>
            <p:ph type="subTitle" idx="1"/>
          </p:nvPr>
        </p:nvSpPr>
        <p:spPr>
          <a:xfrm>
            <a:off x="937625" y="2501748"/>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7" name="Google Shape;157;p19"/>
          <p:cNvSpPr txBox="1">
            <a:spLocks noGrp="1"/>
          </p:cNvSpPr>
          <p:nvPr>
            <p:ph type="subTitle" idx="2"/>
          </p:nvPr>
        </p:nvSpPr>
        <p:spPr>
          <a:xfrm>
            <a:off x="3484347" y="2501748"/>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8" name="Google Shape;158;p19"/>
          <p:cNvSpPr txBox="1">
            <a:spLocks noGrp="1"/>
          </p:cNvSpPr>
          <p:nvPr>
            <p:ph type="subTitle" idx="3"/>
          </p:nvPr>
        </p:nvSpPr>
        <p:spPr>
          <a:xfrm>
            <a:off x="6031075" y="2501748"/>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9" name="Google Shape;159;p19"/>
          <p:cNvSpPr txBox="1">
            <a:spLocks noGrp="1"/>
          </p:cNvSpPr>
          <p:nvPr>
            <p:ph type="subTitle" idx="4"/>
          </p:nvPr>
        </p:nvSpPr>
        <p:spPr>
          <a:xfrm>
            <a:off x="937625" y="2067451"/>
            <a:ext cx="21753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0" name="Google Shape;160;p19"/>
          <p:cNvSpPr txBox="1">
            <a:spLocks noGrp="1"/>
          </p:cNvSpPr>
          <p:nvPr>
            <p:ph type="subTitle" idx="5"/>
          </p:nvPr>
        </p:nvSpPr>
        <p:spPr>
          <a:xfrm>
            <a:off x="3484350" y="2067451"/>
            <a:ext cx="21753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1" name="Google Shape;161;p19"/>
          <p:cNvSpPr txBox="1">
            <a:spLocks noGrp="1"/>
          </p:cNvSpPr>
          <p:nvPr>
            <p:ph type="subTitle" idx="6"/>
          </p:nvPr>
        </p:nvSpPr>
        <p:spPr>
          <a:xfrm>
            <a:off x="6031075" y="2067451"/>
            <a:ext cx="21753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62"/>
        <p:cNvGrpSpPr/>
        <p:nvPr/>
      </p:nvGrpSpPr>
      <p:grpSpPr>
        <a:xfrm>
          <a:off x="0" y="0"/>
          <a:ext cx="0" cy="0"/>
          <a:chOff x="0" y="0"/>
          <a:chExt cx="0" cy="0"/>
        </a:xfrm>
      </p:grpSpPr>
      <p:pic>
        <p:nvPicPr>
          <p:cNvPr id="163" name="Google Shape;163;p20"/>
          <p:cNvPicPr preferRelativeResize="0"/>
          <p:nvPr/>
        </p:nvPicPr>
        <p:blipFill>
          <a:blip r:embed="rId2">
            <a:alphaModFix amt="80000"/>
          </a:blip>
          <a:stretch>
            <a:fillRect/>
          </a:stretch>
        </p:blipFill>
        <p:spPr>
          <a:xfrm rot="-5400000">
            <a:off x="-2337350" y="2033219"/>
            <a:ext cx="5130476" cy="2457513"/>
          </a:xfrm>
          <a:prstGeom prst="rect">
            <a:avLst/>
          </a:prstGeom>
          <a:noFill/>
          <a:ln>
            <a:noFill/>
          </a:ln>
        </p:spPr>
      </p:pic>
      <p:pic>
        <p:nvPicPr>
          <p:cNvPr id="164" name="Google Shape;164;p20"/>
          <p:cNvPicPr preferRelativeResize="0"/>
          <p:nvPr/>
        </p:nvPicPr>
        <p:blipFill>
          <a:blip r:embed="rId2">
            <a:alphaModFix amt="80000"/>
          </a:blip>
          <a:stretch>
            <a:fillRect/>
          </a:stretch>
        </p:blipFill>
        <p:spPr>
          <a:xfrm rot="-6230224">
            <a:off x="6630550" y="-976529"/>
            <a:ext cx="5130474" cy="2457512"/>
          </a:xfrm>
          <a:prstGeom prst="rect">
            <a:avLst/>
          </a:prstGeom>
          <a:noFill/>
          <a:ln>
            <a:noFill/>
          </a:ln>
        </p:spPr>
      </p:pic>
      <p:pic>
        <p:nvPicPr>
          <p:cNvPr id="165" name="Google Shape;165;p20"/>
          <p:cNvPicPr preferRelativeResize="0"/>
          <p:nvPr/>
        </p:nvPicPr>
        <p:blipFill>
          <a:blip r:embed="rId3">
            <a:alphaModFix amt="70000"/>
          </a:blip>
          <a:stretch>
            <a:fillRect/>
          </a:stretch>
        </p:blipFill>
        <p:spPr>
          <a:xfrm>
            <a:off x="8323948" y="3670625"/>
            <a:ext cx="3068376" cy="2985398"/>
          </a:xfrm>
          <a:prstGeom prst="rect">
            <a:avLst/>
          </a:prstGeom>
          <a:noFill/>
          <a:ln>
            <a:noFill/>
          </a:ln>
        </p:spPr>
      </p:pic>
      <p:pic>
        <p:nvPicPr>
          <p:cNvPr id="166" name="Google Shape;166;p20"/>
          <p:cNvPicPr preferRelativeResize="0"/>
          <p:nvPr/>
        </p:nvPicPr>
        <p:blipFill>
          <a:blip r:embed="rId3">
            <a:alphaModFix amt="70000"/>
          </a:blip>
          <a:stretch>
            <a:fillRect/>
          </a:stretch>
        </p:blipFill>
        <p:spPr>
          <a:xfrm rot="-3735098">
            <a:off x="-1665725" y="-1505124"/>
            <a:ext cx="3068375" cy="2985400"/>
          </a:xfrm>
          <a:prstGeom prst="rect">
            <a:avLst/>
          </a:prstGeom>
          <a:noFill/>
          <a:ln>
            <a:noFill/>
          </a:ln>
        </p:spPr>
      </p:pic>
      <p:pic>
        <p:nvPicPr>
          <p:cNvPr id="167" name="Google Shape;167;p20"/>
          <p:cNvPicPr preferRelativeResize="0"/>
          <p:nvPr/>
        </p:nvPicPr>
        <p:blipFill rotWithShape="1">
          <a:blip r:embed="rId4">
            <a:alphaModFix amt="56000"/>
          </a:blip>
          <a:srcRect l="17437"/>
          <a:stretch/>
        </p:blipFill>
        <p:spPr>
          <a:xfrm>
            <a:off x="8617574" y="1346100"/>
            <a:ext cx="1465974" cy="1470250"/>
          </a:xfrm>
          <a:prstGeom prst="rect">
            <a:avLst/>
          </a:prstGeom>
          <a:noFill/>
          <a:ln>
            <a:noFill/>
          </a:ln>
        </p:spPr>
      </p:pic>
      <p:pic>
        <p:nvPicPr>
          <p:cNvPr id="168" name="Google Shape;168;p20"/>
          <p:cNvPicPr preferRelativeResize="0"/>
          <p:nvPr/>
        </p:nvPicPr>
        <p:blipFill rotWithShape="1">
          <a:blip r:embed="rId4">
            <a:alphaModFix amt="56000"/>
          </a:blip>
          <a:srcRect l="17437"/>
          <a:stretch/>
        </p:blipFill>
        <p:spPr>
          <a:xfrm rot="10800000">
            <a:off x="175587" y="4284425"/>
            <a:ext cx="1465974" cy="1470250"/>
          </a:xfrm>
          <a:prstGeom prst="rect">
            <a:avLst/>
          </a:prstGeom>
          <a:noFill/>
          <a:ln>
            <a:noFill/>
          </a:ln>
        </p:spPr>
      </p:pic>
      <p:sp>
        <p:nvSpPr>
          <p:cNvPr id="169" name="Google Shape;16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20"/>
          <p:cNvSpPr txBox="1">
            <a:spLocks noGrp="1"/>
          </p:cNvSpPr>
          <p:nvPr>
            <p:ph type="subTitle" idx="1"/>
          </p:nvPr>
        </p:nvSpPr>
        <p:spPr>
          <a:xfrm>
            <a:off x="1321800" y="1396400"/>
            <a:ext cx="31527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1" name="Google Shape;171;p20"/>
          <p:cNvSpPr txBox="1">
            <a:spLocks noGrp="1"/>
          </p:cNvSpPr>
          <p:nvPr>
            <p:ph type="subTitle" idx="2"/>
          </p:nvPr>
        </p:nvSpPr>
        <p:spPr>
          <a:xfrm>
            <a:off x="1321800" y="1814400"/>
            <a:ext cx="3152700" cy="92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2" name="Google Shape;172;p20"/>
          <p:cNvSpPr txBox="1">
            <a:spLocks noGrp="1"/>
          </p:cNvSpPr>
          <p:nvPr>
            <p:ph type="subTitle" idx="3"/>
          </p:nvPr>
        </p:nvSpPr>
        <p:spPr>
          <a:xfrm>
            <a:off x="5171250" y="1814400"/>
            <a:ext cx="3152700" cy="92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3" name="Google Shape;173;p20"/>
          <p:cNvSpPr txBox="1">
            <a:spLocks noGrp="1"/>
          </p:cNvSpPr>
          <p:nvPr>
            <p:ph type="subTitle" idx="4"/>
          </p:nvPr>
        </p:nvSpPr>
        <p:spPr>
          <a:xfrm>
            <a:off x="1321800" y="3562725"/>
            <a:ext cx="3152700" cy="92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4" name="Google Shape;174;p20"/>
          <p:cNvSpPr txBox="1">
            <a:spLocks noGrp="1"/>
          </p:cNvSpPr>
          <p:nvPr>
            <p:ph type="subTitle" idx="5"/>
          </p:nvPr>
        </p:nvSpPr>
        <p:spPr>
          <a:xfrm>
            <a:off x="5171250" y="3562725"/>
            <a:ext cx="3152700" cy="92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5" name="Google Shape;175;p20"/>
          <p:cNvSpPr txBox="1">
            <a:spLocks noGrp="1"/>
          </p:cNvSpPr>
          <p:nvPr>
            <p:ph type="subTitle" idx="6"/>
          </p:nvPr>
        </p:nvSpPr>
        <p:spPr>
          <a:xfrm>
            <a:off x="1321800" y="3144725"/>
            <a:ext cx="31527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6" name="Google Shape;176;p20"/>
          <p:cNvSpPr txBox="1">
            <a:spLocks noGrp="1"/>
          </p:cNvSpPr>
          <p:nvPr>
            <p:ph type="subTitle" idx="7"/>
          </p:nvPr>
        </p:nvSpPr>
        <p:spPr>
          <a:xfrm>
            <a:off x="5171250" y="1396400"/>
            <a:ext cx="31527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7" name="Google Shape;177;p20"/>
          <p:cNvSpPr txBox="1">
            <a:spLocks noGrp="1"/>
          </p:cNvSpPr>
          <p:nvPr>
            <p:ph type="subTitle" idx="8"/>
          </p:nvPr>
        </p:nvSpPr>
        <p:spPr>
          <a:xfrm>
            <a:off x="5171250" y="3144725"/>
            <a:ext cx="31527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mt="81000"/>
          </a:blip>
          <a:srcRect l="36334"/>
          <a:stretch/>
        </p:blipFill>
        <p:spPr>
          <a:xfrm rot="10800000" flipH="1">
            <a:off x="-116900" y="-73400"/>
            <a:ext cx="1173700" cy="5290300"/>
          </a:xfrm>
          <a:prstGeom prst="rect">
            <a:avLst/>
          </a:prstGeom>
          <a:noFill/>
          <a:ln>
            <a:noFill/>
          </a:ln>
        </p:spPr>
      </p:pic>
      <p:pic>
        <p:nvPicPr>
          <p:cNvPr id="19" name="Google Shape;19;p3"/>
          <p:cNvPicPr preferRelativeResize="0"/>
          <p:nvPr/>
        </p:nvPicPr>
        <p:blipFill rotWithShape="1">
          <a:blip r:embed="rId3">
            <a:alphaModFix amt="81000"/>
          </a:blip>
          <a:srcRect l="6733" t="23549" r="15512" b="8992"/>
          <a:stretch/>
        </p:blipFill>
        <p:spPr>
          <a:xfrm rot="5400000">
            <a:off x="5505338" y="1482588"/>
            <a:ext cx="5324800" cy="2212825"/>
          </a:xfrm>
          <a:prstGeom prst="rect">
            <a:avLst/>
          </a:prstGeom>
          <a:noFill/>
          <a:ln>
            <a:noFill/>
          </a:ln>
        </p:spPr>
      </p:pic>
      <p:pic>
        <p:nvPicPr>
          <p:cNvPr id="20" name="Google Shape;20;p3"/>
          <p:cNvPicPr preferRelativeResize="0"/>
          <p:nvPr/>
        </p:nvPicPr>
        <p:blipFill>
          <a:blip r:embed="rId4">
            <a:alphaModFix amt="60000"/>
          </a:blip>
          <a:stretch>
            <a:fillRect/>
          </a:stretch>
        </p:blipFill>
        <p:spPr>
          <a:xfrm rot="5400000">
            <a:off x="3808051" y="-463693"/>
            <a:ext cx="1527901" cy="1265194"/>
          </a:xfrm>
          <a:prstGeom prst="rect">
            <a:avLst/>
          </a:prstGeom>
          <a:noFill/>
          <a:ln>
            <a:noFill/>
          </a:ln>
        </p:spPr>
      </p:pic>
      <p:pic>
        <p:nvPicPr>
          <p:cNvPr id="21" name="Google Shape;21;p3"/>
          <p:cNvPicPr preferRelativeResize="0"/>
          <p:nvPr/>
        </p:nvPicPr>
        <p:blipFill>
          <a:blip r:embed="rId4">
            <a:alphaModFix amt="60000"/>
          </a:blip>
          <a:stretch>
            <a:fillRect/>
          </a:stretch>
        </p:blipFill>
        <p:spPr>
          <a:xfrm>
            <a:off x="-731874" y="2215982"/>
            <a:ext cx="1527901" cy="1265194"/>
          </a:xfrm>
          <a:prstGeom prst="rect">
            <a:avLst/>
          </a:prstGeom>
          <a:noFill/>
          <a:ln>
            <a:noFill/>
          </a:ln>
        </p:spPr>
      </p:pic>
      <p:pic>
        <p:nvPicPr>
          <p:cNvPr id="22" name="Google Shape;22;p3"/>
          <p:cNvPicPr preferRelativeResize="0"/>
          <p:nvPr/>
        </p:nvPicPr>
        <p:blipFill rotWithShape="1">
          <a:blip r:embed="rId5">
            <a:alphaModFix amt="50000"/>
          </a:blip>
          <a:srcRect l="-1536" t="40973" r="66618" b="-6814"/>
          <a:stretch/>
        </p:blipFill>
        <p:spPr>
          <a:xfrm rot="-5400000">
            <a:off x="394474" y="-612626"/>
            <a:ext cx="1225273" cy="2248026"/>
          </a:xfrm>
          <a:prstGeom prst="rect">
            <a:avLst/>
          </a:prstGeom>
          <a:noFill/>
          <a:ln>
            <a:noFill/>
          </a:ln>
        </p:spPr>
      </p:pic>
      <p:sp>
        <p:nvSpPr>
          <p:cNvPr id="23" name="Google Shape;23;p3"/>
          <p:cNvSpPr txBox="1">
            <a:spLocks noGrp="1"/>
          </p:cNvSpPr>
          <p:nvPr>
            <p:ph type="title"/>
          </p:nvPr>
        </p:nvSpPr>
        <p:spPr>
          <a:xfrm>
            <a:off x="1110750" y="2292363"/>
            <a:ext cx="4491300" cy="1776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1110750" y="1074238"/>
            <a:ext cx="1838700" cy="1344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8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8"/>
        <p:cNvGrpSpPr/>
        <p:nvPr/>
      </p:nvGrpSpPr>
      <p:grpSpPr>
        <a:xfrm>
          <a:off x="0" y="0"/>
          <a:ext cx="0" cy="0"/>
          <a:chOff x="0" y="0"/>
          <a:chExt cx="0" cy="0"/>
        </a:xfrm>
      </p:grpSpPr>
      <p:pic>
        <p:nvPicPr>
          <p:cNvPr id="179" name="Google Shape;179;p21"/>
          <p:cNvPicPr preferRelativeResize="0"/>
          <p:nvPr/>
        </p:nvPicPr>
        <p:blipFill>
          <a:blip r:embed="rId2">
            <a:alphaModFix amt="80000"/>
          </a:blip>
          <a:stretch>
            <a:fillRect/>
          </a:stretch>
        </p:blipFill>
        <p:spPr>
          <a:xfrm rot="9187738" flipH="1">
            <a:off x="8526028" y="-761325"/>
            <a:ext cx="2578889" cy="2985399"/>
          </a:xfrm>
          <a:prstGeom prst="rect">
            <a:avLst/>
          </a:prstGeom>
          <a:noFill/>
          <a:ln>
            <a:noFill/>
          </a:ln>
        </p:spPr>
      </p:pic>
      <p:pic>
        <p:nvPicPr>
          <p:cNvPr id="180" name="Google Shape;180;p21"/>
          <p:cNvPicPr preferRelativeResize="0"/>
          <p:nvPr/>
        </p:nvPicPr>
        <p:blipFill>
          <a:blip r:embed="rId3">
            <a:alphaModFix amt="80000"/>
          </a:blip>
          <a:stretch>
            <a:fillRect/>
          </a:stretch>
        </p:blipFill>
        <p:spPr>
          <a:xfrm rot="7655355" flipH="1">
            <a:off x="3554694" y="2729607"/>
            <a:ext cx="8267814" cy="3960305"/>
          </a:xfrm>
          <a:prstGeom prst="rect">
            <a:avLst/>
          </a:prstGeom>
          <a:noFill/>
          <a:ln>
            <a:noFill/>
          </a:ln>
        </p:spPr>
      </p:pic>
      <p:pic>
        <p:nvPicPr>
          <p:cNvPr id="181" name="Google Shape;181;p21"/>
          <p:cNvPicPr preferRelativeResize="0"/>
          <p:nvPr/>
        </p:nvPicPr>
        <p:blipFill>
          <a:blip r:embed="rId3">
            <a:alphaModFix amt="80000"/>
          </a:blip>
          <a:stretch>
            <a:fillRect/>
          </a:stretch>
        </p:blipFill>
        <p:spPr>
          <a:xfrm rot="-10407879" flipH="1">
            <a:off x="-2254856" y="2407181"/>
            <a:ext cx="8267813" cy="3960303"/>
          </a:xfrm>
          <a:prstGeom prst="rect">
            <a:avLst/>
          </a:prstGeom>
          <a:noFill/>
          <a:ln>
            <a:noFill/>
          </a:ln>
        </p:spPr>
      </p:pic>
      <p:pic>
        <p:nvPicPr>
          <p:cNvPr id="182" name="Google Shape;182;p21"/>
          <p:cNvPicPr preferRelativeResize="0"/>
          <p:nvPr/>
        </p:nvPicPr>
        <p:blipFill>
          <a:blip r:embed="rId4">
            <a:alphaModFix amt="70000"/>
          </a:blip>
          <a:stretch>
            <a:fillRect/>
          </a:stretch>
        </p:blipFill>
        <p:spPr>
          <a:xfrm rot="-6040048" flipH="1">
            <a:off x="6472795" y="4485152"/>
            <a:ext cx="3068378" cy="2985396"/>
          </a:xfrm>
          <a:prstGeom prst="rect">
            <a:avLst/>
          </a:prstGeom>
          <a:noFill/>
          <a:ln>
            <a:noFill/>
          </a:ln>
        </p:spPr>
      </p:pic>
      <p:pic>
        <p:nvPicPr>
          <p:cNvPr id="183" name="Google Shape;183;p21"/>
          <p:cNvPicPr preferRelativeResize="0"/>
          <p:nvPr/>
        </p:nvPicPr>
        <p:blipFill>
          <a:blip r:embed="rId4">
            <a:alphaModFix amt="70000"/>
          </a:blip>
          <a:stretch>
            <a:fillRect/>
          </a:stretch>
        </p:blipFill>
        <p:spPr>
          <a:xfrm rot="1115432" flipH="1">
            <a:off x="-2479003" y="215000"/>
            <a:ext cx="3068378" cy="2985399"/>
          </a:xfrm>
          <a:prstGeom prst="rect">
            <a:avLst/>
          </a:prstGeom>
          <a:noFill/>
          <a:ln>
            <a:noFill/>
          </a:ln>
        </p:spPr>
      </p:pic>
      <p:pic>
        <p:nvPicPr>
          <p:cNvPr id="184" name="Google Shape;184;p21"/>
          <p:cNvPicPr preferRelativeResize="0"/>
          <p:nvPr/>
        </p:nvPicPr>
        <p:blipFill>
          <a:blip r:embed="rId4">
            <a:alphaModFix amt="70000"/>
          </a:blip>
          <a:stretch>
            <a:fillRect/>
          </a:stretch>
        </p:blipFill>
        <p:spPr>
          <a:xfrm rot="1115432" flipH="1">
            <a:off x="8599297" y="-499325"/>
            <a:ext cx="3068378" cy="2985399"/>
          </a:xfrm>
          <a:prstGeom prst="rect">
            <a:avLst/>
          </a:prstGeom>
          <a:noFill/>
          <a:ln>
            <a:noFill/>
          </a:ln>
        </p:spPr>
      </p:pic>
      <p:pic>
        <p:nvPicPr>
          <p:cNvPr id="185" name="Google Shape;185;p21"/>
          <p:cNvPicPr preferRelativeResize="0"/>
          <p:nvPr/>
        </p:nvPicPr>
        <p:blipFill>
          <a:blip r:embed="rId5">
            <a:alphaModFix amt="56000"/>
          </a:blip>
          <a:stretch>
            <a:fillRect/>
          </a:stretch>
        </p:blipFill>
        <p:spPr>
          <a:xfrm flipH="1">
            <a:off x="-826927" y="2815350"/>
            <a:ext cx="1489505" cy="1233425"/>
          </a:xfrm>
          <a:prstGeom prst="rect">
            <a:avLst/>
          </a:prstGeom>
          <a:noFill/>
          <a:ln>
            <a:noFill/>
          </a:ln>
        </p:spPr>
      </p:pic>
      <p:pic>
        <p:nvPicPr>
          <p:cNvPr id="186" name="Google Shape;186;p21"/>
          <p:cNvPicPr preferRelativeResize="0"/>
          <p:nvPr/>
        </p:nvPicPr>
        <p:blipFill>
          <a:blip r:embed="rId5">
            <a:alphaModFix amt="56000"/>
          </a:blip>
          <a:stretch>
            <a:fillRect/>
          </a:stretch>
        </p:blipFill>
        <p:spPr>
          <a:xfrm rot="-5400000" flipH="1">
            <a:off x="8480456" y="1935953"/>
            <a:ext cx="1233424" cy="1021375"/>
          </a:xfrm>
          <a:prstGeom prst="rect">
            <a:avLst/>
          </a:prstGeom>
          <a:noFill/>
          <a:ln>
            <a:noFill/>
          </a:ln>
        </p:spPr>
      </p:pic>
      <p:sp>
        <p:nvSpPr>
          <p:cNvPr id="187" name="Google Shape;187;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8" name="Google Shape;188;p21"/>
          <p:cNvSpPr txBox="1">
            <a:spLocks noGrp="1"/>
          </p:cNvSpPr>
          <p:nvPr>
            <p:ph type="subTitle" idx="1"/>
          </p:nvPr>
        </p:nvSpPr>
        <p:spPr>
          <a:xfrm>
            <a:off x="921900" y="1674199"/>
            <a:ext cx="22563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9" name="Google Shape;189;p21"/>
          <p:cNvSpPr txBox="1">
            <a:spLocks noGrp="1"/>
          </p:cNvSpPr>
          <p:nvPr>
            <p:ph type="subTitle" idx="2"/>
          </p:nvPr>
        </p:nvSpPr>
        <p:spPr>
          <a:xfrm>
            <a:off x="3466163" y="1674199"/>
            <a:ext cx="22563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0" name="Google Shape;190;p21"/>
          <p:cNvSpPr txBox="1">
            <a:spLocks noGrp="1"/>
          </p:cNvSpPr>
          <p:nvPr>
            <p:ph type="subTitle" idx="3"/>
          </p:nvPr>
        </p:nvSpPr>
        <p:spPr>
          <a:xfrm>
            <a:off x="921900" y="3233625"/>
            <a:ext cx="22563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1" name="Google Shape;191;p21"/>
          <p:cNvSpPr txBox="1">
            <a:spLocks noGrp="1"/>
          </p:cNvSpPr>
          <p:nvPr>
            <p:ph type="subTitle" idx="4"/>
          </p:nvPr>
        </p:nvSpPr>
        <p:spPr>
          <a:xfrm>
            <a:off x="3466163" y="3233625"/>
            <a:ext cx="22563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2" name="Google Shape;192;p21"/>
          <p:cNvSpPr txBox="1">
            <a:spLocks noGrp="1"/>
          </p:cNvSpPr>
          <p:nvPr>
            <p:ph type="subTitle" idx="5"/>
          </p:nvPr>
        </p:nvSpPr>
        <p:spPr>
          <a:xfrm>
            <a:off x="6010450" y="1674199"/>
            <a:ext cx="22563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3" name="Google Shape;193;p21"/>
          <p:cNvSpPr txBox="1">
            <a:spLocks noGrp="1"/>
          </p:cNvSpPr>
          <p:nvPr>
            <p:ph type="subTitle" idx="6"/>
          </p:nvPr>
        </p:nvSpPr>
        <p:spPr>
          <a:xfrm>
            <a:off x="6010450" y="3233625"/>
            <a:ext cx="22563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4" name="Google Shape;194;p21"/>
          <p:cNvSpPr txBox="1">
            <a:spLocks noGrp="1"/>
          </p:cNvSpPr>
          <p:nvPr>
            <p:ph type="subTitle" idx="7"/>
          </p:nvPr>
        </p:nvSpPr>
        <p:spPr>
          <a:xfrm>
            <a:off x="926337" y="1417200"/>
            <a:ext cx="2247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5" name="Google Shape;195;p21"/>
          <p:cNvSpPr txBox="1">
            <a:spLocks noGrp="1"/>
          </p:cNvSpPr>
          <p:nvPr>
            <p:ph type="subTitle" idx="8"/>
          </p:nvPr>
        </p:nvSpPr>
        <p:spPr>
          <a:xfrm>
            <a:off x="3470596" y="1417200"/>
            <a:ext cx="2247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6" name="Google Shape;196;p21"/>
          <p:cNvSpPr txBox="1">
            <a:spLocks noGrp="1"/>
          </p:cNvSpPr>
          <p:nvPr>
            <p:ph type="subTitle" idx="9"/>
          </p:nvPr>
        </p:nvSpPr>
        <p:spPr>
          <a:xfrm>
            <a:off x="6014878" y="1417200"/>
            <a:ext cx="2247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7" name="Google Shape;197;p21"/>
          <p:cNvSpPr txBox="1">
            <a:spLocks noGrp="1"/>
          </p:cNvSpPr>
          <p:nvPr>
            <p:ph type="subTitle" idx="13"/>
          </p:nvPr>
        </p:nvSpPr>
        <p:spPr>
          <a:xfrm>
            <a:off x="926337" y="2973427"/>
            <a:ext cx="2247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 name="Google Shape;198;p21"/>
          <p:cNvSpPr txBox="1">
            <a:spLocks noGrp="1"/>
          </p:cNvSpPr>
          <p:nvPr>
            <p:ph type="subTitle" idx="14"/>
          </p:nvPr>
        </p:nvSpPr>
        <p:spPr>
          <a:xfrm>
            <a:off x="3470596" y="2973428"/>
            <a:ext cx="2247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9" name="Google Shape;199;p21"/>
          <p:cNvSpPr txBox="1">
            <a:spLocks noGrp="1"/>
          </p:cNvSpPr>
          <p:nvPr>
            <p:ph type="subTitle" idx="15"/>
          </p:nvPr>
        </p:nvSpPr>
        <p:spPr>
          <a:xfrm>
            <a:off x="6014878" y="2973428"/>
            <a:ext cx="22473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200" name="Google Shape;200;p21"/>
          <p:cNvPicPr preferRelativeResize="0"/>
          <p:nvPr/>
        </p:nvPicPr>
        <p:blipFill>
          <a:blip r:embed="rId2">
            <a:alphaModFix amt="80000"/>
          </a:blip>
          <a:stretch>
            <a:fillRect/>
          </a:stretch>
        </p:blipFill>
        <p:spPr>
          <a:xfrm rot="4480392" flipH="1">
            <a:off x="-845774" y="-2113126"/>
            <a:ext cx="2578890" cy="29854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01"/>
        <p:cNvGrpSpPr/>
        <p:nvPr/>
      </p:nvGrpSpPr>
      <p:grpSpPr>
        <a:xfrm>
          <a:off x="0" y="0"/>
          <a:ext cx="0" cy="0"/>
          <a:chOff x="0" y="0"/>
          <a:chExt cx="0" cy="0"/>
        </a:xfrm>
      </p:grpSpPr>
      <p:pic>
        <p:nvPicPr>
          <p:cNvPr id="202" name="Google Shape;202;p22"/>
          <p:cNvPicPr preferRelativeResize="0"/>
          <p:nvPr/>
        </p:nvPicPr>
        <p:blipFill>
          <a:blip r:embed="rId2">
            <a:alphaModFix amt="80000"/>
          </a:blip>
          <a:stretch>
            <a:fillRect/>
          </a:stretch>
        </p:blipFill>
        <p:spPr>
          <a:xfrm>
            <a:off x="-3270064" y="-140174"/>
            <a:ext cx="6712781" cy="5283677"/>
          </a:xfrm>
          <a:prstGeom prst="rect">
            <a:avLst/>
          </a:prstGeom>
          <a:noFill/>
          <a:ln>
            <a:noFill/>
          </a:ln>
        </p:spPr>
      </p:pic>
      <p:pic>
        <p:nvPicPr>
          <p:cNvPr id="203" name="Google Shape;203;p22"/>
          <p:cNvPicPr preferRelativeResize="0"/>
          <p:nvPr/>
        </p:nvPicPr>
        <p:blipFill>
          <a:blip r:embed="rId2">
            <a:alphaModFix amt="80000"/>
          </a:blip>
          <a:stretch>
            <a:fillRect/>
          </a:stretch>
        </p:blipFill>
        <p:spPr>
          <a:xfrm rot="10800000">
            <a:off x="6046307" y="-70088"/>
            <a:ext cx="6712786" cy="5283677"/>
          </a:xfrm>
          <a:prstGeom prst="rect">
            <a:avLst/>
          </a:prstGeom>
          <a:noFill/>
          <a:ln>
            <a:noFill/>
          </a:ln>
        </p:spPr>
      </p:pic>
      <p:pic>
        <p:nvPicPr>
          <p:cNvPr id="204" name="Google Shape;204;p22"/>
          <p:cNvPicPr preferRelativeResize="0"/>
          <p:nvPr/>
        </p:nvPicPr>
        <p:blipFill>
          <a:blip r:embed="rId3">
            <a:alphaModFix amt="80000"/>
          </a:blip>
          <a:stretch>
            <a:fillRect/>
          </a:stretch>
        </p:blipFill>
        <p:spPr>
          <a:xfrm rot="-6493628">
            <a:off x="7276218" y="2492226"/>
            <a:ext cx="1682575" cy="4828126"/>
          </a:xfrm>
          <a:prstGeom prst="rect">
            <a:avLst/>
          </a:prstGeom>
          <a:noFill/>
          <a:ln>
            <a:noFill/>
          </a:ln>
        </p:spPr>
      </p:pic>
      <p:pic>
        <p:nvPicPr>
          <p:cNvPr id="205" name="Google Shape;205;p22"/>
          <p:cNvPicPr preferRelativeResize="0"/>
          <p:nvPr/>
        </p:nvPicPr>
        <p:blipFill>
          <a:blip r:embed="rId4">
            <a:alphaModFix amt="80000"/>
          </a:blip>
          <a:stretch>
            <a:fillRect/>
          </a:stretch>
        </p:blipFill>
        <p:spPr>
          <a:xfrm rot="-6838611">
            <a:off x="-432650" y="-2735729"/>
            <a:ext cx="2994457" cy="4700184"/>
          </a:xfrm>
          <a:prstGeom prst="rect">
            <a:avLst/>
          </a:prstGeom>
          <a:noFill/>
          <a:ln>
            <a:noFill/>
          </a:ln>
        </p:spPr>
      </p:pic>
      <p:pic>
        <p:nvPicPr>
          <p:cNvPr id="206" name="Google Shape;206;p22"/>
          <p:cNvPicPr preferRelativeResize="0"/>
          <p:nvPr/>
        </p:nvPicPr>
        <p:blipFill>
          <a:blip r:embed="rId5">
            <a:alphaModFix amt="60000"/>
          </a:blip>
          <a:stretch>
            <a:fillRect/>
          </a:stretch>
        </p:blipFill>
        <p:spPr>
          <a:xfrm>
            <a:off x="7180851" y="-1497325"/>
            <a:ext cx="4012404" cy="3903898"/>
          </a:xfrm>
          <a:prstGeom prst="rect">
            <a:avLst/>
          </a:prstGeom>
          <a:noFill/>
          <a:ln>
            <a:noFill/>
          </a:ln>
        </p:spPr>
      </p:pic>
      <p:pic>
        <p:nvPicPr>
          <p:cNvPr id="207" name="Google Shape;207;p22"/>
          <p:cNvPicPr preferRelativeResize="0"/>
          <p:nvPr/>
        </p:nvPicPr>
        <p:blipFill>
          <a:blip r:embed="rId5">
            <a:alphaModFix amt="60000"/>
          </a:blip>
          <a:stretch>
            <a:fillRect/>
          </a:stretch>
        </p:blipFill>
        <p:spPr>
          <a:xfrm rot="3546250">
            <a:off x="-2488599" y="2069624"/>
            <a:ext cx="4517019" cy="4394862"/>
          </a:xfrm>
          <a:prstGeom prst="rect">
            <a:avLst/>
          </a:prstGeom>
          <a:noFill/>
          <a:ln>
            <a:noFill/>
          </a:ln>
        </p:spPr>
      </p:pic>
      <p:pic>
        <p:nvPicPr>
          <p:cNvPr id="208" name="Google Shape;208;p22"/>
          <p:cNvPicPr preferRelativeResize="0"/>
          <p:nvPr/>
        </p:nvPicPr>
        <p:blipFill>
          <a:blip r:embed="rId6">
            <a:alphaModFix amt="56000"/>
          </a:blip>
          <a:stretch>
            <a:fillRect/>
          </a:stretch>
        </p:blipFill>
        <p:spPr>
          <a:xfrm>
            <a:off x="187521" y="95123"/>
            <a:ext cx="1775524" cy="1470251"/>
          </a:xfrm>
          <a:prstGeom prst="rect">
            <a:avLst/>
          </a:prstGeom>
          <a:noFill/>
          <a:ln>
            <a:noFill/>
          </a:ln>
        </p:spPr>
      </p:pic>
      <p:pic>
        <p:nvPicPr>
          <p:cNvPr id="209" name="Google Shape;209;p22"/>
          <p:cNvPicPr preferRelativeResize="0"/>
          <p:nvPr/>
        </p:nvPicPr>
        <p:blipFill>
          <a:blip r:embed="rId6">
            <a:alphaModFix amt="56000"/>
          </a:blip>
          <a:stretch>
            <a:fillRect/>
          </a:stretch>
        </p:blipFill>
        <p:spPr>
          <a:xfrm>
            <a:off x="6713946" y="4432173"/>
            <a:ext cx="1775524" cy="1470250"/>
          </a:xfrm>
          <a:prstGeom prst="rect">
            <a:avLst/>
          </a:prstGeom>
          <a:noFill/>
          <a:ln>
            <a:noFill/>
          </a:ln>
        </p:spPr>
      </p:pic>
      <p:sp>
        <p:nvSpPr>
          <p:cNvPr id="210" name="Google Shape;210;p22"/>
          <p:cNvSpPr txBox="1">
            <a:spLocks noGrp="1"/>
          </p:cNvSpPr>
          <p:nvPr>
            <p:ph type="ctrTitle"/>
          </p:nvPr>
        </p:nvSpPr>
        <p:spPr>
          <a:xfrm>
            <a:off x="2429950" y="819163"/>
            <a:ext cx="4284000" cy="99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1" name="Google Shape;211;p22"/>
          <p:cNvSpPr txBox="1">
            <a:spLocks noGrp="1"/>
          </p:cNvSpPr>
          <p:nvPr>
            <p:ph type="subTitle" idx="1"/>
          </p:nvPr>
        </p:nvSpPr>
        <p:spPr>
          <a:xfrm>
            <a:off x="2815225" y="1777688"/>
            <a:ext cx="3513600" cy="107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12" name="Google Shape;212;p22"/>
          <p:cNvSpPr txBox="1"/>
          <p:nvPr/>
        </p:nvSpPr>
        <p:spPr>
          <a:xfrm>
            <a:off x="2089175" y="3433250"/>
            <a:ext cx="49656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dk1"/>
                </a:solidFill>
                <a:latin typeface="Titillium Web"/>
                <a:ea typeface="Titillium Web"/>
                <a:cs typeface="Titillium Web"/>
                <a:sym typeface="Titillium Web"/>
              </a:rPr>
              <a:t>CREDITS:</a:t>
            </a:r>
            <a:r>
              <a:rPr lang="en" sz="1200">
                <a:solidFill>
                  <a:schemeClr val="dk1"/>
                </a:solidFill>
                <a:latin typeface="Titillium Web"/>
                <a:ea typeface="Titillium Web"/>
                <a:cs typeface="Titillium Web"/>
                <a:sym typeface="Titillium Web"/>
              </a:rPr>
              <a:t> This presentation template was created by </a:t>
            </a:r>
            <a:r>
              <a:rPr lang="en" sz="1200" b="1" u="sng">
                <a:solidFill>
                  <a:schemeClr val="hlink"/>
                </a:solidFill>
                <a:latin typeface="Titillium Web"/>
                <a:ea typeface="Titillium Web"/>
                <a:cs typeface="Titillium Web"/>
                <a:sym typeface="Titillium Web"/>
                <a:hlinkClick r:id="rId7"/>
              </a:rPr>
              <a:t>Slidesgo</a:t>
            </a:r>
            <a:r>
              <a:rPr lang="en" sz="1200" b="1" u="sng">
                <a:solidFill>
                  <a:schemeClr val="dk1"/>
                </a:solidFill>
                <a:latin typeface="Titillium Web"/>
                <a:ea typeface="Titillium Web"/>
                <a:cs typeface="Titillium Web"/>
                <a:sym typeface="Titillium Web"/>
              </a:rPr>
              <a:t>,</a:t>
            </a:r>
            <a:r>
              <a:rPr lang="en" sz="1200" b="1">
                <a:solidFill>
                  <a:schemeClr val="dk1"/>
                </a:solidFill>
                <a:latin typeface="Titillium Web"/>
                <a:ea typeface="Titillium Web"/>
                <a:cs typeface="Titillium Web"/>
                <a:sym typeface="Titillium Web"/>
              </a:rPr>
              <a:t> </a:t>
            </a:r>
            <a:r>
              <a:rPr lang="en" sz="1200">
                <a:solidFill>
                  <a:schemeClr val="dk1"/>
                </a:solidFill>
                <a:latin typeface="Titillium Web"/>
                <a:ea typeface="Titillium Web"/>
                <a:cs typeface="Titillium Web"/>
                <a:sym typeface="Titillium Web"/>
              </a:rPr>
              <a:t>including icons by </a:t>
            </a:r>
            <a:r>
              <a:rPr lang="en" sz="1200" b="1" u="sng">
                <a:solidFill>
                  <a:schemeClr val="dk1"/>
                </a:solidFill>
                <a:latin typeface="Titillium Web"/>
                <a:ea typeface="Titillium Web"/>
                <a:cs typeface="Titillium Web"/>
                <a:sym typeface="Titillium Web"/>
                <a:hlinkClick r:id="rId8">
                  <a:extLst>
                    <a:ext uri="{A12FA001-AC4F-418D-AE19-62706E023703}">
                      <ahyp:hlinkClr xmlns:ahyp="http://schemas.microsoft.com/office/drawing/2018/hyperlinkcolor" val="tx"/>
                    </a:ext>
                  </a:extLst>
                </a:hlinkClick>
              </a:rPr>
              <a:t>Flaticon</a:t>
            </a:r>
            <a:r>
              <a:rPr lang="en" sz="1200" b="1">
                <a:solidFill>
                  <a:schemeClr val="dk1"/>
                </a:solidFill>
                <a:latin typeface="Titillium Web"/>
                <a:ea typeface="Titillium Web"/>
                <a:cs typeface="Titillium Web"/>
                <a:sym typeface="Titillium Web"/>
              </a:rPr>
              <a:t> </a:t>
            </a:r>
            <a:r>
              <a:rPr lang="en" sz="1200">
                <a:solidFill>
                  <a:schemeClr val="dk1"/>
                </a:solidFill>
                <a:latin typeface="Titillium Web"/>
                <a:ea typeface="Titillium Web"/>
                <a:cs typeface="Titillium Web"/>
                <a:sym typeface="Titillium Web"/>
              </a:rPr>
              <a:t>and infographics &amp; images by </a:t>
            </a:r>
            <a:r>
              <a:rPr lang="en" sz="1200" b="1" u="sng">
                <a:solidFill>
                  <a:schemeClr val="dk1"/>
                </a:solidFill>
                <a:latin typeface="Titillium Web"/>
                <a:ea typeface="Titillium Web"/>
                <a:cs typeface="Titillium Web"/>
                <a:sym typeface="Titillium Web"/>
                <a:hlinkClick r:id="rId9">
                  <a:extLst>
                    <a:ext uri="{A12FA001-AC4F-418D-AE19-62706E023703}">
                      <ahyp:hlinkClr xmlns:ahyp="http://schemas.microsoft.com/office/drawing/2018/hyperlinkcolor" val="tx"/>
                    </a:ext>
                  </a:extLst>
                </a:hlinkClick>
              </a:rPr>
              <a:t>Freepik</a:t>
            </a:r>
            <a:endParaRPr sz="1200" b="1" u="sng">
              <a:solidFill>
                <a:schemeClr val="dk1"/>
              </a:solidFill>
              <a:highlight>
                <a:srgbClr val="DFDEFC"/>
              </a:highlight>
              <a:latin typeface="Titillium Web"/>
              <a:ea typeface="Titillium Web"/>
              <a:cs typeface="Titillium Web"/>
              <a:sym typeface="Titillium Web"/>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3"/>
        <p:cNvGrpSpPr/>
        <p:nvPr/>
      </p:nvGrpSpPr>
      <p:grpSpPr>
        <a:xfrm>
          <a:off x="0" y="0"/>
          <a:ext cx="0" cy="0"/>
          <a:chOff x="0" y="0"/>
          <a:chExt cx="0" cy="0"/>
        </a:xfrm>
      </p:grpSpPr>
      <p:pic>
        <p:nvPicPr>
          <p:cNvPr id="214" name="Google Shape;214;p23"/>
          <p:cNvPicPr preferRelativeResize="0"/>
          <p:nvPr/>
        </p:nvPicPr>
        <p:blipFill>
          <a:blip r:embed="rId2">
            <a:alphaModFix amt="80000"/>
          </a:blip>
          <a:stretch>
            <a:fillRect/>
          </a:stretch>
        </p:blipFill>
        <p:spPr>
          <a:xfrm>
            <a:off x="-2140739" y="-140174"/>
            <a:ext cx="6712781" cy="5283677"/>
          </a:xfrm>
          <a:prstGeom prst="rect">
            <a:avLst/>
          </a:prstGeom>
          <a:noFill/>
          <a:ln>
            <a:noFill/>
          </a:ln>
        </p:spPr>
      </p:pic>
      <p:pic>
        <p:nvPicPr>
          <p:cNvPr id="215" name="Google Shape;215;p23"/>
          <p:cNvPicPr preferRelativeResize="0"/>
          <p:nvPr/>
        </p:nvPicPr>
        <p:blipFill>
          <a:blip r:embed="rId2">
            <a:alphaModFix amt="80000"/>
          </a:blip>
          <a:stretch>
            <a:fillRect/>
          </a:stretch>
        </p:blipFill>
        <p:spPr>
          <a:xfrm rot="10800000">
            <a:off x="4572057" y="-70088"/>
            <a:ext cx="6712786" cy="5283677"/>
          </a:xfrm>
          <a:prstGeom prst="rect">
            <a:avLst/>
          </a:prstGeom>
          <a:noFill/>
          <a:ln>
            <a:noFill/>
          </a:ln>
        </p:spPr>
      </p:pic>
      <p:pic>
        <p:nvPicPr>
          <p:cNvPr id="216" name="Google Shape;216;p23"/>
          <p:cNvPicPr preferRelativeResize="0"/>
          <p:nvPr/>
        </p:nvPicPr>
        <p:blipFill>
          <a:blip r:embed="rId3">
            <a:alphaModFix amt="80000"/>
          </a:blip>
          <a:stretch>
            <a:fillRect/>
          </a:stretch>
        </p:blipFill>
        <p:spPr>
          <a:xfrm rot="-7238162">
            <a:off x="7292724" y="1846093"/>
            <a:ext cx="2272353" cy="6520485"/>
          </a:xfrm>
          <a:prstGeom prst="rect">
            <a:avLst/>
          </a:prstGeom>
          <a:noFill/>
          <a:ln>
            <a:noFill/>
          </a:ln>
        </p:spPr>
      </p:pic>
      <p:pic>
        <p:nvPicPr>
          <p:cNvPr id="217" name="Google Shape;217;p23"/>
          <p:cNvPicPr preferRelativeResize="0"/>
          <p:nvPr/>
        </p:nvPicPr>
        <p:blipFill>
          <a:blip r:embed="rId4">
            <a:alphaModFix amt="80000"/>
          </a:blip>
          <a:stretch>
            <a:fillRect/>
          </a:stretch>
        </p:blipFill>
        <p:spPr>
          <a:xfrm rot="7352334">
            <a:off x="-515201" y="2258409"/>
            <a:ext cx="2994459" cy="4700184"/>
          </a:xfrm>
          <a:prstGeom prst="rect">
            <a:avLst/>
          </a:prstGeom>
          <a:noFill/>
          <a:ln>
            <a:noFill/>
          </a:ln>
        </p:spPr>
      </p:pic>
      <p:pic>
        <p:nvPicPr>
          <p:cNvPr id="218" name="Google Shape;218;p23"/>
          <p:cNvPicPr preferRelativeResize="0"/>
          <p:nvPr/>
        </p:nvPicPr>
        <p:blipFill>
          <a:blip r:embed="rId5">
            <a:alphaModFix amt="60000"/>
          </a:blip>
          <a:stretch>
            <a:fillRect/>
          </a:stretch>
        </p:blipFill>
        <p:spPr>
          <a:xfrm>
            <a:off x="-1919337" y="-864225"/>
            <a:ext cx="4012404" cy="3903898"/>
          </a:xfrm>
          <a:prstGeom prst="rect">
            <a:avLst/>
          </a:prstGeom>
          <a:noFill/>
          <a:ln>
            <a:noFill/>
          </a:ln>
        </p:spPr>
      </p:pic>
      <p:pic>
        <p:nvPicPr>
          <p:cNvPr id="219" name="Google Shape;219;p23"/>
          <p:cNvPicPr preferRelativeResize="0"/>
          <p:nvPr/>
        </p:nvPicPr>
        <p:blipFill>
          <a:blip r:embed="rId5">
            <a:alphaModFix amt="60000"/>
          </a:blip>
          <a:stretch>
            <a:fillRect/>
          </a:stretch>
        </p:blipFill>
        <p:spPr>
          <a:xfrm rot="3546250">
            <a:off x="6170388" y="-2305301"/>
            <a:ext cx="4517019" cy="4394862"/>
          </a:xfrm>
          <a:prstGeom prst="rect">
            <a:avLst/>
          </a:prstGeom>
          <a:noFill/>
          <a:ln>
            <a:noFill/>
          </a:ln>
        </p:spPr>
      </p:pic>
      <p:pic>
        <p:nvPicPr>
          <p:cNvPr id="220" name="Google Shape;220;p23"/>
          <p:cNvPicPr preferRelativeResize="0"/>
          <p:nvPr/>
        </p:nvPicPr>
        <p:blipFill>
          <a:blip r:embed="rId6">
            <a:alphaModFix amt="56000"/>
          </a:blip>
          <a:stretch>
            <a:fillRect/>
          </a:stretch>
        </p:blipFill>
        <p:spPr>
          <a:xfrm>
            <a:off x="7541121" y="2467373"/>
            <a:ext cx="1775524" cy="1470250"/>
          </a:xfrm>
          <a:prstGeom prst="rect">
            <a:avLst/>
          </a:prstGeom>
          <a:noFill/>
          <a:ln>
            <a:noFill/>
          </a:ln>
        </p:spPr>
      </p:pic>
      <p:pic>
        <p:nvPicPr>
          <p:cNvPr id="221" name="Google Shape;221;p23"/>
          <p:cNvPicPr preferRelativeResize="0"/>
          <p:nvPr/>
        </p:nvPicPr>
        <p:blipFill>
          <a:blip r:embed="rId6">
            <a:alphaModFix amt="56000"/>
          </a:blip>
          <a:stretch>
            <a:fillRect/>
          </a:stretch>
        </p:blipFill>
        <p:spPr>
          <a:xfrm>
            <a:off x="-4" y="3138248"/>
            <a:ext cx="1775524" cy="14702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22"/>
        <p:cNvGrpSpPr/>
        <p:nvPr/>
      </p:nvGrpSpPr>
      <p:grpSpPr>
        <a:xfrm>
          <a:off x="0" y="0"/>
          <a:ext cx="0" cy="0"/>
          <a:chOff x="0" y="0"/>
          <a:chExt cx="0" cy="0"/>
        </a:xfrm>
      </p:grpSpPr>
      <p:pic>
        <p:nvPicPr>
          <p:cNvPr id="223" name="Google Shape;223;p24"/>
          <p:cNvPicPr preferRelativeResize="0"/>
          <p:nvPr/>
        </p:nvPicPr>
        <p:blipFill rotWithShape="1">
          <a:blip r:embed="rId2">
            <a:alphaModFix amt="80000"/>
          </a:blip>
          <a:srcRect r="50411"/>
          <a:stretch/>
        </p:blipFill>
        <p:spPr>
          <a:xfrm>
            <a:off x="6012775" y="-123975"/>
            <a:ext cx="3396675" cy="5391427"/>
          </a:xfrm>
          <a:prstGeom prst="rect">
            <a:avLst/>
          </a:prstGeom>
          <a:noFill/>
          <a:ln>
            <a:noFill/>
          </a:ln>
        </p:spPr>
      </p:pic>
      <p:pic>
        <p:nvPicPr>
          <p:cNvPr id="224" name="Google Shape;224;p24"/>
          <p:cNvPicPr preferRelativeResize="0"/>
          <p:nvPr/>
        </p:nvPicPr>
        <p:blipFill rotWithShape="1">
          <a:blip r:embed="rId3">
            <a:alphaModFix amt="80000"/>
          </a:blip>
          <a:srcRect r="109"/>
          <a:stretch/>
        </p:blipFill>
        <p:spPr>
          <a:xfrm rot="10800000">
            <a:off x="-983237" y="-123976"/>
            <a:ext cx="3396674" cy="5337276"/>
          </a:xfrm>
          <a:prstGeom prst="rect">
            <a:avLst/>
          </a:prstGeom>
          <a:noFill/>
          <a:ln>
            <a:noFill/>
          </a:ln>
        </p:spPr>
      </p:pic>
      <p:pic>
        <p:nvPicPr>
          <p:cNvPr id="225" name="Google Shape;225;p24"/>
          <p:cNvPicPr preferRelativeResize="0"/>
          <p:nvPr/>
        </p:nvPicPr>
        <p:blipFill rotWithShape="1">
          <a:blip r:embed="rId4">
            <a:alphaModFix amt="70000"/>
          </a:blip>
          <a:srcRect l="9023" t="38493" r="15783" b="10263"/>
          <a:stretch/>
        </p:blipFill>
        <p:spPr>
          <a:xfrm rot="-1494434">
            <a:off x="-569670" y="-1050852"/>
            <a:ext cx="4124590" cy="2734955"/>
          </a:xfrm>
          <a:prstGeom prst="rect">
            <a:avLst/>
          </a:prstGeom>
          <a:noFill/>
          <a:ln>
            <a:noFill/>
          </a:ln>
        </p:spPr>
      </p:pic>
      <p:pic>
        <p:nvPicPr>
          <p:cNvPr id="226" name="Google Shape;226;p24"/>
          <p:cNvPicPr preferRelativeResize="0"/>
          <p:nvPr/>
        </p:nvPicPr>
        <p:blipFill rotWithShape="1">
          <a:blip r:embed="rId4">
            <a:alphaModFix amt="70000"/>
          </a:blip>
          <a:srcRect r="44462" b="44090"/>
          <a:stretch/>
        </p:blipFill>
        <p:spPr>
          <a:xfrm rot="-1494440">
            <a:off x="7373042" y="2792201"/>
            <a:ext cx="3046516" cy="2984074"/>
          </a:xfrm>
          <a:prstGeom prst="rect">
            <a:avLst/>
          </a:prstGeom>
          <a:noFill/>
          <a:ln>
            <a:noFill/>
          </a:ln>
        </p:spPr>
      </p:pic>
      <p:pic>
        <p:nvPicPr>
          <p:cNvPr id="227" name="Google Shape;227;p24"/>
          <p:cNvPicPr preferRelativeResize="0"/>
          <p:nvPr/>
        </p:nvPicPr>
        <p:blipFill>
          <a:blip r:embed="rId5">
            <a:alphaModFix amt="56000"/>
          </a:blip>
          <a:stretch>
            <a:fillRect/>
          </a:stretch>
        </p:blipFill>
        <p:spPr>
          <a:xfrm>
            <a:off x="-375566" y="3786360"/>
            <a:ext cx="1775524" cy="1470250"/>
          </a:xfrm>
          <a:prstGeom prst="rect">
            <a:avLst/>
          </a:prstGeom>
          <a:noFill/>
          <a:ln>
            <a:noFill/>
          </a:ln>
        </p:spPr>
      </p:pic>
      <p:pic>
        <p:nvPicPr>
          <p:cNvPr id="228" name="Google Shape;228;p24"/>
          <p:cNvPicPr preferRelativeResize="0"/>
          <p:nvPr/>
        </p:nvPicPr>
        <p:blipFill>
          <a:blip r:embed="rId5">
            <a:alphaModFix amt="56000"/>
          </a:blip>
          <a:stretch>
            <a:fillRect/>
          </a:stretch>
        </p:blipFill>
        <p:spPr>
          <a:xfrm rot="-5400000">
            <a:off x="6695238" y="-385415"/>
            <a:ext cx="2223050" cy="1840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mt="50000"/>
          </a:blip>
          <a:srcRect l="-1536" t="40973" r="66618" b="-6814"/>
          <a:stretch/>
        </p:blipFill>
        <p:spPr>
          <a:xfrm rot="5400000" flipH="1">
            <a:off x="7486124" y="-612626"/>
            <a:ext cx="1225273" cy="2248026"/>
          </a:xfrm>
          <a:prstGeom prst="rect">
            <a:avLst/>
          </a:prstGeom>
          <a:noFill/>
          <a:ln>
            <a:noFill/>
          </a:ln>
        </p:spPr>
      </p:pic>
      <p:pic>
        <p:nvPicPr>
          <p:cNvPr id="27" name="Google Shape;27;p4"/>
          <p:cNvPicPr preferRelativeResize="0"/>
          <p:nvPr/>
        </p:nvPicPr>
        <p:blipFill>
          <a:blip r:embed="rId3">
            <a:alphaModFix amt="80000"/>
          </a:blip>
          <a:stretch>
            <a:fillRect/>
          </a:stretch>
        </p:blipFill>
        <p:spPr>
          <a:xfrm rot="1700496" flipH="1">
            <a:off x="-1501932" y="-607024"/>
            <a:ext cx="2578888" cy="2985400"/>
          </a:xfrm>
          <a:prstGeom prst="rect">
            <a:avLst/>
          </a:prstGeom>
          <a:noFill/>
          <a:ln>
            <a:noFill/>
          </a:ln>
        </p:spPr>
      </p:pic>
      <p:pic>
        <p:nvPicPr>
          <p:cNvPr id="28" name="Google Shape;28;p4"/>
          <p:cNvPicPr preferRelativeResize="0"/>
          <p:nvPr/>
        </p:nvPicPr>
        <p:blipFill>
          <a:blip r:embed="rId4">
            <a:alphaModFix amt="80000"/>
          </a:blip>
          <a:stretch>
            <a:fillRect/>
          </a:stretch>
        </p:blipFill>
        <p:spPr>
          <a:xfrm rot="605162" flipH="1">
            <a:off x="6793109" y="1819518"/>
            <a:ext cx="4803205" cy="3780639"/>
          </a:xfrm>
          <a:prstGeom prst="rect">
            <a:avLst/>
          </a:prstGeom>
          <a:noFill/>
          <a:ln>
            <a:noFill/>
          </a:ln>
        </p:spPr>
      </p:pic>
      <p:pic>
        <p:nvPicPr>
          <p:cNvPr id="29" name="Google Shape;29;p4"/>
          <p:cNvPicPr preferRelativeResize="0"/>
          <p:nvPr/>
        </p:nvPicPr>
        <p:blipFill rotWithShape="1">
          <a:blip r:embed="rId2">
            <a:alphaModFix amt="50000"/>
          </a:blip>
          <a:srcRect l="52293" t="23828" r="-2526" b="10330"/>
          <a:stretch/>
        </p:blipFill>
        <p:spPr>
          <a:xfrm rot="8299066" flipH="1">
            <a:off x="-397712" y="3702691"/>
            <a:ext cx="1522019" cy="1941094"/>
          </a:xfrm>
          <a:prstGeom prst="rect">
            <a:avLst/>
          </a:prstGeom>
          <a:noFill/>
          <a:ln>
            <a:noFill/>
          </a:ln>
        </p:spPr>
      </p:pic>
      <p:sp>
        <p:nvSpPr>
          <p:cNvPr id="30" name="Google Shape;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4"/>
          <p:cNvSpPr txBox="1">
            <a:spLocks noGrp="1"/>
          </p:cNvSpPr>
          <p:nvPr>
            <p:ph type="body" idx="1"/>
          </p:nvPr>
        </p:nvSpPr>
        <p:spPr>
          <a:xfrm>
            <a:off x="720000" y="958425"/>
            <a:ext cx="7704000" cy="311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rgbClr val="434343"/>
              </a:buClr>
              <a:buSzPts val="1400"/>
              <a:buChar char="●"/>
              <a:defRPr/>
            </a:lvl1pPr>
            <a:lvl2pPr marL="914400" lvl="1" indent="-304800" rtl="0">
              <a:lnSpc>
                <a:spcPct val="115000"/>
              </a:lnSpc>
              <a:spcBef>
                <a:spcPts val="0"/>
              </a:spcBef>
              <a:spcAft>
                <a:spcPts val="0"/>
              </a:spcAft>
              <a:buClr>
                <a:srgbClr val="434343"/>
              </a:buClr>
              <a:buSzPts val="1200"/>
              <a:buChar char="○"/>
              <a:defRPr>
                <a:solidFill>
                  <a:srgbClr val="434343"/>
                </a:solidFill>
              </a:defRPr>
            </a:lvl2pPr>
            <a:lvl3pPr marL="1371600" lvl="2" indent="-304800" rtl="0">
              <a:lnSpc>
                <a:spcPct val="115000"/>
              </a:lnSpc>
              <a:spcBef>
                <a:spcPts val="0"/>
              </a:spcBef>
              <a:spcAft>
                <a:spcPts val="0"/>
              </a:spcAft>
              <a:buClr>
                <a:srgbClr val="434343"/>
              </a:buClr>
              <a:buSzPts val="1200"/>
              <a:buChar char="■"/>
              <a:defRPr>
                <a:solidFill>
                  <a:srgbClr val="434343"/>
                </a:solidFill>
              </a:defRPr>
            </a:lvl3pPr>
            <a:lvl4pPr marL="1828800" lvl="3" indent="-304800" rtl="0">
              <a:lnSpc>
                <a:spcPct val="115000"/>
              </a:lnSpc>
              <a:spcBef>
                <a:spcPts val="0"/>
              </a:spcBef>
              <a:spcAft>
                <a:spcPts val="0"/>
              </a:spcAft>
              <a:buClr>
                <a:srgbClr val="434343"/>
              </a:buClr>
              <a:buSzPts val="1200"/>
              <a:buChar char="●"/>
              <a:defRPr>
                <a:solidFill>
                  <a:srgbClr val="434343"/>
                </a:solidFill>
              </a:defRPr>
            </a:lvl4pPr>
            <a:lvl5pPr marL="2286000" lvl="4" indent="-304800" rtl="0">
              <a:lnSpc>
                <a:spcPct val="115000"/>
              </a:lnSpc>
              <a:spcBef>
                <a:spcPts val="0"/>
              </a:spcBef>
              <a:spcAft>
                <a:spcPts val="0"/>
              </a:spcAft>
              <a:buClr>
                <a:srgbClr val="434343"/>
              </a:buClr>
              <a:buSzPts val="1200"/>
              <a:buChar char="○"/>
              <a:defRPr>
                <a:solidFill>
                  <a:srgbClr val="434343"/>
                </a:solidFill>
              </a:defRPr>
            </a:lvl5pPr>
            <a:lvl6pPr marL="2743200" lvl="5" indent="-304800" rtl="0">
              <a:lnSpc>
                <a:spcPct val="115000"/>
              </a:lnSpc>
              <a:spcBef>
                <a:spcPts val="0"/>
              </a:spcBef>
              <a:spcAft>
                <a:spcPts val="0"/>
              </a:spcAft>
              <a:buClr>
                <a:srgbClr val="434343"/>
              </a:buClr>
              <a:buSzPts val="1200"/>
              <a:buChar char="■"/>
              <a:defRPr>
                <a:solidFill>
                  <a:srgbClr val="434343"/>
                </a:solidFill>
              </a:defRPr>
            </a:lvl6pPr>
            <a:lvl7pPr marL="3200400" lvl="6" indent="-304800" rtl="0">
              <a:lnSpc>
                <a:spcPct val="115000"/>
              </a:lnSpc>
              <a:spcBef>
                <a:spcPts val="0"/>
              </a:spcBef>
              <a:spcAft>
                <a:spcPts val="0"/>
              </a:spcAft>
              <a:buClr>
                <a:srgbClr val="434343"/>
              </a:buClr>
              <a:buSzPts val="1200"/>
              <a:buChar char="●"/>
              <a:defRPr>
                <a:solidFill>
                  <a:srgbClr val="434343"/>
                </a:solidFill>
              </a:defRPr>
            </a:lvl7pPr>
            <a:lvl8pPr marL="3657600" lvl="7" indent="-304800" rtl="0">
              <a:lnSpc>
                <a:spcPct val="115000"/>
              </a:lnSpc>
              <a:spcBef>
                <a:spcPts val="0"/>
              </a:spcBef>
              <a:spcAft>
                <a:spcPts val="0"/>
              </a:spcAft>
              <a:buClr>
                <a:srgbClr val="434343"/>
              </a:buClr>
              <a:buSzPts val="1200"/>
              <a:buChar char="○"/>
              <a:defRPr>
                <a:solidFill>
                  <a:srgbClr val="434343"/>
                </a:solidFill>
              </a:defRPr>
            </a:lvl8pPr>
            <a:lvl9pPr marL="4114800" lvl="8" indent="-304800" rtl="0">
              <a:lnSpc>
                <a:spcPct val="115000"/>
              </a:lnSpc>
              <a:spcBef>
                <a:spcPts val="0"/>
              </a:spcBef>
              <a:spcAft>
                <a:spcPts val="0"/>
              </a:spcAft>
              <a:buClr>
                <a:srgbClr val="434343"/>
              </a:buClr>
              <a:buSzPts val="1200"/>
              <a:buChar char="■"/>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a:blip r:embed="rId2">
            <a:alphaModFix amt="80000"/>
          </a:blip>
          <a:stretch>
            <a:fillRect/>
          </a:stretch>
        </p:blipFill>
        <p:spPr>
          <a:xfrm rot="-9187738">
            <a:off x="-1882433" y="-761325"/>
            <a:ext cx="2578889" cy="2985399"/>
          </a:xfrm>
          <a:prstGeom prst="rect">
            <a:avLst/>
          </a:prstGeom>
          <a:noFill/>
          <a:ln>
            <a:noFill/>
          </a:ln>
        </p:spPr>
      </p:pic>
      <p:pic>
        <p:nvPicPr>
          <p:cNvPr id="34" name="Google Shape;34;p5"/>
          <p:cNvPicPr preferRelativeResize="0"/>
          <p:nvPr/>
        </p:nvPicPr>
        <p:blipFill>
          <a:blip r:embed="rId3">
            <a:alphaModFix amt="80000"/>
          </a:blip>
          <a:stretch>
            <a:fillRect/>
          </a:stretch>
        </p:blipFill>
        <p:spPr>
          <a:xfrm rot="-7655355">
            <a:off x="-2600025" y="2729607"/>
            <a:ext cx="8267814" cy="3960305"/>
          </a:xfrm>
          <a:prstGeom prst="rect">
            <a:avLst/>
          </a:prstGeom>
          <a:noFill/>
          <a:ln>
            <a:noFill/>
          </a:ln>
        </p:spPr>
      </p:pic>
      <p:pic>
        <p:nvPicPr>
          <p:cNvPr id="35" name="Google Shape;35;p5"/>
          <p:cNvPicPr preferRelativeResize="0"/>
          <p:nvPr/>
        </p:nvPicPr>
        <p:blipFill>
          <a:blip r:embed="rId3">
            <a:alphaModFix amt="80000"/>
          </a:blip>
          <a:stretch>
            <a:fillRect/>
          </a:stretch>
        </p:blipFill>
        <p:spPr>
          <a:xfrm rot="9142837">
            <a:off x="2255725" y="3197182"/>
            <a:ext cx="8267814" cy="3960303"/>
          </a:xfrm>
          <a:prstGeom prst="rect">
            <a:avLst/>
          </a:prstGeom>
          <a:noFill/>
          <a:ln>
            <a:noFill/>
          </a:ln>
        </p:spPr>
      </p:pic>
      <p:pic>
        <p:nvPicPr>
          <p:cNvPr id="36" name="Google Shape;36;p5"/>
          <p:cNvPicPr preferRelativeResize="0"/>
          <p:nvPr/>
        </p:nvPicPr>
        <p:blipFill>
          <a:blip r:embed="rId4">
            <a:alphaModFix amt="70000"/>
          </a:blip>
          <a:stretch>
            <a:fillRect/>
          </a:stretch>
        </p:blipFill>
        <p:spPr>
          <a:xfrm rot="-1115432">
            <a:off x="684034" y="4494325"/>
            <a:ext cx="3068378" cy="2985399"/>
          </a:xfrm>
          <a:prstGeom prst="rect">
            <a:avLst/>
          </a:prstGeom>
          <a:noFill/>
          <a:ln>
            <a:noFill/>
          </a:ln>
        </p:spPr>
      </p:pic>
      <p:pic>
        <p:nvPicPr>
          <p:cNvPr id="37" name="Google Shape;37;p5"/>
          <p:cNvPicPr preferRelativeResize="0"/>
          <p:nvPr/>
        </p:nvPicPr>
        <p:blipFill>
          <a:blip r:embed="rId4">
            <a:alphaModFix amt="70000"/>
          </a:blip>
          <a:stretch>
            <a:fillRect/>
          </a:stretch>
        </p:blipFill>
        <p:spPr>
          <a:xfrm rot="-1115432">
            <a:off x="8633109" y="215000"/>
            <a:ext cx="3068378" cy="2985399"/>
          </a:xfrm>
          <a:prstGeom prst="rect">
            <a:avLst/>
          </a:prstGeom>
          <a:noFill/>
          <a:ln>
            <a:noFill/>
          </a:ln>
        </p:spPr>
      </p:pic>
      <p:pic>
        <p:nvPicPr>
          <p:cNvPr id="38" name="Google Shape;38;p5"/>
          <p:cNvPicPr preferRelativeResize="0"/>
          <p:nvPr/>
        </p:nvPicPr>
        <p:blipFill>
          <a:blip r:embed="rId4">
            <a:alphaModFix amt="70000"/>
          </a:blip>
          <a:stretch>
            <a:fillRect/>
          </a:stretch>
        </p:blipFill>
        <p:spPr>
          <a:xfrm rot="-1115432">
            <a:off x="-2445191" y="-499325"/>
            <a:ext cx="3068378" cy="2985399"/>
          </a:xfrm>
          <a:prstGeom prst="rect">
            <a:avLst/>
          </a:prstGeom>
          <a:noFill/>
          <a:ln>
            <a:noFill/>
          </a:ln>
        </p:spPr>
      </p:pic>
      <p:pic>
        <p:nvPicPr>
          <p:cNvPr id="39" name="Google Shape;39;p5"/>
          <p:cNvPicPr preferRelativeResize="0"/>
          <p:nvPr/>
        </p:nvPicPr>
        <p:blipFill>
          <a:blip r:embed="rId5">
            <a:alphaModFix amt="56000"/>
          </a:blip>
          <a:stretch>
            <a:fillRect/>
          </a:stretch>
        </p:blipFill>
        <p:spPr>
          <a:xfrm>
            <a:off x="8237271" y="3611623"/>
            <a:ext cx="1775524" cy="1470250"/>
          </a:xfrm>
          <a:prstGeom prst="rect">
            <a:avLst/>
          </a:prstGeom>
          <a:noFill/>
          <a:ln>
            <a:noFill/>
          </a:ln>
        </p:spPr>
      </p:pic>
      <p:pic>
        <p:nvPicPr>
          <p:cNvPr id="40" name="Google Shape;40;p5"/>
          <p:cNvPicPr preferRelativeResize="0"/>
          <p:nvPr/>
        </p:nvPicPr>
        <p:blipFill>
          <a:blip r:embed="rId5">
            <a:alphaModFix amt="56000"/>
          </a:blip>
          <a:stretch>
            <a:fillRect/>
          </a:stretch>
        </p:blipFill>
        <p:spPr>
          <a:xfrm rot="5400000">
            <a:off x="-555447" y="2202003"/>
            <a:ext cx="1233424" cy="1021375"/>
          </a:xfrm>
          <a:prstGeom prst="rect">
            <a:avLst/>
          </a:prstGeom>
          <a:noFill/>
          <a:ln>
            <a:noFill/>
          </a:ln>
        </p:spPr>
      </p:pic>
      <p:sp>
        <p:nvSpPr>
          <p:cNvPr id="41" name="Google Shape;4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txBox="1">
            <a:spLocks noGrp="1"/>
          </p:cNvSpPr>
          <p:nvPr>
            <p:ph type="subTitle" idx="1"/>
          </p:nvPr>
        </p:nvSpPr>
        <p:spPr>
          <a:xfrm>
            <a:off x="4808776" y="2621176"/>
            <a:ext cx="3378600" cy="12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 name="Google Shape;43;p5"/>
          <p:cNvSpPr txBox="1">
            <a:spLocks noGrp="1"/>
          </p:cNvSpPr>
          <p:nvPr>
            <p:ph type="subTitle" idx="2"/>
          </p:nvPr>
        </p:nvSpPr>
        <p:spPr>
          <a:xfrm>
            <a:off x="956750" y="2621176"/>
            <a:ext cx="3378600" cy="12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4" name="Google Shape;44;p5"/>
          <p:cNvSpPr txBox="1">
            <a:spLocks noGrp="1"/>
          </p:cNvSpPr>
          <p:nvPr>
            <p:ph type="subTitle" idx="3"/>
          </p:nvPr>
        </p:nvSpPr>
        <p:spPr>
          <a:xfrm>
            <a:off x="956738" y="2176550"/>
            <a:ext cx="3378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 name="Google Shape;45;p5"/>
          <p:cNvSpPr txBox="1">
            <a:spLocks noGrp="1"/>
          </p:cNvSpPr>
          <p:nvPr>
            <p:ph type="subTitle" idx="4"/>
          </p:nvPr>
        </p:nvSpPr>
        <p:spPr>
          <a:xfrm>
            <a:off x="4808765" y="2176550"/>
            <a:ext cx="3378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Exo 2 SemiBold"/>
                <a:ea typeface="Exo 2 SemiBold"/>
                <a:cs typeface="Exo 2 SemiBold"/>
                <a:sym typeface="Exo 2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pic>
        <p:nvPicPr>
          <p:cNvPr id="47" name="Google Shape;47;p6"/>
          <p:cNvPicPr preferRelativeResize="0"/>
          <p:nvPr/>
        </p:nvPicPr>
        <p:blipFill>
          <a:blip r:embed="rId2">
            <a:alphaModFix amt="80000"/>
          </a:blip>
          <a:stretch>
            <a:fillRect/>
          </a:stretch>
        </p:blipFill>
        <p:spPr>
          <a:xfrm rot="-1700496">
            <a:off x="8118843" y="-642974"/>
            <a:ext cx="2578888" cy="2985400"/>
          </a:xfrm>
          <a:prstGeom prst="rect">
            <a:avLst/>
          </a:prstGeom>
          <a:noFill/>
          <a:ln>
            <a:noFill/>
          </a:ln>
        </p:spPr>
      </p:pic>
      <p:pic>
        <p:nvPicPr>
          <p:cNvPr id="48" name="Google Shape;48;p6"/>
          <p:cNvPicPr preferRelativeResize="0"/>
          <p:nvPr/>
        </p:nvPicPr>
        <p:blipFill>
          <a:blip r:embed="rId3">
            <a:alphaModFix amt="80000"/>
          </a:blip>
          <a:stretch>
            <a:fillRect/>
          </a:stretch>
        </p:blipFill>
        <p:spPr>
          <a:xfrm rot="-605162">
            <a:off x="-2454464" y="1819518"/>
            <a:ext cx="4803205" cy="3780639"/>
          </a:xfrm>
          <a:prstGeom prst="rect">
            <a:avLst/>
          </a:prstGeom>
          <a:noFill/>
          <a:ln>
            <a:noFill/>
          </a:ln>
        </p:spPr>
      </p:pic>
      <p:pic>
        <p:nvPicPr>
          <p:cNvPr id="49" name="Google Shape;49;p6"/>
          <p:cNvPicPr preferRelativeResize="0"/>
          <p:nvPr/>
        </p:nvPicPr>
        <p:blipFill rotWithShape="1">
          <a:blip r:embed="rId4">
            <a:alphaModFix amt="50000"/>
          </a:blip>
          <a:srcRect l="-1536" t="40973" r="66618" b="-6814"/>
          <a:stretch/>
        </p:blipFill>
        <p:spPr>
          <a:xfrm rot="-5400000">
            <a:off x="430452" y="-612626"/>
            <a:ext cx="1225273" cy="2248026"/>
          </a:xfrm>
          <a:prstGeom prst="rect">
            <a:avLst/>
          </a:prstGeom>
          <a:noFill/>
          <a:ln>
            <a:noFill/>
          </a:ln>
        </p:spPr>
      </p:pic>
      <p:pic>
        <p:nvPicPr>
          <p:cNvPr id="50" name="Google Shape;50;p6"/>
          <p:cNvPicPr preferRelativeResize="0"/>
          <p:nvPr/>
        </p:nvPicPr>
        <p:blipFill rotWithShape="1">
          <a:blip r:embed="rId4">
            <a:alphaModFix amt="50000"/>
          </a:blip>
          <a:srcRect l="52293" t="23828" r="-2526" b="10330"/>
          <a:stretch/>
        </p:blipFill>
        <p:spPr>
          <a:xfrm rot="-8299066">
            <a:off x="8017542" y="3702691"/>
            <a:ext cx="1522019" cy="1941094"/>
          </a:xfrm>
          <a:prstGeom prst="rect">
            <a:avLst/>
          </a:prstGeom>
          <a:noFill/>
          <a:ln>
            <a:noFill/>
          </a:ln>
        </p:spPr>
      </p:pic>
      <p:sp>
        <p:nvSpPr>
          <p:cNvPr id="51" name="Google Shape;5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pic>
        <p:nvPicPr>
          <p:cNvPr id="53" name="Google Shape;53;p7"/>
          <p:cNvPicPr preferRelativeResize="0"/>
          <p:nvPr/>
        </p:nvPicPr>
        <p:blipFill>
          <a:blip r:embed="rId2">
            <a:alphaModFix amt="80000"/>
          </a:blip>
          <a:stretch>
            <a:fillRect/>
          </a:stretch>
        </p:blipFill>
        <p:spPr>
          <a:xfrm rot="1700496" flipH="1">
            <a:off x="-1501932" y="-607024"/>
            <a:ext cx="2578888" cy="2985400"/>
          </a:xfrm>
          <a:prstGeom prst="rect">
            <a:avLst/>
          </a:prstGeom>
          <a:noFill/>
          <a:ln>
            <a:noFill/>
          </a:ln>
        </p:spPr>
      </p:pic>
      <p:pic>
        <p:nvPicPr>
          <p:cNvPr id="54" name="Google Shape;54;p7"/>
          <p:cNvPicPr preferRelativeResize="0"/>
          <p:nvPr/>
        </p:nvPicPr>
        <p:blipFill>
          <a:blip r:embed="rId3">
            <a:alphaModFix amt="80000"/>
          </a:blip>
          <a:stretch>
            <a:fillRect/>
          </a:stretch>
        </p:blipFill>
        <p:spPr>
          <a:xfrm rot="3786872">
            <a:off x="7310129" y="3280152"/>
            <a:ext cx="2237538" cy="3512121"/>
          </a:xfrm>
          <a:prstGeom prst="rect">
            <a:avLst/>
          </a:prstGeom>
          <a:noFill/>
          <a:ln>
            <a:noFill/>
          </a:ln>
        </p:spPr>
      </p:pic>
      <p:pic>
        <p:nvPicPr>
          <p:cNvPr id="55" name="Google Shape;55;p7"/>
          <p:cNvPicPr preferRelativeResize="0"/>
          <p:nvPr/>
        </p:nvPicPr>
        <p:blipFill>
          <a:blip r:embed="rId4">
            <a:alphaModFix amt="60000"/>
          </a:blip>
          <a:stretch>
            <a:fillRect/>
          </a:stretch>
        </p:blipFill>
        <p:spPr>
          <a:xfrm rot="-2092136">
            <a:off x="1" y="964832"/>
            <a:ext cx="1527900" cy="1265194"/>
          </a:xfrm>
          <a:prstGeom prst="rect">
            <a:avLst/>
          </a:prstGeom>
          <a:noFill/>
          <a:ln>
            <a:noFill/>
          </a:ln>
        </p:spPr>
      </p:pic>
      <p:pic>
        <p:nvPicPr>
          <p:cNvPr id="56" name="Google Shape;56;p7"/>
          <p:cNvPicPr preferRelativeResize="0"/>
          <p:nvPr/>
        </p:nvPicPr>
        <p:blipFill>
          <a:blip r:embed="rId4">
            <a:alphaModFix amt="60000"/>
          </a:blip>
          <a:stretch>
            <a:fillRect/>
          </a:stretch>
        </p:blipFill>
        <p:spPr>
          <a:xfrm>
            <a:off x="6896151" y="4495932"/>
            <a:ext cx="1527901" cy="1265194"/>
          </a:xfrm>
          <a:prstGeom prst="rect">
            <a:avLst/>
          </a:prstGeom>
          <a:noFill/>
          <a:ln>
            <a:noFill/>
          </a:ln>
        </p:spPr>
      </p:pic>
      <p:sp>
        <p:nvSpPr>
          <p:cNvPr id="57" name="Google Shape;57;p7"/>
          <p:cNvSpPr txBox="1">
            <a:spLocks noGrp="1"/>
          </p:cNvSpPr>
          <p:nvPr>
            <p:ph type="title"/>
          </p:nvPr>
        </p:nvSpPr>
        <p:spPr>
          <a:xfrm>
            <a:off x="4572050" y="445025"/>
            <a:ext cx="3852000" cy="102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7"/>
          <p:cNvSpPr txBox="1">
            <a:spLocks noGrp="1"/>
          </p:cNvSpPr>
          <p:nvPr>
            <p:ph type="body" idx="1"/>
          </p:nvPr>
        </p:nvSpPr>
        <p:spPr>
          <a:xfrm>
            <a:off x="4572050" y="1899550"/>
            <a:ext cx="3852000" cy="1940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191919"/>
              </a:buClr>
              <a:buSzPts val="1400"/>
              <a:buFont typeface="Open Sans"/>
              <a:buChar char="●"/>
              <a:defRPr sz="1400">
                <a:solidFill>
                  <a:srgbClr val="434343"/>
                </a:solidFill>
              </a:defRPr>
            </a:lvl1pPr>
            <a:lvl2pPr marL="914400" lvl="1" indent="-304800" rtl="0">
              <a:lnSpc>
                <a:spcPct val="115000"/>
              </a:lnSpc>
              <a:spcBef>
                <a:spcPts val="0"/>
              </a:spcBef>
              <a:spcAft>
                <a:spcPts val="0"/>
              </a:spcAft>
              <a:buClr>
                <a:srgbClr val="191919"/>
              </a:buClr>
              <a:buSzPts val="1200"/>
              <a:buFont typeface="Open Sans"/>
              <a:buChar char="○"/>
              <a:defRPr>
                <a:solidFill>
                  <a:srgbClr val="434343"/>
                </a:solidFill>
              </a:defRPr>
            </a:lvl2pPr>
            <a:lvl3pPr marL="1371600" lvl="2" indent="-304800" rtl="0">
              <a:lnSpc>
                <a:spcPct val="115000"/>
              </a:lnSpc>
              <a:spcBef>
                <a:spcPts val="0"/>
              </a:spcBef>
              <a:spcAft>
                <a:spcPts val="0"/>
              </a:spcAft>
              <a:buClr>
                <a:srgbClr val="191919"/>
              </a:buClr>
              <a:buSzPts val="1200"/>
              <a:buFont typeface="Open Sans"/>
              <a:buChar char="■"/>
              <a:defRPr>
                <a:solidFill>
                  <a:srgbClr val="434343"/>
                </a:solidFill>
              </a:defRPr>
            </a:lvl3pPr>
            <a:lvl4pPr marL="1828800" lvl="3" indent="-304800" rtl="0">
              <a:lnSpc>
                <a:spcPct val="115000"/>
              </a:lnSpc>
              <a:spcBef>
                <a:spcPts val="0"/>
              </a:spcBef>
              <a:spcAft>
                <a:spcPts val="0"/>
              </a:spcAft>
              <a:buClr>
                <a:srgbClr val="191919"/>
              </a:buClr>
              <a:buSzPts val="1200"/>
              <a:buFont typeface="Open Sans"/>
              <a:buChar char="●"/>
              <a:defRPr>
                <a:solidFill>
                  <a:srgbClr val="434343"/>
                </a:solidFill>
              </a:defRPr>
            </a:lvl4pPr>
            <a:lvl5pPr marL="2286000" lvl="4" indent="-304800" rtl="0">
              <a:lnSpc>
                <a:spcPct val="115000"/>
              </a:lnSpc>
              <a:spcBef>
                <a:spcPts val="0"/>
              </a:spcBef>
              <a:spcAft>
                <a:spcPts val="0"/>
              </a:spcAft>
              <a:buClr>
                <a:srgbClr val="191919"/>
              </a:buClr>
              <a:buSzPts val="1200"/>
              <a:buFont typeface="Open Sans"/>
              <a:buChar char="○"/>
              <a:defRPr>
                <a:solidFill>
                  <a:srgbClr val="434343"/>
                </a:solidFill>
              </a:defRPr>
            </a:lvl5pPr>
            <a:lvl6pPr marL="2743200" lvl="5" indent="-304800" rtl="0">
              <a:lnSpc>
                <a:spcPct val="115000"/>
              </a:lnSpc>
              <a:spcBef>
                <a:spcPts val="0"/>
              </a:spcBef>
              <a:spcAft>
                <a:spcPts val="0"/>
              </a:spcAft>
              <a:buClr>
                <a:srgbClr val="191919"/>
              </a:buClr>
              <a:buSzPts val="1200"/>
              <a:buFont typeface="Open Sans"/>
              <a:buChar char="■"/>
              <a:defRPr>
                <a:solidFill>
                  <a:srgbClr val="434343"/>
                </a:solidFill>
              </a:defRPr>
            </a:lvl6pPr>
            <a:lvl7pPr marL="3200400" lvl="6" indent="-304800" rtl="0">
              <a:lnSpc>
                <a:spcPct val="115000"/>
              </a:lnSpc>
              <a:spcBef>
                <a:spcPts val="0"/>
              </a:spcBef>
              <a:spcAft>
                <a:spcPts val="0"/>
              </a:spcAft>
              <a:buClr>
                <a:srgbClr val="191919"/>
              </a:buClr>
              <a:buSzPts val="1200"/>
              <a:buFont typeface="Open Sans"/>
              <a:buChar char="●"/>
              <a:defRPr>
                <a:solidFill>
                  <a:srgbClr val="434343"/>
                </a:solidFill>
              </a:defRPr>
            </a:lvl7pPr>
            <a:lvl8pPr marL="3657600" lvl="7" indent="-304800" rtl="0">
              <a:lnSpc>
                <a:spcPct val="115000"/>
              </a:lnSpc>
              <a:spcBef>
                <a:spcPts val="0"/>
              </a:spcBef>
              <a:spcAft>
                <a:spcPts val="0"/>
              </a:spcAft>
              <a:buClr>
                <a:srgbClr val="191919"/>
              </a:buClr>
              <a:buSzPts val="1200"/>
              <a:buFont typeface="Open Sans"/>
              <a:buChar char="○"/>
              <a:defRPr>
                <a:solidFill>
                  <a:srgbClr val="434343"/>
                </a:solidFill>
              </a:defRPr>
            </a:lvl8pPr>
            <a:lvl9pPr marL="4114800" lvl="8" indent="-304800" rtl="0">
              <a:lnSpc>
                <a:spcPct val="115000"/>
              </a:lnSpc>
              <a:spcBef>
                <a:spcPts val="0"/>
              </a:spcBef>
              <a:spcAft>
                <a:spcPts val="0"/>
              </a:spcAft>
              <a:buClr>
                <a:srgbClr val="191919"/>
              </a:buClr>
              <a:buSzPts val="1200"/>
              <a:buFont typeface="Open Sans"/>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pic>
        <p:nvPicPr>
          <p:cNvPr id="61" name="Google Shape;61;p8"/>
          <p:cNvPicPr preferRelativeResize="0"/>
          <p:nvPr/>
        </p:nvPicPr>
        <p:blipFill>
          <a:blip r:embed="rId2">
            <a:alphaModFix amt="80000"/>
          </a:blip>
          <a:stretch>
            <a:fillRect/>
          </a:stretch>
        </p:blipFill>
        <p:spPr>
          <a:xfrm rot="1800003">
            <a:off x="-2177300" y="3281945"/>
            <a:ext cx="8267816" cy="3960303"/>
          </a:xfrm>
          <a:prstGeom prst="rect">
            <a:avLst/>
          </a:prstGeom>
          <a:noFill/>
          <a:ln>
            <a:noFill/>
          </a:ln>
        </p:spPr>
      </p:pic>
      <p:pic>
        <p:nvPicPr>
          <p:cNvPr id="62" name="Google Shape;62;p8"/>
          <p:cNvPicPr preferRelativeResize="0"/>
          <p:nvPr/>
        </p:nvPicPr>
        <p:blipFill>
          <a:blip r:embed="rId3">
            <a:alphaModFix amt="60000"/>
          </a:blip>
          <a:stretch>
            <a:fillRect/>
          </a:stretch>
        </p:blipFill>
        <p:spPr>
          <a:xfrm>
            <a:off x="7322401" y="41907"/>
            <a:ext cx="1527901" cy="12651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9"/>
          <p:cNvSpPr txBox="1">
            <a:spLocks noGrp="1"/>
          </p:cNvSpPr>
          <p:nvPr>
            <p:ph type="subTitle" idx="1"/>
          </p:nvPr>
        </p:nvSpPr>
        <p:spPr>
          <a:xfrm>
            <a:off x="2201925" y="2427926"/>
            <a:ext cx="4740300" cy="11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pic>
        <p:nvPicPr>
          <p:cNvPr id="66" name="Google Shape;66;p9"/>
          <p:cNvPicPr preferRelativeResize="0"/>
          <p:nvPr/>
        </p:nvPicPr>
        <p:blipFill>
          <a:blip r:embed="rId2">
            <a:alphaModFix amt="80000"/>
          </a:blip>
          <a:stretch>
            <a:fillRect/>
          </a:stretch>
        </p:blipFill>
        <p:spPr>
          <a:xfrm rot="289147" flipH="1">
            <a:off x="6089165" y="513188"/>
            <a:ext cx="6301753" cy="4960172"/>
          </a:xfrm>
          <a:prstGeom prst="rect">
            <a:avLst/>
          </a:prstGeom>
          <a:noFill/>
          <a:ln>
            <a:noFill/>
          </a:ln>
        </p:spPr>
      </p:pic>
      <p:pic>
        <p:nvPicPr>
          <p:cNvPr id="67" name="Google Shape;67;p9"/>
          <p:cNvPicPr preferRelativeResize="0"/>
          <p:nvPr/>
        </p:nvPicPr>
        <p:blipFill rotWithShape="1">
          <a:blip r:embed="rId3">
            <a:alphaModFix amt="50000"/>
          </a:blip>
          <a:srcRect l="10466" t="57020"/>
          <a:stretch/>
        </p:blipFill>
        <p:spPr>
          <a:xfrm rot="-5400000" flipH="1">
            <a:off x="-739650" y="739650"/>
            <a:ext cx="2775749" cy="12964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6875" y="0"/>
            <a:ext cx="9144000" cy="5157300"/>
          </a:xfrm>
          <a:prstGeom prst="rect">
            <a:avLst/>
          </a:prstGeom>
          <a:noFill/>
          <a:ln>
            <a:noFill/>
          </a:ln>
        </p:spPr>
      </p:sp>
      <p:sp>
        <p:nvSpPr>
          <p:cNvPr id="70" name="Google Shape;70;p10"/>
          <p:cNvSpPr txBox="1">
            <a:spLocks noGrp="1"/>
          </p:cNvSpPr>
          <p:nvPr>
            <p:ph type="title"/>
          </p:nvPr>
        </p:nvSpPr>
        <p:spPr>
          <a:xfrm>
            <a:off x="720000" y="403800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xo 2 SemiBold"/>
              <a:buNone/>
              <a:defRPr sz="3000">
                <a:solidFill>
                  <a:schemeClr val="dk1"/>
                </a:solidFill>
                <a:latin typeface="Exo 2 SemiBold"/>
                <a:ea typeface="Exo 2 SemiBold"/>
                <a:cs typeface="Exo 2 SemiBold"/>
                <a:sym typeface="Exo 2 SemiBold"/>
              </a:defRPr>
            </a:lvl1pPr>
            <a:lvl2pPr lvl="1"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2pPr>
            <a:lvl3pPr lvl="2"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3pPr>
            <a:lvl4pPr lvl="3"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4pPr>
            <a:lvl5pPr lvl="4"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5pPr>
            <a:lvl6pPr lvl="5"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6pPr>
            <a:lvl7pPr lvl="6"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7pPr>
            <a:lvl8pPr lvl="7"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8pPr>
            <a:lvl9pPr lvl="8" rtl="0">
              <a:spcBef>
                <a:spcPts val="0"/>
              </a:spcBef>
              <a:spcAft>
                <a:spcPts val="0"/>
              </a:spcAft>
              <a:buClr>
                <a:schemeClr val="dk1"/>
              </a:buClr>
              <a:buSzPts val="3500"/>
              <a:buFont typeface="Exo 2 SemiBold"/>
              <a:buNone/>
              <a:defRPr sz="3500">
                <a:solidFill>
                  <a:schemeClr val="dk1"/>
                </a:solidFill>
                <a:latin typeface="Exo 2 SemiBold"/>
                <a:ea typeface="Exo 2 SemiBold"/>
                <a:cs typeface="Exo 2 SemiBold"/>
                <a:sym typeface="Exo 2 SemiBol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1pPr>
            <a:lvl2pPr marL="914400" lvl="1"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2pPr>
            <a:lvl3pPr marL="1371600" lvl="2"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3pPr>
            <a:lvl4pPr marL="1828800" lvl="3"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4pPr>
            <a:lvl5pPr marL="2286000" lvl="4"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5pPr>
            <a:lvl6pPr marL="2743200" lvl="5"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6pPr>
            <a:lvl7pPr marL="3200400" lvl="6"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7pPr>
            <a:lvl8pPr marL="3657600" lvl="7"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8pPr>
            <a:lvl9pPr marL="4114800" lvl="8" indent="-304800">
              <a:lnSpc>
                <a:spcPct val="100000"/>
              </a:lnSpc>
              <a:spcBef>
                <a:spcPts val="0"/>
              </a:spcBef>
              <a:spcAft>
                <a:spcPts val="0"/>
              </a:spcAft>
              <a:buClr>
                <a:schemeClr val="dk1"/>
              </a:buClr>
              <a:buSzPts val="1200"/>
              <a:buFont typeface="Titillium Web"/>
              <a:buChar char="■"/>
              <a:defRPr sz="1200">
                <a:solidFill>
                  <a:schemeClr val="dk1"/>
                </a:solidFill>
                <a:latin typeface="Titillium Web"/>
                <a:ea typeface="Titillium Web"/>
                <a:cs typeface="Titillium Web"/>
                <a:sym typeface="Titillium We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asm.org/Articles/2022/August/Phage-Therapy-Past,-Present-and-Future#:~:text=Enter%3A%20Bacteriophage%20Therapy&amp;text=Bacteriophages%2C%20or%20phages%2"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doi.org/10.1016/j.jhin.2018.08.00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186/2047-2994-3-34"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doi.org/10.1017/ice.2016.156"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5"/>
          <p:cNvSpPr txBox="1">
            <a:spLocks noGrp="1"/>
          </p:cNvSpPr>
          <p:nvPr>
            <p:ph type="ctrTitle"/>
          </p:nvPr>
        </p:nvSpPr>
        <p:spPr>
          <a:xfrm>
            <a:off x="1237075" y="572825"/>
            <a:ext cx="6886500" cy="27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Investigating Innovative Methods To Combat Antibiotic Overuse</a:t>
            </a:r>
            <a:endParaRPr>
              <a:solidFill>
                <a:schemeClr val="lt1"/>
              </a:solidFill>
            </a:endParaRPr>
          </a:p>
        </p:txBody>
      </p:sp>
      <p:sp>
        <p:nvSpPr>
          <p:cNvPr id="234" name="Google Shape;234;p25"/>
          <p:cNvSpPr txBox="1">
            <a:spLocks noGrp="1"/>
          </p:cNvSpPr>
          <p:nvPr>
            <p:ph type="subTitle" idx="1"/>
          </p:nvPr>
        </p:nvSpPr>
        <p:spPr>
          <a:xfrm>
            <a:off x="1547925" y="3457975"/>
            <a:ext cx="6386700" cy="66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Miranda Rutledge, Mauro Avila, &amp; Dr. LeRoy Marklund</a:t>
            </a:r>
            <a:endParaRPr sz="2000" b="1"/>
          </a:p>
        </p:txBody>
      </p:sp>
      <p:cxnSp>
        <p:nvCxnSpPr>
          <p:cNvPr id="235" name="Google Shape;235;p25"/>
          <p:cNvCxnSpPr/>
          <p:nvPr/>
        </p:nvCxnSpPr>
        <p:spPr>
          <a:xfrm>
            <a:off x="1973250" y="3403938"/>
            <a:ext cx="51975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4"/>
          <p:cNvSpPr txBox="1">
            <a:spLocks noGrp="1"/>
          </p:cNvSpPr>
          <p:nvPr>
            <p:ph type="title"/>
          </p:nvPr>
        </p:nvSpPr>
        <p:spPr>
          <a:xfrm>
            <a:off x="548500" y="82350"/>
            <a:ext cx="8407800" cy="108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LIMITING THE SPREAD: </a:t>
            </a:r>
            <a:r>
              <a:rPr lang="en" sz="3200">
                <a:solidFill>
                  <a:schemeClr val="lt1"/>
                </a:solidFill>
              </a:rPr>
              <a:t>PROMOTING PROPER PRESCRIPTION USE</a:t>
            </a:r>
            <a:endParaRPr sz="3200">
              <a:solidFill>
                <a:schemeClr val="lt1"/>
              </a:solidFill>
            </a:endParaRPr>
          </a:p>
        </p:txBody>
      </p:sp>
      <p:sp>
        <p:nvSpPr>
          <p:cNvPr id="361" name="Google Shape;361;p34"/>
          <p:cNvSpPr txBox="1"/>
          <p:nvPr/>
        </p:nvSpPr>
        <p:spPr>
          <a:xfrm>
            <a:off x="719125" y="1108913"/>
            <a:ext cx="45828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Titillium Web"/>
                <a:ea typeface="Titillium Web"/>
                <a:cs typeface="Titillium Web"/>
                <a:sym typeface="Titillium Web"/>
              </a:rPr>
              <a:t>Doctors should only prescribe antibiotics when necessary </a:t>
            </a:r>
            <a:endParaRPr sz="1800">
              <a:latin typeface="Titillium Web"/>
              <a:ea typeface="Titillium Web"/>
              <a:cs typeface="Titillium Web"/>
              <a:sym typeface="Titillium Web"/>
            </a:endParaRPr>
          </a:p>
          <a:p>
            <a:pPr marL="0" lvl="0" indent="0" algn="l" rtl="0">
              <a:spcBef>
                <a:spcPts val="0"/>
              </a:spcBef>
              <a:spcAft>
                <a:spcPts val="0"/>
              </a:spcAft>
              <a:buNone/>
            </a:pPr>
            <a:endParaRPr sz="1800">
              <a:latin typeface="Titillium Web"/>
              <a:ea typeface="Titillium Web"/>
              <a:cs typeface="Titillium Web"/>
              <a:sym typeface="Titillium Web"/>
            </a:endParaRPr>
          </a:p>
          <a:p>
            <a:pPr marL="0" lvl="0" indent="0" algn="l" rtl="0">
              <a:spcBef>
                <a:spcPts val="0"/>
              </a:spcBef>
              <a:spcAft>
                <a:spcPts val="0"/>
              </a:spcAft>
              <a:buNone/>
            </a:pPr>
            <a:r>
              <a:rPr lang="en" sz="1800">
                <a:latin typeface="Titillium Web"/>
                <a:ea typeface="Titillium Web"/>
                <a:cs typeface="Titillium Web"/>
                <a:sym typeface="Titillium Web"/>
              </a:rPr>
              <a:t>Educate patients on taking prescriptions exactly as prescribed </a:t>
            </a:r>
            <a:endParaRPr sz="1800">
              <a:latin typeface="Titillium Web"/>
              <a:ea typeface="Titillium Web"/>
              <a:cs typeface="Titillium Web"/>
              <a:sym typeface="Titillium Web"/>
            </a:endParaRPr>
          </a:p>
          <a:p>
            <a:pPr marL="0" lvl="0" indent="0" algn="l" rtl="0">
              <a:spcBef>
                <a:spcPts val="0"/>
              </a:spcBef>
              <a:spcAft>
                <a:spcPts val="0"/>
              </a:spcAft>
              <a:buNone/>
            </a:pPr>
            <a:endParaRPr sz="1800">
              <a:latin typeface="Titillium Web"/>
              <a:ea typeface="Titillium Web"/>
              <a:cs typeface="Titillium Web"/>
              <a:sym typeface="Titillium Web"/>
            </a:endParaRPr>
          </a:p>
          <a:p>
            <a:pPr marL="0" lvl="0" indent="0" algn="l" rtl="0">
              <a:spcBef>
                <a:spcPts val="0"/>
              </a:spcBef>
              <a:spcAft>
                <a:spcPts val="0"/>
              </a:spcAft>
              <a:buNone/>
            </a:pPr>
            <a:r>
              <a:rPr lang="en" sz="1800">
                <a:latin typeface="Titillium Web"/>
                <a:ea typeface="Titillium Web"/>
                <a:cs typeface="Titillium Web"/>
                <a:sym typeface="Titillium Web"/>
              </a:rPr>
              <a:t>Limit the prescription of broad spectrum antibiotics </a:t>
            </a:r>
            <a:endParaRPr sz="1800">
              <a:latin typeface="Titillium Web"/>
              <a:ea typeface="Titillium Web"/>
              <a:cs typeface="Titillium Web"/>
              <a:sym typeface="Titillium Web"/>
            </a:endParaRPr>
          </a:p>
          <a:p>
            <a:pPr marL="0" lvl="0" indent="0" algn="l" rtl="0">
              <a:spcBef>
                <a:spcPts val="0"/>
              </a:spcBef>
              <a:spcAft>
                <a:spcPts val="0"/>
              </a:spcAft>
              <a:buNone/>
            </a:pPr>
            <a:endParaRPr sz="1800">
              <a:latin typeface="Titillium Web"/>
              <a:ea typeface="Titillium Web"/>
              <a:cs typeface="Titillium Web"/>
              <a:sym typeface="Titillium Web"/>
            </a:endParaRPr>
          </a:p>
          <a:p>
            <a:pPr marL="0" lvl="0" indent="0" algn="l" rtl="0">
              <a:spcBef>
                <a:spcPts val="0"/>
              </a:spcBef>
              <a:spcAft>
                <a:spcPts val="0"/>
              </a:spcAft>
              <a:buNone/>
            </a:pPr>
            <a:r>
              <a:rPr lang="en" sz="1800">
                <a:latin typeface="Titillium Web"/>
                <a:ea typeface="Titillium Web"/>
                <a:cs typeface="Titillium Web"/>
                <a:sym typeface="Titillium Web"/>
              </a:rPr>
              <a:t>Never take antibiotics prescribed for someone else or from a previous infection</a:t>
            </a:r>
            <a:endParaRPr sz="1800">
              <a:latin typeface="Titillium Web"/>
              <a:ea typeface="Titillium Web"/>
              <a:cs typeface="Titillium Web"/>
              <a:sym typeface="Titillium Web"/>
            </a:endParaRPr>
          </a:p>
        </p:txBody>
      </p:sp>
      <p:sp>
        <p:nvSpPr>
          <p:cNvPr id="362" name="Google Shape;362;p34"/>
          <p:cNvSpPr txBox="1"/>
          <p:nvPr/>
        </p:nvSpPr>
        <p:spPr>
          <a:xfrm>
            <a:off x="8408100" y="4850550"/>
            <a:ext cx="81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pic>
        <p:nvPicPr>
          <p:cNvPr id="363" name="Google Shape;363;p34"/>
          <p:cNvPicPr preferRelativeResize="0"/>
          <p:nvPr/>
        </p:nvPicPr>
        <p:blipFill>
          <a:blip r:embed="rId3">
            <a:alphaModFix/>
          </a:blip>
          <a:stretch>
            <a:fillRect/>
          </a:stretch>
        </p:blipFill>
        <p:spPr>
          <a:xfrm>
            <a:off x="5301925" y="1355350"/>
            <a:ext cx="3654374" cy="2739651"/>
          </a:xfrm>
          <a:prstGeom prst="rect">
            <a:avLst/>
          </a:prstGeom>
          <a:noFill/>
          <a:ln w="9525" cap="flat" cmpd="sng">
            <a:solidFill>
              <a:schemeClr val="dk1"/>
            </a:solidFill>
            <a:prstDash val="solid"/>
            <a:round/>
            <a:headEnd type="none" w="sm" len="sm"/>
            <a:tailEnd type="none" w="sm" len="sm"/>
          </a:ln>
        </p:spPr>
      </p:pic>
      <p:sp>
        <p:nvSpPr>
          <p:cNvPr id="364" name="Google Shape;364;p34"/>
          <p:cNvSpPr txBox="1"/>
          <p:nvPr/>
        </p:nvSpPr>
        <p:spPr>
          <a:xfrm>
            <a:off x="0" y="4738050"/>
            <a:ext cx="3766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Centers for Disease Control and Prevention (CDC), 2021b</a:t>
            </a:r>
            <a:endParaRPr sz="900">
              <a:latin typeface="Titillium Web"/>
              <a:ea typeface="Titillium Web"/>
              <a:cs typeface="Titillium Web"/>
              <a:sym typeface="Titillium Web"/>
            </a:endParaRPr>
          </a:p>
        </p:txBody>
      </p:sp>
      <p:sp>
        <p:nvSpPr>
          <p:cNvPr id="365" name="Google Shape;365;p34"/>
          <p:cNvSpPr txBox="1"/>
          <p:nvPr/>
        </p:nvSpPr>
        <p:spPr>
          <a:xfrm>
            <a:off x="5431913" y="4095000"/>
            <a:ext cx="3524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https://medlineplus.gov/images/AntibioticsAndAbscess_share.jpg</a:t>
            </a:r>
            <a:endParaRPr sz="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LIMITING THE SPREAD: </a:t>
            </a:r>
            <a:r>
              <a:rPr lang="en" sz="3200">
                <a:solidFill>
                  <a:schemeClr val="lt1"/>
                </a:solidFill>
              </a:rPr>
              <a:t>PHAGE THERAPY</a:t>
            </a:r>
            <a:endParaRPr sz="3200"/>
          </a:p>
        </p:txBody>
      </p:sp>
      <p:sp>
        <p:nvSpPr>
          <p:cNvPr id="371" name="Google Shape;371;p35"/>
          <p:cNvSpPr txBox="1"/>
          <p:nvPr/>
        </p:nvSpPr>
        <p:spPr>
          <a:xfrm>
            <a:off x="791475" y="1387950"/>
            <a:ext cx="75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372" name="Google Shape;372;p35"/>
          <p:cNvSpPr txBox="1"/>
          <p:nvPr/>
        </p:nvSpPr>
        <p:spPr>
          <a:xfrm>
            <a:off x="720000" y="1231025"/>
            <a:ext cx="79824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Titillium Web"/>
                <a:ea typeface="Titillium Web"/>
                <a:cs typeface="Titillium Web"/>
                <a:sym typeface="Titillium Web"/>
              </a:rPr>
              <a:t>Phage therapy involves the use of bacteriophages, a type of virus that targets bacteria specifically, as a form of therapy against multi-drug resistant bacteria. </a:t>
            </a:r>
            <a:endParaRPr sz="1800">
              <a:latin typeface="Titillium Web"/>
              <a:ea typeface="Titillium Web"/>
              <a:cs typeface="Titillium Web"/>
              <a:sym typeface="Titillium Web"/>
            </a:endParaRPr>
          </a:p>
          <a:p>
            <a:pPr marL="0" lvl="0" indent="0" algn="l" rtl="0">
              <a:spcBef>
                <a:spcPts val="0"/>
              </a:spcBef>
              <a:spcAft>
                <a:spcPts val="0"/>
              </a:spcAft>
              <a:buNone/>
            </a:pPr>
            <a:endParaRPr sz="1800">
              <a:latin typeface="Titillium Web"/>
              <a:ea typeface="Titillium Web"/>
              <a:cs typeface="Titillium Web"/>
              <a:sym typeface="Titillium Web"/>
            </a:endParaRPr>
          </a:p>
          <a:p>
            <a:pPr marL="0" lvl="0" indent="0" algn="l" rtl="0">
              <a:spcBef>
                <a:spcPts val="0"/>
              </a:spcBef>
              <a:spcAft>
                <a:spcPts val="0"/>
              </a:spcAft>
              <a:buNone/>
            </a:pPr>
            <a:r>
              <a:rPr lang="en" sz="1800">
                <a:latin typeface="Titillium Web"/>
                <a:ea typeface="Titillium Web"/>
                <a:cs typeface="Titillium Web"/>
                <a:sym typeface="Titillium Web"/>
              </a:rPr>
              <a:t>Essentially, the phages are administered into the body via a specific route, where they then hunt down the bacteria. </a:t>
            </a:r>
            <a:endParaRPr sz="1800">
              <a:latin typeface="Titillium Web"/>
              <a:ea typeface="Titillium Web"/>
              <a:cs typeface="Titillium Web"/>
              <a:sym typeface="Titillium Web"/>
            </a:endParaRPr>
          </a:p>
          <a:p>
            <a:pPr marL="0" lvl="0" indent="0" algn="l" rtl="0">
              <a:spcBef>
                <a:spcPts val="0"/>
              </a:spcBef>
              <a:spcAft>
                <a:spcPts val="0"/>
              </a:spcAft>
              <a:buNone/>
            </a:pPr>
            <a:endParaRPr sz="1800">
              <a:latin typeface="Titillium Web"/>
              <a:ea typeface="Titillium Web"/>
              <a:cs typeface="Titillium Web"/>
              <a:sym typeface="Titillium Web"/>
            </a:endParaRPr>
          </a:p>
          <a:p>
            <a:pPr marL="0" lvl="0" indent="0" algn="l" rtl="0">
              <a:spcBef>
                <a:spcPts val="0"/>
              </a:spcBef>
              <a:spcAft>
                <a:spcPts val="0"/>
              </a:spcAft>
              <a:buNone/>
            </a:pPr>
            <a:r>
              <a:rPr lang="en" sz="1800">
                <a:latin typeface="Titillium Web"/>
                <a:ea typeface="Titillium Web"/>
                <a:cs typeface="Titillium Web"/>
                <a:sym typeface="Titillium Web"/>
              </a:rPr>
              <a:t>Despite the concept of using phages to treat bacterial infections being around for some time, it is still considered extremely experimental and somewhat controversial. </a:t>
            </a:r>
            <a:endParaRPr sz="1800">
              <a:latin typeface="Titillium Web"/>
              <a:ea typeface="Titillium Web"/>
              <a:cs typeface="Titillium Web"/>
              <a:sym typeface="Titillium Web"/>
            </a:endParaRPr>
          </a:p>
        </p:txBody>
      </p:sp>
      <p:sp>
        <p:nvSpPr>
          <p:cNvPr id="373" name="Google Shape;373;p35"/>
          <p:cNvSpPr txBox="1"/>
          <p:nvPr/>
        </p:nvSpPr>
        <p:spPr>
          <a:xfrm>
            <a:off x="8337375" y="4774200"/>
            <a:ext cx="81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2" name="Google Shape;384;p36">
            <a:extLst>
              <a:ext uri="{FF2B5EF4-FFF2-40B4-BE49-F238E27FC236}">
                <a16:creationId xmlns:a16="http://schemas.microsoft.com/office/drawing/2014/main" id="{4C97D0F0-5CC5-B871-D62D-B156E843EFF2}"/>
              </a:ext>
            </a:extLst>
          </p:cNvPr>
          <p:cNvSpPr txBox="1"/>
          <p:nvPr/>
        </p:nvSpPr>
        <p:spPr>
          <a:xfrm>
            <a:off x="0" y="4753718"/>
            <a:ext cx="3427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https://www.genome.gov/genetics-glossary/Virus</a:t>
            </a:r>
            <a:endParaRPr sz="900" dirty="0">
              <a:latin typeface="Titillium Web"/>
              <a:ea typeface="Titillium Web"/>
              <a:cs typeface="Titillium Web"/>
              <a:sym typeface="Titillium Web"/>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6"/>
          <p:cNvSpPr txBox="1">
            <a:spLocks noGrp="1"/>
          </p:cNvSpPr>
          <p:nvPr>
            <p:ph type="title"/>
          </p:nvPr>
        </p:nvSpPr>
        <p:spPr>
          <a:xfrm>
            <a:off x="2023275" y="231000"/>
            <a:ext cx="4644000" cy="6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WHAT ARE </a:t>
            </a:r>
            <a:r>
              <a:rPr lang="en" sz="3200">
                <a:solidFill>
                  <a:schemeClr val="lt1"/>
                </a:solidFill>
              </a:rPr>
              <a:t>VIRUSES?</a:t>
            </a:r>
            <a:endParaRPr sz="3200">
              <a:solidFill>
                <a:schemeClr val="lt1"/>
              </a:solidFill>
            </a:endParaRPr>
          </a:p>
        </p:txBody>
      </p:sp>
      <p:sp>
        <p:nvSpPr>
          <p:cNvPr id="379" name="Google Shape;379;p36"/>
          <p:cNvSpPr txBox="1">
            <a:spLocks noGrp="1"/>
          </p:cNvSpPr>
          <p:nvPr>
            <p:ph type="body" idx="1"/>
          </p:nvPr>
        </p:nvSpPr>
        <p:spPr>
          <a:xfrm>
            <a:off x="4774775" y="820550"/>
            <a:ext cx="4350300" cy="401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They simply consist of genetic material (DNA or RNA) encased by a protein coat known as a capsid</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They infect other organisms, take over their host’s reproductive machinery, and then force them to make more viruses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There are a myriad of different viruses with numerous different classifications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One of the more prominent classification methods involves what kind of organism the virus infects. </a:t>
            </a:r>
            <a:endParaRPr sz="1800"/>
          </a:p>
          <a:p>
            <a:pPr marL="457200" lvl="0" indent="0" algn="l" rtl="0">
              <a:spcBef>
                <a:spcPts val="0"/>
              </a:spcBef>
              <a:spcAft>
                <a:spcPts val="0"/>
              </a:spcAft>
              <a:buNone/>
            </a:pPr>
            <a:endParaRPr/>
          </a:p>
        </p:txBody>
      </p:sp>
      <p:pic>
        <p:nvPicPr>
          <p:cNvPr id="380" name="Google Shape;380;p36"/>
          <p:cNvPicPr preferRelativeResize="0"/>
          <p:nvPr/>
        </p:nvPicPr>
        <p:blipFill rotWithShape="1">
          <a:blip r:embed="rId3">
            <a:alphaModFix/>
          </a:blip>
          <a:srcRect l="6299" t="13554" r="4597" b="16216"/>
          <a:stretch/>
        </p:blipFill>
        <p:spPr>
          <a:xfrm>
            <a:off x="326475" y="3303050"/>
            <a:ext cx="4350302" cy="1673726"/>
          </a:xfrm>
          <a:prstGeom prst="rect">
            <a:avLst/>
          </a:prstGeom>
          <a:noFill/>
          <a:ln>
            <a:noFill/>
          </a:ln>
        </p:spPr>
      </p:pic>
      <p:sp>
        <p:nvSpPr>
          <p:cNvPr id="381" name="Google Shape;381;p36"/>
          <p:cNvSpPr txBox="1"/>
          <p:nvPr/>
        </p:nvSpPr>
        <p:spPr>
          <a:xfrm>
            <a:off x="1023825" y="820550"/>
            <a:ext cx="3750900" cy="381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A virus is a simple, small, non-living organism </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They are much smaller and much more numerous than bacteria</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Unlike regular cellular organisms, viruses contain no organized cell structures within</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6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6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a:latin typeface="Titillium Web"/>
              <a:ea typeface="Titillium Web"/>
              <a:cs typeface="Titillium Web"/>
              <a:sym typeface="Titillium Web"/>
            </a:endParaRPr>
          </a:p>
        </p:txBody>
      </p:sp>
      <p:sp>
        <p:nvSpPr>
          <p:cNvPr id="382" name="Google Shape;382;p36"/>
          <p:cNvSpPr txBox="1"/>
          <p:nvPr/>
        </p:nvSpPr>
        <p:spPr>
          <a:xfrm>
            <a:off x="8313075" y="4774200"/>
            <a:ext cx="81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383" name="Google Shape;383;p36"/>
          <p:cNvSpPr txBox="1"/>
          <p:nvPr/>
        </p:nvSpPr>
        <p:spPr>
          <a:xfrm>
            <a:off x="-309207" y="4694338"/>
            <a:ext cx="3000000" cy="323100"/>
          </a:xfrm>
          <a:prstGeom prst="rect">
            <a:avLst/>
          </a:prstGeom>
          <a:noFill/>
          <a:ln>
            <a:noFill/>
          </a:ln>
        </p:spPr>
        <p:txBody>
          <a:bodyPr spcFirstLastPara="1" wrap="square" lIns="91425" tIns="91425" rIns="91425" bIns="91425" anchor="t" anchorCtr="0">
            <a:spAutoFit/>
          </a:bodyPr>
          <a:lstStyle/>
          <a:p>
            <a:pPr marL="457200" lvl="0" indent="0" algn="l" rtl="0">
              <a:lnSpc>
                <a:spcPct val="200000"/>
              </a:lnSpc>
              <a:spcBef>
                <a:spcPts val="0"/>
              </a:spcBef>
              <a:spcAft>
                <a:spcPts val="0"/>
              </a:spcAft>
              <a:buNone/>
            </a:pPr>
            <a:r>
              <a:rPr lang="en" sz="900" dirty="0">
                <a:latin typeface="Titillium Web"/>
                <a:ea typeface="Titillium Web"/>
                <a:cs typeface="Titillium Web"/>
                <a:sym typeface="Titillium Web"/>
              </a:rPr>
              <a:t>Norris, T. &amp; Taun, R., 2020</a:t>
            </a:r>
            <a:endParaRPr sz="1100" dirty="0">
              <a:latin typeface="Titillium Web"/>
              <a:ea typeface="Titillium Web"/>
              <a:cs typeface="Titillium Web"/>
              <a:sym typeface="Titillium Web"/>
            </a:endParaRPr>
          </a:p>
        </p:txBody>
      </p:sp>
      <p:sp>
        <p:nvSpPr>
          <p:cNvPr id="384" name="Google Shape;384;p36"/>
          <p:cNvSpPr txBox="1"/>
          <p:nvPr/>
        </p:nvSpPr>
        <p:spPr>
          <a:xfrm>
            <a:off x="2680375" y="4735000"/>
            <a:ext cx="3427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https://www.genome.gov/genetics-glossary/Virus</a:t>
            </a:r>
            <a:endParaRPr sz="900" dirty="0">
              <a:latin typeface="Titillium Web"/>
              <a:ea typeface="Titillium Web"/>
              <a:cs typeface="Titillium Web"/>
              <a:sym typeface="Titillium Web"/>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7"/>
          <p:cNvSpPr txBox="1">
            <a:spLocks noGrp="1"/>
          </p:cNvSpPr>
          <p:nvPr>
            <p:ph type="title"/>
          </p:nvPr>
        </p:nvSpPr>
        <p:spPr>
          <a:xfrm>
            <a:off x="2328300" y="91475"/>
            <a:ext cx="6569400" cy="57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WHAT ARE </a:t>
            </a:r>
            <a:r>
              <a:rPr lang="en" sz="3200">
                <a:solidFill>
                  <a:schemeClr val="lt1"/>
                </a:solidFill>
              </a:rPr>
              <a:t>BACTERIOPHAGES?</a:t>
            </a:r>
            <a:endParaRPr sz="3200">
              <a:solidFill>
                <a:schemeClr val="lt1"/>
              </a:solidFill>
            </a:endParaRPr>
          </a:p>
        </p:txBody>
      </p:sp>
      <p:sp>
        <p:nvSpPr>
          <p:cNvPr id="390" name="Google Shape;390;p37"/>
          <p:cNvSpPr txBox="1">
            <a:spLocks noGrp="1"/>
          </p:cNvSpPr>
          <p:nvPr>
            <p:ph type="body" idx="1"/>
          </p:nvPr>
        </p:nvSpPr>
        <p:spPr>
          <a:xfrm>
            <a:off x="2206100" y="663575"/>
            <a:ext cx="6628500" cy="443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Bacteriophages, or phages, are a class of viruses that solely target, infect, and kill bacteria.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Since their lifespan is dependent on their specific host, they are readily found around the same environment as their hosts’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 phages first use their long tail fibers to land on bacteria</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Then they use their spikes to penetrate the membrane of the bacteria</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Their genome is then carried down the tail tube into the bacteria</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 genetic material then hijacks the host's machinery and forces them to create copies of the phage</a:t>
            </a:r>
            <a:endParaRPr sz="1800"/>
          </a:p>
          <a:p>
            <a:pPr marL="0" lvl="0" indent="0" algn="l" rtl="0">
              <a:spcBef>
                <a:spcPts val="0"/>
              </a:spcBef>
              <a:spcAft>
                <a:spcPts val="0"/>
              </a:spcAft>
              <a:buNone/>
            </a:pPr>
            <a:endParaRPr/>
          </a:p>
        </p:txBody>
      </p:sp>
      <p:pic>
        <p:nvPicPr>
          <p:cNvPr id="391" name="Google Shape;391;p37"/>
          <p:cNvPicPr preferRelativeResize="0"/>
          <p:nvPr/>
        </p:nvPicPr>
        <p:blipFill>
          <a:blip r:embed="rId3">
            <a:alphaModFix amt="79000"/>
          </a:blip>
          <a:stretch>
            <a:fillRect/>
          </a:stretch>
        </p:blipFill>
        <p:spPr>
          <a:xfrm>
            <a:off x="0" y="152400"/>
            <a:ext cx="1937950" cy="4235423"/>
          </a:xfrm>
          <a:prstGeom prst="rect">
            <a:avLst/>
          </a:prstGeom>
          <a:noFill/>
          <a:ln>
            <a:noFill/>
          </a:ln>
        </p:spPr>
      </p:pic>
      <p:sp>
        <p:nvSpPr>
          <p:cNvPr id="392" name="Google Shape;392;p37"/>
          <p:cNvSpPr txBox="1"/>
          <p:nvPr/>
        </p:nvSpPr>
        <p:spPr>
          <a:xfrm>
            <a:off x="8400850" y="4807100"/>
            <a:ext cx="81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393" name="Google Shape;393;p37"/>
          <p:cNvSpPr txBox="1"/>
          <p:nvPr/>
        </p:nvSpPr>
        <p:spPr>
          <a:xfrm>
            <a:off x="2649429" y="4771475"/>
            <a:ext cx="4878042"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https://umbc.edu/stories/viruses-are-both-the-villains-and-heroes-of-life-as-we-know-it/</a:t>
            </a:r>
            <a:endParaRPr sz="900" dirty="0">
              <a:latin typeface="Titillium Web"/>
              <a:ea typeface="Titillium Web"/>
              <a:cs typeface="Titillium Web"/>
              <a:sym typeface="Titillium Web"/>
            </a:endParaRPr>
          </a:p>
        </p:txBody>
      </p:sp>
      <p:sp>
        <p:nvSpPr>
          <p:cNvPr id="394" name="Google Shape;394;p37"/>
          <p:cNvSpPr txBox="1"/>
          <p:nvPr/>
        </p:nvSpPr>
        <p:spPr>
          <a:xfrm>
            <a:off x="-385239" y="4668000"/>
            <a:ext cx="2852100" cy="323100"/>
          </a:xfrm>
          <a:prstGeom prst="rect">
            <a:avLst/>
          </a:prstGeom>
          <a:noFill/>
          <a:ln>
            <a:noFill/>
          </a:ln>
        </p:spPr>
        <p:txBody>
          <a:bodyPr spcFirstLastPara="1" wrap="square" lIns="91425" tIns="91425" rIns="91425" bIns="91425" anchor="t" anchorCtr="0">
            <a:spAutoFit/>
          </a:bodyPr>
          <a:lstStyle/>
          <a:p>
            <a:pPr marL="914400" lvl="0" indent="-457200" algn="l" rtl="0">
              <a:lnSpc>
                <a:spcPct val="200000"/>
              </a:lnSpc>
              <a:spcBef>
                <a:spcPts val="0"/>
              </a:spcBef>
              <a:spcAft>
                <a:spcPts val="0"/>
              </a:spcAft>
              <a:buNone/>
            </a:pPr>
            <a:r>
              <a:rPr lang="en" sz="900" dirty="0">
                <a:solidFill>
                  <a:srgbClr val="212121"/>
                </a:solidFill>
                <a:latin typeface="Titillium Web"/>
                <a:ea typeface="Titillium Web"/>
                <a:cs typeface="Titillium Web"/>
                <a:sym typeface="Titillium Web"/>
              </a:rPr>
              <a:t>Barron, M, 2022; </a:t>
            </a:r>
            <a:r>
              <a:rPr lang="en" sz="900" dirty="0">
                <a:latin typeface="Titillium Web"/>
                <a:ea typeface="Titillium Web"/>
                <a:cs typeface="Titillium Web"/>
                <a:sym typeface="Titillium Web"/>
              </a:rPr>
              <a:t>Petrovic Fabijan et al., 2020</a:t>
            </a:r>
            <a:endParaRPr sz="900" dirty="0">
              <a:latin typeface="Titillium Web"/>
              <a:ea typeface="Titillium Web"/>
              <a:cs typeface="Titillium Web"/>
              <a:sym typeface="Titillium Web"/>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8"/>
          <p:cNvSpPr txBox="1">
            <a:spLocks noGrp="1"/>
          </p:cNvSpPr>
          <p:nvPr>
            <p:ph type="body" idx="1"/>
          </p:nvPr>
        </p:nvSpPr>
        <p:spPr>
          <a:xfrm>
            <a:off x="4572050" y="1899550"/>
            <a:ext cx="3852000" cy="19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38"/>
          <p:cNvSpPr txBox="1">
            <a:spLocks noGrp="1"/>
          </p:cNvSpPr>
          <p:nvPr>
            <p:ph type="title"/>
          </p:nvPr>
        </p:nvSpPr>
        <p:spPr>
          <a:xfrm>
            <a:off x="4572050" y="445025"/>
            <a:ext cx="3852000" cy="10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bacteriophages work w/ picture</a:t>
            </a:r>
            <a:endParaRPr/>
          </a:p>
        </p:txBody>
      </p:sp>
      <p:pic>
        <p:nvPicPr>
          <p:cNvPr id="401" name="Google Shape;401;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2" name="Google Shape;402;p38"/>
          <p:cNvSpPr/>
          <p:nvPr/>
        </p:nvSpPr>
        <p:spPr>
          <a:xfrm>
            <a:off x="1318475" y="4158275"/>
            <a:ext cx="6331500" cy="9852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txBox="1"/>
          <p:nvPr/>
        </p:nvSpPr>
        <p:spPr>
          <a:xfrm>
            <a:off x="499725" y="4194650"/>
            <a:ext cx="8276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tillium Web"/>
                <a:ea typeface="Titillium Web"/>
                <a:cs typeface="Titillium Web"/>
                <a:sym typeface="Titillium Web"/>
              </a:rPr>
              <a:t>The ideal therapeutic phage purely utilizes the lytic cycle and never goes dormant. </a:t>
            </a:r>
            <a:endParaRPr sz="1800" b="1">
              <a:latin typeface="Titillium Web"/>
              <a:ea typeface="Titillium Web"/>
              <a:cs typeface="Titillium Web"/>
              <a:sym typeface="Titillium Web"/>
            </a:endParaRPr>
          </a:p>
        </p:txBody>
      </p:sp>
      <p:sp>
        <p:nvSpPr>
          <p:cNvPr id="404" name="Google Shape;404;p38"/>
          <p:cNvSpPr txBox="1"/>
          <p:nvPr/>
        </p:nvSpPr>
        <p:spPr>
          <a:xfrm>
            <a:off x="8577350" y="47741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405" name="Google Shape;405;p38"/>
          <p:cNvSpPr txBox="1"/>
          <p:nvPr/>
        </p:nvSpPr>
        <p:spPr>
          <a:xfrm>
            <a:off x="0" y="4797275"/>
            <a:ext cx="329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Image from: https://www.youtube.com/watch?v=QNKlE4IsDME</a:t>
            </a:r>
            <a:endParaRPr sz="900">
              <a:latin typeface="Titillium Web"/>
              <a:ea typeface="Titillium Web"/>
              <a:cs typeface="Titillium Web"/>
              <a:sym typeface="Titillium Web"/>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DISCOVERY OF </a:t>
            </a:r>
            <a:r>
              <a:rPr lang="en" sz="3200">
                <a:solidFill>
                  <a:schemeClr val="lt1"/>
                </a:solidFill>
              </a:rPr>
              <a:t>BACTERIOPHAGES</a:t>
            </a:r>
            <a:endParaRPr sz="3200">
              <a:solidFill>
                <a:schemeClr val="lt1"/>
              </a:solidFill>
            </a:endParaRPr>
          </a:p>
        </p:txBody>
      </p:sp>
      <p:sp>
        <p:nvSpPr>
          <p:cNvPr id="411" name="Google Shape;411;p39"/>
          <p:cNvSpPr txBox="1">
            <a:spLocks noGrp="1"/>
          </p:cNvSpPr>
          <p:nvPr>
            <p:ph type="body" idx="1"/>
          </p:nvPr>
        </p:nvSpPr>
        <p:spPr>
          <a:xfrm>
            <a:off x="578275" y="954675"/>
            <a:ext cx="7845600" cy="36141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800" b="1"/>
              <a:t>1915</a:t>
            </a:r>
            <a:endParaRPr sz="1800" b="1"/>
          </a:p>
          <a:p>
            <a:pPr marL="0" lvl="0" indent="0" algn="l" rtl="0">
              <a:spcBef>
                <a:spcPts val="0"/>
              </a:spcBef>
              <a:spcAft>
                <a:spcPts val="0"/>
              </a:spcAft>
              <a:buNone/>
            </a:pPr>
            <a:r>
              <a:rPr lang="en" sz="1800"/>
              <a:t>Frederick William Twort</a:t>
            </a:r>
            <a:endParaRPr sz="1800"/>
          </a:p>
          <a:p>
            <a:pPr marL="0" lvl="0" indent="0" algn="l" rtl="0">
              <a:spcBef>
                <a:spcPts val="0"/>
              </a:spcBef>
              <a:spcAft>
                <a:spcPts val="0"/>
              </a:spcAft>
              <a:buNone/>
            </a:pPr>
            <a:r>
              <a:rPr lang="en" sz="1800"/>
              <a:t>          Isolated from Vaccinia virus cultures</a:t>
            </a:r>
            <a:endParaRPr sz="1800"/>
          </a:p>
          <a:p>
            <a:pPr marL="0" lvl="0" indent="0" algn="l" rtl="0">
              <a:spcBef>
                <a:spcPts val="0"/>
              </a:spcBef>
              <a:spcAft>
                <a:spcPts val="0"/>
              </a:spcAft>
              <a:buNone/>
            </a:pPr>
            <a:r>
              <a:rPr lang="en" sz="1800"/>
              <a:t>                     Contaminated with Staphylococcus</a:t>
            </a:r>
            <a:endParaRPr sz="1800"/>
          </a:p>
          <a:p>
            <a:pPr marL="0" lvl="0" indent="0" algn="l" rtl="0">
              <a:spcBef>
                <a:spcPts val="0"/>
              </a:spcBef>
              <a:spcAft>
                <a:spcPts val="0"/>
              </a:spcAft>
              <a:buNone/>
            </a:pPr>
            <a:r>
              <a:rPr lang="en" sz="1800" b="1"/>
              <a:t>1917 &amp; *1927</a:t>
            </a:r>
            <a:endParaRPr sz="1800" b="1"/>
          </a:p>
          <a:p>
            <a:pPr marL="0" lvl="0" indent="0" algn="l" rtl="0">
              <a:spcBef>
                <a:spcPts val="0"/>
              </a:spcBef>
              <a:spcAft>
                <a:spcPts val="0"/>
              </a:spcAft>
              <a:buNone/>
            </a:pPr>
            <a:r>
              <a:rPr lang="en" sz="1800"/>
              <a:t>Felix d’Herrelle</a:t>
            </a:r>
            <a:endParaRPr sz="1800"/>
          </a:p>
          <a:p>
            <a:pPr marL="0" lvl="0" indent="0" algn="l" rtl="0">
              <a:spcBef>
                <a:spcPts val="0"/>
              </a:spcBef>
              <a:spcAft>
                <a:spcPts val="0"/>
              </a:spcAft>
              <a:buNone/>
            </a:pPr>
            <a:r>
              <a:rPr lang="en" sz="1800"/>
              <a:t>             Shigella bacillus (Dysentery)</a:t>
            </a:r>
            <a:endParaRPr sz="1800"/>
          </a:p>
          <a:p>
            <a:pPr marL="0" lvl="0" indent="0" algn="l" rtl="0">
              <a:spcBef>
                <a:spcPts val="0"/>
              </a:spcBef>
              <a:spcAft>
                <a:spcPts val="0"/>
              </a:spcAft>
              <a:buNone/>
            </a:pPr>
            <a:r>
              <a:rPr lang="en" sz="1800"/>
              <a:t>             Self ingested Shigella bacteriophages cocktail – safety check</a:t>
            </a:r>
            <a:endParaRPr sz="1800"/>
          </a:p>
          <a:p>
            <a:pPr marL="0" lvl="0" indent="0" algn="l" rtl="0">
              <a:spcBef>
                <a:spcPts val="0"/>
              </a:spcBef>
              <a:spcAft>
                <a:spcPts val="0"/>
              </a:spcAft>
              <a:buNone/>
            </a:pPr>
            <a:r>
              <a:rPr lang="en" sz="1800"/>
              <a:t>             Administered to 12-year-old boy with success</a:t>
            </a:r>
            <a:endParaRPr sz="1800"/>
          </a:p>
          <a:p>
            <a:pPr marL="0" lvl="0" indent="0" algn="l" rtl="0">
              <a:spcBef>
                <a:spcPts val="0"/>
              </a:spcBef>
              <a:spcAft>
                <a:spcPts val="0"/>
              </a:spcAft>
              <a:buNone/>
            </a:pPr>
            <a:r>
              <a:rPr lang="en" sz="1800"/>
              <a:t>             *Cholera In India</a:t>
            </a:r>
            <a:endParaRPr sz="1800"/>
          </a:p>
          <a:p>
            <a:pPr marL="0" lvl="0" indent="0" algn="l" rtl="0">
              <a:spcBef>
                <a:spcPts val="0"/>
              </a:spcBef>
              <a:spcAft>
                <a:spcPts val="0"/>
              </a:spcAft>
              <a:buNone/>
            </a:pPr>
            <a:r>
              <a:rPr lang="en" sz="1800"/>
              <a:t>                             Traditional Treatment Was Fluids &amp; Salts (63% Mortality)</a:t>
            </a:r>
            <a:endParaRPr sz="1800"/>
          </a:p>
          <a:p>
            <a:pPr marL="0" lvl="0" indent="0" algn="l" rtl="0">
              <a:spcBef>
                <a:spcPts val="0"/>
              </a:spcBef>
              <a:spcAft>
                <a:spcPts val="0"/>
              </a:spcAft>
              <a:buNone/>
            </a:pPr>
            <a:r>
              <a:rPr lang="en" sz="1800"/>
              <a:t>                             Bacteriophages (8% Mortality)</a:t>
            </a:r>
            <a:endParaRPr sz="1800"/>
          </a:p>
          <a:p>
            <a:pPr marL="0" lvl="0" indent="0" algn="l" rtl="0">
              <a:spcBef>
                <a:spcPts val="0"/>
              </a:spcBef>
              <a:spcAft>
                <a:spcPts val="0"/>
              </a:spcAft>
              <a:buNone/>
            </a:pPr>
            <a:endParaRPr/>
          </a:p>
        </p:txBody>
      </p:sp>
      <p:sp>
        <p:nvSpPr>
          <p:cNvPr id="412" name="Google Shape;412;p39"/>
          <p:cNvSpPr txBox="1"/>
          <p:nvPr/>
        </p:nvSpPr>
        <p:spPr>
          <a:xfrm>
            <a:off x="0" y="4743300"/>
            <a:ext cx="3492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Aswani et al., 2021; Gelman et al., 2018</a:t>
            </a:r>
            <a:endParaRPr sz="900">
              <a:latin typeface="Titillium Web"/>
              <a:ea typeface="Titillium Web"/>
              <a:cs typeface="Titillium Web"/>
              <a:sym typeface="Titillium Web"/>
            </a:endParaRPr>
          </a:p>
        </p:txBody>
      </p:sp>
      <p:sp>
        <p:nvSpPr>
          <p:cNvPr id="413" name="Google Shape;413;p39"/>
          <p:cNvSpPr txBox="1"/>
          <p:nvPr/>
        </p:nvSpPr>
        <p:spPr>
          <a:xfrm>
            <a:off x="8277700" y="4774200"/>
            <a:ext cx="81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Marklund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title"/>
          </p:nvPr>
        </p:nvSpPr>
        <p:spPr>
          <a:xfrm>
            <a:off x="281250" y="155475"/>
            <a:ext cx="8581500" cy="15411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3200"/>
              <a:t>REPORTED BACTERIOPHAGE USE IN THE </a:t>
            </a:r>
            <a:r>
              <a:rPr lang="en" sz="3200">
                <a:solidFill>
                  <a:schemeClr val="lt1"/>
                </a:solidFill>
              </a:rPr>
              <a:t>UNITED STATES </a:t>
            </a:r>
            <a:endParaRPr sz="3200">
              <a:solidFill>
                <a:schemeClr val="lt1"/>
              </a:solidFill>
            </a:endParaRPr>
          </a:p>
        </p:txBody>
      </p:sp>
      <p:sp>
        <p:nvSpPr>
          <p:cNvPr id="419" name="Google Shape;419;p40"/>
          <p:cNvSpPr txBox="1">
            <a:spLocks noGrp="1"/>
          </p:cNvSpPr>
          <p:nvPr>
            <p:ph type="body" idx="1"/>
          </p:nvPr>
        </p:nvSpPr>
        <p:spPr>
          <a:xfrm>
            <a:off x="720000" y="868325"/>
            <a:ext cx="7704000" cy="405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1922</a:t>
            </a:r>
            <a:endParaRPr sz="1800" b="1" dirty="0"/>
          </a:p>
          <a:p>
            <a:pPr marL="0" lvl="0" indent="0" algn="l" rtl="0">
              <a:spcBef>
                <a:spcPts val="0"/>
              </a:spcBef>
              <a:spcAft>
                <a:spcPts val="0"/>
              </a:spcAft>
              <a:buNone/>
            </a:pPr>
            <a:r>
              <a:rPr lang="en" sz="1800" dirty="0"/>
              <a:t> 	 Wilburt Davidson concluded no therapeutic effect</a:t>
            </a:r>
            <a:endParaRPr sz="1800" dirty="0"/>
          </a:p>
          <a:p>
            <a:pPr marL="0" lvl="0" indent="0" algn="l" rtl="0">
              <a:spcBef>
                <a:spcPts val="0"/>
              </a:spcBef>
              <a:spcAft>
                <a:spcPts val="0"/>
              </a:spcAft>
              <a:buNone/>
            </a:pPr>
            <a:r>
              <a:rPr lang="en" sz="1800" dirty="0"/>
              <a:t> 	 2 of 12 children were negative for Shigella</a:t>
            </a:r>
            <a:endParaRPr sz="1800" dirty="0"/>
          </a:p>
          <a:p>
            <a:pPr marL="0" lvl="0" indent="0" algn="l" rtl="0">
              <a:spcBef>
                <a:spcPts val="0"/>
              </a:spcBef>
              <a:spcAft>
                <a:spcPts val="0"/>
              </a:spcAft>
              <a:buNone/>
            </a:pPr>
            <a:r>
              <a:rPr lang="en" sz="1800" b="1" dirty="0"/>
              <a:t>1924</a:t>
            </a:r>
            <a:endParaRPr sz="1800" b="1" dirty="0"/>
          </a:p>
          <a:p>
            <a:pPr marL="0" lvl="0" indent="0" algn="l" rtl="0">
              <a:spcBef>
                <a:spcPts val="0"/>
              </a:spcBef>
              <a:spcAft>
                <a:spcPts val="0"/>
              </a:spcAft>
              <a:buNone/>
            </a:pPr>
            <a:r>
              <a:rPr lang="en" sz="1800" dirty="0"/>
              <a:t>              Spence &amp; McKinley bacillary dysentery</a:t>
            </a:r>
            <a:endParaRPr sz="1800" dirty="0"/>
          </a:p>
          <a:p>
            <a:pPr marL="457200" lvl="0" indent="0" algn="l" rtl="0">
              <a:spcBef>
                <a:spcPts val="0"/>
              </a:spcBef>
              <a:spcAft>
                <a:spcPts val="0"/>
              </a:spcAft>
              <a:buNone/>
            </a:pPr>
            <a:r>
              <a:rPr lang="en" sz="1800" dirty="0"/>
              <a:t>Death Rate</a:t>
            </a:r>
            <a:endParaRPr sz="1800" dirty="0"/>
          </a:p>
          <a:p>
            <a:pPr marL="457200" lvl="0" indent="457200" algn="l" rtl="0">
              <a:spcBef>
                <a:spcPts val="0"/>
              </a:spcBef>
              <a:spcAft>
                <a:spcPts val="0"/>
              </a:spcAft>
              <a:buNone/>
            </a:pPr>
            <a:r>
              <a:rPr lang="en" sz="1800" dirty="0"/>
              <a:t>Treatment group (10.5%) &amp; control group (41.6%)</a:t>
            </a:r>
            <a:endParaRPr sz="1800" dirty="0"/>
          </a:p>
          <a:p>
            <a:pPr marL="0" lvl="0" indent="457200" algn="l" rtl="0">
              <a:spcBef>
                <a:spcPts val="0"/>
              </a:spcBef>
              <a:spcAft>
                <a:spcPts val="0"/>
              </a:spcAft>
              <a:buNone/>
            </a:pPr>
            <a:r>
              <a:rPr lang="en" sz="1800" dirty="0"/>
              <a:t>Recovery Time</a:t>
            </a:r>
            <a:endParaRPr sz="1800" dirty="0"/>
          </a:p>
          <a:p>
            <a:pPr marL="457200" lvl="0" indent="457200" algn="l" rtl="0">
              <a:spcBef>
                <a:spcPts val="0"/>
              </a:spcBef>
              <a:spcAft>
                <a:spcPts val="0"/>
              </a:spcAft>
              <a:buNone/>
            </a:pPr>
            <a:r>
              <a:rPr lang="en" sz="1800" dirty="0"/>
              <a:t>Treatment group (5.8 Days) &amp; control group (12.8 Days)</a:t>
            </a:r>
            <a:endParaRPr sz="1800" dirty="0"/>
          </a:p>
          <a:p>
            <a:pPr marL="0" lvl="0" indent="0" algn="l" rtl="0">
              <a:spcBef>
                <a:spcPts val="0"/>
              </a:spcBef>
              <a:spcAft>
                <a:spcPts val="0"/>
              </a:spcAft>
              <a:buNone/>
            </a:pPr>
            <a:r>
              <a:rPr lang="en" sz="1800" b="1" dirty="0"/>
              <a:t>1929</a:t>
            </a:r>
            <a:endParaRPr sz="1800" dirty="0"/>
          </a:p>
          <a:p>
            <a:pPr marL="0" lvl="0" indent="457200" algn="l" rtl="0">
              <a:spcBef>
                <a:spcPts val="0"/>
              </a:spcBef>
              <a:spcAft>
                <a:spcPts val="0"/>
              </a:spcAft>
              <a:buNone/>
            </a:pPr>
            <a:r>
              <a:rPr lang="en" sz="1800" dirty="0"/>
              <a:t>Larkhum successfully treated furunculosis, skin infections, &amp; osteomyelitis</a:t>
            </a:r>
            <a:endParaRPr sz="1800" dirty="0"/>
          </a:p>
          <a:p>
            <a:pPr marL="0" lvl="0" indent="0" algn="l" rtl="0">
              <a:spcBef>
                <a:spcPts val="0"/>
              </a:spcBef>
              <a:spcAft>
                <a:spcPts val="0"/>
              </a:spcAft>
              <a:buNone/>
            </a:pPr>
            <a:r>
              <a:rPr lang="en" sz="1800" b="1" dirty="0"/>
              <a:t>1932</a:t>
            </a:r>
            <a:endParaRPr sz="1800" b="1" dirty="0"/>
          </a:p>
          <a:p>
            <a:pPr marL="0" lvl="0" indent="457200" algn="l" rtl="0">
              <a:spcBef>
                <a:spcPts val="0"/>
              </a:spcBef>
              <a:spcAft>
                <a:spcPts val="0"/>
              </a:spcAft>
              <a:buNone/>
            </a:pPr>
            <a:r>
              <a:rPr lang="en" sz="1800" dirty="0"/>
              <a:t>Shultz successfully treated dental infections</a:t>
            </a:r>
            <a:endParaRPr sz="1800" dirty="0"/>
          </a:p>
          <a:p>
            <a:pPr marL="0" lvl="0" indent="0" algn="l" rtl="0">
              <a:spcBef>
                <a:spcPts val="0"/>
              </a:spcBef>
              <a:spcAft>
                <a:spcPts val="0"/>
              </a:spcAft>
              <a:buNone/>
            </a:pPr>
            <a:endParaRPr dirty="0"/>
          </a:p>
        </p:txBody>
      </p:sp>
      <p:sp>
        <p:nvSpPr>
          <p:cNvPr id="420" name="Google Shape;420;p40"/>
          <p:cNvSpPr txBox="1"/>
          <p:nvPr/>
        </p:nvSpPr>
        <p:spPr>
          <a:xfrm>
            <a:off x="48986" y="4826475"/>
            <a:ext cx="3229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Aswani et al., 2021; Gelman et al., 2018</a:t>
            </a:r>
            <a:endParaRPr sz="900" dirty="0">
              <a:latin typeface="Titillium Web"/>
              <a:ea typeface="Titillium Web"/>
              <a:cs typeface="Titillium Web"/>
              <a:sym typeface="Titillium Web"/>
            </a:endParaRPr>
          </a:p>
        </p:txBody>
      </p:sp>
      <p:sp>
        <p:nvSpPr>
          <p:cNvPr id="421" name="Google Shape;421;p40"/>
          <p:cNvSpPr txBox="1"/>
          <p:nvPr/>
        </p:nvSpPr>
        <p:spPr>
          <a:xfrm>
            <a:off x="8178900" y="47742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Marklund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a:spLocks noGrp="1"/>
          </p:cNvSpPr>
          <p:nvPr>
            <p:ph type="title"/>
          </p:nvPr>
        </p:nvSpPr>
        <p:spPr>
          <a:xfrm>
            <a:off x="720000" y="140250"/>
            <a:ext cx="7704000" cy="10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REPORTED BACTERIOPHAGE USE IN THE </a:t>
            </a:r>
            <a:r>
              <a:rPr lang="en" sz="3200">
                <a:solidFill>
                  <a:schemeClr val="lt1"/>
                </a:solidFill>
              </a:rPr>
              <a:t>UNITED STATES</a:t>
            </a:r>
            <a:endParaRPr sz="3200"/>
          </a:p>
        </p:txBody>
      </p:sp>
      <p:sp>
        <p:nvSpPr>
          <p:cNvPr id="427" name="Google Shape;427;p41"/>
          <p:cNvSpPr txBox="1">
            <a:spLocks noGrp="1"/>
          </p:cNvSpPr>
          <p:nvPr>
            <p:ph type="body" idx="1"/>
          </p:nvPr>
        </p:nvSpPr>
        <p:spPr>
          <a:xfrm>
            <a:off x="520600" y="926325"/>
            <a:ext cx="7903500" cy="364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1931</a:t>
            </a:r>
            <a:endParaRPr sz="1800" b="1"/>
          </a:p>
          <a:p>
            <a:pPr marL="0" lvl="0" indent="457200" algn="l" rtl="0">
              <a:spcBef>
                <a:spcPts val="0"/>
              </a:spcBef>
              <a:spcAft>
                <a:spcPts val="0"/>
              </a:spcAft>
              <a:buNone/>
            </a:pPr>
            <a:r>
              <a:rPr lang="en" sz="1800"/>
              <a:t>Major pharmaceutical companies produced commercial bacteriophages</a:t>
            </a:r>
            <a:endParaRPr sz="1800"/>
          </a:p>
          <a:p>
            <a:pPr marL="457200" lvl="0" indent="457200" algn="l" rtl="0">
              <a:spcBef>
                <a:spcPts val="0"/>
              </a:spcBef>
              <a:spcAft>
                <a:spcPts val="0"/>
              </a:spcAft>
              <a:buNone/>
            </a:pPr>
            <a:r>
              <a:rPr lang="en" sz="1800"/>
              <a:t>Treatment for Staphylococci &amp; colon bacillus (Escherichia coli)</a:t>
            </a:r>
            <a:endParaRPr sz="1800"/>
          </a:p>
          <a:p>
            <a:pPr marL="0" lvl="0" indent="457200" algn="l" rtl="0">
              <a:spcBef>
                <a:spcPts val="0"/>
              </a:spcBef>
              <a:spcAft>
                <a:spcPts val="0"/>
              </a:spcAft>
              <a:buNone/>
            </a:pPr>
            <a:r>
              <a:rPr lang="en" sz="1800"/>
              <a:t>Eli Lilly</a:t>
            </a:r>
            <a:endParaRPr sz="1800"/>
          </a:p>
          <a:p>
            <a:pPr marL="457200" lvl="0" indent="457200" algn="l" rtl="0">
              <a:spcBef>
                <a:spcPts val="0"/>
              </a:spcBef>
              <a:spcAft>
                <a:spcPts val="0"/>
              </a:spcAft>
              <a:buNone/>
            </a:pPr>
            <a:r>
              <a:rPr lang="en" sz="1800"/>
              <a:t>Produced gel form</a:t>
            </a:r>
            <a:endParaRPr sz="1800"/>
          </a:p>
          <a:p>
            <a:pPr marL="0" lvl="0" indent="457200" algn="l" rtl="0">
              <a:spcBef>
                <a:spcPts val="0"/>
              </a:spcBef>
              <a:spcAft>
                <a:spcPts val="0"/>
              </a:spcAft>
              <a:buNone/>
            </a:pPr>
            <a:r>
              <a:rPr lang="en" sz="1800"/>
              <a:t>E.R. Squibb &amp; Sons &amp; Swan-Myers (Abbott)</a:t>
            </a:r>
            <a:endParaRPr sz="1800"/>
          </a:p>
          <a:p>
            <a:pPr marL="457200" lvl="0" indent="457200" algn="l" rtl="0">
              <a:spcBef>
                <a:spcPts val="0"/>
              </a:spcBef>
              <a:spcAft>
                <a:spcPts val="0"/>
              </a:spcAft>
              <a:buNone/>
            </a:pPr>
            <a:r>
              <a:rPr lang="en" sz="1800"/>
              <a:t>Produced fluid filtrates</a:t>
            </a:r>
            <a:endParaRPr sz="1800"/>
          </a:p>
          <a:p>
            <a:pPr marL="0" lvl="0" indent="457200" algn="l" rtl="0">
              <a:spcBef>
                <a:spcPts val="0"/>
              </a:spcBef>
              <a:spcAft>
                <a:spcPts val="0"/>
              </a:spcAft>
              <a:buNone/>
            </a:pPr>
            <a:r>
              <a:rPr lang="en" sz="1800"/>
              <a:t>Filtrates/gel of mixture were re-tested with new batch of bacteria</a:t>
            </a:r>
            <a:endParaRPr sz="1800"/>
          </a:p>
          <a:p>
            <a:pPr marL="457200" lvl="0" indent="457200" algn="l" rtl="0">
              <a:spcBef>
                <a:spcPts val="0"/>
              </a:spcBef>
              <a:spcAft>
                <a:spcPts val="0"/>
              </a:spcAft>
              <a:buNone/>
            </a:pPr>
            <a:r>
              <a:rPr lang="en" sz="1800"/>
              <a:t>Assumed bacteriophage propagate</a:t>
            </a:r>
            <a:endParaRPr sz="1800"/>
          </a:p>
          <a:p>
            <a:pPr marL="914400" lvl="0" indent="457200" algn="l" rtl="0">
              <a:spcBef>
                <a:spcPts val="0"/>
              </a:spcBef>
              <a:spcAft>
                <a:spcPts val="0"/>
              </a:spcAft>
              <a:buNone/>
            </a:pPr>
            <a:r>
              <a:rPr lang="en" sz="1800"/>
              <a:t>Tests showed diminished effect with subsequent generations</a:t>
            </a:r>
            <a:endParaRPr sz="1800"/>
          </a:p>
          <a:p>
            <a:pPr marL="0" lvl="0" indent="457200" algn="l" rtl="0">
              <a:spcBef>
                <a:spcPts val="0"/>
              </a:spcBef>
              <a:spcAft>
                <a:spcPts val="0"/>
              </a:spcAft>
              <a:buNone/>
            </a:pPr>
            <a:r>
              <a:rPr lang="en" sz="1800"/>
              <a:t>Bactericidal effect of original preparation contributed to preservative</a:t>
            </a:r>
            <a:endParaRPr sz="1800"/>
          </a:p>
          <a:p>
            <a:pPr marL="457200" lvl="0" indent="457200" algn="l" rtl="0">
              <a:spcBef>
                <a:spcPts val="0"/>
              </a:spcBef>
              <a:spcAft>
                <a:spcPts val="0"/>
              </a:spcAft>
              <a:buNone/>
            </a:pPr>
            <a:r>
              <a:rPr lang="en" sz="1800"/>
              <a:t>Realized lack of high-quality bacteriophages preparation</a:t>
            </a:r>
            <a:endParaRPr sz="1800"/>
          </a:p>
          <a:p>
            <a:pPr marL="0" lvl="0" indent="0" algn="l" rtl="0">
              <a:spcBef>
                <a:spcPts val="0"/>
              </a:spcBef>
              <a:spcAft>
                <a:spcPts val="0"/>
              </a:spcAft>
              <a:buNone/>
            </a:pPr>
            <a:endParaRPr/>
          </a:p>
        </p:txBody>
      </p:sp>
      <p:sp>
        <p:nvSpPr>
          <p:cNvPr id="428" name="Google Shape;428;p41"/>
          <p:cNvSpPr txBox="1"/>
          <p:nvPr/>
        </p:nvSpPr>
        <p:spPr>
          <a:xfrm>
            <a:off x="0" y="4743300"/>
            <a:ext cx="4182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Aswani et al., 2021; Gelman et al., 2018</a:t>
            </a:r>
            <a:endParaRPr sz="900">
              <a:latin typeface="Titillium Web"/>
              <a:ea typeface="Titillium Web"/>
              <a:cs typeface="Titillium Web"/>
              <a:sym typeface="Titillium Web"/>
            </a:endParaRPr>
          </a:p>
        </p:txBody>
      </p:sp>
      <p:sp>
        <p:nvSpPr>
          <p:cNvPr id="429" name="Google Shape;429;p41"/>
          <p:cNvSpPr txBox="1"/>
          <p:nvPr/>
        </p:nvSpPr>
        <p:spPr>
          <a:xfrm>
            <a:off x="8186100" y="47587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Marklund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2"/>
          <p:cNvSpPr txBox="1">
            <a:spLocks noGrp="1"/>
          </p:cNvSpPr>
          <p:nvPr>
            <p:ph type="title"/>
          </p:nvPr>
        </p:nvSpPr>
        <p:spPr>
          <a:xfrm>
            <a:off x="720000" y="231700"/>
            <a:ext cx="7704000" cy="103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REPORTED BACTERIOPHAGE USE IN THE </a:t>
            </a:r>
            <a:r>
              <a:rPr lang="en" sz="3200">
                <a:solidFill>
                  <a:schemeClr val="lt1"/>
                </a:solidFill>
              </a:rPr>
              <a:t>UNITED STATES</a:t>
            </a:r>
            <a:endParaRPr sz="3200"/>
          </a:p>
        </p:txBody>
      </p:sp>
      <p:sp>
        <p:nvSpPr>
          <p:cNvPr id="435" name="Google Shape;435;p42"/>
          <p:cNvSpPr txBox="1">
            <a:spLocks noGrp="1"/>
          </p:cNvSpPr>
          <p:nvPr>
            <p:ph type="body" idx="1"/>
          </p:nvPr>
        </p:nvSpPr>
        <p:spPr>
          <a:xfrm>
            <a:off x="447153" y="947225"/>
            <a:ext cx="8315010" cy="382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1934</a:t>
            </a:r>
            <a:endParaRPr sz="1800" b="1" dirty="0"/>
          </a:p>
          <a:p>
            <a:pPr marL="0" lvl="0" indent="457200" algn="l" rtl="0">
              <a:spcBef>
                <a:spcPts val="0"/>
              </a:spcBef>
              <a:spcAft>
                <a:spcPts val="0"/>
              </a:spcAft>
              <a:buNone/>
            </a:pPr>
            <a:r>
              <a:rPr lang="en" sz="1800" dirty="0"/>
              <a:t>Growing debate on utility of bacteriophage</a:t>
            </a:r>
            <a:endParaRPr sz="1800" dirty="0"/>
          </a:p>
          <a:p>
            <a:pPr marL="457200" lvl="0" indent="457200" algn="l" rtl="0">
              <a:spcBef>
                <a:spcPts val="0"/>
              </a:spcBef>
              <a:spcAft>
                <a:spcPts val="0"/>
              </a:spcAft>
              <a:buNone/>
            </a:pPr>
            <a:r>
              <a:rPr lang="en" sz="1800" dirty="0"/>
              <a:t>Microbe or enzyme?</a:t>
            </a:r>
            <a:endParaRPr sz="1800" dirty="0"/>
          </a:p>
          <a:p>
            <a:pPr marL="0" lvl="0" indent="457200" algn="l" rtl="0">
              <a:spcBef>
                <a:spcPts val="0"/>
              </a:spcBef>
              <a:spcAft>
                <a:spcPts val="0"/>
              </a:spcAft>
              <a:buNone/>
            </a:pPr>
            <a:r>
              <a:rPr lang="en" sz="1800" dirty="0"/>
              <a:t>American Medical Association reported on efficacy of bacteriophage therapy   </a:t>
            </a:r>
          </a:p>
          <a:p>
            <a:pPr marL="0" lvl="0" indent="457200" algn="l" rtl="0">
              <a:spcBef>
                <a:spcPts val="0"/>
              </a:spcBef>
              <a:spcAft>
                <a:spcPts val="0"/>
              </a:spcAft>
              <a:buNone/>
            </a:pPr>
            <a:r>
              <a:rPr lang="en-US" sz="1800" dirty="0"/>
              <a:t>Decreased interest in bacteriophages as therapeutic agents in the United States</a:t>
            </a:r>
          </a:p>
          <a:p>
            <a:pPr marL="0" lvl="0" indent="0" algn="l" rtl="0">
              <a:spcBef>
                <a:spcPts val="0"/>
              </a:spcBef>
              <a:spcAft>
                <a:spcPts val="0"/>
              </a:spcAft>
              <a:buNone/>
            </a:pPr>
            <a:r>
              <a:rPr lang="en" sz="1800" b="1" dirty="0"/>
              <a:t>1939</a:t>
            </a:r>
            <a:endParaRPr sz="1800" b="1" dirty="0"/>
          </a:p>
          <a:p>
            <a:pPr marL="0" lvl="0" indent="457200" algn="l" rtl="0">
              <a:spcBef>
                <a:spcPts val="0"/>
              </a:spcBef>
              <a:spcAft>
                <a:spcPts val="0"/>
              </a:spcAft>
              <a:buNone/>
            </a:pPr>
            <a:r>
              <a:rPr lang="en" sz="1800" dirty="0"/>
              <a:t>Electron microscope visualized virus</a:t>
            </a:r>
            <a:endParaRPr sz="1800" dirty="0"/>
          </a:p>
          <a:p>
            <a:pPr marL="0" lvl="0" indent="0" algn="l" rtl="0">
              <a:spcBef>
                <a:spcPts val="0"/>
              </a:spcBef>
              <a:spcAft>
                <a:spcPts val="0"/>
              </a:spcAft>
              <a:buNone/>
            </a:pPr>
            <a:r>
              <a:rPr lang="en" sz="1800" b="1" dirty="0"/>
              <a:t>1940</a:t>
            </a:r>
            <a:endParaRPr sz="1800" b="1" dirty="0"/>
          </a:p>
          <a:p>
            <a:pPr marL="0" lvl="0" indent="457200" algn="l" rtl="0">
              <a:spcBef>
                <a:spcPts val="0"/>
              </a:spcBef>
              <a:spcAft>
                <a:spcPts val="0"/>
              </a:spcAft>
              <a:buNone/>
            </a:pPr>
            <a:r>
              <a:rPr lang="en" sz="1800" dirty="0"/>
              <a:t>Bacteriophage genome (1st genome sequence)</a:t>
            </a:r>
            <a:endParaRPr sz="1800" dirty="0"/>
          </a:p>
          <a:p>
            <a:pPr marL="0" lvl="0" indent="457200" algn="l" rtl="0">
              <a:spcBef>
                <a:spcPts val="0"/>
              </a:spcBef>
              <a:spcAft>
                <a:spcPts val="0"/>
              </a:spcAft>
              <a:buNone/>
            </a:pPr>
            <a:r>
              <a:rPr lang="en" sz="1800" dirty="0"/>
              <a:t>Advent of Antibiotic Agents</a:t>
            </a:r>
            <a:endParaRPr sz="1800" dirty="0"/>
          </a:p>
          <a:p>
            <a:pPr marL="0" lvl="0" indent="457200" algn="l" rtl="0">
              <a:spcBef>
                <a:spcPts val="0"/>
              </a:spcBef>
              <a:spcAft>
                <a:spcPts val="0"/>
              </a:spcAft>
              <a:buNone/>
            </a:pPr>
            <a:r>
              <a:rPr lang="en" sz="1800" dirty="0"/>
              <a:t>	Used extensively during WWII</a:t>
            </a:r>
            <a:endParaRPr sz="1800" dirty="0"/>
          </a:p>
          <a:p>
            <a:pPr marL="0" lvl="0" indent="0" algn="l" rtl="0">
              <a:spcBef>
                <a:spcPts val="0"/>
              </a:spcBef>
              <a:spcAft>
                <a:spcPts val="0"/>
              </a:spcAft>
              <a:buNone/>
            </a:pPr>
            <a:endParaRPr dirty="0"/>
          </a:p>
        </p:txBody>
      </p:sp>
      <p:sp>
        <p:nvSpPr>
          <p:cNvPr id="436" name="Google Shape;436;p42"/>
          <p:cNvSpPr txBox="1"/>
          <p:nvPr/>
        </p:nvSpPr>
        <p:spPr>
          <a:xfrm>
            <a:off x="0" y="4750250"/>
            <a:ext cx="3537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Aswani et al., 2021; Gelman et al., 2018</a:t>
            </a:r>
            <a:endParaRPr sz="900" dirty="0">
              <a:latin typeface="Titillium Web"/>
              <a:ea typeface="Titillium Web"/>
              <a:cs typeface="Titillium Web"/>
              <a:sym typeface="Titillium Web"/>
            </a:endParaRPr>
          </a:p>
        </p:txBody>
      </p:sp>
      <p:sp>
        <p:nvSpPr>
          <p:cNvPr id="437" name="Google Shape;437;p42"/>
          <p:cNvSpPr txBox="1"/>
          <p:nvPr/>
        </p:nvSpPr>
        <p:spPr>
          <a:xfrm>
            <a:off x="8229600" y="47742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Marklund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3"/>
          <p:cNvSpPr txBox="1">
            <a:spLocks noGrp="1"/>
          </p:cNvSpPr>
          <p:nvPr>
            <p:ph type="title"/>
          </p:nvPr>
        </p:nvSpPr>
        <p:spPr>
          <a:xfrm>
            <a:off x="720000" y="195125"/>
            <a:ext cx="7704000" cy="106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REPORTED BACTERIOPHAGE USE IN THE </a:t>
            </a:r>
            <a:r>
              <a:rPr lang="en" sz="3200">
                <a:solidFill>
                  <a:schemeClr val="lt1"/>
                </a:solidFill>
              </a:rPr>
              <a:t>UNITED STATES</a:t>
            </a:r>
            <a:endParaRPr sz="3200"/>
          </a:p>
        </p:txBody>
      </p:sp>
      <p:sp>
        <p:nvSpPr>
          <p:cNvPr id="443" name="Google Shape;443;p43"/>
          <p:cNvSpPr txBox="1">
            <a:spLocks noGrp="1"/>
          </p:cNvSpPr>
          <p:nvPr>
            <p:ph type="body" idx="1"/>
          </p:nvPr>
        </p:nvSpPr>
        <p:spPr>
          <a:xfrm>
            <a:off x="592800" y="979550"/>
            <a:ext cx="7831200" cy="377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1942</a:t>
            </a:r>
            <a:endParaRPr sz="1800" b="1"/>
          </a:p>
          <a:p>
            <a:pPr marL="0" lvl="0" indent="457200" algn="l" rtl="0">
              <a:spcBef>
                <a:spcPts val="0"/>
              </a:spcBef>
              <a:spcAft>
                <a:spcPts val="0"/>
              </a:spcAft>
              <a:buNone/>
            </a:pPr>
            <a:r>
              <a:rPr lang="en" sz="1800"/>
              <a:t>Harvard &amp; University of Pennsylvania bacteriophage studies continued</a:t>
            </a:r>
            <a:endParaRPr sz="1800"/>
          </a:p>
          <a:p>
            <a:pPr marL="457200" lvl="0" indent="457200" algn="l" rtl="0">
              <a:spcBef>
                <a:spcPts val="0"/>
              </a:spcBef>
              <a:spcAft>
                <a:spcPts val="0"/>
              </a:spcAft>
              <a:buNone/>
            </a:pPr>
            <a:r>
              <a:rPr lang="en" sz="1800"/>
              <a:t>Anti-dysentery</a:t>
            </a:r>
            <a:endParaRPr sz="1800"/>
          </a:p>
          <a:p>
            <a:pPr marL="457200" lvl="0" indent="457200" algn="l" rtl="0">
              <a:spcBef>
                <a:spcPts val="0"/>
              </a:spcBef>
              <a:spcAft>
                <a:spcPts val="0"/>
              </a:spcAft>
              <a:buNone/>
            </a:pPr>
            <a:r>
              <a:rPr lang="en" sz="1800"/>
              <a:t>Typhoid Fever</a:t>
            </a:r>
            <a:endParaRPr sz="1800"/>
          </a:p>
          <a:p>
            <a:pPr marL="457200" lvl="0" indent="457200" algn="l" rtl="0">
              <a:spcBef>
                <a:spcPts val="0"/>
              </a:spcBef>
              <a:spcAft>
                <a:spcPts val="0"/>
              </a:spcAft>
              <a:buNone/>
            </a:pPr>
            <a:r>
              <a:rPr lang="en" sz="1800"/>
              <a:t>Chronic staphylococcal infections (Continued until 1987)</a:t>
            </a:r>
            <a:endParaRPr sz="1800"/>
          </a:p>
          <a:p>
            <a:pPr marL="0" lvl="0" indent="0" algn="l" rtl="0">
              <a:spcBef>
                <a:spcPts val="0"/>
              </a:spcBef>
              <a:spcAft>
                <a:spcPts val="0"/>
              </a:spcAft>
              <a:buNone/>
            </a:pPr>
            <a:r>
              <a:rPr lang="en" sz="1800" b="1"/>
              <a:t>1953</a:t>
            </a:r>
            <a:endParaRPr sz="1800" b="1"/>
          </a:p>
          <a:p>
            <a:pPr marL="0" lvl="0" indent="457200" algn="l" rtl="0">
              <a:spcBef>
                <a:spcPts val="0"/>
              </a:spcBef>
              <a:spcAft>
                <a:spcPts val="0"/>
              </a:spcAft>
              <a:buNone/>
            </a:pPr>
            <a:r>
              <a:rPr lang="en" sz="1800"/>
              <a:t>DNA was discovered</a:t>
            </a:r>
            <a:endParaRPr sz="1800"/>
          </a:p>
          <a:p>
            <a:pPr marL="0" lvl="0" indent="0" algn="l" rtl="0">
              <a:spcBef>
                <a:spcPts val="0"/>
              </a:spcBef>
              <a:spcAft>
                <a:spcPts val="0"/>
              </a:spcAft>
              <a:buNone/>
            </a:pPr>
            <a:r>
              <a:rPr lang="en" sz="1800" b="1"/>
              <a:t>Currently</a:t>
            </a:r>
            <a:endParaRPr sz="1800" b="1"/>
          </a:p>
          <a:p>
            <a:pPr marL="0" lvl="0" indent="457200" algn="l" rtl="0">
              <a:spcBef>
                <a:spcPts val="0"/>
              </a:spcBef>
              <a:spcAft>
                <a:spcPts val="0"/>
              </a:spcAft>
              <a:buNone/>
            </a:pPr>
            <a:r>
              <a:rPr lang="en" sz="1800"/>
              <a:t>National Institute of Health</a:t>
            </a:r>
            <a:endParaRPr sz="1800"/>
          </a:p>
          <a:p>
            <a:pPr marL="0" lvl="0" indent="457200" algn="l" rtl="0">
              <a:spcBef>
                <a:spcPts val="0"/>
              </a:spcBef>
              <a:spcAft>
                <a:spcPts val="0"/>
              </a:spcAft>
              <a:buNone/>
            </a:pPr>
            <a:r>
              <a:rPr lang="en" sz="1800"/>
              <a:t>Adequate control groups</a:t>
            </a:r>
            <a:endParaRPr sz="1800"/>
          </a:p>
          <a:p>
            <a:pPr marL="0" lvl="0" indent="457200" algn="l" rtl="0">
              <a:spcBef>
                <a:spcPts val="0"/>
              </a:spcBef>
              <a:spcAft>
                <a:spcPts val="0"/>
              </a:spcAft>
              <a:buNone/>
            </a:pPr>
            <a:r>
              <a:rPr lang="en" sz="1800"/>
              <a:t>Purified bacteriophage preparations</a:t>
            </a:r>
            <a:endParaRPr sz="1800"/>
          </a:p>
          <a:p>
            <a:pPr marL="0" lvl="0" indent="457200" algn="l" rtl="0">
              <a:spcBef>
                <a:spcPts val="0"/>
              </a:spcBef>
              <a:spcAft>
                <a:spcPts val="0"/>
              </a:spcAft>
              <a:buNone/>
            </a:pPr>
            <a:r>
              <a:rPr lang="en" sz="1800"/>
              <a:t>Sophisticated data analyses</a:t>
            </a:r>
            <a:endParaRPr sz="1800"/>
          </a:p>
          <a:p>
            <a:pPr marL="0" lvl="0" indent="457200" algn="l" rtl="0">
              <a:spcBef>
                <a:spcPts val="0"/>
              </a:spcBef>
              <a:spcAft>
                <a:spcPts val="0"/>
              </a:spcAft>
              <a:buNone/>
            </a:pPr>
            <a:r>
              <a:rPr lang="en" sz="1800"/>
              <a:t>Provide treatments for patients with unsuccessful antibiotic agent results</a:t>
            </a:r>
            <a:endParaRPr sz="1800"/>
          </a:p>
          <a:p>
            <a:pPr marL="0" lvl="0" indent="0" algn="l" rtl="0">
              <a:spcBef>
                <a:spcPts val="0"/>
              </a:spcBef>
              <a:spcAft>
                <a:spcPts val="0"/>
              </a:spcAft>
              <a:buNone/>
            </a:pPr>
            <a:endParaRPr/>
          </a:p>
        </p:txBody>
      </p:sp>
      <p:sp>
        <p:nvSpPr>
          <p:cNvPr id="444" name="Google Shape;444;p43"/>
          <p:cNvSpPr txBox="1"/>
          <p:nvPr/>
        </p:nvSpPr>
        <p:spPr>
          <a:xfrm>
            <a:off x="0" y="4743300"/>
            <a:ext cx="3291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Aswani et al., 2021; Gelman et al., 2018</a:t>
            </a:r>
            <a:endParaRPr sz="900">
              <a:latin typeface="Titillium Web"/>
              <a:ea typeface="Titillium Web"/>
              <a:cs typeface="Titillium Web"/>
              <a:sym typeface="Titillium Web"/>
            </a:endParaRPr>
          </a:p>
        </p:txBody>
      </p:sp>
      <p:sp>
        <p:nvSpPr>
          <p:cNvPr id="445" name="Google Shape;445;p43"/>
          <p:cNvSpPr txBox="1"/>
          <p:nvPr/>
        </p:nvSpPr>
        <p:spPr>
          <a:xfrm>
            <a:off x="8287550" y="47587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Titillium Web"/>
                <a:ea typeface="Titillium Web"/>
                <a:cs typeface="Titillium Web"/>
                <a:sym typeface="Titillium Web"/>
              </a:rPr>
              <a:t>Marklund</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6"/>
          <p:cNvSpPr txBox="1">
            <a:spLocks noGrp="1"/>
          </p:cNvSpPr>
          <p:nvPr>
            <p:ph type="title"/>
          </p:nvPr>
        </p:nvSpPr>
        <p:spPr>
          <a:xfrm>
            <a:off x="1641600" y="463975"/>
            <a:ext cx="6274800" cy="80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BACTERIA RELATED </a:t>
            </a:r>
            <a:r>
              <a:rPr lang="en" sz="3200">
                <a:solidFill>
                  <a:schemeClr val="lt1"/>
                </a:solidFill>
              </a:rPr>
              <a:t>MORTALITY </a:t>
            </a:r>
            <a:endParaRPr sz="3200">
              <a:solidFill>
                <a:schemeClr val="lt1"/>
              </a:solidFill>
            </a:endParaRPr>
          </a:p>
        </p:txBody>
      </p:sp>
      <p:sp>
        <p:nvSpPr>
          <p:cNvPr id="241" name="Google Shape;241;p26"/>
          <p:cNvSpPr txBox="1">
            <a:spLocks noGrp="1"/>
          </p:cNvSpPr>
          <p:nvPr>
            <p:ph type="body" idx="1"/>
          </p:nvPr>
        </p:nvSpPr>
        <p:spPr>
          <a:xfrm>
            <a:off x="4561100" y="1194450"/>
            <a:ext cx="4409400" cy="270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In the past bacteria related mortalities were widespread as individuals had a limited understanding of how to combat various pathogens.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Bacteria related mortality rates have since declined due to the discovery and invention of antibiotics. </a:t>
            </a:r>
            <a:endParaRPr sz="1800"/>
          </a:p>
        </p:txBody>
      </p:sp>
      <p:pic>
        <p:nvPicPr>
          <p:cNvPr id="242" name="Google Shape;242;p26"/>
          <p:cNvPicPr preferRelativeResize="0"/>
          <p:nvPr/>
        </p:nvPicPr>
        <p:blipFill rotWithShape="1">
          <a:blip r:embed="rId3">
            <a:alphaModFix/>
          </a:blip>
          <a:srcRect l="6093" r="9858"/>
          <a:stretch/>
        </p:blipFill>
        <p:spPr>
          <a:xfrm>
            <a:off x="340075" y="1348600"/>
            <a:ext cx="4160075" cy="3049701"/>
          </a:xfrm>
          <a:prstGeom prst="rect">
            <a:avLst/>
          </a:prstGeom>
          <a:noFill/>
          <a:ln>
            <a:noFill/>
          </a:ln>
        </p:spPr>
      </p:pic>
      <p:sp>
        <p:nvSpPr>
          <p:cNvPr id="243" name="Google Shape;243;p26"/>
          <p:cNvSpPr txBox="1"/>
          <p:nvPr/>
        </p:nvSpPr>
        <p:spPr>
          <a:xfrm>
            <a:off x="296575" y="4398300"/>
            <a:ext cx="4335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https://www.freepik.com/premium-photo/scientist-ppe-suit-making-adjustments-looking-through-laboratory-microscope-typing-pc-chemist-coverall-working-with-various-bacteria-tissue-blood-samples-antibiotics-research_17787047.htm</a:t>
            </a:r>
            <a:endParaRPr sz="900"/>
          </a:p>
        </p:txBody>
      </p:sp>
      <p:sp>
        <p:nvSpPr>
          <p:cNvPr id="244" name="Google Shape;244;p26"/>
          <p:cNvSpPr txBox="1"/>
          <p:nvPr/>
        </p:nvSpPr>
        <p:spPr>
          <a:xfrm>
            <a:off x="8352150" y="4774200"/>
            <a:ext cx="92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sz="1200">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4"/>
          <p:cNvSpPr txBox="1">
            <a:spLocks noGrp="1"/>
          </p:cNvSpPr>
          <p:nvPr>
            <p:ph type="title"/>
          </p:nvPr>
        </p:nvSpPr>
        <p:spPr>
          <a:xfrm>
            <a:off x="347525" y="64025"/>
            <a:ext cx="8624700" cy="106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INTERNATIONAL REPORTED BACTERIOPHAGE USAGE</a:t>
            </a:r>
            <a:endParaRPr sz="3200">
              <a:solidFill>
                <a:schemeClr val="lt1"/>
              </a:solidFill>
            </a:endParaRPr>
          </a:p>
        </p:txBody>
      </p:sp>
      <p:sp>
        <p:nvSpPr>
          <p:cNvPr id="451" name="Google Shape;451;p44"/>
          <p:cNvSpPr txBox="1">
            <a:spLocks noGrp="1"/>
          </p:cNvSpPr>
          <p:nvPr>
            <p:ph type="body" idx="1"/>
          </p:nvPr>
        </p:nvSpPr>
        <p:spPr>
          <a:xfrm>
            <a:off x="671015" y="849324"/>
            <a:ext cx="7704000" cy="39788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1924-1928</a:t>
            </a:r>
            <a:endParaRPr sz="1800" b="1" dirty="0"/>
          </a:p>
          <a:p>
            <a:pPr marL="0" lvl="0" indent="457200" algn="l" rtl="0">
              <a:spcBef>
                <a:spcPts val="0"/>
              </a:spcBef>
              <a:spcAft>
                <a:spcPts val="0"/>
              </a:spcAft>
              <a:buNone/>
            </a:pPr>
            <a:r>
              <a:rPr lang="en" sz="1800" dirty="0"/>
              <a:t>Ludwik Hirszfeld discovered ABO blood types</a:t>
            </a:r>
            <a:endParaRPr sz="1800" dirty="0"/>
          </a:p>
          <a:p>
            <a:pPr marL="0" lvl="0" indent="0" algn="l" rtl="0">
              <a:spcBef>
                <a:spcPts val="0"/>
              </a:spcBef>
              <a:spcAft>
                <a:spcPts val="0"/>
              </a:spcAft>
              <a:buNone/>
            </a:pPr>
            <a:r>
              <a:rPr lang="en" sz="1800" b="1" dirty="0"/>
              <a:t>1930</a:t>
            </a:r>
            <a:endParaRPr sz="1800" b="1" dirty="0"/>
          </a:p>
          <a:p>
            <a:pPr marL="0" lvl="0" indent="457200" algn="l" rtl="0">
              <a:spcBef>
                <a:spcPts val="0"/>
              </a:spcBef>
              <a:spcAft>
                <a:spcPts val="0"/>
              </a:spcAft>
              <a:buNone/>
            </a:pPr>
            <a:r>
              <a:rPr lang="en" sz="1800" dirty="0"/>
              <a:t>Felix d'Herelle left France &amp; joined George Eliava (Georgian scientist)</a:t>
            </a:r>
            <a:endParaRPr sz="1800" dirty="0"/>
          </a:p>
          <a:p>
            <a:pPr marL="0" lvl="0" indent="457200" algn="l" rtl="0">
              <a:spcBef>
                <a:spcPts val="0"/>
              </a:spcBef>
              <a:spcAft>
                <a:spcPts val="0"/>
              </a:spcAft>
              <a:buNone/>
            </a:pPr>
            <a:r>
              <a:rPr lang="en" sz="1800" dirty="0"/>
              <a:t>Eliava Institute of Bacteriophages Microbiology &amp; Virology in Tbilisi, Georgia (USSR)</a:t>
            </a:r>
            <a:endParaRPr sz="1800" dirty="0"/>
          </a:p>
          <a:p>
            <a:pPr marL="457200" lvl="0" indent="457200" algn="l" rtl="0">
              <a:spcBef>
                <a:spcPts val="0"/>
              </a:spcBef>
              <a:spcAft>
                <a:spcPts val="0"/>
              </a:spcAft>
              <a:buNone/>
            </a:pPr>
            <a:r>
              <a:rPr lang="en" sz="1800" dirty="0"/>
              <a:t>Largest bacteriophages producer in the world</a:t>
            </a:r>
            <a:endParaRPr sz="1800" dirty="0"/>
          </a:p>
          <a:p>
            <a:pPr marL="457200" lvl="0" indent="457200" algn="l" rtl="0">
              <a:spcBef>
                <a:spcPts val="0"/>
              </a:spcBef>
              <a:spcAft>
                <a:spcPts val="0"/>
              </a:spcAft>
              <a:buNone/>
            </a:pPr>
            <a:r>
              <a:rPr lang="en" sz="1800" dirty="0"/>
              <a:t>Intestinal bacteriophages to supply the Red Army</a:t>
            </a:r>
            <a:endParaRPr sz="1800" dirty="0"/>
          </a:p>
          <a:p>
            <a:pPr marL="0" lvl="0" indent="457200" algn="l" rtl="0">
              <a:spcBef>
                <a:spcPts val="0"/>
              </a:spcBef>
              <a:spcAft>
                <a:spcPts val="0"/>
              </a:spcAft>
              <a:buNone/>
            </a:pPr>
            <a:r>
              <a:rPr lang="en" sz="1800" b="1" dirty="0"/>
              <a:t>*Currently</a:t>
            </a:r>
            <a:endParaRPr sz="1800" b="1" dirty="0"/>
          </a:p>
          <a:p>
            <a:pPr marL="457200" lvl="0" indent="457200" algn="l" rtl="0">
              <a:spcBef>
                <a:spcPts val="0"/>
              </a:spcBef>
              <a:spcAft>
                <a:spcPts val="0"/>
              </a:spcAft>
              <a:buNone/>
            </a:pPr>
            <a:r>
              <a:rPr lang="en" sz="1800" dirty="0"/>
              <a:t>Thriving medical tourist industry (Antibiotic failure)</a:t>
            </a:r>
            <a:endParaRPr sz="1800" dirty="0"/>
          </a:p>
          <a:p>
            <a:pPr marL="0" lvl="0" indent="0" algn="l" rtl="0">
              <a:spcBef>
                <a:spcPts val="0"/>
              </a:spcBef>
              <a:spcAft>
                <a:spcPts val="0"/>
              </a:spcAft>
              <a:buNone/>
            </a:pPr>
            <a:r>
              <a:rPr lang="en" sz="1800" b="1" dirty="0"/>
              <a:t>1941</a:t>
            </a:r>
            <a:endParaRPr sz="1800" b="1" dirty="0"/>
          </a:p>
          <a:p>
            <a:pPr marL="0" lvl="0" indent="457200" algn="l" rtl="0">
              <a:spcBef>
                <a:spcPts val="0"/>
              </a:spcBef>
              <a:spcAft>
                <a:spcPts val="0"/>
              </a:spcAft>
              <a:buNone/>
            </a:pPr>
            <a:r>
              <a:rPr lang="en" sz="1800" dirty="0"/>
              <a:t>Ludwik Hirzfeld</a:t>
            </a:r>
            <a:endParaRPr sz="1800" dirty="0"/>
          </a:p>
          <a:p>
            <a:pPr marL="457200" lvl="0" indent="457200" algn="l" rtl="0">
              <a:spcBef>
                <a:spcPts val="0"/>
              </a:spcBef>
              <a:spcAft>
                <a:spcPts val="0"/>
              </a:spcAft>
              <a:buNone/>
            </a:pPr>
            <a:r>
              <a:rPr lang="en" sz="1800" dirty="0"/>
              <a:t>Organized secret medical courses in Warsaw Ghetto during WWII</a:t>
            </a:r>
            <a:endParaRPr sz="1800" dirty="0"/>
          </a:p>
          <a:p>
            <a:pPr marL="457200" lvl="0" indent="457200" algn="l" rtl="0">
              <a:spcBef>
                <a:spcPts val="0"/>
              </a:spcBef>
              <a:spcAft>
                <a:spcPts val="0"/>
              </a:spcAft>
              <a:buNone/>
            </a:pPr>
            <a:r>
              <a:rPr lang="en" sz="1800" dirty="0"/>
              <a:t>Suppressed typhus epidemic</a:t>
            </a:r>
            <a:endParaRPr sz="1800" dirty="0"/>
          </a:p>
          <a:p>
            <a:pPr marL="0" lvl="0" indent="0" algn="l" rtl="0">
              <a:spcBef>
                <a:spcPts val="0"/>
              </a:spcBef>
              <a:spcAft>
                <a:spcPts val="0"/>
              </a:spcAft>
              <a:buNone/>
            </a:pPr>
            <a:endParaRPr dirty="0"/>
          </a:p>
        </p:txBody>
      </p:sp>
      <p:sp>
        <p:nvSpPr>
          <p:cNvPr id="452" name="Google Shape;452;p44"/>
          <p:cNvSpPr txBox="1"/>
          <p:nvPr/>
        </p:nvSpPr>
        <p:spPr>
          <a:xfrm>
            <a:off x="-58508" y="4820400"/>
            <a:ext cx="3008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Aswani et al., 2021; Gelman et al., 2018</a:t>
            </a:r>
            <a:endParaRPr sz="900" dirty="0">
              <a:latin typeface="Titillium Web"/>
              <a:ea typeface="Titillium Web"/>
              <a:cs typeface="Titillium Web"/>
              <a:sym typeface="Titillium Web"/>
            </a:endParaRPr>
          </a:p>
        </p:txBody>
      </p:sp>
      <p:sp>
        <p:nvSpPr>
          <p:cNvPr id="2" name="Google Shape;445;p43">
            <a:extLst>
              <a:ext uri="{FF2B5EF4-FFF2-40B4-BE49-F238E27FC236}">
                <a16:creationId xmlns:a16="http://schemas.microsoft.com/office/drawing/2014/main" id="{6630A749-FABD-9962-67AE-791ECF6BC586}"/>
              </a:ext>
            </a:extLst>
          </p:cNvPr>
          <p:cNvSpPr txBox="1"/>
          <p:nvPr/>
        </p:nvSpPr>
        <p:spPr>
          <a:xfrm>
            <a:off x="8187283" y="4774200"/>
            <a:ext cx="1569884"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Titillium Web"/>
                <a:ea typeface="Titillium Web"/>
                <a:cs typeface="Titillium Web"/>
                <a:sym typeface="Titillium Web"/>
              </a:rPr>
              <a:t>Marklund</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5"/>
          <p:cNvSpPr txBox="1">
            <a:spLocks noGrp="1"/>
          </p:cNvSpPr>
          <p:nvPr>
            <p:ph type="title"/>
          </p:nvPr>
        </p:nvSpPr>
        <p:spPr>
          <a:xfrm>
            <a:off x="219400" y="64025"/>
            <a:ext cx="8799900" cy="98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INTERNATIONAL REPORTED BACTERIOPHAGE USAGE</a:t>
            </a:r>
            <a:endParaRPr sz="3200">
              <a:solidFill>
                <a:schemeClr val="lt1"/>
              </a:solidFill>
            </a:endParaRPr>
          </a:p>
          <a:p>
            <a:pPr marL="0" lvl="0" indent="0" algn="ctr" rtl="0">
              <a:spcBef>
                <a:spcPts val="0"/>
              </a:spcBef>
              <a:spcAft>
                <a:spcPts val="0"/>
              </a:spcAft>
              <a:buNone/>
            </a:pPr>
            <a:endParaRPr/>
          </a:p>
        </p:txBody>
      </p:sp>
      <p:sp>
        <p:nvSpPr>
          <p:cNvPr id="458" name="Google Shape;458;p45"/>
          <p:cNvSpPr txBox="1">
            <a:spLocks noGrp="1"/>
          </p:cNvSpPr>
          <p:nvPr>
            <p:ph type="body" idx="1"/>
          </p:nvPr>
        </p:nvSpPr>
        <p:spPr>
          <a:xfrm>
            <a:off x="551350" y="633775"/>
            <a:ext cx="8065112" cy="43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t>1</a:t>
            </a:r>
            <a:r>
              <a:rPr lang="en" sz="1800" b="1" dirty="0"/>
              <a:t>942 -1943</a:t>
            </a:r>
            <a:endParaRPr sz="1800" b="1" dirty="0"/>
          </a:p>
          <a:p>
            <a:pPr marL="0" lvl="0" indent="457200" algn="l" rtl="0">
              <a:spcBef>
                <a:spcPts val="0"/>
              </a:spcBef>
              <a:spcAft>
                <a:spcPts val="0"/>
              </a:spcAft>
              <a:buNone/>
            </a:pPr>
            <a:r>
              <a:rPr lang="en" sz="1800" dirty="0"/>
              <a:t>Operation Barbarossa</a:t>
            </a:r>
            <a:endParaRPr sz="1800" dirty="0"/>
          </a:p>
          <a:p>
            <a:pPr marL="0" lvl="0" indent="457200" algn="l" rtl="0">
              <a:spcBef>
                <a:spcPts val="0"/>
              </a:spcBef>
              <a:spcAft>
                <a:spcPts val="0"/>
              </a:spcAft>
              <a:buNone/>
            </a:pPr>
            <a:r>
              <a:rPr lang="en" sz="1800" dirty="0"/>
              <a:t>Wound Therapy</a:t>
            </a:r>
            <a:endParaRPr sz="1800" dirty="0"/>
          </a:p>
          <a:p>
            <a:pPr marL="457200" lvl="0" indent="457200" algn="l" rtl="0">
              <a:spcBef>
                <a:spcPts val="0"/>
              </a:spcBef>
              <a:spcAft>
                <a:spcPts val="0"/>
              </a:spcAft>
              <a:buNone/>
            </a:pPr>
            <a:r>
              <a:rPr lang="en" sz="1800" dirty="0"/>
              <a:t>Significant reduction of gangrene &amp; amputations among Soviet soldiers</a:t>
            </a:r>
            <a:endParaRPr sz="1800" dirty="0"/>
          </a:p>
          <a:p>
            <a:pPr marL="0" lvl="0" indent="457200" algn="l" rtl="0">
              <a:spcBef>
                <a:spcPts val="0"/>
              </a:spcBef>
              <a:spcAft>
                <a:spcPts val="0"/>
              </a:spcAft>
              <a:buNone/>
            </a:pPr>
            <a:r>
              <a:rPr lang="en" sz="1800" dirty="0"/>
              <a:t>Stalingrad</a:t>
            </a:r>
            <a:endParaRPr sz="1800" dirty="0"/>
          </a:p>
          <a:p>
            <a:pPr marL="457200" lvl="0" indent="457200" algn="l" rtl="0">
              <a:spcBef>
                <a:spcPts val="0"/>
              </a:spcBef>
              <a:spcAft>
                <a:spcPts val="0"/>
              </a:spcAft>
              <a:buNone/>
            </a:pPr>
            <a:r>
              <a:rPr lang="en" sz="1800" dirty="0"/>
              <a:t>Cholera outbreak</a:t>
            </a:r>
            <a:endParaRPr sz="1800" dirty="0"/>
          </a:p>
          <a:p>
            <a:pPr marL="914400" lvl="0" indent="457200" algn="l" rtl="0">
              <a:spcBef>
                <a:spcPts val="0"/>
              </a:spcBef>
              <a:spcAft>
                <a:spcPts val="0"/>
              </a:spcAft>
              <a:buNone/>
            </a:pPr>
            <a:r>
              <a:rPr lang="en" sz="1800" dirty="0"/>
              <a:t>50,000 Russian civilian/military treated successfully</a:t>
            </a:r>
            <a:endParaRPr sz="1800" dirty="0"/>
          </a:p>
          <a:p>
            <a:pPr marL="0" lvl="0" indent="0" algn="l" rtl="0">
              <a:spcBef>
                <a:spcPts val="0"/>
              </a:spcBef>
              <a:spcAft>
                <a:spcPts val="0"/>
              </a:spcAft>
              <a:buNone/>
            </a:pPr>
            <a:r>
              <a:rPr lang="en" sz="1800" b="1" dirty="0"/>
              <a:t>1952</a:t>
            </a:r>
            <a:endParaRPr sz="1800" b="1" dirty="0"/>
          </a:p>
          <a:p>
            <a:pPr marL="0" lvl="0" indent="457200" algn="l" rtl="0">
              <a:spcBef>
                <a:spcPts val="0"/>
              </a:spcBef>
              <a:spcAft>
                <a:spcPts val="0"/>
              </a:spcAft>
              <a:buNone/>
            </a:pPr>
            <a:r>
              <a:rPr lang="en" sz="1800" dirty="0"/>
              <a:t>Polish Ludwik Hirszfeld Institute of Immunology &amp; Experimental Therapy</a:t>
            </a:r>
            <a:endParaRPr sz="1800" dirty="0"/>
          </a:p>
          <a:p>
            <a:pPr marL="0" lvl="0" indent="457200" algn="l" rtl="0">
              <a:spcBef>
                <a:spcPts val="0"/>
              </a:spcBef>
              <a:spcAft>
                <a:spcPts val="0"/>
              </a:spcAft>
              <a:buNone/>
            </a:pPr>
            <a:r>
              <a:rPr lang="en" sz="1800" dirty="0"/>
              <a:t>Established terminology for ABO blood group system</a:t>
            </a:r>
            <a:endParaRPr sz="1800" dirty="0"/>
          </a:p>
          <a:p>
            <a:pPr marL="0" lvl="0" indent="457200" algn="l" rtl="0">
              <a:spcBef>
                <a:spcPts val="0"/>
              </a:spcBef>
              <a:spcAft>
                <a:spcPts val="0"/>
              </a:spcAft>
              <a:buNone/>
            </a:pPr>
            <a:r>
              <a:rPr lang="en" sz="1800" dirty="0"/>
              <a:t>Focused on application of human treatments</a:t>
            </a:r>
            <a:endParaRPr sz="1800" dirty="0"/>
          </a:p>
          <a:p>
            <a:pPr marL="457200" lvl="0" indent="457200" algn="l" rtl="0">
              <a:spcBef>
                <a:spcPts val="0"/>
              </a:spcBef>
              <a:spcAft>
                <a:spcPts val="0"/>
              </a:spcAft>
              <a:buNone/>
            </a:pPr>
            <a:r>
              <a:rPr lang="en" sz="1800" dirty="0"/>
              <a:t>2,000 patients treated bacteriophages after antibiotic therapy failure</a:t>
            </a:r>
            <a:endParaRPr sz="1800" dirty="0"/>
          </a:p>
          <a:p>
            <a:pPr marL="0" lvl="0" indent="0" algn="l" rtl="0">
              <a:spcBef>
                <a:spcPts val="0"/>
              </a:spcBef>
              <a:spcAft>
                <a:spcPts val="0"/>
              </a:spcAft>
              <a:buNone/>
            </a:pPr>
            <a:r>
              <a:rPr lang="en" sz="1800" b="1" dirty="0"/>
              <a:t>Currently</a:t>
            </a:r>
            <a:endParaRPr sz="1800" b="1" dirty="0"/>
          </a:p>
          <a:p>
            <a:pPr marL="0" lvl="0" indent="457200" algn="l" rtl="0">
              <a:spcBef>
                <a:spcPts val="0"/>
              </a:spcBef>
              <a:spcAft>
                <a:spcPts val="0"/>
              </a:spcAft>
              <a:buNone/>
            </a:pPr>
            <a:r>
              <a:rPr lang="en" sz="1800" dirty="0"/>
              <a:t>Eastern Europe is improving efficacy of bacteriophages</a:t>
            </a:r>
            <a:endParaRPr sz="1800" dirty="0"/>
          </a:p>
          <a:p>
            <a:pPr marL="457200" lvl="0" indent="457200" algn="l" rtl="0">
              <a:spcBef>
                <a:spcPts val="0"/>
              </a:spcBef>
              <a:spcAft>
                <a:spcPts val="0"/>
              </a:spcAft>
              <a:buNone/>
            </a:pPr>
            <a:r>
              <a:rPr lang="en" sz="1800" dirty="0"/>
              <a:t>Replacing antibiotic agents</a:t>
            </a:r>
            <a:endParaRPr sz="1800" dirty="0"/>
          </a:p>
          <a:p>
            <a:pPr marL="0" lvl="0" indent="0" algn="l" rtl="0">
              <a:spcBef>
                <a:spcPts val="0"/>
              </a:spcBef>
              <a:spcAft>
                <a:spcPts val="0"/>
              </a:spcAft>
              <a:buNone/>
            </a:pPr>
            <a:endParaRPr sz="1300" dirty="0"/>
          </a:p>
        </p:txBody>
      </p:sp>
      <p:sp>
        <p:nvSpPr>
          <p:cNvPr id="459" name="Google Shape;459;p45"/>
          <p:cNvSpPr txBox="1"/>
          <p:nvPr/>
        </p:nvSpPr>
        <p:spPr>
          <a:xfrm>
            <a:off x="-41521" y="4797300"/>
            <a:ext cx="3443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Aswani et al., 2021; Gelman et al., 2018</a:t>
            </a:r>
            <a:endParaRPr sz="900" dirty="0">
              <a:latin typeface="Titillium Web"/>
              <a:ea typeface="Titillium Web"/>
              <a:cs typeface="Titillium Web"/>
              <a:sym typeface="Titillium Web"/>
            </a:endParaRPr>
          </a:p>
        </p:txBody>
      </p:sp>
      <p:sp>
        <p:nvSpPr>
          <p:cNvPr id="460" name="Google Shape;460;p45"/>
          <p:cNvSpPr txBox="1"/>
          <p:nvPr/>
        </p:nvSpPr>
        <p:spPr>
          <a:xfrm>
            <a:off x="8215100" y="47742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Marklund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6"/>
          <p:cNvSpPr txBox="1">
            <a:spLocks noGrp="1"/>
          </p:cNvSpPr>
          <p:nvPr>
            <p:ph type="title"/>
          </p:nvPr>
        </p:nvSpPr>
        <p:spPr>
          <a:xfrm>
            <a:off x="111150" y="0"/>
            <a:ext cx="8921700" cy="7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COMPARING BACTERIOPHAGES &amp;  </a:t>
            </a:r>
            <a:r>
              <a:rPr lang="en" sz="3200">
                <a:solidFill>
                  <a:schemeClr val="lt1"/>
                </a:solidFill>
              </a:rPr>
              <a:t>ANTIBIOTICS</a:t>
            </a:r>
            <a:endParaRPr sz="3200">
              <a:solidFill>
                <a:schemeClr val="lt1"/>
              </a:solidFill>
            </a:endParaRPr>
          </a:p>
        </p:txBody>
      </p:sp>
      <p:sp>
        <p:nvSpPr>
          <p:cNvPr id="466" name="Google Shape;466;p46"/>
          <p:cNvSpPr txBox="1">
            <a:spLocks noGrp="1"/>
          </p:cNvSpPr>
          <p:nvPr>
            <p:ph type="body" idx="1"/>
          </p:nvPr>
        </p:nvSpPr>
        <p:spPr>
          <a:xfrm>
            <a:off x="231575" y="596025"/>
            <a:ext cx="4421400" cy="41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Typical antibiotics don’t specifically target bad bacteria; good bacteria are harmed in the process.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When good bacteria are harmed (such as gut microbiota) bad bacteria take their place and cause secondary complications.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As opposed to antibiotics, bacteriophages have evolved to specifically target specific strains or species.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This allows us to specifically target bad bacteria without harming the good ones.</a:t>
            </a:r>
            <a:endParaRPr sz="1800"/>
          </a:p>
          <a:p>
            <a:pPr marL="0" lvl="0" indent="0" algn="l" rtl="0">
              <a:spcBef>
                <a:spcPts val="0"/>
              </a:spcBef>
              <a:spcAft>
                <a:spcPts val="0"/>
              </a:spcAft>
              <a:buNone/>
            </a:pPr>
            <a:endParaRPr sz="1200"/>
          </a:p>
          <a:p>
            <a:pPr marL="0" lvl="0" indent="0" algn="l" rtl="0">
              <a:spcBef>
                <a:spcPts val="0"/>
              </a:spcBef>
              <a:spcAft>
                <a:spcPts val="0"/>
              </a:spcAft>
              <a:buNone/>
            </a:pPr>
            <a:endParaRPr sz="1500"/>
          </a:p>
        </p:txBody>
      </p:sp>
      <p:sp>
        <p:nvSpPr>
          <p:cNvPr id="467" name="Google Shape;467;p46"/>
          <p:cNvSpPr txBox="1"/>
          <p:nvPr/>
        </p:nvSpPr>
        <p:spPr>
          <a:xfrm>
            <a:off x="4497525" y="596025"/>
            <a:ext cx="45705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This allows us to specifically target bad bacteria without harming the good ones.</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Phages are available in an limitless supply.</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Phages are non-toxic to our environment and body</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Only small and singular doses are needed as they replicate by themselves.</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Phages evolve automatically over time to outsmart bacterial defenses.</a:t>
            </a: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sz="1800">
              <a:solidFill>
                <a:srgbClr val="434343"/>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434343"/>
                </a:solidFill>
                <a:latin typeface="Titillium Web"/>
                <a:ea typeface="Titillium Web"/>
                <a:cs typeface="Titillium Web"/>
                <a:sym typeface="Titillium Web"/>
              </a:rPr>
              <a:t>Lack of cross-resistance with antibiotics.</a:t>
            </a:r>
            <a:endParaRPr sz="1800">
              <a:solidFill>
                <a:srgbClr val="434343"/>
              </a:solidFill>
              <a:latin typeface="Titillium Web"/>
              <a:ea typeface="Titillium Web"/>
              <a:cs typeface="Titillium Web"/>
              <a:sym typeface="Titillium Web"/>
            </a:endParaRPr>
          </a:p>
        </p:txBody>
      </p:sp>
      <p:sp>
        <p:nvSpPr>
          <p:cNvPr id="468" name="Google Shape;468;p46"/>
          <p:cNvSpPr txBox="1"/>
          <p:nvPr/>
        </p:nvSpPr>
        <p:spPr>
          <a:xfrm>
            <a:off x="8663100" y="47742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469" name="Google Shape;469;p46"/>
          <p:cNvSpPr txBox="1"/>
          <p:nvPr/>
        </p:nvSpPr>
        <p:spPr>
          <a:xfrm>
            <a:off x="-36225" y="4878350"/>
            <a:ext cx="3000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900">
                <a:latin typeface="Titillium Web"/>
                <a:ea typeface="Titillium Web"/>
                <a:cs typeface="Titillium Web"/>
                <a:sym typeface="Titillium Web"/>
              </a:rPr>
              <a:t>Loc-Carrillo, C., &amp; Abedon, S. T., 2011</a:t>
            </a:r>
            <a:endParaRPr sz="900">
              <a:latin typeface="Titillium Web"/>
              <a:ea typeface="Titillium Web"/>
              <a:cs typeface="Titillium Web"/>
              <a:sym typeface="Titillium Web"/>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7"/>
          <p:cNvSpPr txBox="1">
            <a:spLocks noGrp="1"/>
          </p:cNvSpPr>
          <p:nvPr>
            <p:ph type="title"/>
          </p:nvPr>
        </p:nvSpPr>
        <p:spPr>
          <a:xfrm>
            <a:off x="146250" y="216000"/>
            <a:ext cx="8885400" cy="79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CURRENT APPLICATIONS OF BACTERIOPHAGES</a:t>
            </a:r>
            <a:endParaRPr sz="3200">
              <a:solidFill>
                <a:schemeClr val="lt1"/>
              </a:solidFill>
            </a:endParaRPr>
          </a:p>
        </p:txBody>
      </p:sp>
      <p:sp>
        <p:nvSpPr>
          <p:cNvPr id="475" name="Google Shape;475;p47"/>
          <p:cNvSpPr txBox="1">
            <a:spLocks noGrp="1"/>
          </p:cNvSpPr>
          <p:nvPr>
            <p:ph type="body" idx="1"/>
          </p:nvPr>
        </p:nvSpPr>
        <p:spPr>
          <a:xfrm>
            <a:off x="1058400" y="1229713"/>
            <a:ext cx="7365600" cy="33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At present, phage therapy is very limited in use overall and isn’t approved for use in humans in many places.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FDA has approved its use in application to foods as a preventative measure to stop bacteria from growing and causing food-related illnesses.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Has been used as a last resort in the cases of multiple-drug resistant bacterial infections, in which there is no medicine that can rid the body of the infection. </a:t>
            </a:r>
            <a:endParaRPr sz="1800"/>
          </a:p>
          <a:p>
            <a:pPr marL="0" lvl="0" indent="0" algn="l" rtl="0">
              <a:spcBef>
                <a:spcPts val="0"/>
              </a:spcBef>
              <a:spcAft>
                <a:spcPts val="0"/>
              </a:spcAft>
              <a:buNone/>
            </a:pPr>
            <a:endParaRPr sz="2000"/>
          </a:p>
          <a:p>
            <a:pPr marL="0" lvl="0" indent="0" algn="l" rtl="0">
              <a:spcBef>
                <a:spcPts val="0"/>
              </a:spcBef>
              <a:spcAft>
                <a:spcPts val="0"/>
              </a:spcAft>
              <a:buNone/>
            </a:pPr>
            <a:endParaRPr sz="2000"/>
          </a:p>
        </p:txBody>
      </p:sp>
      <p:sp>
        <p:nvSpPr>
          <p:cNvPr id="476" name="Google Shape;476;p47"/>
          <p:cNvSpPr txBox="1"/>
          <p:nvPr/>
        </p:nvSpPr>
        <p:spPr>
          <a:xfrm>
            <a:off x="8664250" y="47742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477" name="Google Shape;477;p47"/>
          <p:cNvSpPr txBox="1"/>
          <p:nvPr/>
        </p:nvSpPr>
        <p:spPr>
          <a:xfrm>
            <a:off x="0" y="4862500"/>
            <a:ext cx="3000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900">
                <a:latin typeface="Titillium Web"/>
                <a:ea typeface="Titillium Web"/>
                <a:cs typeface="Titillium Web"/>
                <a:sym typeface="Titillium Web"/>
              </a:rPr>
              <a:t>El-Shibiny, A., &amp; El-Sahhar, S. 2017 </a:t>
            </a:r>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8"/>
          <p:cNvSpPr txBox="1">
            <a:spLocks noGrp="1"/>
          </p:cNvSpPr>
          <p:nvPr>
            <p:ph type="title"/>
          </p:nvPr>
        </p:nvSpPr>
        <p:spPr>
          <a:xfrm>
            <a:off x="2199300" y="115050"/>
            <a:ext cx="5150400" cy="629400"/>
          </a:xfrm>
          <a:prstGeom prst="rect">
            <a:avLst/>
          </a:prstGeom>
        </p:spPr>
        <p:txBody>
          <a:bodyPr spcFirstLastPara="1" wrap="square" lIns="114300" tIns="91425" rIns="91425" bIns="91425" anchor="t" anchorCtr="0">
            <a:noAutofit/>
          </a:bodyPr>
          <a:lstStyle/>
          <a:p>
            <a:pPr marL="0" lvl="0" indent="0" algn="l" rtl="0">
              <a:spcBef>
                <a:spcPts val="0"/>
              </a:spcBef>
              <a:spcAft>
                <a:spcPts val="0"/>
              </a:spcAft>
              <a:buNone/>
            </a:pPr>
            <a:r>
              <a:rPr lang="en" sz="3200"/>
              <a:t>DEVELOPMENTAL </a:t>
            </a:r>
            <a:r>
              <a:rPr lang="en" sz="3200">
                <a:solidFill>
                  <a:schemeClr val="lt1"/>
                </a:solidFill>
              </a:rPr>
              <a:t>ISSUES</a:t>
            </a:r>
            <a:endParaRPr sz="3200">
              <a:solidFill>
                <a:schemeClr val="lt1"/>
              </a:solidFill>
            </a:endParaRPr>
          </a:p>
        </p:txBody>
      </p:sp>
      <p:sp>
        <p:nvSpPr>
          <p:cNvPr id="483" name="Google Shape;483;p48"/>
          <p:cNvSpPr txBox="1">
            <a:spLocks noGrp="1"/>
          </p:cNvSpPr>
          <p:nvPr>
            <p:ph type="body" idx="1"/>
          </p:nvPr>
        </p:nvSpPr>
        <p:spPr>
          <a:xfrm>
            <a:off x="782900" y="744450"/>
            <a:ext cx="8275800" cy="424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The emergence of antibiotics back in the 20th century essentially eliminated all efforts to research bacteriophages.</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 sz="1800" dirty="0"/>
              <a:t>There was no need expend resources on alternative cures, and as a result, little amount of clinical trials have been performed to demonstrate the efficacy of phage therapy in bacterial infections.</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 sz="1800" dirty="0"/>
              <a:t>Currently, trials have had varying success. This is largely in part due to our lack of information of the pharmacokinetics and pharmacodynamics of phages in the human body. </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 sz="1800" dirty="0"/>
              <a:t>Some examples of information that we don’t fully understand yet include: not knowing which route of administration is most conducive to phage proliferation, how to properly and effectively isolate specific strands of phages, and proper dosing.</a:t>
            </a:r>
            <a:endParaRPr sz="18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p:txBody>
      </p:sp>
      <p:sp>
        <p:nvSpPr>
          <p:cNvPr id="484" name="Google Shape;484;p48"/>
          <p:cNvSpPr txBox="1"/>
          <p:nvPr/>
        </p:nvSpPr>
        <p:spPr>
          <a:xfrm>
            <a:off x="8663100" y="47742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485" name="Google Shape;485;p48"/>
          <p:cNvSpPr txBox="1"/>
          <p:nvPr/>
        </p:nvSpPr>
        <p:spPr>
          <a:xfrm>
            <a:off x="-43450" y="4879175"/>
            <a:ext cx="3000000" cy="323100"/>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None/>
            </a:pPr>
            <a:r>
              <a:rPr lang="en" sz="900">
                <a:latin typeface="Titillium Web"/>
                <a:ea typeface="Titillium Web"/>
                <a:cs typeface="Titillium Web"/>
                <a:sym typeface="Titillium Web"/>
              </a:rPr>
              <a:t>Petrovic et al., 2020</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9"/>
          <p:cNvSpPr txBox="1">
            <a:spLocks noGrp="1"/>
          </p:cNvSpPr>
          <p:nvPr>
            <p:ph type="title"/>
          </p:nvPr>
        </p:nvSpPr>
        <p:spPr>
          <a:xfrm>
            <a:off x="182825" y="243775"/>
            <a:ext cx="8812200" cy="73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THERAPEUTIC FUTURE FOR BACTERIOPHAGES</a:t>
            </a:r>
            <a:endParaRPr sz="3200">
              <a:solidFill>
                <a:schemeClr val="lt1"/>
              </a:solidFill>
            </a:endParaRPr>
          </a:p>
        </p:txBody>
      </p:sp>
      <p:sp>
        <p:nvSpPr>
          <p:cNvPr id="491" name="Google Shape;491;p49"/>
          <p:cNvSpPr txBox="1">
            <a:spLocks noGrp="1"/>
          </p:cNvSpPr>
          <p:nvPr>
            <p:ph type="body" idx="1"/>
          </p:nvPr>
        </p:nvSpPr>
        <p:spPr>
          <a:xfrm>
            <a:off x="755675" y="1080150"/>
            <a:ext cx="8093100" cy="358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Despite the many challenges phage therapy has faced, the outlook for the future of phage therapy is promising.</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 sz="1800" dirty="0"/>
              <a:t>The developmental stagnation of antibiotics along with dire projections for multi-drug resistant bacterial infection related deaths, phage therapy is increasingly being explored as an alternative cure.</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 sz="1800" dirty="0"/>
              <a:t>Genetically engineering phages is also being explored as a way to circumvent the primary disadvantages of phages. Engineering efforts currently being explored involve ways that give us more control over the phages, such as being able to modify their target hosts or increasing their overall activity. </a:t>
            </a:r>
            <a:endParaRPr sz="1800" dirty="0"/>
          </a:p>
        </p:txBody>
      </p:sp>
      <p:sp>
        <p:nvSpPr>
          <p:cNvPr id="492" name="Google Shape;492;p49"/>
          <p:cNvSpPr txBox="1"/>
          <p:nvPr/>
        </p:nvSpPr>
        <p:spPr>
          <a:xfrm>
            <a:off x="8663100" y="47742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Avila</a:t>
            </a:r>
            <a:endParaRPr/>
          </a:p>
        </p:txBody>
      </p:sp>
      <p:sp>
        <p:nvSpPr>
          <p:cNvPr id="493" name="Google Shape;493;p49"/>
          <p:cNvSpPr txBox="1"/>
          <p:nvPr/>
        </p:nvSpPr>
        <p:spPr>
          <a:xfrm>
            <a:off x="-57950" y="4871125"/>
            <a:ext cx="1861800" cy="3231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1200"/>
              </a:spcBef>
              <a:spcAft>
                <a:spcPts val="1200"/>
              </a:spcAft>
              <a:buNone/>
            </a:pPr>
            <a:r>
              <a:rPr lang="en" sz="900">
                <a:latin typeface="Titillium Web"/>
                <a:ea typeface="Titillium Web"/>
                <a:cs typeface="Titillium Web"/>
                <a:sym typeface="Titillium Web"/>
              </a:rPr>
              <a:t>Gamachu, S. B., &amp; Debalo, M., 2022</a:t>
            </a:r>
            <a:endParaRPr sz="900">
              <a:latin typeface="Titillium Web"/>
              <a:ea typeface="Titillium Web"/>
              <a:cs typeface="Titillium Web"/>
              <a:sym typeface="Titillium Web"/>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0"/>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References </a:t>
            </a:r>
            <a:endParaRPr sz="3200"/>
          </a:p>
        </p:txBody>
      </p:sp>
      <p:sp>
        <p:nvSpPr>
          <p:cNvPr id="499" name="Google Shape;499;p50"/>
          <p:cNvSpPr txBox="1">
            <a:spLocks noGrp="1"/>
          </p:cNvSpPr>
          <p:nvPr>
            <p:ph type="body" idx="1"/>
          </p:nvPr>
        </p:nvSpPr>
        <p:spPr>
          <a:xfrm>
            <a:off x="438775" y="403725"/>
            <a:ext cx="8446500" cy="46422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rgbClr val="000000"/>
                </a:solidFill>
              </a:rPr>
              <a:t>Adedeji, W. A. (2016, December). </a:t>
            </a:r>
            <a:r>
              <a:rPr lang="en" i="1">
                <a:solidFill>
                  <a:srgbClr val="000000"/>
                </a:solidFill>
              </a:rPr>
              <a:t>The treasure called antibiotics</a:t>
            </a:r>
            <a:r>
              <a:rPr lang="en">
                <a:solidFill>
                  <a:srgbClr val="000000"/>
                </a:solidFill>
              </a:rPr>
              <a:t>. Annals of Ibadan postgraduate medicine. https://www.ncbi.nlm.nih.gov/pmc/articles/PMC5354621/ </a:t>
            </a:r>
            <a:endParaRPr>
              <a:solidFill>
                <a:srgbClr val="000000"/>
              </a:solidFill>
            </a:endParaRPr>
          </a:p>
          <a:p>
            <a:pPr marL="457200" lvl="0" indent="-457200" algn="l" rtl="0">
              <a:lnSpc>
                <a:spcPct val="115000"/>
              </a:lnSpc>
              <a:spcBef>
                <a:spcPts val="1200"/>
              </a:spcBef>
              <a:spcAft>
                <a:spcPts val="0"/>
              </a:spcAft>
              <a:buNone/>
            </a:pPr>
            <a:r>
              <a:rPr lang="en">
                <a:solidFill>
                  <a:srgbClr val="000000"/>
                </a:solidFill>
              </a:rPr>
              <a:t>Aswani, V. &amp; Shukla, S. (2021). An early history of phage therapy in the United States: Is it time to reconsider? Clinical Medicine &amp; Research, 19(2), 82-89. https://doi.org/10.3121/cmr.2021.1605</a:t>
            </a:r>
            <a:endParaRPr>
              <a:solidFill>
                <a:srgbClr val="000000"/>
              </a:solidFill>
            </a:endParaRPr>
          </a:p>
          <a:p>
            <a:pPr marL="457200" lvl="0" indent="-457200" algn="l" rtl="0">
              <a:spcBef>
                <a:spcPts val="1200"/>
              </a:spcBef>
              <a:spcAft>
                <a:spcPts val="0"/>
              </a:spcAft>
              <a:buNone/>
            </a:pPr>
            <a:r>
              <a:rPr lang="en">
                <a:solidFill>
                  <a:srgbClr val="212121"/>
                </a:solidFill>
              </a:rPr>
              <a:t>Barron, M. (2022, August 31). Phage therapy: Past, present and future. American Society for Microbiology. Retrieved February 12, 2023, from </a:t>
            </a:r>
            <a:r>
              <a:rPr lang="en" u="sng">
                <a:solidFill>
                  <a:srgbClr val="212121"/>
                </a:solidFill>
                <a:hlinkClick r:id="rId3">
                  <a:extLst>
                    <a:ext uri="{A12FA001-AC4F-418D-AE19-62706E023703}">
                      <ahyp:hlinkClr xmlns:ahyp="http://schemas.microsoft.com/office/drawing/2018/hyperlinkcolor" val="tx"/>
                    </a:ext>
                  </a:extLst>
                </a:hlinkClick>
              </a:rPr>
              <a:t>https://asm.org/Articles/2022/August/Phage-Therapy-Past,-Present-and-Future</a:t>
            </a:r>
            <a:endParaRPr>
              <a:solidFill>
                <a:srgbClr val="000000"/>
              </a:solidFill>
            </a:endParaRPr>
          </a:p>
          <a:p>
            <a:pPr marL="457200" lvl="0" indent="-457200" algn="l" rtl="0">
              <a:lnSpc>
                <a:spcPct val="115000"/>
              </a:lnSpc>
              <a:spcBef>
                <a:spcPts val="1200"/>
              </a:spcBef>
              <a:spcAft>
                <a:spcPts val="0"/>
              </a:spcAft>
              <a:buNone/>
            </a:pPr>
            <a:r>
              <a:rPr lang="en">
                <a:solidFill>
                  <a:srgbClr val="000000"/>
                </a:solidFill>
              </a:rPr>
              <a:t>Centers for Disease Control and Prevention. (2021a, November 23). </a:t>
            </a:r>
            <a:r>
              <a:rPr lang="en" i="1">
                <a:solidFill>
                  <a:srgbClr val="000000"/>
                </a:solidFill>
              </a:rPr>
              <a:t>2019 antibiotic resistance threats report</a:t>
            </a:r>
            <a:r>
              <a:rPr lang="en">
                <a:solidFill>
                  <a:srgbClr val="000000"/>
                </a:solidFill>
              </a:rPr>
              <a:t>. Centers for Disease Control and Prevention. https://www.cdc.gov/drugresistance/biggest-threats.html </a:t>
            </a:r>
            <a:endParaRPr>
              <a:solidFill>
                <a:srgbClr val="000000"/>
              </a:solidFill>
            </a:endParaRPr>
          </a:p>
          <a:p>
            <a:pPr marL="457200" lvl="0" indent="-457200" algn="l" rtl="0">
              <a:lnSpc>
                <a:spcPct val="115000"/>
              </a:lnSpc>
              <a:spcBef>
                <a:spcPts val="1200"/>
              </a:spcBef>
              <a:spcAft>
                <a:spcPts val="0"/>
              </a:spcAft>
              <a:buNone/>
            </a:pPr>
            <a:r>
              <a:rPr lang="en">
                <a:solidFill>
                  <a:srgbClr val="000000"/>
                </a:solidFill>
              </a:rPr>
              <a:t>Centers for Disease Control and Prevention. (2021b, December 17). </a:t>
            </a:r>
            <a:r>
              <a:rPr lang="en" i="1">
                <a:solidFill>
                  <a:srgbClr val="000000"/>
                </a:solidFill>
              </a:rPr>
              <a:t>Antibiotic / antimicrobial resistance</a:t>
            </a:r>
            <a:r>
              <a:rPr lang="en">
                <a:solidFill>
                  <a:srgbClr val="000000"/>
                </a:solidFill>
              </a:rPr>
              <a:t>. Centers for Disease Control and Prevention. https://www.cdc.gov/drugresistance/index.html </a:t>
            </a:r>
            <a:endParaRPr>
              <a:solidFill>
                <a:srgbClr val="000000"/>
              </a:solidFill>
            </a:endParaRPr>
          </a:p>
          <a:p>
            <a:pPr marL="355600" lvl="0" indent="-355600" algn="l" rtl="0">
              <a:spcBef>
                <a:spcPts val="1200"/>
              </a:spcBef>
              <a:spcAft>
                <a:spcPts val="0"/>
              </a:spcAft>
              <a:buNone/>
            </a:pPr>
            <a:r>
              <a:rPr lang="en">
                <a:solidFill>
                  <a:srgbClr val="000000"/>
                </a:solidFill>
              </a:rPr>
              <a:t>Currie, K., King, C., McAloney-Kocaman, K., Roberts, N. J., MacDonald, J., Dickson, A., Cairns, S., Khanna, N., Flowers, P., Reilly, J., &amp; Price, L. (2019). Barriers and enablers to methicillin-resistant staphylococcus aureus admission screening in hospitals: A mixed-methods study. </a:t>
            </a:r>
            <a:r>
              <a:rPr lang="en" i="1">
                <a:solidFill>
                  <a:srgbClr val="000000"/>
                </a:solidFill>
              </a:rPr>
              <a:t>Journal of Hospital Infection</a:t>
            </a:r>
            <a:r>
              <a:rPr lang="en">
                <a:solidFill>
                  <a:srgbClr val="000000"/>
                </a:solidFill>
              </a:rPr>
              <a:t>, </a:t>
            </a:r>
            <a:r>
              <a:rPr lang="en" i="1">
                <a:solidFill>
                  <a:srgbClr val="000000"/>
                </a:solidFill>
              </a:rPr>
              <a:t>101</a:t>
            </a:r>
            <a:r>
              <a:rPr lang="en">
                <a:solidFill>
                  <a:srgbClr val="000000"/>
                </a:solidFill>
              </a:rPr>
              <a:t>(1), 100–108. </a:t>
            </a:r>
            <a:r>
              <a:rPr lang="en" u="sng">
                <a:solidFill>
                  <a:schemeClr val="hlink"/>
                </a:solidFill>
                <a:hlinkClick r:id="rId4"/>
              </a:rPr>
              <a:t>https://doi.org/10.1016/j.jhin.2018.08.006</a:t>
            </a:r>
            <a:endParaRPr>
              <a:solidFill>
                <a:srgbClr val="000000"/>
              </a:solidFill>
            </a:endParaRPr>
          </a:p>
          <a:p>
            <a:pPr marL="355600" lvl="0" indent="-355600" algn="l" rtl="0">
              <a:spcBef>
                <a:spcPts val="0"/>
              </a:spcBef>
              <a:spcAft>
                <a:spcPts val="0"/>
              </a:spcAft>
              <a:buNone/>
            </a:pPr>
            <a:endParaRPr>
              <a:solidFill>
                <a:srgbClr val="000000"/>
              </a:solidFill>
            </a:endParaRPr>
          </a:p>
          <a:p>
            <a:pPr marL="355600" lvl="0" indent="-355600" algn="l" rtl="0">
              <a:spcBef>
                <a:spcPts val="0"/>
              </a:spcBef>
              <a:spcAft>
                <a:spcPts val="0"/>
              </a:spcAft>
              <a:buNone/>
            </a:pPr>
            <a:r>
              <a:rPr lang="en">
                <a:solidFill>
                  <a:srgbClr val="000000"/>
                </a:solidFill>
              </a:rPr>
              <a:t>Czerwinski, M., Kaczmarek, R., and Glensk, U. (2021). Ludwik Hirszfeld: A pioneer of transfusion and immunology during the world wars and beyond. Vox Sanguinis, 117, 467-475. https://doi.org/10.1111/vox.13214</a:t>
            </a:r>
            <a:endParaRPr>
              <a:solidFill>
                <a:srgbClr val="000000"/>
              </a:solidFill>
            </a:endParaRPr>
          </a:p>
          <a:p>
            <a:pPr marL="457200" lvl="0" indent="-457200" algn="l" rtl="0">
              <a:lnSpc>
                <a:spcPct val="115000"/>
              </a:lnSpc>
              <a:spcBef>
                <a:spcPts val="1200"/>
              </a:spcBef>
              <a:spcAft>
                <a:spcPts val="0"/>
              </a:spcAft>
              <a:buNone/>
            </a:pPr>
            <a:r>
              <a:rPr lang="en">
                <a:solidFill>
                  <a:srgbClr val="000000"/>
                </a:solidFill>
              </a:rPr>
              <a:t>El-Shibiny, A., &amp; El-Sahhar, S. (2017). Bacteriophages: The possible solution to treat infections caused by pathogenic bacteria. </a:t>
            </a:r>
            <a:r>
              <a:rPr lang="en" i="1">
                <a:solidFill>
                  <a:srgbClr val="000000"/>
                </a:solidFill>
              </a:rPr>
              <a:t>Canadian Journal of Microbiology</a:t>
            </a:r>
            <a:r>
              <a:rPr lang="en">
                <a:solidFill>
                  <a:srgbClr val="000000"/>
                </a:solidFill>
              </a:rPr>
              <a:t>, </a:t>
            </a:r>
            <a:r>
              <a:rPr lang="en" i="1">
                <a:solidFill>
                  <a:srgbClr val="000000"/>
                </a:solidFill>
              </a:rPr>
              <a:t>63</a:t>
            </a:r>
            <a:r>
              <a:rPr lang="en">
                <a:solidFill>
                  <a:srgbClr val="000000"/>
                </a:solidFill>
              </a:rPr>
              <a:t>(11), 865–879. https://doi.org/10.1139/cjm-2017-0030</a:t>
            </a:r>
            <a:r>
              <a:rPr lang="en">
                <a:solidFill>
                  <a:srgbClr val="000000"/>
                </a:solidFill>
                <a:latin typeface="Arial"/>
                <a:ea typeface="Arial"/>
                <a:cs typeface="Arial"/>
                <a:sym typeface="Arial"/>
              </a:rPr>
              <a:t> </a:t>
            </a:r>
            <a:endParaRPr>
              <a:solidFill>
                <a:srgbClr val="000000"/>
              </a:solidFill>
            </a:endParaRPr>
          </a:p>
          <a:p>
            <a:pPr marL="457200" lvl="0" indent="-457200" algn="l" rtl="0">
              <a:spcBef>
                <a:spcPts val="1200"/>
              </a:spcBef>
              <a:spcAft>
                <a:spcPts val="0"/>
              </a:spcAft>
              <a:buNone/>
            </a:pPr>
            <a:endParaRPr sz="1000">
              <a:solidFill>
                <a:srgbClr val="000000"/>
              </a:solidFill>
            </a:endParaRPr>
          </a:p>
          <a:p>
            <a:pPr marL="355600" lvl="0" indent="-12700" algn="l" rtl="0">
              <a:lnSpc>
                <a:spcPct val="115000"/>
              </a:lnSpc>
              <a:spcBef>
                <a:spcPts val="1200"/>
              </a:spcBef>
              <a:spcAft>
                <a:spcPts val="0"/>
              </a:spcAft>
              <a:buNone/>
            </a:pPr>
            <a:endParaRPr sz="1100">
              <a:solidFill>
                <a:srgbClr val="000000"/>
              </a:solidFill>
            </a:endParaRPr>
          </a:p>
          <a:p>
            <a:pPr marL="0" lvl="0" indent="0" algn="ctr" rtl="0">
              <a:spcBef>
                <a:spcPts val="120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1"/>
          <p:cNvSpPr txBox="1">
            <a:spLocks noGrp="1"/>
          </p:cNvSpPr>
          <p:nvPr>
            <p:ph type="title"/>
          </p:nvPr>
        </p:nvSpPr>
        <p:spPr>
          <a:xfrm>
            <a:off x="720000" y="0"/>
            <a:ext cx="7704000" cy="57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References </a:t>
            </a:r>
            <a:endParaRPr sz="3200"/>
          </a:p>
        </p:txBody>
      </p:sp>
      <p:sp>
        <p:nvSpPr>
          <p:cNvPr id="505" name="Google Shape;505;p51"/>
          <p:cNvSpPr txBox="1">
            <a:spLocks noGrp="1"/>
          </p:cNvSpPr>
          <p:nvPr>
            <p:ph type="body" idx="1"/>
          </p:nvPr>
        </p:nvSpPr>
        <p:spPr>
          <a:xfrm>
            <a:off x="499725" y="403725"/>
            <a:ext cx="8446500" cy="46422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rgbClr val="212121"/>
                </a:solidFill>
              </a:rPr>
              <a:t>Fukunaga, B. T., et al. (2016). Hospital-Acquired Methicillin-resistant </a:t>
            </a:r>
            <a:r>
              <a:rPr lang="en" i="1">
                <a:solidFill>
                  <a:srgbClr val="212121"/>
                </a:solidFill>
              </a:rPr>
              <a:t>Staphylococcus aureus</a:t>
            </a:r>
            <a:r>
              <a:rPr lang="en">
                <a:solidFill>
                  <a:srgbClr val="212121"/>
                </a:solidFill>
              </a:rPr>
              <a:t> Bacteremia Related to Medicare Antibiotic Prescriptions: A State-Level Analysis. </a:t>
            </a:r>
            <a:r>
              <a:rPr lang="en" i="1">
                <a:solidFill>
                  <a:srgbClr val="212121"/>
                </a:solidFill>
              </a:rPr>
              <a:t>Hawai'i journal of medicine &amp; public health : a journal of Asia Pacific Medicine &amp; Public Health</a:t>
            </a:r>
            <a:r>
              <a:rPr lang="en">
                <a:solidFill>
                  <a:srgbClr val="212121"/>
                </a:solidFill>
              </a:rPr>
              <a:t>, </a:t>
            </a:r>
            <a:r>
              <a:rPr lang="en" i="1">
                <a:solidFill>
                  <a:srgbClr val="212121"/>
                </a:solidFill>
              </a:rPr>
              <a:t>75</a:t>
            </a:r>
            <a:r>
              <a:rPr lang="en">
                <a:solidFill>
                  <a:srgbClr val="212121"/>
                </a:solidFill>
              </a:rPr>
              <a:t>(10), 303–309.</a:t>
            </a:r>
            <a:endParaRPr>
              <a:solidFill>
                <a:srgbClr val="212121"/>
              </a:solidFill>
            </a:endParaRPr>
          </a:p>
          <a:p>
            <a:pPr marL="457200" lvl="0" indent="-457200" algn="l" rtl="0">
              <a:lnSpc>
                <a:spcPct val="115000"/>
              </a:lnSpc>
              <a:spcBef>
                <a:spcPts val="1200"/>
              </a:spcBef>
              <a:spcAft>
                <a:spcPts val="0"/>
              </a:spcAft>
              <a:buNone/>
            </a:pPr>
            <a:r>
              <a:rPr lang="en">
                <a:solidFill>
                  <a:srgbClr val="000000"/>
                </a:solidFill>
              </a:rPr>
              <a:t>Gamachu, S. B., &amp; Debalo, M. (2022, September 27). </a:t>
            </a:r>
            <a:r>
              <a:rPr lang="en" i="1">
                <a:solidFill>
                  <a:srgbClr val="000000"/>
                </a:solidFill>
              </a:rPr>
              <a:t>Review of bacteriophage and its applications</a:t>
            </a:r>
            <a:r>
              <a:rPr lang="en">
                <a:solidFill>
                  <a:srgbClr val="000000"/>
                </a:solidFill>
              </a:rPr>
              <a:t>. International Journal of Veterinary Science and Research. https://www.peertechzpublications.com/articles/IJVSR-8-226.php </a:t>
            </a:r>
            <a:endParaRPr>
              <a:solidFill>
                <a:srgbClr val="000000"/>
              </a:solidFill>
            </a:endParaRPr>
          </a:p>
          <a:p>
            <a:pPr marL="457200" lvl="0" indent="-457200" algn="l" rtl="0">
              <a:lnSpc>
                <a:spcPct val="115000"/>
              </a:lnSpc>
              <a:spcBef>
                <a:spcPts val="1200"/>
              </a:spcBef>
              <a:spcAft>
                <a:spcPts val="0"/>
              </a:spcAft>
              <a:buNone/>
            </a:pPr>
            <a:r>
              <a:rPr lang="en">
                <a:solidFill>
                  <a:srgbClr val="000000"/>
                </a:solidFill>
              </a:rPr>
              <a:t>Gelman, D., Eisenkraft, A., Chanishvili, N., Nachman, K., Copenhagem Glazer, S., and Hazan, R. (2018). The history and promising future of phage therapy in the military service. Trauma Acute Care Surgery, 85(1), Suppl 1,S18 – S26. https://doi.org/10.1097/TA.0000000000001809</a:t>
            </a:r>
            <a:endParaRPr>
              <a:solidFill>
                <a:srgbClr val="000000"/>
              </a:solidFill>
            </a:endParaRPr>
          </a:p>
          <a:p>
            <a:pPr marL="0" lvl="0" indent="0" algn="l" rtl="0">
              <a:lnSpc>
                <a:spcPct val="115000"/>
              </a:lnSpc>
              <a:spcBef>
                <a:spcPts val="1200"/>
              </a:spcBef>
              <a:spcAft>
                <a:spcPts val="0"/>
              </a:spcAft>
              <a:buNone/>
            </a:pPr>
            <a:r>
              <a:rPr lang="en">
                <a:solidFill>
                  <a:srgbClr val="000000"/>
                </a:solidFill>
              </a:rPr>
              <a:t>Loc-Carrillo, C., &amp; Abedon, S. T. (2011). Pros and cons of phage therapy. </a:t>
            </a:r>
            <a:r>
              <a:rPr lang="en" i="1">
                <a:solidFill>
                  <a:srgbClr val="000000"/>
                </a:solidFill>
              </a:rPr>
              <a:t>Bacteriophage</a:t>
            </a:r>
            <a:r>
              <a:rPr lang="en">
                <a:solidFill>
                  <a:srgbClr val="000000"/>
                </a:solidFill>
              </a:rPr>
              <a:t>, </a:t>
            </a:r>
            <a:r>
              <a:rPr lang="en" i="1">
                <a:solidFill>
                  <a:srgbClr val="000000"/>
                </a:solidFill>
              </a:rPr>
              <a:t>1</a:t>
            </a:r>
            <a:r>
              <a:rPr lang="en">
                <a:solidFill>
                  <a:srgbClr val="000000"/>
                </a:solidFill>
              </a:rPr>
              <a:t>(2), 111–114. https://doi.org/10.4161/bact.1.2.14590 </a:t>
            </a:r>
            <a:endParaRPr>
              <a:solidFill>
                <a:srgbClr val="000000"/>
              </a:solidFill>
            </a:endParaRPr>
          </a:p>
          <a:p>
            <a:pPr marL="355600" lvl="0" indent="-355600" algn="l" rtl="0">
              <a:lnSpc>
                <a:spcPct val="100000"/>
              </a:lnSpc>
              <a:spcBef>
                <a:spcPts val="1200"/>
              </a:spcBef>
              <a:spcAft>
                <a:spcPts val="0"/>
              </a:spcAft>
              <a:buNone/>
            </a:pPr>
            <a:r>
              <a:rPr lang="en">
                <a:solidFill>
                  <a:srgbClr val="000000"/>
                </a:solidFill>
              </a:rPr>
              <a:t>Marimuthu, K., Pittet, D., &amp; Harbarth, S. (2014). The effect of improved hand hygiene on nosocomial MRSA control. </a:t>
            </a:r>
            <a:r>
              <a:rPr lang="en" i="1">
                <a:solidFill>
                  <a:srgbClr val="000000"/>
                </a:solidFill>
              </a:rPr>
              <a:t>Antimicrobial Resistance and Infection Control</a:t>
            </a:r>
            <a:r>
              <a:rPr lang="en">
                <a:solidFill>
                  <a:srgbClr val="000000"/>
                </a:solidFill>
              </a:rPr>
              <a:t>, </a:t>
            </a:r>
            <a:r>
              <a:rPr lang="en" i="1">
                <a:solidFill>
                  <a:srgbClr val="000000"/>
                </a:solidFill>
              </a:rPr>
              <a:t>3</a:t>
            </a:r>
            <a:r>
              <a:rPr lang="en">
                <a:solidFill>
                  <a:srgbClr val="000000"/>
                </a:solidFill>
              </a:rPr>
              <a:t>(1). </a:t>
            </a:r>
            <a:r>
              <a:rPr lang="en" u="sng">
                <a:solidFill>
                  <a:schemeClr val="hlink"/>
                </a:solidFill>
                <a:hlinkClick r:id="rId3"/>
              </a:rPr>
              <a:t>https://doi.org/10.1186/2047-2994-3-34</a:t>
            </a:r>
            <a:endParaRPr>
              <a:solidFill>
                <a:srgbClr val="000000"/>
              </a:solidFill>
            </a:endParaRPr>
          </a:p>
          <a:p>
            <a:pPr marL="355600" lvl="0" indent="-355600" algn="l" rtl="0">
              <a:lnSpc>
                <a:spcPct val="100000"/>
              </a:lnSpc>
              <a:spcBef>
                <a:spcPts val="0"/>
              </a:spcBef>
              <a:spcAft>
                <a:spcPts val="0"/>
              </a:spcAft>
              <a:buNone/>
            </a:pPr>
            <a:endParaRPr>
              <a:solidFill>
                <a:srgbClr val="000000"/>
              </a:solidFill>
            </a:endParaRPr>
          </a:p>
          <a:p>
            <a:pPr marL="355600" lvl="0" indent="-355600" algn="l" rtl="0">
              <a:lnSpc>
                <a:spcPct val="100000"/>
              </a:lnSpc>
              <a:spcBef>
                <a:spcPts val="0"/>
              </a:spcBef>
              <a:spcAft>
                <a:spcPts val="0"/>
              </a:spcAft>
              <a:buNone/>
            </a:pPr>
            <a:r>
              <a:rPr lang="en">
                <a:solidFill>
                  <a:srgbClr val="000000"/>
                </a:solidFill>
              </a:rPr>
              <a:t>Martin, E. M., Russell, D., Rubin, Z., Humphries, R., Grogan, T. R., Elashoff, D., &amp; Uslan, D. Z. (2016). Elimination of routine contact precautions for endemic methicillin-resistant staphylococcus aureus and vancomycin-resistant enterococcus: A retrospective quasi-experimental study. </a:t>
            </a:r>
            <a:r>
              <a:rPr lang="en" i="1">
                <a:solidFill>
                  <a:srgbClr val="000000"/>
                </a:solidFill>
              </a:rPr>
              <a:t>Infection Control &amp; Hospital Epidemiology</a:t>
            </a:r>
            <a:r>
              <a:rPr lang="en">
                <a:solidFill>
                  <a:srgbClr val="000000"/>
                </a:solidFill>
              </a:rPr>
              <a:t>, </a:t>
            </a:r>
            <a:r>
              <a:rPr lang="en" i="1">
                <a:solidFill>
                  <a:srgbClr val="000000"/>
                </a:solidFill>
              </a:rPr>
              <a:t>37</a:t>
            </a:r>
            <a:r>
              <a:rPr lang="en">
                <a:solidFill>
                  <a:srgbClr val="000000"/>
                </a:solidFill>
              </a:rPr>
              <a:t>(11), 1323–1330. </a:t>
            </a:r>
            <a:r>
              <a:rPr lang="en" u="sng">
                <a:solidFill>
                  <a:schemeClr val="hlink"/>
                </a:solidFill>
                <a:hlinkClick r:id="rId4"/>
              </a:rPr>
              <a:t>https://doi.org/10.1017/ice.2016.156</a:t>
            </a:r>
            <a:endParaRPr>
              <a:solidFill>
                <a:srgbClr val="000000"/>
              </a:solidFill>
            </a:endParaRPr>
          </a:p>
          <a:p>
            <a:pPr marL="355600" lvl="0" indent="-355600" algn="l" rtl="0">
              <a:lnSpc>
                <a:spcPct val="100000"/>
              </a:lnSpc>
              <a:spcBef>
                <a:spcPts val="0"/>
              </a:spcBef>
              <a:spcAft>
                <a:spcPts val="0"/>
              </a:spcAft>
              <a:buNone/>
            </a:pPr>
            <a:endParaRPr>
              <a:solidFill>
                <a:srgbClr val="000000"/>
              </a:solidFill>
            </a:endParaRPr>
          </a:p>
          <a:p>
            <a:pPr marL="457200" lvl="0" indent="-457200" algn="l" rtl="0">
              <a:lnSpc>
                <a:spcPct val="100000"/>
              </a:lnSpc>
              <a:spcBef>
                <a:spcPts val="0"/>
              </a:spcBef>
              <a:spcAft>
                <a:spcPts val="0"/>
              </a:spcAft>
              <a:buNone/>
            </a:pPr>
            <a:endParaRPr>
              <a:solidFill>
                <a:srgbClr val="000000"/>
              </a:solidFill>
            </a:endParaRPr>
          </a:p>
          <a:p>
            <a:pPr marL="0" lvl="0" indent="0" algn="l" rtl="0">
              <a:lnSpc>
                <a:spcPct val="115000"/>
              </a:lnSpc>
              <a:spcBef>
                <a:spcPts val="1200"/>
              </a:spcBef>
              <a:spcAft>
                <a:spcPts val="0"/>
              </a:spcAft>
              <a:buNone/>
            </a:pPr>
            <a:endParaRPr sz="1000">
              <a:solidFill>
                <a:srgbClr val="000000"/>
              </a:solidFill>
            </a:endParaRPr>
          </a:p>
          <a:p>
            <a:pPr marL="355600" lvl="0" indent="-12700" algn="l" rtl="0">
              <a:lnSpc>
                <a:spcPct val="115000"/>
              </a:lnSpc>
              <a:spcBef>
                <a:spcPts val="1200"/>
              </a:spcBef>
              <a:spcAft>
                <a:spcPts val="0"/>
              </a:spcAft>
              <a:buNone/>
            </a:pPr>
            <a:endParaRPr sz="1100">
              <a:solidFill>
                <a:srgbClr val="000000"/>
              </a:solidFill>
            </a:endParaRPr>
          </a:p>
          <a:p>
            <a:pPr marL="0" lvl="0" indent="0" algn="ctr" rtl="0">
              <a:spcBef>
                <a:spcPts val="120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2"/>
          <p:cNvSpPr txBox="1">
            <a:spLocks noGrp="1"/>
          </p:cNvSpPr>
          <p:nvPr>
            <p:ph type="title"/>
          </p:nvPr>
        </p:nvSpPr>
        <p:spPr>
          <a:xfrm>
            <a:off x="720000" y="0"/>
            <a:ext cx="7704000" cy="58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References </a:t>
            </a:r>
            <a:endParaRPr sz="3200"/>
          </a:p>
        </p:txBody>
      </p:sp>
      <p:sp>
        <p:nvSpPr>
          <p:cNvPr id="511" name="Google Shape;511;p52"/>
          <p:cNvSpPr txBox="1">
            <a:spLocks noGrp="1"/>
          </p:cNvSpPr>
          <p:nvPr>
            <p:ph type="body" idx="1"/>
          </p:nvPr>
        </p:nvSpPr>
        <p:spPr>
          <a:xfrm>
            <a:off x="548475" y="647475"/>
            <a:ext cx="8446500" cy="42402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solidFill>
                  <a:srgbClr val="000000"/>
                </a:solidFill>
              </a:rPr>
              <a:t>Norris, T. &amp; Taun, R. (2020) </a:t>
            </a:r>
            <a:r>
              <a:rPr lang="en" i="1">
                <a:solidFill>
                  <a:srgbClr val="000000"/>
                </a:solidFill>
              </a:rPr>
              <a:t>Essentials of pathophysiology</a:t>
            </a:r>
            <a:r>
              <a:rPr lang="en">
                <a:solidFill>
                  <a:srgbClr val="000000"/>
                </a:solidFill>
              </a:rPr>
              <a:t> (5th ed.).</a:t>
            </a:r>
            <a:r>
              <a:rPr lang="en" i="1">
                <a:solidFill>
                  <a:srgbClr val="000000"/>
                </a:solidFill>
              </a:rPr>
              <a:t> </a:t>
            </a:r>
            <a:r>
              <a:rPr lang="en">
                <a:solidFill>
                  <a:srgbClr val="000000"/>
                </a:solidFill>
              </a:rPr>
              <a:t>Wolters Kluwer. </a:t>
            </a:r>
            <a:endParaRPr>
              <a:solidFill>
                <a:srgbClr val="000000"/>
              </a:solidFill>
            </a:endParaRPr>
          </a:p>
          <a:p>
            <a:pPr marL="457200" lvl="0" indent="-457200" algn="l" rtl="0">
              <a:lnSpc>
                <a:spcPct val="100000"/>
              </a:lnSpc>
              <a:spcBef>
                <a:spcPts val="0"/>
              </a:spcBef>
              <a:spcAft>
                <a:spcPts val="0"/>
              </a:spcAft>
              <a:buNone/>
            </a:pPr>
            <a:r>
              <a:rPr lang="en">
                <a:solidFill>
                  <a:srgbClr val="000000"/>
                </a:solidFill>
              </a:rPr>
              <a:t>Petrovic Fabijan, A., Khalid, A., Maddocks, S., Ho, J., Gilbey, T., Sandaradura, I., Lin, R. C., Ben Zakour, N., Venturini, C., Bowring, B., &amp; Iredell, J. R. (2020). Phage therapy for severe bacterial infections: a narrative review. </a:t>
            </a:r>
            <a:r>
              <a:rPr lang="en" i="1">
                <a:solidFill>
                  <a:srgbClr val="000000"/>
                </a:solidFill>
              </a:rPr>
              <a:t>The Medical Journal of Australia</a:t>
            </a:r>
            <a:r>
              <a:rPr lang="en">
                <a:solidFill>
                  <a:srgbClr val="000000"/>
                </a:solidFill>
              </a:rPr>
              <a:t>,</a:t>
            </a:r>
            <a:r>
              <a:rPr lang="en" i="1">
                <a:solidFill>
                  <a:srgbClr val="000000"/>
                </a:solidFill>
              </a:rPr>
              <a:t> 212</a:t>
            </a:r>
            <a:r>
              <a:rPr lang="en">
                <a:solidFill>
                  <a:srgbClr val="000000"/>
                </a:solidFill>
              </a:rPr>
              <a:t>(6), 279–285.</a:t>
            </a:r>
            <a:endParaRPr>
              <a:solidFill>
                <a:srgbClr val="000000"/>
              </a:solidFill>
            </a:endParaRPr>
          </a:p>
          <a:p>
            <a:pPr marL="0" lvl="0" indent="0" algn="l" rtl="0">
              <a:lnSpc>
                <a:spcPct val="115000"/>
              </a:lnSpc>
              <a:spcBef>
                <a:spcPts val="1200"/>
              </a:spcBef>
              <a:spcAft>
                <a:spcPts val="0"/>
              </a:spcAft>
              <a:buNone/>
            </a:pPr>
            <a:endParaRPr sz="1000">
              <a:solidFill>
                <a:srgbClr val="000000"/>
              </a:solidFill>
            </a:endParaRPr>
          </a:p>
          <a:p>
            <a:pPr marL="355600" lvl="0" indent="-12700" algn="l" rtl="0">
              <a:lnSpc>
                <a:spcPct val="115000"/>
              </a:lnSpc>
              <a:spcBef>
                <a:spcPts val="1200"/>
              </a:spcBef>
              <a:spcAft>
                <a:spcPts val="0"/>
              </a:spcAft>
              <a:buNone/>
            </a:pPr>
            <a:endParaRPr sz="1100">
              <a:solidFill>
                <a:srgbClr val="000000"/>
              </a:solidFill>
            </a:endParaRPr>
          </a:p>
          <a:p>
            <a:pPr marL="0" lvl="0" indent="0" algn="ctr" rtl="0">
              <a:spcBef>
                <a:spcPts val="120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7"/>
          <p:cNvSpPr txBox="1">
            <a:spLocks noGrp="1"/>
          </p:cNvSpPr>
          <p:nvPr>
            <p:ph type="title"/>
          </p:nvPr>
        </p:nvSpPr>
        <p:spPr>
          <a:xfrm>
            <a:off x="1017400" y="438625"/>
            <a:ext cx="7601700" cy="10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ANTIBIOTICS: REVOLUTIONIZING THE BATTLE AGAINST </a:t>
            </a:r>
            <a:r>
              <a:rPr lang="en" sz="3200">
                <a:solidFill>
                  <a:schemeClr val="lt1"/>
                </a:solidFill>
              </a:rPr>
              <a:t>BACTERIA </a:t>
            </a:r>
            <a:endParaRPr sz="3200">
              <a:solidFill>
                <a:schemeClr val="lt1"/>
              </a:solidFill>
            </a:endParaRPr>
          </a:p>
          <a:p>
            <a:pPr marL="0" lvl="0" indent="0" algn="l" rtl="0">
              <a:spcBef>
                <a:spcPts val="0"/>
              </a:spcBef>
              <a:spcAft>
                <a:spcPts val="0"/>
              </a:spcAft>
              <a:buNone/>
            </a:pPr>
            <a:endParaRPr/>
          </a:p>
        </p:txBody>
      </p:sp>
      <p:sp>
        <p:nvSpPr>
          <p:cNvPr id="250" name="Google Shape;250;p27"/>
          <p:cNvSpPr txBox="1">
            <a:spLocks noGrp="1"/>
          </p:cNvSpPr>
          <p:nvPr>
            <p:ph type="body" idx="1"/>
          </p:nvPr>
        </p:nvSpPr>
        <p:spPr>
          <a:xfrm>
            <a:off x="280325" y="1633250"/>
            <a:ext cx="4446600" cy="321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212121"/>
                </a:solidFill>
              </a:rPr>
              <a:t>The beginning of the antibiotic revolution was ushered by the discovery of penicillin by Sir Alexander Fleming in 1928</a:t>
            </a:r>
            <a:endParaRPr sz="1800">
              <a:solidFill>
                <a:srgbClr val="212121"/>
              </a:solidFill>
            </a:endParaRPr>
          </a:p>
          <a:p>
            <a:pPr marL="0" lvl="0" indent="0" algn="ctr" rtl="0">
              <a:spcBef>
                <a:spcPts val="0"/>
              </a:spcBef>
              <a:spcAft>
                <a:spcPts val="0"/>
              </a:spcAft>
              <a:buNone/>
            </a:pPr>
            <a:endParaRPr sz="1800">
              <a:solidFill>
                <a:srgbClr val="212121"/>
              </a:solidFill>
            </a:endParaRPr>
          </a:p>
          <a:p>
            <a:pPr marL="0" lvl="0" indent="0" algn="ctr" rtl="0">
              <a:spcBef>
                <a:spcPts val="0"/>
              </a:spcBef>
              <a:spcAft>
                <a:spcPts val="0"/>
              </a:spcAft>
              <a:buNone/>
            </a:pPr>
            <a:r>
              <a:rPr lang="en" sz="1800">
                <a:solidFill>
                  <a:srgbClr val="212121"/>
                </a:solidFill>
              </a:rPr>
              <a:t>This discovery began the golden era of antibiotic discovery as this opened new avenues to combat various pathogens</a:t>
            </a:r>
            <a:endParaRPr sz="1800">
              <a:solidFill>
                <a:srgbClr val="212121"/>
              </a:solidFill>
            </a:endParaRPr>
          </a:p>
          <a:p>
            <a:pPr marL="0" lvl="0" indent="0" algn="ctr" rtl="0">
              <a:spcBef>
                <a:spcPts val="0"/>
              </a:spcBef>
              <a:spcAft>
                <a:spcPts val="0"/>
              </a:spcAft>
              <a:buNone/>
            </a:pPr>
            <a:endParaRPr sz="1800">
              <a:solidFill>
                <a:srgbClr val="212121"/>
              </a:solidFill>
            </a:endParaRPr>
          </a:p>
          <a:p>
            <a:pPr marL="0" lvl="0" indent="0" algn="ctr" rtl="0">
              <a:spcBef>
                <a:spcPts val="0"/>
              </a:spcBef>
              <a:spcAft>
                <a:spcPts val="0"/>
              </a:spcAft>
              <a:buNone/>
            </a:pPr>
            <a:r>
              <a:rPr lang="en" sz="1800">
                <a:solidFill>
                  <a:srgbClr val="212121"/>
                </a:solidFill>
              </a:rPr>
              <a:t>Advancements have since slowed as no new classes of antibiotics have been discovered since 1970</a:t>
            </a:r>
            <a:endParaRPr sz="1700"/>
          </a:p>
          <a:p>
            <a:pPr marL="0" lvl="0" indent="0" algn="l" rtl="0">
              <a:spcBef>
                <a:spcPts val="0"/>
              </a:spcBef>
              <a:spcAft>
                <a:spcPts val="0"/>
              </a:spcAft>
              <a:buNone/>
            </a:pPr>
            <a:endParaRPr/>
          </a:p>
        </p:txBody>
      </p:sp>
      <p:sp>
        <p:nvSpPr>
          <p:cNvPr id="251" name="Google Shape;251;p27"/>
          <p:cNvSpPr txBox="1"/>
          <p:nvPr/>
        </p:nvSpPr>
        <p:spPr>
          <a:xfrm>
            <a:off x="4726725" y="1633250"/>
            <a:ext cx="4243800" cy="366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212121"/>
                </a:solidFill>
                <a:latin typeface="Titillium Web"/>
                <a:ea typeface="Titillium Web"/>
                <a:cs typeface="Titillium Web"/>
                <a:sym typeface="Titillium Web"/>
              </a:rPr>
              <a:t>As antibiotics became normalized and seemingly overused, the issue of antibiotic resistance began to arise as bacteria began to gain resistance to antibiotics that they were once sensitive to</a:t>
            </a:r>
            <a:endParaRPr sz="1800">
              <a:solidFill>
                <a:srgbClr val="212121"/>
              </a:solidFill>
              <a:latin typeface="Titillium Web"/>
              <a:ea typeface="Titillium Web"/>
              <a:cs typeface="Titillium Web"/>
              <a:sym typeface="Titillium Web"/>
            </a:endParaRPr>
          </a:p>
          <a:p>
            <a:pPr marL="0" lvl="0" indent="0" algn="ctr" rtl="0">
              <a:spcBef>
                <a:spcPts val="0"/>
              </a:spcBef>
              <a:spcAft>
                <a:spcPts val="0"/>
              </a:spcAft>
              <a:buNone/>
            </a:pPr>
            <a:endParaRPr sz="1800">
              <a:solidFill>
                <a:srgbClr val="212121"/>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rgbClr val="212121"/>
                </a:solidFill>
                <a:latin typeface="Titillium Web"/>
                <a:ea typeface="Titillium Web"/>
                <a:cs typeface="Titillium Web"/>
                <a:sym typeface="Titillium Web"/>
              </a:rPr>
              <a:t>Antibiotic resistance has been gained through mutation as bacteria begin to selectively develop defenses to combat antibiotics </a:t>
            </a:r>
            <a:endParaRPr sz="1800">
              <a:solidFill>
                <a:srgbClr val="212121"/>
              </a:solidFill>
              <a:latin typeface="Titillium Web"/>
              <a:ea typeface="Titillium Web"/>
              <a:cs typeface="Titillium Web"/>
              <a:sym typeface="Titillium Web"/>
            </a:endParaRPr>
          </a:p>
          <a:p>
            <a:pPr marL="0" lvl="0" indent="0" algn="l" rtl="0">
              <a:spcBef>
                <a:spcPts val="0"/>
              </a:spcBef>
              <a:spcAft>
                <a:spcPts val="0"/>
              </a:spcAft>
              <a:buNone/>
            </a:pPr>
            <a:endParaRPr>
              <a:solidFill>
                <a:srgbClr val="434343"/>
              </a:solidFill>
              <a:latin typeface="Titillium Web"/>
              <a:ea typeface="Titillium Web"/>
              <a:cs typeface="Titillium Web"/>
              <a:sym typeface="Titillium Web"/>
            </a:endParaRPr>
          </a:p>
          <a:p>
            <a:pPr marL="0" lvl="0" indent="0" algn="l" rtl="0">
              <a:spcBef>
                <a:spcPts val="0"/>
              </a:spcBef>
              <a:spcAft>
                <a:spcPts val="0"/>
              </a:spcAft>
              <a:buNone/>
            </a:pPr>
            <a:endParaRPr>
              <a:latin typeface="Titillium Web"/>
              <a:ea typeface="Titillium Web"/>
              <a:cs typeface="Titillium Web"/>
              <a:sym typeface="Titillium Web"/>
            </a:endParaRPr>
          </a:p>
        </p:txBody>
      </p:sp>
      <p:sp>
        <p:nvSpPr>
          <p:cNvPr id="252" name="Google Shape;252;p27"/>
          <p:cNvSpPr txBox="1"/>
          <p:nvPr/>
        </p:nvSpPr>
        <p:spPr>
          <a:xfrm>
            <a:off x="-196375" y="4638475"/>
            <a:ext cx="2700000" cy="323100"/>
          </a:xfrm>
          <a:prstGeom prst="rect">
            <a:avLst/>
          </a:prstGeom>
          <a:noFill/>
          <a:ln>
            <a:noFill/>
          </a:ln>
        </p:spPr>
        <p:txBody>
          <a:bodyPr spcFirstLastPara="1" wrap="square" lIns="91425" tIns="91425" rIns="91425" bIns="91425" anchor="t" anchorCtr="0">
            <a:spAutoFit/>
          </a:bodyPr>
          <a:lstStyle/>
          <a:p>
            <a:pPr marL="355600" lvl="0" indent="-12700" algn="l" rtl="0">
              <a:lnSpc>
                <a:spcPct val="115000"/>
              </a:lnSpc>
              <a:spcBef>
                <a:spcPts val="1200"/>
              </a:spcBef>
              <a:spcAft>
                <a:spcPts val="1200"/>
              </a:spcAft>
              <a:buNone/>
            </a:pPr>
            <a:r>
              <a:rPr lang="en" sz="900" dirty="0">
                <a:latin typeface="Titillium Web"/>
                <a:ea typeface="Titillium Web"/>
                <a:cs typeface="Titillium Web"/>
                <a:sym typeface="Titillium Web"/>
              </a:rPr>
              <a:t>Adedeji, W. A., 2016</a:t>
            </a:r>
            <a:endParaRPr sz="1200" dirty="0">
              <a:latin typeface="Titillium Web"/>
              <a:ea typeface="Titillium Web"/>
              <a:cs typeface="Titillium Web"/>
              <a:sym typeface="Titillium Web"/>
            </a:endParaRPr>
          </a:p>
        </p:txBody>
      </p:sp>
      <p:sp>
        <p:nvSpPr>
          <p:cNvPr id="253" name="Google Shape;253;p27"/>
          <p:cNvSpPr txBox="1"/>
          <p:nvPr/>
        </p:nvSpPr>
        <p:spPr>
          <a:xfrm>
            <a:off x="8403275" y="4776925"/>
            <a:ext cx="817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CAUSES OF </a:t>
            </a:r>
            <a:r>
              <a:rPr lang="en" sz="3200">
                <a:solidFill>
                  <a:schemeClr val="lt1"/>
                </a:solidFill>
              </a:rPr>
              <a:t>ANTIBIOTIC RESISTANCE</a:t>
            </a:r>
            <a:endParaRPr sz="3200"/>
          </a:p>
        </p:txBody>
      </p:sp>
      <p:sp>
        <p:nvSpPr>
          <p:cNvPr id="259" name="Google Shape;259;p28"/>
          <p:cNvSpPr txBox="1">
            <a:spLocks noGrp="1"/>
          </p:cNvSpPr>
          <p:nvPr>
            <p:ph type="subTitle" idx="1"/>
          </p:nvPr>
        </p:nvSpPr>
        <p:spPr>
          <a:xfrm>
            <a:off x="740250" y="1301438"/>
            <a:ext cx="2377200" cy="113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OVER PRESCRIBING ANTIBIOTICS</a:t>
            </a:r>
            <a:endParaRPr/>
          </a:p>
        </p:txBody>
      </p:sp>
      <p:sp>
        <p:nvSpPr>
          <p:cNvPr id="260" name="Google Shape;260;p28"/>
          <p:cNvSpPr txBox="1">
            <a:spLocks noGrp="1"/>
          </p:cNvSpPr>
          <p:nvPr>
            <p:ph type="subTitle" idx="8"/>
          </p:nvPr>
        </p:nvSpPr>
        <p:spPr>
          <a:xfrm>
            <a:off x="3530250" y="1360063"/>
            <a:ext cx="2026200" cy="106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NOT TAKING MEDICATIONS AS PRESCRIBED</a:t>
            </a:r>
            <a:endParaRPr/>
          </a:p>
        </p:txBody>
      </p:sp>
      <p:sp>
        <p:nvSpPr>
          <p:cNvPr id="261" name="Google Shape;261;p28"/>
          <p:cNvSpPr txBox="1">
            <a:spLocks noGrp="1"/>
          </p:cNvSpPr>
          <p:nvPr>
            <p:ph type="subTitle" idx="9"/>
          </p:nvPr>
        </p:nvSpPr>
        <p:spPr>
          <a:xfrm>
            <a:off x="6228575" y="1280900"/>
            <a:ext cx="2184900" cy="113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UNNECESSARY ANTIBIOTICS IN AGRICULTURE </a:t>
            </a:r>
            <a:endParaRPr/>
          </a:p>
        </p:txBody>
      </p:sp>
      <p:grpSp>
        <p:nvGrpSpPr>
          <p:cNvPr id="262" name="Google Shape;262;p28"/>
          <p:cNvGrpSpPr/>
          <p:nvPr/>
        </p:nvGrpSpPr>
        <p:grpSpPr>
          <a:xfrm>
            <a:off x="316888" y="1826748"/>
            <a:ext cx="353757" cy="353757"/>
            <a:chOff x="-25834600" y="3176875"/>
            <a:chExt cx="296950" cy="296950"/>
          </a:xfrm>
        </p:grpSpPr>
        <p:sp>
          <p:nvSpPr>
            <p:cNvPr id="263" name="Google Shape;263;p28"/>
            <p:cNvSpPr/>
            <p:nvPr/>
          </p:nvSpPr>
          <p:spPr>
            <a:xfrm>
              <a:off x="-25625875" y="3316275"/>
              <a:ext cx="69325" cy="85875"/>
            </a:xfrm>
            <a:custGeom>
              <a:avLst/>
              <a:gdLst/>
              <a:ahLst/>
              <a:cxnLst/>
              <a:rect l="l" t="t" r="r" b="b"/>
              <a:pathLst>
                <a:path w="2773" h="3435" extrusionOk="0">
                  <a:moveTo>
                    <a:pt x="0" y="1"/>
                  </a:moveTo>
                  <a:lnTo>
                    <a:pt x="0" y="3435"/>
                  </a:lnTo>
                  <a:lnTo>
                    <a:pt x="2773" y="3435"/>
                  </a:lnTo>
                  <a:lnTo>
                    <a:pt x="2773" y="2741"/>
                  </a:lnTo>
                  <a:lnTo>
                    <a:pt x="1040" y="2741"/>
                  </a:lnTo>
                  <a:cubicBezTo>
                    <a:pt x="851" y="2741"/>
                    <a:pt x="693" y="2584"/>
                    <a:pt x="693" y="2395"/>
                  </a:cubicBezTo>
                  <a:cubicBezTo>
                    <a:pt x="693" y="2206"/>
                    <a:pt x="851" y="2048"/>
                    <a:pt x="1040" y="2048"/>
                  </a:cubicBezTo>
                  <a:lnTo>
                    <a:pt x="2773" y="2048"/>
                  </a:lnTo>
                  <a:lnTo>
                    <a:pt x="2773" y="1324"/>
                  </a:lnTo>
                  <a:lnTo>
                    <a:pt x="1040" y="1324"/>
                  </a:lnTo>
                  <a:cubicBezTo>
                    <a:pt x="851" y="1324"/>
                    <a:pt x="693" y="1166"/>
                    <a:pt x="693" y="977"/>
                  </a:cubicBezTo>
                  <a:cubicBezTo>
                    <a:pt x="693" y="851"/>
                    <a:pt x="851" y="694"/>
                    <a:pt x="1040" y="694"/>
                  </a:cubicBezTo>
                  <a:lnTo>
                    <a:pt x="2773" y="694"/>
                  </a:lnTo>
                  <a:lnTo>
                    <a:pt x="27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25729075" y="3176875"/>
              <a:ext cx="191425" cy="296950"/>
            </a:xfrm>
            <a:custGeom>
              <a:avLst/>
              <a:gdLst/>
              <a:ahLst/>
              <a:cxnLst/>
              <a:rect l="l" t="t" r="r" b="b"/>
              <a:pathLst>
                <a:path w="7657" h="11878" extrusionOk="0">
                  <a:moveTo>
                    <a:pt x="2049" y="693"/>
                  </a:moveTo>
                  <a:lnTo>
                    <a:pt x="2049" y="2773"/>
                  </a:lnTo>
                  <a:lnTo>
                    <a:pt x="1356" y="2773"/>
                  </a:lnTo>
                  <a:lnTo>
                    <a:pt x="1356" y="693"/>
                  </a:lnTo>
                  <a:close/>
                  <a:moveTo>
                    <a:pt x="3435" y="693"/>
                  </a:moveTo>
                  <a:lnTo>
                    <a:pt x="3435" y="2773"/>
                  </a:lnTo>
                  <a:lnTo>
                    <a:pt x="2710" y="2773"/>
                  </a:lnTo>
                  <a:lnTo>
                    <a:pt x="2710" y="693"/>
                  </a:lnTo>
                  <a:close/>
                  <a:moveTo>
                    <a:pt x="4821" y="693"/>
                  </a:moveTo>
                  <a:lnTo>
                    <a:pt x="4821" y="2773"/>
                  </a:lnTo>
                  <a:lnTo>
                    <a:pt x="4097" y="2773"/>
                  </a:lnTo>
                  <a:lnTo>
                    <a:pt x="4097" y="693"/>
                  </a:lnTo>
                  <a:close/>
                  <a:moveTo>
                    <a:pt x="6176" y="693"/>
                  </a:moveTo>
                  <a:lnTo>
                    <a:pt x="6176" y="2773"/>
                  </a:lnTo>
                  <a:lnTo>
                    <a:pt x="5483" y="2773"/>
                  </a:lnTo>
                  <a:lnTo>
                    <a:pt x="5483" y="693"/>
                  </a:lnTo>
                  <a:close/>
                  <a:moveTo>
                    <a:pt x="1041" y="0"/>
                  </a:moveTo>
                  <a:cubicBezTo>
                    <a:pt x="442" y="0"/>
                    <a:pt x="1" y="473"/>
                    <a:pt x="1" y="1040"/>
                  </a:cubicBezTo>
                  <a:lnTo>
                    <a:pt x="1" y="3119"/>
                  </a:lnTo>
                  <a:cubicBezTo>
                    <a:pt x="1" y="3308"/>
                    <a:pt x="158" y="3466"/>
                    <a:pt x="379" y="3466"/>
                  </a:cubicBezTo>
                  <a:lnTo>
                    <a:pt x="726" y="3466"/>
                  </a:lnTo>
                  <a:lnTo>
                    <a:pt x="726" y="4883"/>
                  </a:lnTo>
                  <a:lnTo>
                    <a:pt x="2458" y="4883"/>
                  </a:lnTo>
                  <a:cubicBezTo>
                    <a:pt x="2647" y="4883"/>
                    <a:pt x="2805" y="5041"/>
                    <a:pt x="2805" y="5262"/>
                  </a:cubicBezTo>
                  <a:lnTo>
                    <a:pt x="2805" y="9420"/>
                  </a:lnTo>
                  <a:cubicBezTo>
                    <a:pt x="2805" y="9609"/>
                    <a:pt x="2647" y="9767"/>
                    <a:pt x="2458" y="9767"/>
                  </a:cubicBezTo>
                  <a:lnTo>
                    <a:pt x="2112" y="9767"/>
                  </a:lnTo>
                  <a:cubicBezTo>
                    <a:pt x="2112" y="10523"/>
                    <a:pt x="1797" y="11247"/>
                    <a:pt x="1261" y="11751"/>
                  </a:cubicBezTo>
                  <a:cubicBezTo>
                    <a:pt x="1419" y="11815"/>
                    <a:pt x="1576" y="11878"/>
                    <a:pt x="1734" y="11878"/>
                  </a:cubicBezTo>
                  <a:lnTo>
                    <a:pt x="5924" y="11878"/>
                  </a:lnTo>
                  <a:cubicBezTo>
                    <a:pt x="6522" y="11878"/>
                    <a:pt x="6932" y="11405"/>
                    <a:pt x="6932" y="10838"/>
                  </a:cubicBezTo>
                  <a:lnTo>
                    <a:pt x="6932" y="9798"/>
                  </a:lnTo>
                  <a:lnTo>
                    <a:pt x="3813" y="9798"/>
                  </a:lnTo>
                  <a:cubicBezTo>
                    <a:pt x="3624" y="9798"/>
                    <a:pt x="3467" y="9672"/>
                    <a:pt x="3467" y="9452"/>
                  </a:cubicBezTo>
                  <a:lnTo>
                    <a:pt x="3467" y="5293"/>
                  </a:lnTo>
                  <a:cubicBezTo>
                    <a:pt x="3467" y="5104"/>
                    <a:pt x="3624" y="4946"/>
                    <a:pt x="3813" y="4946"/>
                  </a:cubicBezTo>
                  <a:lnTo>
                    <a:pt x="6932" y="4946"/>
                  </a:lnTo>
                  <a:lnTo>
                    <a:pt x="6932" y="3529"/>
                  </a:lnTo>
                  <a:lnTo>
                    <a:pt x="7310" y="3529"/>
                  </a:lnTo>
                  <a:cubicBezTo>
                    <a:pt x="7499" y="3529"/>
                    <a:pt x="7657" y="3371"/>
                    <a:pt x="7657" y="3151"/>
                  </a:cubicBezTo>
                  <a:lnTo>
                    <a:pt x="7657" y="1040"/>
                  </a:lnTo>
                  <a:lnTo>
                    <a:pt x="7625" y="1040"/>
                  </a:lnTo>
                  <a:cubicBezTo>
                    <a:pt x="7625" y="441"/>
                    <a:pt x="7153" y="0"/>
                    <a:pt x="6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p:nvPr/>
          </p:nvSpPr>
          <p:spPr>
            <a:xfrm>
              <a:off x="-25834600" y="3350150"/>
              <a:ext cx="69325" cy="96100"/>
            </a:xfrm>
            <a:custGeom>
              <a:avLst/>
              <a:gdLst/>
              <a:ahLst/>
              <a:cxnLst/>
              <a:rect l="l" t="t" r="r" b="b"/>
              <a:pathLst>
                <a:path w="2773" h="3844" extrusionOk="0">
                  <a:moveTo>
                    <a:pt x="2143" y="0"/>
                  </a:moveTo>
                  <a:cubicBezTo>
                    <a:pt x="1008" y="0"/>
                    <a:pt x="63" y="945"/>
                    <a:pt x="63" y="2080"/>
                  </a:cubicBezTo>
                  <a:cubicBezTo>
                    <a:pt x="0" y="2804"/>
                    <a:pt x="378" y="3434"/>
                    <a:pt x="914" y="3844"/>
                  </a:cubicBezTo>
                  <a:cubicBezTo>
                    <a:pt x="788" y="3529"/>
                    <a:pt x="725" y="3151"/>
                    <a:pt x="725" y="2804"/>
                  </a:cubicBezTo>
                  <a:cubicBezTo>
                    <a:pt x="725" y="1544"/>
                    <a:pt x="1576" y="473"/>
                    <a:pt x="2773" y="126"/>
                  </a:cubicBezTo>
                  <a:cubicBezTo>
                    <a:pt x="2584" y="63"/>
                    <a:pt x="2332" y="0"/>
                    <a:pt x="2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25799950" y="3368250"/>
              <a:ext cx="104775" cy="104000"/>
            </a:xfrm>
            <a:custGeom>
              <a:avLst/>
              <a:gdLst/>
              <a:ahLst/>
              <a:cxnLst/>
              <a:rect l="l" t="t" r="r" b="b"/>
              <a:pathLst>
                <a:path w="4191" h="4160" extrusionOk="0">
                  <a:moveTo>
                    <a:pt x="2080" y="694"/>
                  </a:moveTo>
                  <a:cubicBezTo>
                    <a:pt x="2836" y="694"/>
                    <a:pt x="3466" y="1324"/>
                    <a:pt x="3466" y="2080"/>
                  </a:cubicBezTo>
                  <a:cubicBezTo>
                    <a:pt x="3466" y="2364"/>
                    <a:pt x="3403" y="2584"/>
                    <a:pt x="3246" y="2836"/>
                  </a:cubicBezTo>
                  <a:lnTo>
                    <a:pt x="1292" y="915"/>
                  </a:lnTo>
                  <a:cubicBezTo>
                    <a:pt x="1576" y="788"/>
                    <a:pt x="1828" y="694"/>
                    <a:pt x="2080" y="694"/>
                  </a:cubicBezTo>
                  <a:close/>
                  <a:moveTo>
                    <a:pt x="2111" y="1"/>
                  </a:moveTo>
                  <a:cubicBezTo>
                    <a:pt x="946" y="1"/>
                    <a:pt x="1" y="946"/>
                    <a:pt x="1" y="2080"/>
                  </a:cubicBezTo>
                  <a:cubicBezTo>
                    <a:pt x="1" y="3214"/>
                    <a:pt x="946" y="4160"/>
                    <a:pt x="2111" y="4160"/>
                  </a:cubicBezTo>
                  <a:cubicBezTo>
                    <a:pt x="3246" y="4160"/>
                    <a:pt x="4191" y="3214"/>
                    <a:pt x="4191" y="2080"/>
                  </a:cubicBezTo>
                  <a:cubicBezTo>
                    <a:pt x="4191" y="946"/>
                    <a:pt x="3246" y="1"/>
                    <a:pt x="2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25712525" y="3317075"/>
              <a:ext cx="34675" cy="86650"/>
            </a:xfrm>
            <a:custGeom>
              <a:avLst/>
              <a:gdLst/>
              <a:ahLst/>
              <a:cxnLst/>
              <a:rect l="l" t="t" r="r" b="b"/>
              <a:pathLst>
                <a:path w="1387" h="3466" extrusionOk="0">
                  <a:moveTo>
                    <a:pt x="1" y="0"/>
                  </a:moveTo>
                  <a:lnTo>
                    <a:pt x="1" y="1764"/>
                  </a:lnTo>
                  <a:cubicBezTo>
                    <a:pt x="631" y="2111"/>
                    <a:pt x="1072" y="2709"/>
                    <a:pt x="1261" y="3466"/>
                  </a:cubicBezTo>
                  <a:lnTo>
                    <a:pt x="1387" y="3466"/>
                  </a:lnTo>
                  <a:lnTo>
                    <a:pt x="13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28"/>
          <p:cNvSpPr/>
          <p:nvPr/>
        </p:nvSpPr>
        <p:spPr>
          <a:xfrm>
            <a:off x="5810321" y="1644495"/>
            <a:ext cx="343404" cy="446998"/>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txBox="1"/>
          <p:nvPr/>
        </p:nvSpPr>
        <p:spPr>
          <a:xfrm>
            <a:off x="945475" y="2718250"/>
            <a:ext cx="185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270" name="Google Shape;270;p28"/>
          <p:cNvSpPr txBox="1"/>
          <p:nvPr/>
        </p:nvSpPr>
        <p:spPr>
          <a:xfrm>
            <a:off x="297675" y="2382875"/>
            <a:ext cx="27126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Titillium Web"/>
                <a:ea typeface="Titillium Web"/>
                <a:cs typeface="Titillium Web"/>
                <a:sym typeface="Titillium Web"/>
              </a:rPr>
              <a:t>Due to the overprescription of antibiotics when they are not necessary these bacteria are being exposed to antibiotics and learning to adapt in order to survive</a:t>
            </a:r>
            <a:endParaRPr sz="1800">
              <a:latin typeface="Titillium Web"/>
              <a:ea typeface="Titillium Web"/>
              <a:cs typeface="Titillium Web"/>
              <a:sym typeface="Titillium Web"/>
            </a:endParaRPr>
          </a:p>
        </p:txBody>
      </p:sp>
      <p:grpSp>
        <p:nvGrpSpPr>
          <p:cNvPr id="271" name="Google Shape;271;p28"/>
          <p:cNvGrpSpPr/>
          <p:nvPr/>
        </p:nvGrpSpPr>
        <p:grpSpPr>
          <a:xfrm>
            <a:off x="3107015" y="1644512"/>
            <a:ext cx="266936" cy="446987"/>
            <a:chOff x="-24694925" y="3518700"/>
            <a:chExt cx="242625" cy="296175"/>
          </a:xfrm>
        </p:grpSpPr>
        <p:sp>
          <p:nvSpPr>
            <p:cNvPr id="272" name="Google Shape;272;p28"/>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8"/>
          <p:cNvSpPr txBox="1"/>
          <p:nvPr/>
        </p:nvSpPr>
        <p:spPr>
          <a:xfrm>
            <a:off x="3187051" y="2382875"/>
            <a:ext cx="2712600" cy="264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Titillium Web"/>
                <a:ea typeface="Titillium Web"/>
                <a:cs typeface="Titillium Web"/>
                <a:sym typeface="Titillium Web"/>
              </a:rPr>
              <a:t>Individuals that discontinue their antibiotics early are simply lowering their bodies defenses by killing off both weak bacteria while the strong continue to persist and multiply</a:t>
            </a:r>
            <a:endParaRPr sz="1800">
              <a:latin typeface="Titillium Web"/>
              <a:ea typeface="Titillium Web"/>
              <a:cs typeface="Titillium Web"/>
              <a:sym typeface="Titillium Web"/>
            </a:endParaRPr>
          </a:p>
          <a:p>
            <a:pPr marL="0" lvl="0" indent="0" algn="l" rtl="0">
              <a:spcBef>
                <a:spcPts val="0"/>
              </a:spcBef>
              <a:spcAft>
                <a:spcPts val="0"/>
              </a:spcAft>
              <a:buNone/>
            </a:pPr>
            <a:endParaRPr sz="1600">
              <a:latin typeface="Titillium Web"/>
              <a:ea typeface="Titillium Web"/>
              <a:cs typeface="Titillium Web"/>
              <a:sym typeface="Titillium Web"/>
            </a:endParaRPr>
          </a:p>
        </p:txBody>
      </p:sp>
      <p:sp>
        <p:nvSpPr>
          <p:cNvPr id="277" name="Google Shape;277;p28"/>
          <p:cNvSpPr txBox="1"/>
          <p:nvPr/>
        </p:nvSpPr>
        <p:spPr>
          <a:xfrm>
            <a:off x="6335375" y="2677175"/>
            <a:ext cx="197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278" name="Google Shape;278;p28"/>
          <p:cNvSpPr txBox="1"/>
          <p:nvPr/>
        </p:nvSpPr>
        <p:spPr>
          <a:xfrm>
            <a:off x="6325100" y="2835525"/>
            <a:ext cx="212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itillium Web"/>
              <a:ea typeface="Titillium Web"/>
              <a:cs typeface="Titillium Web"/>
              <a:sym typeface="Titillium Web"/>
            </a:endParaRPr>
          </a:p>
        </p:txBody>
      </p:sp>
      <p:sp>
        <p:nvSpPr>
          <p:cNvPr id="279" name="Google Shape;279;p28"/>
          <p:cNvSpPr txBox="1"/>
          <p:nvPr/>
        </p:nvSpPr>
        <p:spPr>
          <a:xfrm>
            <a:off x="6076425" y="2434550"/>
            <a:ext cx="29919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Titillium Web"/>
                <a:ea typeface="Titillium Web"/>
                <a:cs typeface="Titillium Web"/>
                <a:sym typeface="Titillium Web"/>
              </a:rPr>
              <a:t>A rise in antibiotic use in agriculture has contributed to antibiotic resistance as these animals are used for food and their manure is used as fertilizer subsequently contaminating crops </a:t>
            </a:r>
            <a:endParaRPr sz="1800">
              <a:latin typeface="Titillium Web"/>
              <a:ea typeface="Titillium Web"/>
              <a:cs typeface="Titillium Web"/>
              <a:sym typeface="Titillium Web"/>
            </a:endParaRPr>
          </a:p>
        </p:txBody>
      </p:sp>
      <p:sp>
        <p:nvSpPr>
          <p:cNvPr id="280" name="Google Shape;280;p28"/>
          <p:cNvSpPr txBox="1"/>
          <p:nvPr/>
        </p:nvSpPr>
        <p:spPr>
          <a:xfrm>
            <a:off x="0" y="4789500"/>
            <a:ext cx="85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Titillium Web"/>
              <a:ea typeface="Titillium Web"/>
              <a:cs typeface="Titillium Web"/>
              <a:sym typeface="Titillium Web"/>
            </a:endParaRPr>
          </a:p>
        </p:txBody>
      </p:sp>
      <p:sp>
        <p:nvSpPr>
          <p:cNvPr id="281" name="Google Shape;281;p28"/>
          <p:cNvSpPr txBox="1"/>
          <p:nvPr/>
        </p:nvSpPr>
        <p:spPr>
          <a:xfrm>
            <a:off x="8378450" y="4781850"/>
            <a:ext cx="801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sp>
        <p:nvSpPr>
          <p:cNvPr id="282" name="Google Shape;282;p28"/>
          <p:cNvSpPr txBox="1"/>
          <p:nvPr/>
        </p:nvSpPr>
        <p:spPr>
          <a:xfrm>
            <a:off x="0" y="4697100"/>
            <a:ext cx="3083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Centers for Disease Control and Prevention, 2021b</a:t>
            </a:r>
            <a:endParaRPr sz="900">
              <a:latin typeface="Titillium Web"/>
              <a:ea typeface="Titillium Web"/>
              <a:cs typeface="Titillium Web"/>
              <a:sym typeface="Titillium Web"/>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9"/>
          <p:cNvSpPr txBox="1">
            <a:spLocks noGrp="1"/>
          </p:cNvSpPr>
          <p:nvPr>
            <p:ph type="title"/>
          </p:nvPr>
        </p:nvSpPr>
        <p:spPr>
          <a:xfrm>
            <a:off x="4547675" y="280325"/>
            <a:ext cx="4471800" cy="15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ANTIBIOTIC RESISTANT </a:t>
            </a:r>
            <a:r>
              <a:rPr lang="en" sz="3200">
                <a:solidFill>
                  <a:schemeClr val="lt1"/>
                </a:solidFill>
              </a:rPr>
              <a:t>PATHOGENS </a:t>
            </a:r>
            <a:endParaRPr sz="3200">
              <a:solidFill>
                <a:schemeClr val="lt1"/>
              </a:solidFill>
            </a:endParaRPr>
          </a:p>
        </p:txBody>
      </p:sp>
      <p:sp>
        <p:nvSpPr>
          <p:cNvPr id="288" name="Google Shape;288;p29"/>
          <p:cNvSpPr txBox="1">
            <a:spLocks noGrp="1"/>
          </p:cNvSpPr>
          <p:nvPr>
            <p:ph type="body" idx="1"/>
          </p:nvPr>
        </p:nvSpPr>
        <p:spPr>
          <a:xfrm>
            <a:off x="4547675" y="1933675"/>
            <a:ext cx="4179300" cy="17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2.8 million cases reported annually in the United States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35,000 deaths reported annually in the United States</a:t>
            </a:r>
            <a:endParaRPr sz="1800"/>
          </a:p>
          <a:p>
            <a:pPr marL="0" lvl="0" indent="0" algn="l" rtl="0">
              <a:spcBef>
                <a:spcPts val="0"/>
              </a:spcBef>
              <a:spcAft>
                <a:spcPts val="0"/>
              </a:spcAft>
              <a:buNone/>
            </a:pPr>
            <a:endParaRPr/>
          </a:p>
        </p:txBody>
      </p:sp>
      <p:sp>
        <p:nvSpPr>
          <p:cNvPr id="289" name="Google Shape;289;p29"/>
          <p:cNvSpPr txBox="1"/>
          <p:nvPr/>
        </p:nvSpPr>
        <p:spPr>
          <a:xfrm>
            <a:off x="0" y="4789500"/>
            <a:ext cx="2973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Centers for Disease Control and Preventions (CDC), 2021a</a:t>
            </a:r>
            <a:endParaRPr sz="900">
              <a:latin typeface="Titillium Web"/>
              <a:ea typeface="Titillium Web"/>
              <a:cs typeface="Titillium Web"/>
              <a:sym typeface="Titillium Web"/>
            </a:endParaRPr>
          </a:p>
        </p:txBody>
      </p:sp>
      <p:pic>
        <p:nvPicPr>
          <p:cNvPr id="290" name="Google Shape;290;p29"/>
          <p:cNvPicPr preferRelativeResize="0"/>
          <p:nvPr/>
        </p:nvPicPr>
        <p:blipFill>
          <a:blip r:embed="rId3">
            <a:alphaModFix/>
          </a:blip>
          <a:stretch>
            <a:fillRect/>
          </a:stretch>
        </p:blipFill>
        <p:spPr>
          <a:xfrm>
            <a:off x="1282850" y="709075"/>
            <a:ext cx="3031848" cy="3557827"/>
          </a:xfrm>
          <a:prstGeom prst="rect">
            <a:avLst/>
          </a:prstGeom>
          <a:noFill/>
          <a:ln>
            <a:noFill/>
          </a:ln>
        </p:spPr>
      </p:pic>
      <p:sp>
        <p:nvSpPr>
          <p:cNvPr id="291" name="Google Shape;291;p29"/>
          <p:cNvSpPr txBox="1"/>
          <p:nvPr/>
        </p:nvSpPr>
        <p:spPr>
          <a:xfrm>
            <a:off x="1232950" y="4266900"/>
            <a:ext cx="28131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latin typeface="Titillium Web"/>
                <a:ea typeface="Titillium Web"/>
                <a:cs typeface="Titillium Web"/>
                <a:sym typeface="Titillium Web"/>
              </a:rPr>
              <a:t>https://en.wikipedia.org/wiki/Methicillin-resistant_Staphylococcus_aureus</a:t>
            </a:r>
            <a:endParaRPr sz="600">
              <a:latin typeface="Titillium Web"/>
              <a:ea typeface="Titillium Web"/>
              <a:cs typeface="Titillium Web"/>
              <a:sym typeface="Titillium Web"/>
            </a:endParaRPr>
          </a:p>
        </p:txBody>
      </p:sp>
      <p:sp>
        <p:nvSpPr>
          <p:cNvPr id="292" name="Google Shape;292;p29"/>
          <p:cNvSpPr txBox="1"/>
          <p:nvPr/>
        </p:nvSpPr>
        <p:spPr>
          <a:xfrm>
            <a:off x="8442900" y="4781850"/>
            <a:ext cx="821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0"/>
          <p:cNvSpPr txBox="1">
            <a:spLocks noGrp="1"/>
          </p:cNvSpPr>
          <p:nvPr>
            <p:ph type="title"/>
          </p:nvPr>
        </p:nvSpPr>
        <p:spPr>
          <a:xfrm>
            <a:off x="255950" y="302675"/>
            <a:ext cx="8568600" cy="12141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3200"/>
              <a:t>Methicillin Resistant Staphylococcus aureus</a:t>
            </a:r>
            <a:r>
              <a:rPr lang="en" sz="3200">
                <a:solidFill>
                  <a:schemeClr val="accent1"/>
                </a:solidFill>
              </a:rPr>
              <a:t> </a:t>
            </a:r>
            <a:r>
              <a:rPr lang="en" sz="3200"/>
              <a:t>(MRSA):</a:t>
            </a:r>
            <a:r>
              <a:rPr lang="en" sz="3200">
                <a:solidFill>
                  <a:schemeClr val="lt1"/>
                </a:solidFill>
              </a:rPr>
              <a:t> AN EVER INCREASING ISSUE</a:t>
            </a:r>
            <a:endParaRPr sz="2600"/>
          </a:p>
        </p:txBody>
      </p:sp>
      <p:sp>
        <p:nvSpPr>
          <p:cNvPr id="298" name="Google Shape;298;p30"/>
          <p:cNvSpPr txBox="1">
            <a:spLocks noGrp="1"/>
          </p:cNvSpPr>
          <p:nvPr>
            <p:ph type="body" idx="1"/>
          </p:nvPr>
        </p:nvSpPr>
        <p:spPr>
          <a:xfrm>
            <a:off x="4572050" y="1662125"/>
            <a:ext cx="4435200" cy="27618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sz="1800"/>
              <a:t>In recent years hospitals nationwide have seen a rapid emergence of drug resistant bacteria within the medical field. Recent studies show Methicillin-resistant </a:t>
            </a:r>
            <a:r>
              <a:rPr lang="en" sz="1800" i="1"/>
              <a:t>Staphylococcus aureus</a:t>
            </a:r>
            <a:r>
              <a:rPr lang="en" sz="1800"/>
              <a:t> (MRSA) is responsible for approximately half of all deaths due to antibiotic resistant organisms. Researches have began developing new ways to slow the spread of this superbug.</a:t>
            </a:r>
            <a:endParaRPr sz="1800">
              <a:solidFill>
                <a:srgbClr val="212121"/>
              </a:solidFill>
              <a:highlight>
                <a:srgbClr val="FFFFFF"/>
              </a:highlight>
              <a:latin typeface="Times New Roman"/>
              <a:ea typeface="Times New Roman"/>
              <a:cs typeface="Times New Roman"/>
              <a:sym typeface="Times New Roman"/>
            </a:endParaRPr>
          </a:p>
        </p:txBody>
      </p:sp>
      <p:pic>
        <p:nvPicPr>
          <p:cNvPr id="299" name="Google Shape;299;p30"/>
          <p:cNvPicPr preferRelativeResize="0"/>
          <p:nvPr/>
        </p:nvPicPr>
        <p:blipFill>
          <a:blip r:embed="rId3">
            <a:alphaModFix/>
          </a:blip>
          <a:stretch>
            <a:fillRect/>
          </a:stretch>
        </p:blipFill>
        <p:spPr>
          <a:xfrm>
            <a:off x="140175" y="1662126"/>
            <a:ext cx="4267252" cy="2518499"/>
          </a:xfrm>
          <a:prstGeom prst="rect">
            <a:avLst/>
          </a:prstGeom>
          <a:noFill/>
          <a:ln>
            <a:noFill/>
          </a:ln>
        </p:spPr>
      </p:pic>
      <p:sp>
        <p:nvSpPr>
          <p:cNvPr id="300" name="Google Shape;300;p30"/>
          <p:cNvSpPr txBox="1"/>
          <p:nvPr/>
        </p:nvSpPr>
        <p:spPr>
          <a:xfrm>
            <a:off x="-73125" y="4633575"/>
            <a:ext cx="7861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https://cdn.theatlantic.com/thumbor/all0XPMAr547vcYXsPc59IDPYW0=/0x228:2730x1764/1952x1098/media/img/mt/2017/10/RTR1XRWF/original.jpg</a:t>
            </a:r>
            <a:endParaRPr sz="900"/>
          </a:p>
        </p:txBody>
      </p:sp>
      <p:sp>
        <p:nvSpPr>
          <p:cNvPr id="301" name="Google Shape;301;p3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2" name="Google Shape;302;p30"/>
          <p:cNvSpPr txBox="1"/>
          <p:nvPr/>
        </p:nvSpPr>
        <p:spPr>
          <a:xfrm>
            <a:off x="0" y="4834800"/>
            <a:ext cx="2449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12121"/>
                </a:solidFill>
                <a:latin typeface="Roboto"/>
                <a:ea typeface="Roboto"/>
                <a:cs typeface="Roboto"/>
                <a:sym typeface="Roboto"/>
              </a:rPr>
              <a:t>Fukunaga, B. T., et al., 2016</a:t>
            </a:r>
            <a:endParaRPr sz="1300"/>
          </a:p>
        </p:txBody>
      </p:sp>
      <p:sp>
        <p:nvSpPr>
          <p:cNvPr id="303" name="Google Shape;303;p30"/>
          <p:cNvSpPr txBox="1"/>
          <p:nvPr/>
        </p:nvSpPr>
        <p:spPr>
          <a:xfrm>
            <a:off x="8368125" y="4774200"/>
            <a:ext cx="77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txBox="1">
            <a:spLocks noGrp="1"/>
          </p:cNvSpPr>
          <p:nvPr>
            <p:ph type="subTitle" idx="2"/>
          </p:nvPr>
        </p:nvSpPr>
        <p:spPr>
          <a:xfrm>
            <a:off x="885075" y="1562850"/>
            <a:ext cx="3414000" cy="11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 hospital environment that an individual works in determines the effectiveness of screenings </a:t>
            </a:r>
            <a:endParaRPr sz="1800"/>
          </a:p>
        </p:txBody>
      </p:sp>
      <p:sp>
        <p:nvSpPr>
          <p:cNvPr id="309" name="Google Shape;309;p31"/>
          <p:cNvSpPr txBox="1">
            <a:spLocks noGrp="1"/>
          </p:cNvSpPr>
          <p:nvPr>
            <p:ph type="subTitle" idx="3"/>
          </p:nvPr>
        </p:nvSpPr>
        <p:spPr>
          <a:xfrm>
            <a:off x="4701075" y="1841688"/>
            <a:ext cx="3863400" cy="16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Hand hygiene is the easiest and cost effective way to limit the spread of MRSA in hospital settings. Forgoing these precautions allow for improved care for MRSA patients</a:t>
            </a:r>
            <a:endParaRPr sz="1800"/>
          </a:p>
        </p:txBody>
      </p:sp>
      <p:sp>
        <p:nvSpPr>
          <p:cNvPr id="310" name="Google Shape;310;p31"/>
          <p:cNvSpPr txBox="1">
            <a:spLocks noGrp="1"/>
          </p:cNvSpPr>
          <p:nvPr>
            <p:ph type="subTitle" idx="4"/>
          </p:nvPr>
        </p:nvSpPr>
        <p:spPr>
          <a:xfrm>
            <a:off x="768438" y="3400275"/>
            <a:ext cx="3588900" cy="9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Forgoing these precautions allow for improved care for MRSA patients</a:t>
            </a:r>
            <a:endParaRPr sz="1800"/>
          </a:p>
        </p:txBody>
      </p:sp>
      <p:sp>
        <p:nvSpPr>
          <p:cNvPr id="311" name="Google Shape;311;p31"/>
          <p:cNvSpPr txBox="1">
            <a:spLocks noGrp="1"/>
          </p:cNvSpPr>
          <p:nvPr>
            <p:ph type="subTitle" idx="5"/>
          </p:nvPr>
        </p:nvSpPr>
        <p:spPr>
          <a:xfrm>
            <a:off x="4584225" y="3724600"/>
            <a:ext cx="4097100" cy="9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Lifestyle changes involve making modifications to an individual's diet, exercise habits, or other behaviors</a:t>
            </a:r>
            <a:endParaRPr sz="1800"/>
          </a:p>
        </p:txBody>
      </p:sp>
      <p:sp>
        <p:nvSpPr>
          <p:cNvPr id="312" name="Google Shape;312;p31"/>
          <p:cNvSpPr txBox="1">
            <a:spLocks noGrp="1"/>
          </p:cNvSpPr>
          <p:nvPr>
            <p:ph type="title"/>
          </p:nvPr>
        </p:nvSpPr>
        <p:spPr>
          <a:xfrm>
            <a:off x="512400" y="338025"/>
            <a:ext cx="8119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WAYS TO LIMIT THE</a:t>
            </a:r>
            <a:r>
              <a:rPr lang="en" sz="3200">
                <a:solidFill>
                  <a:schemeClr val="lt1"/>
                </a:solidFill>
              </a:rPr>
              <a:t> NOSOCOMIAL SPREAD</a:t>
            </a:r>
            <a:endParaRPr sz="3200">
              <a:solidFill>
                <a:schemeClr val="lt1"/>
              </a:solidFill>
            </a:endParaRPr>
          </a:p>
        </p:txBody>
      </p:sp>
      <p:sp>
        <p:nvSpPr>
          <p:cNvPr id="313" name="Google Shape;313;p31"/>
          <p:cNvSpPr txBox="1">
            <a:spLocks noGrp="1"/>
          </p:cNvSpPr>
          <p:nvPr>
            <p:ph type="subTitle" idx="1"/>
          </p:nvPr>
        </p:nvSpPr>
        <p:spPr>
          <a:xfrm>
            <a:off x="735900" y="1141238"/>
            <a:ext cx="3654000" cy="52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a:t>HOSPITAL ENVIRONMENT</a:t>
            </a:r>
            <a:endParaRPr sz="2200"/>
          </a:p>
        </p:txBody>
      </p:sp>
      <p:sp>
        <p:nvSpPr>
          <p:cNvPr id="314" name="Google Shape;314;p31"/>
          <p:cNvSpPr txBox="1">
            <a:spLocks noGrp="1"/>
          </p:cNvSpPr>
          <p:nvPr>
            <p:ph type="subTitle" idx="6"/>
          </p:nvPr>
        </p:nvSpPr>
        <p:spPr>
          <a:xfrm>
            <a:off x="768450" y="2657050"/>
            <a:ext cx="4032000" cy="85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a:t>PROMOTING PROPER ANTIBIOTIC USE</a:t>
            </a:r>
            <a:endParaRPr sz="2200"/>
          </a:p>
        </p:txBody>
      </p:sp>
      <p:sp>
        <p:nvSpPr>
          <p:cNvPr id="315" name="Google Shape;315;p31"/>
          <p:cNvSpPr txBox="1">
            <a:spLocks noGrp="1"/>
          </p:cNvSpPr>
          <p:nvPr>
            <p:ph type="subTitle" idx="7"/>
          </p:nvPr>
        </p:nvSpPr>
        <p:spPr>
          <a:xfrm>
            <a:off x="4701075" y="1214738"/>
            <a:ext cx="4377600" cy="74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a:t>HAND HYGIENE &amp; ELIMINATING STANDARD PRECAUTIONS  </a:t>
            </a:r>
            <a:endParaRPr sz="2200"/>
          </a:p>
        </p:txBody>
      </p:sp>
      <p:sp>
        <p:nvSpPr>
          <p:cNvPr id="316" name="Google Shape;316;p31"/>
          <p:cNvSpPr txBox="1">
            <a:spLocks noGrp="1"/>
          </p:cNvSpPr>
          <p:nvPr>
            <p:ph type="subTitle" idx="8"/>
          </p:nvPr>
        </p:nvSpPr>
        <p:spPr>
          <a:xfrm>
            <a:off x="4615750" y="3260788"/>
            <a:ext cx="3152700" cy="52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PHAGE THERAPY</a:t>
            </a:r>
            <a:endParaRPr/>
          </a:p>
        </p:txBody>
      </p:sp>
      <p:sp>
        <p:nvSpPr>
          <p:cNvPr id="317" name="Google Shape;317;p31"/>
          <p:cNvSpPr/>
          <p:nvPr/>
        </p:nvSpPr>
        <p:spPr>
          <a:xfrm>
            <a:off x="4222979" y="3895157"/>
            <a:ext cx="361242" cy="382942"/>
          </a:xfrm>
          <a:custGeom>
            <a:avLst/>
            <a:gdLst/>
            <a:ahLst/>
            <a:cxnLst/>
            <a:rect l="l" t="t" r="r" b="b"/>
            <a:pathLst>
              <a:path w="13184" h="13976" extrusionOk="0">
                <a:moveTo>
                  <a:pt x="3441" y="9604"/>
                </a:moveTo>
                <a:lnTo>
                  <a:pt x="4491" y="11059"/>
                </a:lnTo>
                <a:lnTo>
                  <a:pt x="3282" y="10619"/>
                </a:lnTo>
                <a:lnTo>
                  <a:pt x="3441" y="9604"/>
                </a:lnTo>
                <a:close/>
                <a:moveTo>
                  <a:pt x="9747" y="9604"/>
                </a:moveTo>
                <a:lnTo>
                  <a:pt x="9905" y="10619"/>
                </a:lnTo>
                <a:lnTo>
                  <a:pt x="8696" y="11059"/>
                </a:lnTo>
                <a:lnTo>
                  <a:pt x="9747" y="9604"/>
                </a:lnTo>
                <a:close/>
                <a:moveTo>
                  <a:pt x="6596" y="0"/>
                </a:moveTo>
                <a:lnTo>
                  <a:pt x="3869" y="1578"/>
                </a:lnTo>
                <a:lnTo>
                  <a:pt x="3869" y="4729"/>
                </a:lnTo>
                <a:lnTo>
                  <a:pt x="6188" y="6064"/>
                </a:lnTo>
                <a:lnTo>
                  <a:pt x="6188" y="6968"/>
                </a:lnTo>
                <a:lnTo>
                  <a:pt x="5371" y="6968"/>
                </a:lnTo>
                <a:lnTo>
                  <a:pt x="5371" y="10900"/>
                </a:lnTo>
                <a:lnTo>
                  <a:pt x="3524" y="8355"/>
                </a:lnTo>
                <a:lnTo>
                  <a:pt x="2759" y="8355"/>
                </a:lnTo>
                <a:lnTo>
                  <a:pt x="2450" y="10357"/>
                </a:lnTo>
                <a:lnTo>
                  <a:pt x="1304" y="9941"/>
                </a:lnTo>
                <a:lnTo>
                  <a:pt x="714" y="9941"/>
                </a:lnTo>
                <a:lnTo>
                  <a:pt x="0" y="13976"/>
                </a:lnTo>
                <a:lnTo>
                  <a:pt x="833" y="13976"/>
                </a:lnTo>
                <a:lnTo>
                  <a:pt x="1392" y="10817"/>
                </a:lnTo>
                <a:lnTo>
                  <a:pt x="2375" y="11173"/>
                </a:lnTo>
                <a:lnTo>
                  <a:pt x="1939" y="13972"/>
                </a:lnTo>
                <a:lnTo>
                  <a:pt x="2763" y="13972"/>
                </a:lnTo>
                <a:lnTo>
                  <a:pt x="3155" y="11455"/>
                </a:lnTo>
                <a:lnTo>
                  <a:pt x="5367" y="12252"/>
                </a:lnTo>
                <a:lnTo>
                  <a:pt x="5367" y="13072"/>
                </a:lnTo>
                <a:lnTo>
                  <a:pt x="6184" y="13072"/>
                </a:lnTo>
                <a:lnTo>
                  <a:pt x="6184" y="12252"/>
                </a:lnTo>
                <a:lnTo>
                  <a:pt x="7000" y="12252"/>
                </a:lnTo>
                <a:lnTo>
                  <a:pt x="7000" y="13072"/>
                </a:lnTo>
                <a:lnTo>
                  <a:pt x="7820" y="13072"/>
                </a:lnTo>
                <a:lnTo>
                  <a:pt x="7820" y="12252"/>
                </a:lnTo>
                <a:lnTo>
                  <a:pt x="10028" y="11455"/>
                </a:lnTo>
                <a:lnTo>
                  <a:pt x="10421" y="13972"/>
                </a:lnTo>
                <a:lnTo>
                  <a:pt x="11249" y="13972"/>
                </a:lnTo>
                <a:lnTo>
                  <a:pt x="10809" y="11173"/>
                </a:lnTo>
                <a:lnTo>
                  <a:pt x="11792" y="10817"/>
                </a:lnTo>
                <a:lnTo>
                  <a:pt x="12351" y="13976"/>
                </a:lnTo>
                <a:lnTo>
                  <a:pt x="13183" y="13976"/>
                </a:lnTo>
                <a:lnTo>
                  <a:pt x="12470" y="9941"/>
                </a:lnTo>
                <a:lnTo>
                  <a:pt x="11828" y="9941"/>
                </a:lnTo>
                <a:lnTo>
                  <a:pt x="10682" y="10357"/>
                </a:lnTo>
                <a:lnTo>
                  <a:pt x="10369" y="8355"/>
                </a:lnTo>
                <a:lnTo>
                  <a:pt x="9628" y="8355"/>
                </a:lnTo>
                <a:lnTo>
                  <a:pt x="7820" y="10856"/>
                </a:lnTo>
                <a:lnTo>
                  <a:pt x="7820" y="6968"/>
                </a:lnTo>
                <a:lnTo>
                  <a:pt x="7000" y="6968"/>
                </a:lnTo>
                <a:lnTo>
                  <a:pt x="7000" y="6057"/>
                </a:lnTo>
                <a:lnTo>
                  <a:pt x="9319" y="4717"/>
                </a:lnTo>
                <a:lnTo>
                  <a:pt x="9319" y="1578"/>
                </a:lnTo>
                <a:lnTo>
                  <a:pt x="65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31"/>
          <p:cNvGrpSpPr/>
          <p:nvPr/>
        </p:nvGrpSpPr>
        <p:grpSpPr>
          <a:xfrm>
            <a:off x="4357357" y="2032599"/>
            <a:ext cx="310602" cy="352803"/>
            <a:chOff x="-28069875" y="3175300"/>
            <a:chExt cx="260725" cy="296150"/>
          </a:xfrm>
        </p:grpSpPr>
        <p:sp>
          <p:nvSpPr>
            <p:cNvPr id="319" name="Google Shape;319;p31"/>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1"/>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1"/>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31"/>
          <p:cNvGrpSpPr/>
          <p:nvPr/>
        </p:nvGrpSpPr>
        <p:grpSpPr>
          <a:xfrm>
            <a:off x="441583" y="1667155"/>
            <a:ext cx="418642" cy="380090"/>
            <a:chOff x="-23743384" y="3183950"/>
            <a:chExt cx="423684" cy="319002"/>
          </a:xfrm>
        </p:grpSpPr>
        <p:sp>
          <p:nvSpPr>
            <p:cNvPr id="329" name="Google Shape;329;p31"/>
            <p:cNvSpPr/>
            <p:nvPr/>
          </p:nvSpPr>
          <p:spPr>
            <a:xfrm>
              <a:off x="-23493775" y="3183950"/>
              <a:ext cx="52775" cy="53600"/>
            </a:xfrm>
            <a:custGeom>
              <a:avLst/>
              <a:gdLst/>
              <a:ahLst/>
              <a:cxnLst/>
              <a:rect l="l" t="t" r="r" b="b"/>
              <a:pathLst>
                <a:path w="2111" h="2144" extrusionOk="0">
                  <a:moveTo>
                    <a:pt x="1040" y="1"/>
                  </a:moveTo>
                  <a:cubicBezTo>
                    <a:pt x="851" y="1"/>
                    <a:pt x="693" y="158"/>
                    <a:pt x="693" y="347"/>
                  </a:cubicBezTo>
                  <a:lnTo>
                    <a:pt x="693" y="725"/>
                  </a:lnTo>
                  <a:lnTo>
                    <a:pt x="347" y="725"/>
                  </a:lnTo>
                  <a:cubicBezTo>
                    <a:pt x="158" y="725"/>
                    <a:pt x="0" y="883"/>
                    <a:pt x="0" y="1072"/>
                  </a:cubicBezTo>
                  <a:cubicBezTo>
                    <a:pt x="0" y="1261"/>
                    <a:pt x="158" y="1418"/>
                    <a:pt x="347" y="1418"/>
                  </a:cubicBezTo>
                  <a:lnTo>
                    <a:pt x="693" y="1418"/>
                  </a:lnTo>
                  <a:lnTo>
                    <a:pt x="693" y="1765"/>
                  </a:lnTo>
                  <a:cubicBezTo>
                    <a:pt x="693" y="1986"/>
                    <a:pt x="851" y="2143"/>
                    <a:pt x="1040" y="2143"/>
                  </a:cubicBezTo>
                  <a:cubicBezTo>
                    <a:pt x="1260" y="2143"/>
                    <a:pt x="1418" y="1986"/>
                    <a:pt x="1418" y="1765"/>
                  </a:cubicBezTo>
                  <a:lnTo>
                    <a:pt x="1418" y="1418"/>
                  </a:lnTo>
                  <a:lnTo>
                    <a:pt x="1764" y="1418"/>
                  </a:lnTo>
                  <a:cubicBezTo>
                    <a:pt x="1953" y="1418"/>
                    <a:pt x="2111" y="1261"/>
                    <a:pt x="2111" y="1072"/>
                  </a:cubicBezTo>
                  <a:cubicBezTo>
                    <a:pt x="2111" y="883"/>
                    <a:pt x="1953" y="725"/>
                    <a:pt x="1764" y="725"/>
                  </a:cubicBezTo>
                  <a:lnTo>
                    <a:pt x="1418" y="725"/>
                  </a:lnTo>
                  <a:lnTo>
                    <a:pt x="1418" y="347"/>
                  </a:lnTo>
                  <a:cubicBezTo>
                    <a:pt x="1418" y="158"/>
                    <a:pt x="1260" y="1"/>
                    <a:pt x="1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p:nvPr/>
          </p:nvSpPr>
          <p:spPr>
            <a:xfrm>
              <a:off x="-23615075" y="3268225"/>
              <a:ext cx="34675" cy="173300"/>
            </a:xfrm>
            <a:custGeom>
              <a:avLst/>
              <a:gdLst/>
              <a:ahLst/>
              <a:cxnLst/>
              <a:rect l="l" t="t" r="r" b="b"/>
              <a:pathLst>
                <a:path w="1387" h="6932" extrusionOk="0">
                  <a:moveTo>
                    <a:pt x="1008" y="1"/>
                  </a:moveTo>
                  <a:cubicBezTo>
                    <a:pt x="441" y="1"/>
                    <a:pt x="0" y="473"/>
                    <a:pt x="0" y="1040"/>
                  </a:cubicBezTo>
                  <a:lnTo>
                    <a:pt x="0" y="6585"/>
                  </a:lnTo>
                  <a:cubicBezTo>
                    <a:pt x="0" y="6774"/>
                    <a:pt x="158" y="6932"/>
                    <a:pt x="347" y="6932"/>
                  </a:cubicBezTo>
                  <a:lnTo>
                    <a:pt x="1386" y="6932"/>
                  </a:lnTo>
                  <a:lnTo>
                    <a:pt x="1386" y="4285"/>
                  </a:lnTo>
                  <a:lnTo>
                    <a:pt x="662" y="4285"/>
                  </a:lnTo>
                  <a:lnTo>
                    <a:pt x="662" y="3561"/>
                  </a:lnTo>
                  <a:lnTo>
                    <a:pt x="1386" y="3561"/>
                  </a:lnTo>
                  <a:lnTo>
                    <a:pt x="1386" y="2868"/>
                  </a:lnTo>
                  <a:lnTo>
                    <a:pt x="662" y="2868"/>
                  </a:lnTo>
                  <a:lnTo>
                    <a:pt x="662" y="2143"/>
                  </a:lnTo>
                  <a:lnTo>
                    <a:pt x="1386" y="2143"/>
                  </a:lnTo>
                  <a:lnTo>
                    <a:pt x="1386" y="1418"/>
                  </a:lnTo>
                  <a:lnTo>
                    <a:pt x="662" y="1418"/>
                  </a:lnTo>
                  <a:lnTo>
                    <a:pt x="662" y="1072"/>
                  </a:lnTo>
                  <a:cubicBezTo>
                    <a:pt x="662" y="883"/>
                    <a:pt x="819" y="725"/>
                    <a:pt x="1008" y="725"/>
                  </a:cubicBezTo>
                  <a:lnTo>
                    <a:pt x="1386" y="725"/>
                  </a:lnTo>
                  <a:lnTo>
                    <a:pt x="13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p:nvPr/>
          </p:nvSpPr>
          <p:spPr>
            <a:xfrm>
              <a:off x="-23354375" y="3270600"/>
              <a:ext cx="34675" cy="173300"/>
            </a:xfrm>
            <a:custGeom>
              <a:avLst/>
              <a:gdLst/>
              <a:ahLst/>
              <a:cxnLst/>
              <a:rect l="l" t="t" r="r" b="b"/>
              <a:pathLst>
                <a:path w="1387" h="6932" extrusionOk="0">
                  <a:moveTo>
                    <a:pt x="0" y="0"/>
                  </a:moveTo>
                  <a:lnTo>
                    <a:pt x="0" y="725"/>
                  </a:lnTo>
                  <a:lnTo>
                    <a:pt x="347" y="725"/>
                  </a:lnTo>
                  <a:cubicBezTo>
                    <a:pt x="568" y="725"/>
                    <a:pt x="725" y="882"/>
                    <a:pt x="725" y="1071"/>
                  </a:cubicBezTo>
                  <a:lnTo>
                    <a:pt x="725" y="1418"/>
                  </a:lnTo>
                  <a:lnTo>
                    <a:pt x="0" y="1418"/>
                  </a:lnTo>
                  <a:lnTo>
                    <a:pt x="0" y="2143"/>
                  </a:lnTo>
                  <a:lnTo>
                    <a:pt x="725" y="2143"/>
                  </a:lnTo>
                  <a:lnTo>
                    <a:pt x="725" y="2836"/>
                  </a:lnTo>
                  <a:lnTo>
                    <a:pt x="0" y="2836"/>
                  </a:lnTo>
                  <a:lnTo>
                    <a:pt x="0" y="3560"/>
                  </a:lnTo>
                  <a:lnTo>
                    <a:pt x="725" y="3560"/>
                  </a:lnTo>
                  <a:lnTo>
                    <a:pt x="725" y="4253"/>
                  </a:lnTo>
                  <a:lnTo>
                    <a:pt x="0" y="4253"/>
                  </a:lnTo>
                  <a:lnTo>
                    <a:pt x="0" y="6931"/>
                  </a:lnTo>
                  <a:lnTo>
                    <a:pt x="1040" y="6931"/>
                  </a:lnTo>
                  <a:cubicBezTo>
                    <a:pt x="1229" y="6931"/>
                    <a:pt x="1387" y="6774"/>
                    <a:pt x="1387" y="6585"/>
                  </a:cubicBezTo>
                  <a:lnTo>
                    <a:pt x="1387" y="1040"/>
                  </a:lnTo>
                  <a:cubicBezTo>
                    <a:pt x="1387" y="441"/>
                    <a:pt x="914"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p:cNvSpPr/>
            <p:nvPr/>
          </p:nvSpPr>
          <p:spPr>
            <a:xfrm>
              <a:off x="-23743384" y="3206802"/>
              <a:ext cx="191400" cy="296150"/>
            </a:xfrm>
            <a:custGeom>
              <a:avLst/>
              <a:gdLst/>
              <a:ahLst/>
              <a:cxnLst/>
              <a:rect l="l" t="t" r="r" b="b"/>
              <a:pathLst>
                <a:path w="7656" h="11846" extrusionOk="0">
                  <a:moveTo>
                    <a:pt x="5545" y="662"/>
                  </a:moveTo>
                  <a:lnTo>
                    <a:pt x="5545" y="1764"/>
                  </a:lnTo>
                  <a:lnTo>
                    <a:pt x="5545" y="4222"/>
                  </a:lnTo>
                  <a:lnTo>
                    <a:pt x="2079" y="4222"/>
                  </a:lnTo>
                  <a:lnTo>
                    <a:pt x="2079" y="1764"/>
                  </a:lnTo>
                  <a:lnTo>
                    <a:pt x="2079" y="662"/>
                  </a:lnTo>
                  <a:close/>
                  <a:moveTo>
                    <a:pt x="3434" y="4883"/>
                  </a:moveTo>
                  <a:lnTo>
                    <a:pt x="3434" y="5608"/>
                  </a:lnTo>
                  <a:lnTo>
                    <a:pt x="2079" y="5608"/>
                  </a:lnTo>
                  <a:lnTo>
                    <a:pt x="2079" y="4883"/>
                  </a:lnTo>
                  <a:close/>
                  <a:moveTo>
                    <a:pt x="5513" y="4883"/>
                  </a:moveTo>
                  <a:lnTo>
                    <a:pt x="5513" y="5608"/>
                  </a:lnTo>
                  <a:lnTo>
                    <a:pt x="4159" y="5608"/>
                  </a:lnTo>
                  <a:lnTo>
                    <a:pt x="4159" y="4883"/>
                  </a:lnTo>
                  <a:close/>
                  <a:moveTo>
                    <a:pt x="3434" y="6301"/>
                  </a:moveTo>
                  <a:lnTo>
                    <a:pt x="3434" y="7026"/>
                  </a:lnTo>
                  <a:lnTo>
                    <a:pt x="2079" y="7026"/>
                  </a:lnTo>
                  <a:lnTo>
                    <a:pt x="2079" y="6301"/>
                  </a:lnTo>
                  <a:close/>
                  <a:moveTo>
                    <a:pt x="5513" y="6301"/>
                  </a:moveTo>
                  <a:lnTo>
                    <a:pt x="5513" y="7026"/>
                  </a:lnTo>
                  <a:lnTo>
                    <a:pt x="4159" y="7026"/>
                  </a:lnTo>
                  <a:lnTo>
                    <a:pt x="4159" y="6301"/>
                  </a:lnTo>
                  <a:close/>
                  <a:moveTo>
                    <a:pt x="3434" y="7687"/>
                  </a:moveTo>
                  <a:lnTo>
                    <a:pt x="3434" y="8380"/>
                  </a:lnTo>
                  <a:lnTo>
                    <a:pt x="2079" y="8380"/>
                  </a:lnTo>
                  <a:lnTo>
                    <a:pt x="2079" y="7687"/>
                  </a:lnTo>
                  <a:close/>
                  <a:moveTo>
                    <a:pt x="5513" y="7687"/>
                  </a:moveTo>
                  <a:lnTo>
                    <a:pt x="5513" y="8380"/>
                  </a:lnTo>
                  <a:lnTo>
                    <a:pt x="4159" y="8380"/>
                  </a:lnTo>
                  <a:lnTo>
                    <a:pt x="4159" y="7687"/>
                  </a:lnTo>
                  <a:close/>
                  <a:moveTo>
                    <a:pt x="1733" y="0"/>
                  </a:moveTo>
                  <a:cubicBezTo>
                    <a:pt x="1544" y="0"/>
                    <a:pt x="1386" y="158"/>
                    <a:pt x="1386" y="347"/>
                  </a:cubicBezTo>
                  <a:lnTo>
                    <a:pt x="1386" y="1449"/>
                  </a:lnTo>
                  <a:lnTo>
                    <a:pt x="1040" y="1449"/>
                  </a:lnTo>
                  <a:cubicBezTo>
                    <a:pt x="441" y="1449"/>
                    <a:pt x="0" y="1922"/>
                    <a:pt x="0" y="2489"/>
                  </a:cubicBezTo>
                  <a:lnTo>
                    <a:pt x="0" y="11846"/>
                  </a:lnTo>
                  <a:lnTo>
                    <a:pt x="2804" y="11846"/>
                  </a:lnTo>
                  <a:lnTo>
                    <a:pt x="2804" y="10491"/>
                  </a:lnTo>
                  <a:lnTo>
                    <a:pt x="4883" y="10491"/>
                  </a:lnTo>
                  <a:cubicBezTo>
                    <a:pt x="4852" y="10586"/>
                    <a:pt x="4852" y="11688"/>
                    <a:pt x="4852" y="11846"/>
                  </a:cubicBezTo>
                  <a:lnTo>
                    <a:pt x="7656" y="11846"/>
                  </a:lnTo>
                  <a:lnTo>
                    <a:pt x="7656" y="2489"/>
                  </a:lnTo>
                  <a:cubicBezTo>
                    <a:pt x="7656" y="1890"/>
                    <a:pt x="7183" y="1449"/>
                    <a:pt x="6616" y="1449"/>
                  </a:cubicBezTo>
                  <a:lnTo>
                    <a:pt x="6270" y="1449"/>
                  </a:lnTo>
                  <a:lnTo>
                    <a:pt x="6270" y="347"/>
                  </a:lnTo>
                  <a:cubicBezTo>
                    <a:pt x="6270" y="158"/>
                    <a:pt x="6112" y="0"/>
                    <a:pt x="5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31"/>
          <p:cNvGrpSpPr/>
          <p:nvPr/>
        </p:nvGrpSpPr>
        <p:grpSpPr>
          <a:xfrm>
            <a:off x="384006" y="3515051"/>
            <a:ext cx="533801" cy="426088"/>
            <a:chOff x="-24690773" y="4012525"/>
            <a:chExt cx="527523" cy="357637"/>
          </a:xfrm>
        </p:grpSpPr>
        <p:sp>
          <p:nvSpPr>
            <p:cNvPr id="334" name="Google Shape;334;p31"/>
            <p:cNvSpPr/>
            <p:nvPr/>
          </p:nvSpPr>
          <p:spPr>
            <a:xfrm>
              <a:off x="-24251475" y="4012525"/>
              <a:ext cx="88225" cy="65400"/>
            </a:xfrm>
            <a:custGeom>
              <a:avLst/>
              <a:gdLst/>
              <a:ahLst/>
              <a:cxnLst/>
              <a:rect l="l" t="t" r="r" b="b"/>
              <a:pathLst>
                <a:path w="3529" h="2616" extrusionOk="0">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24690773" y="4077937"/>
              <a:ext cx="293800" cy="292225"/>
            </a:xfrm>
            <a:custGeom>
              <a:avLst/>
              <a:gdLst/>
              <a:ahLst/>
              <a:cxnLst/>
              <a:rect l="l" t="t" r="r" b="b"/>
              <a:pathLst>
                <a:path w="11752" h="11689" extrusionOk="0">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1"/>
          <p:cNvSpPr txBox="1"/>
          <p:nvPr/>
        </p:nvSpPr>
        <p:spPr>
          <a:xfrm>
            <a:off x="76200" y="4856300"/>
            <a:ext cx="5416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Titillium Web"/>
                <a:ea typeface="Titillium Web"/>
                <a:cs typeface="Titillium Web"/>
                <a:sym typeface="Titillium Web"/>
              </a:rPr>
              <a:t>Martin et al., 2016 ; </a:t>
            </a:r>
            <a:r>
              <a:rPr lang="en" sz="1200">
                <a:latin typeface="Titillium Web"/>
                <a:ea typeface="Titillium Web"/>
                <a:cs typeface="Titillium Web"/>
                <a:sym typeface="Titillium Web"/>
              </a:rPr>
              <a:t>Curie et al., 2019; Marimuthu et al., 2014 ; </a:t>
            </a:r>
            <a:endParaRPr sz="900">
              <a:latin typeface="Titillium Web"/>
              <a:ea typeface="Titillium Web"/>
              <a:cs typeface="Titillium Web"/>
              <a:sym typeface="Titillium Web"/>
            </a:endParaRPr>
          </a:p>
          <a:p>
            <a:pPr marL="0" lvl="0" indent="0" algn="l" rtl="0">
              <a:spcBef>
                <a:spcPts val="0"/>
              </a:spcBef>
              <a:spcAft>
                <a:spcPts val="0"/>
              </a:spcAft>
              <a:buNone/>
            </a:pPr>
            <a:endParaRPr sz="1300">
              <a:latin typeface="Titillium Web"/>
              <a:ea typeface="Titillium Web"/>
              <a:cs typeface="Titillium Web"/>
              <a:sym typeface="Titillium Web"/>
            </a:endParaRPr>
          </a:p>
        </p:txBody>
      </p:sp>
      <p:sp>
        <p:nvSpPr>
          <p:cNvPr id="337" name="Google Shape;337;p31"/>
          <p:cNvSpPr txBox="1"/>
          <p:nvPr/>
        </p:nvSpPr>
        <p:spPr>
          <a:xfrm>
            <a:off x="7692750" y="4850400"/>
            <a:ext cx="91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2"/>
          <p:cNvSpPr txBox="1">
            <a:spLocks noGrp="1"/>
          </p:cNvSpPr>
          <p:nvPr>
            <p:ph type="title"/>
          </p:nvPr>
        </p:nvSpPr>
        <p:spPr>
          <a:xfrm>
            <a:off x="159350" y="252250"/>
            <a:ext cx="7970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LIMITING THE SPREAD: </a:t>
            </a:r>
            <a:r>
              <a:rPr lang="en" sz="3200">
                <a:solidFill>
                  <a:schemeClr val="lt1"/>
                </a:solidFill>
              </a:rPr>
              <a:t>ENVIRONMENT</a:t>
            </a:r>
            <a:endParaRPr sz="3200">
              <a:solidFill>
                <a:schemeClr val="lt1"/>
              </a:solidFill>
            </a:endParaRPr>
          </a:p>
        </p:txBody>
      </p:sp>
      <p:sp>
        <p:nvSpPr>
          <p:cNvPr id="343" name="Google Shape;343;p32"/>
          <p:cNvSpPr txBox="1"/>
          <p:nvPr/>
        </p:nvSpPr>
        <p:spPr>
          <a:xfrm>
            <a:off x="877575" y="1019950"/>
            <a:ext cx="75762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Titillium Web"/>
                <a:ea typeface="Titillium Web"/>
                <a:cs typeface="Titillium Web"/>
                <a:sym typeface="Titillium Web"/>
              </a:rPr>
              <a:t>MRSA screenings upon admission into the hospital are imperative to the early detection and proper implementation of methods to limit the spread of this superbug between patients. </a:t>
            </a:r>
            <a:endParaRPr sz="1800">
              <a:latin typeface="Titillium Web"/>
              <a:ea typeface="Titillium Web"/>
              <a:cs typeface="Titillium Web"/>
              <a:sym typeface="Titillium Web"/>
            </a:endParaRPr>
          </a:p>
          <a:p>
            <a:pPr marL="0" lvl="0" indent="0" algn="l" rtl="0">
              <a:spcBef>
                <a:spcPts val="0"/>
              </a:spcBef>
              <a:spcAft>
                <a:spcPts val="0"/>
              </a:spcAft>
              <a:buNone/>
            </a:pPr>
            <a:endParaRPr sz="1800">
              <a:latin typeface="Titillium Web"/>
              <a:ea typeface="Titillium Web"/>
              <a:cs typeface="Titillium Web"/>
              <a:sym typeface="Titillium Web"/>
            </a:endParaRPr>
          </a:p>
          <a:p>
            <a:pPr marL="0" lvl="0" indent="0" algn="l" rtl="0">
              <a:spcBef>
                <a:spcPts val="0"/>
              </a:spcBef>
              <a:spcAft>
                <a:spcPts val="0"/>
              </a:spcAft>
              <a:buNone/>
            </a:pPr>
            <a:r>
              <a:rPr lang="en" sz="1800">
                <a:latin typeface="Titillium Web"/>
                <a:ea typeface="Titillium Web"/>
                <a:cs typeface="Titillium Web"/>
                <a:sym typeface="Titillium Web"/>
              </a:rPr>
              <a:t>Many institutions have implemented feedback systems to communicate to nurses about the quality of their screenings and establish a work environment that promotes proper screening tactics. </a:t>
            </a:r>
            <a:endParaRPr sz="1800">
              <a:latin typeface="Titillium Web"/>
              <a:ea typeface="Titillium Web"/>
              <a:cs typeface="Titillium Web"/>
              <a:sym typeface="Titillium Web"/>
            </a:endParaRPr>
          </a:p>
          <a:p>
            <a:pPr marL="0" lvl="0" indent="0" algn="l" rtl="0">
              <a:spcBef>
                <a:spcPts val="0"/>
              </a:spcBef>
              <a:spcAft>
                <a:spcPts val="0"/>
              </a:spcAft>
              <a:buNone/>
            </a:pPr>
            <a:endParaRPr sz="1800">
              <a:latin typeface="Titillium Web"/>
              <a:ea typeface="Titillium Web"/>
              <a:cs typeface="Titillium Web"/>
              <a:sym typeface="Titillium Web"/>
            </a:endParaRPr>
          </a:p>
          <a:p>
            <a:pPr marL="0" lvl="0" indent="0" algn="l" rtl="0">
              <a:spcBef>
                <a:spcPts val="0"/>
              </a:spcBef>
              <a:spcAft>
                <a:spcPts val="0"/>
              </a:spcAft>
              <a:buNone/>
            </a:pPr>
            <a:r>
              <a:rPr lang="en" sz="1800">
                <a:latin typeface="Titillium Web"/>
                <a:ea typeface="Titillium Web"/>
                <a:cs typeface="Titillium Web"/>
                <a:sym typeface="Titillium Web"/>
              </a:rPr>
              <a:t>It is imperative that nurses conduct quality screenings and remain diligent to increase positive patient outcomes and reduce the spread of MRSA. </a:t>
            </a:r>
            <a:endParaRPr sz="1800">
              <a:latin typeface="Titillium Web"/>
              <a:ea typeface="Titillium Web"/>
              <a:cs typeface="Titillium Web"/>
              <a:sym typeface="Titillium Web"/>
            </a:endParaRPr>
          </a:p>
          <a:p>
            <a:pPr marL="0" lvl="0" indent="0" algn="l" rtl="0">
              <a:spcBef>
                <a:spcPts val="0"/>
              </a:spcBef>
              <a:spcAft>
                <a:spcPts val="0"/>
              </a:spcAft>
              <a:buNone/>
            </a:pPr>
            <a:endParaRPr sz="1700">
              <a:latin typeface="Titillium Web"/>
              <a:ea typeface="Titillium Web"/>
              <a:cs typeface="Titillium Web"/>
              <a:sym typeface="Titillium Web"/>
            </a:endParaRPr>
          </a:p>
          <a:p>
            <a:pPr marL="0" lvl="0" indent="0" algn="l" rtl="0">
              <a:spcBef>
                <a:spcPts val="0"/>
              </a:spcBef>
              <a:spcAft>
                <a:spcPts val="0"/>
              </a:spcAft>
              <a:buNone/>
            </a:pPr>
            <a:endParaRPr sz="1900">
              <a:latin typeface="Titillium Web"/>
              <a:ea typeface="Titillium Web"/>
              <a:cs typeface="Titillium Web"/>
              <a:sym typeface="Titillium Web"/>
            </a:endParaRPr>
          </a:p>
        </p:txBody>
      </p:sp>
      <p:sp>
        <p:nvSpPr>
          <p:cNvPr id="344" name="Google Shape;344;p32"/>
          <p:cNvSpPr txBox="1"/>
          <p:nvPr/>
        </p:nvSpPr>
        <p:spPr>
          <a:xfrm>
            <a:off x="0" y="4819500"/>
            <a:ext cx="378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Titillium Web"/>
                <a:ea typeface="Titillium Web"/>
                <a:cs typeface="Titillium Web"/>
                <a:sym typeface="Titillium Web"/>
              </a:rPr>
              <a:t>Curie et al., 2019; Marimuthu et al., 2014.</a:t>
            </a:r>
            <a:endParaRPr sz="600">
              <a:latin typeface="Titillium Web"/>
              <a:ea typeface="Titillium Web"/>
              <a:cs typeface="Titillium Web"/>
              <a:sym typeface="Titillium Web"/>
            </a:endParaRPr>
          </a:p>
        </p:txBody>
      </p:sp>
      <p:sp>
        <p:nvSpPr>
          <p:cNvPr id="345" name="Google Shape;345;p32"/>
          <p:cNvSpPr txBox="1"/>
          <p:nvPr/>
        </p:nvSpPr>
        <p:spPr>
          <a:xfrm>
            <a:off x="8453700" y="4869025"/>
            <a:ext cx="84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a:spLocks noGrp="1"/>
          </p:cNvSpPr>
          <p:nvPr>
            <p:ph type="title"/>
          </p:nvPr>
        </p:nvSpPr>
        <p:spPr>
          <a:xfrm>
            <a:off x="85200" y="0"/>
            <a:ext cx="9058800" cy="93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LIMITING THE SPREAD: </a:t>
            </a:r>
            <a:r>
              <a:rPr lang="en" sz="3200">
                <a:solidFill>
                  <a:schemeClr val="lt1"/>
                </a:solidFill>
              </a:rPr>
              <a:t>HAND HYGIENE AND STANDARD PRECAUTIONS</a:t>
            </a:r>
            <a:endParaRPr sz="3200"/>
          </a:p>
        </p:txBody>
      </p:sp>
      <p:sp>
        <p:nvSpPr>
          <p:cNvPr id="351" name="Google Shape;351;p33"/>
          <p:cNvSpPr txBox="1"/>
          <p:nvPr/>
        </p:nvSpPr>
        <p:spPr>
          <a:xfrm>
            <a:off x="171250" y="1048700"/>
            <a:ext cx="7404000" cy="4279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a:latin typeface="Titillium Web"/>
                <a:ea typeface="Titillium Web"/>
                <a:cs typeface="Titillium Web"/>
                <a:sym typeface="Titillium Web"/>
              </a:rPr>
              <a:t>Contact precautions as well as hand hygiene have been a common practice when dealing with MRSA patients</a:t>
            </a:r>
            <a:endParaRPr sz="1800">
              <a:latin typeface="Titillium Web"/>
              <a:ea typeface="Titillium Web"/>
              <a:cs typeface="Titillium Web"/>
              <a:sym typeface="Titillium Web"/>
            </a:endParaRPr>
          </a:p>
          <a:p>
            <a:pPr marL="0" lvl="0" indent="0" algn="l" rtl="0">
              <a:lnSpc>
                <a:spcPct val="100000"/>
              </a:lnSpc>
              <a:spcBef>
                <a:spcPts val="0"/>
              </a:spcBef>
              <a:spcAft>
                <a:spcPts val="0"/>
              </a:spcAft>
              <a:buNone/>
            </a:pPr>
            <a:endParaRPr sz="1800">
              <a:latin typeface="Titillium Web"/>
              <a:ea typeface="Titillium Web"/>
              <a:cs typeface="Titillium Web"/>
              <a:sym typeface="Titillium Web"/>
            </a:endParaRPr>
          </a:p>
          <a:p>
            <a:pPr marL="0" lvl="0" indent="0" algn="l" rtl="0">
              <a:lnSpc>
                <a:spcPct val="100000"/>
              </a:lnSpc>
              <a:spcBef>
                <a:spcPts val="0"/>
              </a:spcBef>
              <a:spcAft>
                <a:spcPts val="0"/>
              </a:spcAft>
              <a:buNone/>
            </a:pPr>
            <a:r>
              <a:rPr lang="en" sz="1800">
                <a:latin typeface="Titillium Web"/>
                <a:ea typeface="Titillium Web"/>
                <a:cs typeface="Titillium Web"/>
                <a:sym typeface="Titillium Web"/>
              </a:rPr>
              <a:t>Studies have determined that the discontinuation of standard contact precautions had no effect on the transmission of MRSA and proved instead to be a cost-effective move for hospitals</a:t>
            </a:r>
            <a:endParaRPr sz="1800">
              <a:latin typeface="Titillium Web"/>
              <a:ea typeface="Titillium Web"/>
              <a:cs typeface="Titillium Web"/>
              <a:sym typeface="Titillium Web"/>
            </a:endParaRPr>
          </a:p>
          <a:p>
            <a:pPr marL="0" lvl="0" indent="0" algn="l" rtl="0">
              <a:lnSpc>
                <a:spcPct val="100000"/>
              </a:lnSpc>
              <a:spcBef>
                <a:spcPts val="0"/>
              </a:spcBef>
              <a:spcAft>
                <a:spcPts val="0"/>
              </a:spcAft>
              <a:buNone/>
            </a:pPr>
            <a:endParaRPr sz="1800">
              <a:latin typeface="Titillium Web"/>
              <a:ea typeface="Titillium Web"/>
              <a:cs typeface="Titillium Web"/>
              <a:sym typeface="Titillium Web"/>
            </a:endParaRPr>
          </a:p>
          <a:p>
            <a:pPr marL="0" lvl="0" indent="0" algn="l" rtl="0">
              <a:lnSpc>
                <a:spcPct val="100000"/>
              </a:lnSpc>
              <a:spcBef>
                <a:spcPts val="0"/>
              </a:spcBef>
              <a:spcAft>
                <a:spcPts val="0"/>
              </a:spcAft>
              <a:buNone/>
            </a:pPr>
            <a:r>
              <a:rPr lang="en" sz="1800">
                <a:latin typeface="Titillium Web"/>
                <a:ea typeface="Titillium Web"/>
                <a:cs typeface="Titillium Web"/>
                <a:sym typeface="Titillium Web"/>
              </a:rPr>
              <a:t>This also led to better patient outcomes as the precautions that were previously implemented were resulting in less bedside visits, inadequate documentation by providers, and increased hospital spending</a:t>
            </a:r>
            <a:endParaRPr sz="1800">
              <a:latin typeface="Titillium Web"/>
              <a:ea typeface="Titillium Web"/>
              <a:cs typeface="Titillium Web"/>
              <a:sym typeface="Titillium Web"/>
            </a:endParaRPr>
          </a:p>
          <a:p>
            <a:pPr marL="0" lvl="0" indent="0" algn="l" rtl="0">
              <a:lnSpc>
                <a:spcPct val="100000"/>
              </a:lnSpc>
              <a:spcBef>
                <a:spcPts val="0"/>
              </a:spcBef>
              <a:spcAft>
                <a:spcPts val="0"/>
              </a:spcAft>
              <a:buNone/>
            </a:pPr>
            <a:endParaRPr sz="1800">
              <a:latin typeface="Titillium Web"/>
              <a:ea typeface="Titillium Web"/>
              <a:cs typeface="Titillium Web"/>
              <a:sym typeface="Titillium Web"/>
            </a:endParaRPr>
          </a:p>
          <a:p>
            <a:pPr marL="0" lvl="0" indent="0" algn="l" rtl="0">
              <a:lnSpc>
                <a:spcPct val="100000"/>
              </a:lnSpc>
              <a:spcBef>
                <a:spcPts val="0"/>
              </a:spcBef>
              <a:spcAft>
                <a:spcPts val="0"/>
              </a:spcAft>
              <a:buNone/>
            </a:pPr>
            <a:r>
              <a:rPr lang="en" sz="1800">
                <a:latin typeface="Titillium Web"/>
                <a:ea typeface="Titillium Web"/>
                <a:cs typeface="Titillium Web"/>
                <a:sym typeface="Titillium Web"/>
              </a:rPr>
              <a:t>While elimination of these precautions has not been implemented in hospitals nationwide, this research demonstrates many benefits to overall patent health with no increase in the spread of this disease</a:t>
            </a:r>
            <a:endParaRPr sz="1800">
              <a:latin typeface="Titillium Web"/>
              <a:ea typeface="Titillium Web"/>
              <a:cs typeface="Titillium Web"/>
              <a:sym typeface="Titillium Web"/>
            </a:endParaRPr>
          </a:p>
          <a:p>
            <a:pPr marL="0" lvl="0" indent="0" algn="l" rtl="0">
              <a:spcBef>
                <a:spcPts val="0"/>
              </a:spcBef>
              <a:spcAft>
                <a:spcPts val="0"/>
              </a:spcAft>
              <a:buNone/>
            </a:pPr>
            <a:endParaRPr>
              <a:latin typeface="Titillium Web"/>
              <a:ea typeface="Titillium Web"/>
              <a:cs typeface="Titillium Web"/>
              <a:sym typeface="Titillium Web"/>
            </a:endParaRPr>
          </a:p>
        </p:txBody>
      </p:sp>
      <p:pic>
        <p:nvPicPr>
          <p:cNvPr id="352" name="Google Shape;352;p33"/>
          <p:cNvPicPr preferRelativeResize="0"/>
          <p:nvPr/>
        </p:nvPicPr>
        <p:blipFill>
          <a:blip r:embed="rId3">
            <a:alphaModFix/>
          </a:blip>
          <a:stretch>
            <a:fillRect/>
          </a:stretch>
        </p:blipFill>
        <p:spPr>
          <a:xfrm>
            <a:off x="7264300" y="2596625"/>
            <a:ext cx="1879700" cy="1681475"/>
          </a:xfrm>
          <a:prstGeom prst="rect">
            <a:avLst/>
          </a:prstGeom>
          <a:noFill/>
          <a:ln>
            <a:noFill/>
          </a:ln>
        </p:spPr>
      </p:pic>
      <p:sp>
        <p:nvSpPr>
          <p:cNvPr id="353" name="Google Shape;353;p33"/>
          <p:cNvSpPr txBox="1"/>
          <p:nvPr/>
        </p:nvSpPr>
        <p:spPr>
          <a:xfrm>
            <a:off x="234042" y="4876275"/>
            <a:ext cx="1587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latin typeface="Titillium Web"/>
                <a:ea typeface="Titillium Web"/>
                <a:cs typeface="Titillium Web"/>
                <a:sym typeface="Titillium Web"/>
              </a:rPr>
              <a:t>Martin et al., 2016. </a:t>
            </a:r>
            <a:endParaRPr sz="900" dirty="0">
              <a:latin typeface="Titillium Web"/>
              <a:ea typeface="Titillium Web"/>
              <a:cs typeface="Titillium Web"/>
              <a:sym typeface="Titillium Web"/>
            </a:endParaRPr>
          </a:p>
        </p:txBody>
      </p:sp>
      <p:sp>
        <p:nvSpPr>
          <p:cNvPr id="354" name="Google Shape;354;p33"/>
          <p:cNvSpPr txBox="1"/>
          <p:nvPr/>
        </p:nvSpPr>
        <p:spPr>
          <a:xfrm>
            <a:off x="3753400" y="4876275"/>
            <a:ext cx="3662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https://infectioncontrol.ucsfmedicalcenter.org/contact-isolation-sign</a:t>
            </a:r>
            <a:endParaRPr sz="900"/>
          </a:p>
        </p:txBody>
      </p:sp>
      <p:sp>
        <p:nvSpPr>
          <p:cNvPr id="355" name="Google Shape;355;p33"/>
          <p:cNvSpPr txBox="1"/>
          <p:nvPr/>
        </p:nvSpPr>
        <p:spPr>
          <a:xfrm>
            <a:off x="8342100" y="4853175"/>
            <a:ext cx="801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itillium Web"/>
                <a:ea typeface="Titillium Web"/>
                <a:cs typeface="Titillium Web"/>
                <a:sym typeface="Titillium Web"/>
              </a:rPr>
              <a:t>Rutledge</a:t>
            </a:r>
            <a:endParaRPr/>
          </a:p>
        </p:txBody>
      </p:sp>
    </p:spTree>
  </p:cSld>
  <p:clrMapOvr>
    <a:masterClrMapping/>
  </p:clrMapOvr>
</p:sld>
</file>

<file path=ppt/theme/theme1.xml><?xml version="1.0" encoding="utf-8"?>
<a:theme xmlns:a="http://schemas.openxmlformats.org/drawingml/2006/main" name="The Cholera Bacterium and Its Pathogenesis by Slidesgo">
  <a:themeElements>
    <a:clrScheme name="Simple Light">
      <a:dk1>
        <a:srgbClr val="31137F"/>
      </a:dk1>
      <a:lt1>
        <a:srgbClr val="005A71"/>
      </a:lt1>
      <a:dk2>
        <a:srgbClr val="D6F3EF"/>
      </a:dk2>
      <a:lt2>
        <a:srgbClr val="8FCCC3"/>
      </a:lt2>
      <a:accent1>
        <a:srgbClr val="F9107A"/>
      </a:accent1>
      <a:accent2>
        <a:srgbClr val="FFFFFF"/>
      </a:accent2>
      <a:accent3>
        <a:srgbClr val="FFFFFF"/>
      </a:accent3>
      <a:accent4>
        <a:srgbClr val="FFFFFF"/>
      </a:accent4>
      <a:accent5>
        <a:srgbClr val="FFFFFF"/>
      </a:accent5>
      <a:accent6>
        <a:srgbClr val="FFFFFF"/>
      </a:accent6>
      <a:hlink>
        <a:srgbClr val="3113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3107</Words>
  <Application>Microsoft Office PowerPoint</Application>
  <PresentationFormat>On-screen Show (16:9)</PresentationFormat>
  <Paragraphs>315</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Archivo</vt:lpstr>
      <vt:lpstr>Exo 2 SemiBold</vt:lpstr>
      <vt:lpstr>Arial</vt:lpstr>
      <vt:lpstr>Bebas Neue</vt:lpstr>
      <vt:lpstr>Open Sans</vt:lpstr>
      <vt:lpstr>Titillium Web</vt:lpstr>
      <vt:lpstr>Times New Roman</vt:lpstr>
      <vt:lpstr>PT Sans</vt:lpstr>
      <vt:lpstr>Roboto</vt:lpstr>
      <vt:lpstr>The Cholera Bacterium and Its Pathogenesis by Slidesgo</vt:lpstr>
      <vt:lpstr>Investigating Innovative Methods To Combat Antibiotic Overuse</vt:lpstr>
      <vt:lpstr>BACTERIA RELATED MORTALITY </vt:lpstr>
      <vt:lpstr>ANTIBIOTICS: REVOLUTIONIZING THE BATTLE AGAINST BACTERIA  </vt:lpstr>
      <vt:lpstr>CAUSES OF ANTIBIOTIC RESISTANCE</vt:lpstr>
      <vt:lpstr>ANTIBIOTIC RESISTANT PATHOGENS </vt:lpstr>
      <vt:lpstr>Methicillin Resistant Staphylococcus aureus (MRSA): AN EVER INCREASING ISSUE</vt:lpstr>
      <vt:lpstr>WAYS TO LIMIT THE NOSOCOMIAL SPREAD</vt:lpstr>
      <vt:lpstr>LIMITING THE SPREAD: ENVIRONMENT</vt:lpstr>
      <vt:lpstr>LIMITING THE SPREAD: HAND HYGIENE AND STANDARD PRECAUTIONS</vt:lpstr>
      <vt:lpstr>LIMITING THE SPREAD: PROMOTING PROPER PRESCRIPTION USE</vt:lpstr>
      <vt:lpstr>LIMITING THE SPREAD: PHAGE THERAPY</vt:lpstr>
      <vt:lpstr>WHAT ARE VIRUSES?</vt:lpstr>
      <vt:lpstr>WHAT ARE BACTERIOPHAGES?</vt:lpstr>
      <vt:lpstr>How bacteriophages work w/ picture</vt:lpstr>
      <vt:lpstr>DISCOVERY OF BACTERIOPHAGES</vt:lpstr>
      <vt:lpstr>REPORTED BACTERIOPHAGE USE IN THE UNITED STATES </vt:lpstr>
      <vt:lpstr>REPORTED BACTERIOPHAGE USE IN THE UNITED STATES</vt:lpstr>
      <vt:lpstr>REPORTED BACTERIOPHAGE USE IN THE UNITED STATES</vt:lpstr>
      <vt:lpstr>REPORTED BACTERIOPHAGE USE IN THE UNITED STATES</vt:lpstr>
      <vt:lpstr>INTERNATIONAL REPORTED BACTERIOPHAGE USAGE</vt:lpstr>
      <vt:lpstr>INTERNATIONAL REPORTED BACTERIOPHAGE USAGE </vt:lpstr>
      <vt:lpstr>COMPARING BACTERIOPHAGES &amp;  ANTIBIOTICS</vt:lpstr>
      <vt:lpstr>CURRENT APPLICATIONS OF BACTERIOPHAGES</vt:lpstr>
      <vt:lpstr>DEVELOPMENTAL ISSUES</vt:lpstr>
      <vt:lpstr>THERAPEUTIC FUTURE FOR BACTERIOPHAGES</vt:lpstr>
      <vt:lpstr>References </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Innovative Methods To Combat Antibiotic Overuse</dc:title>
  <dc:creator>Marklund, Leroy</dc:creator>
  <cp:lastModifiedBy>Marklund, Leroy</cp:lastModifiedBy>
  <cp:revision>1</cp:revision>
  <dcterms:modified xsi:type="dcterms:W3CDTF">2023-07-16T18:27:34Z</dcterms:modified>
</cp:coreProperties>
</file>