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nva Sans" panose="020B0604020202020204" charset="0"/>
      <p:regular r:id="rId7"/>
    </p:embeddedFont>
    <p:embeddedFont>
      <p:font typeface="Glacial Indifference" panose="020B0604020202020204" charset="0"/>
      <p:regular r:id="rId8"/>
    </p:embeddedFont>
    <p:embeddedFont>
      <p:font typeface="Glacial Indifference Bold" panose="020B0604020202020204" charset="0"/>
      <p:regular r:id="rId9"/>
    </p:embeddedFont>
    <p:embeddedFont>
      <p:font typeface="Sunborn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C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61028" y="-6319934"/>
            <a:ext cx="14697268" cy="14697268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8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4527" y="9497258"/>
            <a:ext cx="4114684" cy="646036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BF1FF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2927621" y="8969048"/>
            <a:ext cx="856632" cy="787031"/>
          </a:xfrm>
          <a:custGeom>
            <a:avLst/>
            <a:gdLst/>
            <a:ahLst/>
            <a:cxnLst/>
            <a:rect l="l" t="t" r="r" b="b"/>
            <a:pathLst>
              <a:path w="856632" h="787031">
                <a:moveTo>
                  <a:pt x="0" y="0"/>
                </a:moveTo>
                <a:lnTo>
                  <a:pt x="856632" y="0"/>
                </a:lnTo>
                <a:lnTo>
                  <a:pt x="856632" y="787031"/>
                </a:lnTo>
                <a:lnTo>
                  <a:pt x="0" y="7870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77907" y="8007143"/>
            <a:ext cx="1960366" cy="2038187"/>
          </a:xfrm>
          <a:custGeom>
            <a:avLst/>
            <a:gdLst/>
            <a:ahLst/>
            <a:cxnLst/>
            <a:rect l="l" t="t" r="r" b="b"/>
            <a:pathLst>
              <a:path w="1960366" h="2038187">
                <a:moveTo>
                  <a:pt x="0" y="0"/>
                </a:moveTo>
                <a:lnTo>
                  <a:pt x="1960366" y="0"/>
                </a:lnTo>
                <a:lnTo>
                  <a:pt x="1960366" y="2038188"/>
                </a:lnTo>
                <a:lnTo>
                  <a:pt x="0" y="20381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497859" y="9159017"/>
            <a:ext cx="856632" cy="787031"/>
          </a:xfrm>
          <a:custGeom>
            <a:avLst/>
            <a:gdLst/>
            <a:ahLst/>
            <a:cxnLst/>
            <a:rect l="l" t="t" r="r" b="b"/>
            <a:pathLst>
              <a:path w="856632" h="787031">
                <a:moveTo>
                  <a:pt x="0" y="0"/>
                </a:moveTo>
                <a:lnTo>
                  <a:pt x="856632" y="0"/>
                </a:lnTo>
                <a:lnTo>
                  <a:pt x="856632" y="787030"/>
                </a:lnTo>
                <a:lnTo>
                  <a:pt x="0" y="7870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336144" y="9258300"/>
            <a:ext cx="856632" cy="787031"/>
          </a:xfrm>
          <a:custGeom>
            <a:avLst/>
            <a:gdLst/>
            <a:ahLst/>
            <a:cxnLst/>
            <a:rect l="l" t="t" r="r" b="b"/>
            <a:pathLst>
              <a:path w="856632" h="787031">
                <a:moveTo>
                  <a:pt x="0" y="0"/>
                </a:moveTo>
                <a:lnTo>
                  <a:pt x="856632" y="0"/>
                </a:lnTo>
                <a:lnTo>
                  <a:pt x="856632" y="787031"/>
                </a:lnTo>
                <a:lnTo>
                  <a:pt x="0" y="7870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369399" y="1944917"/>
            <a:ext cx="3086100" cy="1066241"/>
            <a:chOff x="0" y="0"/>
            <a:chExt cx="812800" cy="28082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280821"/>
            </a:xfrm>
            <a:custGeom>
              <a:avLst/>
              <a:gdLst/>
              <a:ahLst/>
              <a:cxnLst/>
              <a:rect l="l" t="t" r="r" b="b"/>
              <a:pathLst>
                <a:path w="812800" h="280821">
                  <a:moveTo>
                    <a:pt x="0" y="0"/>
                  </a:moveTo>
                  <a:lnTo>
                    <a:pt x="812800" y="0"/>
                  </a:lnTo>
                  <a:lnTo>
                    <a:pt x="812800" y="280821"/>
                  </a:lnTo>
                  <a:lnTo>
                    <a:pt x="0" y="28082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96"/>
                </a:lnSpc>
              </a:pPr>
              <a:r>
                <a:rPr lang="en-US" sz="4640">
                  <a:solidFill>
                    <a:srgbClr val="000000"/>
                  </a:solidFill>
                  <a:latin typeface="Sunborn"/>
                </a:rPr>
                <a:t>WHAT?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020265" y="8828648"/>
            <a:ext cx="2199868" cy="526494"/>
            <a:chOff x="0" y="0"/>
            <a:chExt cx="579389" cy="13866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79389" cy="138665"/>
            </a:xfrm>
            <a:custGeom>
              <a:avLst/>
              <a:gdLst/>
              <a:ahLst/>
              <a:cxnLst/>
              <a:rect l="l" t="t" r="r" b="b"/>
              <a:pathLst>
                <a:path w="579389" h="138665">
                  <a:moveTo>
                    <a:pt x="0" y="0"/>
                  </a:moveTo>
                  <a:lnTo>
                    <a:pt x="579389" y="0"/>
                  </a:lnTo>
                  <a:lnTo>
                    <a:pt x="579389" y="138665"/>
                  </a:lnTo>
                  <a:lnTo>
                    <a:pt x="0" y="138665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96"/>
                </a:lnSpc>
              </a:pPr>
              <a:r>
                <a:rPr lang="en-US" sz="2140">
                  <a:solidFill>
                    <a:srgbClr val="000000"/>
                  </a:solidFill>
                  <a:latin typeface="Sunborn"/>
                </a:rPr>
                <a:t>References</a:t>
              </a:r>
            </a:p>
          </p:txBody>
        </p:sp>
      </p:grpSp>
      <p:sp>
        <p:nvSpPr>
          <p:cNvPr id="17" name="Freeform 17"/>
          <p:cNvSpPr/>
          <p:nvPr/>
        </p:nvSpPr>
        <p:spPr>
          <a:xfrm>
            <a:off x="13904173" y="127397"/>
            <a:ext cx="3545362" cy="1264124"/>
          </a:xfrm>
          <a:custGeom>
            <a:avLst/>
            <a:gdLst/>
            <a:ahLst/>
            <a:cxnLst/>
            <a:rect l="l" t="t" r="r" b="b"/>
            <a:pathLst>
              <a:path w="3545362" h="1264124">
                <a:moveTo>
                  <a:pt x="0" y="0"/>
                </a:moveTo>
                <a:lnTo>
                  <a:pt x="3545362" y="0"/>
                </a:lnTo>
                <a:lnTo>
                  <a:pt x="3545362" y="1264125"/>
                </a:lnTo>
                <a:lnTo>
                  <a:pt x="0" y="12641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506"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6248177" y="3106409"/>
            <a:ext cx="5596235" cy="4893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78"/>
              </a:lnSpc>
            </a:pPr>
            <a:r>
              <a:rPr lang="en-US" sz="2341">
                <a:solidFill>
                  <a:srgbClr val="000000"/>
                </a:solidFill>
                <a:latin typeface="Canva Sans"/>
              </a:rPr>
              <a:t>-While the antibiotic revolution </a:t>
            </a:r>
          </a:p>
          <a:p>
            <a:pPr algn="just">
              <a:lnSpc>
                <a:spcPts val="3278"/>
              </a:lnSpc>
            </a:pPr>
            <a:r>
              <a:rPr lang="en-US" sz="2341">
                <a:solidFill>
                  <a:srgbClr val="000000"/>
                </a:solidFill>
                <a:latin typeface="Canva Sans"/>
              </a:rPr>
              <a:t>caused a decline in bacteria related </a:t>
            </a:r>
          </a:p>
          <a:p>
            <a:pPr algn="just">
              <a:lnSpc>
                <a:spcPts val="3278"/>
              </a:lnSpc>
            </a:pPr>
            <a:r>
              <a:rPr lang="en-US" sz="2341">
                <a:solidFill>
                  <a:srgbClr val="000000"/>
                </a:solidFill>
                <a:latin typeface="Canva Sans"/>
              </a:rPr>
              <a:t>deaths, overprescription, improper </a:t>
            </a:r>
          </a:p>
          <a:p>
            <a:pPr algn="just">
              <a:lnSpc>
                <a:spcPts val="3278"/>
              </a:lnSpc>
            </a:pPr>
            <a:r>
              <a:rPr lang="en-US" sz="2341">
                <a:solidFill>
                  <a:srgbClr val="000000"/>
                </a:solidFill>
                <a:latin typeface="Canva Sans"/>
              </a:rPr>
              <a:t>use and the unnecessary use of </a:t>
            </a:r>
          </a:p>
          <a:p>
            <a:pPr algn="just">
              <a:lnSpc>
                <a:spcPts val="3278"/>
              </a:lnSpc>
            </a:pPr>
            <a:r>
              <a:rPr lang="en-US" sz="2341">
                <a:solidFill>
                  <a:srgbClr val="000000"/>
                </a:solidFill>
                <a:latin typeface="Canva Sans"/>
              </a:rPr>
              <a:t>antibiotics in agriculture created new </a:t>
            </a:r>
          </a:p>
          <a:p>
            <a:pPr algn="just">
              <a:lnSpc>
                <a:spcPts val="3278"/>
              </a:lnSpc>
            </a:pPr>
            <a:r>
              <a:rPr lang="en-US" sz="2341">
                <a:solidFill>
                  <a:srgbClr val="000000"/>
                </a:solidFill>
                <a:latin typeface="Canva Sans"/>
              </a:rPr>
              <a:t>issues that were once unforeseen </a:t>
            </a:r>
          </a:p>
          <a:p>
            <a:pPr algn="just">
              <a:lnSpc>
                <a:spcPts val="3278"/>
              </a:lnSpc>
            </a:pPr>
            <a:r>
              <a:rPr lang="en-US" sz="2341">
                <a:solidFill>
                  <a:srgbClr val="000000"/>
                </a:solidFill>
                <a:latin typeface="Canva Sans"/>
              </a:rPr>
              <a:t>-With the rise of antibacterial resistant </a:t>
            </a:r>
          </a:p>
          <a:p>
            <a:pPr algn="just">
              <a:lnSpc>
                <a:spcPts val="3278"/>
              </a:lnSpc>
            </a:pPr>
            <a:r>
              <a:rPr lang="en-US" sz="2341">
                <a:solidFill>
                  <a:srgbClr val="000000"/>
                </a:solidFill>
                <a:latin typeface="Canva Sans"/>
              </a:rPr>
              <a:t>pathogens new interventions are </a:t>
            </a:r>
          </a:p>
          <a:p>
            <a:pPr algn="just">
              <a:lnSpc>
                <a:spcPts val="3278"/>
              </a:lnSpc>
            </a:pPr>
            <a:r>
              <a:rPr lang="en-US" sz="2341">
                <a:solidFill>
                  <a:srgbClr val="000000"/>
                </a:solidFill>
                <a:latin typeface="Canva Sans"/>
              </a:rPr>
              <a:t>needed to combat this issue</a:t>
            </a:r>
          </a:p>
          <a:p>
            <a:pPr algn="just">
              <a:lnSpc>
                <a:spcPts val="3278"/>
              </a:lnSpc>
            </a:pPr>
            <a:r>
              <a:rPr lang="en-US" sz="2341">
                <a:solidFill>
                  <a:srgbClr val="000000"/>
                </a:solidFill>
                <a:latin typeface="Canva Sans"/>
              </a:rPr>
              <a:t>-Phage therapy has opened new </a:t>
            </a:r>
          </a:p>
          <a:p>
            <a:pPr algn="just">
              <a:lnSpc>
                <a:spcPts val="3278"/>
              </a:lnSpc>
            </a:pPr>
            <a:r>
              <a:rPr lang="en-US" sz="2341">
                <a:solidFill>
                  <a:srgbClr val="000000"/>
                </a:solidFill>
                <a:latin typeface="Canva Sans"/>
              </a:rPr>
              <a:t>doors to combat this ever increasing </a:t>
            </a:r>
          </a:p>
          <a:p>
            <a:pPr algn="just">
              <a:lnSpc>
                <a:spcPts val="3278"/>
              </a:lnSpc>
              <a:spcBef>
                <a:spcPct val="0"/>
              </a:spcBef>
            </a:pPr>
            <a:r>
              <a:rPr lang="en-US" sz="2341">
                <a:solidFill>
                  <a:srgbClr val="000000"/>
                </a:solidFill>
                <a:latin typeface="Canva Sans"/>
              </a:rPr>
              <a:t>issue with promising results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23575" y="127397"/>
            <a:ext cx="4268965" cy="1421470"/>
            <a:chOff x="0" y="0"/>
            <a:chExt cx="1124337" cy="37437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24337" cy="374379"/>
            </a:xfrm>
            <a:custGeom>
              <a:avLst/>
              <a:gdLst/>
              <a:ahLst/>
              <a:cxnLst/>
              <a:rect l="l" t="t" r="r" b="b"/>
              <a:pathLst>
                <a:path w="1124337" h="374379">
                  <a:moveTo>
                    <a:pt x="0" y="0"/>
                  </a:moveTo>
                  <a:lnTo>
                    <a:pt x="1124337" y="0"/>
                  </a:lnTo>
                  <a:lnTo>
                    <a:pt x="1124337" y="374379"/>
                  </a:lnTo>
                  <a:lnTo>
                    <a:pt x="0" y="37437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8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5698778" y="118641"/>
            <a:ext cx="6890445" cy="112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98"/>
              </a:lnSpc>
              <a:spcBef>
                <a:spcPct val="0"/>
              </a:spcBef>
            </a:pPr>
            <a:r>
              <a:rPr lang="en-US" sz="6641">
                <a:solidFill>
                  <a:srgbClr val="000000"/>
                </a:solidFill>
                <a:latin typeface="Sunborn"/>
              </a:rPr>
              <a:t>PHAGE THERAPY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368132" y="1129370"/>
            <a:ext cx="5551736" cy="539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8"/>
              </a:lnSpc>
              <a:spcBef>
                <a:spcPct val="0"/>
              </a:spcBef>
            </a:pPr>
            <a:r>
              <a:rPr lang="en-US" sz="3141">
                <a:solidFill>
                  <a:srgbClr val="000000"/>
                </a:solidFill>
                <a:latin typeface="Glacial Indifference"/>
              </a:rPr>
              <a:t>combatting antibiotic resistance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64527" y="3106409"/>
            <a:ext cx="5604123" cy="4893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76"/>
              </a:lnSpc>
            </a:pPr>
            <a:r>
              <a:rPr lang="en-US" sz="2340">
                <a:solidFill>
                  <a:srgbClr val="000000"/>
                </a:solidFill>
                <a:latin typeface="Canva Sans"/>
              </a:rPr>
              <a:t>-Phage therapy is an alternative</a:t>
            </a:r>
          </a:p>
          <a:p>
            <a:pPr algn="just">
              <a:lnSpc>
                <a:spcPts val="3276"/>
              </a:lnSpc>
            </a:pPr>
            <a:r>
              <a:rPr lang="en-US" sz="2340">
                <a:solidFill>
                  <a:srgbClr val="000000"/>
                </a:solidFill>
                <a:latin typeface="Canva Sans"/>
              </a:rPr>
              <a:t> therapy to bacterial infections. </a:t>
            </a:r>
          </a:p>
          <a:p>
            <a:pPr algn="just">
              <a:lnSpc>
                <a:spcPts val="3276"/>
              </a:lnSpc>
            </a:pPr>
            <a:r>
              <a:rPr lang="en-US" sz="2340">
                <a:solidFill>
                  <a:srgbClr val="000000"/>
                </a:solidFill>
                <a:latin typeface="Canva Sans"/>
              </a:rPr>
              <a:t>-It involves the use of  bacteriophages, </a:t>
            </a:r>
          </a:p>
          <a:p>
            <a:pPr algn="just">
              <a:lnSpc>
                <a:spcPts val="3276"/>
              </a:lnSpc>
            </a:pPr>
            <a:r>
              <a:rPr lang="en-US" sz="2340">
                <a:solidFill>
                  <a:srgbClr val="000000"/>
                </a:solidFill>
                <a:latin typeface="Canva Sans"/>
              </a:rPr>
              <a:t>a type of virus that specifically targets </a:t>
            </a:r>
          </a:p>
          <a:p>
            <a:pPr algn="just">
              <a:lnSpc>
                <a:spcPts val="3276"/>
              </a:lnSpc>
            </a:pPr>
            <a:r>
              <a:rPr lang="en-US" sz="2340">
                <a:solidFill>
                  <a:srgbClr val="000000"/>
                </a:solidFill>
                <a:latin typeface="Canva Sans"/>
              </a:rPr>
              <a:t>bacteria. </a:t>
            </a:r>
          </a:p>
          <a:p>
            <a:pPr algn="just">
              <a:lnSpc>
                <a:spcPts val="3276"/>
              </a:lnSpc>
            </a:pPr>
            <a:r>
              <a:rPr lang="en-US" sz="2340">
                <a:solidFill>
                  <a:srgbClr val="000000"/>
                </a:solidFill>
                <a:latin typeface="Canva Sans"/>
              </a:rPr>
              <a:t>-There are a myriad of different </a:t>
            </a:r>
          </a:p>
          <a:p>
            <a:pPr algn="just">
              <a:lnSpc>
                <a:spcPts val="3276"/>
              </a:lnSpc>
            </a:pPr>
            <a:r>
              <a:rPr lang="en-US" sz="2340">
                <a:solidFill>
                  <a:srgbClr val="000000"/>
                </a:solidFill>
                <a:latin typeface="Canva Sans"/>
              </a:rPr>
              <a:t>bacteriophage species, all which are </a:t>
            </a:r>
          </a:p>
          <a:p>
            <a:pPr algn="just">
              <a:lnSpc>
                <a:spcPts val="3276"/>
              </a:lnSpc>
            </a:pPr>
            <a:r>
              <a:rPr lang="en-US" sz="2340">
                <a:solidFill>
                  <a:srgbClr val="000000"/>
                </a:solidFill>
                <a:latin typeface="Canva Sans"/>
              </a:rPr>
              <a:t>highly specialized to target specific </a:t>
            </a:r>
          </a:p>
          <a:p>
            <a:pPr algn="just">
              <a:lnSpc>
                <a:spcPts val="3276"/>
              </a:lnSpc>
            </a:pPr>
            <a:r>
              <a:rPr lang="en-US" sz="2340">
                <a:solidFill>
                  <a:srgbClr val="000000"/>
                </a:solidFill>
                <a:latin typeface="Canva Sans"/>
              </a:rPr>
              <a:t>strands of bacteria. </a:t>
            </a:r>
          </a:p>
          <a:p>
            <a:pPr algn="just">
              <a:lnSpc>
                <a:spcPts val="3276"/>
              </a:lnSpc>
            </a:pPr>
            <a:r>
              <a:rPr lang="en-US" sz="2340">
                <a:solidFill>
                  <a:srgbClr val="000000"/>
                </a:solidFill>
                <a:latin typeface="Canva Sans"/>
              </a:rPr>
              <a:t>-Once administered within the body, </a:t>
            </a:r>
          </a:p>
          <a:p>
            <a:pPr algn="just">
              <a:lnSpc>
                <a:spcPts val="3276"/>
              </a:lnSpc>
            </a:pPr>
            <a:r>
              <a:rPr lang="en-US" sz="2340">
                <a:solidFill>
                  <a:srgbClr val="000000"/>
                </a:solidFill>
                <a:latin typeface="Canva Sans"/>
              </a:rPr>
              <a:t>bacteriophages multiply </a:t>
            </a:r>
          </a:p>
          <a:p>
            <a:pPr algn="just">
              <a:lnSpc>
                <a:spcPts val="3276"/>
              </a:lnSpc>
            </a:pPr>
            <a:r>
              <a:rPr lang="en-US" sz="2340">
                <a:solidFill>
                  <a:srgbClr val="000000"/>
                </a:solidFill>
                <a:latin typeface="Canva Sans"/>
              </a:rPr>
              <a:t>and kill the bacteria.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120637" y="3115934"/>
            <a:ext cx="6115380" cy="5712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76"/>
              </a:lnSpc>
            </a:pPr>
            <a:r>
              <a:rPr lang="en-US" sz="2340">
                <a:solidFill>
                  <a:srgbClr val="000000"/>
                </a:solidFill>
                <a:latin typeface="Canva Sans"/>
              </a:rPr>
              <a:t>-Currently, there has been little research done into phage therapy and its efficacy  due to the dominance of antibiotics. </a:t>
            </a:r>
          </a:p>
          <a:p>
            <a:pPr algn="ctr">
              <a:lnSpc>
                <a:spcPts val="3276"/>
              </a:lnSpc>
            </a:pPr>
            <a:r>
              <a:rPr lang="en-US" sz="2340">
                <a:solidFill>
                  <a:srgbClr val="000000"/>
                </a:solidFill>
                <a:latin typeface="Canva Sans"/>
              </a:rPr>
              <a:t>-However, with the current projections of antibacterial-resistant pathogen related deaths, researchers are racing to investigate the efficacy of phage therapy in hopes of combating these resistant pathogens. </a:t>
            </a:r>
          </a:p>
          <a:p>
            <a:pPr algn="ctr">
              <a:lnSpc>
                <a:spcPts val="3276"/>
              </a:lnSpc>
            </a:pPr>
            <a:r>
              <a:rPr lang="en-US" sz="2340">
                <a:solidFill>
                  <a:srgbClr val="000000"/>
                </a:solidFill>
                <a:latin typeface="Canva Sans"/>
              </a:rPr>
              <a:t>-At present, researchers are currently trying to learn what would be the most optimal route of delivery and dosage, as well as the long term effects of bacteriophages on the human body. 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31862" y="151276"/>
            <a:ext cx="3052390" cy="1326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58"/>
              </a:lnSpc>
            </a:pPr>
            <a:r>
              <a:rPr lang="en-US" sz="2541">
                <a:solidFill>
                  <a:srgbClr val="000000"/>
                </a:solidFill>
                <a:latin typeface="Glacial Indifference Bold"/>
              </a:rPr>
              <a:t>Miranda Rutledge</a:t>
            </a:r>
          </a:p>
          <a:p>
            <a:pPr algn="ctr">
              <a:lnSpc>
                <a:spcPts val="3558"/>
              </a:lnSpc>
            </a:pPr>
            <a:r>
              <a:rPr lang="en-US" sz="2541">
                <a:solidFill>
                  <a:srgbClr val="000000"/>
                </a:solidFill>
                <a:latin typeface="Glacial Indifference Bold"/>
              </a:rPr>
              <a:t>Mauro Avila</a:t>
            </a:r>
          </a:p>
          <a:p>
            <a:pPr algn="ctr">
              <a:lnSpc>
                <a:spcPts val="3558"/>
              </a:lnSpc>
              <a:spcBef>
                <a:spcPct val="0"/>
              </a:spcBef>
            </a:pPr>
            <a:r>
              <a:rPr lang="en-US" sz="2541">
                <a:solidFill>
                  <a:srgbClr val="000000"/>
                </a:solidFill>
                <a:latin typeface="Glacial Indifference Bold"/>
              </a:rPr>
              <a:t>LeRoy Marklund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020265" y="9421516"/>
            <a:ext cx="12612631" cy="532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58"/>
              </a:lnSpc>
              <a:spcBef>
                <a:spcPct val="0"/>
              </a:spcBef>
            </a:pPr>
            <a:r>
              <a:rPr lang="en-US" sz="1541">
                <a:solidFill>
                  <a:srgbClr val="000000"/>
                </a:solidFill>
                <a:latin typeface="Glacial Indifference"/>
              </a:rPr>
              <a:t>Centers for Disease Control and Prevention. (2021b, December 17). Antibiotic / antimicrobial resistance. Centers for Disease Control and Prevention. https://www.cdc.gov/drugresistance/index.html 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7503244" y="1944917"/>
            <a:ext cx="3086100" cy="1066241"/>
            <a:chOff x="0" y="0"/>
            <a:chExt cx="812800" cy="28082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280821"/>
            </a:xfrm>
            <a:custGeom>
              <a:avLst/>
              <a:gdLst/>
              <a:ahLst/>
              <a:cxnLst/>
              <a:rect l="l" t="t" r="r" b="b"/>
              <a:pathLst>
                <a:path w="812800" h="280821">
                  <a:moveTo>
                    <a:pt x="0" y="0"/>
                  </a:moveTo>
                  <a:lnTo>
                    <a:pt x="812800" y="0"/>
                  </a:lnTo>
                  <a:lnTo>
                    <a:pt x="812800" y="280821"/>
                  </a:lnTo>
                  <a:lnTo>
                    <a:pt x="0" y="28082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96"/>
                </a:lnSpc>
              </a:pPr>
              <a:r>
                <a:rPr lang="en-US" sz="4640">
                  <a:solidFill>
                    <a:srgbClr val="000000"/>
                  </a:solidFill>
                  <a:latin typeface="Sunborn"/>
                </a:rPr>
                <a:t>Why?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3635277" y="1944917"/>
            <a:ext cx="3086100" cy="1066241"/>
            <a:chOff x="0" y="0"/>
            <a:chExt cx="812800" cy="280821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280821"/>
            </a:xfrm>
            <a:custGeom>
              <a:avLst/>
              <a:gdLst/>
              <a:ahLst/>
              <a:cxnLst/>
              <a:rect l="l" t="t" r="r" b="b"/>
              <a:pathLst>
                <a:path w="812800" h="280821">
                  <a:moveTo>
                    <a:pt x="0" y="0"/>
                  </a:moveTo>
                  <a:lnTo>
                    <a:pt x="812800" y="0"/>
                  </a:lnTo>
                  <a:lnTo>
                    <a:pt x="812800" y="280821"/>
                  </a:lnTo>
                  <a:lnTo>
                    <a:pt x="0" y="280821"/>
                  </a:lnTo>
                  <a:close/>
                </a:path>
              </a:pathLst>
            </a:custGeom>
            <a:solidFill>
              <a:srgbClr val="38B6FF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6496"/>
                </a:lnSpc>
              </a:pPr>
              <a:r>
                <a:rPr lang="en-US" sz="4640">
                  <a:solidFill>
                    <a:srgbClr val="000000"/>
                  </a:solidFill>
                  <a:latin typeface="Sunborn"/>
                </a:rPr>
                <a:t>how?</a:t>
              </a:r>
            </a:p>
          </p:txBody>
        </p:sp>
      </p:grpSp>
      <p:sp>
        <p:nvSpPr>
          <p:cNvPr id="34" name="AutoShape 34"/>
          <p:cNvSpPr/>
          <p:nvPr/>
        </p:nvSpPr>
        <p:spPr>
          <a:xfrm>
            <a:off x="123660" y="1537969"/>
            <a:ext cx="4249833" cy="1089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5" name="AutoShape 35"/>
          <p:cNvSpPr/>
          <p:nvPr/>
        </p:nvSpPr>
        <p:spPr>
          <a:xfrm flipV="1">
            <a:off x="4392540" y="127089"/>
            <a:ext cx="51" cy="1440828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AutoShape 36"/>
          <p:cNvSpPr/>
          <p:nvPr/>
        </p:nvSpPr>
        <p:spPr>
          <a:xfrm>
            <a:off x="359217" y="1663243"/>
            <a:ext cx="4171010" cy="5449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7" name="AutoShape 37"/>
          <p:cNvSpPr/>
          <p:nvPr/>
        </p:nvSpPr>
        <p:spPr>
          <a:xfrm flipV="1">
            <a:off x="4525490" y="270146"/>
            <a:ext cx="0" cy="1398314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8" name="AutoShape 38"/>
          <p:cNvSpPr/>
          <p:nvPr/>
        </p:nvSpPr>
        <p:spPr>
          <a:xfrm>
            <a:off x="4392591" y="141091"/>
            <a:ext cx="137661" cy="12905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AutoShape 39"/>
          <p:cNvSpPr/>
          <p:nvPr/>
        </p:nvSpPr>
        <p:spPr>
          <a:xfrm>
            <a:off x="130759" y="1554857"/>
            <a:ext cx="233768" cy="11383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0" name="Group 40"/>
          <p:cNvGrpSpPr/>
          <p:nvPr/>
        </p:nvGrpSpPr>
        <p:grpSpPr>
          <a:xfrm>
            <a:off x="300038" y="1495425"/>
            <a:ext cx="704850" cy="213360"/>
            <a:chOff x="0" y="0"/>
            <a:chExt cx="939800" cy="284480"/>
          </a:xfrm>
        </p:grpSpPr>
        <p:sp>
          <p:nvSpPr>
            <p:cNvPr id="41" name="Freeform 41"/>
            <p:cNvSpPr/>
            <p:nvPr/>
          </p:nvSpPr>
          <p:spPr>
            <a:xfrm>
              <a:off x="49530" y="33020"/>
              <a:ext cx="842010" cy="217170"/>
            </a:xfrm>
            <a:custGeom>
              <a:avLst/>
              <a:gdLst/>
              <a:ahLst/>
              <a:cxnLst/>
              <a:rect l="l" t="t" r="r" b="b"/>
              <a:pathLst>
                <a:path w="842010" h="217170">
                  <a:moveTo>
                    <a:pt x="344170" y="46990"/>
                  </a:moveTo>
                  <a:cubicBezTo>
                    <a:pt x="643890" y="22860"/>
                    <a:pt x="740410" y="13970"/>
                    <a:pt x="783590" y="29210"/>
                  </a:cubicBezTo>
                  <a:cubicBezTo>
                    <a:pt x="806450" y="36830"/>
                    <a:pt x="820420" y="49530"/>
                    <a:pt x="829310" y="64770"/>
                  </a:cubicBezTo>
                  <a:cubicBezTo>
                    <a:pt x="838200" y="80010"/>
                    <a:pt x="842010" y="104140"/>
                    <a:pt x="838200" y="121920"/>
                  </a:cubicBezTo>
                  <a:cubicBezTo>
                    <a:pt x="834390" y="139700"/>
                    <a:pt x="821690" y="158750"/>
                    <a:pt x="808990" y="170180"/>
                  </a:cubicBezTo>
                  <a:cubicBezTo>
                    <a:pt x="798830" y="179070"/>
                    <a:pt x="786130" y="184150"/>
                    <a:pt x="773430" y="186690"/>
                  </a:cubicBezTo>
                  <a:cubicBezTo>
                    <a:pt x="760730" y="189230"/>
                    <a:pt x="734060" y="186690"/>
                    <a:pt x="734060" y="182880"/>
                  </a:cubicBezTo>
                  <a:cubicBezTo>
                    <a:pt x="734060" y="177800"/>
                    <a:pt x="816610" y="151130"/>
                    <a:pt x="817880" y="153670"/>
                  </a:cubicBezTo>
                  <a:cubicBezTo>
                    <a:pt x="819150" y="156210"/>
                    <a:pt x="784860" y="184150"/>
                    <a:pt x="758190" y="193040"/>
                  </a:cubicBezTo>
                  <a:cubicBezTo>
                    <a:pt x="713740" y="207010"/>
                    <a:pt x="617220" y="205740"/>
                    <a:pt x="565150" y="198120"/>
                  </a:cubicBezTo>
                  <a:cubicBezTo>
                    <a:pt x="527050" y="193040"/>
                    <a:pt x="497840" y="165100"/>
                    <a:pt x="469900" y="166370"/>
                  </a:cubicBezTo>
                  <a:cubicBezTo>
                    <a:pt x="448310" y="167640"/>
                    <a:pt x="439420" y="186690"/>
                    <a:pt x="412750" y="193040"/>
                  </a:cubicBezTo>
                  <a:cubicBezTo>
                    <a:pt x="359410" y="205740"/>
                    <a:pt x="177800" y="217170"/>
                    <a:pt x="158750" y="195580"/>
                  </a:cubicBezTo>
                  <a:cubicBezTo>
                    <a:pt x="152400" y="187960"/>
                    <a:pt x="166370" y="167640"/>
                    <a:pt x="162560" y="165100"/>
                  </a:cubicBezTo>
                  <a:cubicBezTo>
                    <a:pt x="157480" y="161290"/>
                    <a:pt x="129540" y="193040"/>
                    <a:pt x="115570" y="198120"/>
                  </a:cubicBezTo>
                  <a:cubicBezTo>
                    <a:pt x="105410" y="201930"/>
                    <a:pt x="97790" y="201930"/>
                    <a:pt x="87630" y="200660"/>
                  </a:cubicBezTo>
                  <a:cubicBezTo>
                    <a:pt x="72390" y="198120"/>
                    <a:pt x="48260" y="191770"/>
                    <a:pt x="34290" y="180340"/>
                  </a:cubicBezTo>
                  <a:cubicBezTo>
                    <a:pt x="20320" y="168910"/>
                    <a:pt x="7620" y="149860"/>
                    <a:pt x="3810" y="132080"/>
                  </a:cubicBezTo>
                  <a:cubicBezTo>
                    <a:pt x="0" y="114300"/>
                    <a:pt x="0" y="91440"/>
                    <a:pt x="8890" y="74930"/>
                  </a:cubicBezTo>
                  <a:cubicBezTo>
                    <a:pt x="20320" y="54610"/>
                    <a:pt x="50800" y="27940"/>
                    <a:pt x="74930" y="24130"/>
                  </a:cubicBezTo>
                  <a:cubicBezTo>
                    <a:pt x="99060" y="20320"/>
                    <a:pt x="137160" y="34290"/>
                    <a:pt x="154940" y="49530"/>
                  </a:cubicBezTo>
                  <a:cubicBezTo>
                    <a:pt x="170180" y="62230"/>
                    <a:pt x="179070" y="82550"/>
                    <a:pt x="180340" y="101600"/>
                  </a:cubicBezTo>
                  <a:cubicBezTo>
                    <a:pt x="181610" y="124460"/>
                    <a:pt x="168910" y="162560"/>
                    <a:pt x="149860" y="179070"/>
                  </a:cubicBezTo>
                  <a:cubicBezTo>
                    <a:pt x="130810" y="195580"/>
                    <a:pt x="91440" y="201930"/>
                    <a:pt x="68580" y="198120"/>
                  </a:cubicBezTo>
                  <a:cubicBezTo>
                    <a:pt x="49530" y="194310"/>
                    <a:pt x="31750" y="180340"/>
                    <a:pt x="20320" y="166370"/>
                  </a:cubicBezTo>
                  <a:cubicBezTo>
                    <a:pt x="8890" y="152400"/>
                    <a:pt x="2540" y="128270"/>
                    <a:pt x="1270" y="113030"/>
                  </a:cubicBezTo>
                  <a:cubicBezTo>
                    <a:pt x="0" y="102870"/>
                    <a:pt x="3810" y="93980"/>
                    <a:pt x="6350" y="85090"/>
                  </a:cubicBezTo>
                  <a:cubicBezTo>
                    <a:pt x="8890" y="76200"/>
                    <a:pt x="10160" y="66040"/>
                    <a:pt x="19050" y="58420"/>
                  </a:cubicBezTo>
                  <a:cubicBezTo>
                    <a:pt x="36830" y="41910"/>
                    <a:pt x="76200" y="26670"/>
                    <a:pt x="127000" y="17780"/>
                  </a:cubicBezTo>
                  <a:cubicBezTo>
                    <a:pt x="233680" y="0"/>
                    <a:pt x="557530" y="2540"/>
                    <a:pt x="641350" y="29210"/>
                  </a:cubicBezTo>
                  <a:cubicBezTo>
                    <a:pt x="671830" y="39370"/>
                    <a:pt x="675640" y="64770"/>
                    <a:pt x="697230" y="67310"/>
                  </a:cubicBezTo>
                  <a:cubicBezTo>
                    <a:pt x="722630" y="69850"/>
                    <a:pt x="759460" y="26670"/>
                    <a:pt x="783590" y="29210"/>
                  </a:cubicBezTo>
                  <a:cubicBezTo>
                    <a:pt x="802640" y="31750"/>
                    <a:pt x="820420" y="50800"/>
                    <a:pt x="829310" y="64770"/>
                  </a:cubicBezTo>
                  <a:cubicBezTo>
                    <a:pt x="836930" y="76200"/>
                    <a:pt x="839470" y="87630"/>
                    <a:pt x="839470" y="101600"/>
                  </a:cubicBezTo>
                  <a:cubicBezTo>
                    <a:pt x="839470" y="118110"/>
                    <a:pt x="833120" y="143510"/>
                    <a:pt x="822960" y="157480"/>
                  </a:cubicBezTo>
                  <a:cubicBezTo>
                    <a:pt x="815340" y="168910"/>
                    <a:pt x="806450" y="175260"/>
                    <a:pt x="791210" y="180340"/>
                  </a:cubicBezTo>
                  <a:cubicBezTo>
                    <a:pt x="760730" y="189230"/>
                    <a:pt x="680720" y="185420"/>
                    <a:pt x="643890" y="177800"/>
                  </a:cubicBezTo>
                  <a:cubicBezTo>
                    <a:pt x="619760" y="172720"/>
                    <a:pt x="605790" y="152400"/>
                    <a:pt x="585470" y="152400"/>
                  </a:cubicBezTo>
                  <a:cubicBezTo>
                    <a:pt x="562610" y="152400"/>
                    <a:pt x="541020" y="175260"/>
                    <a:pt x="510540" y="180340"/>
                  </a:cubicBezTo>
                  <a:cubicBezTo>
                    <a:pt x="463550" y="187960"/>
                    <a:pt x="365760" y="187960"/>
                    <a:pt x="328930" y="176530"/>
                  </a:cubicBezTo>
                  <a:cubicBezTo>
                    <a:pt x="309880" y="170180"/>
                    <a:pt x="297180" y="161290"/>
                    <a:pt x="289560" y="149860"/>
                  </a:cubicBezTo>
                  <a:cubicBezTo>
                    <a:pt x="281940" y="138430"/>
                    <a:pt x="278130" y="119380"/>
                    <a:pt x="279400" y="105410"/>
                  </a:cubicBezTo>
                  <a:cubicBezTo>
                    <a:pt x="280670" y="91440"/>
                    <a:pt x="289560" y="73660"/>
                    <a:pt x="300990" y="63500"/>
                  </a:cubicBezTo>
                  <a:cubicBezTo>
                    <a:pt x="311150" y="53340"/>
                    <a:pt x="344170" y="46990"/>
                    <a:pt x="344170" y="4699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grpSp>
        <p:nvGrpSpPr>
          <p:cNvPr id="42" name="Group 42"/>
          <p:cNvGrpSpPr/>
          <p:nvPr/>
        </p:nvGrpSpPr>
        <p:grpSpPr>
          <a:xfrm>
            <a:off x="841057" y="1498282"/>
            <a:ext cx="1493520" cy="221933"/>
            <a:chOff x="0" y="0"/>
            <a:chExt cx="1991360" cy="295910"/>
          </a:xfrm>
        </p:grpSpPr>
        <p:sp>
          <p:nvSpPr>
            <p:cNvPr id="43" name="Freeform 43"/>
            <p:cNvSpPr/>
            <p:nvPr/>
          </p:nvSpPr>
          <p:spPr>
            <a:xfrm>
              <a:off x="48260" y="44450"/>
              <a:ext cx="1892300" cy="205740"/>
            </a:xfrm>
            <a:custGeom>
              <a:avLst/>
              <a:gdLst/>
              <a:ahLst/>
              <a:cxnLst/>
              <a:rect l="l" t="t" r="r" b="b"/>
              <a:pathLst>
                <a:path w="1892300" h="205740">
                  <a:moveTo>
                    <a:pt x="68580" y="25400"/>
                  </a:moveTo>
                  <a:cubicBezTo>
                    <a:pt x="474980" y="30480"/>
                    <a:pt x="494030" y="55880"/>
                    <a:pt x="518160" y="54610"/>
                  </a:cubicBezTo>
                  <a:cubicBezTo>
                    <a:pt x="539750" y="53340"/>
                    <a:pt x="554990" y="31750"/>
                    <a:pt x="577850" y="26670"/>
                  </a:cubicBezTo>
                  <a:cubicBezTo>
                    <a:pt x="605790" y="20320"/>
                    <a:pt x="652780" y="15240"/>
                    <a:pt x="678180" y="27940"/>
                  </a:cubicBezTo>
                  <a:cubicBezTo>
                    <a:pt x="699770" y="39370"/>
                    <a:pt x="720090" y="68580"/>
                    <a:pt x="725170" y="90170"/>
                  </a:cubicBezTo>
                  <a:cubicBezTo>
                    <a:pt x="728980" y="109220"/>
                    <a:pt x="723900" y="133350"/>
                    <a:pt x="713740" y="148590"/>
                  </a:cubicBezTo>
                  <a:cubicBezTo>
                    <a:pt x="703580" y="165100"/>
                    <a:pt x="685800" y="177800"/>
                    <a:pt x="665480" y="185420"/>
                  </a:cubicBezTo>
                  <a:cubicBezTo>
                    <a:pt x="641350" y="194310"/>
                    <a:pt x="607060" y="193040"/>
                    <a:pt x="576580" y="189230"/>
                  </a:cubicBezTo>
                  <a:cubicBezTo>
                    <a:pt x="544830" y="185420"/>
                    <a:pt x="488950" y="149860"/>
                    <a:pt x="480060" y="157480"/>
                  </a:cubicBezTo>
                  <a:cubicBezTo>
                    <a:pt x="476250" y="161290"/>
                    <a:pt x="490220" y="180340"/>
                    <a:pt x="486410" y="184150"/>
                  </a:cubicBezTo>
                  <a:cubicBezTo>
                    <a:pt x="483870" y="187960"/>
                    <a:pt x="473710" y="185420"/>
                    <a:pt x="464820" y="181610"/>
                  </a:cubicBezTo>
                  <a:cubicBezTo>
                    <a:pt x="448310" y="173990"/>
                    <a:pt x="415290" y="147320"/>
                    <a:pt x="405130" y="128270"/>
                  </a:cubicBezTo>
                  <a:cubicBezTo>
                    <a:pt x="398780" y="115570"/>
                    <a:pt x="398780" y="100330"/>
                    <a:pt x="400050" y="87630"/>
                  </a:cubicBezTo>
                  <a:cubicBezTo>
                    <a:pt x="401320" y="73660"/>
                    <a:pt x="407670" y="59690"/>
                    <a:pt x="415290" y="48260"/>
                  </a:cubicBezTo>
                  <a:cubicBezTo>
                    <a:pt x="422910" y="36830"/>
                    <a:pt x="434340" y="27940"/>
                    <a:pt x="445770" y="21590"/>
                  </a:cubicBezTo>
                  <a:cubicBezTo>
                    <a:pt x="457200" y="15240"/>
                    <a:pt x="466090" y="13970"/>
                    <a:pt x="486410" y="11430"/>
                  </a:cubicBezTo>
                  <a:cubicBezTo>
                    <a:pt x="544830" y="5080"/>
                    <a:pt x="756920" y="8890"/>
                    <a:pt x="831850" y="15240"/>
                  </a:cubicBezTo>
                  <a:cubicBezTo>
                    <a:pt x="867410" y="19050"/>
                    <a:pt x="873760" y="26670"/>
                    <a:pt x="911860" y="29210"/>
                  </a:cubicBezTo>
                  <a:cubicBezTo>
                    <a:pt x="1002030" y="34290"/>
                    <a:pt x="1220470" y="8890"/>
                    <a:pt x="1370330" y="6350"/>
                  </a:cubicBezTo>
                  <a:cubicBezTo>
                    <a:pt x="1516380" y="3810"/>
                    <a:pt x="1725930" y="0"/>
                    <a:pt x="1800860" y="12700"/>
                  </a:cubicBezTo>
                  <a:cubicBezTo>
                    <a:pt x="1828800" y="17780"/>
                    <a:pt x="1841500" y="19050"/>
                    <a:pt x="1855470" y="31750"/>
                  </a:cubicBezTo>
                  <a:cubicBezTo>
                    <a:pt x="1873250" y="48260"/>
                    <a:pt x="1892300" y="85090"/>
                    <a:pt x="1892300" y="109220"/>
                  </a:cubicBezTo>
                  <a:cubicBezTo>
                    <a:pt x="1892300" y="128270"/>
                    <a:pt x="1882140" y="149860"/>
                    <a:pt x="1869440" y="163830"/>
                  </a:cubicBezTo>
                  <a:cubicBezTo>
                    <a:pt x="1858010" y="177800"/>
                    <a:pt x="1838960" y="191770"/>
                    <a:pt x="1819910" y="194310"/>
                  </a:cubicBezTo>
                  <a:cubicBezTo>
                    <a:pt x="1797050" y="196850"/>
                    <a:pt x="1756410" y="185420"/>
                    <a:pt x="1737360" y="170180"/>
                  </a:cubicBezTo>
                  <a:cubicBezTo>
                    <a:pt x="1722120" y="157480"/>
                    <a:pt x="1713230" y="134620"/>
                    <a:pt x="1709420" y="119380"/>
                  </a:cubicBezTo>
                  <a:cubicBezTo>
                    <a:pt x="1706880" y="107950"/>
                    <a:pt x="1706880" y="100330"/>
                    <a:pt x="1709420" y="88900"/>
                  </a:cubicBezTo>
                  <a:cubicBezTo>
                    <a:pt x="1713230" y="73660"/>
                    <a:pt x="1723390" y="49530"/>
                    <a:pt x="1737360" y="36830"/>
                  </a:cubicBezTo>
                  <a:cubicBezTo>
                    <a:pt x="1751330" y="24130"/>
                    <a:pt x="1775460" y="15240"/>
                    <a:pt x="1790700" y="12700"/>
                  </a:cubicBezTo>
                  <a:cubicBezTo>
                    <a:pt x="1802130" y="10160"/>
                    <a:pt x="1809750" y="10160"/>
                    <a:pt x="1819910" y="13970"/>
                  </a:cubicBezTo>
                  <a:cubicBezTo>
                    <a:pt x="1835150" y="19050"/>
                    <a:pt x="1858010" y="30480"/>
                    <a:pt x="1870710" y="44450"/>
                  </a:cubicBezTo>
                  <a:cubicBezTo>
                    <a:pt x="1882140" y="58420"/>
                    <a:pt x="1892300" y="78740"/>
                    <a:pt x="1892300" y="99060"/>
                  </a:cubicBezTo>
                  <a:cubicBezTo>
                    <a:pt x="1891030" y="123190"/>
                    <a:pt x="1873250" y="162560"/>
                    <a:pt x="1855470" y="177800"/>
                  </a:cubicBezTo>
                  <a:cubicBezTo>
                    <a:pt x="1840230" y="190500"/>
                    <a:pt x="1827530" y="191770"/>
                    <a:pt x="1799590" y="195580"/>
                  </a:cubicBezTo>
                  <a:cubicBezTo>
                    <a:pt x="1724660" y="205740"/>
                    <a:pt x="1482090" y="175260"/>
                    <a:pt x="1376680" y="180340"/>
                  </a:cubicBezTo>
                  <a:cubicBezTo>
                    <a:pt x="1313180" y="182880"/>
                    <a:pt x="1282700" y="196850"/>
                    <a:pt x="1225550" y="200660"/>
                  </a:cubicBezTo>
                  <a:cubicBezTo>
                    <a:pt x="1150620" y="205740"/>
                    <a:pt x="1065530" y="201930"/>
                    <a:pt x="965200" y="200660"/>
                  </a:cubicBezTo>
                  <a:cubicBezTo>
                    <a:pt x="829310" y="198120"/>
                    <a:pt x="567690" y="200660"/>
                    <a:pt x="486410" y="184150"/>
                  </a:cubicBezTo>
                  <a:cubicBezTo>
                    <a:pt x="457200" y="177800"/>
                    <a:pt x="443230" y="175260"/>
                    <a:pt x="429260" y="162560"/>
                  </a:cubicBezTo>
                  <a:cubicBezTo>
                    <a:pt x="415290" y="149860"/>
                    <a:pt x="402590" y="127000"/>
                    <a:pt x="400050" y="107950"/>
                  </a:cubicBezTo>
                  <a:cubicBezTo>
                    <a:pt x="397510" y="88900"/>
                    <a:pt x="406400" y="63500"/>
                    <a:pt x="415290" y="48260"/>
                  </a:cubicBezTo>
                  <a:cubicBezTo>
                    <a:pt x="422910" y="35560"/>
                    <a:pt x="434340" y="27940"/>
                    <a:pt x="445770" y="21590"/>
                  </a:cubicBezTo>
                  <a:cubicBezTo>
                    <a:pt x="457200" y="15240"/>
                    <a:pt x="467360" y="12700"/>
                    <a:pt x="486410" y="11430"/>
                  </a:cubicBezTo>
                  <a:cubicBezTo>
                    <a:pt x="527050" y="7620"/>
                    <a:pt x="638810" y="6350"/>
                    <a:pt x="678180" y="27940"/>
                  </a:cubicBezTo>
                  <a:cubicBezTo>
                    <a:pt x="703580" y="41910"/>
                    <a:pt x="720090" y="68580"/>
                    <a:pt x="725170" y="90170"/>
                  </a:cubicBezTo>
                  <a:cubicBezTo>
                    <a:pt x="728980" y="109220"/>
                    <a:pt x="723900" y="133350"/>
                    <a:pt x="713740" y="148590"/>
                  </a:cubicBezTo>
                  <a:cubicBezTo>
                    <a:pt x="703580" y="165100"/>
                    <a:pt x="688340" y="177800"/>
                    <a:pt x="665480" y="185420"/>
                  </a:cubicBezTo>
                  <a:cubicBezTo>
                    <a:pt x="628650" y="199390"/>
                    <a:pt x="570230" y="193040"/>
                    <a:pt x="501650" y="191770"/>
                  </a:cubicBezTo>
                  <a:cubicBezTo>
                    <a:pt x="386080" y="189230"/>
                    <a:pt x="100330" y="181610"/>
                    <a:pt x="38100" y="149860"/>
                  </a:cubicBezTo>
                  <a:cubicBezTo>
                    <a:pt x="17780" y="139700"/>
                    <a:pt x="11430" y="127000"/>
                    <a:pt x="6350" y="114300"/>
                  </a:cubicBezTo>
                  <a:cubicBezTo>
                    <a:pt x="1270" y="104140"/>
                    <a:pt x="0" y="93980"/>
                    <a:pt x="2540" y="83820"/>
                  </a:cubicBezTo>
                  <a:cubicBezTo>
                    <a:pt x="5080" y="71120"/>
                    <a:pt x="13970" y="52070"/>
                    <a:pt x="25400" y="41910"/>
                  </a:cubicBezTo>
                  <a:cubicBezTo>
                    <a:pt x="36830" y="31750"/>
                    <a:pt x="68580" y="25400"/>
                    <a:pt x="68580" y="2540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grpSp>
        <p:nvGrpSpPr>
          <p:cNvPr id="44" name="Group 44"/>
          <p:cNvGrpSpPr/>
          <p:nvPr/>
        </p:nvGrpSpPr>
        <p:grpSpPr>
          <a:xfrm>
            <a:off x="1022985" y="1512570"/>
            <a:ext cx="333375" cy="192405"/>
            <a:chOff x="0" y="0"/>
            <a:chExt cx="444500" cy="256540"/>
          </a:xfrm>
        </p:grpSpPr>
        <p:sp>
          <p:nvSpPr>
            <p:cNvPr id="45" name="Freeform 45"/>
            <p:cNvSpPr/>
            <p:nvPr/>
          </p:nvSpPr>
          <p:spPr>
            <a:xfrm>
              <a:off x="48260" y="41910"/>
              <a:ext cx="350520" cy="166370"/>
            </a:xfrm>
            <a:custGeom>
              <a:avLst/>
              <a:gdLst/>
              <a:ahLst/>
              <a:cxnLst/>
              <a:rect l="l" t="t" r="r" b="b"/>
              <a:pathLst>
                <a:path w="350520" h="166370">
                  <a:moveTo>
                    <a:pt x="265430" y="163830"/>
                  </a:moveTo>
                  <a:cubicBezTo>
                    <a:pt x="27940" y="139700"/>
                    <a:pt x="11430" y="118110"/>
                    <a:pt x="5080" y="100330"/>
                  </a:cubicBezTo>
                  <a:cubicBezTo>
                    <a:pt x="0" y="86360"/>
                    <a:pt x="1270" y="68580"/>
                    <a:pt x="7620" y="54610"/>
                  </a:cubicBezTo>
                  <a:cubicBezTo>
                    <a:pt x="16510" y="36830"/>
                    <a:pt x="41910" y="15240"/>
                    <a:pt x="59690" y="8890"/>
                  </a:cubicBezTo>
                  <a:cubicBezTo>
                    <a:pt x="74930" y="3810"/>
                    <a:pt x="92710" y="7620"/>
                    <a:pt x="106680" y="13970"/>
                  </a:cubicBezTo>
                  <a:cubicBezTo>
                    <a:pt x="120650" y="20320"/>
                    <a:pt x="134620" y="31750"/>
                    <a:pt x="140970" y="46990"/>
                  </a:cubicBezTo>
                  <a:cubicBezTo>
                    <a:pt x="148590" y="64770"/>
                    <a:pt x="149860" y="97790"/>
                    <a:pt x="140970" y="115570"/>
                  </a:cubicBezTo>
                  <a:cubicBezTo>
                    <a:pt x="132080" y="133350"/>
                    <a:pt x="102870" y="151130"/>
                    <a:pt x="83820" y="154940"/>
                  </a:cubicBezTo>
                  <a:cubicBezTo>
                    <a:pt x="68580" y="157480"/>
                    <a:pt x="50800" y="153670"/>
                    <a:pt x="38100" y="144780"/>
                  </a:cubicBezTo>
                  <a:cubicBezTo>
                    <a:pt x="22860" y="133350"/>
                    <a:pt x="5080" y="104140"/>
                    <a:pt x="2540" y="85090"/>
                  </a:cubicBezTo>
                  <a:cubicBezTo>
                    <a:pt x="0" y="69850"/>
                    <a:pt x="6350" y="52070"/>
                    <a:pt x="15240" y="39370"/>
                  </a:cubicBezTo>
                  <a:cubicBezTo>
                    <a:pt x="22860" y="26670"/>
                    <a:pt x="34290" y="17780"/>
                    <a:pt x="52070" y="11430"/>
                  </a:cubicBezTo>
                  <a:cubicBezTo>
                    <a:pt x="85090" y="0"/>
                    <a:pt x="160020" y="5080"/>
                    <a:pt x="207010" y="11430"/>
                  </a:cubicBezTo>
                  <a:cubicBezTo>
                    <a:pt x="247650" y="16510"/>
                    <a:pt x="292100" y="27940"/>
                    <a:pt x="316230" y="43180"/>
                  </a:cubicBezTo>
                  <a:cubicBezTo>
                    <a:pt x="331470" y="53340"/>
                    <a:pt x="340360" y="64770"/>
                    <a:pt x="345440" y="78740"/>
                  </a:cubicBezTo>
                  <a:cubicBezTo>
                    <a:pt x="350520" y="92710"/>
                    <a:pt x="349250" y="111760"/>
                    <a:pt x="344170" y="125730"/>
                  </a:cubicBezTo>
                  <a:cubicBezTo>
                    <a:pt x="339090" y="139700"/>
                    <a:pt x="323850" y="153670"/>
                    <a:pt x="311150" y="160020"/>
                  </a:cubicBezTo>
                  <a:cubicBezTo>
                    <a:pt x="298450" y="166370"/>
                    <a:pt x="265430" y="163830"/>
                    <a:pt x="265430" y="1638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grpSp>
        <p:nvGrpSpPr>
          <p:cNvPr id="46" name="Group 46"/>
          <p:cNvGrpSpPr/>
          <p:nvPr/>
        </p:nvGrpSpPr>
        <p:grpSpPr>
          <a:xfrm>
            <a:off x="2199322" y="1503998"/>
            <a:ext cx="394335" cy="194310"/>
            <a:chOff x="0" y="0"/>
            <a:chExt cx="525780" cy="259080"/>
          </a:xfrm>
        </p:grpSpPr>
        <p:sp>
          <p:nvSpPr>
            <p:cNvPr id="47" name="Freeform 47"/>
            <p:cNvSpPr/>
            <p:nvPr/>
          </p:nvSpPr>
          <p:spPr>
            <a:xfrm>
              <a:off x="49530" y="30480"/>
              <a:ext cx="431800" cy="198120"/>
            </a:xfrm>
            <a:custGeom>
              <a:avLst/>
              <a:gdLst/>
              <a:ahLst/>
              <a:cxnLst/>
              <a:rect l="l" t="t" r="r" b="b"/>
              <a:pathLst>
                <a:path w="431800" h="198120">
                  <a:moveTo>
                    <a:pt x="87630" y="45720"/>
                  </a:moveTo>
                  <a:cubicBezTo>
                    <a:pt x="175260" y="57150"/>
                    <a:pt x="184150" y="73660"/>
                    <a:pt x="189230" y="86360"/>
                  </a:cubicBezTo>
                  <a:cubicBezTo>
                    <a:pt x="193040" y="96520"/>
                    <a:pt x="194310" y="106680"/>
                    <a:pt x="190500" y="118110"/>
                  </a:cubicBezTo>
                  <a:cubicBezTo>
                    <a:pt x="185420" y="133350"/>
                    <a:pt x="170180" y="156210"/>
                    <a:pt x="151130" y="166370"/>
                  </a:cubicBezTo>
                  <a:cubicBezTo>
                    <a:pt x="128270" y="179070"/>
                    <a:pt x="82550" y="182880"/>
                    <a:pt x="58420" y="177800"/>
                  </a:cubicBezTo>
                  <a:cubicBezTo>
                    <a:pt x="40640" y="173990"/>
                    <a:pt x="25400" y="165100"/>
                    <a:pt x="16510" y="153670"/>
                  </a:cubicBezTo>
                  <a:cubicBezTo>
                    <a:pt x="6350" y="142240"/>
                    <a:pt x="1270" y="121920"/>
                    <a:pt x="1270" y="106680"/>
                  </a:cubicBezTo>
                  <a:cubicBezTo>
                    <a:pt x="1270" y="91440"/>
                    <a:pt x="11430" y="71120"/>
                    <a:pt x="20320" y="60960"/>
                  </a:cubicBezTo>
                  <a:cubicBezTo>
                    <a:pt x="27940" y="52070"/>
                    <a:pt x="34290" y="49530"/>
                    <a:pt x="49530" y="44450"/>
                  </a:cubicBezTo>
                  <a:cubicBezTo>
                    <a:pt x="99060" y="29210"/>
                    <a:pt x="314960" y="0"/>
                    <a:pt x="374650" y="22860"/>
                  </a:cubicBezTo>
                  <a:cubicBezTo>
                    <a:pt x="402590" y="34290"/>
                    <a:pt x="419100" y="55880"/>
                    <a:pt x="425450" y="76200"/>
                  </a:cubicBezTo>
                  <a:cubicBezTo>
                    <a:pt x="431800" y="97790"/>
                    <a:pt x="424180" y="132080"/>
                    <a:pt x="410210" y="148590"/>
                  </a:cubicBezTo>
                  <a:cubicBezTo>
                    <a:pt x="396240" y="165100"/>
                    <a:pt x="363220" y="177800"/>
                    <a:pt x="341630" y="175260"/>
                  </a:cubicBezTo>
                  <a:cubicBezTo>
                    <a:pt x="320040" y="172720"/>
                    <a:pt x="290830" y="153670"/>
                    <a:pt x="280670" y="134620"/>
                  </a:cubicBezTo>
                  <a:cubicBezTo>
                    <a:pt x="270510" y="115570"/>
                    <a:pt x="270510" y="80010"/>
                    <a:pt x="280670" y="60960"/>
                  </a:cubicBezTo>
                  <a:cubicBezTo>
                    <a:pt x="290830" y="41910"/>
                    <a:pt x="320040" y="22860"/>
                    <a:pt x="341630" y="20320"/>
                  </a:cubicBezTo>
                  <a:cubicBezTo>
                    <a:pt x="363220" y="17780"/>
                    <a:pt x="396240" y="30480"/>
                    <a:pt x="410210" y="46990"/>
                  </a:cubicBezTo>
                  <a:cubicBezTo>
                    <a:pt x="424180" y="63500"/>
                    <a:pt x="431800" y="97790"/>
                    <a:pt x="425450" y="119380"/>
                  </a:cubicBezTo>
                  <a:cubicBezTo>
                    <a:pt x="419100" y="139700"/>
                    <a:pt x="402590" y="160020"/>
                    <a:pt x="374650" y="172720"/>
                  </a:cubicBezTo>
                  <a:cubicBezTo>
                    <a:pt x="316230" y="198120"/>
                    <a:pt x="107950" y="186690"/>
                    <a:pt x="58420" y="177800"/>
                  </a:cubicBezTo>
                  <a:cubicBezTo>
                    <a:pt x="41910" y="175260"/>
                    <a:pt x="36830" y="172720"/>
                    <a:pt x="27940" y="165100"/>
                  </a:cubicBezTo>
                  <a:cubicBezTo>
                    <a:pt x="17780" y="156210"/>
                    <a:pt x="5080" y="138430"/>
                    <a:pt x="2540" y="123190"/>
                  </a:cubicBezTo>
                  <a:cubicBezTo>
                    <a:pt x="0" y="107950"/>
                    <a:pt x="3810" y="87630"/>
                    <a:pt x="10160" y="74930"/>
                  </a:cubicBezTo>
                  <a:cubicBezTo>
                    <a:pt x="15240" y="64770"/>
                    <a:pt x="26670" y="55880"/>
                    <a:pt x="34290" y="50800"/>
                  </a:cubicBezTo>
                  <a:cubicBezTo>
                    <a:pt x="39370" y="46990"/>
                    <a:pt x="48260" y="43180"/>
                    <a:pt x="49530" y="44450"/>
                  </a:cubicBezTo>
                  <a:cubicBezTo>
                    <a:pt x="50800" y="45720"/>
                    <a:pt x="30480" y="59690"/>
                    <a:pt x="31750" y="62230"/>
                  </a:cubicBezTo>
                  <a:cubicBezTo>
                    <a:pt x="35560" y="68580"/>
                    <a:pt x="119380" y="34290"/>
                    <a:pt x="146050" y="41910"/>
                  </a:cubicBezTo>
                  <a:cubicBezTo>
                    <a:pt x="162560" y="46990"/>
                    <a:pt x="175260" y="59690"/>
                    <a:pt x="182880" y="72390"/>
                  </a:cubicBezTo>
                  <a:cubicBezTo>
                    <a:pt x="190500" y="85090"/>
                    <a:pt x="194310" y="102870"/>
                    <a:pt x="190500" y="118110"/>
                  </a:cubicBezTo>
                  <a:cubicBezTo>
                    <a:pt x="185420" y="134620"/>
                    <a:pt x="168910" y="157480"/>
                    <a:pt x="151130" y="166370"/>
                  </a:cubicBezTo>
                  <a:cubicBezTo>
                    <a:pt x="129540" y="176530"/>
                    <a:pt x="82550" y="173990"/>
                    <a:pt x="63500" y="166370"/>
                  </a:cubicBezTo>
                  <a:cubicBezTo>
                    <a:pt x="52070" y="161290"/>
                    <a:pt x="46990" y="153670"/>
                    <a:pt x="41910" y="143510"/>
                  </a:cubicBezTo>
                  <a:cubicBezTo>
                    <a:pt x="35560" y="132080"/>
                    <a:pt x="31750" y="111760"/>
                    <a:pt x="34290" y="97790"/>
                  </a:cubicBezTo>
                  <a:cubicBezTo>
                    <a:pt x="36830" y="83820"/>
                    <a:pt x="48260" y="67310"/>
                    <a:pt x="58420" y="58420"/>
                  </a:cubicBezTo>
                  <a:cubicBezTo>
                    <a:pt x="67310" y="50800"/>
                    <a:pt x="87630" y="45720"/>
                    <a:pt x="87630" y="4572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grpSp>
        <p:nvGrpSpPr>
          <p:cNvPr id="48" name="Group 48"/>
          <p:cNvGrpSpPr/>
          <p:nvPr/>
        </p:nvGrpSpPr>
        <p:grpSpPr>
          <a:xfrm>
            <a:off x="2446020" y="1506855"/>
            <a:ext cx="751522" cy="213360"/>
            <a:chOff x="0" y="0"/>
            <a:chExt cx="1002030" cy="284480"/>
          </a:xfrm>
        </p:grpSpPr>
        <p:sp>
          <p:nvSpPr>
            <p:cNvPr id="49" name="Freeform 49"/>
            <p:cNvSpPr/>
            <p:nvPr/>
          </p:nvSpPr>
          <p:spPr>
            <a:xfrm>
              <a:off x="49530" y="46990"/>
              <a:ext cx="904240" cy="193040"/>
            </a:xfrm>
            <a:custGeom>
              <a:avLst/>
              <a:gdLst/>
              <a:ahLst/>
              <a:cxnLst/>
              <a:rect l="l" t="t" r="r" b="b"/>
              <a:pathLst>
                <a:path w="904240" h="193040">
                  <a:moveTo>
                    <a:pt x="67310" y="24130"/>
                  </a:moveTo>
                  <a:cubicBezTo>
                    <a:pt x="187960" y="24130"/>
                    <a:pt x="231140" y="41910"/>
                    <a:pt x="229870" y="46990"/>
                  </a:cubicBezTo>
                  <a:cubicBezTo>
                    <a:pt x="229870" y="50800"/>
                    <a:pt x="189230" y="55880"/>
                    <a:pt x="187960" y="53340"/>
                  </a:cubicBezTo>
                  <a:cubicBezTo>
                    <a:pt x="186690" y="50800"/>
                    <a:pt x="229870" y="22860"/>
                    <a:pt x="250190" y="24130"/>
                  </a:cubicBezTo>
                  <a:cubicBezTo>
                    <a:pt x="270510" y="25400"/>
                    <a:pt x="298450" y="41910"/>
                    <a:pt x="309880" y="57150"/>
                  </a:cubicBezTo>
                  <a:cubicBezTo>
                    <a:pt x="320040" y="71120"/>
                    <a:pt x="322580" y="93980"/>
                    <a:pt x="321310" y="109220"/>
                  </a:cubicBezTo>
                  <a:cubicBezTo>
                    <a:pt x="320040" y="121920"/>
                    <a:pt x="318770" y="133350"/>
                    <a:pt x="307340" y="142240"/>
                  </a:cubicBezTo>
                  <a:cubicBezTo>
                    <a:pt x="285750" y="161290"/>
                    <a:pt x="200660" y="185420"/>
                    <a:pt x="165100" y="177800"/>
                  </a:cubicBezTo>
                  <a:cubicBezTo>
                    <a:pt x="140970" y="172720"/>
                    <a:pt x="118110" y="152400"/>
                    <a:pt x="109220" y="133350"/>
                  </a:cubicBezTo>
                  <a:cubicBezTo>
                    <a:pt x="101600" y="114300"/>
                    <a:pt x="105410" y="80010"/>
                    <a:pt x="115570" y="62230"/>
                  </a:cubicBezTo>
                  <a:cubicBezTo>
                    <a:pt x="124460" y="46990"/>
                    <a:pt x="140970" y="36830"/>
                    <a:pt x="158750" y="29210"/>
                  </a:cubicBezTo>
                  <a:cubicBezTo>
                    <a:pt x="181610" y="20320"/>
                    <a:pt x="209550" y="21590"/>
                    <a:pt x="245110" y="19050"/>
                  </a:cubicBezTo>
                  <a:cubicBezTo>
                    <a:pt x="298450" y="15240"/>
                    <a:pt x="396240" y="10160"/>
                    <a:pt x="449580" y="13970"/>
                  </a:cubicBezTo>
                  <a:cubicBezTo>
                    <a:pt x="483870" y="16510"/>
                    <a:pt x="502920" y="26670"/>
                    <a:pt x="534670" y="26670"/>
                  </a:cubicBezTo>
                  <a:cubicBezTo>
                    <a:pt x="575310" y="26670"/>
                    <a:pt x="629920" y="0"/>
                    <a:pt x="671830" y="3810"/>
                  </a:cubicBezTo>
                  <a:cubicBezTo>
                    <a:pt x="707390" y="6350"/>
                    <a:pt x="742950" y="39370"/>
                    <a:pt x="768350" y="36830"/>
                  </a:cubicBezTo>
                  <a:cubicBezTo>
                    <a:pt x="787400" y="34290"/>
                    <a:pt x="796290" y="8890"/>
                    <a:pt x="814070" y="8890"/>
                  </a:cubicBezTo>
                  <a:cubicBezTo>
                    <a:pt x="835660" y="7620"/>
                    <a:pt x="873760" y="29210"/>
                    <a:pt x="887730" y="46990"/>
                  </a:cubicBezTo>
                  <a:cubicBezTo>
                    <a:pt x="899160" y="62230"/>
                    <a:pt x="904240" y="82550"/>
                    <a:pt x="901700" y="101600"/>
                  </a:cubicBezTo>
                  <a:cubicBezTo>
                    <a:pt x="897890" y="124460"/>
                    <a:pt x="877570" y="157480"/>
                    <a:pt x="859790" y="171450"/>
                  </a:cubicBezTo>
                  <a:cubicBezTo>
                    <a:pt x="844550" y="182880"/>
                    <a:pt x="822960" y="185420"/>
                    <a:pt x="805180" y="184150"/>
                  </a:cubicBezTo>
                  <a:cubicBezTo>
                    <a:pt x="787400" y="182880"/>
                    <a:pt x="767080" y="173990"/>
                    <a:pt x="754380" y="160020"/>
                  </a:cubicBezTo>
                  <a:cubicBezTo>
                    <a:pt x="739140" y="143510"/>
                    <a:pt x="726440" y="105410"/>
                    <a:pt x="727710" y="82550"/>
                  </a:cubicBezTo>
                  <a:cubicBezTo>
                    <a:pt x="728980" y="63500"/>
                    <a:pt x="741680" y="45720"/>
                    <a:pt x="754380" y="33020"/>
                  </a:cubicBezTo>
                  <a:cubicBezTo>
                    <a:pt x="767080" y="20320"/>
                    <a:pt x="786130" y="8890"/>
                    <a:pt x="805180" y="8890"/>
                  </a:cubicBezTo>
                  <a:cubicBezTo>
                    <a:pt x="828040" y="7620"/>
                    <a:pt x="864870" y="22860"/>
                    <a:pt x="881380" y="39370"/>
                  </a:cubicBezTo>
                  <a:cubicBezTo>
                    <a:pt x="894080" y="52070"/>
                    <a:pt x="900430" y="73660"/>
                    <a:pt x="901700" y="91440"/>
                  </a:cubicBezTo>
                  <a:cubicBezTo>
                    <a:pt x="902970" y="109220"/>
                    <a:pt x="896620" y="130810"/>
                    <a:pt x="886460" y="146050"/>
                  </a:cubicBezTo>
                  <a:cubicBezTo>
                    <a:pt x="876300" y="160020"/>
                    <a:pt x="863600" y="171450"/>
                    <a:pt x="842010" y="179070"/>
                  </a:cubicBezTo>
                  <a:cubicBezTo>
                    <a:pt x="798830" y="193040"/>
                    <a:pt x="685800" y="170180"/>
                    <a:pt x="629920" y="173990"/>
                  </a:cubicBezTo>
                  <a:cubicBezTo>
                    <a:pt x="593090" y="176530"/>
                    <a:pt x="576580" y="185420"/>
                    <a:pt x="538480" y="186690"/>
                  </a:cubicBezTo>
                  <a:cubicBezTo>
                    <a:pt x="472440" y="189230"/>
                    <a:pt x="340360" y="166370"/>
                    <a:pt x="271780" y="167640"/>
                  </a:cubicBezTo>
                  <a:cubicBezTo>
                    <a:pt x="228600" y="167640"/>
                    <a:pt x="193040" y="186690"/>
                    <a:pt x="165100" y="177800"/>
                  </a:cubicBezTo>
                  <a:cubicBezTo>
                    <a:pt x="142240" y="171450"/>
                    <a:pt x="118110" y="149860"/>
                    <a:pt x="109220" y="133350"/>
                  </a:cubicBezTo>
                  <a:cubicBezTo>
                    <a:pt x="102870" y="121920"/>
                    <a:pt x="101600" y="109220"/>
                    <a:pt x="104140" y="96520"/>
                  </a:cubicBezTo>
                  <a:cubicBezTo>
                    <a:pt x="106680" y="81280"/>
                    <a:pt x="115570" y="59690"/>
                    <a:pt x="127000" y="48260"/>
                  </a:cubicBezTo>
                  <a:cubicBezTo>
                    <a:pt x="139700" y="36830"/>
                    <a:pt x="156210" y="30480"/>
                    <a:pt x="176530" y="26670"/>
                  </a:cubicBezTo>
                  <a:cubicBezTo>
                    <a:pt x="203200" y="21590"/>
                    <a:pt x="271780" y="22860"/>
                    <a:pt x="273050" y="27940"/>
                  </a:cubicBezTo>
                  <a:cubicBezTo>
                    <a:pt x="273050" y="33020"/>
                    <a:pt x="189230" y="55880"/>
                    <a:pt x="187960" y="53340"/>
                  </a:cubicBezTo>
                  <a:cubicBezTo>
                    <a:pt x="186690" y="52070"/>
                    <a:pt x="229870" y="22860"/>
                    <a:pt x="250190" y="24130"/>
                  </a:cubicBezTo>
                  <a:cubicBezTo>
                    <a:pt x="270510" y="25400"/>
                    <a:pt x="298450" y="41910"/>
                    <a:pt x="309880" y="57150"/>
                  </a:cubicBezTo>
                  <a:cubicBezTo>
                    <a:pt x="320040" y="71120"/>
                    <a:pt x="323850" y="93980"/>
                    <a:pt x="321310" y="109220"/>
                  </a:cubicBezTo>
                  <a:cubicBezTo>
                    <a:pt x="318770" y="124460"/>
                    <a:pt x="308610" y="138430"/>
                    <a:pt x="295910" y="148590"/>
                  </a:cubicBezTo>
                  <a:cubicBezTo>
                    <a:pt x="279400" y="161290"/>
                    <a:pt x="255270" y="172720"/>
                    <a:pt x="227330" y="176530"/>
                  </a:cubicBezTo>
                  <a:cubicBezTo>
                    <a:pt x="185420" y="181610"/>
                    <a:pt x="102870" y="165100"/>
                    <a:pt x="67310" y="156210"/>
                  </a:cubicBezTo>
                  <a:cubicBezTo>
                    <a:pt x="48260" y="151130"/>
                    <a:pt x="35560" y="149860"/>
                    <a:pt x="24130" y="139700"/>
                  </a:cubicBezTo>
                  <a:cubicBezTo>
                    <a:pt x="12700" y="129540"/>
                    <a:pt x="2540" y="111760"/>
                    <a:pt x="1270" y="97790"/>
                  </a:cubicBezTo>
                  <a:cubicBezTo>
                    <a:pt x="0" y="83820"/>
                    <a:pt x="3810" y="64770"/>
                    <a:pt x="12700" y="53340"/>
                  </a:cubicBezTo>
                  <a:cubicBezTo>
                    <a:pt x="24130" y="39370"/>
                    <a:pt x="67310" y="24130"/>
                    <a:pt x="67310" y="241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grpSp>
        <p:nvGrpSpPr>
          <p:cNvPr id="50" name="Group 50"/>
          <p:cNvGrpSpPr/>
          <p:nvPr/>
        </p:nvGrpSpPr>
        <p:grpSpPr>
          <a:xfrm>
            <a:off x="2953702" y="1522095"/>
            <a:ext cx="227647" cy="179070"/>
            <a:chOff x="0" y="0"/>
            <a:chExt cx="303530" cy="238760"/>
          </a:xfrm>
        </p:grpSpPr>
        <p:sp>
          <p:nvSpPr>
            <p:cNvPr id="51" name="Freeform 51"/>
            <p:cNvSpPr/>
            <p:nvPr/>
          </p:nvSpPr>
          <p:spPr>
            <a:xfrm>
              <a:off x="48260" y="48260"/>
              <a:ext cx="207010" cy="139700"/>
            </a:xfrm>
            <a:custGeom>
              <a:avLst/>
              <a:gdLst/>
              <a:ahLst/>
              <a:cxnLst/>
              <a:rect l="l" t="t" r="r" b="b"/>
              <a:pathLst>
                <a:path w="207010" h="139700">
                  <a:moveTo>
                    <a:pt x="133350" y="139700"/>
                  </a:moveTo>
                  <a:cubicBezTo>
                    <a:pt x="12700" y="111760"/>
                    <a:pt x="5080" y="99060"/>
                    <a:pt x="2540" y="85090"/>
                  </a:cubicBezTo>
                  <a:cubicBezTo>
                    <a:pt x="0" y="68580"/>
                    <a:pt x="5080" y="39370"/>
                    <a:pt x="16510" y="25400"/>
                  </a:cubicBezTo>
                  <a:cubicBezTo>
                    <a:pt x="27940" y="11430"/>
                    <a:pt x="57150" y="0"/>
                    <a:pt x="74930" y="2540"/>
                  </a:cubicBezTo>
                  <a:cubicBezTo>
                    <a:pt x="92710" y="5080"/>
                    <a:pt x="116840" y="21590"/>
                    <a:pt x="125730" y="38100"/>
                  </a:cubicBezTo>
                  <a:cubicBezTo>
                    <a:pt x="134620" y="54610"/>
                    <a:pt x="134620" y="83820"/>
                    <a:pt x="125730" y="100330"/>
                  </a:cubicBezTo>
                  <a:cubicBezTo>
                    <a:pt x="116840" y="116840"/>
                    <a:pt x="90170" y="132080"/>
                    <a:pt x="73660" y="134620"/>
                  </a:cubicBezTo>
                  <a:cubicBezTo>
                    <a:pt x="59690" y="137160"/>
                    <a:pt x="43180" y="132080"/>
                    <a:pt x="31750" y="124460"/>
                  </a:cubicBezTo>
                  <a:cubicBezTo>
                    <a:pt x="20320" y="116840"/>
                    <a:pt x="10160" y="105410"/>
                    <a:pt x="5080" y="92710"/>
                  </a:cubicBezTo>
                  <a:cubicBezTo>
                    <a:pt x="0" y="80010"/>
                    <a:pt x="0" y="62230"/>
                    <a:pt x="3810" y="49530"/>
                  </a:cubicBezTo>
                  <a:cubicBezTo>
                    <a:pt x="7620" y="36830"/>
                    <a:pt x="15240" y="22860"/>
                    <a:pt x="27940" y="15240"/>
                  </a:cubicBezTo>
                  <a:cubicBezTo>
                    <a:pt x="46990" y="3810"/>
                    <a:pt x="91440" y="1270"/>
                    <a:pt x="119380" y="5080"/>
                  </a:cubicBezTo>
                  <a:cubicBezTo>
                    <a:pt x="144780" y="8890"/>
                    <a:pt x="176530" y="19050"/>
                    <a:pt x="190500" y="31750"/>
                  </a:cubicBezTo>
                  <a:cubicBezTo>
                    <a:pt x="199390" y="39370"/>
                    <a:pt x="203200" y="49530"/>
                    <a:pt x="204470" y="59690"/>
                  </a:cubicBezTo>
                  <a:cubicBezTo>
                    <a:pt x="207010" y="72390"/>
                    <a:pt x="204470" y="92710"/>
                    <a:pt x="198120" y="105410"/>
                  </a:cubicBezTo>
                  <a:cubicBezTo>
                    <a:pt x="191770" y="118110"/>
                    <a:pt x="175260" y="130810"/>
                    <a:pt x="163830" y="135890"/>
                  </a:cubicBezTo>
                  <a:cubicBezTo>
                    <a:pt x="153670" y="139700"/>
                    <a:pt x="133350" y="139700"/>
                    <a:pt x="133350" y="13970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grpSp>
        <p:nvGrpSpPr>
          <p:cNvPr id="52" name="Group 52"/>
          <p:cNvGrpSpPr/>
          <p:nvPr/>
        </p:nvGrpSpPr>
        <p:grpSpPr>
          <a:xfrm>
            <a:off x="2521267" y="1519238"/>
            <a:ext cx="174308" cy="171450"/>
            <a:chOff x="0" y="0"/>
            <a:chExt cx="232410" cy="228600"/>
          </a:xfrm>
        </p:grpSpPr>
        <p:sp>
          <p:nvSpPr>
            <p:cNvPr id="53" name="Freeform 53"/>
            <p:cNvSpPr/>
            <p:nvPr/>
          </p:nvSpPr>
          <p:spPr>
            <a:xfrm>
              <a:off x="49530" y="48260"/>
              <a:ext cx="134620" cy="130810"/>
            </a:xfrm>
            <a:custGeom>
              <a:avLst/>
              <a:gdLst/>
              <a:ahLst/>
              <a:cxnLst/>
              <a:rect l="l" t="t" r="r" b="b"/>
              <a:pathLst>
                <a:path w="134620" h="130810">
                  <a:moveTo>
                    <a:pt x="64770" y="129540"/>
                  </a:moveTo>
                  <a:cubicBezTo>
                    <a:pt x="13970" y="105410"/>
                    <a:pt x="1270" y="78740"/>
                    <a:pt x="1270" y="62230"/>
                  </a:cubicBezTo>
                  <a:cubicBezTo>
                    <a:pt x="1270" y="48260"/>
                    <a:pt x="6350" y="34290"/>
                    <a:pt x="16510" y="24130"/>
                  </a:cubicBezTo>
                  <a:cubicBezTo>
                    <a:pt x="27940" y="12700"/>
                    <a:pt x="54610" y="0"/>
                    <a:pt x="72390" y="2540"/>
                  </a:cubicBezTo>
                  <a:cubicBezTo>
                    <a:pt x="90170" y="5080"/>
                    <a:pt x="113030" y="21590"/>
                    <a:pt x="121920" y="35560"/>
                  </a:cubicBezTo>
                  <a:cubicBezTo>
                    <a:pt x="129540" y="46990"/>
                    <a:pt x="130810" y="63500"/>
                    <a:pt x="128270" y="76200"/>
                  </a:cubicBezTo>
                  <a:cubicBezTo>
                    <a:pt x="125730" y="88900"/>
                    <a:pt x="118110" y="104140"/>
                    <a:pt x="109220" y="113030"/>
                  </a:cubicBezTo>
                  <a:cubicBezTo>
                    <a:pt x="100330" y="121920"/>
                    <a:pt x="85090" y="128270"/>
                    <a:pt x="72390" y="129540"/>
                  </a:cubicBezTo>
                  <a:cubicBezTo>
                    <a:pt x="59690" y="130810"/>
                    <a:pt x="43180" y="128270"/>
                    <a:pt x="31750" y="120650"/>
                  </a:cubicBezTo>
                  <a:cubicBezTo>
                    <a:pt x="17780" y="110490"/>
                    <a:pt x="3810" y="86360"/>
                    <a:pt x="1270" y="69850"/>
                  </a:cubicBezTo>
                  <a:cubicBezTo>
                    <a:pt x="0" y="55880"/>
                    <a:pt x="5080" y="41910"/>
                    <a:pt x="12700" y="30480"/>
                  </a:cubicBezTo>
                  <a:cubicBezTo>
                    <a:pt x="20320" y="20320"/>
                    <a:pt x="30480" y="8890"/>
                    <a:pt x="44450" y="5080"/>
                  </a:cubicBezTo>
                  <a:cubicBezTo>
                    <a:pt x="60960" y="1270"/>
                    <a:pt x="92710" y="5080"/>
                    <a:pt x="107950" y="15240"/>
                  </a:cubicBezTo>
                  <a:cubicBezTo>
                    <a:pt x="120650" y="24130"/>
                    <a:pt x="129540" y="41910"/>
                    <a:pt x="132080" y="54610"/>
                  </a:cubicBezTo>
                  <a:cubicBezTo>
                    <a:pt x="134620" y="64770"/>
                    <a:pt x="133350" y="74930"/>
                    <a:pt x="129540" y="85090"/>
                  </a:cubicBezTo>
                  <a:cubicBezTo>
                    <a:pt x="124460" y="97790"/>
                    <a:pt x="111760" y="113030"/>
                    <a:pt x="101600" y="120650"/>
                  </a:cubicBezTo>
                  <a:cubicBezTo>
                    <a:pt x="92710" y="127000"/>
                    <a:pt x="72390" y="129540"/>
                    <a:pt x="72390" y="12954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grpSp>
        <p:nvGrpSpPr>
          <p:cNvPr id="54" name="Group 54"/>
          <p:cNvGrpSpPr/>
          <p:nvPr/>
        </p:nvGrpSpPr>
        <p:grpSpPr>
          <a:xfrm>
            <a:off x="3059430" y="1503045"/>
            <a:ext cx="594360" cy="202883"/>
            <a:chOff x="0" y="0"/>
            <a:chExt cx="792480" cy="270510"/>
          </a:xfrm>
        </p:grpSpPr>
        <p:sp>
          <p:nvSpPr>
            <p:cNvPr id="55" name="Freeform 55"/>
            <p:cNvSpPr/>
            <p:nvPr/>
          </p:nvSpPr>
          <p:spPr>
            <a:xfrm>
              <a:off x="49530" y="33020"/>
              <a:ext cx="693420" cy="209550"/>
            </a:xfrm>
            <a:custGeom>
              <a:avLst/>
              <a:gdLst/>
              <a:ahLst/>
              <a:cxnLst/>
              <a:rect l="l" t="t" r="r" b="b"/>
              <a:pathLst>
                <a:path w="693420" h="209550">
                  <a:moveTo>
                    <a:pt x="64770" y="52070"/>
                  </a:moveTo>
                  <a:cubicBezTo>
                    <a:pt x="99060" y="44450"/>
                    <a:pt x="100330" y="54610"/>
                    <a:pt x="106680" y="54610"/>
                  </a:cubicBezTo>
                  <a:cubicBezTo>
                    <a:pt x="116840" y="55880"/>
                    <a:pt x="134620" y="33020"/>
                    <a:pt x="148590" y="29210"/>
                  </a:cubicBezTo>
                  <a:cubicBezTo>
                    <a:pt x="160020" y="26670"/>
                    <a:pt x="171450" y="27940"/>
                    <a:pt x="181610" y="31750"/>
                  </a:cubicBezTo>
                  <a:cubicBezTo>
                    <a:pt x="194310" y="36830"/>
                    <a:pt x="212090" y="50800"/>
                    <a:pt x="219710" y="62230"/>
                  </a:cubicBezTo>
                  <a:cubicBezTo>
                    <a:pt x="226060" y="72390"/>
                    <a:pt x="229870" y="82550"/>
                    <a:pt x="229870" y="93980"/>
                  </a:cubicBezTo>
                  <a:cubicBezTo>
                    <a:pt x="229870" y="107950"/>
                    <a:pt x="228600" y="129540"/>
                    <a:pt x="214630" y="140970"/>
                  </a:cubicBezTo>
                  <a:cubicBezTo>
                    <a:pt x="190500" y="162560"/>
                    <a:pt x="96520" y="173990"/>
                    <a:pt x="60960" y="167640"/>
                  </a:cubicBezTo>
                  <a:cubicBezTo>
                    <a:pt x="40640" y="163830"/>
                    <a:pt x="25400" y="153670"/>
                    <a:pt x="15240" y="142240"/>
                  </a:cubicBezTo>
                  <a:cubicBezTo>
                    <a:pt x="7620" y="133350"/>
                    <a:pt x="2540" y="123190"/>
                    <a:pt x="1270" y="110490"/>
                  </a:cubicBezTo>
                  <a:cubicBezTo>
                    <a:pt x="0" y="95250"/>
                    <a:pt x="1270" y="72390"/>
                    <a:pt x="10160" y="58420"/>
                  </a:cubicBezTo>
                  <a:cubicBezTo>
                    <a:pt x="19050" y="44450"/>
                    <a:pt x="26670" y="35560"/>
                    <a:pt x="50800" y="26670"/>
                  </a:cubicBezTo>
                  <a:cubicBezTo>
                    <a:pt x="128270" y="0"/>
                    <a:pt x="519430" y="5080"/>
                    <a:pt x="605790" y="17780"/>
                  </a:cubicBezTo>
                  <a:cubicBezTo>
                    <a:pt x="632460" y="21590"/>
                    <a:pt x="643890" y="21590"/>
                    <a:pt x="657860" y="34290"/>
                  </a:cubicBezTo>
                  <a:cubicBezTo>
                    <a:pt x="674370" y="49530"/>
                    <a:pt x="692150" y="85090"/>
                    <a:pt x="692150" y="107950"/>
                  </a:cubicBezTo>
                  <a:cubicBezTo>
                    <a:pt x="692150" y="125730"/>
                    <a:pt x="683260" y="146050"/>
                    <a:pt x="671830" y="158750"/>
                  </a:cubicBezTo>
                  <a:cubicBezTo>
                    <a:pt x="660400" y="171450"/>
                    <a:pt x="642620" y="184150"/>
                    <a:pt x="624840" y="186690"/>
                  </a:cubicBezTo>
                  <a:cubicBezTo>
                    <a:pt x="603250" y="189230"/>
                    <a:pt x="565150" y="179070"/>
                    <a:pt x="547370" y="165100"/>
                  </a:cubicBezTo>
                  <a:cubicBezTo>
                    <a:pt x="533400" y="153670"/>
                    <a:pt x="524510" y="133350"/>
                    <a:pt x="521970" y="116840"/>
                  </a:cubicBezTo>
                  <a:cubicBezTo>
                    <a:pt x="519430" y="99060"/>
                    <a:pt x="520700" y="77470"/>
                    <a:pt x="530860" y="62230"/>
                  </a:cubicBezTo>
                  <a:cubicBezTo>
                    <a:pt x="542290" y="43180"/>
                    <a:pt x="574040" y="20320"/>
                    <a:pt x="596900" y="17780"/>
                  </a:cubicBezTo>
                  <a:cubicBezTo>
                    <a:pt x="621030" y="15240"/>
                    <a:pt x="656590" y="31750"/>
                    <a:pt x="671830" y="46990"/>
                  </a:cubicBezTo>
                  <a:cubicBezTo>
                    <a:pt x="684530" y="59690"/>
                    <a:pt x="690880" y="80010"/>
                    <a:pt x="692150" y="97790"/>
                  </a:cubicBezTo>
                  <a:cubicBezTo>
                    <a:pt x="693420" y="115570"/>
                    <a:pt x="687070" y="137160"/>
                    <a:pt x="676910" y="151130"/>
                  </a:cubicBezTo>
                  <a:cubicBezTo>
                    <a:pt x="666750" y="165100"/>
                    <a:pt x="659130" y="176530"/>
                    <a:pt x="633730" y="184150"/>
                  </a:cubicBezTo>
                  <a:cubicBezTo>
                    <a:pt x="552450" y="209550"/>
                    <a:pt x="143510" y="190500"/>
                    <a:pt x="60960" y="167640"/>
                  </a:cubicBezTo>
                  <a:cubicBezTo>
                    <a:pt x="35560" y="161290"/>
                    <a:pt x="25400" y="153670"/>
                    <a:pt x="15240" y="142240"/>
                  </a:cubicBezTo>
                  <a:cubicBezTo>
                    <a:pt x="7620" y="133350"/>
                    <a:pt x="2540" y="123190"/>
                    <a:pt x="1270" y="110490"/>
                  </a:cubicBezTo>
                  <a:cubicBezTo>
                    <a:pt x="0" y="95250"/>
                    <a:pt x="1270" y="72390"/>
                    <a:pt x="10160" y="58420"/>
                  </a:cubicBezTo>
                  <a:cubicBezTo>
                    <a:pt x="19050" y="44450"/>
                    <a:pt x="50800" y="25400"/>
                    <a:pt x="50800" y="26670"/>
                  </a:cubicBezTo>
                  <a:cubicBezTo>
                    <a:pt x="50800" y="26670"/>
                    <a:pt x="30480" y="43180"/>
                    <a:pt x="31750" y="45720"/>
                  </a:cubicBezTo>
                  <a:cubicBezTo>
                    <a:pt x="34290" y="50800"/>
                    <a:pt x="92710" y="20320"/>
                    <a:pt x="119380" y="19050"/>
                  </a:cubicBezTo>
                  <a:cubicBezTo>
                    <a:pt x="142240" y="17780"/>
                    <a:pt x="185420" y="27940"/>
                    <a:pt x="185420" y="33020"/>
                  </a:cubicBezTo>
                  <a:cubicBezTo>
                    <a:pt x="185420" y="39370"/>
                    <a:pt x="107950" y="57150"/>
                    <a:pt x="106680" y="54610"/>
                  </a:cubicBezTo>
                  <a:cubicBezTo>
                    <a:pt x="105410" y="52070"/>
                    <a:pt x="134620" y="33020"/>
                    <a:pt x="148590" y="29210"/>
                  </a:cubicBezTo>
                  <a:cubicBezTo>
                    <a:pt x="160020" y="26670"/>
                    <a:pt x="171450" y="27940"/>
                    <a:pt x="181610" y="31750"/>
                  </a:cubicBezTo>
                  <a:cubicBezTo>
                    <a:pt x="194310" y="36830"/>
                    <a:pt x="212090" y="50800"/>
                    <a:pt x="219710" y="62230"/>
                  </a:cubicBezTo>
                  <a:cubicBezTo>
                    <a:pt x="226060" y="72390"/>
                    <a:pt x="229870" y="82550"/>
                    <a:pt x="229870" y="93980"/>
                  </a:cubicBezTo>
                  <a:cubicBezTo>
                    <a:pt x="229870" y="107950"/>
                    <a:pt x="227330" y="128270"/>
                    <a:pt x="214630" y="140970"/>
                  </a:cubicBezTo>
                  <a:cubicBezTo>
                    <a:pt x="193040" y="162560"/>
                    <a:pt x="113030" y="182880"/>
                    <a:pt x="81280" y="181610"/>
                  </a:cubicBezTo>
                  <a:cubicBezTo>
                    <a:pt x="62230" y="180340"/>
                    <a:pt x="48260" y="175260"/>
                    <a:pt x="38100" y="165100"/>
                  </a:cubicBezTo>
                  <a:cubicBezTo>
                    <a:pt x="26670" y="154940"/>
                    <a:pt x="17780" y="137160"/>
                    <a:pt x="16510" y="123190"/>
                  </a:cubicBezTo>
                  <a:cubicBezTo>
                    <a:pt x="15240" y="109220"/>
                    <a:pt x="19050" y="90170"/>
                    <a:pt x="26670" y="78740"/>
                  </a:cubicBezTo>
                  <a:cubicBezTo>
                    <a:pt x="34290" y="67310"/>
                    <a:pt x="64770" y="52070"/>
                    <a:pt x="64770" y="5207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grpSp>
        <p:nvGrpSpPr>
          <p:cNvPr id="56" name="Group 56"/>
          <p:cNvGrpSpPr/>
          <p:nvPr/>
        </p:nvGrpSpPr>
        <p:grpSpPr>
          <a:xfrm>
            <a:off x="3502342" y="1502092"/>
            <a:ext cx="714375" cy="210503"/>
            <a:chOff x="0" y="0"/>
            <a:chExt cx="952500" cy="280670"/>
          </a:xfrm>
        </p:grpSpPr>
        <p:sp>
          <p:nvSpPr>
            <p:cNvPr id="57" name="Freeform 57"/>
            <p:cNvSpPr/>
            <p:nvPr/>
          </p:nvSpPr>
          <p:spPr>
            <a:xfrm>
              <a:off x="48260" y="34290"/>
              <a:ext cx="855980" cy="223520"/>
            </a:xfrm>
            <a:custGeom>
              <a:avLst/>
              <a:gdLst/>
              <a:ahLst/>
              <a:cxnLst/>
              <a:rect l="l" t="t" r="r" b="b"/>
              <a:pathLst>
                <a:path w="855980" h="223520">
                  <a:moveTo>
                    <a:pt x="95250" y="50800"/>
                  </a:moveTo>
                  <a:cubicBezTo>
                    <a:pt x="133350" y="62230"/>
                    <a:pt x="132080" y="149860"/>
                    <a:pt x="114300" y="167640"/>
                  </a:cubicBezTo>
                  <a:cubicBezTo>
                    <a:pt x="101600" y="180340"/>
                    <a:pt x="72390" y="180340"/>
                    <a:pt x="54610" y="173990"/>
                  </a:cubicBezTo>
                  <a:cubicBezTo>
                    <a:pt x="35560" y="167640"/>
                    <a:pt x="12700" y="148590"/>
                    <a:pt x="6350" y="130810"/>
                  </a:cubicBezTo>
                  <a:cubicBezTo>
                    <a:pt x="0" y="113030"/>
                    <a:pt x="5080" y="82550"/>
                    <a:pt x="13970" y="66040"/>
                  </a:cubicBezTo>
                  <a:cubicBezTo>
                    <a:pt x="22860" y="52070"/>
                    <a:pt x="38100" y="43180"/>
                    <a:pt x="54610" y="36830"/>
                  </a:cubicBezTo>
                  <a:cubicBezTo>
                    <a:pt x="77470" y="27940"/>
                    <a:pt x="100330" y="31750"/>
                    <a:pt x="140970" y="29210"/>
                  </a:cubicBezTo>
                  <a:cubicBezTo>
                    <a:pt x="240030" y="24130"/>
                    <a:pt x="549910" y="0"/>
                    <a:pt x="648970" y="16510"/>
                  </a:cubicBezTo>
                  <a:cubicBezTo>
                    <a:pt x="692150" y="24130"/>
                    <a:pt x="718820" y="54610"/>
                    <a:pt x="739140" y="49530"/>
                  </a:cubicBezTo>
                  <a:cubicBezTo>
                    <a:pt x="751840" y="46990"/>
                    <a:pt x="754380" y="25400"/>
                    <a:pt x="765810" y="22860"/>
                  </a:cubicBezTo>
                  <a:cubicBezTo>
                    <a:pt x="779780" y="19050"/>
                    <a:pt x="805180" y="27940"/>
                    <a:pt x="819150" y="40640"/>
                  </a:cubicBezTo>
                  <a:cubicBezTo>
                    <a:pt x="835660" y="55880"/>
                    <a:pt x="854710" y="90170"/>
                    <a:pt x="853440" y="114300"/>
                  </a:cubicBezTo>
                  <a:cubicBezTo>
                    <a:pt x="852170" y="138430"/>
                    <a:pt x="829310" y="171450"/>
                    <a:pt x="811530" y="184150"/>
                  </a:cubicBezTo>
                  <a:cubicBezTo>
                    <a:pt x="796290" y="195580"/>
                    <a:pt x="774700" y="198120"/>
                    <a:pt x="756920" y="195580"/>
                  </a:cubicBezTo>
                  <a:cubicBezTo>
                    <a:pt x="739140" y="193040"/>
                    <a:pt x="718820" y="185420"/>
                    <a:pt x="706120" y="172720"/>
                  </a:cubicBezTo>
                  <a:cubicBezTo>
                    <a:pt x="693420" y="161290"/>
                    <a:pt x="683260" y="140970"/>
                    <a:pt x="680720" y="123190"/>
                  </a:cubicBezTo>
                  <a:cubicBezTo>
                    <a:pt x="678180" y="105410"/>
                    <a:pt x="683260" y="82550"/>
                    <a:pt x="689610" y="68580"/>
                  </a:cubicBezTo>
                  <a:cubicBezTo>
                    <a:pt x="693420" y="58420"/>
                    <a:pt x="698500" y="52070"/>
                    <a:pt x="706120" y="45720"/>
                  </a:cubicBezTo>
                  <a:cubicBezTo>
                    <a:pt x="717550" y="36830"/>
                    <a:pt x="739140" y="25400"/>
                    <a:pt x="756920" y="22860"/>
                  </a:cubicBezTo>
                  <a:cubicBezTo>
                    <a:pt x="774700" y="20320"/>
                    <a:pt x="796290" y="22860"/>
                    <a:pt x="811530" y="34290"/>
                  </a:cubicBezTo>
                  <a:cubicBezTo>
                    <a:pt x="829310" y="46990"/>
                    <a:pt x="850900" y="81280"/>
                    <a:pt x="853440" y="104140"/>
                  </a:cubicBezTo>
                  <a:cubicBezTo>
                    <a:pt x="855980" y="123190"/>
                    <a:pt x="848360" y="143510"/>
                    <a:pt x="838200" y="157480"/>
                  </a:cubicBezTo>
                  <a:cubicBezTo>
                    <a:pt x="828040" y="172720"/>
                    <a:pt x="820420" y="182880"/>
                    <a:pt x="793750" y="191770"/>
                  </a:cubicBezTo>
                  <a:cubicBezTo>
                    <a:pt x="698500" y="223520"/>
                    <a:pt x="147320" y="204470"/>
                    <a:pt x="54610" y="173990"/>
                  </a:cubicBezTo>
                  <a:cubicBezTo>
                    <a:pt x="30480" y="166370"/>
                    <a:pt x="22860" y="157480"/>
                    <a:pt x="13970" y="146050"/>
                  </a:cubicBezTo>
                  <a:cubicBezTo>
                    <a:pt x="6350" y="137160"/>
                    <a:pt x="3810" y="125730"/>
                    <a:pt x="2540" y="114300"/>
                  </a:cubicBezTo>
                  <a:cubicBezTo>
                    <a:pt x="1270" y="100330"/>
                    <a:pt x="5080" y="78740"/>
                    <a:pt x="13970" y="66040"/>
                  </a:cubicBezTo>
                  <a:cubicBezTo>
                    <a:pt x="22860" y="53340"/>
                    <a:pt x="36830" y="40640"/>
                    <a:pt x="54610" y="36830"/>
                  </a:cubicBezTo>
                  <a:cubicBezTo>
                    <a:pt x="78740" y="30480"/>
                    <a:pt x="130810" y="35560"/>
                    <a:pt x="152400" y="53340"/>
                  </a:cubicBezTo>
                  <a:cubicBezTo>
                    <a:pt x="172720" y="71120"/>
                    <a:pt x="189230" y="118110"/>
                    <a:pt x="182880" y="139700"/>
                  </a:cubicBezTo>
                  <a:cubicBezTo>
                    <a:pt x="176530" y="158750"/>
                    <a:pt x="146050" y="175260"/>
                    <a:pt x="127000" y="181610"/>
                  </a:cubicBezTo>
                  <a:cubicBezTo>
                    <a:pt x="111760" y="186690"/>
                    <a:pt x="93980" y="184150"/>
                    <a:pt x="80010" y="179070"/>
                  </a:cubicBezTo>
                  <a:cubicBezTo>
                    <a:pt x="66040" y="173990"/>
                    <a:pt x="49530" y="163830"/>
                    <a:pt x="41910" y="152400"/>
                  </a:cubicBezTo>
                  <a:cubicBezTo>
                    <a:pt x="34290" y="140970"/>
                    <a:pt x="29210" y="121920"/>
                    <a:pt x="30480" y="107950"/>
                  </a:cubicBezTo>
                  <a:cubicBezTo>
                    <a:pt x="31750" y="93980"/>
                    <a:pt x="40640" y="76200"/>
                    <a:pt x="52070" y="66040"/>
                  </a:cubicBezTo>
                  <a:cubicBezTo>
                    <a:pt x="62230" y="57150"/>
                    <a:pt x="95250" y="50800"/>
                    <a:pt x="95250" y="5080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grpSp>
        <p:nvGrpSpPr>
          <p:cNvPr id="58" name="Group 58"/>
          <p:cNvGrpSpPr/>
          <p:nvPr/>
        </p:nvGrpSpPr>
        <p:grpSpPr>
          <a:xfrm>
            <a:off x="4079558" y="1512570"/>
            <a:ext cx="486728" cy="200025"/>
            <a:chOff x="0" y="0"/>
            <a:chExt cx="648970" cy="266700"/>
          </a:xfrm>
        </p:grpSpPr>
        <p:sp>
          <p:nvSpPr>
            <p:cNvPr id="59" name="Freeform 59"/>
            <p:cNvSpPr/>
            <p:nvPr/>
          </p:nvSpPr>
          <p:spPr>
            <a:xfrm>
              <a:off x="49530" y="45720"/>
              <a:ext cx="554990" cy="184150"/>
            </a:xfrm>
            <a:custGeom>
              <a:avLst/>
              <a:gdLst/>
              <a:ahLst/>
              <a:cxnLst/>
              <a:rect l="l" t="t" r="r" b="b"/>
              <a:pathLst>
                <a:path w="554990" h="184150">
                  <a:moveTo>
                    <a:pt x="67310" y="24130"/>
                  </a:moveTo>
                  <a:cubicBezTo>
                    <a:pt x="519430" y="15240"/>
                    <a:pt x="529590" y="24130"/>
                    <a:pt x="538480" y="39370"/>
                  </a:cubicBezTo>
                  <a:cubicBezTo>
                    <a:pt x="548640" y="57150"/>
                    <a:pt x="552450" y="92710"/>
                    <a:pt x="546100" y="113030"/>
                  </a:cubicBezTo>
                  <a:cubicBezTo>
                    <a:pt x="541020" y="129540"/>
                    <a:pt x="527050" y="143510"/>
                    <a:pt x="513080" y="152400"/>
                  </a:cubicBezTo>
                  <a:cubicBezTo>
                    <a:pt x="499110" y="161290"/>
                    <a:pt x="480060" y="165100"/>
                    <a:pt x="463550" y="163830"/>
                  </a:cubicBezTo>
                  <a:cubicBezTo>
                    <a:pt x="447040" y="162560"/>
                    <a:pt x="427990" y="154940"/>
                    <a:pt x="416560" y="142240"/>
                  </a:cubicBezTo>
                  <a:cubicBezTo>
                    <a:pt x="402590" y="127000"/>
                    <a:pt x="391160" y="91440"/>
                    <a:pt x="392430" y="71120"/>
                  </a:cubicBezTo>
                  <a:cubicBezTo>
                    <a:pt x="393700" y="53340"/>
                    <a:pt x="402590" y="36830"/>
                    <a:pt x="416560" y="25400"/>
                  </a:cubicBezTo>
                  <a:cubicBezTo>
                    <a:pt x="433070" y="12700"/>
                    <a:pt x="467360" y="0"/>
                    <a:pt x="488950" y="5080"/>
                  </a:cubicBezTo>
                  <a:cubicBezTo>
                    <a:pt x="510540" y="10160"/>
                    <a:pt x="537210" y="35560"/>
                    <a:pt x="546100" y="54610"/>
                  </a:cubicBezTo>
                  <a:cubicBezTo>
                    <a:pt x="553720" y="69850"/>
                    <a:pt x="554990" y="88900"/>
                    <a:pt x="548640" y="105410"/>
                  </a:cubicBezTo>
                  <a:cubicBezTo>
                    <a:pt x="541020" y="124460"/>
                    <a:pt x="513080" y="152400"/>
                    <a:pt x="497840" y="160020"/>
                  </a:cubicBezTo>
                  <a:cubicBezTo>
                    <a:pt x="488950" y="165100"/>
                    <a:pt x="474980" y="167640"/>
                    <a:pt x="472440" y="163830"/>
                  </a:cubicBezTo>
                  <a:cubicBezTo>
                    <a:pt x="469900" y="160020"/>
                    <a:pt x="486410" y="142240"/>
                    <a:pt x="483870" y="139700"/>
                  </a:cubicBezTo>
                  <a:cubicBezTo>
                    <a:pt x="480060" y="135890"/>
                    <a:pt x="449580" y="163830"/>
                    <a:pt x="417830" y="170180"/>
                  </a:cubicBezTo>
                  <a:cubicBezTo>
                    <a:pt x="346710" y="184150"/>
                    <a:pt x="111760" y="172720"/>
                    <a:pt x="52070" y="153670"/>
                  </a:cubicBezTo>
                  <a:cubicBezTo>
                    <a:pt x="30480" y="146050"/>
                    <a:pt x="21590" y="138430"/>
                    <a:pt x="12700" y="127000"/>
                  </a:cubicBezTo>
                  <a:cubicBezTo>
                    <a:pt x="3810" y="115570"/>
                    <a:pt x="0" y="96520"/>
                    <a:pt x="1270" y="82550"/>
                  </a:cubicBezTo>
                  <a:cubicBezTo>
                    <a:pt x="2540" y="68580"/>
                    <a:pt x="12700" y="50800"/>
                    <a:pt x="24130" y="40640"/>
                  </a:cubicBezTo>
                  <a:cubicBezTo>
                    <a:pt x="35560" y="30480"/>
                    <a:pt x="67310" y="24130"/>
                    <a:pt x="67310" y="241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grpSp>
        <p:nvGrpSpPr>
          <p:cNvPr id="60" name="Group 60"/>
          <p:cNvGrpSpPr/>
          <p:nvPr/>
        </p:nvGrpSpPr>
        <p:grpSpPr>
          <a:xfrm>
            <a:off x="4366260" y="1294448"/>
            <a:ext cx="200978" cy="354330"/>
            <a:chOff x="0" y="0"/>
            <a:chExt cx="267970" cy="472440"/>
          </a:xfrm>
        </p:grpSpPr>
        <p:sp>
          <p:nvSpPr>
            <p:cNvPr id="61" name="Freeform 61"/>
            <p:cNvSpPr/>
            <p:nvPr/>
          </p:nvSpPr>
          <p:spPr>
            <a:xfrm>
              <a:off x="48260" y="45720"/>
              <a:ext cx="172720" cy="377190"/>
            </a:xfrm>
            <a:custGeom>
              <a:avLst/>
              <a:gdLst/>
              <a:ahLst/>
              <a:cxnLst/>
              <a:rect l="l" t="t" r="r" b="b"/>
              <a:pathLst>
                <a:path w="172720" h="377190">
                  <a:moveTo>
                    <a:pt x="7620" y="311150"/>
                  </a:moveTo>
                  <a:cubicBezTo>
                    <a:pt x="33020" y="180340"/>
                    <a:pt x="43180" y="167640"/>
                    <a:pt x="58420" y="161290"/>
                  </a:cubicBezTo>
                  <a:cubicBezTo>
                    <a:pt x="74930" y="153670"/>
                    <a:pt x="107950" y="156210"/>
                    <a:pt x="123190" y="162560"/>
                  </a:cubicBezTo>
                  <a:cubicBezTo>
                    <a:pt x="134620" y="167640"/>
                    <a:pt x="142240" y="175260"/>
                    <a:pt x="148590" y="185420"/>
                  </a:cubicBezTo>
                  <a:cubicBezTo>
                    <a:pt x="156210" y="198120"/>
                    <a:pt x="166370" y="224790"/>
                    <a:pt x="158750" y="233680"/>
                  </a:cubicBezTo>
                  <a:cubicBezTo>
                    <a:pt x="144780" y="247650"/>
                    <a:pt x="27940" y="231140"/>
                    <a:pt x="19050" y="213360"/>
                  </a:cubicBezTo>
                  <a:cubicBezTo>
                    <a:pt x="13970" y="203200"/>
                    <a:pt x="29210" y="180340"/>
                    <a:pt x="41910" y="170180"/>
                  </a:cubicBezTo>
                  <a:cubicBezTo>
                    <a:pt x="55880" y="158750"/>
                    <a:pt x="87630" y="151130"/>
                    <a:pt x="105410" y="154940"/>
                  </a:cubicBezTo>
                  <a:cubicBezTo>
                    <a:pt x="120650" y="157480"/>
                    <a:pt x="137160" y="171450"/>
                    <a:pt x="146050" y="184150"/>
                  </a:cubicBezTo>
                  <a:cubicBezTo>
                    <a:pt x="154940" y="196850"/>
                    <a:pt x="165100" y="219710"/>
                    <a:pt x="157480" y="232410"/>
                  </a:cubicBezTo>
                  <a:cubicBezTo>
                    <a:pt x="144780" y="254000"/>
                    <a:pt x="48260" y="281940"/>
                    <a:pt x="24130" y="269240"/>
                  </a:cubicBezTo>
                  <a:cubicBezTo>
                    <a:pt x="6350" y="260350"/>
                    <a:pt x="5080" y="231140"/>
                    <a:pt x="2540" y="203200"/>
                  </a:cubicBezTo>
                  <a:cubicBezTo>
                    <a:pt x="0" y="160020"/>
                    <a:pt x="12700" y="62230"/>
                    <a:pt x="33020" y="31750"/>
                  </a:cubicBezTo>
                  <a:cubicBezTo>
                    <a:pt x="43180" y="15240"/>
                    <a:pt x="58420" y="8890"/>
                    <a:pt x="73660" y="5080"/>
                  </a:cubicBezTo>
                  <a:cubicBezTo>
                    <a:pt x="88900" y="1270"/>
                    <a:pt x="107950" y="0"/>
                    <a:pt x="121920" y="7620"/>
                  </a:cubicBezTo>
                  <a:cubicBezTo>
                    <a:pt x="139700" y="16510"/>
                    <a:pt x="162560" y="41910"/>
                    <a:pt x="166370" y="62230"/>
                  </a:cubicBezTo>
                  <a:cubicBezTo>
                    <a:pt x="170180" y="82550"/>
                    <a:pt x="160020" y="115570"/>
                    <a:pt x="147320" y="130810"/>
                  </a:cubicBezTo>
                  <a:cubicBezTo>
                    <a:pt x="137160" y="143510"/>
                    <a:pt x="119380" y="149860"/>
                    <a:pt x="104140" y="152400"/>
                  </a:cubicBezTo>
                  <a:cubicBezTo>
                    <a:pt x="88900" y="154940"/>
                    <a:pt x="71120" y="153670"/>
                    <a:pt x="57150" y="144780"/>
                  </a:cubicBezTo>
                  <a:cubicBezTo>
                    <a:pt x="40640" y="134620"/>
                    <a:pt x="21590" y="104140"/>
                    <a:pt x="17780" y="85090"/>
                  </a:cubicBezTo>
                  <a:cubicBezTo>
                    <a:pt x="15240" y="68580"/>
                    <a:pt x="20320" y="50800"/>
                    <a:pt x="27940" y="38100"/>
                  </a:cubicBezTo>
                  <a:cubicBezTo>
                    <a:pt x="35560" y="25400"/>
                    <a:pt x="49530" y="12700"/>
                    <a:pt x="64770" y="7620"/>
                  </a:cubicBezTo>
                  <a:cubicBezTo>
                    <a:pt x="83820" y="2540"/>
                    <a:pt x="118110" y="5080"/>
                    <a:pt x="135890" y="16510"/>
                  </a:cubicBezTo>
                  <a:cubicBezTo>
                    <a:pt x="153670" y="27940"/>
                    <a:pt x="165100" y="54610"/>
                    <a:pt x="168910" y="78740"/>
                  </a:cubicBezTo>
                  <a:cubicBezTo>
                    <a:pt x="172720" y="111760"/>
                    <a:pt x="166370" y="173990"/>
                    <a:pt x="140970" y="196850"/>
                  </a:cubicBezTo>
                  <a:cubicBezTo>
                    <a:pt x="115570" y="219710"/>
                    <a:pt x="27940" y="224790"/>
                    <a:pt x="19050" y="213360"/>
                  </a:cubicBezTo>
                  <a:cubicBezTo>
                    <a:pt x="13970" y="205740"/>
                    <a:pt x="29210" y="180340"/>
                    <a:pt x="41910" y="170180"/>
                  </a:cubicBezTo>
                  <a:cubicBezTo>
                    <a:pt x="55880" y="158750"/>
                    <a:pt x="87630" y="151130"/>
                    <a:pt x="105410" y="154940"/>
                  </a:cubicBezTo>
                  <a:cubicBezTo>
                    <a:pt x="120650" y="157480"/>
                    <a:pt x="137160" y="171450"/>
                    <a:pt x="146050" y="184150"/>
                  </a:cubicBezTo>
                  <a:cubicBezTo>
                    <a:pt x="154940" y="196850"/>
                    <a:pt x="165100" y="223520"/>
                    <a:pt x="157480" y="232410"/>
                  </a:cubicBezTo>
                  <a:cubicBezTo>
                    <a:pt x="144780" y="246380"/>
                    <a:pt x="27940" y="232410"/>
                    <a:pt x="20320" y="214630"/>
                  </a:cubicBezTo>
                  <a:cubicBezTo>
                    <a:pt x="15240" y="201930"/>
                    <a:pt x="44450" y="170180"/>
                    <a:pt x="58420" y="161290"/>
                  </a:cubicBezTo>
                  <a:cubicBezTo>
                    <a:pt x="68580" y="154940"/>
                    <a:pt x="80010" y="152400"/>
                    <a:pt x="91440" y="153670"/>
                  </a:cubicBezTo>
                  <a:cubicBezTo>
                    <a:pt x="105410" y="154940"/>
                    <a:pt x="125730" y="161290"/>
                    <a:pt x="137160" y="172720"/>
                  </a:cubicBezTo>
                  <a:cubicBezTo>
                    <a:pt x="149860" y="186690"/>
                    <a:pt x="157480" y="210820"/>
                    <a:pt x="158750" y="233680"/>
                  </a:cubicBezTo>
                  <a:cubicBezTo>
                    <a:pt x="160020" y="264160"/>
                    <a:pt x="143510" y="318770"/>
                    <a:pt x="132080" y="341630"/>
                  </a:cubicBezTo>
                  <a:cubicBezTo>
                    <a:pt x="125730" y="353060"/>
                    <a:pt x="120650" y="360680"/>
                    <a:pt x="110490" y="365760"/>
                  </a:cubicBezTo>
                  <a:cubicBezTo>
                    <a:pt x="99060" y="372110"/>
                    <a:pt x="80010" y="377190"/>
                    <a:pt x="66040" y="375920"/>
                  </a:cubicBezTo>
                  <a:cubicBezTo>
                    <a:pt x="52070" y="374650"/>
                    <a:pt x="34290" y="365760"/>
                    <a:pt x="24130" y="354330"/>
                  </a:cubicBezTo>
                  <a:cubicBezTo>
                    <a:pt x="13970" y="344170"/>
                    <a:pt x="7620" y="311150"/>
                    <a:pt x="7620" y="31115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grpSp>
        <p:nvGrpSpPr>
          <p:cNvPr id="62" name="Group 62"/>
          <p:cNvGrpSpPr/>
          <p:nvPr/>
        </p:nvGrpSpPr>
        <p:grpSpPr>
          <a:xfrm>
            <a:off x="4360545" y="1102042"/>
            <a:ext cx="209550" cy="537210"/>
            <a:chOff x="0" y="0"/>
            <a:chExt cx="279400" cy="716280"/>
          </a:xfrm>
        </p:grpSpPr>
        <p:sp>
          <p:nvSpPr>
            <p:cNvPr id="63" name="Freeform 63"/>
            <p:cNvSpPr/>
            <p:nvPr/>
          </p:nvSpPr>
          <p:spPr>
            <a:xfrm>
              <a:off x="40640" y="48260"/>
              <a:ext cx="195580" cy="619760"/>
            </a:xfrm>
            <a:custGeom>
              <a:avLst/>
              <a:gdLst/>
              <a:ahLst/>
              <a:cxnLst/>
              <a:rect l="l" t="t" r="r" b="b"/>
              <a:pathLst>
                <a:path w="195580" h="619760">
                  <a:moveTo>
                    <a:pt x="50800" y="593090"/>
                  </a:moveTo>
                  <a:cubicBezTo>
                    <a:pt x="12700" y="548640"/>
                    <a:pt x="11430" y="518160"/>
                    <a:pt x="19050" y="501650"/>
                  </a:cubicBezTo>
                  <a:cubicBezTo>
                    <a:pt x="25400" y="487680"/>
                    <a:pt x="39370" y="474980"/>
                    <a:pt x="53340" y="469900"/>
                  </a:cubicBezTo>
                  <a:cubicBezTo>
                    <a:pt x="69850" y="464820"/>
                    <a:pt x="110490" y="464820"/>
                    <a:pt x="115570" y="476250"/>
                  </a:cubicBezTo>
                  <a:cubicBezTo>
                    <a:pt x="123190" y="492760"/>
                    <a:pt x="59690" y="584200"/>
                    <a:pt x="40640" y="584200"/>
                  </a:cubicBezTo>
                  <a:cubicBezTo>
                    <a:pt x="29210" y="584200"/>
                    <a:pt x="17780" y="558800"/>
                    <a:pt x="12700" y="546100"/>
                  </a:cubicBezTo>
                  <a:cubicBezTo>
                    <a:pt x="8890" y="535940"/>
                    <a:pt x="8890" y="524510"/>
                    <a:pt x="11430" y="514350"/>
                  </a:cubicBezTo>
                  <a:cubicBezTo>
                    <a:pt x="15240" y="501650"/>
                    <a:pt x="25400" y="483870"/>
                    <a:pt x="38100" y="474980"/>
                  </a:cubicBezTo>
                  <a:cubicBezTo>
                    <a:pt x="49530" y="466090"/>
                    <a:pt x="69850" y="462280"/>
                    <a:pt x="83820" y="462280"/>
                  </a:cubicBezTo>
                  <a:cubicBezTo>
                    <a:pt x="95250" y="462280"/>
                    <a:pt x="114300" y="471170"/>
                    <a:pt x="114300" y="473710"/>
                  </a:cubicBezTo>
                  <a:cubicBezTo>
                    <a:pt x="114300" y="477520"/>
                    <a:pt x="59690" y="490220"/>
                    <a:pt x="41910" y="481330"/>
                  </a:cubicBezTo>
                  <a:cubicBezTo>
                    <a:pt x="25400" y="472440"/>
                    <a:pt x="16510" y="448310"/>
                    <a:pt x="10160" y="424180"/>
                  </a:cubicBezTo>
                  <a:cubicBezTo>
                    <a:pt x="0" y="386080"/>
                    <a:pt x="3810" y="313690"/>
                    <a:pt x="11430" y="271780"/>
                  </a:cubicBezTo>
                  <a:cubicBezTo>
                    <a:pt x="17780" y="241300"/>
                    <a:pt x="38100" y="222250"/>
                    <a:pt x="40640" y="194310"/>
                  </a:cubicBezTo>
                  <a:cubicBezTo>
                    <a:pt x="43180" y="161290"/>
                    <a:pt x="19050" y="115570"/>
                    <a:pt x="21590" y="85090"/>
                  </a:cubicBezTo>
                  <a:cubicBezTo>
                    <a:pt x="24130" y="63500"/>
                    <a:pt x="27940" y="43180"/>
                    <a:pt x="41910" y="29210"/>
                  </a:cubicBezTo>
                  <a:cubicBezTo>
                    <a:pt x="57150" y="13970"/>
                    <a:pt x="92710" y="1270"/>
                    <a:pt x="114300" y="2540"/>
                  </a:cubicBezTo>
                  <a:cubicBezTo>
                    <a:pt x="133350" y="3810"/>
                    <a:pt x="154940" y="17780"/>
                    <a:pt x="166370" y="29210"/>
                  </a:cubicBezTo>
                  <a:cubicBezTo>
                    <a:pt x="176530" y="39370"/>
                    <a:pt x="182880" y="49530"/>
                    <a:pt x="184150" y="64770"/>
                  </a:cubicBezTo>
                  <a:cubicBezTo>
                    <a:pt x="185420" y="90170"/>
                    <a:pt x="147320" y="138430"/>
                    <a:pt x="151130" y="166370"/>
                  </a:cubicBezTo>
                  <a:cubicBezTo>
                    <a:pt x="153670" y="187960"/>
                    <a:pt x="184150" y="203200"/>
                    <a:pt x="186690" y="218440"/>
                  </a:cubicBezTo>
                  <a:cubicBezTo>
                    <a:pt x="189230" y="228600"/>
                    <a:pt x="185420" y="234950"/>
                    <a:pt x="181610" y="245110"/>
                  </a:cubicBezTo>
                  <a:cubicBezTo>
                    <a:pt x="175260" y="259080"/>
                    <a:pt x="163830" y="279400"/>
                    <a:pt x="149860" y="289560"/>
                  </a:cubicBezTo>
                  <a:cubicBezTo>
                    <a:pt x="135890" y="299720"/>
                    <a:pt x="115570" y="304800"/>
                    <a:pt x="99060" y="304800"/>
                  </a:cubicBezTo>
                  <a:cubicBezTo>
                    <a:pt x="82550" y="304800"/>
                    <a:pt x="62230" y="297180"/>
                    <a:pt x="48260" y="285750"/>
                  </a:cubicBezTo>
                  <a:cubicBezTo>
                    <a:pt x="34290" y="274320"/>
                    <a:pt x="21590" y="257810"/>
                    <a:pt x="19050" y="240030"/>
                  </a:cubicBezTo>
                  <a:cubicBezTo>
                    <a:pt x="15240" y="218440"/>
                    <a:pt x="24130" y="181610"/>
                    <a:pt x="39370" y="163830"/>
                  </a:cubicBezTo>
                  <a:cubicBezTo>
                    <a:pt x="54610" y="147320"/>
                    <a:pt x="90170" y="134620"/>
                    <a:pt x="113030" y="137160"/>
                  </a:cubicBezTo>
                  <a:cubicBezTo>
                    <a:pt x="135890" y="139700"/>
                    <a:pt x="167640" y="162560"/>
                    <a:pt x="177800" y="182880"/>
                  </a:cubicBezTo>
                  <a:cubicBezTo>
                    <a:pt x="187960" y="204470"/>
                    <a:pt x="184150" y="242570"/>
                    <a:pt x="175260" y="262890"/>
                  </a:cubicBezTo>
                  <a:cubicBezTo>
                    <a:pt x="167640" y="279400"/>
                    <a:pt x="149860" y="292100"/>
                    <a:pt x="134620" y="298450"/>
                  </a:cubicBezTo>
                  <a:cubicBezTo>
                    <a:pt x="118110" y="304800"/>
                    <a:pt x="96520" y="306070"/>
                    <a:pt x="80010" y="302260"/>
                  </a:cubicBezTo>
                  <a:cubicBezTo>
                    <a:pt x="63500" y="298450"/>
                    <a:pt x="45720" y="285750"/>
                    <a:pt x="35560" y="273050"/>
                  </a:cubicBezTo>
                  <a:cubicBezTo>
                    <a:pt x="25400" y="259080"/>
                    <a:pt x="20320" y="241300"/>
                    <a:pt x="16510" y="222250"/>
                  </a:cubicBezTo>
                  <a:cubicBezTo>
                    <a:pt x="11430" y="199390"/>
                    <a:pt x="8890" y="175260"/>
                    <a:pt x="11430" y="147320"/>
                  </a:cubicBezTo>
                  <a:cubicBezTo>
                    <a:pt x="15240" y="111760"/>
                    <a:pt x="20320" y="53340"/>
                    <a:pt x="41910" y="29210"/>
                  </a:cubicBezTo>
                  <a:cubicBezTo>
                    <a:pt x="58420" y="10160"/>
                    <a:pt x="91440" y="0"/>
                    <a:pt x="114300" y="2540"/>
                  </a:cubicBezTo>
                  <a:cubicBezTo>
                    <a:pt x="137160" y="5080"/>
                    <a:pt x="165100" y="22860"/>
                    <a:pt x="177800" y="45720"/>
                  </a:cubicBezTo>
                  <a:cubicBezTo>
                    <a:pt x="195580" y="76200"/>
                    <a:pt x="189230" y="127000"/>
                    <a:pt x="187960" y="182880"/>
                  </a:cubicBezTo>
                  <a:cubicBezTo>
                    <a:pt x="186690" y="269240"/>
                    <a:pt x="168910" y="450850"/>
                    <a:pt x="149860" y="515620"/>
                  </a:cubicBezTo>
                  <a:cubicBezTo>
                    <a:pt x="140970" y="544830"/>
                    <a:pt x="135890" y="563880"/>
                    <a:pt x="119380" y="575310"/>
                  </a:cubicBezTo>
                  <a:cubicBezTo>
                    <a:pt x="101600" y="588010"/>
                    <a:pt x="59690" y="593090"/>
                    <a:pt x="40640" y="584200"/>
                  </a:cubicBezTo>
                  <a:cubicBezTo>
                    <a:pt x="24130" y="576580"/>
                    <a:pt x="10160" y="548640"/>
                    <a:pt x="10160" y="530860"/>
                  </a:cubicBezTo>
                  <a:cubicBezTo>
                    <a:pt x="10160" y="513080"/>
                    <a:pt x="24130" y="486410"/>
                    <a:pt x="38100" y="474980"/>
                  </a:cubicBezTo>
                  <a:cubicBezTo>
                    <a:pt x="49530" y="464820"/>
                    <a:pt x="69850" y="462280"/>
                    <a:pt x="83820" y="462280"/>
                  </a:cubicBezTo>
                  <a:cubicBezTo>
                    <a:pt x="95250" y="462280"/>
                    <a:pt x="111760" y="464820"/>
                    <a:pt x="114300" y="473710"/>
                  </a:cubicBezTo>
                  <a:cubicBezTo>
                    <a:pt x="120650" y="491490"/>
                    <a:pt x="57150" y="585470"/>
                    <a:pt x="41910" y="588010"/>
                  </a:cubicBezTo>
                  <a:cubicBezTo>
                    <a:pt x="36830" y="589280"/>
                    <a:pt x="33020" y="582930"/>
                    <a:pt x="29210" y="576580"/>
                  </a:cubicBezTo>
                  <a:cubicBezTo>
                    <a:pt x="21590" y="565150"/>
                    <a:pt x="10160" y="534670"/>
                    <a:pt x="12700" y="516890"/>
                  </a:cubicBezTo>
                  <a:cubicBezTo>
                    <a:pt x="15240" y="501650"/>
                    <a:pt x="29210" y="486410"/>
                    <a:pt x="39370" y="477520"/>
                  </a:cubicBezTo>
                  <a:cubicBezTo>
                    <a:pt x="48260" y="471170"/>
                    <a:pt x="57150" y="466090"/>
                    <a:pt x="68580" y="466090"/>
                  </a:cubicBezTo>
                  <a:cubicBezTo>
                    <a:pt x="86360" y="466090"/>
                    <a:pt x="121920" y="477520"/>
                    <a:pt x="138430" y="492760"/>
                  </a:cubicBezTo>
                  <a:cubicBezTo>
                    <a:pt x="153670" y="508000"/>
                    <a:pt x="166370" y="537210"/>
                    <a:pt x="166370" y="556260"/>
                  </a:cubicBezTo>
                  <a:cubicBezTo>
                    <a:pt x="166370" y="571500"/>
                    <a:pt x="157480" y="588010"/>
                    <a:pt x="148590" y="598170"/>
                  </a:cubicBezTo>
                  <a:cubicBezTo>
                    <a:pt x="140970" y="607060"/>
                    <a:pt x="132080" y="610870"/>
                    <a:pt x="121920" y="614680"/>
                  </a:cubicBezTo>
                  <a:cubicBezTo>
                    <a:pt x="111760" y="618490"/>
                    <a:pt x="100330" y="619760"/>
                    <a:pt x="90170" y="617220"/>
                  </a:cubicBezTo>
                  <a:cubicBezTo>
                    <a:pt x="77470" y="614680"/>
                    <a:pt x="50800" y="593090"/>
                    <a:pt x="50800" y="59309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grpSp>
        <p:nvGrpSpPr>
          <p:cNvPr id="64" name="Group 64"/>
          <p:cNvGrpSpPr/>
          <p:nvPr/>
        </p:nvGrpSpPr>
        <p:grpSpPr>
          <a:xfrm>
            <a:off x="4343400" y="822007"/>
            <a:ext cx="229553" cy="464820"/>
            <a:chOff x="0" y="0"/>
            <a:chExt cx="306070" cy="619760"/>
          </a:xfrm>
        </p:grpSpPr>
        <p:sp>
          <p:nvSpPr>
            <p:cNvPr id="65" name="Freeform 65"/>
            <p:cNvSpPr/>
            <p:nvPr/>
          </p:nvSpPr>
          <p:spPr>
            <a:xfrm>
              <a:off x="50800" y="49530"/>
              <a:ext cx="212090" cy="520700"/>
            </a:xfrm>
            <a:custGeom>
              <a:avLst/>
              <a:gdLst/>
              <a:ahLst/>
              <a:cxnLst/>
              <a:rect l="l" t="t" r="r" b="b"/>
              <a:pathLst>
                <a:path w="212090" h="520700">
                  <a:moveTo>
                    <a:pt x="41910" y="454660"/>
                  </a:moveTo>
                  <a:cubicBezTo>
                    <a:pt x="26670" y="295910"/>
                    <a:pt x="41910" y="271780"/>
                    <a:pt x="54610" y="260350"/>
                  </a:cubicBezTo>
                  <a:cubicBezTo>
                    <a:pt x="63500" y="251460"/>
                    <a:pt x="74930" y="248920"/>
                    <a:pt x="86360" y="247650"/>
                  </a:cubicBezTo>
                  <a:cubicBezTo>
                    <a:pt x="100330" y="246380"/>
                    <a:pt x="123190" y="251460"/>
                    <a:pt x="135890" y="260350"/>
                  </a:cubicBezTo>
                  <a:cubicBezTo>
                    <a:pt x="148590" y="269240"/>
                    <a:pt x="160020" y="285750"/>
                    <a:pt x="165100" y="302260"/>
                  </a:cubicBezTo>
                  <a:cubicBezTo>
                    <a:pt x="170180" y="318770"/>
                    <a:pt x="171450" y="342900"/>
                    <a:pt x="166370" y="359410"/>
                  </a:cubicBezTo>
                  <a:cubicBezTo>
                    <a:pt x="161290" y="375920"/>
                    <a:pt x="148590" y="393700"/>
                    <a:pt x="137160" y="402590"/>
                  </a:cubicBezTo>
                  <a:cubicBezTo>
                    <a:pt x="127000" y="410210"/>
                    <a:pt x="116840" y="412750"/>
                    <a:pt x="104140" y="414020"/>
                  </a:cubicBezTo>
                  <a:cubicBezTo>
                    <a:pt x="88900" y="415290"/>
                    <a:pt x="66040" y="411480"/>
                    <a:pt x="53340" y="402590"/>
                  </a:cubicBezTo>
                  <a:cubicBezTo>
                    <a:pt x="39370" y="393700"/>
                    <a:pt x="30480" y="377190"/>
                    <a:pt x="24130" y="359410"/>
                  </a:cubicBezTo>
                  <a:cubicBezTo>
                    <a:pt x="16510" y="336550"/>
                    <a:pt x="16510" y="302260"/>
                    <a:pt x="20320" y="275590"/>
                  </a:cubicBezTo>
                  <a:cubicBezTo>
                    <a:pt x="24130" y="248920"/>
                    <a:pt x="46990" y="228600"/>
                    <a:pt x="48260" y="199390"/>
                  </a:cubicBezTo>
                  <a:cubicBezTo>
                    <a:pt x="50800" y="161290"/>
                    <a:pt x="12700" y="99060"/>
                    <a:pt x="17780" y="66040"/>
                  </a:cubicBezTo>
                  <a:cubicBezTo>
                    <a:pt x="21590" y="44450"/>
                    <a:pt x="34290" y="27940"/>
                    <a:pt x="48260" y="17780"/>
                  </a:cubicBezTo>
                  <a:cubicBezTo>
                    <a:pt x="62230" y="6350"/>
                    <a:pt x="87630" y="1270"/>
                    <a:pt x="104140" y="1270"/>
                  </a:cubicBezTo>
                  <a:cubicBezTo>
                    <a:pt x="118110" y="1270"/>
                    <a:pt x="129540" y="5080"/>
                    <a:pt x="140970" y="12700"/>
                  </a:cubicBezTo>
                  <a:cubicBezTo>
                    <a:pt x="154940" y="21590"/>
                    <a:pt x="170180" y="45720"/>
                    <a:pt x="175260" y="58420"/>
                  </a:cubicBezTo>
                  <a:cubicBezTo>
                    <a:pt x="179070" y="66040"/>
                    <a:pt x="180340" y="69850"/>
                    <a:pt x="179070" y="78740"/>
                  </a:cubicBezTo>
                  <a:cubicBezTo>
                    <a:pt x="176530" y="96520"/>
                    <a:pt x="137160" y="130810"/>
                    <a:pt x="139700" y="152400"/>
                  </a:cubicBezTo>
                  <a:cubicBezTo>
                    <a:pt x="142240" y="171450"/>
                    <a:pt x="175260" y="177800"/>
                    <a:pt x="186690" y="200660"/>
                  </a:cubicBezTo>
                  <a:cubicBezTo>
                    <a:pt x="203200" y="237490"/>
                    <a:pt x="212090" y="330200"/>
                    <a:pt x="201930" y="365760"/>
                  </a:cubicBezTo>
                  <a:cubicBezTo>
                    <a:pt x="195580" y="386080"/>
                    <a:pt x="182880" y="398780"/>
                    <a:pt x="168910" y="408940"/>
                  </a:cubicBezTo>
                  <a:cubicBezTo>
                    <a:pt x="154940" y="419100"/>
                    <a:pt x="133350" y="425450"/>
                    <a:pt x="115570" y="424180"/>
                  </a:cubicBezTo>
                  <a:cubicBezTo>
                    <a:pt x="97790" y="422910"/>
                    <a:pt x="77470" y="415290"/>
                    <a:pt x="64770" y="403860"/>
                  </a:cubicBezTo>
                  <a:cubicBezTo>
                    <a:pt x="52070" y="392430"/>
                    <a:pt x="39370" y="374650"/>
                    <a:pt x="36830" y="356870"/>
                  </a:cubicBezTo>
                  <a:cubicBezTo>
                    <a:pt x="34290" y="335280"/>
                    <a:pt x="44450" y="297180"/>
                    <a:pt x="58420" y="279400"/>
                  </a:cubicBezTo>
                  <a:cubicBezTo>
                    <a:pt x="69850" y="265430"/>
                    <a:pt x="88900" y="255270"/>
                    <a:pt x="106680" y="254000"/>
                  </a:cubicBezTo>
                  <a:cubicBezTo>
                    <a:pt x="128270" y="252730"/>
                    <a:pt x="166370" y="262890"/>
                    <a:pt x="182880" y="279400"/>
                  </a:cubicBezTo>
                  <a:cubicBezTo>
                    <a:pt x="199390" y="295910"/>
                    <a:pt x="207010" y="335280"/>
                    <a:pt x="204470" y="356870"/>
                  </a:cubicBezTo>
                  <a:cubicBezTo>
                    <a:pt x="201930" y="374650"/>
                    <a:pt x="189230" y="392430"/>
                    <a:pt x="176530" y="403860"/>
                  </a:cubicBezTo>
                  <a:cubicBezTo>
                    <a:pt x="163830" y="415290"/>
                    <a:pt x="143510" y="422910"/>
                    <a:pt x="125730" y="424180"/>
                  </a:cubicBezTo>
                  <a:cubicBezTo>
                    <a:pt x="107950" y="425450"/>
                    <a:pt x="86360" y="419100"/>
                    <a:pt x="72390" y="408940"/>
                  </a:cubicBezTo>
                  <a:cubicBezTo>
                    <a:pt x="58420" y="398780"/>
                    <a:pt x="44450" y="379730"/>
                    <a:pt x="39370" y="365760"/>
                  </a:cubicBezTo>
                  <a:cubicBezTo>
                    <a:pt x="35560" y="355600"/>
                    <a:pt x="33020" y="347980"/>
                    <a:pt x="35560" y="337820"/>
                  </a:cubicBezTo>
                  <a:cubicBezTo>
                    <a:pt x="38100" y="325120"/>
                    <a:pt x="60960" y="313690"/>
                    <a:pt x="59690" y="299720"/>
                  </a:cubicBezTo>
                  <a:cubicBezTo>
                    <a:pt x="58420" y="283210"/>
                    <a:pt x="29210" y="270510"/>
                    <a:pt x="19050" y="248920"/>
                  </a:cubicBezTo>
                  <a:cubicBezTo>
                    <a:pt x="6350" y="222250"/>
                    <a:pt x="0" y="184150"/>
                    <a:pt x="0" y="151130"/>
                  </a:cubicBezTo>
                  <a:cubicBezTo>
                    <a:pt x="0" y="116840"/>
                    <a:pt x="12700" y="69850"/>
                    <a:pt x="24130" y="46990"/>
                  </a:cubicBezTo>
                  <a:cubicBezTo>
                    <a:pt x="30480" y="33020"/>
                    <a:pt x="36830" y="25400"/>
                    <a:pt x="48260" y="17780"/>
                  </a:cubicBezTo>
                  <a:cubicBezTo>
                    <a:pt x="62230" y="8890"/>
                    <a:pt x="86360" y="0"/>
                    <a:pt x="104140" y="1270"/>
                  </a:cubicBezTo>
                  <a:cubicBezTo>
                    <a:pt x="121920" y="2540"/>
                    <a:pt x="143510" y="13970"/>
                    <a:pt x="156210" y="25400"/>
                  </a:cubicBezTo>
                  <a:cubicBezTo>
                    <a:pt x="166370" y="34290"/>
                    <a:pt x="170180" y="44450"/>
                    <a:pt x="175260" y="58420"/>
                  </a:cubicBezTo>
                  <a:cubicBezTo>
                    <a:pt x="182880" y="80010"/>
                    <a:pt x="186690" y="111760"/>
                    <a:pt x="186690" y="148590"/>
                  </a:cubicBezTo>
                  <a:cubicBezTo>
                    <a:pt x="187960" y="204470"/>
                    <a:pt x="177800" y="321310"/>
                    <a:pt x="166370" y="359410"/>
                  </a:cubicBezTo>
                  <a:cubicBezTo>
                    <a:pt x="161290" y="374650"/>
                    <a:pt x="158750" y="381000"/>
                    <a:pt x="149860" y="389890"/>
                  </a:cubicBezTo>
                  <a:cubicBezTo>
                    <a:pt x="139700" y="400050"/>
                    <a:pt x="120650" y="411480"/>
                    <a:pt x="104140" y="414020"/>
                  </a:cubicBezTo>
                  <a:cubicBezTo>
                    <a:pt x="87630" y="416560"/>
                    <a:pt x="66040" y="411480"/>
                    <a:pt x="53340" y="402590"/>
                  </a:cubicBezTo>
                  <a:cubicBezTo>
                    <a:pt x="39370" y="393700"/>
                    <a:pt x="29210" y="374650"/>
                    <a:pt x="24130" y="359410"/>
                  </a:cubicBezTo>
                  <a:cubicBezTo>
                    <a:pt x="20320" y="346710"/>
                    <a:pt x="21590" y="332740"/>
                    <a:pt x="22860" y="320040"/>
                  </a:cubicBezTo>
                  <a:cubicBezTo>
                    <a:pt x="24130" y="308610"/>
                    <a:pt x="25400" y="295910"/>
                    <a:pt x="31750" y="285750"/>
                  </a:cubicBezTo>
                  <a:cubicBezTo>
                    <a:pt x="39370" y="273050"/>
                    <a:pt x="57150" y="259080"/>
                    <a:pt x="69850" y="252730"/>
                  </a:cubicBezTo>
                  <a:cubicBezTo>
                    <a:pt x="81280" y="247650"/>
                    <a:pt x="92710" y="245110"/>
                    <a:pt x="104140" y="247650"/>
                  </a:cubicBezTo>
                  <a:cubicBezTo>
                    <a:pt x="118110" y="250190"/>
                    <a:pt x="138430" y="260350"/>
                    <a:pt x="148590" y="271780"/>
                  </a:cubicBezTo>
                  <a:cubicBezTo>
                    <a:pt x="158750" y="284480"/>
                    <a:pt x="163830" y="298450"/>
                    <a:pt x="167640" y="320040"/>
                  </a:cubicBezTo>
                  <a:cubicBezTo>
                    <a:pt x="175260" y="358140"/>
                    <a:pt x="177800" y="455930"/>
                    <a:pt x="166370" y="485140"/>
                  </a:cubicBezTo>
                  <a:cubicBezTo>
                    <a:pt x="161290" y="497840"/>
                    <a:pt x="154940" y="504190"/>
                    <a:pt x="144780" y="509270"/>
                  </a:cubicBezTo>
                  <a:cubicBezTo>
                    <a:pt x="133350" y="515620"/>
                    <a:pt x="114300" y="520700"/>
                    <a:pt x="100330" y="519430"/>
                  </a:cubicBezTo>
                  <a:cubicBezTo>
                    <a:pt x="86360" y="518160"/>
                    <a:pt x="68580" y="509270"/>
                    <a:pt x="58420" y="497840"/>
                  </a:cubicBezTo>
                  <a:cubicBezTo>
                    <a:pt x="48260" y="487680"/>
                    <a:pt x="41910" y="454660"/>
                    <a:pt x="41910" y="45466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grpSp>
        <p:nvGrpSpPr>
          <p:cNvPr id="66" name="Group 66"/>
          <p:cNvGrpSpPr/>
          <p:nvPr/>
        </p:nvGrpSpPr>
        <p:grpSpPr>
          <a:xfrm>
            <a:off x="4348162" y="512445"/>
            <a:ext cx="208597" cy="499110"/>
            <a:chOff x="0" y="0"/>
            <a:chExt cx="278130" cy="665480"/>
          </a:xfrm>
        </p:grpSpPr>
        <p:sp>
          <p:nvSpPr>
            <p:cNvPr id="67" name="Freeform 67"/>
            <p:cNvSpPr/>
            <p:nvPr/>
          </p:nvSpPr>
          <p:spPr>
            <a:xfrm>
              <a:off x="45720" y="46990"/>
              <a:ext cx="189230" cy="568960"/>
            </a:xfrm>
            <a:custGeom>
              <a:avLst/>
              <a:gdLst/>
              <a:ahLst/>
              <a:cxnLst/>
              <a:rect l="l" t="t" r="r" b="b"/>
              <a:pathLst>
                <a:path w="189230" h="568960">
                  <a:moveTo>
                    <a:pt x="24130" y="519430"/>
                  </a:moveTo>
                  <a:cubicBezTo>
                    <a:pt x="5080" y="407670"/>
                    <a:pt x="10160" y="383540"/>
                    <a:pt x="15240" y="361950"/>
                  </a:cubicBezTo>
                  <a:cubicBezTo>
                    <a:pt x="19050" y="342900"/>
                    <a:pt x="22860" y="323850"/>
                    <a:pt x="30480" y="309880"/>
                  </a:cubicBezTo>
                  <a:cubicBezTo>
                    <a:pt x="36830" y="298450"/>
                    <a:pt x="44450" y="290830"/>
                    <a:pt x="55880" y="284480"/>
                  </a:cubicBezTo>
                  <a:cubicBezTo>
                    <a:pt x="68580" y="278130"/>
                    <a:pt x="91440" y="273050"/>
                    <a:pt x="106680" y="275590"/>
                  </a:cubicBezTo>
                  <a:cubicBezTo>
                    <a:pt x="123190" y="278130"/>
                    <a:pt x="140970" y="290830"/>
                    <a:pt x="151130" y="302260"/>
                  </a:cubicBezTo>
                  <a:cubicBezTo>
                    <a:pt x="160020" y="311150"/>
                    <a:pt x="162560" y="320040"/>
                    <a:pt x="166370" y="334010"/>
                  </a:cubicBezTo>
                  <a:cubicBezTo>
                    <a:pt x="171450" y="355600"/>
                    <a:pt x="176530" y="419100"/>
                    <a:pt x="170180" y="420370"/>
                  </a:cubicBezTo>
                  <a:cubicBezTo>
                    <a:pt x="165100" y="421640"/>
                    <a:pt x="144780" y="379730"/>
                    <a:pt x="144780" y="379730"/>
                  </a:cubicBezTo>
                  <a:cubicBezTo>
                    <a:pt x="144780" y="379730"/>
                    <a:pt x="170180" y="410210"/>
                    <a:pt x="173990" y="425450"/>
                  </a:cubicBezTo>
                  <a:cubicBezTo>
                    <a:pt x="177800" y="438150"/>
                    <a:pt x="176530" y="449580"/>
                    <a:pt x="172720" y="462280"/>
                  </a:cubicBezTo>
                  <a:cubicBezTo>
                    <a:pt x="167640" y="477520"/>
                    <a:pt x="156210" y="496570"/>
                    <a:pt x="140970" y="505460"/>
                  </a:cubicBezTo>
                  <a:cubicBezTo>
                    <a:pt x="123190" y="515620"/>
                    <a:pt x="85090" y="514350"/>
                    <a:pt x="69850" y="511810"/>
                  </a:cubicBezTo>
                  <a:cubicBezTo>
                    <a:pt x="62230" y="510540"/>
                    <a:pt x="58420" y="509270"/>
                    <a:pt x="53340" y="502920"/>
                  </a:cubicBezTo>
                  <a:cubicBezTo>
                    <a:pt x="41910" y="488950"/>
                    <a:pt x="36830" y="448310"/>
                    <a:pt x="29210" y="411480"/>
                  </a:cubicBezTo>
                  <a:cubicBezTo>
                    <a:pt x="19050" y="359410"/>
                    <a:pt x="7620" y="279400"/>
                    <a:pt x="5080" y="218440"/>
                  </a:cubicBezTo>
                  <a:cubicBezTo>
                    <a:pt x="2540" y="163830"/>
                    <a:pt x="0" y="99060"/>
                    <a:pt x="12700" y="63500"/>
                  </a:cubicBezTo>
                  <a:cubicBezTo>
                    <a:pt x="20320" y="40640"/>
                    <a:pt x="33020" y="25400"/>
                    <a:pt x="48260" y="15240"/>
                  </a:cubicBezTo>
                  <a:cubicBezTo>
                    <a:pt x="64770" y="5080"/>
                    <a:pt x="90170" y="2540"/>
                    <a:pt x="107950" y="3810"/>
                  </a:cubicBezTo>
                  <a:cubicBezTo>
                    <a:pt x="121920" y="5080"/>
                    <a:pt x="134620" y="10160"/>
                    <a:pt x="144780" y="19050"/>
                  </a:cubicBezTo>
                  <a:cubicBezTo>
                    <a:pt x="158750" y="30480"/>
                    <a:pt x="171450" y="48260"/>
                    <a:pt x="177800" y="71120"/>
                  </a:cubicBezTo>
                  <a:cubicBezTo>
                    <a:pt x="189230" y="109220"/>
                    <a:pt x="187960" y="199390"/>
                    <a:pt x="175260" y="234950"/>
                  </a:cubicBezTo>
                  <a:cubicBezTo>
                    <a:pt x="167640" y="256540"/>
                    <a:pt x="156210" y="269240"/>
                    <a:pt x="142240" y="279400"/>
                  </a:cubicBezTo>
                  <a:cubicBezTo>
                    <a:pt x="128270" y="289560"/>
                    <a:pt x="106680" y="294640"/>
                    <a:pt x="88900" y="293370"/>
                  </a:cubicBezTo>
                  <a:cubicBezTo>
                    <a:pt x="71120" y="292100"/>
                    <a:pt x="50800" y="284480"/>
                    <a:pt x="38100" y="273050"/>
                  </a:cubicBezTo>
                  <a:cubicBezTo>
                    <a:pt x="25400" y="261620"/>
                    <a:pt x="13970" y="242570"/>
                    <a:pt x="10160" y="226060"/>
                  </a:cubicBezTo>
                  <a:cubicBezTo>
                    <a:pt x="6350" y="209550"/>
                    <a:pt x="7620" y="186690"/>
                    <a:pt x="15240" y="171450"/>
                  </a:cubicBezTo>
                  <a:cubicBezTo>
                    <a:pt x="22860" y="156210"/>
                    <a:pt x="40640" y="139700"/>
                    <a:pt x="53340" y="132080"/>
                  </a:cubicBezTo>
                  <a:cubicBezTo>
                    <a:pt x="62230" y="125730"/>
                    <a:pt x="69850" y="123190"/>
                    <a:pt x="80010" y="121920"/>
                  </a:cubicBezTo>
                  <a:cubicBezTo>
                    <a:pt x="95250" y="120650"/>
                    <a:pt x="119380" y="123190"/>
                    <a:pt x="134620" y="132080"/>
                  </a:cubicBezTo>
                  <a:cubicBezTo>
                    <a:pt x="149860" y="140970"/>
                    <a:pt x="165100" y="158750"/>
                    <a:pt x="172720" y="171450"/>
                  </a:cubicBezTo>
                  <a:cubicBezTo>
                    <a:pt x="177800" y="180340"/>
                    <a:pt x="180340" y="186690"/>
                    <a:pt x="179070" y="198120"/>
                  </a:cubicBezTo>
                  <a:cubicBezTo>
                    <a:pt x="177800" y="217170"/>
                    <a:pt x="167640" y="257810"/>
                    <a:pt x="149860" y="273050"/>
                  </a:cubicBezTo>
                  <a:cubicBezTo>
                    <a:pt x="132080" y="288290"/>
                    <a:pt x="92710" y="294640"/>
                    <a:pt x="71120" y="290830"/>
                  </a:cubicBezTo>
                  <a:cubicBezTo>
                    <a:pt x="53340" y="287020"/>
                    <a:pt x="35560" y="273050"/>
                    <a:pt x="25400" y="259080"/>
                  </a:cubicBezTo>
                  <a:cubicBezTo>
                    <a:pt x="15240" y="245110"/>
                    <a:pt x="11430" y="228600"/>
                    <a:pt x="7620" y="207010"/>
                  </a:cubicBezTo>
                  <a:cubicBezTo>
                    <a:pt x="2540" y="175260"/>
                    <a:pt x="5080" y="113030"/>
                    <a:pt x="8890" y="83820"/>
                  </a:cubicBezTo>
                  <a:cubicBezTo>
                    <a:pt x="11430" y="67310"/>
                    <a:pt x="12700" y="55880"/>
                    <a:pt x="20320" y="44450"/>
                  </a:cubicBezTo>
                  <a:cubicBezTo>
                    <a:pt x="30480" y="30480"/>
                    <a:pt x="49530" y="12700"/>
                    <a:pt x="67310" y="6350"/>
                  </a:cubicBezTo>
                  <a:cubicBezTo>
                    <a:pt x="85090" y="0"/>
                    <a:pt x="110490" y="1270"/>
                    <a:pt x="128270" y="8890"/>
                  </a:cubicBezTo>
                  <a:cubicBezTo>
                    <a:pt x="146050" y="16510"/>
                    <a:pt x="163830" y="34290"/>
                    <a:pt x="171450" y="50800"/>
                  </a:cubicBezTo>
                  <a:cubicBezTo>
                    <a:pt x="179070" y="67310"/>
                    <a:pt x="180340" y="88900"/>
                    <a:pt x="177800" y="109220"/>
                  </a:cubicBezTo>
                  <a:cubicBezTo>
                    <a:pt x="175260" y="132080"/>
                    <a:pt x="151130" y="153670"/>
                    <a:pt x="151130" y="179070"/>
                  </a:cubicBezTo>
                  <a:cubicBezTo>
                    <a:pt x="149860" y="208280"/>
                    <a:pt x="176530" y="237490"/>
                    <a:pt x="181610" y="271780"/>
                  </a:cubicBezTo>
                  <a:cubicBezTo>
                    <a:pt x="186690" y="309880"/>
                    <a:pt x="180340" y="363220"/>
                    <a:pt x="177800" y="398780"/>
                  </a:cubicBezTo>
                  <a:cubicBezTo>
                    <a:pt x="176530" y="425450"/>
                    <a:pt x="176530" y="467360"/>
                    <a:pt x="171450" y="467360"/>
                  </a:cubicBezTo>
                  <a:cubicBezTo>
                    <a:pt x="166370" y="467360"/>
                    <a:pt x="140970" y="381000"/>
                    <a:pt x="144780" y="379730"/>
                  </a:cubicBezTo>
                  <a:cubicBezTo>
                    <a:pt x="147320" y="378460"/>
                    <a:pt x="170180" y="410210"/>
                    <a:pt x="173990" y="425450"/>
                  </a:cubicBezTo>
                  <a:cubicBezTo>
                    <a:pt x="177800" y="438150"/>
                    <a:pt x="177800" y="449580"/>
                    <a:pt x="172720" y="462280"/>
                  </a:cubicBezTo>
                  <a:cubicBezTo>
                    <a:pt x="165100" y="478790"/>
                    <a:pt x="144780" y="506730"/>
                    <a:pt x="124460" y="513080"/>
                  </a:cubicBezTo>
                  <a:cubicBezTo>
                    <a:pt x="104140" y="519430"/>
                    <a:pt x="71120" y="516890"/>
                    <a:pt x="53340" y="502920"/>
                  </a:cubicBezTo>
                  <a:cubicBezTo>
                    <a:pt x="33020" y="486410"/>
                    <a:pt x="22860" y="438150"/>
                    <a:pt x="19050" y="407670"/>
                  </a:cubicBezTo>
                  <a:cubicBezTo>
                    <a:pt x="15240" y="379730"/>
                    <a:pt x="16510" y="347980"/>
                    <a:pt x="24130" y="326390"/>
                  </a:cubicBezTo>
                  <a:cubicBezTo>
                    <a:pt x="30480" y="308610"/>
                    <a:pt x="40640" y="292100"/>
                    <a:pt x="55880" y="284480"/>
                  </a:cubicBezTo>
                  <a:cubicBezTo>
                    <a:pt x="72390" y="275590"/>
                    <a:pt x="105410" y="274320"/>
                    <a:pt x="123190" y="280670"/>
                  </a:cubicBezTo>
                  <a:cubicBezTo>
                    <a:pt x="138430" y="287020"/>
                    <a:pt x="152400" y="304800"/>
                    <a:pt x="160020" y="317500"/>
                  </a:cubicBezTo>
                  <a:cubicBezTo>
                    <a:pt x="166370" y="328930"/>
                    <a:pt x="168910" y="340360"/>
                    <a:pt x="167640" y="351790"/>
                  </a:cubicBezTo>
                  <a:cubicBezTo>
                    <a:pt x="166370" y="364490"/>
                    <a:pt x="149860" y="374650"/>
                    <a:pt x="146050" y="392430"/>
                  </a:cubicBezTo>
                  <a:cubicBezTo>
                    <a:pt x="139700" y="421640"/>
                    <a:pt x="160020" y="486410"/>
                    <a:pt x="152400" y="515620"/>
                  </a:cubicBezTo>
                  <a:cubicBezTo>
                    <a:pt x="147320" y="533400"/>
                    <a:pt x="138430" y="546100"/>
                    <a:pt x="127000" y="554990"/>
                  </a:cubicBezTo>
                  <a:cubicBezTo>
                    <a:pt x="115570" y="563880"/>
                    <a:pt x="96520" y="568960"/>
                    <a:pt x="82550" y="567690"/>
                  </a:cubicBezTo>
                  <a:cubicBezTo>
                    <a:pt x="67310" y="566420"/>
                    <a:pt x="49530" y="556260"/>
                    <a:pt x="39370" y="547370"/>
                  </a:cubicBezTo>
                  <a:cubicBezTo>
                    <a:pt x="31750" y="539750"/>
                    <a:pt x="24130" y="519430"/>
                    <a:pt x="24130" y="5194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grpSp>
        <p:nvGrpSpPr>
          <p:cNvPr id="68" name="Group 68"/>
          <p:cNvGrpSpPr/>
          <p:nvPr/>
        </p:nvGrpSpPr>
        <p:grpSpPr>
          <a:xfrm>
            <a:off x="4343400" y="200025"/>
            <a:ext cx="224790" cy="458153"/>
            <a:chOff x="0" y="0"/>
            <a:chExt cx="299720" cy="610870"/>
          </a:xfrm>
        </p:grpSpPr>
        <p:sp>
          <p:nvSpPr>
            <p:cNvPr id="69" name="Freeform 69"/>
            <p:cNvSpPr/>
            <p:nvPr/>
          </p:nvSpPr>
          <p:spPr>
            <a:xfrm>
              <a:off x="46990" y="48260"/>
              <a:ext cx="218440" cy="514350"/>
            </a:xfrm>
            <a:custGeom>
              <a:avLst/>
              <a:gdLst/>
              <a:ahLst/>
              <a:cxnLst/>
              <a:rect l="l" t="t" r="r" b="b"/>
              <a:pathLst>
                <a:path w="218440" h="514350">
                  <a:moveTo>
                    <a:pt x="146050" y="295910"/>
                  </a:moveTo>
                  <a:cubicBezTo>
                    <a:pt x="124460" y="408940"/>
                    <a:pt x="35560" y="397510"/>
                    <a:pt x="24130" y="381000"/>
                  </a:cubicBezTo>
                  <a:cubicBezTo>
                    <a:pt x="16510" y="370840"/>
                    <a:pt x="30480" y="345440"/>
                    <a:pt x="38100" y="332740"/>
                  </a:cubicBezTo>
                  <a:cubicBezTo>
                    <a:pt x="44450" y="322580"/>
                    <a:pt x="54610" y="314960"/>
                    <a:pt x="64770" y="309880"/>
                  </a:cubicBezTo>
                  <a:cubicBezTo>
                    <a:pt x="74930" y="304800"/>
                    <a:pt x="86360" y="299720"/>
                    <a:pt x="99060" y="300990"/>
                  </a:cubicBezTo>
                  <a:cubicBezTo>
                    <a:pt x="114300" y="302260"/>
                    <a:pt x="134620" y="309880"/>
                    <a:pt x="147320" y="320040"/>
                  </a:cubicBezTo>
                  <a:cubicBezTo>
                    <a:pt x="160020" y="331470"/>
                    <a:pt x="166370" y="347980"/>
                    <a:pt x="172720" y="365760"/>
                  </a:cubicBezTo>
                  <a:cubicBezTo>
                    <a:pt x="179070" y="386080"/>
                    <a:pt x="184150" y="414020"/>
                    <a:pt x="181610" y="435610"/>
                  </a:cubicBezTo>
                  <a:cubicBezTo>
                    <a:pt x="179070" y="454660"/>
                    <a:pt x="173990" y="473710"/>
                    <a:pt x="162560" y="486410"/>
                  </a:cubicBezTo>
                  <a:cubicBezTo>
                    <a:pt x="151130" y="499110"/>
                    <a:pt x="129540" y="509270"/>
                    <a:pt x="114300" y="511810"/>
                  </a:cubicBezTo>
                  <a:cubicBezTo>
                    <a:pt x="101600" y="514350"/>
                    <a:pt x="90170" y="510540"/>
                    <a:pt x="78740" y="506730"/>
                  </a:cubicBezTo>
                  <a:cubicBezTo>
                    <a:pt x="67310" y="502920"/>
                    <a:pt x="55880" y="496570"/>
                    <a:pt x="48260" y="486410"/>
                  </a:cubicBezTo>
                  <a:cubicBezTo>
                    <a:pt x="38100" y="473710"/>
                    <a:pt x="31750" y="454660"/>
                    <a:pt x="29210" y="435610"/>
                  </a:cubicBezTo>
                  <a:cubicBezTo>
                    <a:pt x="26670" y="411480"/>
                    <a:pt x="40640" y="384810"/>
                    <a:pt x="41910" y="350520"/>
                  </a:cubicBezTo>
                  <a:cubicBezTo>
                    <a:pt x="43180" y="299720"/>
                    <a:pt x="21590" y="212090"/>
                    <a:pt x="27940" y="160020"/>
                  </a:cubicBezTo>
                  <a:cubicBezTo>
                    <a:pt x="33020" y="123190"/>
                    <a:pt x="64770" y="69850"/>
                    <a:pt x="59690" y="66040"/>
                  </a:cubicBezTo>
                  <a:cubicBezTo>
                    <a:pt x="55880" y="63500"/>
                    <a:pt x="38100" y="87630"/>
                    <a:pt x="34290" y="86360"/>
                  </a:cubicBezTo>
                  <a:cubicBezTo>
                    <a:pt x="31750" y="85090"/>
                    <a:pt x="34290" y="68580"/>
                    <a:pt x="38100" y="59690"/>
                  </a:cubicBezTo>
                  <a:cubicBezTo>
                    <a:pt x="43180" y="46990"/>
                    <a:pt x="55880" y="26670"/>
                    <a:pt x="71120" y="17780"/>
                  </a:cubicBezTo>
                  <a:cubicBezTo>
                    <a:pt x="90170" y="7620"/>
                    <a:pt x="129540" y="2540"/>
                    <a:pt x="149860" y="8890"/>
                  </a:cubicBezTo>
                  <a:cubicBezTo>
                    <a:pt x="167640" y="13970"/>
                    <a:pt x="181610" y="29210"/>
                    <a:pt x="190500" y="44450"/>
                  </a:cubicBezTo>
                  <a:cubicBezTo>
                    <a:pt x="199390" y="58420"/>
                    <a:pt x="205740" y="78740"/>
                    <a:pt x="201930" y="96520"/>
                  </a:cubicBezTo>
                  <a:cubicBezTo>
                    <a:pt x="198120" y="118110"/>
                    <a:pt x="176530" y="149860"/>
                    <a:pt x="157480" y="161290"/>
                  </a:cubicBezTo>
                  <a:cubicBezTo>
                    <a:pt x="142240" y="171450"/>
                    <a:pt x="120650" y="172720"/>
                    <a:pt x="104140" y="170180"/>
                  </a:cubicBezTo>
                  <a:cubicBezTo>
                    <a:pt x="87630" y="167640"/>
                    <a:pt x="68580" y="157480"/>
                    <a:pt x="57150" y="144780"/>
                  </a:cubicBezTo>
                  <a:cubicBezTo>
                    <a:pt x="45720" y="132080"/>
                    <a:pt x="35560" y="111760"/>
                    <a:pt x="34290" y="95250"/>
                  </a:cubicBezTo>
                  <a:cubicBezTo>
                    <a:pt x="33020" y="78740"/>
                    <a:pt x="35560" y="57150"/>
                    <a:pt x="45720" y="43180"/>
                  </a:cubicBezTo>
                  <a:cubicBezTo>
                    <a:pt x="58420" y="25400"/>
                    <a:pt x="92710" y="5080"/>
                    <a:pt x="114300" y="2540"/>
                  </a:cubicBezTo>
                  <a:cubicBezTo>
                    <a:pt x="132080" y="0"/>
                    <a:pt x="151130" y="7620"/>
                    <a:pt x="165100" y="17780"/>
                  </a:cubicBezTo>
                  <a:cubicBezTo>
                    <a:pt x="179070" y="27940"/>
                    <a:pt x="190500" y="36830"/>
                    <a:pt x="198120" y="60960"/>
                  </a:cubicBezTo>
                  <a:cubicBezTo>
                    <a:pt x="218440" y="124460"/>
                    <a:pt x="200660" y="389890"/>
                    <a:pt x="179070" y="454660"/>
                  </a:cubicBezTo>
                  <a:cubicBezTo>
                    <a:pt x="171450" y="478790"/>
                    <a:pt x="161290" y="490220"/>
                    <a:pt x="148590" y="499110"/>
                  </a:cubicBezTo>
                  <a:cubicBezTo>
                    <a:pt x="138430" y="506730"/>
                    <a:pt x="127000" y="510540"/>
                    <a:pt x="114300" y="511810"/>
                  </a:cubicBezTo>
                  <a:cubicBezTo>
                    <a:pt x="99060" y="513080"/>
                    <a:pt x="76200" y="508000"/>
                    <a:pt x="62230" y="499110"/>
                  </a:cubicBezTo>
                  <a:cubicBezTo>
                    <a:pt x="48260" y="490220"/>
                    <a:pt x="36830" y="467360"/>
                    <a:pt x="31750" y="454660"/>
                  </a:cubicBezTo>
                  <a:cubicBezTo>
                    <a:pt x="29210" y="447040"/>
                    <a:pt x="26670" y="438150"/>
                    <a:pt x="29210" y="435610"/>
                  </a:cubicBezTo>
                  <a:cubicBezTo>
                    <a:pt x="33020" y="433070"/>
                    <a:pt x="52070" y="445770"/>
                    <a:pt x="55880" y="441960"/>
                  </a:cubicBezTo>
                  <a:cubicBezTo>
                    <a:pt x="62230" y="435610"/>
                    <a:pt x="25400" y="387350"/>
                    <a:pt x="25400" y="367030"/>
                  </a:cubicBezTo>
                  <a:cubicBezTo>
                    <a:pt x="25400" y="353060"/>
                    <a:pt x="30480" y="342900"/>
                    <a:pt x="38100" y="332740"/>
                  </a:cubicBezTo>
                  <a:cubicBezTo>
                    <a:pt x="46990" y="321310"/>
                    <a:pt x="66040" y="307340"/>
                    <a:pt x="81280" y="303530"/>
                  </a:cubicBezTo>
                  <a:cubicBezTo>
                    <a:pt x="97790" y="299720"/>
                    <a:pt x="118110" y="300990"/>
                    <a:pt x="133350" y="309880"/>
                  </a:cubicBezTo>
                  <a:cubicBezTo>
                    <a:pt x="149860" y="320040"/>
                    <a:pt x="168910" y="344170"/>
                    <a:pt x="172720" y="365760"/>
                  </a:cubicBezTo>
                  <a:cubicBezTo>
                    <a:pt x="176530" y="392430"/>
                    <a:pt x="163830" y="443230"/>
                    <a:pt x="142240" y="458470"/>
                  </a:cubicBezTo>
                  <a:cubicBezTo>
                    <a:pt x="118110" y="474980"/>
                    <a:pt x="53340" y="473710"/>
                    <a:pt x="30480" y="457200"/>
                  </a:cubicBezTo>
                  <a:cubicBezTo>
                    <a:pt x="11430" y="443230"/>
                    <a:pt x="6350" y="407670"/>
                    <a:pt x="3810" y="378460"/>
                  </a:cubicBezTo>
                  <a:cubicBezTo>
                    <a:pt x="0" y="344170"/>
                    <a:pt x="7620" y="289560"/>
                    <a:pt x="19050" y="264160"/>
                  </a:cubicBezTo>
                  <a:cubicBezTo>
                    <a:pt x="26670" y="247650"/>
                    <a:pt x="38100" y="236220"/>
                    <a:pt x="49530" y="229870"/>
                  </a:cubicBezTo>
                  <a:cubicBezTo>
                    <a:pt x="58420" y="224790"/>
                    <a:pt x="68580" y="222250"/>
                    <a:pt x="80010" y="222250"/>
                  </a:cubicBezTo>
                  <a:cubicBezTo>
                    <a:pt x="93980" y="223520"/>
                    <a:pt x="113030" y="228600"/>
                    <a:pt x="124460" y="238760"/>
                  </a:cubicBezTo>
                  <a:cubicBezTo>
                    <a:pt x="137160" y="251460"/>
                    <a:pt x="146050" y="295910"/>
                    <a:pt x="146050" y="29591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grpSp>
        <p:nvGrpSpPr>
          <p:cNvPr id="70" name="Group 70"/>
          <p:cNvGrpSpPr/>
          <p:nvPr/>
        </p:nvGrpSpPr>
        <p:grpSpPr>
          <a:xfrm>
            <a:off x="4355782" y="147638"/>
            <a:ext cx="213360" cy="210503"/>
            <a:chOff x="0" y="0"/>
            <a:chExt cx="284480" cy="280670"/>
          </a:xfrm>
        </p:grpSpPr>
        <p:sp>
          <p:nvSpPr>
            <p:cNvPr id="71" name="Freeform 71"/>
            <p:cNvSpPr/>
            <p:nvPr/>
          </p:nvSpPr>
          <p:spPr>
            <a:xfrm>
              <a:off x="45720" y="48260"/>
              <a:ext cx="189230" cy="182880"/>
            </a:xfrm>
            <a:custGeom>
              <a:avLst/>
              <a:gdLst/>
              <a:ahLst/>
              <a:cxnLst/>
              <a:rect l="l" t="t" r="r" b="b"/>
              <a:pathLst>
                <a:path w="189230" h="182880">
                  <a:moveTo>
                    <a:pt x="46990" y="96520"/>
                  </a:moveTo>
                  <a:cubicBezTo>
                    <a:pt x="26670" y="38100"/>
                    <a:pt x="38100" y="26670"/>
                    <a:pt x="45720" y="24130"/>
                  </a:cubicBezTo>
                  <a:cubicBezTo>
                    <a:pt x="53340" y="21590"/>
                    <a:pt x="64770" y="22860"/>
                    <a:pt x="71120" y="29210"/>
                  </a:cubicBezTo>
                  <a:cubicBezTo>
                    <a:pt x="82550" y="41910"/>
                    <a:pt x="88900" y="97790"/>
                    <a:pt x="82550" y="118110"/>
                  </a:cubicBezTo>
                  <a:cubicBezTo>
                    <a:pt x="78740" y="132080"/>
                    <a:pt x="66040" y="147320"/>
                    <a:pt x="55880" y="148590"/>
                  </a:cubicBezTo>
                  <a:cubicBezTo>
                    <a:pt x="45720" y="149860"/>
                    <a:pt x="30480" y="138430"/>
                    <a:pt x="22860" y="125730"/>
                  </a:cubicBezTo>
                  <a:cubicBezTo>
                    <a:pt x="11430" y="105410"/>
                    <a:pt x="6350" y="44450"/>
                    <a:pt x="16510" y="25400"/>
                  </a:cubicBezTo>
                  <a:cubicBezTo>
                    <a:pt x="22860" y="13970"/>
                    <a:pt x="36830" y="7620"/>
                    <a:pt x="48260" y="7620"/>
                  </a:cubicBezTo>
                  <a:cubicBezTo>
                    <a:pt x="63500" y="8890"/>
                    <a:pt x="88900" y="26670"/>
                    <a:pt x="99060" y="43180"/>
                  </a:cubicBezTo>
                  <a:cubicBezTo>
                    <a:pt x="107950" y="58420"/>
                    <a:pt x="114300" y="92710"/>
                    <a:pt x="106680" y="101600"/>
                  </a:cubicBezTo>
                  <a:cubicBezTo>
                    <a:pt x="100330" y="109220"/>
                    <a:pt x="78740" y="107950"/>
                    <a:pt x="64770" y="102870"/>
                  </a:cubicBezTo>
                  <a:cubicBezTo>
                    <a:pt x="45720" y="95250"/>
                    <a:pt x="11430" y="67310"/>
                    <a:pt x="5080" y="49530"/>
                  </a:cubicBezTo>
                  <a:cubicBezTo>
                    <a:pt x="1270" y="38100"/>
                    <a:pt x="3810" y="25400"/>
                    <a:pt x="7620" y="17780"/>
                  </a:cubicBezTo>
                  <a:cubicBezTo>
                    <a:pt x="11430" y="11430"/>
                    <a:pt x="19050" y="5080"/>
                    <a:pt x="26670" y="3810"/>
                  </a:cubicBezTo>
                  <a:cubicBezTo>
                    <a:pt x="36830" y="2540"/>
                    <a:pt x="67310" y="16510"/>
                    <a:pt x="67310" y="22860"/>
                  </a:cubicBezTo>
                  <a:cubicBezTo>
                    <a:pt x="67310" y="30480"/>
                    <a:pt x="13970" y="53340"/>
                    <a:pt x="7620" y="48260"/>
                  </a:cubicBezTo>
                  <a:cubicBezTo>
                    <a:pt x="2540" y="44450"/>
                    <a:pt x="7620" y="19050"/>
                    <a:pt x="15240" y="11430"/>
                  </a:cubicBezTo>
                  <a:cubicBezTo>
                    <a:pt x="22860" y="3810"/>
                    <a:pt x="38100" y="0"/>
                    <a:pt x="52070" y="5080"/>
                  </a:cubicBezTo>
                  <a:cubicBezTo>
                    <a:pt x="85090" y="15240"/>
                    <a:pt x="184150" y="111760"/>
                    <a:pt x="187960" y="143510"/>
                  </a:cubicBezTo>
                  <a:cubicBezTo>
                    <a:pt x="189230" y="158750"/>
                    <a:pt x="175260" y="175260"/>
                    <a:pt x="165100" y="179070"/>
                  </a:cubicBezTo>
                  <a:cubicBezTo>
                    <a:pt x="154940" y="182880"/>
                    <a:pt x="133350" y="175260"/>
                    <a:pt x="125730" y="166370"/>
                  </a:cubicBezTo>
                  <a:cubicBezTo>
                    <a:pt x="119380" y="158750"/>
                    <a:pt x="116840" y="143510"/>
                    <a:pt x="120650" y="134620"/>
                  </a:cubicBezTo>
                  <a:cubicBezTo>
                    <a:pt x="125730" y="124460"/>
                    <a:pt x="144780" y="111760"/>
                    <a:pt x="156210" y="111760"/>
                  </a:cubicBezTo>
                  <a:cubicBezTo>
                    <a:pt x="166370" y="111760"/>
                    <a:pt x="179070" y="120650"/>
                    <a:pt x="184150" y="129540"/>
                  </a:cubicBezTo>
                  <a:cubicBezTo>
                    <a:pt x="189230" y="138430"/>
                    <a:pt x="187960" y="153670"/>
                    <a:pt x="184150" y="162560"/>
                  </a:cubicBezTo>
                  <a:cubicBezTo>
                    <a:pt x="180340" y="171450"/>
                    <a:pt x="167640" y="180340"/>
                    <a:pt x="158750" y="181610"/>
                  </a:cubicBezTo>
                  <a:cubicBezTo>
                    <a:pt x="151130" y="182880"/>
                    <a:pt x="146050" y="181610"/>
                    <a:pt x="135890" y="176530"/>
                  </a:cubicBezTo>
                  <a:cubicBezTo>
                    <a:pt x="109220" y="161290"/>
                    <a:pt x="17780" y="80010"/>
                    <a:pt x="7620" y="48260"/>
                  </a:cubicBezTo>
                  <a:cubicBezTo>
                    <a:pt x="3810" y="34290"/>
                    <a:pt x="7620" y="19050"/>
                    <a:pt x="15240" y="11430"/>
                  </a:cubicBezTo>
                  <a:cubicBezTo>
                    <a:pt x="22860" y="3810"/>
                    <a:pt x="43180" y="2540"/>
                    <a:pt x="52070" y="5080"/>
                  </a:cubicBezTo>
                  <a:cubicBezTo>
                    <a:pt x="59690" y="7620"/>
                    <a:pt x="69850" y="16510"/>
                    <a:pt x="68580" y="21590"/>
                  </a:cubicBezTo>
                  <a:cubicBezTo>
                    <a:pt x="67310" y="30480"/>
                    <a:pt x="12700" y="54610"/>
                    <a:pt x="5080" y="49530"/>
                  </a:cubicBezTo>
                  <a:cubicBezTo>
                    <a:pt x="0" y="45720"/>
                    <a:pt x="2540" y="25400"/>
                    <a:pt x="7620" y="17780"/>
                  </a:cubicBezTo>
                  <a:cubicBezTo>
                    <a:pt x="12700" y="10160"/>
                    <a:pt x="24130" y="2540"/>
                    <a:pt x="35560" y="2540"/>
                  </a:cubicBezTo>
                  <a:cubicBezTo>
                    <a:pt x="52070" y="3810"/>
                    <a:pt x="99060" y="39370"/>
                    <a:pt x="97790" y="45720"/>
                  </a:cubicBezTo>
                  <a:cubicBezTo>
                    <a:pt x="96520" y="49530"/>
                    <a:pt x="74930" y="43180"/>
                    <a:pt x="69850" y="49530"/>
                  </a:cubicBezTo>
                  <a:cubicBezTo>
                    <a:pt x="62230" y="57150"/>
                    <a:pt x="73660" y="97790"/>
                    <a:pt x="67310" y="100330"/>
                  </a:cubicBezTo>
                  <a:cubicBezTo>
                    <a:pt x="58420" y="102870"/>
                    <a:pt x="17780" y="54610"/>
                    <a:pt x="13970" y="40640"/>
                  </a:cubicBezTo>
                  <a:cubicBezTo>
                    <a:pt x="12700" y="34290"/>
                    <a:pt x="13970" y="30480"/>
                    <a:pt x="16510" y="25400"/>
                  </a:cubicBezTo>
                  <a:cubicBezTo>
                    <a:pt x="20320" y="19050"/>
                    <a:pt x="31750" y="8890"/>
                    <a:pt x="40640" y="7620"/>
                  </a:cubicBezTo>
                  <a:cubicBezTo>
                    <a:pt x="50800" y="6350"/>
                    <a:pt x="66040" y="12700"/>
                    <a:pt x="73660" y="22860"/>
                  </a:cubicBezTo>
                  <a:cubicBezTo>
                    <a:pt x="86360" y="40640"/>
                    <a:pt x="90170" y="105410"/>
                    <a:pt x="81280" y="125730"/>
                  </a:cubicBezTo>
                  <a:cubicBezTo>
                    <a:pt x="76200" y="137160"/>
                    <a:pt x="64770" y="147320"/>
                    <a:pt x="55880" y="148590"/>
                  </a:cubicBezTo>
                  <a:cubicBezTo>
                    <a:pt x="46990" y="149860"/>
                    <a:pt x="31750" y="142240"/>
                    <a:pt x="25400" y="132080"/>
                  </a:cubicBezTo>
                  <a:cubicBezTo>
                    <a:pt x="15240" y="113030"/>
                    <a:pt x="20320" y="43180"/>
                    <a:pt x="34290" y="30480"/>
                  </a:cubicBezTo>
                  <a:cubicBezTo>
                    <a:pt x="43180" y="22860"/>
                    <a:pt x="60960" y="22860"/>
                    <a:pt x="71120" y="29210"/>
                  </a:cubicBezTo>
                  <a:cubicBezTo>
                    <a:pt x="83820" y="36830"/>
                    <a:pt x="99060" y="69850"/>
                    <a:pt x="97790" y="85090"/>
                  </a:cubicBezTo>
                  <a:cubicBezTo>
                    <a:pt x="96520" y="95250"/>
                    <a:pt x="87630" y="107950"/>
                    <a:pt x="80010" y="110490"/>
                  </a:cubicBezTo>
                  <a:cubicBezTo>
                    <a:pt x="71120" y="113030"/>
                    <a:pt x="46990" y="96520"/>
                    <a:pt x="46990" y="9652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grpSp>
        <p:nvGrpSpPr>
          <p:cNvPr id="72" name="Group 72"/>
          <p:cNvGrpSpPr/>
          <p:nvPr/>
        </p:nvGrpSpPr>
        <p:grpSpPr>
          <a:xfrm>
            <a:off x="144780" y="1494473"/>
            <a:ext cx="311468" cy="197167"/>
            <a:chOff x="0" y="0"/>
            <a:chExt cx="415290" cy="262890"/>
          </a:xfrm>
        </p:grpSpPr>
        <p:sp>
          <p:nvSpPr>
            <p:cNvPr id="73" name="Freeform 73"/>
            <p:cNvSpPr/>
            <p:nvPr/>
          </p:nvSpPr>
          <p:spPr>
            <a:xfrm>
              <a:off x="49530" y="46990"/>
              <a:ext cx="318770" cy="168910"/>
            </a:xfrm>
            <a:custGeom>
              <a:avLst/>
              <a:gdLst/>
              <a:ahLst/>
              <a:cxnLst/>
              <a:rect l="l" t="t" r="r" b="b"/>
              <a:pathLst>
                <a:path w="318770" h="168910">
                  <a:moveTo>
                    <a:pt x="273050" y="130810"/>
                  </a:moveTo>
                  <a:cubicBezTo>
                    <a:pt x="186690" y="97790"/>
                    <a:pt x="191770" y="116840"/>
                    <a:pt x="185420" y="120650"/>
                  </a:cubicBezTo>
                  <a:cubicBezTo>
                    <a:pt x="177800" y="125730"/>
                    <a:pt x="154940" y="124460"/>
                    <a:pt x="146050" y="118110"/>
                  </a:cubicBezTo>
                  <a:cubicBezTo>
                    <a:pt x="137160" y="111760"/>
                    <a:pt x="127000" y="91440"/>
                    <a:pt x="129540" y="81280"/>
                  </a:cubicBezTo>
                  <a:cubicBezTo>
                    <a:pt x="132080" y="72390"/>
                    <a:pt x="152400" y="57150"/>
                    <a:pt x="157480" y="59690"/>
                  </a:cubicBezTo>
                  <a:cubicBezTo>
                    <a:pt x="163830" y="63500"/>
                    <a:pt x="162560" y="118110"/>
                    <a:pt x="156210" y="119380"/>
                  </a:cubicBezTo>
                  <a:cubicBezTo>
                    <a:pt x="151130" y="120650"/>
                    <a:pt x="129540" y="96520"/>
                    <a:pt x="130810" y="86360"/>
                  </a:cubicBezTo>
                  <a:cubicBezTo>
                    <a:pt x="132080" y="76200"/>
                    <a:pt x="146050" y="59690"/>
                    <a:pt x="160020" y="57150"/>
                  </a:cubicBezTo>
                  <a:cubicBezTo>
                    <a:pt x="184150" y="52070"/>
                    <a:pt x="251460" y="86360"/>
                    <a:pt x="270510" y="104140"/>
                  </a:cubicBezTo>
                  <a:cubicBezTo>
                    <a:pt x="280670" y="113030"/>
                    <a:pt x="285750" y="123190"/>
                    <a:pt x="284480" y="133350"/>
                  </a:cubicBezTo>
                  <a:cubicBezTo>
                    <a:pt x="283210" y="143510"/>
                    <a:pt x="273050" y="161290"/>
                    <a:pt x="262890" y="165100"/>
                  </a:cubicBezTo>
                  <a:cubicBezTo>
                    <a:pt x="254000" y="168910"/>
                    <a:pt x="234950" y="166370"/>
                    <a:pt x="227330" y="156210"/>
                  </a:cubicBezTo>
                  <a:cubicBezTo>
                    <a:pt x="213360" y="139700"/>
                    <a:pt x="213360" y="69850"/>
                    <a:pt x="224790" y="43180"/>
                  </a:cubicBezTo>
                  <a:cubicBezTo>
                    <a:pt x="233680" y="24130"/>
                    <a:pt x="254000" y="8890"/>
                    <a:pt x="269240" y="3810"/>
                  </a:cubicBezTo>
                  <a:cubicBezTo>
                    <a:pt x="280670" y="0"/>
                    <a:pt x="297180" y="1270"/>
                    <a:pt x="304800" y="8890"/>
                  </a:cubicBezTo>
                  <a:cubicBezTo>
                    <a:pt x="313690" y="16510"/>
                    <a:pt x="318770" y="39370"/>
                    <a:pt x="314960" y="54610"/>
                  </a:cubicBezTo>
                  <a:cubicBezTo>
                    <a:pt x="311150" y="73660"/>
                    <a:pt x="293370" y="101600"/>
                    <a:pt x="271780" y="110490"/>
                  </a:cubicBezTo>
                  <a:cubicBezTo>
                    <a:pt x="243840" y="121920"/>
                    <a:pt x="167640" y="106680"/>
                    <a:pt x="149860" y="90170"/>
                  </a:cubicBezTo>
                  <a:cubicBezTo>
                    <a:pt x="139700" y="81280"/>
                    <a:pt x="135890" y="63500"/>
                    <a:pt x="139700" y="55880"/>
                  </a:cubicBezTo>
                  <a:cubicBezTo>
                    <a:pt x="142240" y="49530"/>
                    <a:pt x="152400" y="45720"/>
                    <a:pt x="160020" y="45720"/>
                  </a:cubicBezTo>
                  <a:cubicBezTo>
                    <a:pt x="167640" y="45720"/>
                    <a:pt x="177800" y="49530"/>
                    <a:pt x="182880" y="55880"/>
                  </a:cubicBezTo>
                  <a:cubicBezTo>
                    <a:pt x="189230" y="62230"/>
                    <a:pt x="196850" y="77470"/>
                    <a:pt x="194310" y="86360"/>
                  </a:cubicBezTo>
                  <a:cubicBezTo>
                    <a:pt x="191770" y="97790"/>
                    <a:pt x="172720" y="115570"/>
                    <a:pt x="158750" y="116840"/>
                  </a:cubicBezTo>
                  <a:cubicBezTo>
                    <a:pt x="140970" y="119380"/>
                    <a:pt x="118110" y="92710"/>
                    <a:pt x="95250" y="86360"/>
                  </a:cubicBezTo>
                  <a:cubicBezTo>
                    <a:pt x="71120" y="78740"/>
                    <a:pt x="34290" y="85090"/>
                    <a:pt x="19050" y="74930"/>
                  </a:cubicBezTo>
                  <a:cubicBezTo>
                    <a:pt x="8890" y="68580"/>
                    <a:pt x="2540" y="57150"/>
                    <a:pt x="1270" y="48260"/>
                  </a:cubicBezTo>
                  <a:cubicBezTo>
                    <a:pt x="0" y="38100"/>
                    <a:pt x="5080" y="24130"/>
                    <a:pt x="12700" y="17780"/>
                  </a:cubicBezTo>
                  <a:cubicBezTo>
                    <a:pt x="20320" y="11430"/>
                    <a:pt x="40640" y="7620"/>
                    <a:pt x="50800" y="11430"/>
                  </a:cubicBezTo>
                  <a:cubicBezTo>
                    <a:pt x="59690" y="15240"/>
                    <a:pt x="69850" y="27940"/>
                    <a:pt x="71120" y="38100"/>
                  </a:cubicBezTo>
                  <a:cubicBezTo>
                    <a:pt x="72390" y="46990"/>
                    <a:pt x="67310" y="62230"/>
                    <a:pt x="60960" y="68580"/>
                  </a:cubicBezTo>
                  <a:cubicBezTo>
                    <a:pt x="54610" y="74930"/>
                    <a:pt x="39370" y="80010"/>
                    <a:pt x="29210" y="77470"/>
                  </a:cubicBezTo>
                  <a:cubicBezTo>
                    <a:pt x="20320" y="74930"/>
                    <a:pt x="7620" y="66040"/>
                    <a:pt x="3810" y="57150"/>
                  </a:cubicBezTo>
                  <a:cubicBezTo>
                    <a:pt x="0" y="48260"/>
                    <a:pt x="1270" y="31750"/>
                    <a:pt x="6350" y="24130"/>
                  </a:cubicBezTo>
                  <a:cubicBezTo>
                    <a:pt x="11430" y="16510"/>
                    <a:pt x="25400" y="8890"/>
                    <a:pt x="35560" y="8890"/>
                  </a:cubicBezTo>
                  <a:cubicBezTo>
                    <a:pt x="45720" y="8890"/>
                    <a:pt x="59690" y="15240"/>
                    <a:pt x="64770" y="24130"/>
                  </a:cubicBezTo>
                  <a:cubicBezTo>
                    <a:pt x="69850" y="34290"/>
                    <a:pt x="69850" y="57150"/>
                    <a:pt x="63500" y="66040"/>
                  </a:cubicBezTo>
                  <a:cubicBezTo>
                    <a:pt x="58420" y="73660"/>
                    <a:pt x="44450" y="80010"/>
                    <a:pt x="35560" y="78740"/>
                  </a:cubicBezTo>
                  <a:cubicBezTo>
                    <a:pt x="24130" y="77470"/>
                    <a:pt x="2540" y="59690"/>
                    <a:pt x="1270" y="48260"/>
                  </a:cubicBezTo>
                  <a:cubicBezTo>
                    <a:pt x="0" y="36830"/>
                    <a:pt x="13970" y="16510"/>
                    <a:pt x="27940" y="10160"/>
                  </a:cubicBezTo>
                  <a:cubicBezTo>
                    <a:pt x="45720" y="1270"/>
                    <a:pt x="80010" y="8890"/>
                    <a:pt x="104140" y="15240"/>
                  </a:cubicBezTo>
                  <a:cubicBezTo>
                    <a:pt x="129540" y="21590"/>
                    <a:pt x="160020" y="35560"/>
                    <a:pt x="175260" y="50800"/>
                  </a:cubicBezTo>
                  <a:cubicBezTo>
                    <a:pt x="185420" y="60960"/>
                    <a:pt x="196850" y="76200"/>
                    <a:pt x="194310" y="86360"/>
                  </a:cubicBezTo>
                  <a:cubicBezTo>
                    <a:pt x="191770" y="97790"/>
                    <a:pt x="171450" y="113030"/>
                    <a:pt x="158750" y="116840"/>
                  </a:cubicBezTo>
                  <a:cubicBezTo>
                    <a:pt x="146050" y="120650"/>
                    <a:pt x="128270" y="118110"/>
                    <a:pt x="116840" y="113030"/>
                  </a:cubicBezTo>
                  <a:cubicBezTo>
                    <a:pt x="105410" y="107950"/>
                    <a:pt x="91440" y="97790"/>
                    <a:pt x="88900" y="86360"/>
                  </a:cubicBezTo>
                  <a:cubicBezTo>
                    <a:pt x="85090" y="72390"/>
                    <a:pt x="93980" y="44450"/>
                    <a:pt x="105410" y="33020"/>
                  </a:cubicBezTo>
                  <a:cubicBezTo>
                    <a:pt x="118110" y="21590"/>
                    <a:pt x="140970" y="20320"/>
                    <a:pt x="162560" y="21590"/>
                  </a:cubicBezTo>
                  <a:cubicBezTo>
                    <a:pt x="189230" y="22860"/>
                    <a:pt x="234950" y="53340"/>
                    <a:pt x="251460" y="46990"/>
                  </a:cubicBezTo>
                  <a:cubicBezTo>
                    <a:pt x="260350" y="43180"/>
                    <a:pt x="262890" y="22860"/>
                    <a:pt x="265430" y="24130"/>
                  </a:cubicBezTo>
                  <a:cubicBezTo>
                    <a:pt x="269240" y="25400"/>
                    <a:pt x="262890" y="49530"/>
                    <a:pt x="269240" y="54610"/>
                  </a:cubicBezTo>
                  <a:cubicBezTo>
                    <a:pt x="275590" y="60960"/>
                    <a:pt x="306070" y="50800"/>
                    <a:pt x="307340" y="54610"/>
                  </a:cubicBezTo>
                  <a:cubicBezTo>
                    <a:pt x="308610" y="58420"/>
                    <a:pt x="290830" y="63500"/>
                    <a:pt x="285750" y="73660"/>
                  </a:cubicBezTo>
                  <a:cubicBezTo>
                    <a:pt x="275590" y="91440"/>
                    <a:pt x="283210" y="148590"/>
                    <a:pt x="270510" y="161290"/>
                  </a:cubicBezTo>
                  <a:cubicBezTo>
                    <a:pt x="262890" y="168910"/>
                    <a:pt x="252730" y="167640"/>
                    <a:pt x="240030" y="165100"/>
                  </a:cubicBezTo>
                  <a:cubicBezTo>
                    <a:pt x="215900" y="161290"/>
                    <a:pt x="157480" y="132080"/>
                    <a:pt x="142240" y="113030"/>
                  </a:cubicBezTo>
                  <a:cubicBezTo>
                    <a:pt x="133350" y="101600"/>
                    <a:pt x="129540" y="87630"/>
                    <a:pt x="132080" y="78740"/>
                  </a:cubicBezTo>
                  <a:cubicBezTo>
                    <a:pt x="134620" y="69850"/>
                    <a:pt x="154940" y="54610"/>
                    <a:pt x="160020" y="57150"/>
                  </a:cubicBezTo>
                  <a:cubicBezTo>
                    <a:pt x="167640" y="60960"/>
                    <a:pt x="168910" y="118110"/>
                    <a:pt x="161290" y="121920"/>
                  </a:cubicBezTo>
                  <a:cubicBezTo>
                    <a:pt x="154940" y="124460"/>
                    <a:pt x="130810" y="105410"/>
                    <a:pt x="128270" y="95250"/>
                  </a:cubicBezTo>
                  <a:cubicBezTo>
                    <a:pt x="125730" y="86360"/>
                    <a:pt x="133350" y="71120"/>
                    <a:pt x="143510" y="63500"/>
                  </a:cubicBezTo>
                  <a:cubicBezTo>
                    <a:pt x="158750" y="52070"/>
                    <a:pt x="195580" y="44450"/>
                    <a:pt x="220980" y="48260"/>
                  </a:cubicBezTo>
                  <a:cubicBezTo>
                    <a:pt x="250190" y="53340"/>
                    <a:pt x="302260" y="78740"/>
                    <a:pt x="309880" y="96520"/>
                  </a:cubicBezTo>
                  <a:cubicBezTo>
                    <a:pt x="313690" y="106680"/>
                    <a:pt x="308610" y="121920"/>
                    <a:pt x="302260" y="127000"/>
                  </a:cubicBezTo>
                  <a:cubicBezTo>
                    <a:pt x="295910" y="132080"/>
                    <a:pt x="273050" y="130810"/>
                    <a:pt x="273050" y="13081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grpSp>
        <p:nvGrpSpPr>
          <p:cNvPr id="74" name="Group 74"/>
          <p:cNvGrpSpPr/>
          <p:nvPr/>
        </p:nvGrpSpPr>
        <p:grpSpPr>
          <a:xfrm>
            <a:off x="280988" y="1525905"/>
            <a:ext cx="162878" cy="129540"/>
            <a:chOff x="0" y="0"/>
            <a:chExt cx="217170" cy="172720"/>
          </a:xfrm>
        </p:grpSpPr>
        <p:sp>
          <p:nvSpPr>
            <p:cNvPr id="75" name="Freeform 75"/>
            <p:cNvSpPr/>
            <p:nvPr/>
          </p:nvSpPr>
          <p:spPr>
            <a:xfrm>
              <a:off x="45720" y="46990"/>
              <a:ext cx="123190" cy="78740"/>
            </a:xfrm>
            <a:custGeom>
              <a:avLst/>
              <a:gdLst/>
              <a:ahLst/>
              <a:cxnLst/>
              <a:rect l="l" t="t" r="r" b="b"/>
              <a:pathLst>
                <a:path w="123190" h="78740">
                  <a:moveTo>
                    <a:pt x="77470" y="73660"/>
                  </a:moveTo>
                  <a:cubicBezTo>
                    <a:pt x="46990" y="46990"/>
                    <a:pt x="27940" y="67310"/>
                    <a:pt x="19050" y="63500"/>
                  </a:cubicBezTo>
                  <a:cubicBezTo>
                    <a:pt x="10160" y="59690"/>
                    <a:pt x="2540" y="33020"/>
                    <a:pt x="6350" y="24130"/>
                  </a:cubicBezTo>
                  <a:cubicBezTo>
                    <a:pt x="8890" y="16510"/>
                    <a:pt x="21590" y="10160"/>
                    <a:pt x="29210" y="10160"/>
                  </a:cubicBezTo>
                  <a:cubicBezTo>
                    <a:pt x="36830" y="10160"/>
                    <a:pt x="48260" y="13970"/>
                    <a:pt x="53340" y="20320"/>
                  </a:cubicBezTo>
                  <a:cubicBezTo>
                    <a:pt x="58420" y="26670"/>
                    <a:pt x="59690" y="38100"/>
                    <a:pt x="57150" y="45720"/>
                  </a:cubicBezTo>
                  <a:cubicBezTo>
                    <a:pt x="54610" y="53340"/>
                    <a:pt x="46990" y="63500"/>
                    <a:pt x="39370" y="64770"/>
                  </a:cubicBezTo>
                  <a:cubicBezTo>
                    <a:pt x="30480" y="67310"/>
                    <a:pt x="12700" y="60960"/>
                    <a:pt x="7620" y="53340"/>
                  </a:cubicBezTo>
                  <a:cubicBezTo>
                    <a:pt x="2540" y="46990"/>
                    <a:pt x="0" y="34290"/>
                    <a:pt x="5080" y="26670"/>
                  </a:cubicBezTo>
                  <a:cubicBezTo>
                    <a:pt x="12700" y="15240"/>
                    <a:pt x="53340" y="0"/>
                    <a:pt x="72390" y="3810"/>
                  </a:cubicBezTo>
                  <a:cubicBezTo>
                    <a:pt x="91440" y="7620"/>
                    <a:pt x="118110" y="33020"/>
                    <a:pt x="120650" y="46990"/>
                  </a:cubicBezTo>
                  <a:cubicBezTo>
                    <a:pt x="123190" y="57150"/>
                    <a:pt x="115570" y="71120"/>
                    <a:pt x="107950" y="74930"/>
                  </a:cubicBezTo>
                  <a:cubicBezTo>
                    <a:pt x="100330" y="78740"/>
                    <a:pt x="77470" y="73660"/>
                    <a:pt x="77470" y="7366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grpSp>
        <p:nvGrpSpPr>
          <p:cNvPr id="76" name="Group 76"/>
          <p:cNvGrpSpPr/>
          <p:nvPr/>
        </p:nvGrpSpPr>
        <p:grpSpPr>
          <a:xfrm>
            <a:off x="142875" y="1515427"/>
            <a:ext cx="272415" cy="141922"/>
            <a:chOff x="0" y="0"/>
            <a:chExt cx="363220" cy="189230"/>
          </a:xfrm>
        </p:grpSpPr>
        <p:sp>
          <p:nvSpPr>
            <p:cNvPr id="77" name="Freeform 77"/>
            <p:cNvSpPr/>
            <p:nvPr/>
          </p:nvSpPr>
          <p:spPr>
            <a:xfrm>
              <a:off x="49530" y="48260"/>
              <a:ext cx="264160" cy="93980"/>
            </a:xfrm>
            <a:custGeom>
              <a:avLst/>
              <a:gdLst/>
              <a:ahLst/>
              <a:cxnLst/>
              <a:rect l="l" t="t" r="r" b="b"/>
              <a:pathLst>
                <a:path w="264160" h="93980">
                  <a:moveTo>
                    <a:pt x="205740" y="76200"/>
                  </a:moveTo>
                  <a:cubicBezTo>
                    <a:pt x="186690" y="16510"/>
                    <a:pt x="200660" y="5080"/>
                    <a:pt x="212090" y="2540"/>
                  </a:cubicBezTo>
                  <a:cubicBezTo>
                    <a:pt x="223520" y="0"/>
                    <a:pt x="245110" y="7620"/>
                    <a:pt x="254000" y="15240"/>
                  </a:cubicBezTo>
                  <a:cubicBezTo>
                    <a:pt x="260350" y="21590"/>
                    <a:pt x="264160" y="33020"/>
                    <a:pt x="262890" y="40640"/>
                  </a:cubicBezTo>
                  <a:cubicBezTo>
                    <a:pt x="261620" y="48260"/>
                    <a:pt x="256540" y="55880"/>
                    <a:pt x="247650" y="62230"/>
                  </a:cubicBezTo>
                  <a:cubicBezTo>
                    <a:pt x="233680" y="72390"/>
                    <a:pt x="207010" y="77470"/>
                    <a:pt x="181610" y="81280"/>
                  </a:cubicBezTo>
                  <a:cubicBezTo>
                    <a:pt x="148590" y="86360"/>
                    <a:pt x="95250" y="93980"/>
                    <a:pt x="63500" y="83820"/>
                  </a:cubicBezTo>
                  <a:cubicBezTo>
                    <a:pt x="38100" y="76200"/>
                    <a:pt x="3810" y="52070"/>
                    <a:pt x="1270" y="38100"/>
                  </a:cubicBezTo>
                  <a:cubicBezTo>
                    <a:pt x="0" y="29210"/>
                    <a:pt x="10160" y="16510"/>
                    <a:pt x="19050" y="12700"/>
                  </a:cubicBezTo>
                  <a:cubicBezTo>
                    <a:pt x="27940" y="8890"/>
                    <a:pt x="48260" y="12700"/>
                    <a:pt x="55880" y="19050"/>
                  </a:cubicBezTo>
                  <a:cubicBezTo>
                    <a:pt x="62230" y="25400"/>
                    <a:pt x="67310" y="39370"/>
                    <a:pt x="64770" y="48260"/>
                  </a:cubicBezTo>
                  <a:cubicBezTo>
                    <a:pt x="62230" y="57150"/>
                    <a:pt x="44450" y="69850"/>
                    <a:pt x="35560" y="72390"/>
                  </a:cubicBezTo>
                  <a:cubicBezTo>
                    <a:pt x="29210" y="73660"/>
                    <a:pt x="20320" y="71120"/>
                    <a:pt x="15240" y="67310"/>
                  </a:cubicBezTo>
                  <a:cubicBezTo>
                    <a:pt x="8890" y="62230"/>
                    <a:pt x="0" y="49530"/>
                    <a:pt x="1270" y="40640"/>
                  </a:cubicBezTo>
                  <a:cubicBezTo>
                    <a:pt x="2540" y="30480"/>
                    <a:pt x="15240" y="11430"/>
                    <a:pt x="25400" y="10160"/>
                  </a:cubicBezTo>
                  <a:cubicBezTo>
                    <a:pt x="36830" y="7620"/>
                    <a:pt x="54610" y="35560"/>
                    <a:pt x="64770" y="34290"/>
                  </a:cubicBezTo>
                  <a:cubicBezTo>
                    <a:pt x="71120" y="34290"/>
                    <a:pt x="71120" y="22860"/>
                    <a:pt x="80010" y="20320"/>
                  </a:cubicBezTo>
                  <a:cubicBezTo>
                    <a:pt x="101600" y="12700"/>
                    <a:pt x="184150" y="35560"/>
                    <a:pt x="209550" y="27940"/>
                  </a:cubicBezTo>
                  <a:cubicBezTo>
                    <a:pt x="222250" y="24130"/>
                    <a:pt x="226060" y="7620"/>
                    <a:pt x="234950" y="7620"/>
                  </a:cubicBezTo>
                  <a:cubicBezTo>
                    <a:pt x="243840" y="7620"/>
                    <a:pt x="261620" y="24130"/>
                    <a:pt x="262890" y="34290"/>
                  </a:cubicBezTo>
                  <a:cubicBezTo>
                    <a:pt x="264160" y="43180"/>
                    <a:pt x="251460" y="62230"/>
                    <a:pt x="241300" y="64770"/>
                  </a:cubicBezTo>
                  <a:cubicBezTo>
                    <a:pt x="228600" y="68580"/>
                    <a:pt x="193040" y="52070"/>
                    <a:pt x="186690" y="40640"/>
                  </a:cubicBezTo>
                  <a:cubicBezTo>
                    <a:pt x="182880" y="33020"/>
                    <a:pt x="185420" y="21590"/>
                    <a:pt x="189230" y="15240"/>
                  </a:cubicBezTo>
                  <a:cubicBezTo>
                    <a:pt x="193040" y="8890"/>
                    <a:pt x="204470" y="2540"/>
                    <a:pt x="212090" y="2540"/>
                  </a:cubicBezTo>
                  <a:cubicBezTo>
                    <a:pt x="218440" y="2540"/>
                    <a:pt x="224790" y="3810"/>
                    <a:pt x="229870" y="8890"/>
                  </a:cubicBezTo>
                  <a:cubicBezTo>
                    <a:pt x="240030" y="17780"/>
                    <a:pt x="257810" y="49530"/>
                    <a:pt x="256540" y="64770"/>
                  </a:cubicBezTo>
                  <a:cubicBezTo>
                    <a:pt x="255270" y="74930"/>
                    <a:pt x="246380" y="87630"/>
                    <a:pt x="238760" y="90170"/>
                  </a:cubicBezTo>
                  <a:cubicBezTo>
                    <a:pt x="229870" y="92710"/>
                    <a:pt x="205740" y="76200"/>
                    <a:pt x="205740" y="7620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grpSp>
        <p:nvGrpSpPr>
          <p:cNvPr id="78" name="Group 78"/>
          <p:cNvGrpSpPr/>
          <p:nvPr/>
        </p:nvGrpSpPr>
        <p:grpSpPr>
          <a:xfrm>
            <a:off x="4092892" y="1522095"/>
            <a:ext cx="135255" cy="115252"/>
            <a:chOff x="0" y="0"/>
            <a:chExt cx="180340" cy="153670"/>
          </a:xfrm>
        </p:grpSpPr>
        <p:sp>
          <p:nvSpPr>
            <p:cNvPr id="79" name="Freeform 79"/>
            <p:cNvSpPr/>
            <p:nvPr/>
          </p:nvSpPr>
          <p:spPr>
            <a:xfrm>
              <a:off x="44450" y="48260"/>
              <a:ext cx="87630" cy="54610"/>
            </a:xfrm>
            <a:custGeom>
              <a:avLst/>
              <a:gdLst/>
              <a:ahLst/>
              <a:cxnLst/>
              <a:rect l="l" t="t" r="r" b="b"/>
              <a:pathLst>
                <a:path w="87630" h="54610">
                  <a:moveTo>
                    <a:pt x="54610" y="54610"/>
                  </a:moveTo>
                  <a:cubicBezTo>
                    <a:pt x="2540" y="40640"/>
                    <a:pt x="2540" y="17780"/>
                    <a:pt x="7620" y="10160"/>
                  </a:cubicBezTo>
                  <a:cubicBezTo>
                    <a:pt x="11430" y="3810"/>
                    <a:pt x="24130" y="1270"/>
                    <a:pt x="31750" y="2540"/>
                  </a:cubicBezTo>
                  <a:cubicBezTo>
                    <a:pt x="39370" y="3810"/>
                    <a:pt x="48260" y="11430"/>
                    <a:pt x="50800" y="17780"/>
                  </a:cubicBezTo>
                  <a:cubicBezTo>
                    <a:pt x="53340" y="24130"/>
                    <a:pt x="53340" y="35560"/>
                    <a:pt x="49530" y="41910"/>
                  </a:cubicBezTo>
                  <a:cubicBezTo>
                    <a:pt x="45720" y="48260"/>
                    <a:pt x="35560" y="54610"/>
                    <a:pt x="27940" y="54610"/>
                  </a:cubicBezTo>
                  <a:cubicBezTo>
                    <a:pt x="20320" y="54610"/>
                    <a:pt x="10160" y="50800"/>
                    <a:pt x="6350" y="44450"/>
                  </a:cubicBezTo>
                  <a:cubicBezTo>
                    <a:pt x="1270" y="36830"/>
                    <a:pt x="0" y="19050"/>
                    <a:pt x="6350" y="12700"/>
                  </a:cubicBezTo>
                  <a:cubicBezTo>
                    <a:pt x="15240" y="2540"/>
                    <a:pt x="64770" y="0"/>
                    <a:pt x="76200" y="8890"/>
                  </a:cubicBezTo>
                  <a:cubicBezTo>
                    <a:pt x="83820" y="13970"/>
                    <a:pt x="87630" y="30480"/>
                    <a:pt x="85090" y="38100"/>
                  </a:cubicBezTo>
                  <a:cubicBezTo>
                    <a:pt x="81280" y="45720"/>
                    <a:pt x="54610" y="54610"/>
                    <a:pt x="54610" y="5461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grpSp>
        <p:nvGrpSpPr>
          <p:cNvPr id="80" name="Group 80"/>
          <p:cNvGrpSpPr/>
          <p:nvPr/>
        </p:nvGrpSpPr>
        <p:grpSpPr>
          <a:xfrm>
            <a:off x="4298632" y="1493520"/>
            <a:ext cx="136208" cy="160972"/>
            <a:chOff x="0" y="0"/>
            <a:chExt cx="181610" cy="214630"/>
          </a:xfrm>
        </p:grpSpPr>
        <p:sp>
          <p:nvSpPr>
            <p:cNvPr id="81" name="Freeform 81"/>
            <p:cNvSpPr/>
            <p:nvPr/>
          </p:nvSpPr>
          <p:spPr>
            <a:xfrm>
              <a:off x="48260" y="49530"/>
              <a:ext cx="87630" cy="115570"/>
            </a:xfrm>
            <a:custGeom>
              <a:avLst/>
              <a:gdLst/>
              <a:ahLst/>
              <a:cxnLst/>
              <a:rect l="l" t="t" r="r" b="b"/>
              <a:pathLst>
                <a:path w="87630" h="115570">
                  <a:moveTo>
                    <a:pt x="20320" y="87630"/>
                  </a:moveTo>
                  <a:cubicBezTo>
                    <a:pt x="46990" y="45720"/>
                    <a:pt x="55880" y="46990"/>
                    <a:pt x="60960" y="49530"/>
                  </a:cubicBezTo>
                  <a:cubicBezTo>
                    <a:pt x="68580" y="53340"/>
                    <a:pt x="80010" y="67310"/>
                    <a:pt x="78740" y="74930"/>
                  </a:cubicBezTo>
                  <a:cubicBezTo>
                    <a:pt x="76200" y="85090"/>
                    <a:pt x="43180" y="102870"/>
                    <a:pt x="29210" y="101600"/>
                  </a:cubicBezTo>
                  <a:cubicBezTo>
                    <a:pt x="19050" y="100330"/>
                    <a:pt x="7620" y="90170"/>
                    <a:pt x="3810" y="82550"/>
                  </a:cubicBezTo>
                  <a:cubicBezTo>
                    <a:pt x="1270" y="74930"/>
                    <a:pt x="2540" y="64770"/>
                    <a:pt x="7620" y="57150"/>
                  </a:cubicBezTo>
                  <a:cubicBezTo>
                    <a:pt x="15240" y="45720"/>
                    <a:pt x="40640" y="31750"/>
                    <a:pt x="53340" y="30480"/>
                  </a:cubicBezTo>
                  <a:cubicBezTo>
                    <a:pt x="62230" y="29210"/>
                    <a:pt x="73660" y="34290"/>
                    <a:pt x="78740" y="40640"/>
                  </a:cubicBezTo>
                  <a:cubicBezTo>
                    <a:pt x="83820" y="48260"/>
                    <a:pt x="87630" y="66040"/>
                    <a:pt x="82550" y="73660"/>
                  </a:cubicBezTo>
                  <a:cubicBezTo>
                    <a:pt x="76200" y="83820"/>
                    <a:pt x="44450" y="91440"/>
                    <a:pt x="30480" y="88900"/>
                  </a:cubicBezTo>
                  <a:cubicBezTo>
                    <a:pt x="19050" y="87630"/>
                    <a:pt x="5080" y="78740"/>
                    <a:pt x="2540" y="69850"/>
                  </a:cubicBezTo>
                  <a:cubicBezTo>
                    <a:pt x="0" y="60960"/>
                    <a:pt x="10160" y="39370"/>
                    <a:pt x="16510" y="33020"/>
                  </a:cubicBezTo>
                  <a:cubicBezTo>
                    <a:pt x="20320" y="29210"/>
                    <a:pt x="26670" y="26670"/>
                    <a:pt x="30480" y="29210"/>
                  </a:cubicBezTo>
                  <a:cubicBezTo>
                    <a:pt x="35560" y="33020"/>
                    <a:pt x="36830" y="69850"/>
                    <a:pt x="34290" y="71120"/>
                  </a:cubicBezTo>
                  <a:cubicBezTo>
                    <a:pt x="31750" y="71120"/>
                    <a:pt x="20320" y="53340"/>
                    <a:pt x="20320" y="45720"/>
                  </a:cubicBezTo>
                  <a:cubicBezTo>
                    <a:pt x="20320" y="38100"/>
                    <a:pt x="22860" y="29210"/>
                    <a:pt x="27940" y="25400"/>
                  </a:cubicBezTo>
                  <a:cubicBezTo>
                    <a:pt x="35560" y="19050"/>
                    <a:pt x="67310" y="25400"/>
                    <a:pt x="68580" y="20320"/>
                  </a:cubicBezTo>
                  <a:cubicBezTo>
                    <a:pt x="69850" y="16510"/>
                    <a:pt x="46990" y="1270"/>
                    <a:pt x="46990" y="1270"/>
                  </a:cubicBezTo>
                  <a:cubicBezTo>
                    <a:pt x="46990" y="0"/>
                    <a:pt x="72390" y="11430"/>
                    <a:pt x="76200" y="20320"/>
                  </a:cubicBezTo>
                  <a:cubicBezTo>
                    <a:pt x="80010" y="27940"/>
                    <a:pt x="78740" y="41910"/>
                    <a:pt x="73660" y="49530"/>
                  </a:cubicBezTo>
                  <a:cubicBezTo>
                    <a:pt x="68580" y="57150"/>
                    <a:pt x="57150" y="64770"/>
                    <a:pt x="48260" y="63500"/>
                  </a:cubicBezTo>
                  <a:cubicBezTo>
                    <a:pt x="38100" y="62230"/>
                    <a:pt x="15240" y="38100"/>
                    <a:pt x="16510" y="27940"/>
                  </a:cubicBezTo>
                  <a:cubicBezTo>
                    <a:pt x="17780" y="17780"/>
                    <a:pt x="43180" y="1270"/>
                    <a:pt x="53340" y="1270"/>
                  </a:cubicBezTo>
                  <a:cubicBezTo>
                    <a:pt x="62230" y="1270"/>
                    <a:pt x="73660" y="11430"/>
                    <a:pt x="76200" y="19050"/>
                  </a:cubicBezTo>
                  <a:cubicBezTo>
                    <a:pt x="80010" y="27940"/>
                    <a:pt x="74930" y="48260"/>
                    <a:pt x="67310" y="55880"/>
                  </a:cubicBezTo>
                  <a:cubicBezTo>
                    <a:pt x="60960" y="62230"/>
                    <a:pt x="46990" y="64770"/>
                    <a:pt x="39370" y="62230"/>
                  </a:cubicBezTo>
                  <a:cubicBezTo>
                    <a:pt x="30480" y="59690"/>
                    <a:pt x="20320" y="49530"/>
                    <a:pt x="17780" y="41910"/>
                  </a:cubicBezTo>
                  <a:cubicBezTo>
                    <a:pt x="15240" y="33020"/>
                    <a:pt x="16510" y="19050"/>
                    <a:pt x="22860" y="12700"/>
                  </a:cubicBezTo>
                  <a:cubicBezTo>
                    <a:pt x="29210" y="5080"/>
                    <a:pt x="50800" y="1270"/>
                    <a:pt x="59690" y="3810"/>
                  </a:cubicBezTo>
                  <a:cubicBezTo>
                    <a:pt x="67310" y="6350"/>
                    <a:pt x="78740" y="24130"/>
                    <a:pt x="77470" y="25400"/>
                  </a:cubicBezTo>
                  <a:cubicBezTo>
                    <a:pt x="76200" y="26670"/>
                    <a:pt x="45720" y="2540"/>
                    <a:pt x="46990" y="1270"/>
                  </a:cubicBezTo>
                  <a:cubicBezTo>
                    <a:pt x="46990" y="0"/>
                    <a:pt x="67310" y="7620"/>
                    <a:pt x="72390" y="13970"/>
                  </a:cubicBezTo>
                  <a:cubicBezTo>
                    <a:pt x="77470" y="19050"/>
                    <a:pt x="81280" y="27940"/>
                    <a:pt x="78740" y="35560"/>
                  </a:cubicBezTo>
                  <a:cubicBezTo>
                    <a:pt x="76200" y="45720"/>
                    <a:pt x="48260" y="55880"/>
                    <a:pt x="48260" y="63500"/>
                  </a:cubicBezTo>
                  <a:cubicBezTo>
                    <a:pt x="48260" y="68580"/>
                    <a:pt x="62230" y="73660"/>
                    <a:pt x="60960" y="74930"/>
                  </a:cubicBezTo>
                  <a:cubicBezTo>
                    <a:pt x="59690" y="77470"/>
                    <a:pt x="40640" y="76200"/>
                    <a:pt x="34290" y="71120"/>
                  </a:cubicBezTo>
                  <a:cubicBezTo>
                    <a:pt x="27940" y="66040"/>
                    <a:pt x="20320" y="54610"/>
                    <a:pt x="20320" y="45720"/>
                  </a:cubicBezTo>
                  <a:cubicBezTo>
                    <a:pt x="20320" y="35560"/>
                    <a:pt x="31750" y="20320"/>
                    <a:pt x="40640" y="16510"/>
                  </a:cubicBezTo>
                  <a:cubicBezTo>
                    <a:pt x="48260" y="12700"/>
                    <a:pt x="60960" y="16510"/>
                    <a:pt x="68580" y="20320"/>
                  </a:cubicBezTo>
                  <a:cubicBezTo>
                    <a:pt x="74930" y="24130"/>
                    <a:pt x="81280" y="29210"/>
                    <a:pt x="82550" y="36830"/>
                  </a:cubicBezTo>
                  <a:cubicBezTo>
                    <a:pt x="85090" y="48260"/>
                    <a:pt x="76200" y="76200"/>
                    <a:pt x="66040" y="83820"/>
                  </a:cubicBezTo>
                  <a:cubicBezTo>
                    <a:pt x="55880" y="91440"/>
                    <a:pt x="35560" y="91440"/>
                    <a:pt x="24130" y="87630"/>
                  </a:cubicBezTo>
                  <a:cubicBezTo>
                    <a:pt x="15240" y="85090"/>
                    <a:pt x="5080" y="77470"/>
                    <a:pt x="2540" y="69850"/>
                  </a:cubicBezTo>
                  <a:cubicBezTo>
                    <a:pt x="0" y="60960"/>
                    <a:pt x="7620" y="39370"/>
                    <a:pt x="16510" y="33020"/>
                  </a:cubicBezTo>
                  <a:cubicBezTo>
                    <a:pt x="26670" y="25400"/>
                    <a:pt x="49530" y="26670"/>
                    <a:pt x="60960" y="30480"/>
                  </a:cubicBezTo>
                  <a:cubicBezTo>
                    <a:pt x="69850" y="33020"/>
                    <a:pt x="78740" y="39370"/>
                    <a:pt x="82550" y="46990"/>
                  </a:cubicBezTo>
                  <a:cubicBezTo>
                    <a:pt x="86360" y="54610"/>
                    <a:pt x="87630" y="66040"/>
                    <a:pt x="82550" y="73660"/>
                  </a:cubicBezTo>
                  <a:cubicBezTo>
                    <a:pt x="73660" y="85090"/>
                    <a:pt x="29210" y="102870"/>
                    <a:pt x="16510" y="97790"/>
                  </a:cubicBezTo>
                  <a:cubicBezTo>
                    <a:pt x="7620" y="93980"/>
                    <a:pt x="1270" y="78740"/>
                    <a:pt x="2540" y="69850"/>
                  </a:cubicBezTo>
                  <a:cubicBezTo>
                    <a:pt x="3810" y="60960"/>
                    <a:pt x="15240" y="49530"/>
                    <a:pt x="24130" y="45720"/>
                  </a:cubicBezTo>
                  <a:cubicBezTo>
                    <a:pt x="34290" y="41910"/>
                    <a:pt x="58420" y="45720"/>
                    <a:pt x="59690" y="49530"/>
                  </a:cubicBezTo>
                  <a:cubicBezTo>
                    <a:pt x="60960" y="54610"/>
                    <a:pt x="25400" y="76200"/>
                    <a:pt x="24130" y="74930"/>
                  </a:cubicBezTo>
                  <a:cubicBezTo>
                    <a:pt x="22860" y="73660"/>
                    <a:pt x="39370" y="48260"/>
                    <a:pt x="48260" y="48260"/>
                  </a:cubicBezTo>
                  <a:cubicBezTo>
                    <a:pt x="57150" y="48260"/>
                    <a:pt x="77470" y="64770"/>
                    <a:pt x="78740" y="74930"/>
                  </a:cubicBezTo>
                  <a:cubicBezTo>
                    <a:pt x="80010" y="86360"/>
                    <a:pt x="60960" y="113030"/>
                    <a:pt x="50800" y="114300"/>
                  </a:cubicBezTo>
                  <a:cubicBezTo>
                    <a:pt x="41910" y="115570"/>
                    <a:pt x="20320" y="87630"/>
                    <a:pt x="20320" y="876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  <p:grpSp>
        <p:nvGrpSpPr>
          <p:cNvPr id="82" name="Group 82"/>
          <p:cNvGrpSpPr/>
          <p:nvPr/>
        </p:nvGrpSpPr>
        <p:grpSpPr>
          <a:xfrm>
            <a:off x="2163128" y="1515427"/>
            <a:ext cx="1278255" cy="167640"/>
            <a:chOff x="0" y="0"/>
            <a:chExt cx="1704340" cy="223520"/>
          </a:xfrm>
        </p:grpSpPr>
        <p:sp>
          <p:nvSpPr>
            <p:cNvPr id="83" name="Freeform 83"/>
            <p:cNvSpPr/>
            <p:nvPr/>
          </p:nvSpPr>
          <p:spPr>
            <a:xfrm>
              <a:off x="48260" y="31750"/>
              <a:ext cx="1607820" cy="149860"/>
            </a:xfrm>
            <a:custGeom>
              <a:avLst/>
              <a:gdLst/>
              <a:ahLst/>
              <a:cxnLst/>
              <a:rect l="l" t="t" r="r" b="b"/>
              <a:pathLst>
                <a:path w="1607820" h="149860">
                  <a:moveTo>
                    <a:pt x="716280" y="83820"/>
                  </a:moveTo>
                  <a:cubicBezTo>
                    <a:pt x="21590" y="109220"/>
                    <a:pt x="15240" y="105410"/>
                    <a:pt x="8890" y="97790"/>
                  </a:cubicBezTo>
                  <a:cubicBezTo>
                    <a:pt x="3810" y="91440"/>
                    <a:pt x="0" y="82550"/>
                    <a:pt x="2540" y="74930"/>
                  </a:cubicBezTo>
                  <a:cubicBezTo>
                    <a:pt x="5080" y="64770"/>
                    <a:pt x="19050" y="49530"/>
                    <a:pt x="36830" y="43180"/>
                  </a:cubicBezTo>
                  <a:cubicBezTo>
                    <a:pt x="67310" y="31750"/>
                    <a:pt x="128270" y="39370"/>
                    <a:pt x="179070" y="43180"/>
                  </a:cubicBezTo>
                  <a:cubicBezTo>
                    <a:pt x="240030" y="46990"/>
                    <a:pt x="297180" y="64770"/>
                    <a:pt x="378460" y="71120"/>
                  </a:cubicBezTo>
                  <a:cubicBezTo>
                    <a:pt x="506730" y="80010"/>
                    <a:pt x="693420" y="77470"/>
                    <a:pt x="872490" y="72390"/>
                  </a:cubicBezTo>
                  <a:cubicBezTo>
                    <a:pt x="1085850" y="66040"/>
                    <a:pt x="1488440" y="0"/>
                    <a:pt x="1570990" y="29210"/>
                  </a:cubicBezTo>
                  <a:cubicBezTo>
                    <a:pt x="1592580" y="36830"/>
                    <a:pt x="1602740" y="48260"/>
                    <a:pt x="1605280" y="59690"/>
                  </a:cubicBezTo>
                  <a:cubicBezTo>
                    <a:pt x="1607820" y="68580"/>
                    <a:pt x="1601470" y="83820"/>
                    <a:pt x="1595120" y="90170"/>
                  </a:cubicBezTo>
                  <a:cubicBezTo>
                    <a:pt x="1590040" y="96520"/>
                    <a:pt x="1584960" y="96520"/>
                    <a:pt x="1572260" y="99060"/>
                  </a:cubicBezTo>
                  <a:cubicBezTo>
                    <a:pt x="1522730" y="109220"/>
                    <a:pt x="1289050" y="115570"/>
                    <a:pt x="1192530" y="113030"/>
                  </a:cubicBezTo>
                  <a:cubicBezTo>
                    <a:pt x="1132840" y="111760"/>
                    <a:pt x="1069340" y="114300"/>
                    <a:pt x="1047750" y="99060"/>
                  </a:cubicBezTo>
                  <a:cubicBezTo>
                    <a:pt x="1037590" y="91440"/>
                    <a:pt x="1035050" y="78740"/>
                    <a:pt x="1035050" y="69850"/>
                  </a:cubicBezTo>
                  <a:cubicBezTo>
                    <a:pt x="1035050" y="59690"/>
                    <a:pt x="1043940" y="46990"/>
                    <a:pt x="1051560" y="41910"/>
                  </a:cubicBezTo>
                  <a:cubicBezTo>
                    <a:pt x="1059180" y="36830"/>
                    <a:pt x="1074420" y="35560"/>
                    <a:pt x="1083310" y="40640"/>
                  </a:cubicBezTo>
                  <a:cubicBezTo>
                    <a:pt x="1092200" y="45720"/>
                    <a:pt x="1103630" y="64770"/>
                    <a:pt x="1102360" y="76200"/>
                  </a:cubicBezTo>
                  <a:cubicBezTo>
                    <a:pt x="1102360" y="86360"/>
                    <a:pt x="1092200" y="99060"/>
                    <a:pt x="1083310" y="102870"/>
                  </a:cubicBezTo>
                  <a:cubicBezTo>
                    <a:pt x="1073150" y="106680"/>
                    <a:pt x="1050290" y="102870"/>
                    <a:pt x="1042670" y="93980"/>
                  </a:cubicBezTo>
                  <a:cubicBezTo>
                    <a:pt x="1035050" y="85090"/>
                    <a:pt x="1035050" y="62230"/>
                    <a:pt x="1040130" y="52070"/>
                  </a:cubicBezTo>
                  <a:cubicBezTo>
                    <a:pt x="1045210" y="43180"/>
                    <a:pt x="1052830" y="40640"/>
                    <a:pt x="1068070" y="36830"/>
                  </a:cubicBezTo>
                  <a:cubicBezTo>
                    <a:pt x="1116330" y="25400"/>
                    <a:pt x="1303020" y="45720"/>
                    <a:pt x="1395730" y="43180"/>
                  </a:cubicBezTo>
                  <a:cubicBezTo>
                    <a:pt x="1463040" y="40640"/>
                    <a:pt x="1536700" y="17780"/>
                    <a:pt x="1570990" y="29210"/>
                  </a:cubicBezTo>
                  <a:cubicBezTo>
                    <a:pt x="1588770" y="35560"/>
                    <a:pt x="1602740" y="48260"/>
                    <a:pt x="1605280" y="59690"/>
                  </a:cubicBezTo>
                  <a:cubicBezTo>
                    <a:pt x="1607820" y="68580"/>
                    <a:pt x="1601470" y="83820"/>
                    <a:pt x="1595120" y="90170"/>
                  </a:cubicBezTo>
                  <a:cubicBezTo>
                    <a:pt x="1590040" y="96520"/>
                    <a:pt x="1583690" y="96520"/>
                    <a:pt x="1572260" y="99060"/>
                  </a:cubicBezTo>
                  <a:cubicBezTo>
                    <a:pt x="1539240" y="105410"/>
                    <a:pt x="1409700" y="95250"/>
                    <a:pt x="1371600" y="104140"/>
                  </a:cubicBezTo>
                  <a:cubicBezTo>
                    <a:pt x="1355090" y="107950"/>
                    <a:pt x="1355090" y="115570"/>
                    <a:pt x="1337310" y="119380"/>
                  </a:cubicBezTo>
                  <a:cubicBezTo>
                    <a:pt x="1290320" y="128270"/>
                    <a:pt x="1115060" y="101600"/>
                    <a:pt x="1068070" y="110490"/>
                  </a:cubicBezTo>
                  <a:cubicBezTo>
                    <a:pt x="1050290" y="114300"/>
                    <a:pt x="1050290" y="121920"/>
                    <a:pt x="1033780" y="125730"/>
                  </a:cubicBezTo>
                  <a:cubicBezTo>
                    <a:pt x="1000760" y="134620"/>
                    <a:pt x="944880" y="137160"/>
                    <a:pt x="877570" y="139700"/>
                  </a:cubicBezTo>
                  <a:cubicBezTo>
                    <a:pt x="759460" y="144780"/>
                    <a:pt x="514350" y="149860"/>
                    <a:pt x="386080" y="140970"/>
                  </a:cubicBezTo>
                  <a:cubicBezTo>
                    <a:pt x="302260" y="135890"/>
                    <a:pt x="242570" y="118110"/>
                    <a:pt x="179070" y="113030"/>
                  </a:cubicBezTo>
                  <a:cubicBezTo>
                    <a:pt x="125730" y="109220"/>
                    <a:pt x="57150" y="121920"/>
                    <a:pt x="29210" y="111760"/>
                  </a:cubicBezTo>
                  <a:cubicBezTo>
                    <a:pt x="16510" y="106680"/>
                    <a:pt x="7620" y="100330"/>
                    <a:pt x="5080" y="91440"/>
                  </a:cubicBezTo>
                  <a:cubicBezTo>
                    <a:pt x="1270" y="81280"/>
                    <a:pt x="3810" y="63500"/>
                    <a:pt x="13970" y="53340"/>
                  </a:cubicBezTo>
                  <a:cubicBezTo>
                    <a:pt x="35560" y="33020"/>
                    <a:pt x="114300" y="34290"/>
                    <a:pt x="172720" y="30480"/>
                  </a:cubicBezTo>
                  <a:cubicBezTo>
                    <a:pt x="246380" y="25400"/>
                    <a:pt x="355600" y="36830"/>
                    <a:pt x="421640" y="33020"/>
                  </a:cubicBezTo>
                  <a:cubicBezTo>
                    <a:pt x="466090" y="30480"/>
                    <a:pt x="491490" y="20320"/>
                    <a:pt x="533400" y="19050"/>
                  </a:cubicBezTo>
                  <a:cubicBezTo>
                    <a:pt x="589280" y="17780"/>
                    <a:pt x="695960" y="13970"/>
                    <a:pt x="726440" y="30480"/>
                  </a:cubicBezTo>
                  <a:cubicBezTo>
                    <a:pt x="740410" y="38100"/>
                    <a:pt x="749300" y="50800"/>
                    <a:pt x="748030" y="59690"/>
                  </a:cubicBezTo>
                  <a:cubicBezTo>
                    <a:pt x="746760" y="68580"/>
                    <a:pt x="716280" y="83820"/>
                    <a:pt x="716280" y="8382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274</Words>
  <Application>Microsoft Office PowerPoint</Application>
  <PresentationFormat>Custom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Glacial Indifference</vt:lpstr>
      <vt:lpstr>Glacial Indifference Bold</vt:lpstr>
      <vt:lpstr>Sunborn</vt:lpstr>
      <vt:lpstr>Canva Sans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blue creative modern medical clinic presentation</dc:title>
  <dc:creator>Marklund, Leroy</dc:creator>
  <cp:lastModifiedBy>Marklund, Leroy</cp:lastModifiedBy>
  <cp:revision>1</cp:revision>
  <dcterms:created xsi:type="dcterms:W3CDTF">2006-08-16T00:00:00Z</dcterms:created>
  <dcterms:modified xsi:type="dcterms:W3CDTF">2023-07-11T22:43:40Z</dcterms:modified>
  <dc:identifier>DAFoTM6AEag</dc:identifier>
</cp:coreProperties>
</file>