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4"/>
  </p:notesMasterIdLst>
  <p:sldIdLst>
    <p:sldId id="256" r:id="rId5"/>
    <p:sldId id="257" r:id="rId6"/>
    <p:sldId id="258" r:id="rId7"/>
    <p:sldId id="259" r:id="rId8"/>
    <p:sldId id="261" r:id="rId9"/>
    <p:sldId id="260" r:id="rId10"/>
    <p:sldId id="273" r:id="rId11"/>
    <p:sldId id="264" r:id="rId12"/>
    <p:sldId id="270" r:id="rId13"/>
    <p:sldId id="283" r:id="rId14"/>
    <p:sldId id="284" r:id="rId15"/>
    <p:sldId id="265" r:id="rId16"/>
    <p:sldId id="266" r:id="rId17"/>
    <p:sldId id="285" r:id="rId18"/>
    <p:sldId id="268" r:id="rId19"/>
    <p:sldId id="271" r:id="rId20"/>
    <p:sldId id="286" r:id="rId21"/>
    <p:sldId id="287" r:id="rId22"/>
    <p:sldId id="277" r:id="rId23"/>
    <p:sldId id="288" r:id="rId24"/>
    <p:sldId id="289" r:id="rId25"/>
    <p:sldId id="300" r:id="rId26"/>
    <p:sldId id="301" r:id="rId27"/>
    <p:sldId id="302" r:id="rId28"/>
    <p:sldId id="303" r:id="rId29"/>
    <p:sldId id="305" r:id="rId30"/>
    <p:sldId id="306" r:id="rId31"/>
    <p:sldId id="311" r:id="rId32"/>
    <p:sldId id="291" r:id="rId33"/>
    <p:sldId id="294" r:id="rId34"/>
    <p:sldId id="295" r:id="rId35"/>
    <p:sldId id="296" r:id="rId36"/>
    <p:sldId id="309" r:id="rId37"/>
    <p:sldId id="310" r:id="rId38"/>
    <p:sldId id="280" r:id="rId39"/>
    <p:sldId id="281" r:id="rId40"/>
    <p:sldId id="282" r:id="rId41"/>
    <p:sldId id="267" r:id="rId42"/>
    <p:sldId id="275"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93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718"/>
  </p:normalViewPr>
  <p:slideViewPr>
    <p:cSldViewPr snapToGrid="0">
      <p:cViewPr varScale="1">
        <p:scale>
          <a:sx n="111" d="100"/>
          <a:sy n="111" d="100"/>
        </p:scale>
        <p:origin x="594" y="96"/>
      </p:cViewPr>
      <p:guideLst/>
    </p:cSldViewPr>
  </p:slideViewPr>
  <p:notesTextViewPr>
    <p:cViewPr>
      <p:scale>
        <a:sx n="1" d="1"/>
        <a:sy n="1" d="1"/>
      </p:scale>
      <p:origin x="0" y="0"/>
    </p:cViewPr>
  </p:notesTextViewPr>
  <p:sorterViewPr>
    <p:cViewPr>
      <p:scale>
        <a:sx n="126" d="100"/>
        <a:sy n="12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_rels/data10.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svg"/><Relationship Id="rId1" Type="http://schemas.openxmlformats.org/officeDocument/2006/relationships/image" Target="../media/image54.png"/><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diagrams/_rels/data1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svg"/><Relationship Id="rId1" Type="http://schemas.openxmlformats.org/officeDocument/2006/relationships/image" Target="../media/image66.png"/><Relationship Id="rId6" Type="http://schemas.openxmlformats.org/officeDocument/2006/relationships/image" Target="../media/image71.svg"/><Relationship Id="rId5" Type="http://schemas.openxmlformats.org/officeDocument/2006/relationships/image" Target="../media/image70.png"/><Relationship Id="rId4" Type="http://schemas.openxmlformats.org/officeDocument/2006/relationships/image" Target="../media/image69.svg"/></Relationships>
</file>

<file path=ppt/diagrams/_rels/data12.xml.rels><?xml version="1.0" encoding="UTF-8" standalone="yes"?>
<Relationships xmlns="http://schemas.openxmlformats.org/package/2006/relationships"><Relationship Id="rId8" Type="http://schemas.openxmlformats.org/officeDocument/2006/relationships/image" Target="../media/image80.svg"/><Relationship Id="rId13" Type="http://schemas.openxmlformats.org/officeDocument/2006/relationships/image" Target="../media/image85.png"/><Relationship Id="rId3" Type="http://schemas.openxmlformats.org/officeDocument/2006/relationships/image" Target="../media/image75.png"/><Relationship Id="rId7" Type="http://schemas.openxmlformats.org/officeDocument/2006/relationships/image" Target="../media/image79.png"/><Relationship Id="rId12" Type="http://schemas.openxmlformats.org/officeDocument/2006/relationships/image" Target="../media/image84.svg"/><Relationship Id="rId2" Type="http://schemas.openxmlformats.org/officeDocument/2006/relationships/image" Target="../media/image74.svg"/><Relationship Id="rId1" Type="http://schemas.openxmlformats.org/officeDocument/2006/relationships/image" Target="../media/image73.png"/><Relationship Id="rId6" Type="http://schemas.openxmlformats.org/officeDocument/2006/relationships/image" Target="../media/image78.svg"/><Relationship Id="rId11" Type="http://schemas.openxmlformats.org/officeDocument/2006/relationships/image" Target="../media/image83.png"/><Relationship Id="rId5" Type="http://schemas.openxmlformats.org/officeDocument/2006/relationships/image" Target="../media/image77.png"/><Relationship Id="rId10" Type="http://schemas.openxmlformats.org/officeDocument/2006/relationships/image" Target="../media/image82.svg"/><Relationship Id="rId4" Type="http://schemas.openxmlformats.org/officeDocument/2006/relationships/image" Target="../media/image76.svg"/><Relationship Id="rId9" Type="http://schemas.openxmlformats.org/officeDocument/2006/relationships/image" Target="../media/image81.png"/><Relationship Id="rId14" Type="http://schemas.openxmlformats.org/officeDocument/2006/relationships/image" Target="../media/image86.svg"/></Relationships>
</file>

<file path=ppt/diagrams/_rels/data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ata6.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_rels/data7.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ata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ata9.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diagrams/_rels/drawing10.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svg"/><Relationship Id="rId1" Type="http://schemas.openxmlformats.org/officeDocument/2006/relationships/image" Target="../media/image54.png"/><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svg"/><Relationship Id="rId1" Type="http://schemas.openxmlformats.org/officeDocument/2006/relationships/image" Target="../media/image66.png"/><Relationship Id="rId6" Type="http://schemas.openxmlformats.org/officeDocument/2006/relationships/image" Target="../media/image71.svg"/><Relationship Id="rId5" Type="http://schemas.openxmlformats.org/officeDocument/2006/relationships/image" Target="../media/image70.png"/><Relationship Id="rId4" Type="http://schemas.openxmlformats.org/officeDocument/2006/relationships/image" Target="../media/image69.svg"/></Relationships>
</file>

<file path=ppt/diagrams/_rels/drawing12.xml.rels><?xml version="1.0" encoding="UTF-8" standalone="yes"?>
<Relationships xmlns="http://schemas.openxmlformats.org/package/2006/relationships"><Relationship Id="rId8" Type="http://schemas.openxmlformats.org/officeDocument/2006/relationships/image" Target="../media/image80.svg"/><Relationship Id="rId13" Type="http://schemas.openxmlformats.org/officeDocument/2006/relationships/image" Target="../media/image85.png"/><Relationship Id="rId3" Type="http://schemas.openxmlformats.org/officeDocument/2006/relationships/image" Target="../media/image75.png"/><Relationship Id="rId7" Type="http://schemas.openxmlformats.org/officeDocument/2006/relationships/image" Target="../media/image79.png"/><Relationship Id="rId12" Type="http://schemas.openxmlformats.org/officeDocument/2006/relationships/image" Target="../media/image84.svg"/><Relationship Id="rId2" Type="http://schemas.openxmlformats.org/officeDocument/2006/relationships/image" Target="../media/image74.svg"/><Relationship Id="rId1" Type="http://schemas.openxmlformats.org/officeDocument/2006/relationships/image" Target="../media/image73.png"/><Relationship Id="rId6" Type="http://schemas.openxmlformats.org/officeDocument/2006/relationships/image" Target="../media/image78.svg"/><Relationship Id="rId11" Type="http://schemas.openxmlformats.org/officeDocument/2006/relationships/image" Target="../media/image83.png"/><Relationship Id="rId5" Type="http://schemas.openxmlformats.org/officeDocument/2006/relationships/image" Target="../media/image77.png"/><Relationship Id="rId10" Type="http://schemas.openxmlformats.org/officeDocument/2006/relationships/image" Target="../media/image82.svg"/><Relationship Id="rId4" Type="http://schemas.openxmlformats.org/officeDocument/2006/relationships/image" Target="../media/image76.svg"/><Relationship Id="rId9" Type="http://schemas.openxmlformats.org/officeDocument/2006/relationships/image" Target="../media/image81.png"/><Relationship Id="rId14" Type="http://schemas.openxmlformats.org/officeDocument/2006/relationships/image" Target="../media/image8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rawing6.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_rels/drawing7.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rawing9.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E09A50-B532-4FF7-A2A5-67F43C502A59}" type="doc">
      <dgm:prSet loTypeId="urn:microsoft.com/office/officeart/2016/7/layout/BasicLinearProcessNumbered" loCatId="process" qsTypeId="urn:microsoft.com/office/officeart/2005/8/quickstyle/simple4" qsCatId="simple" csTypeId="urn:microsoft.com/office/officeart/2005/8/colors/accent1_2" csCatId="accent1" phldr="1"/>
      <dgm:spPr/>
      <dgm:t>
        <a:bodyPr/>
        <a:lstStyle/>
        <a:p>
          <a:endParaRPr lang="en-US"/>
        </a:p>
      </dgm:t>
    </dgm:pt>
    <dgm:pt modelId="{B7358568-7B05-4FFD-9299-AD3967288A28}">
      <dgm:prSet/>
      <dgm:spPr/>
      <dgm:t>
        <a:bodyPr/>
        <a:lstStyle/>
        <a:p>
          <a:r>
            <a:rPr lang="en-US"/>
            <a:t>Introduction </a:t>
          </a:r>
        </a:p>
      </dgm:t>
    </dgm:pt>
    <dgm:pt modelId="{B5109E5B-23D3-4658-AC13-010AB7B39C3C}" type="parTrans" cxnId="{E7ECFF3A-4424-4048-AD76-2EF3EBFF55AD}">
      <dgm:prSet/>
      <dgm:spPr/>
      <dgm:t>
        <a:bodyPr/>
        <a:lstStyle/>
        <a:p>
          <a:endParaRPr lang="en-US"/>
        </a:p>
      </dgm:t>
    </dgm:pt>
    <dgm:pt modelId="{5ACE72D7-2CD0-4CE3-A15B-F85424D7FF45}" type="sibTrans" cxnId="{E7ECFF3A-4424-4048-AD76-2EF3EBFF55AD}">
      <dgm:prSet phldrT="1" phldr="0"/>
      <dgm:spPr/>
      <dgm:t>
        <a:bodyPr/>
        <a:lstStyle/>
        <a:p>
          <a:r>
            <a:rPr lang="en-US"/>
            <a:t>1</a:t>
          </a:r>
        </a:p>
      </dgm:t>
    </dgm:pt>
    <dgm:pt modelId="{47414E44-28F3-4A7E-9CC3-4C0CBF0270C9}">
      <dgm:prSet/>
      <dgm:spPr/>
      <dgm:t>
        <a:bodyPr/>
        <a:lstStyle/>
        <a:p>
          <a:r>
            <a:rPr lang="en-US"/>
            <a:t>Primary Target-HC Pathways</a:t>
          </a:r>
        </a:p>
      </dgm:t>
    </dgm:pt>
    <dgm:pt modelId="{0611FBC8-74DA-4BA6-86D1-B28F90531A44}" type="parTrans" cxnId="{A5F99D5C-A640-418E-AAF6-F3BD8CE327FA}">
      <dgm:prSet/>
      <dgm:spPr/>
      <dgm:t>
        <a:bodyPr/>
        <a:lstStyle/>
        <a:p>
          <a:endParaRPr lang="en-US"/>
        </a:p>
      </dgm:t>
    </dgm:pt>
    <dgm:pt modelId="{B59FA6EB-24BE-4D25-ACCF-252C69C2F47D}" type="sibTrans" cxnId="{A5F99D5C-A640-418E-AAF6-F3BD8CE327FA}">
      <dgm:prSet phldrT="2" phldr="0"/>
      <dgm:spPr/>
      <dgm:t>
        <a:bodyPr/>
        <a:lstStyle/>
        <a:p>
          <a:r>
            <a:rPr lang="en-US"/>
            <a:t>2</a:t>
          </a:r>
        </a:p>
      </dgm:t>
    </dgm:pt>
    <dgm:pt modelId="{FE96BF55-D502-4851-9919-54A85A2F224E}">
      <dgm:prSet/>
      <dgm:spPr/>
      <dgm:t>
        <a:bodyPr/>
        <a:lstStyle/>
        <a:p>
          <a:r>
            <a:rPr lang="en-US" dirty="0"/>
            <a:t>Professional Plan-Timeline</a:t>
          </a:r>
        </a:p>
      </dgm:t>
    </dgm:pt>
    <dgm:pt modelId="{F5D58816-B151-443C-B0AE-3019760DF6FF}" type="parTrans" cxnId="{73DE8B2B-D83F-4C13-917A-DA1187AE6311}">
      <dgm:prSet/>
      <dgm:spPr/>
      <dgm:t>
        <a:bodyPr/>
        <a:lstStyle/>
        <a:p>
          <a:endParaRPr lang="en-US"/>
        </a:p>
      </dgm:t>
    </dgm:pt>
    <dgm:pt modelId="{D1C2339E-E184-4644-B434-35C9334A15FB}" type="sibTrans" cxnId="{73DE8B2B-D83F-4C13-917A-DA1187AE6311}">
      <dgm:prSet phldrT="3" phldr="0"/>
      <dgm:spPr/>
      <dgm:t>
        <a:bodyPr/>
        <a:lstStyle/>
        <a:p>
          <a:r>
            <a:rPr lang="en-US"/>
            <a:t>3</a:t>
          </a:r>
        </a:p>
      </dgm:t>
    </dgm:pt>
    <dgm:pt modelId="{7345D2EC-4A15-4842-98B7-43792EB6F7DF}">
      <dgm:prSet/>
      <dgm:spPr/>
      <dgm:t>
        <a:bodyPr/>
        <a:lstStyle/>
        <a:p>
          <a:r>
            <a:rPr lang="en-US" dirty="0"/>
            <a:t>Summary, Mock Interview, &amp; Questions</a:t>
          </a:r>
        </a:p>
      </dgm:t>
    </dgm:pt>
    <dgm:pt modelId="{8EACCC3F-2D68-44C9-80D6-56BAF2398822}" type="parTrans" cxnId="{CB3BE883-77F9-431A-9B4B-EF1E314E305B}">
      <dgm:prSet/>
      <dgm:spPr/>
      <dgm:t>
        <a:bodyPr/>
        <a:lstStyle/>
        <a:p>
          <a:endParaRPr lang="en-US"/>
        </a:p>
      </dgm:t>
    </dgm:pt>
    <dgm:pt modelId="{47400593-D0E3-4018-B19D-5147F35AA545}" type="sibTrans" cxnId="{CB3BE883-77F9-431A-9B4B-EF1E314E305B}">
      <dgm:prSet phldrT="5" phldr="0"/>
      <dgm:spPr/>
      <dgm:t>
        <a:bodyPr/>
        <a:lstStyle/>
        <a:p>
          <a:r>
            <a:rPr lang="en-US"/>
            <a:t>5</a:t>
          </a:r>
        </a:p>
      </dgm:t>
    </dgm:pt>
    <dgm:pt modelId="{BBDE383F-5DDC-45FD-B2A9-AB41597732EE}">
      <dgm:prSet/>
      <dgm:spPr/>
      <dgm:t>
        <a:bodyPr/>
        <a:lstStyle/>
        <a:p>
          <a:r>
            <a:rPr lang="en-US" dirty="0"/>
            <a:t>Interviewing, Cover Letters and Resumes</a:t>
          </a:r>
        </a:p>
      </dgm:t>
    </dgm:pt>
    <dgm:pt modelId="{81138DF9-62BA-4C85-8F2A-80D96185FDFB}" type="parTrans" cxnId="{7463989E-A236-465E-8023-B067FAB0C0AC}">
      <dgm:prSet/>
      <dgm:spPr/>
      <dgm:t>
        <a:bodyPr/>
        <a:lstStyle/>
        <a:p>
          <a:endParaRPr lang="en-US"/>
        </a:p>
      </dgm:t>
    </dgm:pt>
    <dgm:pt modelId="{4DFEC305-C330-4F9E-9FBA-5720537157D8}" type="sibTrans" cxnId="{7463989E-A236-465E-8023-B067FAB0C0AC}">
      <dgm:prSet phldrT="4" phldr="0"/>
      <dgm:spPr/>
      <dgm:t>
        <a:bodyPr/>
        <a:lstStyle/>
        <a:p>
          <a:r>
            <a:rPr lang="en-US"/>
            <a:t>4</a:t>
          </a:r>
        </a:p>
      </dgm:t>
    </dgm:pt>
    <dgm:pt modelId="{70E94485-7B6A-46A3-8899-E98F7C26DFCD}" type="pres">
      <dgm:prSet presAssocID="{6DE09A50-B532-4FF7-A2A5-67F43C502A59}" presName="Name0" presStyleCnt="0">
        <dgm:presLayoutVars>
          <dgm:animLvl val="lvl"/>
          <dgm:resizeHandles val="exact"/>
        </dgm:presLayoutVars>
      </dgm:prSet>
      <dgm:spPr/>
    </dgm:pt>
    <dgm:pt modelId="{F1D0058A-FB5F-4FD7-93B0-59D3BC5EA8B9}" type="pres">
      <dgm:prSet presAssocID="{B7358568-7B05-4FFD-9299-AD3967288A28}" presName="compositeNode" presStyleCnt="0">
        <dgm:presLayoutVars>
          <dgm:bulletEnabled val="1"/>
        </dgm:presLayoutVars>
      </dgm:prSet>
      <dgm:spPr/>
    </dgm:pt>
    <dgm:pt modelId="{84246A73-7B9E-42C6-8C66-FEA2A9A1F378}" type="pres">
      <dgm:prSet presAssocID="{B7358568-7B05-4FFD-9299-AD3967288A28}" presName="bgRect" presStyleLbl="bgAccFollowNode1" presStyleIdx="0" presStyleCnt="5"/>
      <dgm:spPr/>
    </dgm:pt>
    <dgm:pt modelId="{B82988F4-7F19-4822-A37D-F7FE93751F45}" type="pres">
      <dgm:prSet presAssocID="{5ACE72D7-2CD0-4CE3-A15B-F85424D7FF45}" presName="sibTransNodeCircle" presStyleLbl="alignNode1" presStyleIdx="0" presStyleCnt="10">
        <dgm:presLayoutVars>
          <dgm:chMax val="0"/>
          <dgm:bulletEnabled/>
        </dgm:presLayoutVars>
      </dgm:prSet>
      <dgm:spPr/>
    </dgm:pt>
    <dgm:pt modelId="{DE3DE87A-5BAA-4D3B-9D5E-557CADC52616}" type="pres">
      <dgm:prSet presAssocID="{B7358568-7B05-4FFD-9299-AD3967288A28}" presName="bottomLine" presStyleLbl="alignNode1" presStyleIdx="1" presStyleCnt="10">
        <dgm:presLayoutVars/>
      </dgm:prSet>
      <dgm:spPr/>
    </dgm:pt>
    <dgm:pt modelId="{08216E19-1874-4CAD-A5C3-051F9D051D33}" type="pres">
      <dgm:prSet presAssocID="{B7358568-7B05-4FFD-9299-AD3967288A28}" presName="nodeText" presStyleLbl="bgAccFollowNode1" presStyleIdx="0" presStyleCnt="5">
        <dgm:presLayoutVars>
          <dgm:bulletEnabled val="1"/>
        </dgm:presLayoutVars>
      </dgm:prSet>
      <dgm:spPr/>
    </dgm:pt>
    <dgm:pt modelId="{E7E8A725-6F17-4C6E-95CE-CAEA64494531}" type="pres">
      <dgm:prSet presAssocID="{5ACE72D7-2CD0-4CE3-A15B-F85424D7FF45}" presName="sibTrans" presStyleCnt="0"/>
      <dgm:spPr/>
    </dgm:pt>
    <dgm:pt modelId="{DD98A6F7-5C7A-4F60-9E72-C9DE67F5B38F}" type="pres">
      <dgm:prSet presAssocID="{47414E44-28F3-4A7E-9CC3-4C0CBF0270C9}" presName="compositeNode" presStyleCnt="0">
        <dgm:presLayoutVars>
          <dgm:bulletEnabled val="1"/>
        </dgm:presLayoutVars>
      </dgm:prSet>
      <dgm:spPr/>
    </dgm:pt>
    <dgm:pt modelId="{A283E9FA-AB85-4D8A-BF47-E9047BA5C665}" type="pres">
      <dgm:prSet presAssocID="{47414E44-28F3-4A7E-9CC3-4C0CBF0270C9}" presName="bgRect" presStyleLbl="bgAccFollowNode1" presStyleIdx="1" presStyleCnt="5"/>
      <dgm:spPr/>
    </dgm:pt>
    <dgm:pt modelId="{3D93910F-AFE7-436E-B01B-02A4FC010E31}" type="pres">
      <dgm:prSet presAssocID="{B59FA6EB-24BE-4D25-ACCF-252C69C2F47D}" presName="sibTransNodeCircle" presStyleLbl="alignNode1" presStyleIdx="2" presStyleCnt="10">
        <dgm:presLayoutVars>
          <dgm:chMax val="0"/>
          <dgm:bulletEnabled/>
        </dgm:presLayoutVars>
      </dgm:prSet>
      <dgm:spPr/>
    </dgm:pt>
    <dgm:pt modelId="{88896147-8DAE-4EE7-984F-978BBA78BE0E}" type="pres">
      <dgm:prSet presAssocID="{47414E44-28F3-4A7E-9CC3-4C0CBF0270C9}" presName="bottomLine" presStyleLbl="alignNode1" presStyleIdx="3" presStyleCnt="10">
        <dgm:presLayoutVars/>
      </dgm:prSet>
      <dgm:spPr/>
    </dgm:pt>
    <dgm:pt modelId="{956FCD32-6E38-4D43-8307-52F23D6117E5}" type="pres">
      <dgm:prSet presAssocID="{47414E44-28F3-4A7E-9CC3-4C0CBF0270C9}" presName="nodeText" presStyleLbl="bgAccFollowNode1" presStyleIdx="1" presStyleCnt="5">
        <dgm:presLayoutVars>
          <dgm:bulletEnabled val="1"/>
        </dgm:presLayoutVars>
      </dgm:prSet>
      <dgm:spPr/>
    </dgm:pt>
    <dgm:pt modelId="{B1E410B3-A3FF-4519-A0E4-C53CE9511A1D}" type="pres">
      <dgm:prSet presAssocID="{B59FA6EB-24BE-4D25-ACCF-252C69C2F47D}" presName="sibTrans" presStyleCnt="0"/>
      <dgm:spPr/>
    </dgm:pt>
    <dgm:pt modelId="{F3A0477D-7512-4B9C-B94A-64F859ABBE13}" type="pres">
      <dgm:prSet presAssocID="{FE96BF55-D502-4851-9919-54A85A2F224E}" presName="compositeNode" presStyleCnt="0">
        <dgm:presLayoutVars>
          <dgm:bulletEnabled val="1"/>
        </dgm:presLayoutVars>
      </dgm:prSet>
      <dgm:spPr/>
    </dgm:pt>
    <dgm:pt modelId="{35D29A7B-348D-4A05-B509-EF39DE7A5085}" type="pres">
      <dgm:prSet presAssocID="{FE96BF55-D502-4851-9919-54A85A2F224E}" presName="bgRect" presStyleLbl="bgAccFollowNode1" presStyleIdx="2" presStyleCnt="5"/>
      <dgm:spPr/>
    </dgm:pt>
    <dgm:pt modelId="{679E9AE8-B97C-410C-8D85-721C711C732B}" type="pres">
      <dgm:prSet presAssocID="{D1C2339E-E184-4644-B434-35C9334A15FB}" presName="sibTransNodeCircle" presStyleLbl="alignNode1" presStyleIdx="4" presStyleCnt="10">
        <dgm:presLayoutVars>
          <dgm:chMax val="0"/>
          <dgm:bulletEnabled/>
        </dgm:presLayoutVars>
      </dgm:prSet>
      <dgm:spPr/>
    </dgm:pt>
    <dgm:pt modelId="{0928361A-EE41-4744-B48B-4EFD013F31B7}" type="pres">
      <dgm:prSet presAssocID="{FE96BF55-D502-4851-9919-54A85A2F224E}" presName="bottomLine" presStyleLbl="alignNode1" presStyleIdx="5" presStyleCnt="10">
        <dgm:presLayoutVars/>
      </dgm:prSet>
      <dgm:spPr/>
    </dgm:pt>
    <dgm:pt modelId="{C7AADDAB-246E-46C3-8DD4-5D51C1A02CE6}" type="pres">
      <dgm:prSet presAssocID="{FE96BF55-D502-4851-9919-54A85A2F224E}" presName="nodeText" presStyleLbl="bgAccFollowNode1" presStyleIdx="2" presStyleCnt="5">
        <dgm:presLayoutVars>
          <dgm:bulletEnabled val="1"/>
        </dgm:presLayoutVars>
      </dgm:prSet>
      <dgm:spPr/>
    </dgm:pt>
    <dgm:pt modelId="{B8103533-2F87-480E-A5C4-7AA715B0B395}" type="pres">
      <dgm:prSet presAssocID="{D1C2339E-E184-4644-B434-35C9334A15FB}" presName="sibTrans" presStyleCnt="0"/>
      <dgm:spPr/>
    </dgm:pt>
    <dgm:pt modelId="{C00C359C-224F-4D50-85BA-CC396B93D123}" type="pres">
      <dgm:prSet presAssocID="{BBDE383F-5DDC-45FD-B2A9-AB41597732EE}" presName="compositeNode" presStyleCnt="0">
        <dgm:presLayoutVars>
          <dgm:bulletEnabled val="1"/>
        </dgm:presLayoutVars>
      </dgm:prSet>
      <dgm:spPr/>
    </dgm:pt>
    <dgm:pt modelId="{0543E64A-2712-4B7D-82B2-BED24D3F48F9}" type="pres">
      <dgm:prSet presAssocID="{BBDE383F-5DDC-45FD-B2A9-AB41597732EE}" presName="bgRect" presStyleLbl="bgAccFollowNode1" presStyleIdx="3" presStyleCnt="5"/>
      <dgm:spPr/>
    </dgm:pt>
    <dgm:pt modelId="{7E651626-71C5-469C-AFAD-56464E33AF6F}" type="pres">
      <dgm:prSet presAssocID="{4DFEC305-C330-4F9E-9FBA-5720537157D8}" presName="sibTransNodeCircle" presStyleLbl="alignNode1" presStyleIdx="6" presStyleCnt="10">
        <dgm:presLayoutVars>
          <dgm:chMax val="0"/>
          <dgm:bulletEnabled/>
        </dgm:presLayoutVars>
      </dgm:prSet>
      <dgm:spPr/>
    </dgm:pt>
    <dgm:pt modelId="{8951BFCA-B888-4414-9003-416259F47534}" type="pres">
      <dgm:prSet presAssocID="{BBDE383F-5DDC-45FD-B2A9-AB41597732EE}" presName="bottomLine" presStyleLbl="alignNode1" presStyleIdx="7" presStyleCnt="10">
        <dgm:presLayoutVars/>
      </dgm:prSet>
      <dgm:spPr/>
    </dgm:pt>
    <dgm:pt modelId="{BD78F487-7167-4BEA-AE34-CBBD00AAFC63}" type="pres">
      <dgm:prSet presAssocID="{BBDE383F-5DDC-45FD-B2A9-AB41597732EE}" presName="nodeText" presStyleLbl="bgAccFollowNode1" presStyleIdx="3" presStyleCnt="5">
        <dgm:presLayoutVars>
          <dgm:bulletEnabled val="1"/>
        </dgm:presLayoutVars>
      </dgm:prSet>
      <dgm:spPr/>
    </dgm:pt>
    <dgm:pt modelId="{C57F3C11-8AEC-4FE2-86C5-2C7C556FA8B6}" type="pres">
      <dgm:prSet presAssocID="{4DFEC305-C330-4F9E-9FBA-5720537157D8}" presName="sibTrans" presStyleCnt="0"/>
      <dgm:spPr/>
    </dgm:pt>
    <dgm:pt modelId="{599D8A2A-300B-4491-876E-341BFE5E1665}" type="pres">
      <dgm:prSet presAssocID="{7345D2EC-4A15-4842-98B7-43792EB6F7DF}" presName="compositeNode" presStyleCnt="0">
        <dgm:presLayoutVars>
          <dgm:bulletEnabled val="1"/>
        </dgm:presLayoutVars>
      </dgm:prSet>
      <dgm:spPr/>
    </dgm:pt>
    <dgm:pt modelId="{123AC22A-A164-4648-A2B2-740D5431CFC0}" type="pres">
      <dgm:prSet presAssocID="{7345D2EC-4A15-4842-98B7-43792EB6F7DF}" presName="bgRect" presStyleLbl="bgAccFollowNode1" presStyleIdx="4" presStyleCnt="5"/>
      <dgm:spPr/>
    </dgm:pt>
    <dgm:pt modelId="{036A8625-D7EB-4B15-BAE8-D7A8C75D4627}" type="pres">
      <dgm:prSet presAssocID="{47400593-D0E3-4018-B19D-5147F35AA545}" presName="sibTransNodeCircle" presStyleLbl="alignNode1" presStyleIdx="8" presStyleCnt="10">
        <dgm:presLayoutVars>
          <dgm:chMax val="0"/>
          <dgm:bulletEnabled/>
        </dgm:presLayoutVars>
      </dgm:prSet>
      <dgm:spPr/>
    </dgm:pt>
    <dgm:pt modelId="{688B2750-13CB-408F-AC64-B9C627B8A210}" type="pres">
      <dgm:prSet presAssocID="{7345D2EC-4A15-4842-98B7-43792EB6F7DF}" presName="bottomLine" presStyleLbl="alignNode1" presStyleIdx="9" presStyleCnt="10">
        <dgm:presLayoutVars/>
      </dgm:prSet>
      <dgm:spPr/>
    </dgm:pt>
    <dgm:pt modelId="{6689415C-A299-40D8-99A3-3459CDDA9886}" type="pres">
      <dgm:prSet presAssocID="{7345D2EC-4A15-4842-98B7-43792EB6F7DF}" presName="nodeText" presStyleLbl="bgAccFollowNode1" presStyleIdx="4" presStyleCnt="5">
        <dgm:presLayoutVars>
          <dgm:bulletEnabled val="1"/>
        </dgm:presLayoutVars>
      </dgm:prSet>
      <dgm:spPr/>
    </dgm:pt>
  </dgm:ptLst>
  <dgm:cxnLst>
    <dgm:cxn modelId="{163E6104-A543-45F1-8EE4-B14F63B018AE}" type="presOf" srcId="{FE96BF55-D502-4851-9919-54A85A2F224E}" destId="{C7AADDAB-246E-46C3-8DD4-5D51C1A02CE6}" srcOrd="1" destOrd="0" presId="urn:microsoft.com/office/officeart/2016/7/layout/BasicLinearProcessNumbered"/>
    <dgm:cxn modelId="{A2457904-B738-4348-93DE-1CD7FCECA169}" type="presOf" srcId="{6DE09A50-B532-4FF7-A2A5-67F43C502A59}" destId="{70E94485-7B6A-46A3-8899-E98F7C26DFCD}" srcOrd="0" destOrd="0" presId="urn:microsoft.com/office/officeart/2016/7/layout/BasicLinearProcessNumbered"/>
    <dgm:cxn modelId="{73DE8B2B-D83F-4C13-917A-DA1187AE6311}" srcId="{6DE09A50-B532-4FF7-A2A5-67F43C502A59}" destId="{FE96BF55-D502-4851-9919-54A85A2F224E}" srcOrd="2" destOrd="0" parTransId="{F5D58816-B151-443C-B0AE-3019760DF6FF}" sibTransId="{D1C2339E-E184-4644-B434-35C9334A15FB}"/>
    <dgm:cxn modelId="{54DB6733-1BE2-4B87-891F-CB6B3772DE89}" type="presOf" srcId="{B59FA6EB-24BE-4D25-ACCF-252C69C2F47D}" destId="{3D93910F-AFE7-436E-B01B-02A4FC010E31}" srcOrd="0" destOrd="0" presId="urn:microsoft.com/office/officeart/2016/7/layout/BasicLinearProcessNumbered"/>
    <dgm:cxn modelId="{E7ECFF3A-4424-4048-AD76-2EF3EBFF55AD}" srcId="{6DE09A50-B532-4FF7-A2A5-67F43C502A59}" destId="{B7358568-7B05-4FFD-9299-AD3967288A28}" srcOrd="0" destOrd="0" parTransId="{B5109E5B-23D3-4658-AC13-010AB7B39C3C}" sibTransId="{5ACE72D7-2CD0-4CE3-A15B-F85424D7FF45}"/>
    <dgm:cxn modelId="{89E5AE5B-5572-4965-AC00-5DF3EA5B4514}" type="presOf" srcId="{D1C2339E-E184-4644-B434-35C9334A15FB}" destId="{679E9AE8-B97C-410C-8D85-721C711C732B}" srcOrd="0" destOrd="0" presId="urn:microsoft.com/office/officeart/2016/7/layout/BasicLinearProcessNumbered"/>
    <dgm:cxn modelId="{A5F99D5C-A640-418E-AAF6-F3BD8CE327FA}" srcId="{6DE09A50-B532-4FF7-A2A5-67F43C502A59}" destId="{47414E44-28F3-4A7E-9CC3-4C0CBF0270C9}" srcOrd="1" destOrd="0" parTransId="{0611FBC8-74DA-4BA6-86D1-B28F90531A44}" sibTransId="{B59FA6EB-24BE-4D25-ACCF-252C69C2F47D}"/>
    <dgm:cxn modelId="{0204DA44-6C99-4CFB-B8C1-E751D70E53BE}" type="presOf" srcId="{B7358568-7B05-4FFD-9299-AD3967288A28}" destId="{08216E19-1874-4CAD-A5C3-051F9D051D33}" srcOrd="1" destOrd="0" presId="urn:microsoft.com/office/officeart/2016/7/layout/BasicLinearProcessNumbered"/>
    <dgm:cxn modelId="{BBB9CF51-6831-40DF-918B-BA0F52A45BD1}" type="presOf" srcId="{B7358568-7B05-4FFD-9299-AD3967288A28}" destId="{84246A73-7B9E-42C6-8C66-FEA2A9A1F378}" srcOrd="0" destOrd="0" presId="urn:microsoft.com/office/officeart/2016/7/layout/BasicLinearProcessNumbered"/>
    <dgm:cxn modelId="{F07D2875-01FC-4984-ADC8-73F33CA22178}" type="presOf" srcId="{BBDE383F-5DDC-45FD-B2A9-AB41597732EE}" destId="{0543E64A-2712-4B7D-82B2-BED24D3F48F9}" srcOrd="0" destOrd="0" presId="urn:microsoft.com/office/officeart/2016/7/layout/BasicLinearProcessNumbered"/>
    <dgm:cxn modelId="{CB3BE883-77F9-431A-9B4B-EF1E314E305B}" srcId="{6DE09A50-B532-4FF7-A2A5-67F43C502A59}" destId="{7345D2EC-4A15-4842-98B7-43792EB6F7DF}" srcOrd="4" destOrd="0" parTransId="{8EACCC3F-2D68-44C9-80D6-56BAF2398822}" sibTransId="{47400593-D0E3-4018-B19D-5147F35AA545}"/>
    <dgm:cxn modelId="{1A1B3485-D054-40A1-AC32-D283BA35E1DA}" type="presOf" srcId="{FE96BF55-D502-4851-9919-54A85A2F224E}" destId="{35D29A7B-348D-4A05-B509-EF39DE7A5085}" srcOrd="0" destOrd="0" presId="urn:microsoft.com/office/officeart/2016/7/layout/BasicLinearProcessNumbered"/>
    <dgm:cxn modelId="{D017F786-E109-4B80-BEAA-6961C7F9B19B}" type="presOf" srcId="{47400593-D0E3-4018-B19D-5147F35AA545}" destId="{036A8625-D7EB-4B15-BAE8-D7A8C75D4627}" srcOrd="0" destOrd="0" presId="urn:microsoft.com/office/officeart/2016/7/layout/BasicLinearProcessNumbered"/>
    <dgm:cxn modelId="{35F79A8B-239D-4786-8FB8-DA22B3187D83}" type="presOf" srcId="{BBDE383F-5DDC-45FD-B2A9-AB41597732EE}" destId="{BD78F487-7167-4BEA-AE34-CBBD00AAFC63}" srcOrd="1" destOrd="0" presId="urn:microsoft.com/office/officeart/2016/7/layout/BasicLinearProcessNumbered"/>
    <dgm:cxn modelId="{54462F90-A8D4-4C80-8474-F0863E578669}" type="presOf" srcId="{7345D2EC-4A15-4842-98B7-43792EB6F7DF}" destId="{6689415C-A299-40D8-99A3-3459CDDA9886}" srcOrd="1" destOrd="0" presId="urn:microsoft.com/office/officeart/2016/7/layout/BasicLinearProcessNumbered"/>
    <dgm:cxn modelId="{58AB4C98-DA2B-4249-B5E5-07625A7CDCC7}" type="presOf" srcId="{47414E44-28F3-4A7E-9CC3-4C0CBF0270C9}" destId="{956FCD32-6E38-4D43-8307-52F23D6117E5}" srcOrd="1" destOrd="0" presId="urn:microsoft.com/office/officeart/2016/7/layout/BasicLinearProcessNumbered"/>
    <dgm:cxn modelId="{7463989E-A236-465E-8023-B067FAB0C0AC}" srcId="{6DE09A50-B532-4FF7-A2A5-67F43C502A59}" destId="{BBDE383F-5DDC-45FD-B2A9-AB41597732EE}" srcOrd="3" destOrd="0" parTransId="{81138DF9-62BA-4C85-8F2A-80D96185FDFB}" sibTransId="{4DFEC305-C330-4F9E-9FBA-5720537157D8}"/>
    <dgm:cxn modelId="{889F81A6-0358-43E4-9C10-2A120ACCB58A}" type="presOf" srcId="{5ACE72D7-2CD0-4CE3-A15B-F85424D7FF45}" destId="{B82988F4-7F19-4822-A37D-F7FE93751F45}" srcOrd="0" destOrd="0" presId="urn:microsoft.com/office/officeart/2016/7/layout/BasicLinearProcessNumbered"/>
    <dgm:cxn modelId="{88E471CD-70B0-47C8-9552-C997B2D69064}" type="presOf" srcId="{7345D2EC-4A15-4842-98B7-43792EB6F7DF}" destId="{123AC22A-A164-4648-A2B2-740D5431CFC0}" srcOrd="0" destOrd="0" presId="urn:microsoft.com/office/officeart/2016/7/layout/BasicLinearProcessNumbered"/>
    <dgm:cxn modelId="{6608BDD0-0629-46B1-8E81-6DA78A7A7DD9}" type="presOf" srcId="{47414E44-28F3-4A7E-9CC3-4C0CBF0270C9}" destId="{A283E9FA-AB85-4D8A-BF47-E9047BA5C665}" srcOrd="0" destOrd="0" presId="urn:microsoft.com/office/officeart/2016/7/layout/BasicLinearProcessNumbered"/>
    <dgm:cxn modelId="{35D3EED4-A2D9-41E9-AF3B-F5B0D8112451}" type="presOf" srcId="{4DFEC305-C330-4F9E-9FBA-5720537157D8}" destId="{7E651626-71C5-469C-AFAD-56464E33AF6F}" srcOrd="0" destOrd="0" presId="urn:microsoft.com/office/officeart/2016/7/layout/BasicLinearProcessNumbered"/>
    <dgm:cxn modelId="{BD025BCE-4942-416C-ABB3-783F0027A5BA}" type="presParOf" srcId="{70E94485-7B6A-46A3-8899-E98F7C26DFCD}" destId="{F1D0058A-FB5F-4FD7-93B0-59D3BC5EA8B9}" srcOrd="0" destOrd="0" presId="urn:microsoft.com/office/officeart/2016/7/layout/BasicLinearProcessNumbered"/>
    <dgm:cxn modelId="{85EB3307-F081-4E09-BD0C-C483D3007AC0}" type="presParOf" srcId="{F1D0058A-FB5F-4FD7-93B0-59D3BC5EA8B9}" destId="{84246A73-7B9E-42C6-8C66-FEA2A9A1F378}" srcOrd="0" destOrd="0" presId="urn:microsoft.com/office/officeart/2016/7/layout/BasicLinearProcessNumbered"/>
    <dgm:cxn modelId="{A7812867-2D4B-43A1-962D-2439BC569BAB}" type="presParOf" srcId="{F1D0058A-FB5F-4FD7-93B0-59D3BC5EA8B9}" destId="{B82988F4-7F19-4822-A37D-F7FE93751F45}" srcOrd="1" destOrd="0" presId="urn:microsoft.com/office/officeart/2016/7/layout/BasicLinearProcessNumbered"/>
    <dgm:cxn modelId="{B9C556FB-ACFE-4CCE-9608-FBCFFED6B44F}" type="presParOf" srcId="{F1D0058A-FB5F-4FD7-93B0-59D3BC5EA8B9}" destId="{DE3DE87A-5BAA-4D3B-9D5E-557CADC52616}" srcOrd="2" destOrd="0" presId="urn:microsoft.com/office/officeart/2016/7/layout/BasicLinearProcessNumbered"/>
    <dgm:cxn modelId="{9746720E-B86F-49A4-BB04-BAD4CD16E9EF}" type="presParOf" srcId="{F1D0058A-FB5F-4FD7-93B0-59D3BC5EA8B9}" destId="{08216E19-1874-4CAD-A5C3-051F9D051D33}" srcOrd="3" destOrd="0" presId="urn:microsoft.com/office/officeart/2016/7/layout/BasicLinearProcessNumbered"/>
    <dgm:cxn modelId="{CEFAC67A-CE1A-400E-8F01-4E4653906B48}" type="presParOf" srcId="{70E94485-7B6A-46A3-8899-E98F7C26DFCD}" destId="{E7E8A725-6F17-4C6E-95CE-CAEA64494531}" srcOrd="1" destOrd="0" presId="urn:microsoft.com/office/officeart/2016/7/layout/BasicLinearProcessNumbered"/>
    <dgm:cxn modelId="{236A3900-97CB-4BA8-8EEA-3BA4CC4347CE}" type="presParOf" srcId="{70E94485-7B6A-46A3-8899-E98F7C26DFCD}" destId="{DD98A6F7-5C7A-4F60-9E72-C9DE67F5B38F}" srcOrd="2" destOrd="0" presId="urn:microsoft.com/office/officeart/2016/7/layout/BasicLinearProcessNumbered"/>
    <dgm:cxn modelId="{BEE6489D-23F1-496D-B2CB-A8D8E089CA1E}" type="presParOf" srcId="{DD98A6F7-5C7A-4F60-9E72-C9DE67F5B38F}" destId="{A283E9FA-AB85-4D8A-BF47-E9047BA5C665}" srcOrd="0" destOrd="0" presId="urn:microsoft.com/office/officeart/2016/7/layout/BasicLinearProcessNumbered"/>
    <dgm:cxn modelId="{29543FB7-4581-4238-B67D-889911D43025}" type="presParOf" srcId="{DD98A6F7-5C7A-4F60-9E72-C9DE67F5B38F}" destId="{3D93910F-AFE7-436E-B01B-02A4FC010E31}" srcOrd="1" destOrd="0" presId="urn:microsoft.com/office/officeart/2016/7/layout/BasicLinearProcessNumbered"/>
    <dgm:cxn modelId="{F4308B7A-0FC9-47B5-9C70-239B1E31D762}" type="presParOf" srcId="{DD98A6F7-5C7A-4F60-9E72-C9DE67F5B38F}" destId="{88896147-8DAE-4EE7-984F-978BBA78BE0E}" srcOrd="2" destOrd="0" presId="urn:microsoft.com/office/officeart/2016/7/layout/BasicLinearProcessNumbered"/>
    <dgm:cxn modelId="{39532D8A-D3B3-4094-9A9A-B8FD2EBD2E8D}" type="presParOf" srcId="{DD98A6F7-5C7A-4F60-9E72-C9DE67F5B38F}" destId="{956FCD32-6E38-4D43-8307-52F23D6117E5}" srcOrd="3" destOrd="0" presId="urn:microsoft.com/office/officeart/2016/7/layout/BasicLinearProcessNumbered"/>
    <dgm:cxn modelId="{CC89EAA5-5B6D-4BBD-A095-095F9167492C}" type="presParOf" srcId="{70E94485-7B6A-46A3-8899-E98F7C26DFCD}" destId="{B1E410B3-A3FF-4519-A0E4-C53CE9511A1D}" srcOrd="3" destOrd="0" presId="urn:microsoft.com/office/officeart/2016/7/layout/BasicLinearProcessNumbered"/>
    <dgm:cxn modelId="{81C6578E-0965-4183-A7AC-2E817037F724}" type="presParOf" srcId="{70E94485-7B6A-46A3-8899-E98F7C26DFCD}" destId="{F3A0477D-7512-4B9C-B94A-64F859ABBE13}" srcOrd="4" destOrd="0" presId="urn:microsoft.com/office/officeart/2016/7/layout/BasicLinearProcessNumbered"/>
    <dgm:cxn modelId="{513996E0-5142-402A-8B07-E90E87E39A72}" type="presParOf" srcId="{F3A0477D-7512-4B9C-B94A-64F859ABBE13}" destId="{35D29A7B-348D-4A05-B509-EF39DE7A5085}" srcOrd="0" destOrd="0" presId="urn:microsoft.com/office/officeart/2016/7/layout/BasicLinearProcessNumbered"/>
    <dgm:cxn modelId="{AFA139E2-E2E7-462F-B52E-F0A46FA4E8CB}" type="presParOf" srcId="{F3A0477D-7512-4B9C-B94A-64F859ABBE13}" destId="{679E9AE8-B97C-410C-8D85-721C711C732B}" srcOrd="1" destOrd="0" presId="urn:microsoft.com/office/officeart/2016/7/layout/BasicLinearProcessNumbered"/>
    <dgm:cxn modelId="{4C73CD4B-ACBB-40BF-9A6C-EDBFB72EC343}" type="presParOf" srcId="{F3A0477D-7512-4B9C-B94A-64F859ABBE13}" destId="{0928361A-EE41-4744-B48B-4EFD013F31B7}" srcOrd="2" destOrd="0" presId="urn:microsoft.com/office/officeart/2016/7/layout/BasicLinearProcessNumbered"/>
    <dgm:cxn modelId="{75547E2B-BED0-4377-8C0D-0177001836CD}" type="presParOf" srcId="{F3A0477D-7512-4B9C-B94A-64F859ABBE13}" destId="{C7AADDAB-246E-46C3-8DD4-5D51C1A02CE6}" srcOrd="3" destOrd="0" presId="urn:microsoft.com/office/officeart/2016/7/layout/BasicLinearProcessNumbered"/>
    <dgm:cxn modelId="{B5F9F6B2-AC94-41C1-8544-F9A6F9FD1C45}" type="presParOf" srcId="{70E94485-7B6A-46A3-8899-E98F7C26DFCD}" destId="{B8103533-2F87-480E-A5C4-7AA715B0B395}" srcOrd="5" destOrd="0" presId="urn:microsoft.com/office/officeart/2016/7/layout/BasicLinearProcessNumbered"/>
    <dgm:cxn modelId="{3F82FDD6-05DB-421D-BD20-C4B3F3D1C125}" type="presParOf" srcId="{70E94485-7B6A-46A3-8899-E98F7C26DFCD}" destId="{C00C359C-224F-4D50-85BA-CC396B93D123}" srcOrd="6" destOrd="0" presId="urn:microsoft.com/office/officeart/2016/7/layout/BasicLinearProcessNumbered"/>
    <dgm:cxn modelId="{BEDF1080-76A2-47CB-8168-02EB80D3BA1E}" type="presParOf" srcId="{C00C359C-224F-4D50-85BA-CC396B93D123}" destId="{0543E64A-2712-4B7D-82B2-BED24D3F48F9}" srcOrd="0" destOrd="0" presId="urn:microsoft.com/office/officeart/2016/7/layout/BasicLinearProcessNumbered"/>
    <dgm:cxn modelId="{AA9E08ED-A7DB-4AA1-A6E8-7E1AD45A30B1}" type="presParOf" srcId="{C00C359C-224F-4D50-85BA-CC396B93D123}" destId="{7E651626-71C5-469C-AFAD-56464E33AF6F}" srcOrd="1" destOrd="0" presId="urn:microsoft.com/office/officeart/2016/7/layout/BasicLinearProcessNumbered"/>
    <dgm:cxn modelId="{FEAEE025-ECD2-4AF5-8084-45087CE7CCE6}" type="presParOf" srcId="{C00C359C-224F-4D50-85BA-CC396B93D123}" destId="{8951BFCA-B888-4414-9003-416259F47534}" srcOrd="2" destOrd="0" presId="urn:microsoft.com/office/officeart/2016/7/layout/BasicLinearProcessNumbered"/>
    <dgm:cxn modelId="{9C2A61CE-65FA-4F8D-A378-0A0801176039}" type="presParOf" srcId="{C00C359C-224F-4D50-85BA-CC396B93D123}" destId="{BD78F487-7167-4BEA-AE34-CBBD00AAFC63}" srcOrd="3" destOrd="0" presId="urn:microsoft.com/office/officeart/2016/7/layout/BasicLinearProcessNumbered"/>
    <dgm:cxn modelId="{79274E08-0D79-49D5-BADC-F9752F939B4E}" type="presParOf" srcId="{70E94485-7B6A-46A3-8899-E98F7C26DFCD}" destId="{C57F3C11-8AEC-4FE2-86C5-2C7C556FA8B6}" srcOrd="7" destOrd="0" presId="urn:microsoft.com/office/officeart/2016/7/layout/BasicLinearProcessNumbered"/>
    <dgm:cxn modelId="{F6762D59-F930-4671-8B8A-EAFBFE6E8C48}" type="presParOf" srcId="{70E94485-7B6A-46A3-8899-E98F7C26DFCD}" destId="{599D8A2A-300B-4491-876E-341BFE5E1665}" srcOrd="8" destOrd="0" presId="urn:microsoft.com/office/officeart/2016/7/layout/BasicLinearProcessNumbered"/>
    <dgm:cxn modelId="{B79FC20B-A09D-4122-8588-0CD793ED142A}" type="presParOf" srcId="{599D8A2A-300B-4491-876E-341BFE5E1665}" destId="{123AC22A-A164-4648-A2B2-740D5431CFC0}" srcOrd="0" destOrd="0" presId="urn:microsoft.com/office/officeart/2016/7/layout/BasicLinearProcessNumbered"/>
    <dgm:cxn modelId="{95D7DECC-D3D6-4C7C-84C3-91E586AB0148}" type="presParOf" srcId="{599D8A2A-300B-4491-876E-341BFE5E1665}" destId="{036A8625-D7EB-4B15-BAE8-D7A8C75D4627}" srcOrd="1" destOrd="0" presId="urn:microsoft.com/office/officeart/2016/7/layout/BasicLinearProcessNumbered"/>
    <dgm:cxn modelId="{12744588-31E4-4C94-98D4-5A5970BD51A3}" type="presParOf" srcId="{599D8A2A-300B-4491-876E-341BFE5E1665}" destId="{688B2750-13CB-408F-AC64-B9C627B8A210}" srcOrd="2" destOrd="0" presId="urn:microsoft.com/office/officeart/2016/7/layout/BasicLinearProcessNumbered"/>
    <dgm:cxn modelId="{438C9F33-EFFF-4238-8077-0899C4112D2E}" type="presParOf" srcId="{599D8A2A-300B-4491-876E-341BFE5E1665}" destId="{6689415C-A299-40D8-99A3-3459CDDA9886}"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C890E5F-FA93-4B89-8F6E-DC52D8B3D96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F7FF028C-9BB0-40B0-92A9-2F614C35B77D}">
      <dgm:prSet/>
      <dgm:spPr/>
      <dgm:t>
        <a:bodyPr/>
        <a:lstStyle/>
        <a:p>
          <a:r>
            <a:rPr lang="en-US"/>
            <a:t>This is your middle paragraph</a:t>
          </a:r>
        </a:p>
      </dgm:t>
    </dgm:pt>
    <dgm:pt modelId="{8D302946-5CEC-4B93-B693-309EEA7A54E7}" type="parTrans" cxnId="{2D734B7F-364C-4565-8EC6-36F0F21908FA}">
      <dgm:prSet/>
      <dgm:spPr/>
      <dgm:t>
        <a:bodyPr/>
        <a:lstStyle/>
        <a:p>
          <a:endParaRPr lang="en-US"/>
        </a:p>
      </dgm:t>
    </dgm:pt>
    <dgm:pt modelId="{E0BEBD3B-16C2-40A0-9A38-6FE93F993E31}" type="sibTrans" cxnId="{2D734B7F-364C-4565-8EC6-36F0F21908FA}">
      <dgm:prSet/>
      <dgm:spPr/>
      <dgm:t>
        <a:bodyPr/>
        <a:lstStyle/>
        <a:p>
          <a:endParaRPr lang="en-US"/>
        </a:p>
      </dgm:t>
    </dgm:pt>
    <dgm:pt modelId="{A34674EF-E1F9-4890-A3C2-2F524577EA46}">
      <dgm:prSet/>
      <dgm:spPr/>
      <dgm:t>
        <a:bodyPr/>
        <a:lstStyle/>
        <a:p>
          <a:r>
            <a:rPr lang="en-US"/>
            <a:t>Explain why you are interested in this employer and this specific position</a:t>
          </a:r>
        </a:p>
      </dgm:t>
    </dgm:pt>
    <dgm:pt modelId="{FAD55675-FC2D-4426-8B71-EC43EFCCD81A}" type="parTrans" cxnId="{43F42D67-15BB-4965-9C8A-5843B304291C}">
      <dgm:prSet/>
      <dgm:spPr/>
      <dgm:t>
        <a:bodyPr/>
        <a:lstStyle/>
        <a:p>
          <a:endParaRPr lang="en-US"/>
        </a:p>
      </dgm:t>
    </dgm:pt>
    <dgm:pt modelId="{EFA83972-F149-4EC2-A057-BC8382C0366F}" type="sibTrans" cxnId="{43F42D67-15BB-4965-9C8A-5843B304291C}">
      <dgm:prSet/>
      <dgm:spPr/>
      <dgm:t>
        <a:bodyPr/>
        <a:lstStyle/>
        <a:p>
          <a:endParaRPr lang="en-US"/>
        </a:p>
      </dgm:t>
    </dgm:pt>
    <dgm:pt modelId="{80DC7753-2D14-41DD-8498-D90C83DD334F}">
      <dgm:prSet/>
      <dgm:spPr/>
      <dgm:t>
        <a:bodyPr/>
        <a:lstStyle/>
        <a:p>
          <a:r>
            <a:rPr lang="en-US"/>
            <a:t>Emphasize skills and abilities directly related to this job; be specific</a:t>
          </a:r>
        </a:p>
      </dgm:t>
    </dgm:pt>
    <dgm:pt modelId="{11781932-67F9-4109-A730-A59A14709674}" type="parTrans" cxnId="{6EE7596C-1FC1-4C7E-A544-C48F330652E5}">
      <dgm:prSet/>
      <dgm:spPr/>
      <dgm:t>
        <a:bodyPr/>
        <a:lstStyle/>
        <a:p>
          <a:endParaRPr lang="en-US"/>
        </a:p>
      </dgm:t>
    </dgm:pt>
    <dgm:pt modelId="{794B0F71-31BC-496B-9E49-55FDDEE31267}" type="sibTrans" cxnId="{6EE7596C-1FC1-4C7E-A544-C48F330652E5}">
      <dgm:prSet/>
      <dgm:spPr/>
      <dgm:t>
        <a:bodyPr/>
        <a:lstStyle/>
        <a:p>
          <a:endParaRPr lang="en-US"/>
        </a:p>
      </dgm:t>
    </dgm:pt>
    <dgm:pt modelId="{C3AA526B-00FF-46D4-99BE-F4D5436F5C84}">
      <dgm:prSet/>
      <dgm:spPr/>
      <dgm:t>
        <a:bodyPr/>
        <a:lstStyle/>
        <a:p>
          <a:r>
            <a:rPr lang="en-US"/>
            <a:t>If you’ve had relevant experience, be sure to point it out with one or two key examples</a:t>
          </a:r>
        </a:p>
      </dgm:t>
    </dgm:pt>
    <dgm:pt modelId="{CE553FD7-BCBC-4B1C-B2DF-AA43B81EBB08}" type="parTrans" cxnId="{85C87210-6470-4DA3-905D-E077BDF163AF}">
      <dgm:prSet/>
      <dgm:spPr/>
      <dgm:t>
        <a:bodyPr/>
        <a:lstStyle/>
        <a:p>
          <a:endParaRPr lang="en-US"/>
        </a:p>
      </dgm:t>
    </dgm:pt>
    <dgm:pt modelId="{856B638E-31E8-4007-A849-C19100983876}" type="sibTrans" cxnId="{85C87210-6470-4DA3-905D-E077BDF163AF}">
      <dgm:prSet/>
      <dgm:spPr/>
      <dgm:t>
        <a:bodyPr/>
        <a:lstStyle/>
        <a:p>
          <a:endParaRPr lang="en-US"/>
        </a:p>
      </dgm:t>
    </dgm:pt>
    <dgm:pt modelId="{D0777734-A5E4-4950-A9A0-73295D233490}">
      <dgm:prSet/>
      <dgm:spPr/>
      <dgm:t>
        <a:bodyPr/>
        <a:lstStyle/>
        <a:p>
          <a:r>
            <a:rPr lang="en-US"/>
            <a:t>Do not reiterate your entire resume, however!</a:t>
          </a:r>
        </a:p>
      </dgm:t>
    </dgm:pt>
    <dgm:pt modelId="{2EEA480E-0E3A-45D2-9C1A-E66A92B5422B}" type="parTrans" cxnId="{4D213262-EFF7-42F1-8051-32FCA1D72DCF}">
      <dgm:prSet/>
      <dgm:spPr/>
      <dgm:t>
        <a:bodyPr/>
        <a:lstStyle/>
        <a:p>
          <a:endParaRPr lang="en-US"/>
        </a:p>
      </dgm:t>
    </dgm:pt>
    <dgm:pt modelId="{E14516F7-4BF5-4353-A880-4C69180D6DE2}" type="sibTrans" cxnId="{4D213262-EFF7-42F1-8051-32FCA1D72DCF}">
      <dgm:prSet/>
      <dgm:spPr/>
      <dgm:t>
        <a:bodyPr/>
        <a:lstStyle/>
        <a:p>
          <a:endParaRPr lang="en-US"/>
        </a:p>
      </dgm:t>
    </dgm:pt>
    <dgm:pt modelId="{AF004B3F-2240-483F-A730-0E297DE485E0}" type="pres">
      <dgm:prSet presAssocID="{4C890E5F-FA93-4B89-8F6E-DC52D8B3D963}" presName="root" presStyleCnt="0">
        <dgm:presLayoutVars>
          <dgm:dir/>
          <dgm:resizeHandles val="exact"/>
        </dgm:presLayoutVars>
      </dgm:prSet>
      <dgm:spPr/>
    </dgm:pt>
    <dgm:pt modelId="{90815C45-E41C-420E-964A-BE663E781AA9}" type="pres">
      <dgm:prSet presAssocID="{F7FF028C-9BB0-40B0-92A9-2F614C35B77D}" presName="compNode" presStyleCnt="0"/>
      <dgm:spPr/>
    </dgm:pt>
    <dgm:pt modelId="{0A3C740F-9856-453B-8C58-55D59B4A8591}" type="pres">
      <dgm:prSet presAssocID="{F7FF028C-9BB0-40B0-92A9-2F614C35B77D}" presName="bgRect" presStyleLbl="bgShp" presStyleIdx="0" presStyleCnt="4"/>
      <dgm:spPr/>
    </dgm:pt>
    <dgm:pt modelId="{8430E1E5-BA61-4281-8AA6-F5B617E8C36E}" type="pres">
      <dgm:prSet presAssocID="{F7FF028C-9BB0-40B0-92A9-2F614C35B77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5EE6004C-9681-4232-AF56-020EBA61FD81}" type="pres">
      <dgm:prSet presAssocID="{F7FF028C-9BB0-40B0-92A9-2F614C35B77D}" presName="spaceRect" presStyleCnt="0"/>
      <dgm:spPr/>
    </dgm:pt>
    <dgm:pt modelId="{4F1B7FB1-F89D-4261-9A2A-43A74D9FE682}" type="pres">
      <dgm:prSet presAssocID="{F7FF028C-9BB0-40B0-92A9-2F614C35B77D}" presName="parTx" presStyleLbl="revTx" presStyleIdx="0" presStyleCnt="5">
        <dgm:presLayoutVars>
          <dgm:chMax val="0"/>
          <dgm:chPref val="0"/>
        </dgm:presLayoutVars>
      </dgm:prSet>
      <dgm:spPr/>
    </dgm:pt>
    <dgm:pt modelId="{72006385-0387-46D5-AB76-7FC4FFED1715}" type="pres">
      <dgm:prSet presAssocID="{E0BEBD3B-16C2-40A0-9A38-6FE93F993E31}" presName="sibTrans" presStyleCnt="0"/>
      <dgm:spPr/>
    </dgm:pt>
    <dgm:pt modelId="{EAB76123-7BC7-4417-B902-61862BD5B2A9}" type="pres">
      <dgm:prSet presAssocID="{A34674EF-E1F9-4890-A3C2-2F524577EA46}" presName="compNode" presStyleCnt="0"/>
      <dgm:spPr/>
    </dgm:pt>
    <dgm:pt modelId="{960C7E1C-97A1-49DB-A5F9-8C915E3CB628}" type="pres">
      <dgm:prSet presAssocID="{A34674EF-E1F9-4890-A3C2-2F524577EA46}" presName="bgRect" presStyleLbl="bgShp" presStyleIdx="1" presStyleCnt="4"/>
      <dgm:spPr/>
    </dgm:pt>
    <dgm:pt modelId="{F9F067A0-DB56-4738-8E74-06A0F0C6608F}" type="pres">
      <dgm:prSet presAssocID="{A34674EF-E1F9-4890-A3C2-2F524577EA4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27C92DA6-E9F0-4CCA-842D-3BE147ED2671}" type="pres">
      <dgm:prSet presAssocID="{A34674EF-E1F9-4890-A3C2-2F524577EA46}" presName="spaceRect" presStyleCnt="0"/>
      <dgm:spPr/>
    </dgm:pt>
    <dgm:pt modelId="{C6EB07FA-3863-4375-A529-9E5CF8C9F1BC}" type="pres">
      <dgm:prSet presAssocID="{A34674EF-E1F9-4890-A3C2-2F524577EA46}" presName="parTx" presStyleLbl="revTx" presStyleIdx="1" presStyleCnt="5">
        <dgm:presLayoutVars>
          <dgm:chMax val="0"/>
          <dgm:chPref val="0"/>
        </dgm:presLayoutVars>
      </dgm:prSet>
      <dgm:spPr/>
    </dgm:pt>
    <dgm:pt modelId="{F7C4DFC8-D34F-4D96-82B7-E8271C067A2A}" type="pres">
      <dgm:prSet presAssocID="{EFA83972-F149-4EC2-A057-BC8382C0366F}" presName="sibTrans" presStyleCnt="0"/>
      <dgm:spPr/>
    </dgm:pt>
    <dgm:pt modelId="{FEDE2D3C-0569-4317-8E5D-8406C9117594}" type="pres">
      <dgm:prSet presAssocID="{80DC7753-2D14-41DD-8498-D90C83DD334F}" presName="compNode" presStyleCnt="0"/>
      <dgm:spPr/>
    </dgm:pt>
    <dgm:pt modelId="{EF7D9807-5B3D-4CEE-87B5-C790CE0357CE}" type="pres">
      <dgm:prSet presAssocID="{80DC7753-2D14-41DD-8498-D90C83DD334F}" presName="bgRect" presStyleLbl="bgShp" presStyleIdx="2" presStyleCnt="4"/>
      <dgm:spPr/>
    </dgm:pt>
    <dgm:pt modelId="{09787035-8A12-456A-B4F3-ECF14CD791A4}" type="pres">
      <dgm:prSet presAssocID="{80DC7753-2D14-41DD-8498-D90C83DD334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ght Bulb and Gear"/>
        </a:ext>
      </dgm:extLst>
    </dgm:pt>
    <dgm:pt modelId="{50C40588-C832-45FF-B7A0-1D56B939C642}" type="pres">
      <dgm:prSet presAssocID="{80DC7753-2D14-41DD-8498-D90C83DD334F}" presName="spaceRect" presStyleCnt="0"/>
      <dgm:spPr/>
    </dgm:pt>
    <dgm:pt modelId="{2485519D-1C27-4BF5-AE4C-4FF8D171CCC6}" type="pres">
      <dgm:prSet presAssocID="{80DC7753-2D14-41DD-8498-D90C83DD334F}" presName="parTx" presStyleLbl="revTx" presStyleIdx="2" presStyleCnt="5">
        <dgm:presLayoutVars>
          <dgm:chMax val="0"/>
          <dgm:chPref val="0"/>
        </dgm:presLayoutVars>
      </dgm:prSet>
      <dgm:spPr/>
    </dgm:pt>
    <dgm:pt modelId="{9DB81399-CF4D-4A5B-AF71-F8B7CC443606}" type="pres">
      <dgm:prSet presAssocID="{794B0F71-31BC-496B-9E49-55FDDEE31267}" presName="sibTrans" presStyleCnt="0"/>
      <dgm:spPr/>
    </dgm:pt>
    <dgm:pt modelId="{F2FAB828-376D-4A5F-B9F1-FDFC6995EE8A}" type="pres">
      <dgm:prSet presAssocID="{C3AA526B-00FF-46D4-99BE-F4D5436F5C84}" presName="compNode" presStyleCnt="0"/>
      <dgm:spPr/>
    </dgm:pt>
    <dgm:pt modelId="{A5CBE754-A3E6-4FD6-B6B7-EB04EEC140A8}" type="pres">
      <dgm:prSet presAssocID="{C3AA526B-00FF-46D4-99BE-F4D5436F5C84}" presName="bgRect" presStyleLbl="bgShp" presStyleIdx="3" presStyleCnt="4"/>
      <dgm:spPr/>
    </dgm:pt>
    <dgm:pt modelId="{2A734CB5-EA77-42FB-8E13-68947FBB7480}" type="pres">
      <dgm:prSet presAssocID="{C3AA526B-00FF-46D4-99BE-F4D5436F5C8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cument"/>
        </a:ext>
      </dgm:extLst>
    </dgm:pt>
    <dgm:pt modelId="{B773B301-FD07-4565-A68E-DF6B5C64E6E1}" type="pres">
      <dgm:prSet presAssocID="{C3AA526B-00FF-46D4-99BE-F4D5436F5C84}" presName="spaceRect" presStyleCnt="0"/>
      <dgm:spPr/>
    </dgm:pt>
    <dgm:pt modelId="{A672F692-4ADD-4E51-9D81-A68CF5218239}" type="pres">
      <dgm:prSet presAssocID="{C3AA526B-00FF-46D4-99BE-F4D5436F5C84}" presName="parTx" presStyleLbl="revTx" presStyleIdx="3" presStyleCnt="5">
        <dgm:presLayoutVars>
          <dgm:chMax val="0"/>
          <dgm:chPref val="0"/>
        </dgm:presLayoutVars>
      </dgm:prSet>
      <dgm:spPr/>
    </dgm:pt>
    <dgm:pt modelId="{B622C943-C56B-470A-9E41-1D25A0AB5EC4}" type="pres">
      <dgm:prSet presAssocID="{C3AA526B-00FF-46D4-99BE-F4D5436F5C84}" presName="desTx" presStyleLbl="revTx" presStyleIdx="4" presStyleCnt="5">
        <dgm:presLayoutVars/>
      </dgm:prSet>
      <dgm:spPr/>
    </dgm:pt>
  </dgm:ptLst>
  <dgm:cxnLst>
    <dgm:cxn modelId="{6429BF0B-11B1-401F-BDC5-B35376AA5FDB}" type="presOf" srcId="{F7FF028C-9BB0-40B0-92A9-2F614C35B77D}" destId="{4F1B7FB1-F89D-4261-9A2A-43A74D9FE682}" srcOrd="0" destOrd="0" presId="urn:microsoft.com/office/officeart/2018/2/layout/IconVerticalSolidList"/>
    <dgm:cxn modelId="{85C87210-6470-4DA3-905D-E077BDF163AF}" srcId="{4C890E5F-FA93-4B89-8F6E-DC52D8B3D963}" destId="{C3AA526B-00FF-46D4-99BE-F4D5436F5C84}" srcOrd="3" destOrd="0" parTransId="{CE553FD7-BCBC-4B1C-B2DF-AA43B81EBB08}" sibTransId="{856B638E-31E8-4007-A849-C19100983876}"/>
    <dgm:cxn modelId="{D90CB710-7FE6-4F33-90FC-B092EA9EC7A1}" type="presOf" srcId="{C3AA526B-00FF-46D4-99BE-F4D5436F5C84}" destId="{A672F692-4ADD-4E51-9D81-A68CF5218239}" srcOrd="0" destOrd="0" presId="urn:microsoft.com/office/officeart/2018/2/layout/IconVerticalSolidList"/>
    <dgm:cxn modelId="{1435D220-FFC3-42DA-A008-11605E040D9F}" type="presOf" srcId="{4C890E5F-FA93-4B89-8F6E-DC52D8B3D963}" destId="{AF004B3F-2240-483F-A730-0E297DE485E0}" srcOrd="0" destOrd="0" presId="urn:microsoft.com/office/officeart/2018/2/layout/IconVerticalSolidList"/>
    <dgm:cxn modelId="{4D213262-EFF7-42F1-8051-32FCA1D72DCF}" srcId="{C3AA526B-00FF-46D4-99BE-F4D5436F5C84}" destId="{D0777734-A5E4-4950-A9A0-73295D233490}" srcOrd="0" destOrd="0" parTransId="{2EEA480E-0E3A-45D2-9C1A-E66A92B5422B}" sibTransId="{E14516F7-4BF5-4353-A880-4C69180D6DE2}"/>
    <dgm:cxn modelId="{43F42D67-15BB-4965-9C8A-5843B304291C}" srcId="{4C890E5F-FA93-4B89-8F6E-DC52D8B3D963}" destId="{A34674EF-E1F9-4890-A3C2-2F524577EA46}" srcOrd="1" destOrd="0" parTransId="{FAD55675-FC2D-4426-8B71-EC43EFCCD81A}" sibTransId="{EFA83972-F149-4EC2-A057-BC8382C0366F}"/>
    <dgm:cxn modelId="{6EE7596C-1FC1-4C7E-A544-C48F330652E5}" srcId="{4C890E5F-FA93-4B89-8F6E-DC52D8B3D963}" destId="{80DC7753-2D14-41DD-8498-D90C83DD334F}" srcOrd="2" destOrd="0" parTransId="{11781932-67F9-4109-A730-A59A14709674}" sibTransId="{794B0F71-31BC-496B-9E49-55FDDEE31267}"/>
    <dgm:cxn modelId="{2D734B7F-364C-4565-8EC6-36F0F21908FA}" srcId="{4C890E5F-FA93-4B89-8F6E-DC52D8B3D963}" destId="{F7FF028C-9BB0-40B0-92A9-2F614C35B77D}" srcOrd="0" destOrd="0" parTransId="{8D302946-5CEC-4B93-B693-309EEA7A54E7}" sibTransId="{E0BEBD3B-16C2-40A0-9A38-6FE93F993E31}"/>
    <dgm:cxn modelId="{40E447E5-CFF7-4FCC-87B1-D054B3692D5E}" type="presOf" srcId="{A34674EF-E1F9-4890-A3C2-2F524577EA46}" destId="{C6EB07FA-3863-4375-A529-9E5CF8C9F1BC}" srcOrd="0" destOrd="0" presId="urn:microsoft.com/office/officeart/2018/2/layout/IconVerticalSolidList"/>
    <dgm:cxn modelId="{09F588E6-2630-4114-9C2D-30754533E173}" type="presOf" srcId="{80DC7753-2D14-41DD-8498-D90C83DD334F}" destId="{2485519D-1C27-4BF5-AE4C-4FF8D171CCC6}" srcOrd="0" destOrd="0" presId="urn:microsoft.com/office/officeart/2018/2/layout/IconVerticalSolidList"/>
    <dgm:cxn modelId="{40B2CDE8-CBAC-42EC-A581-45D3DE22E59A}" type="presOf" srcId="{D0777734-A5E4-4950-A9A0-73295D233490}" destId="{B622C943-C56B-470A-9E41-1D25A0AB5EC4}" srcOrd="0" destOrd="0" presId="urn:microsoft.com/office/officeart/2018/2/layout/IconVerticalSolidList"/>
    <dgm:cxn modelId="{962D2A5B-E67E-4C58-9680-043443DD0EE7}" type="presParOf" srcId="{AF004B3F-2240-483F-A730-0E297DE485E0}" destId="{90815C45-E41C-420E-964A-BE663E781AA9}" srcOrd="0" destOrd="0" presId="urn:microsoft.com/office/officeart/2018/2/layout/IconVerticalSolidList"/>
    <dgm:cxn modelId="{CF2A92F4-AFB3-44B7-9976-AF35D33FA75B}" type="presParOf" srcId="{90815C45-E41C-420E-964A-BE663E781AA9}" destId="{0A3C740F-9856-453B-8C58-55D59B4A8591}" srcOrd="0" destOrd="0" presId="urn:microsoft.com/office/officeart/2018/2/layout/IconVerticalSolidList"/>
    <dgm:cxn modelId="{C86E50DB-D5B3-4D0D-A4D5-7D1334E9A79F}" type="presParOf" srcId="{90815C45-E41C-420E-964A-BE663E781AA9}" destId="{8430E1E5-BA61-4281-8AA6-F5B617E8C36E}" srcOrd="1" destOrd="0" presId="urn:microsoft.com/office/officeart/2018/2/layout/IconVerticalSolidList"/>
    <dgm:cxn modelId="{73117AD3-FABD-4326-8631-157D9F568AEB}" type="presParOf" srcId="{90815C45-E41C-420E-964A-BE663E781AA9}" destId="{5EE6004C-9681-4232-AF56-020EBA61FD81}" srcOrd="2" destOrd="0" presId="urn:microsoft.com/office/officeart/2018/2/layout/IconVerticalSolidList"/>
    <dgm:cxn modelId="{8DA87A69-EBFD-4ECA-A8B2-82F5C44A42DE}" type="presParOf" srcId="{90815C45-E41C-420E-964A-BE663E781AA9}" destId="{4F1B7FB1-F89D-4261-9A2A-43A74D9FE682}" srcOrd="3" destOrd="0" presId="urn:microsoft.com/office/officeart/2018/2/layout/IconVerticalSolidList"/>
    <dgm:cxn modelId="{2125D025-10EA-4DFE-B3E6-61A9009FBDB2}" type="presParOf" srcId="{AF004B3F-2240-483F-A730-0E297DE485E0}" destId="{72006385-0387-46D5-AB76-7FC4FFED1715}" srcOrd="1" destOrd="0" presId="urn:microsoft.com/office/officeart/2018/2/layout/IconVerticalSolidList"/>
    <dgm:cxn modelId="{3C8C0340-59FF-4E08-8686-39E919F3D80A}" type="presParOf" srcId="{AF004B3F-2240-483F-A730-0E297DE485E0}" destId="{EAB76123-7BC7-4417-B902-61862BD5B2A9}" srcOrd="2" destOrd="0" presId="urn:microsoft.com/office/officeart/2018/2/layout/IconVerticalSolidList"/>
    <dgm:cxn modelId="{B8CBAD04-85D3-4368-9FF8-EC6778DAF4EF}" type="presParOf" srcId="{EAB76123-7BC7-4417-B902-61862BD5B2A9}" destId="{960C7E1C-97A1-49DB-A5F9-8C915E3CB628}" srcOrd="0" destOrd="0" presId="urn:microsoft.com/office/officeart/2018/2/layout/IconVerticalSolidList"/>
    <dgm:cxn modelId="{8B3D8323-5B8C-495E-ADD0-977B2BED3E76}" type="presParOf" srcId="{EAB76123-7BC7-4417-B902-61862BD5B2A9}" destId="{F9F067A0-DB56-4738-8E74-06A0F0C6608F}" srcOrd="1" destOrd="0" presId="urn:microsoft.com/office/officeart/2018/2/layout/IconVerticalSolidList"/>
    <dgm:cxn modelId="{5240F4F3-A560-43C4-B48E-9A96510E24CE}" type="presParOf" srcId="{EAB76123-7BC7-4417-B902-61862BD5B2A9}" destId="{27C92DA6-E9F0-4CCA-842D-3BE147ED2671}" srcOrd="2" destOrd="0" presId="urn:microsoft.com/office/officeart/2018/2/layout/IconVerticalSolidList"/>
    <dgm:cxn modelId="{FE0EF6BD-0094-4B4A-90B8-256969CA28C5}" type="presParOf" srcId="{EAB76123-7BC7-4417-B902-61862BD5B2A9}" destId="{C6EB07FA-3863-4375-A529-9E5CF8C9F1BC}" srcOrd="3" destOrd="0" presId="urn:microsoft.com/office/officeart/2018/2/layout/IconVerticalSolidList"/>
    <dgm:cxn modelId="{FC93F5C9-6C03-4472-A90D-D7EDD3FE1198}" type="presParOf" srcId="{AF004B3F-2240-483F-A730-0E297DE485E0}" destId="{F7C4DFC8-D34F-4D96-82B7-E8271C067A2A}" srcOrd="3" destOrd="0" presId="urn:microsoft.com/office/officeart/2018/2/layout/IconVerticalSolidList"/>
    <dgm:cxn modelId="{7416D457-CE53-4C32-AF4F-5611B79CAC58}" type="presParOf" srcId="{AF004B3F-2240-483F-A730-0E297DE485E0}" destId="{FEDE2D3C-0569-4317-8E5D-8406C9117594}" srcOrd="4" destOrd="0" presId="urn:microsoft.com/office/officeart/2018/2/layout/IconVerticalSolidList"/>
    <dgm:cxn modelId="{81AE68FD-569B-4D0F-A999-7E6EA149E805}" type="presParOf" srcId="{FEDE2D3C-0569-4317-8E5D-8406C9117594}" destId="{EF7D9807-5B3D-4CEE-87B5-C790CE0357CE}" srcOrd="0" destOrd="0" presId="urn:microsoft.com/office/officeart/2018/2/layout/IconVerticalSolidList"/>
    <dgm:cxn modelId="{041C1620-FF5C-42DA-ADEC-431A93C8EF20}" type="presParOf" srcId="{FEDE2D3C-0569-4317-8E5D-8406C9117594}" destId="{09787035-8A12-456A-B4F3-ECF14CD791A4}" srcOrd="1" destOrd="0" presId="urn:microsoft.com/office/officeart/2018/2/layout/IconVerticalSolidList"/>
    <dgm:cxn modelId="{590FE0A6-8B7F-418D-8342-03A1EC85987D}" type="presParOf" srcId="{FEDE2D3C-0569-4317-8E5D-8406C9117594}" destId="{50C40588-C832-45FF-B7A0-1D56B939C642}" srcOrd="2" destOrd="0" presId="urn:microsoft.com/office/officeart/2018/2/layout/IconVerticalSolidList"/>
    <dgm:cxn modelId="{9F0E04A9-3AB1-41A5-A406-495F458B220A}" type="presParOf" srcId="{FEDE2D3C-0569-4317-8E5D-8406C9117594}" destId="{2485519D-1C27-4BF5-AE4C-4FF8D171CCC6}" srcOrd="3" destOrd="0" presId="urn:microsoft.com/office/officeart/2018/2/layout/IconVerticalSolidList"/>
    <dgm:cxn modelId="{B8884F2E-A9D7-4ABD-860F-1F414153EDFF}" type="presParOf" srcId="{AF004B3F-2240-483F-A730-0E297DE485E0}" destId="{9DB81399-CF4D-4A5B-AF71-F8B7CC443606}" srcOrd="5" destOrd="0" presId="urn:microsoft.com/office/officeart/2018/2/layout/IconVerticalSolidList"/>
    <dgm:cxn modelId="{EAB45698-EF87-4C78-8EE6-8B48AAA11440}" type="presParOf" srcId="{AF004B3F-2240-483F-A730-0E297DE485E0}" destId="{F2FAB828-376D-4A5F-B9F1-FDFC6995EE8A}" srcOrd="6" destOrd="0" presId="urn:microsoft.com/office/officeart/2018/2/layout/IconVerticalSolidList"/>
    <dgm:cxn modelId="{91549342-C54E-4295-B349-AF7BDC610984}" type="presParOf" srcId="{F2FAB828-376D-4A5F-B9F1-FDFC6995EE8A}" destId="{A5CBE754-A3E6-4FD6-B6B7-EB04EEC140A8}" srcOrd="0" destOrd="0" presId="urn:microsoft.com/office/officeart/2018/2/layout/IconVerticalSolidList"/>
    <dgm:cxn modelId="{4DD98B9C-CDA9-4AFF-88B4-D1851AA952C5}" type="presParOf" srcId="{F2FAB828-376D-4A5F-B9F1-FDFC6995EE8A}" destId="{2A734CB5-EA77-42FB-8E13-68947FBB7480}" srcOrd="1" destOrd="0" presId="urn:microsoft.com/office/officeart/2018/2/layout/IconVerticalSolidList"/>
    <dgm:cxn modelId="{9C6FB9FC-9100-4CC9-8ADE-6D325E1BF868}" type="presParOf" srcId="{F2FAB828-376D-4A5F-B9F1-FDFC6995EE8A}" destId="{B773B301-FD07-4565-A68E-DF6B5C64E6E1}" srcOrd="2" destOrd="0" presId="urn:microsoft.com/office/officeart/2018/2/layout/IconVerticalSolidList"/>
    <dgm:cxn modelId="{ECC2E68E-E230-4585-B8DD-12D74CEBECE5}" type="presParOf" srcId="{F2FAB828-376D-4A5F-B9F1-FDFC6995EE8A}" destId="{A672F692-4ADD-4E51-9D81-A68CF5218239}" srcOrd="3" destOrd="0" presId="urn:microsoft.com/office/officeart/2018/2/layout/IconVerticalSolidList"/>
    <dgm:cxn modelId="{449DCE93-ED99-4D45-8AF8-9C70DD63A4F4}" type="presParOf" srcId="{F2FAB828-376D-4A5F-B9F1-FDFC6995EE8A}" destId="{B622C943-C56B-470A-9E41-1D25A0AB5EC4}"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D65A36E-046F-43C2-BB5E-7EB93467861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ED20621-814A-4DE7-9D37-1B155FEE3074}">
      <dgm:prSet/>
      <dgm:spPr/>
      <dgm:t>
        <a:bodyPr/>
        <a:lstStyle/>
        <a:p>
          <a:r>
            <a:rPr lang="en-US" dirty="0"/>
            <a:t>Highlight all professional (discipline specific) experience. </a:t>
          </a:r>
        </a:p>
      </dgm:t>
    </dgm:pt>
    <dgm:pt modelId="{52F9B6DD-AFCD-43F5-AF1B-F84FB6002484}" type="parTrans" cxnId="{C6F94FD9-891D-47FB-AFC6-59C01E62BDC5}">
      <dgm:prSet/>
      <dgm:spPr/>
      <dgm:t>
        <a:bodyPr/>
        <a:lstStyle/>
        <a:p>
          <a:endParaRPr lang="en-US"/>
        </a:p>
      </dgm:t>
    </dgm:pt>
    <dgm:pt modelId="{85EE2CA8-88FF-478A-A12B-F30D743E1207}" type="sibTrans" cxnId="{C6F94FD9-891D-47FB-AFC6-59C01E62BDC5}">
      <dgm:prSet/>
      <dgm:spPr/>
      <dgm:t>
        <a:bodyPr/>
        <a:lstStyle/>
        <a:p>
          <a:endParaRPr lang="en-US"/>
        </a:p>
      </dgm:t>
    </dgm:pt>
    <dgm:pt modelId="{5692C4FA-E85D-4838-A3FF-7D79D6921BB2}">
      <dgm:prSet/>
      <dgm:spPr/>
      <dgm:t>
        <a:bodyPr/>
        <a:lstStyle/>
        <a:p>
          <a:r>
            <a:rPr lang="en-US"/>
            <a:t>List jobs in reverse chronological order.</a:t>
          </a:r>
        </a:p>
      </dgm:t>
    </dgm:pt>
    <dgm:pt modelId="{077D721D-D28D-4E8D-A682-18FCBE02ECF6}" type="parTrans" cxnId="{302D1637-8B26-4EB2-9132-B0A9710C3C16}">
      <dgm:prSet/>
      <dgm:spPr/>
      <dgm:t>
        <a:bodyPr/>
        <a:lstStyle/>
        <a:p>
          <a:endParaRPr lang="en-US"/>
        </a:p>
      </dgm:t>
    </dgm:pt>
    <dgm:pt modelId="{E165AE1E-DC1B-4BAD-9662-88DA4F0FC524}" type="sibTrans" cxnId="{302D1637-8B26-4EB2-9132-B0A9710C3C16}">
      <dgm:prSet/>
      <dgm:spPr/>
      <dgm:t>
        <a:bodyPr/>
        <a:lstStyle/>
        <a:p>
          <a:endParaRPr lang="en-US"/>
        </a:p>
      </dgm:t>
    </dgm:pt>
    <dgm:pt modelId="{8541D2B5-1162-4646-8891-283290C282E3}">
      <dgm:prSet/>
      <dgm:spPr/>
      <dgm:t>
        <a:bodyPr/>
        <a:lstStyle/>
        <a:p>
          <a:r>
            <a:rPr lang="en-US" dirty="0"/>
            <a:t>List your job information in order of importance to the reader.</a:t>
          </a:r>
        </a:p>
      </dgm:t>
    </dgm:pt>
    <dgm:pt modelId="{8A25C761-68F7-4ED5-B7CB-D37F183C5A36}" type="parTrans" cxnId="{46C233BB-C8E6-4771-AF06-61282D1FF7AF}">
      <dgm:prSet/>
      <dgm:spPr/>
      <dgm:t>
        <a:bodyPr/>
        <a:lstStyle/>
        <a:p>
          <a:endParaRPr lang="en-US"/>
        </a:p>
      </dgm:t>
    </dgm:pt>
    <dgm:pt modelId="{9E771C72-0FC4-45A8-854C-90E176464F6F}" type="sibTrans" cxnId="{46C233BB-C8E6-4771-AF06-61282D1FF7AF}">
      <dgm:prSet/>
      <dgm:spPr/>
      <dgm:t>
        <a:bodyPr/>
        <a:lstStyle/>
        <a:p>
          <a:endParaRPr lang="en-US"/>
        </a:p>
      </dgm:t>
    </dgm:pt>
    <dgm:pt modelId="{990961FB-A72D-423F-B037-40CAC46D1621}">
      <dgm:prSet custT="1"/>
      <dgm:spPr/>
      <dgm:t>
        <a:bodyPr/>
        <a:lstStyle/>
        <a:p>
          <a:r>
            <a:rPr lang="en-US" sz="1400" dirty="0"/>
            <a:t>In listing your jobs, what's generally most important is your title/position.  So, list in this preferred order: </a:t>
          </a:r>
        </a:p>
      </dgm:t>
    </dgm:pt>
    <dgm:pt modelId="{C5A1BFB7-EA9C-448F-93B9-14C8936F587A}" type="parTrans" cxnId="{E5D7224A-2DA8-4B4A-98CF-E4FE4197C808}">
      <dgm:prSet/>
      <dgm:spPr/>
      <dgm:t>
        <a:bodyPr/>
        <a:lstStyle/>
        <a:p>
          <a:endParaRPr lang="en-US"/>
        </a:p>
      </dgm:t>
    </dgm:pt>
    <dgm:pt modelId="{4E25E411-EAF9-4B07-A2E0-5C1A7187F881}" type="sibTrans" cxnId="{E5D7224A-2DA8-4B4A-98CF-E4FE4197C808}">
      <dgm:prSet/>
      <dgm:spPr/>
      <dgm:t>
        <a:bodyPr/>
        <a:lstStyle/>
        <a:p>
          <a:endParaRPr lang="en-US"/>
        </a:p>
      </dgm:t>
    </dgm:pt>
    <dgm:pt modelId="{9C5BD3DB-9F91-4588-893A-9CE631FC5540}">
      <dgm:prSet custT="1"/>
      <dgm:spPr/>
      <dgm:t>
        <a:bodyPr/>
        <a:lstStyle/>
        <a:p>
          <a:r>
            <a:rPr lang="en-US" sz="1400" dirty="0"/>
            <a:t>Title/position</a:t>
          </a:r>
        </a:p>
      </dgm:t>
    </dgm:pt>
    <dgm:pt modelId="{77A7B9D8-CA2D-46F3-8E6C-7BDD97C34562}" type="parTrans" cxnId="{E19F761A-63FD-40A9-95DD-991BE9FD3B8A}">
      <dgm:prSet/>
      <dgm:spPr/>
      <dgm:t>
        <a:bodyPr/>
        <a:lstStyle/>
        <a:p>
          <a:endParaRPr lang="en-US"/>
        </a:p>
      </dgm:t>
    </dgm:pt>
    <dgm:pt modelId="{7B4CFEA4-AFE2-4976-9454-1A5902348091}" type="sibTrans" cxnId="{E19F761A-63FD-40A9-95DD-991BE9FD3B8A}">
      <dgm:prSet/>
      <dgm:spPr/>
      <dgm:t>
        <a:bodyPr/>
        <a:lstStyle/>
        <a:p>
          <a:endParaRPr lang="en-US"/>
        </a:p>
      </dgm:t>
    </dgm:pt>
    <dgm:pt modelId="{3216F620-FCE0-4449-B2CD-AC8EBB5D8AD9}">
      <dgm:prSet custT="1"/>
      <dgm:spPr/>
      <dgm:t>
        <a:bodyPr/>
        <a:lstStyle/>
        <a:p>
          <a:r>
            <a:rPr lang="en-US" sz="1400" dirty="0"/>
            <a:t>name of employer</a:t>
          </a:r>
        </a:p>
      </dgm:t>
    </dgm:pt>
    <dgm:pt modelId="{4EE4F64B-6738-4230-97F8-94C4E9FC2FC5}" type="parTrans" cxnId="{DCBAF43C-EDDE-4BE5-A257-BD7F7E3262E7}">
      <dgm:prSet/>
      <dgm:spPr/>
      <dgm:t>
        <a:bodyPr/>
        <a:lstStyle/>
        <a:p>
          <a:endParaRPr lang="en-US"/>
        </a:p>
      </dgm:t>
    </dgm:pt>
    <dgm:pt modelId="{678A846C-ED1F-4CE3-BF85-946E62649C70}" type="sibTrans" cxnId="{DCBAF43C-EDDE-4BE5-A257-BD7F7E3262E7}">
      <dgm:prSet/>
      <dgm:spPr/>
      <dgm:t>
        <a:bodyPr/>
        <a:lstStyle/>
        <a:p>
          <a:endParaRPr lang="en-US"/>
        </a:p>
      </dgm:t>
    </dgm:pt>
    <dgm:pt modelId="{4049CC0B-7373-49B6-8F8E-E137B3352733}">
      <dgm:prSet custT="1"/>
      <dgm:spPr/>
      <dgm:t>
        <a:bodyPr/>
        <a:lstStyle/>
        <a:p>
          <a:r>
            <a:rPr lang="en-US" sz="1400" dirty="0"/>
            <a:t>city/state of employer, </a:t>
          </a:r>
        </a:p>
      </dgm:t>
    </dgm:pt>
    <dgm:pt modelId="{B87C7637-C583-416C-890D-06AD42F9D994}" type="parTrans" cxnId="{3A1E34E8-15D3-44CB-B4E3-394031F83F2E}">
      <dgm:prSet/>
      <dgm:spPr/>
      <dgm:t>
        <a:bodyPr/>
        <a:lstStyle/>
        <a:p>
          <a:endParaRPr lang="en-US"/>
        </a:p>
      </dgm:t>
    </dgm:pt>
    <dgm:pt modelId="{EB857ABF-64F2-400F-91A6-3B629E8A1E25}" type="sibTrans" cxnId="{3A1E34E8-15D3-44CB-B4E3-394031F83F2E}">
      <dgm:prSet/>
      <dgm:spPr/>
      <dgm:t>
        <a:bodyPr/>
        <a:lstStyle/>
        <a:p>
          <a:endParaRPr lang="en-US"/>
        </a:p>
      </dgm:t>
    </dgm:pt>
    <dgm:pt modelId="{CE3CA8AD-4765-4198-B2E6-5A3F319A7937}">
      <dgm:prSet custT="1"/>
      <dgm:spPr/>
      <dgm:t>
        <a:bodyPr/>
        <a:lstStyle/>
        <a:p>
          <a:r>
            <a:rPr lang="en-US" sz="1400" dirty="0"/>
            <a:t>dates of employment.</a:t>
          </a:r>
        </a:p>
      </dgm:t>
    </dgm:pt>
    <dgm:pt modelId="{53E6A85D-D915-4302-A892-2BE667A6CF86}" type="parTrans" cxnId="{BDBD4255-E45E-4A12-86B4-0D0A556910DB}">
      <dgm:prSet/>
      <dgm:spPr/>
      <dgm:t>
        <a:bodyPr/>
        <a:lstStyle/>
        <a:p>
          <a:endParaRPr lang="en-US"/>
        </a:p>
      </dgm:t>
    </dgm:pt>
    <dgm:pt modelId="{64801280-83B0-4CFE-AA08-0C6F9FAB8057}" type="sibTrans" cxnId="{BDBD4255-E45E-4A12-86B4-0D0A556910DB}">
      <dgm:prSet/>
      <dgm:spPr/>
      <dgm:t>
        <a:bodyPr/>
        <a:lstStyle/>
        <a:p>
          <a:endParaRPr lang="en-US"/>
        </a:p>
      </dgm:t>
    </dgm:pt>
    <dgm:pt modelId="{40250AC6-14E4-4F96-98FA-1261F04991A7}" type="pres">
      <dgm:prSet presAssocID="{BD65A36E-046F-43C2-BB5E-7EB934678618}" presName="root" presStyleCnt="0">
        <dgm:presLayoutVars>
          <dgm:dir/>
          <dgm:resizeHandles val="exact"/>
        </dgm:presLayoutVars>
      </dgm:prSet>
      <dgm:spPr/>
    </dgm:pt>
    <dgm:pt modelId="{0604ED93-DD6F-4A13-8EC8-AB9819D39E19}" type="pres">
      <dgm:prSet presAssocID="{1ED20621-814A-4DE7-9D37-1B155FEE3074}" presName="compNode" presStyleCnt="0"/>
      <dgm:spPr/>
    </dgm:pt>
    <dgm:pt modelId="{61522238-D392-4906-9028-5A4AE52FF18F}" type="pres">
      <dgm:prSet presAssocID="{1ED20621-814A-4DE7-9D37-1B155FEE3074}" presName="bgRect" presStyleLbl="bgShp" presStyleIdx="0" presStyleCnt="3"/>
      <dgm:spPr/>
    </dgm:pt>
    <dgm:pt modelId="{23FD56B3-E51C-4B34-BA42-09FC4B5A9BFC}" type="pres">
      <dgm:prSet presAssocID="{1ED20621-814A-4DE7-9D37-1B155FEE307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2BA9F19B-FA99-4E29-999A-F5FADE635681}" type="pres">
      <dgm:prSet presAssocID="{1ED20621-814A-4DE7-9D37-1B155FEE3074}" presName="spaceRect" presStyleCnt="0"/>
      <dgm:spPr/>
    </dgm:pt>
    <dgm:pt modelId="{1172C82C-7C40-4BE1-894B-424FDD59E452}" type="pres">
      <dgm:prSet presAssocID="{1ED20621-814A-4DE7-9D37-1B155FEE3074}" presName="parTx" presStyleLbl="revTx" presStyleIdx="0" presStyleCnt="4">
        <dgm:presLayoutVars>
          <dgm:chMax val="0"/>
          <dgm:chPref val="0"/>
        </dgm:presLayoutVars>
      </dgm:prSet>
      <dgm:spPr/>
    </dgm:pt>
    <dgm:pt modelId="{2E9439DD-5FE5-4CCD-87F5-CFBD7FFFB142}" type="pres">
      <dgm:prSet presAssocID="{85EE2CA8-88FF-478A-A12B-F30D743E1207}" presName="sibTrans" presStyleCnt="0"/>
      <dgm:spPr/>
    </dgm:pt>
    <dgm:pt modelId="{3CF7A44C-6C45-432C-8BBC-40C30810CDDE}" type="pres">
      <dgm:prSet presAssocID="{5692C4FA-E85D-4838-A3FF-7D79D6921BB2}" presName="compNode" presStyleCnt="0"/>
      <dgm:spPr/>
    </dgm:pt>
    <dgm:pt modelId="{FCC906A4-61E5-445F-BF7E-DC66C8B4E6C7}" type="pres">
      <dgm:prSet presAssocID="{5692C4FA-E85D-4838-A3FF-7D79D6921BB2}" presName="bgRect" presStyleLbl="bgShp" presStyleIdx="1" presStyleCnt="3"/>
      <dgm:spPr/>
    </dgm:pt>
    <dgm:pt modelId="{0F8DA619-9B01-493B-82CF-5C8E639F8872}" type="pres">
      <dgm:prSet presAssocID="{5692C4FA-E85D-4838-A3FF-7D79D6921BB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ck"/>
        </a:ext>
      </dgm:extLst>
    </dgm:pt>
    <dgm:pt modelId="{7C7E0B39-BF8A-4ECE-AFF0-8001289EC08B}" type="pres">
      <dgm:prSet presAssocID="{5692C4FA-E85D-4838-A3FF-7D79D6921BB2}" presName="spaceRect" presStyleCnt="0"/>
      <dgm:spPr/>
    </dgm:pt>
    <dgm:pt modelId="{CD1B654D-EBB1-4A04-BC86-D08A865C62E3}" type="pres">
      <dgm:prSet presAssocID="{5692C4FA-E85D-4838-A3FF-7D79D6921BB2}" presName="parTx" presStyleLbl="revTx" presStyleIdx="1" presStyleCnt="4">
        <dgm:presLayoutVars>
          <dgm:chMax val="0"/>
          <dgm:chPref val="0"/>
        </dgm:presLayoutVars>
      </dgm:prSet>
      <dgm:spPr/>
    </dgm:pt>
    <dgm:pt modelId="{4193FE43-12BD-447C-AB34-1883EE0351E4}" type="pres">
      <dgm:prSet presAssocID="{E165AE1E-DC1B-4BAD-9662-88DA4F0FC524}" presName="sibTrans" presStyleCnt="0"/>
      <dgm:spPr/>
    </dgm:pt>
    <dgm:pt modelId="{C4A2A639-14A7-4C04-8F70-44C9E36706CF}" type="pres">
      <dgm:prSet presAssocID="{8541D2B5-1162-4646-8891-283290C282E3}" presName="compNode" presStyleCnt="0"/>
      <dgm:spPr/>
    </dgm:pt>
    <dgm:pt modelId="{FD1B23D0-AB0A-41C9-AD2D-C43F7A385B81}" type="pres">
      <dgm:prSet presAssocID="{8541D2B5-1162-4646-8891-283290C282E3}" presName="bgRect" presStyleLbl="bgShp" presStyleIdx="2" presStyleCnt="3" custScaleY="185608"/>
      <dgm:spPr/>
    </dgm:pt>
    <dgm:pt modelId="{F7940B0F-4205-4EAF-9AAF-AB95EDCE9577}" type="pres">
      <dgm:prSet presAssocID="{8541D2B5-1162-4646-8891-283290C282E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ouse"/>
        </a:ext>
      </dgm:extLst>
    </dgm:pt>
    <dgm:pt modelId="{668DF12E-56F7-45AF-B151-00A21917C785}" type="pres">
      <dgm:prSet presAssocID="{8541D2B5-1162-4646-8891-283290C282E3}" presName="spaceRect" presStyleCnt="0"/>
      <dgm:spPr/>
    </dgm:pt>
    <dgm:pt modelId="{3FE2714B-FAED-4019-A7B3-AA16462C334A}" type="pres">
      <dgm:prSet presAssocID="{8541D2B5-1162-4646-8891-283290C282E3}" presName="parTx" presStyleLbl="revTx" presStyleIdx="2" presStyleCnt="4" custScaleX="63878">
        <dgm:presLayoutVars>
          <dgm:chMax val="0"/>
          <dgm:chPref val="0"/>
        </dgm:presLayoutVars>
      </dgm:prSet>
      <dgm:spPr/>
    </dgm:pt>
    <dgm:pt modelId="{0EEB3096-31F1-4429-B557-C179E19FFEA7}" type="pres">
      <dgm:prSet presAssocID="{8541D2B5-1162-4646-8891-283290C282E3}" presName="desTx" presStyleLbl="revTx" presStyleIdx="3" presStyleCnt="4" custScaleX="100000" custScaleY="145007">
        <dgm:presLayoutVars/>
      </dgm:prSet>
      <dgm:spPr/>
    </dgm:pt>
  </dgm:ptLst>
  <dgm:cxnLst>
    <dgm:cxn modelId="{E19F761A-63FD-40A9-95DD-991BE9FD3B8A}" srcId="{8541D2B5-1162-4646-8891-283290C282E3}" destId="{9C5BD3DB-9F91-4588-893A-9CE631FC5540}" srcOrd="1" destOrd="0" parTransId="{77A7B9D8-CA2D-46F3-8E6C-7BDD97C34562}" sibTransId="{7B4CFEA4-AFE2-4976-9454-1A5902348091}"/>
    <dgm:cxn modelId="{DB8D761D-33F8-40ED-8336-3DC55C8D5227}" type="presOf" srcId="{BD65A36E-046F-43C2-BB5E-7EB934678618}" destId="{40250AC6-14E4-4F96-98FA-1261F04991A7}" srcOrd="0" destOrd="0" presId="urn:microsoft.com/office/officeart/2018/2/layout/IconVerticalSolidList"/>
    <dgm:cxn modelId="{2B84F131-813A-4469-8666-72ADCAC4E5E1}" type="presOf" srcId="{1ED20621-814A-4DE7-9D37-1B155FEE3074}" destId="{1172C82C-7C40-4BE1-894B-424FDD59E452}" srcOrd="0" destOrd="0" presId="urn:microsoft.com/office/officeart/2018/2/layout/IconVerticalSolidList"/>
    <dgm:cxn modelId="{302D1637-8B26-4EB2-9132-B0A9710C3C16}" srcId="{BD65A36E-046F-43C2-BB5E-7EB934678618}" destId="{5692C4FA-E85D-4838-A3FF-7D79D6921BB2}" srcOrd="1" destOrd="0" parTransId="{077D721D-D28D-4E8D-A682-18FCBE02ECF6}" sibTransId="{E165AE1E-DC1B-4BAD-9662-88DA4F0FC524}"/>
    <dgm:cxn modelId="{DCBAF43C-EDDE-4BE5-A257-BD7F7E3262E7}" srcId="{8541D2B5-1162-4646-8891-283290C282E3}" destId="{3216F620-FCE0-4449-B2CD-AC8EBB5D8AD9}" srcOrd="2" destOrd="0" parTransId="{4EE4F64B-6738-4230-97F8-94C4E9FC2FC5}" sibTransId="{678A846C-ED1F-4CE3-BF85-946E62649C70}"/>
    <dgm:cxn modelId="{6454FA5E-F496-4B01-A547-C9243D47B626}" type="presOf" srcId="{8541D2B5-1162-4646-8891-283290C282E3}" destId="{3FE2714B-FAED-4019-A7B3-AA16462C334A}" srcOrd="0" destOrd="0" presId="urn:microsoft.com/office/officeart/2018/2/layout/IconVerticalSolidList"/>
    <dgm:cxn modelId="{5ABCC666-6561-4EE4-80C8-D0ECF1A148CD}" type="presOf" srcId="{3216F620-FCE0-4449-B2CD-AC8EBB5D8AD9}" destId="{0EEB3096-31F1-4429-B557-C179E19FFEA7}" srcOrd="0" destOrd="2" presId="urn:microsoft.com/office/officeart/2018/2/layout/IconVerticalSolidList"/>
    <dgm:cxn modelId="{27DA9A49-1E25-41BA-8AA3-3AF2A50E605B}" type="presOf" srcId="{990961FB-A72D-423F-B037-40CAC46D1621}" destId="{0EEB3096-31F1-4429-B557-C179E19FFEA7}" srcOrd="0" destOrd="0" presId="urn:microsoft.com/office/officeart/2018/2/layout/IconVerticalSolidList"/>
    <dgm:cxn modelId="{E5D7224A-2DA8-4B4A-98CF-E4FE4197C808}" srcId="{8541D2B5-1162-4646-8891-283290C282E3}" destId="{990961FB-A72D-423F-B037-40CAC46D1621}" srcOrd="0" destOrd="0" parTransId="{C5A1BFB7-EA9C-448F-93B9-14C8936F587A}" sibTransId="{4E25E411-EAF9-4B07-A2E0-5C1A7187F881}"/>
    <dgm:cxn modelId="{BDBD4255-E45E-4A12-86B4-0D0A556910DB}" srcId="{8541D2B5-1162-4646-8891-283290C282E3}" destId="{CE3CA8AD-4765-4198-B2E6-5A3F319A7937}" srcOrd="4" destOrd="0" parTransId="{53E6A85D-D915-4302-A892-2BE667A6CF86}" sibTransId="{64801280-83B0-4CFE-AA08-0C6F9FAB8057}"/>
    <dgm:cxn modelId="{DB754C5A-BFFD-4520-9127-96D542DAC936}" type="presOf" srcId="{CE3CA8AD-4765-4198-B2E6-5A3F319A7937}" destId="{0EEB3096-31F1-4429-B557-C179E19FFEA7}" srcOrd="0" destOrd="4" presId="urn:microsoft.com/office/officeart/2018/2/layout/IconVerticalSolidList"/>
    <dgm:cxn modelId="{46C233BB-C8E6-4771-AF06-61282D1FF7AF}" srcId="{BD65A36E-046F-43C2-BB5E-7EB934678618}" destId="{8541D2B5-1162-4646-8891-283290C282E3}" srcOrd="2" destOrd="0" parTransId="{8A25C761-68F7-4ED5-B7CB-D37F183C5A36}" sibTransId="{9E771C72-0FC4-45A8-854C-90E176464F6F}"/>
    <dgm:cxn modelId="{6450EFC7-01A7-41FA-8251-13E1CD38F86C}" type="presOf" srcId="{9C5BD3DB-9F91-4588-893A-9CE631FC5540}" destId="{0EEB3096-31F1-4429-B557-C179E19FFEA7}" srcOrd="0" destOrd="1" presId="urn:microsoft.com/office/officeart/2018/2/layout/IconVerticalSolidList"/>
    <dgm:cxn modelId="{F868A9CE-5D8F-4920-98E7-E09416131D19}" type="presOf" srcId="{5692C4FA-E85D-4838-A3FF-7D79D6921BB2}" destId="{CD1B654D-EBB1-4A04-BC86-D08A865C62E3}" srcOrd="0" destOrd="0" presId="urn:microsoft.com/office/officeart/2018/2/layout/IconVerticalSolidList"/>
    <dgm:cxn modelId="{931C33CF-B63F-4915-A6FE-C3158578E380}" type="presOf" srcId="{4049CC0B-7373-49B6-8F8E-E137B3352733}" destId="{0EEB3096-31F1-4429-B557-C179E19FFEA7}" srcOrd="0" destOrd="3" presId="urn:microsoft.com/office/officeart/2018/2/layout/IconVerticalSolidList"/>
    <dgm:cxn modelId="{C6F94FD9-891D-47FB-AFC6-59C01E62BDC5}" srcId="{BD65A36E-046F-43C2-BB5E-7EB934678618}" destId="{1ED20621-814A-4DE7-9D37-1B155FEE3074}" srcOrd="0" destOrd="0" parTransId="{52F9B6DD-AFCD-43F5-AF1B-F84FB6002484}" sibTransId="{85EE2CA8-88FF-478A-A12B-F30D743E1207}"/>
    <dgm:cxn modelId="{3A1E34E8-15D3-44CB-B4E3-394031F83F2E}" srcId="{8541D2B5-1162-4646-8891-283290C282E3}" destId="{4049CC0B-7373-49B6-8F8E-E137B3352733}" srcOrd="3" destOrd="0" parTransId="{B87C7637-C583-416C-890D-06AD42F9D994}" sibTransId="{EB857ABF-64F2-400F-91A6-3B629E8A1E25}"/>
    <dgm:cxn modelId="{06387346-DFBA-4BE4-91B3-3EA29DE5C3D4}" type="presParOf" srcId="{40250AC6-14E4-4F96-98FA-1261F04991A7}" destId="{0604ED93-DD6F-4A13-8EC8-AB9819D39E19}" srcOrd="0" destOrd="0" presId="urn:microsoft.com/office/officeart/2018/2/layout/IconVerticalSolidList"/>
    <dgm:cxn modelId="{3CA11527-0A50-470A-ABA6-7FC22A1F605D}" type="presParOf" srcId="{0604ED93-DD6F-4A13-8EC8-AB9819D39E19}" destId="{61522238-D392-4906-9028-5A4AE52FF18F}" srcOrd="0" destOrd="0" presId="urn:microsoft.com/office/officeart/2018/2/layout/IconVerticalSolidList"/>
    <dgm:cxn modelId="{F75E11F3-97DA-4B43-AC6C-2ADC2D5ADCA8}" type="presParOf" srcId="{0604ED93-DD6F-4A13-8EC8-AB9819D39E19}" destId="{23FD56B3-E51C-4B34-BA42-09FC4B5A9BFC}" srcOrd="1" destOrd="0" presId="urn:microsoft.com/office/officeart/2018/2/layout/IconVerticalSolidList"/>
    <dgm:cxn modelId="{7EA9A3A0-1978-4634-8CA5-99E11AB42654}" type="presParOf" srcId="{0604ED93-DD6F-4A13-8EC8-AB9819D39E19}" destId="{2BA9F19B-FA99-4E29-999A-F5FADE635681}" srcOrd="2" destOrd="0" presId="urn:microsoft.com/office/officeart/2018/2/layout/IconVerticalSolidList"/>
    <dgm:cxn modelId="{7ECCCB5B-0B54-4041-BF06-8DDB0D2D00E5}" type="presParOf" srcId="{0604ED93-DD6F-4A13-8EC8-AB9819D39E19}" destId="{1172C82C-7C40-4BE1-894B-424FDD59E452}" srcOrd="3" destOrd="0" presId="urn:microsoft.com/office/officeart/2018/2/layout/IconVerticalSolidList"/>
    <dgm:cxn modelId="{949603B0-3D9E-4BF9-81C0-56F3D10F5399}" type="presParOf" srcId="{40250AC6-14E4-4F96-98FA-1261F04991A7}" destId="{2E9439DD-5FE5-4CCD-87F5-CFBD7FFFB142}" srcOrd="1" destOrd="0" presId="urn:microsoft.com/office/officeart/2018/2/layout/IconVerticalSolidList"/>
    <dgm:cxn modelId="{C5810C06-861B-4E68-BAA1-C0BAE73B6AED}" type="presParOf" srcId="{40250AC6-14E4-4F96-98FA-1261F04991A7}" destId="{3CF7A44C-6C45-432C-8BBC-40C30810CDDE}" srcOrd="2" destOrd="0" presId="urn:microsoft.com/office/officeart/2018/2/layout/IconVerticalSolidList"/>
    <dgm:cxn modelId="{E5AD7A4F-B6CB-4FE2-AF22-5BF4156F57A9}" type="presParOf" srcId="{3CF7A44C-6C45-432C-8BBC-40C30810CDDE}" destId="{FCC906A4-61E5-445F-BF7E-DC66C8B4E6C7}" srcOrd="0" destOrd="0" presId="urn:microsoft.com/office/officeart/2018/2/layout/IconVerticalSolidList"/>
    <dgm:cxn modelId="{9E01DBBB-0FA7-4F7B-8BFF-6548E9419D32}" type="presParOf" srcId="{3CF7A44C-6C45-432C-8BBC-40C30810CDDE}" destId="{0F8DA619-9B01-493B-82CF-5C8E639F8872}" srcOrd="1" destOrd="0" presId="urn:microsoft.com/office/officeart/2018/2/layout/IconVerticalSolidList"/>
    <dgm:cxn modelId="{1C63A69B-C557-46B7-B44B-483A4685CFA4}" type="presParOf" srcId="{3CF7A44C-6C45-432C-8BBC-40C30810CDDE}" destId="{7C7E0B39-BF8A-4ECE-AFF0-8001289EC08B}" srcOrd="2" destOrd="0" presId="urn:microsoft.com/office/officeart/2018/2/layout/IconVerticalSolidList"/>
    <dgm:cxn modelId="{3B766DB1-AB74-4252-BC73-7CB4B1DAD7C1}" type="presParOf" srcId="{3CF7A44C-6C45-432C-8BBC-40C30810CDDE}" destId="{CD1B654D-EBB1-4A04-BC86-D08A865C62E3}" srcOrd="3" destOrd="0" presId="urn:microsoft.com/office/officeart/2018/2/layout/IconVerticalSolidList"/>
    <dgm:cxn modelId="{E8889B2E-90D6-4ED4-8850-D4420CBF04CE}" type="presParOf" srcId="{40250AC6-14E4-4F96-98FA-1261F04991A7}" destId="{4193FE43-12BD-447C-AB34-1883EE0351E4}" srcOrd="3" destOrd="0" presId="urn:microsoft.com/office/officeart/2018/2/layout/IconVerticalSolidList"/>
    <dgm:cxn modelId="{5AD757EB-B486-417A-B3FA-DFAE284A237B}" type="presParOf" srcId="{40250AC6-14E4-4F96-98FA-1261F04991A7}" destId="{C4A2A639-14A7-4C04-8F70-44C9E36706CF}" srcOrd="4" destOrd="0" presId="urn:microsoft.com/office/officeart/2018/2/layout/IconVerticalSolidList"/>
    <dgm:cxn modelId="{23B445B2-ECB2-42A8-A79B-73EE22C9B08E}" type="presParOf" srcId="{C4A2A639-14A7-4C04-8F70-44C9E36706CF}" destId="{FD1B23D0-AB0A-41C9-AD2D-C43F7A385B81}" srcOrd="0" destOrd="0" presId="urn:microsoft.com/office/officeart/2018/2/layout/IconVerticalSolidList"/>
    <dgm:cxn modelId="{88ABE3EA-21EF-4E29-8D52-D693C0A601C9}" type="presParOf" srcId="{C4A2A639-14A7-4C04-8F70-44C9E36706CF}" destId="{F7940B0F-4205-4EAF-9AAF-AB95EDCE9577}" srcOrd="1" destOrd="0" presId="urn:microsoft.com/office/officeart/2018/2/layout/IconVerticalSolidList"/>
    <dgm:cxn modelId="{D6ACB37B-2568-413A-8028-BD5BBDEF82EE}" type="presParOf" srcId="{C4A2A639-14A7-4C04-8F70-44C9E36706CF}" destId="{668DF12E-56F7-45AF-B151-00A21917C785}" srcOrd="2" destOrd="0" presId="urn:microsoft.com/office/officeart/2018/2/layout/IconVerticalSolidList"/>
    <dgm:cxn modelId="{952F9422-BF4B-4962-8911-7C516A8846DC}" type="presParOf" srcId="{C4A2A639-14A7-4C04-8F70-44C9E36706CF}" destId="{3FE2714B-FAED-4019-A7B3-AA16462C334A}" srcOrd="3" destOrd="0" presId="urn:microsoft.com/office/officeart/2018/2/layout/IconVerticalSolidList"/>
    <dgm:cxn modelId="{59497385-AD6A-4E5D-AD04-748BB0ECB82B}" type="presParOf" srcId="{C4A2A639-14A7-4C04-8F70-44C9E36706CF}" destId="{0EEB3096-31F1-4429-B557-C179E19FFEA7}"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D2019FA-4ADA-4473-9CED-FB04E9ADC2A5}"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CEA337B9-B5C2-49A0-88C8-96D3F6C213F9}">
      <dgm:prSet/>
      <dgm:spPr/>
      <dgm:t>
        <a:bodyPr/>
        <a:lstStyle/>
        <a:p>
          <a:r>
            <a:rPr lang="en-US"/>
            <a:t>List you High School information</a:t>
          </a:r>
        </a:p>
      </dgm:t>
    </dgm:pt>
    <dgm:pt modelId="{9ED00FD0-CFA5-45AB-9FC3-3D8DD63CFB4A}" type="parTrans" cxnId="{1E479E07-7274-4C47-852A-E0767EFA3E9C}">
      <dgm:prSet/>
      <dgm:spPr/>
      <dgm:t>
        <a:bodyPr/>
        <a:lstStyle/>
        <a:p>
          <a:endParaRPr lang="en-US"/>
        </a:p>
      </dgm:t>
    </dgm:pt>
    <dgm:pt modelId="{8D62A274-5A8C-44AD-B986-18EC2AD88164}" type="sibTrans" cxnId="{1E479E07-7274-4C47-852A-E0767EFA3E9C}">
      <dgm:prSet/>
      <dgm:spPr/>
      <dgm:t>
        <a:bodyPr/>
        <a:lstStyle/>
        <a:p>
          <a:endParaRPr lang="en-US"/>
        </a:p>
      </dgm:t>
    </dgm:pt>
    <dgm:pt modelId="{D6A2B2BE-3E33-4F4A-ADC1-AC12BE99AB61}">
      <dgm:prSet/>
      <dgm:spPr/>
      <dgm:t>
        <a:bodyPr/>
        <a:lstStyle/>
        <a:p>
          <a:r>
            <a:rPr lang="en-US"/>
            <a:t>Use personal pronouns (I, my, me)</a:t>
          </a:r>
        </a:p>
      </dgm:t>
    </dgm:pt>
    <dgm:pt modelId="{A2325F2C-93EE-49D1-B472-789CE593F6C3}" type="parTrans" cxnId="{6DE32C05-12AE-449C-9DCF-0056DF016D2D}">
      <dgm:prSet/>
      <dgm:spPr/>
      <dgm:t>
        <a:bodyPr/>
        <a:lstStyle/>
        <a:p>
          <a:endParaRPr lang="en-US"/>
        </a:p>
      </dgm:t>
    </dgm:pt>
    <dgm:pt modelId="{F451E0E8-BBC4-41AD-91A6-92538A592019}" type="sibTrans" cxnId="{6DE32C05-12AE-449C-9DCF-0056DF016D2D}">
      <dgm:prSet/>
      <dgm:spPr/>
      <dgm:t>
        <a:bodyPr/>
        <a:lstStyle/>
        <a:p>
          <a:endParaRPr lang="en-US"/>
        </a:p>
      </dgm:t>
    </dgm:pt>
    <dgm:pt modelId="{737DCD0B-E220-4202-BE42-C82574C94E25}">
      <dgm:prSet/>
      <dgm:spPr/>
      <dgm:t>
        <a:bodyPr/>
        <a:lstStyle/>
        <a:p>
          <a:r>
            <a:rPr lang="en-US"/>
            <a:t>Don't emphasize skills and job activities you don't want to do in the future</a:t>
          </a:r>
        </a:p>
      </dgm:t>
    </dgm:pt>
    <dgm:pt modelId="{307295A6-6948-4204-A52D-32FB4C5EA3FD}" type="parTrans" cxnId="{22034543-0A09-4FEC-BC23-B023B6B5C4A5}">
      <dgm:prSet/>
      <dgm:spPr/>
      <dgm:t>
        <a:bodyPr/>
        <a:lstStyle/>
        <a:p>
          <a:endParaRPr lang="en-US"/>
        </a:p>
      </dgm:t>
    </dgm:pt>
    <dgm:pt modelId="{321A5A64-2451-4DD9-A21D-82E907D5D966}" type="sibTrans" cxnId="{22034543-0A09-4FEC-BC23-B023B6B5C4A5}">
      <dgm:prSet/>
      <dgm:spPr/>
      <dgm:t>
        <a:bodyPr/>
        <a:lstStyle/>
        <a:p>
          <a:endParaRPr lang="en-US"/>
        </a:p>
      </dgm:t>
    </dgm:pt>
    <dgm:pt modelId="{22EE3BD2-231C-404F-A242-BDAEE868043B}">
      <dgm:prSet/>
      <dgm:spPr/>
      <dgm:t>
        <a:bodyPr/>
        <a:lstStyle/>
        <a:p>
          <a:r>
            <a:rPr lang="en-US"/>
            <a:t>Just list past job responsibilities; instead, include your highest professional achievements, not just your job descriptions</a:t>
          </a:r>
        </a:p>
      </dgm:t>
    </dgm:pt>
    <dgm:pt modelId="{BB886D9D-2C8F-4C00-B1F4-02F20142E6EE}" type="parTrans" cxnId="{4BDE1636-D1D1-432F-9392-4D6A1046ED5E}">
      <dgm:prSet/>
      <dgm:spPr/>
      <dgm:t>
        <a:bodyPr/>
        <a:lstStyle/>
        <a:p>
          <a:endParaRPr lang="en-US"/>
        </a:p>
      </dgm:t>
    </dgm:pt>
    <dgm:pt modelId="{D2568A59-7231-4B2E-AD59-D21C593C00FF}" type="sibTrans" cxnId="{4BDE1636-D1D1-432F-9392-4D6A1046ED5E}">
      <dgm:prSet/>
      <dgm:spPr/>
      <dgm:t>
        <a:bodyPr/>
        <a:lstStyle/>
        <a:p>
          <a:endParaRPr lang="en-US"/>
        </a:p>
      </dgm:t>
    </dgm:pt>
    <dgm:pt modelId="{C2CE8543-A1C5-4AA5-B25C-4F6204234D5D}">
      <dgm:prSet/>
      <dgm:spPr/>
      <dgm:t>
        <a:bodyPr/>
        <a:lstStyle/>
        <a:p>
          <a:r>
            <a:rPr lang="en-US" dirty="0"/>
            <a:t>List references on your resume (they need their own page)</a:t>
          </a:r>
        </a:p>
      </dgm:t>
    </dgm:pt>
    <dgm:pt modelId="{EE3178B0-7800-460A-962F-BC8E96F15254}" type="parTrans" cxnId="{0BDBFCB9-EA56-4F61-8EBA-61A16EBCFA41}">
      <dgm:prSet/>
      <dgm:spPr/>
      <dgm:t>
        <a:bodyPr/>
        <a:lstStyle/>
        <a:p>
          <a:endParaRPr lang="en-US"/>
        </a:p>
      </dgm:t>
    </dgm:pt>
    <dgm:pt modelId="{B6D042B1-B666-4146-ACEA-E6780EE9ED6A}" type="sibTrans" cxnId="{0BDBFCB9-EA56-4F61-8EBA-61A16EBCFA41}">
      <dgm:prSet/>
      <dgm:spPr/>
      <dgm:t>
        <a:bodyPr/>
        <a:lstStyle/>
        <a:p>
          <a:endParaRPr lang="en-US"/>
        </a:p>
      </dgm:t>
    </dgm:pt>
    <dgm:pt modelId="{D51AE1AC-8695-4352-B6F5-4F02256138B4}">
      <dgm:prSet/>
      <dgm:spPr/>
      <dgm:t>
        <a:bodyPr/>
        <a:lstStyle/>
        <a:p>
          <a:r>
            <a:rPr lang="en-US"/>
            <a:t>Abbreviate</a:t>
          </a:r>
        </a:p>
      </dgm:t>
    </dgm:pt>
    <dgm:pt modelId="{3EF01890-8FF7-40EA-BF83-8FC8F7ADDBCB}" type="parTrans" cxnId="{40B1411E-36AD-4388-AAB5-10E959EBB6CD}">
      <dgm:prSet/>
      <dgm:spPr/>
      <dgm:t>
        <a:bodyPr/>
        <a:lstStyle/>
        <a:p>
          <a:endParaRPr lang="en-US"/>
        </a:p>
      </dgm:t>
    </dgm:pt>
    <dgm:pt modelId="{260F6EE3-EDC8-4682-8B5C-AAD83E7C26D6}" type="sibTrans" cxnId="{40B1411E-36AD-4388-AAB5-10E959EBB6CD}">
      <dgm:prSet/>
      <dgm:spPr/>
      <dgm:t>
        <a:bodyPr/>
        <a:lstStyle/>
        <a:p>
          <a:endParaRPr lang="en-US"/>
        </a:p>
      </dgm:t>
    </dgm:pt>
    <dgm:pt modelId="{6CCF3DF6-012F-449E-B910-181AB9173A5D}">
      <dgm:prSet/>
      <dgm:spPr/>
      <dgm:t>
        <a:bodyPr/>
        <a:lstStyle/>
        <a:p>
          <a:r>
            <a:rPr lang="en-US"/>
            <a:t>Use a narrative style</a:t>
          </a:r>
        </a:p>
      </dgm:t>
    </dgm:pt>
    <dgm:pt modelId="{CE113C09-E9CF-40E6-954B-A04EC167854C}" type="parTrans" cxnId="{2CB0C5CA-5482-4324-AC73-51F491540962}">
      <dgm:prSet/>
      <dgm:spPr/>
      <dgm:t>
        <a:bodyPr/>
        <a:lstStyle/>
        <a:p>
          <a:endParaRPr lang="en-US"/>
        </a:p>
      </dgm:t>
    </dgm:pt>
    <dgm:pt modelId="{3D4E0BB1-6620-44B8-8F27-96C0B136F94F}" type="sibTrans" cxnId="{2CB0C5CA-5482-4324-AC73-51F491540962}">
      <dgm:prSet/>
      <dgm:spPr/>
      <dgm:t>
        <a:bodyPr/>
        <a:lstStyle/>
        <a:p>
          <a:endParaRPr lang="en-US"/>
        </a:p>
      </dgm:t>
    </dgm:pt>
    <dgm:pt modelId="{31018B89-0936-40EC-B60D-D685335F9952}" type="pres">
      <dgm:prSet presAssocID="{9D2019FA-4ADA-4473-9CED-FB04E9ADC2A5}" presName="root" presStyleCnt="0">
        <dgm:presLayoutVars>
          <dgm:dir/>
          <dgm:resizeHandles val="exact"/>
        </dgm:presLayoutVars>
      </dgm:prSet>
      <dgm:spPr/>
    </dgm:pt>
    <dgm:pt modelId="{85E5CD3C-44D7-493B-8758-7A23F64ACE94}" type="pres">
      <dgm:prSet presAssocID="{CEA337B9-B5C2-49A0-88C8-96D3F6C213F9}" presName="compNode" presStyleCnt="0"/>
      <dgm:spPr/>
    </dgm:pt>
    <dgm:pt modelId="{B0138A0E-DBEE-4EAC-B6A3-3B6B975A0029}" type="pres">
      <dgm:prSet presAssocID="{CEA337B9-B5C2-49A0-88C8-96D3F6C213F9}"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ncil"/>
        </a:ext>
      </dgm:extLst>
    </dgm:pt>
    <dgm:pt modelId="{12D9E4F7-25E6-423E-86EC-F6BAD67F100C}" type="pres">
      <dgm:prSet presAssocID="{CEA337B9-B5C2-49A0-88C8-96D3F6C213F9}" presName="spaceRect" presStyleCnt="0"/>
      <dgm:spPr/>
    </dgm:pt>
    <dgm:pt modelId="{14FF786D-F20A-4E16-B4FB-5CE897A57EF2}" type="pres">
      <dgm:prSet presAssocID="{CEA337B9-B5C2-49A0-88C8-96D3F6C213F9}" presName="textRect" presStyleLbl="revTx" presStyleIdx="0" presStyleCnt="7">
        <dgm:presLayoutVars>
          <dgm:chMax val="1"/>
          <dgm:chPref val="1"/>
        </dgm:presLayoutVars>
      </dgm:prSet>
      <dgm:spPr/>
    </dgm:pt>
    <dgm:pt modelId="{261D7475-57CF-447B-9300-A0417D827AF7}" type="pres">
      <dgm:prSet presAssocID="{8D62A274-5A8C-44AD-B986-18EC2AD88164}" presName="sibTrans" presStyleCnt="0"/>
      <dgm:spPr/>
    </dgm:pt>
    <dgm:pt modelId="{9A227536-7C14-4DF0-8535-D2100BDA44C8}" type="pres">
      <dgm:prSet presAssocID="{D6A2B2BE-3E33-4F4A-ADC1-AC12BE99AB61}" presName="compNode" presStyleCnt="0"/>
      <dgm:spPr/>
    </dgm:pt>
    <dgm:pt modelId="{6B85946A-B6BD-4A6B-9060-DDDA95D05F38}" type="pres">
      <dgm:prSet presAssocID="{D6A2B2BE-3E33-4F4A-ADC1-AC12BE99AB61}"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ongue"/>
        </a:ext>
      </dgm:extLst>
    </dgm:pt>
    <dgm:pt modelId="{66D4EA3D-9A6D-48D9-9C5B-65252FD0F920}" type="pres">
      <dgm:prSet presAssocID="{D6A2B2BE-3E33-4F4A-ADC1-AC12BE99AB61}" presName="spaceRect" presStyleCnt="0"/>
      <dgm:spPr/>
    </dgm:pt>
    <dgm:pt modelId="{C391151D-9D3F-4053-B4FC-A617984AA00B}" type="pres">
      <dgm:prSet presAssocID="{D6A2B2BE-3E33-4F4A-ADC1-AC12BE99AB61}" presName="textRect" presStyleLbl="revTx" presStyleIdx="1" presStyleCnt="7">
        <dgm:presLayoutVars>
          <dgm:chMax val="1"/>
          <dgm:chPref val="1"/>
        </dgm:presLayoutVars>
      </dgm:prSet>
      <dgm:spPr/>
    </dgm:pt>
    <dgm:pt modelId="{90A4B807-33D3-4E76-8450-22E342CDAAEB}" type="pres">
      <dgm:prSet presAssocID="{F451E0E8-BBC4-41AD-91A6-92538A592019}" presName="sibTrans" presStyleCnt="0"/>
      <dgm:spPr/>
    </dgm:pt>
    <dgm:pt modelId="{F618E7EF-027E-492C-9079-95CC661D0F0B}" type="pres">
      <dgm:prSet presAssocID="{737DCD0B-E220-4202-BE42-C82574C94E25}" presName="compNode" presStyleCnt="0"/>
      <dgm:spPr/>
    </dgm:pt>
    <dgm:pt modelId="{377C714D-178B-4EFC-BE2B-BDD261555801}" type="pres">
      <dgm:prSet presAssocID="{737DCD0B-E220-4202-BE42-C82574C94E25}"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66F3D7A5-4CD7-416D-8D4A-6C4ADA564E76}" type="pres">
      <dgm:prSet presAssocID="{737DCD0B-E220-4202-BE42-C82574C94E25}" presName="spaceRect" presStyleCnt="0"/>
      <dgm:spPr/>
    </dgm:pt>
    <dgm:pt modelId="{7B659582-035A-4C59-9669-053418CC2133}" type="pres">
      <dgm:prSet presAssocID="{737DCD0B-E220-4202-BE42-C82574C94E25}" presName="textRect" presStyleLbl="revTx" presStyleIdx="2" presStyleCnt="7">
        <dgm:presLayoutVars>
          <dgm:chMax val="1"/>
          <dgm:chPref val="1"/>
        </dgm:presLayoutVars>
      </dgm:prSet>
      <dgm:spPr/>
    </dgm:pt>
    <dgm:pt modelId="{FCDFB24E-BD0D-4972-A724-DB31CFCF6F23}" type="pres">
      <dgm:prSet presAssocID="{321A5A64-2451-4DD9-A21D-82E907D5D966}" presName="sibTrans" presStyleCnt="0"/>
      <dgm:spPr/>
    </dgm:pt>
    <dgm:pt modelId="{F4CB7442-9D1A-4559-8312-02605AFDBB65}" type="pres">
      <dgm:prSet presAssocID="{22EE3BD2-231C-404F-A242-BDAEE868043B}" presName="compNode" presStyleCnt="0"/>
      <dgm:spPr/>
    </dgm:pt>
    <dgm:pt modelId="{4A72679F-10A6-4D81-AFD8-9C2899D42814}" type="pres">
      <dgm:prSet presAssocID="{22EE3BD2-231C-404F-A242-BDAEE868043B}"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riefcase"/>
        </a:ext>
      </dgm:extLst>
    </dgm:pt>
    <dgm:pt modelId="{77BACB32-3C5B-4BD0-A70F-761AA50DEC38}" type="pres">
      <dgm:prSet presAssocID="{22EE3BD2-231C-404F-A242-BDAEE868043B}" presName="spaceRect" presStyleCnt="0"/>
      <dgm:spPr/>
    </dgm:pt>
    <dgm:pt modelId="{E213A619-C613-4EE3-BCC4-CA3032FE6393}" type="pres">
      <dgm:prSet presAssocID="{22EE3BD2-231C-404F-A242-BDAEE868043B}" presName="textRect" presStyleLbl="revTx" presStyleIdx="3" presStyleCnt="7">
        <dgm:presLayoutVars>
          <dgm:chMax val="1"/>
          <dgm:chPref val="1"/>
        </dgm:presLayoutVars>
      </dgm:prSet>
      <dgm:spPr/>
    </dgm:pt>
    <dgm:pt modelId="{37AEF385-933A-4957-97E0-2A77754B2C39}" type="pres">
      <dgm:prSet presAssocID="{D2568A59-7231-4B2E-AD59-D21C593C00FF}" presName="sibTrans" presStyleCnt="0"/>
      <dgm:spPr/>
    </dgm:pt>
    <dgm:pt modelId="{8A24284F-F3AA-43A0-992E-48B7F746038E}" type="pres">
      <dgm:prSet presAssocID="{C2CE8543-A1C5-4AA5-B25C-4F6204234D5D}" presName="compNode" presStyleCnt="0"/>
      <dgm:spPr/>
    </dgm:pt>
    <dgm:pt modelId="{44420E97-B928-4BB5-8B6C-4529C05F8F30}" type="pres">
      <dgm:prSet presAssocID="{C2CE8543-A1C5-4AA5-B25C-4F6204234D5D}"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ocument"/>
        </a:ext>
      </dgm:extLst>
    </dgm:pt>
    <dgm:pt modelId="{4A766309-67DC-4CD2-BA08-48BA7206F340}" type="pres">
      <dgm:prSet presAssocID="{C2CE8543-A1C5-4AA5-B25C-4F6204234D5D}" presName="spaceRect" presStyleCnt="0"/>
      <dgm:spPr/>
    </dgm:pt>
    <dgm:pt modelId="{6E003A82-60DA-43DF-9A3C-4557A6F505BA}" type="pres">
      <dgm:prSet presAssocID="{C2CE8543-A1C5-4AA5-B25C-4F6204234D5D}" presName="textRect" presStyleLbl="revTx" presStyleIdx="4" presStyleCnt="7">
        <dgm:presLayoutVars>
          <dgm:chMax val="1"/>
          <dgm:chPref val="1"/>
        </dgm:presLayoutVars>
      </dgm:prSet>
      <dgm:spPr/>
    </dgm:pt>
    <dgm:pt modelId="{26242DFC-BEA7-4C15-B7EC-BFE4EB5F9532}" type="pres">
      <dgm:prSet presAssocID="{B6D042B1-B666-4146-ACEA-E6780EE9ED6A}" presName="sibTrans" presStyleCnt="0"/>
      <dgm:spPr/>
    </dgm:pt>
    <dgm:pt modelId="{89457683-D5FB-4BD9-BD21-CA9AFCB56F19}" type="pres">
      <dgm:prSet presAssocID="{D51AE1AC-8695-4352-B6F5-4F02256138B4}" presName="compNode" presStyleCnt="0"/>
      <dgm:spPr/>
    </dgm:pt>
    <dgm:pt modelId="{AEC2941B-ABDB-41C4-AF53-91AB9928A149}" type="pres">
      <dgm:prSet presAssocID="{D51AE1AC-8695-4352-B6F5-4F02256138B4}"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Low Temperature"/>
        </a:ext>
      </dgm:extLst>
    </dgm:pt>
    <dgm:pt modelId="{C3D1D4D9-5751-46D8-A4AD-AB096AC2FA34}" type="pres">
      <dgm:prSet presAssocID="{D51AE1AC-8695-4352-B6F5-4F02256138B4}" presName="spaceRect" presStyleCnt="0"/>
      <dgm:spPr/>
    </dgm:pt>
    <dgm:pt modelId="{00B3B3FE-A1AB-406B-8072-5E9AD09C3A39}" type="pres">
      <dgm:prSet presAssocID="{D51AE1AC-8695-4352-B6F5-4F02256138B4}" presName="textRect" presStyleLbl="revTx" presStyleIdx="5" presStyleCnt="7">
        <dgm:presLayoutVars>
          <dgm:chMax val="1"/>
          <dgm:chPref val="1"/>
        </dgm:presLayoutVars>
      </dgm:prSet>
      <dgm:spPr/>
    </dgm:pt>
    <dgm:pt modelId="{98E02DD4-197E-4BDA-99A8-6C64ADCDE223}" type="pres">
      <dgm:prSet presAssocID="{260F6EE3-EDC8-4682-8B5C-AAD83E7C26D6}" presName="sibTrans" presStyleCnt="0"/>
      <dgm:spPr/>
    </dgm:pt>
    <dgm:pt modelId="{AE12A73B-3B0F-4CD2-BDCB-F60D9EEC5EBA}" type="pres">
      <dgm:prSet presAssocID="{6CCF3DF6-012F-449E-B910-181AB9173A5D}" presName="compNode" presStyleCnt="0"/>
      <dgm:spPr/>
    </dgm:pt>
    <dgm:pt modelId="{7A1D1BB7-724C-465B-99AE-06DF465C7069}" type="pres">
      <dgm:prSet presAssocID="{6CCF3DF6-012F-449E-B910-181AB9173A5D}"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Drama"/>
        </a:ext>
      </dgm:extLst>
    </dgm:pt>
    <dgm:pt modelId="{28BAAE5A-FB44-4B44-BCC0-344A2ABB47F4}" type="pres">
      <dgm:prSet presAssocID="{6CCF3DF6-012F-449E-B910-181AB9173A5D}" presName="spaceRect" presStyleCnt="0"/>
      <dgm:spPr/>
    </dgm:pt>
    <dgm:pt modelId="{931DD100-6B93-4291-82D1-1A832D7DE804}" type="pres">
      <dgm:prSet presAssocID="{6CCF3DF6-012F-449E-B910-181AB9173A5D}" presName="textRect" presStyleLbl="revTx" presStyleIdx="6" presStyleCnt="7">
        <dgm:presLayoutVars>
          <dgm:chMax val="1"/>
          <dgm:chPref val="1"/>
        </dgm:presLayoutVars>
      </dgm:prSet>
      <dgm:spPr/>
    </dgm:pt>
  </dgm:ptLst>
  <dgm:cxnLst>
    <dgm:cxn modelId="{6DE32C05-12AE-449C-9DCF-0056DF016D2D}" srcId="{9D2019FA-4ADA-4473-9CED-FB04E9ADC2A5}" destId="{D6A2B2BE-3E33-4F4A-ADC1-AC12BE99AB61}" srcOrd="1" destOrd="0" parTransId="{A2325F2C-93EE-49D1-B472-789CE593F6C3}" sibTransId="{F451E0E8-BBC4-41AD-91A6-92538A592019}"/>
    <dgm:cxn modelId="{1E479E07-7274-4C47-852A-E0767EFA3E9C}" srcId="{9D2019FA-4ADA-4473-9CED-FB04E9ADC2A5}" destId="{CEA337B9-B5C2-49A0-88C8-96D3F6C213F9}" srcOrd="0" destOrd="0" parTransId="{9ED00FD0-CFA5-45AB-9FC3-3D8DD63CFB4A}" sibTransId="{8D62A274-5A8C-44AD-B986-18EC2AD88164}"/>
    <dgm:cxn modelId="{8A57B50B-018C-4565-A6A8-706738B7E3BC}" type="presOf" srcId="{D6A2B2BE-3E33-4F4A-ADC1-AC12BE99AB61}" destId="{C391151D-9D3F-4053-B4FC-A617984AA00B}" srcOrd="0" destOrd="0" presId="urn:microsoft.com/office/officeart/2018/2/layout/IconLabelList"/>
    <dgm:cxn modelId="{40B1411E-36AD-4388-AAB5-10E959EBB6CD}" srcId="{9D2019FA-4ADA-4473-9CED-FB04E9ADC2A5}" destId="{D51AE1AC-8695-4352-B6F5-4F02256138B4}" srcOrd="5" destOrd="0" parTransId="{3EF01890-8FF7-40EA-BF83-8FC8F7ADDBCB}" sibTransId="{260F6EE3-EDC8-4682-8B5C-AAD83E7C26D6}"/>
    <dgm:cxn modelId="{917FA726-6C50-4ABF-8812-76AE143A1610}" type="presOf" srcId="{D51AE1AC-8695-4352-B6F5-4F02256138B4}" destId="{00B3B3FE-A1AB-406B-8072-5E9AD09C3A39}" srcOrd="0" destOrd="0" presId="urn:microsoft.com/office/officeart/2018/2/layout/IconLabelList"/>
    <dgm:cxn modelId="{30E71231-25E1-4F58-8890-AB1E815915D3}" type="presOf" srcId="{CEA337B9-B5C2-49A0-88C8-96D3F6C213F9}" destId="{14FF786D-F20A-4E16-B4FB-5CE897A57EF2}" srcOrd="0" destOrd="0" presId="urn:microsoft.com/office/officeart/2018/2/layout/IconLabelList"/>
    <dgm:cxn modelId="{4BDE1636-D1D1-432F-9392-4D6A1046ED5E}" srcId="{9D2019FA-4ADA-4473-9CED-FB04E9ADC2A5}" destId="{22EE3BD2-231C-404F-A242-BDAEE868043B}" srcOrd="3" destOrd="0" parTransId="{BB886D9D-2C8F-4C00-B1F4-02F20142E6EE}" sibTransId="{D2568A59-7231-4B2E-AD59-D21C593C00FF}"/>
    <dgm:cxn modelId="{22034543-0A09-4FEC-BC23-B023B6B5C4A5}" srcId="{9D2019FA-4ADA-4473-9CED-FB04E9ADC2A5}" destId="{737DCD0B-E220-4202-BE42-C82574C94E25}" srcOrd="2" destOrd="0" parTransId="{307295A6-6948-4204-A52D-32FB4C5EA3FD}" sibTransId="{321A5A64-2451-4DD9-A21D-82E907D5D966}"/>
    <dgm:cxn modelId="{378AE46E-B9EC-4CCC-98E5-5FDA3B498A13}" type="presOf" srcId="{C2CE8543-A1C5-4AA5-B25C-4F6204234D5D}" destId="{6E003A82-60DA-43DF-9A3C-4557A6F505BA}" srcOrd="0" destOrd="0" presId="urn:microsoft.com/office/officeart/2018/2/layout/IconLabelList"/>
    <dgm:cxn modelId="{91C5FA51-AA61-4BA5-A39E-47E187ECCF23}" type="presOf" srcId="{22EE3BD2-231C-404F-A242-BDAEE868043B}" destId="{E213A619-C613-4EE3-BCC4-CA3032FE6393}" srcOrd="0" destOrd="0" presId="urn:microsoft.com/office/officeart/2018/2/layout/IconLabelList"/>
    <dgm:cxn modelId="{20FA2097-F43A-45BA-8ADA-EA15A054793B}" type="presOf" srcId="{9D2019FA-4ADA-4473-9CED-FB04E9ADC2A5}" destId="{31018B89-0936-40EC-B60D-D685335F9952}" srcOrd="0" destOrd="0" presId="urn:microsoft.com/office/officeart/2018/2/layout/IconLabelList"/>
    <dgm:cxn modelId="{0BDBFCB9-EA56-4F61-8EBA-61A16EBCFA41}" srcId="{9D2019FA-4ADA-4473-9CED-FB04E9ADC2A5}" destId="{C2CE8543-A1C5-4AA5-B25C-4F6204234D5D}" srcOrd="4" destOrd="0" parTransId="{EE3178B0-7800-460A-962F-BC8E96F15254}" sibTransId="{B6D042B1-B666-4146-ACEA-E6780EE9ED6A}"/>
    <dgm:cxn modelId="{2CB0C5CA-5482-4324-AC73-51F491540962}" srcId="{9D2019FA-4ADA-4473-9CED-FB04E9ADC2A5}" destId="{6CCF3DF6-012F-449E-B910-181AB9173A5D}" srcOrd="6" destOrd="0" parTransId="{CE113C09-E9CF-40E6-954B-A04EC167854C}" sibTransId="{3D4E0BB1-6620-44B8-8F27-96C0B136F94F}"/>
    <dgm:cxn modelId="{FBA2EEDC-3A59-445F-BECE-974B9C29A0AD}" type="presOf" srcId="{737DCD0B-E220-4202-BE42-C82574C94E25}" destId="{7B659582-035A-4C59-9669-053418CC2133}" srcOrd="0" destOrd="0" presId="urn:microsoft.com/office/officeart/2018/2/layout/IconLabelList"/>
    <dgm:cxn modelId="{A8D9D0EE-3884-4E8D-AC2C-F09B95CC62F9}" type="presOf" srcId="{6CCF3DF6-012F-449E-B910-181AB9173A5D}" destId="{931DD100-6B93-4291-82D1-1A832D7DE804}" srcOrd="0" destOrd="0" presId="urn:microsoft.com/office/officeart/2018/2/layout/IconLabelList"/>
    <dgm:cxn modelId="{F8964CCF-55BA-46F4-8FD0-DDA68BCBEBD4}" type="presParOf" srcId="{31018B89-0936-40EC-B60D-D685335F9952}" destId="{85E5CD3C-44D7-493B-8758-7A23F64ACE94}" srcOrd="0" destOrd="0" presId="urn:microsoft.com/office/officeart/2018/2/layout/IconLabelList"/>
    <dgm:cxn modelId="{9F44D0E4-337F-4D11-83E6-3BF2D06C9A88}" type="presParOf" srcId="{85E5CD3C-44D7-493B-8758-7A23F64ACE94}" destId="{B0138A0E-DBEE-4EAC-B6A3-3B6B975A0029}" srcOrd="0" destOrd="0" presId="urn:microsoft.com/office/officeart/2018/2/layout/IconLabelList"/>
    <dgm:cxn modelId="{7144A811-5AAF-4A3C-A07B-53001ED9CDA8}" type="presParOf" srcId="{85E5CD3C-44D7-493B-8758-7A23F64ACE94}" destId="{12D9E4F7-25E6-423E-86EC-F6BAD67F100C}" srcOrd="1" destOrd="0" presId="urn:microsoft.com/office/officeart/2018/2/layout/IconLabelList"/>
    <dgm:cxn modelId="{5B75E4BD-F095-4F87-8086-73190B1BA1F9}" type="presParOf" srcId="{85E5CD3C-44D7-493B-8758-7A23F64ACE94}" destId="{14FF786D-F20A-4E16-B4FB-5CE897A57EF2}" srcOrd="2" destOrd="0" presId="urn:microsoft.com/office/officeart/2018/2/layout/IconLabelList"/>
    <dgm:cxn modelId="{7E526632-1B2E-4EBB-ABA1-537102AD20BF}" type="presParOf" srcId="{31018B89-0936-40EC-B60D-D685335F9952}" destId="{261D7475-57CF-447B-9300-A0417D827AF7}" srcOrd="1" destOrd="0" presId="urn:microsoft.com/office/officeart/2018/2/layout/IconLabelList"/>
    <dgm:cxn modelId="{6041B1E0-04D6-4F74-9801-45A3388A84FC}" type="presParOf" srcId="{31018B89-0936-40EC-B60D-D685335F9952}" destId="{9A227536-7C14-4DF0-8535-D2100BDA44C8}" srcOrd="2" destOrd="0" presId="urn:microsoft.com/office/officeart/2018/2/layout/IconLabelList"/>
    <dgm:cxn modelId="{A77A447D-D1DF-4339-95B7-ECC4EA09CA56}" type="presParOf" srcId="{9A227536-7C14-4DF0-8535-D2100BDA44C8}" destId="{6B85946A-B6BD-4A6B-9060-DDDA95D05F38}" srcOrd="0" destOrd="0" presId="urn:microsoft.com/office/officeart/2018/2/layout/IconLabelList"/>
    <dgm:cxn modelId="{6FE6664E-56D9-4A40-98EB-C080C352C60C}" type="presParOf" srcId="{9A227536-7C14-4DF0-8535-D2100BDA44C8}" destId="{66D4EA3D-9A6D-48D9-9C5B-65252FD0F920}" srcOrd="1" destOrd="0" presId="urn:microsoft.com/office/officeart/2018/2/layout/IconLabelList"/>
    <dgm:cxn modelId="{96117FB6-F3AD-4A8C-B26D-C9E0B0E8A4B9}" type="presParOf" srcId="{9A227536-7C14-4DF0-8535-D2100BDA44C8}" destId="{C391151D-9D3F-4053-B4FC-A617984AA00B}" srcOrd="2" destOrd="0" presId="urn:microsoft.com/office/officeart/2018/2/layout/IconLabelList"/>
    <dgm:cxn modelId="{93EFC1B5-67F8-4BD1-A2DA-F01716F2A042}" type="presParOf" srcId="{31018B89-0936-40EC-B60D-D685335F9952}" destId="{90A4B807-33D3-4E76-8450-22E342CDAAEB}" srcOrd="3" destOrd="0" presId="urn:microsoft.com/office/officeart/2018/2/layout/IconLabelList"/>
    <dgm:cxn modelId="{B4DF8D35-0955-47E6-A247-5DF29693985B}" type="presParOf" srcId="{31018B89-0936-40EC-B60D-D685335F9952}" destId="{F618E7EF-027E-492C-9079-95CC661D0F0B}" srcOrd="4" destOrd="0" presId="urn:microsoft.com/office/officeart/2018/2/layout/IconLabelList"/>
    <dgm:cxn modelId="{F4D5B11E-93BF-4145-9B80-5139F5C4D93C}" type="presParOf" srcId="{F618E7EF-027E-492C-9079-95CC661D0F0B}" destId="{377C714D-178B-4EFC-BE2B-BDD261555801}" srcOrd="0" destOrd="0" presId="urn:microsoft.com/office/officeart/2018/2/layout/IconLabelList"/>
    <dgm:cxn modelId="{E5747A56-B948-46C9-B9E2-D15928B0D961}" type="presParOf" srcId="{F618E7EF-027E-492C-9079-95CC661D0F0B}" destId="{66F3D7A5-4CD7-416D-8D4A-6C4ADA564E76}" srcOrd="1" destOrd="0" presId="urn:microsoft.com/office/officeart/2018/2/layout/IconLabelList"/>
    <dgm:cxn modelId="{AC38F4E7-8091-479B-BFEE-FF28E754CEAC}" type="presParOf" srcId="{F618E7EF-027E-492C-9079-95CC661D0F0B}" destId="{7B659582-035A-4C59-9669-053418CC2133}" srcOrd="2" destOrd="0" presId="urn:microsoft.com/office/officeart/2018/2/layout/IconLabelList"/>
    <dgm:cxn modelId="{B25C34EF-5DBF-41D2-BC67-98FC609E0124}" type="presParOf" srcId="{31018B89-0936-40EC-B60D-D685335F9952}" destId="{FCDFB24E-BD0D-4972-A724-DB31CFCF6F23}" srcOrd="5" destOrd="0" presId="urn:microsoft.com/office/officeart/2018/2/layout/IconLabelList"/>
    <dgm:cxn modelId="{19109C0B-0629-48B5-ABE6-E3E7DC99DAB8}" type="presParOf" srcId="{31018B89-0936-40EC-B60D-D685335F9952}" destId="{F4CB7442-9D1A-4559-8312-02605AFDBB65}" srcOrd="6" destOrd="0" presId="urn:microsoft.com/office/officeart/2018/2/layout/IconLabelList"/>
    <dgm:cxn modelId="{385041F4-E35F-45DD-B55E-B53A94357BF2}" type="presParOf" srcId="{F4CB7442-9D1A-4559-8312-02605AFDBB65}" destId="{4A72679F-10A6-4D81-AFD8-9C2899D42814}" srcOrd="0" destOrd="0" presId="urn:microsoft.com/office/officeart/2018/2/layout/IconLabelList"/>
    <dgm:cxn modelId="{395D6421-200C-4FD3-A252-27F25DF99C9A}" type="presParOf" srcId="{F4CB7442-9D1A-4559-8312-02605AFDBB65}" destId="{77BACB32-3C5B-4BD0-A70F-761AA50DEC38}" srcOrd="1" destOrd="0" presId="urn:microsoft.com/office/officeart/2018/2/layout/IconLabelList"/>
    <dgm:cxn modelId="{328C200F-41AB-4A39-8830-7E5383AEEFEB}" type="presParOf" srcId="{F4CB7442-9D1A-4559-8312-02605AFDBB65}" destId="{E213A619-C613-4EE3-BCC4-CA3032FE6393}" srcOrd="2" destOrd="0" presId="urn:microsoft.com/office/officeart/2018/2/layout/IconLabelList"/>
    <dgm:cxn modelId="{5716B72D-927A-47AF-AC86-360260589E08}" type="presParOf" srcId="{31018B89-0936-40EC-B60D-D685335F9952}" destId="{37AEF385-933A-4957-97E0-2A77754B2C39}" srcOrd="7" destOrd="0" presId="urn:microsoft.com/office/officeart/2018/2/layout/IconLabelList"/>
    <dgm:cxn modelId="{5F66C2E0-47EB-4D18-BB1C-6BB3AAA0AAF7}" type="presParOf" srcId="{31018B89-0936-40EC-B60D-D685335F9952}" destId="{8A24284F-F3AA-43A0-992E-48B7F746038E}" srcOrd="8" destOrd="0" presId="urn:microsoft.com/office/officeart/2018/2/layout/IconLabelList"/>
    <dgm:cxn modelId="{046A3A8E-2935-4A64-A9E8-239FC95F21D4}" type="presParOf" srcId="{8A24284F-F3AA-43A0-992E-48B7F746038E}" destId="{44420E97-B928-4BB5-8B6C-4529C05F8F30}" srcOrd="0" destOrd="0" presId="urn:microsoft.com/office/officeart/2018/2/layout/IconLabelList"/>
    <dgm:cxn modelId="{12FEA2B1-8943-4A39-954B-FD8789524AD1}" type="presParOf" srcId="{8A24284F-F3AA-43A0-992E-48B7F746038E}" destId="{4A766309-67DC-4CD2-BA08-48BA7206F340}" srcOrd="1" destOrd="0" presId="urn:microsoft.com/office/officeart/2018/2/layout/IconLabelList"/>
    <dgm:cxn modelId="{BA5D07A1-4388-4A1B-9DE5-3C39155439CB}" type="presParOf" srcId="{8A24284F-F3AA-43A0-992E-48B7F746038E}" destId="{6E003A82-60DA-43DF-9A3C-4557A6F505BA}" srcOrd="2" destOrd="0" presId="urn:microsoft.com/office/officeart/2018/2/layout/IconLabelList"/>
    <dgm:cxn modelId="{D66E1E3C-006C-4F08-950D-70ADEB1A2728}" type="presParOf" srcId="{31018B89-0936-40EC-B60D-D685335F9952}" destId="{26242DFC-BEA7-4C15-B7EC-BFE4EB5F9532}" srcOrd="9" destOrd="0" presId="urn:microsoft.com/office/officeart/2018/2/layout/IconLabelList"/>
    <dgm:cxn modelId="{D9EBAD95-1B1E-498F-885F-1D63460C2F1D}" type="presParOf" srcId="{31018B89-0936-40EC-B60D-D685335F9952}" destId="{89457683-D5FB-4BD9-BD21-CA9AFCB56F19}" srcOrd="10" destOrd="0" presId="urn:microsoft.com/office/officeart/2018/2/layout/IconLabelList"/>
    <dgm:cxn modelId="{94A56ACC-6A5F-4379-9526-2FA38B97B046}" type="presParOf" srcId="{89457683-D5FB-4BD9-BD21-CA9AFCB56F19}" destId="{AEC2941B-ABDB-41C4-AF53-91AB9928A149}" srcOrd="0" destOrd="0" presId="urn:microsoft.com/office/officeart/2018/2/layout/IconLabelList"/>
    <dgm:cxn modelId="{087AEE31-716D-456D-B37B-79F239BC5934}" type="presParOf" srcId="{89457683-D5FB-4BD9-BD21-CA9AFCB56F19}" destId="{C3D1D4D9-5751-46D8-A4AD-AB096AC2FA34}" srcOrd="1" destOrd="0" presId="urn:microsoft.com/office/officeart/2018/2/layout/IconLabelList"/>
    <dgm:cxn modelId="{E1530788-2B02-4D9B-99F8-9D05C5E32F63}" type="presParOf" srcId="{89457683-D5FB-4BD9-BD21-CA9AFCB56F19}" destId="{00B3B3FE-A1AB-406B-8072-5E9AD09C3A39}" srcOrd="2" destOrd="0" presId="urn:microsoft.com/office/officeart/2018/2/layout/IconLabelList"/>
    <dgm:cxn modelId="{296DD0AA-E309-4AEB-AE9F-87B686733025}" type="presParOf" srcId="{31018B89-0936-40EC-B60D-D685335F9952}" destId="{98E02DD4-197E-4BDA-99A8-6C64ADCDE223}" srcOrd="11" destOrd="0" presId="urn:microsoft.com/office/officeart/2018/2/layout/IconLabelList"/>
    <dgm:cxn modelId="{F28DC334-4C73-4FD2-9814-568FB279769B}" type="presParOf" srcId="{31018B89-0936-40EC-B60D-D685335F9952}" destId="{AE12A73B-3B0F-4CD2-BDCB-F60D9EEC5EBA}" srcOrd="12" destOrd="0" presId="urn:microsoft.com/office/officeart/2018/2/layout/IconLabelList"/>
    <dgm:cxn modelId="{E6E64A94-518F-4F96-AC99-4E3C9808B391}" type="presParOf" srcId="{AE12A73B-3B0F-4CD2-BDCB-F60D9EEC5EBA}" destId="{7A1D1BB7-724C-465B-99AE-06DF465C7069}" srcOrd="0" destOrd="0" presId="urn:microsoft.com/office/officeart/2018/2/layout/IconLabelList"/>
    <dgm:cxn modelId="{37205942-86F5-4B2B-BAB5-28571024E9CC}" type="presParOf" srcId="{AE12A73B-3B0F-4CD2-BDCB-F60D9EEC5EBA}" destId="{28BAAE5A-FB44-4B44-BCC0-344A2ABB47F4}" srcOrd="1" destOrd="0" presId="urn:microsoft.com/office/officeart/2018/2/layout/IconLabelList"/>
    <dgm:cxn modelId="{B5FBC3D9-9C7A-4560-8A2C-95135C29ACF7}" type="presParOf" srcId="{AE12A73B-3B0F-4CD2-BDCB-F60D9EEC5EBA}" destId="{931DD100-6B93-4291-82D1-1A832D7DE804}"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391EB25-56F5-4E8D-8670-A6364BE3F7B3}"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en-US"/>
        </a:p>
      </dgm:t>
    </dgm:pt>
    <dgm:pt modelId="{8A521103-1DA3-4D3F-BBC1-9C190A9B1F04}">
      <dgm:prSet/>
      <dgm:spPr/>
      <dgm:t>
        <a:bodyPr/>
        <a:lstStyle/>
        <a:p>
          <a:r>
            <a:rPr lang="en-US" b="1"/>
            <a:t>Where did you graduate from? </a:t>
          </a:r>
          <a:endParaRPr lang="en-US"/>
        </a:p>
      </dgm:t>
    </dgm:pt>
    <dgm:pt modelId="{DDBB2F03-197D-4048-B4E9-26532865FD7D}" type="parTrans" cxnId="{A93E11D0-80BA-4E79-A19A-1C0EAD1EE4AC}">
      <dgm:prSet/>
      <dgm:spPr/>
      <dgm:t>
        <a:bodyPr/>
        <a:lstStyle/>
        <a:p>
          <a:endParaRPr lang="en-US"/>
        </a:p>
      </dgm:t>
    </dgm:pt>
    <dgm:pt modelId="{95D54AE0-74B1-441C-9AEE-498C7EE5BA77}" type="sibTrans" cxnId="{A93E11D0-80BA-4E79-A19A-1C0EAD1EE4AC}">
      <dgm:prSet/>
      <dgm:spPr/>
      <dgm:t>
        <a:bodyPr/>
        <a:lstStyle/>
        <a:p>
          <a:endParaRPr lang="en-US"/>
        </a:p>
      </dgm:t>
    </dgm:pt>
    <dgm:pt modelId="{1CC302DA-D65C-49A7-BCC3-60B0F1037176}">
      <dgm:prSet/>
      <dgm:spPr/>
      <dgm:t>
        <a:bodyPr/>
        <a:lstStyle/>
        <a:p>
          <a:r>
            <a:rPr lang="en-US"/>
            <a:t>(ex. TAMU is a Tier 1 university)</a:t>
          </a:r>
        </a:p>
      </dgm:t>
    </dgm:pt>
    <dgm:pt modelId="{02B6DE97-3255-4711-957D-5FDB6E953BA2}" type="parTrans" cxnId="{5EEEF434-5C18-41C6-BA02-ABC368C73273}">
      <dgm:prSet/>
      <dgm:spPr/>
      <dgm:t>
        <a:bodyPr/>
        <a:lstStyle/>
        <a:p>
          <a:endParaRPr lang="en-US"/>
        </a:p>
      </dgm:t>
    </dgm:pt>
    <dgm:pt modelId="{B01E9052-8242-4B4A-ADC7-144CC93A6C5B}" type="sibTrans" cxnId="{5EEEF434-5C18-41C6-BA02-ABC368C73273}">
      <dgm:prSet/>
      <dgm:spPr/>
      <dgm:t>
        <a:bodyPr/>
        <a:lstStyle/>
        <a:p>
          <a:endParaRPr lang="en-US"/>
        </a:p>
      </dgm:t>
    </dgm:pt>
    <dgm:pt modelId="{77A7A6AD-AF7E-48A1-A88F-FEE572BC9E96}">
      <dgm:prSet/>
      <dgm:spPr/>
      <dgm:t>
        <a:bodyPr/>
        <a:lstStyle/>
        <a:p>
          <a:r>
            <a:rPr lang="en-US" b="1"/>
            <a:t>Attributes of that program </a:t>
          </a:r>
          <a:endParaRPr lang="en-US"/>
        </a:p>
      </dgm:t>
    </dgm:pt>
    <dgm:pt modelId="{10411700-1B03-4C8D-B74E-EFD6825EBC58}" type="parTrans" cxnId="{1FF38C09-3DF5-444C-B5A4-FBE343D5A2AD}">
      <dgm:prSet/>
      <dgm:spPr/>
      <dgm:t>
        <a:bodyPr/>
        <a:lstStyle/>
        <a:p>
          <a:endParaRPr lang="en-US"/>
        </a:p>
      </dgm:t>
    </dgm:pt>
    <dgm:pt modelId="{64B2C716-73CB-4FF8-AD4B-CBA5B5FC7DF3}" type="sibTrans" cxnId="{1FF38C09-3DF5-444C-B5A4-FBE343D5A2AD}">
      <dgm:prSet/>
      <dgm:spPr/>
      <dgm:t>
        <a:bodyPr/>
        <a:lstStyle/>
        <a:p>
          <a:endParaRPr lang="en-US"/>
        </a:p>
      </dgm:t>
    </dgm:pt>
    <dgm:pt modelId="{9FCA180D-C2FE-480D-9EE6-1FE99A0BE8C8}">
      <dgm:prSet/>
      <dgm:spPr/>
      <dgm:t>
        <a:bodyPr/>
        <a:lstStyle/>
        <a:p>
          <a:r>
            <a:rPr lang="en-US" dirty="0"/>
            <a:t>Ex. Aggie core values-#3 Best BSN Programs  In The united states 	(RN-BSN, Trad, 2nd degree)</a:t>
          </a:r>
        </a:p>
      </dgm:t>
    </dgm:pt>
    <dgm:pt modelId="{8D64343C-4873-4C63-BFC6-ABEDF8A1C4B2}" type="parTrans" cxnId="{81AB4943-8EBB-433A-80C1-AC683FF47FF7}">
      <dgm:prSet/>
      <dgm:spPr/>
      <dgm:t>
        <a:bodyPr/>
        <a:lstStyle/>
        <a:p>
          <a:endParaRPr lang="en-US"/>
        </a:p>
      </dgm:t>
    </dgm:pt>
    <dgm:pt modelId="{73068293-ED4F-447D-81AB-CD31BA691E44}" type="sibTrans" cxnId="{81AB4943-8EBB-433A-80C1-AC683FF47FF7}">
      <dgm:prSet/>
      <dgm:spPr/>
      <dgm:t>
        <a:bodyPr/>
        <a:lstStyle/>
        <a:p>
          <a:endParaRPr lang="en-US"/>
        </a:p>
      </dgm:t>
    </dgm:pt>
    <dgm:pt modelId="{5552B499-DA41-4B41-AD70-41D26B5B2C77}">
      <dgm:prSet/>
      <dgm:spPr/>
      <dgm:t>
        <a:bodyPr/>
        <a:lstStyle/>
        <a:p>
          <a:r>
            <a:rPr lang="en-US"/>
            <a:t>You don’t get what you don’t ask for</a:t>
          </a:r>
        </a:p>
      </dgm:t>
    </dgm:pt>
    <dgm:pt modelId="{66CAC846-06F6-418A-9E86-C2DC2AC73E9D}" type="parTrans" cxnId="{62A91897-9AF8-42A4-874E-7D0F21779D19}">
      <dgm:prSet/>
      <dgm:spPr/>
      <dgm:t>
        <a:bodyPr/>
        <a:lstStyle/>
        <a:p>
          <a:endParaRPr lang="en-US"/>
        </a:p>
      </dgm:t>
    </dgm:pt>
    <dgm:pt modelId="{ADAC0E12-3740-47D1-9BE8-D7FC2F7F25A1}" type="sibTrans" cxnId="{62A91897-9AF8-42A4-874E-7D0F21779D19}">
      <dgm:prSet/>
      <dgm:spPr/>
      <dgm:t>
        <a:bodyPr/>
        <a:lstStyle/>
        <a:p>
          <a:endParaRPr lang="en-US"/>
        </a:p>
      </dgm:t>
    </dgm:pt>
    <dgm:pt modelId="{8AB1031F-2028-451A-A816-5DFFF483014B}">
      <dgm:prSet/>
      <dgm:spPr/>
      <dgm:t>
        <a:bodyPr/>
        <a:lstStyle/>
        <a:p>
          <a:r>
            <a:rPr lang="en-US"/>
            <a:t>100% of students from previous semesters have obtained the positions they wanted, in the specialty they wanted</a:t>
          </a:r>
        </a:p>
      </dgm:t>
    </dgm:pt>
    <dgm:pt modelId="{070C4C9E-D582-42EC-86A5-BCF27B761D1C}" type="parTrans" cxnId="{20E79FB0-8A9D-45A2-8CFE-491BF3F94E28}">
      <dgm:prSet/>
      <dgm:spPr/>
      <dgm:t>
        <a:bodyPr/>
        <a:lstStyle/>
        <a:p>
          <a:endParaRPr lang="en-US"/>
        </a:p>
      </dgm:t>
    </dgm:pt>
    <dgm:pt modelId="{B664C379-5FB3-42AC-80EE-C4AC23843B1D}" type="sibTrans" cxnId="{20E79FB0-8A9D-45A2-8CFE-491BF3F94E28}">
      <dgm:prSet/>
      <dgm:spPr/>
      <dgm:t>
        <a:bodyPr/>
        <a:lstStyle/>
        <a:p>
          <a:endParaRPr lang="en-US"/>
        </a:p>
      </dgm:t>
    </dgm:pt>
    <dgm:pt modelId="{40B95ACB-4FCF-43B2-B98F-B0B7FD02BA7B}">
      <dgm:prSet/>
      <dgm:spPr/>
      <dgm:t>
        <a:bodyPr/>
        <a:lstStyle/>
        <a:p>
          <a:r>
            <a:rPr lang="en-US" dirty="0"/>
            <a:t>Sell yourself </a:t>
          </a:r>
        </a:p>
      </dgm:t>
    </dgm:pt>
    <dgm:pt modelId="{9F443CFF-ABC7-45C5-9C88-902B40265A53}" type="parTrans" cxnId="{32C73071-21FB-4DF6-A40B-71B3BFC641E1}">
      <dgm:prSet/>
      <dgm:spPr/>
      <dgm:t>
        <a:bodyPr/>
        <a:lstStyle/>
        <a:p>
          <a:endParaRPr lang="en-US"/>
        </a:p>
      </dgm:t>
    </dgm:pt>
    <dgm:pt modelId="{EC55FD88-7B2E-412B-8934-DA679BA804D1}" type="sibTrans" cxnId="{32C73071-21FB-4DF6-A40B-71B3BFC641E1}">
      <dgm:prSet/>
      <dgm:spPr/>
      <dgm:t>
        <a:bodyPr/>
        <a:lstStyle/>
        <a:p>
          <a:endParaRPr lang="en-US"/>
        </a:p>
      </dgm:t>
    </dgm:pt>
    <dgm:pt modelId="{D58384D2-C7F6-4D1B-8122-607FECD9B301}">
      <dgm:prSet/>
      <dgm:spPr/>
      <dgm:t>
        <a:bodyPr/>
        <a:lstStyle/>
        <a:p>
          <a:r>
            <a:rPr lang="en-US" dirty="0"/>
            <a:t>If you don’t toot your own horn, no one else will….Do no waste this opportunity</a:t>
          </a:r>
        </a:p>
      </dgm:t>
    </dgm:pt>
    <dgm:pt modelId="{84CC5F99-D39A-40AA-A09D-A092ED080B4A}" type="parTrans" cxnId="{0C5CCB00-69EA-4221-B1F7-670A723EF8D8}">
      <dgm:prSet/>
      <dgm:spPr/>
      <dgm:t>
        <a:bodyPr/>
        <a:lstStyle/>
        <a:p>
          <a:endParaRPr lang="en-US"/>
        </a:p>
      </dgm:t>
    </dgm:pt>
    <dgm:pt modelId="{7EF1A324-E091-48C3-B386-05A917776965}" type="sibTrans" cxnId="{0C5CCB00-69EA-4221-B1F7-670A723EF8D8}">
      <dgm:prSet/>
      <dgm:spPr/>
      <dgm:t>
        <a:bodyPr/>
        <a:lstStyle/>
        <a:p>
          <a:endParaRPr lang="en-US"/>
        </a:p>
      </dgm:t>
    </dgm:pt>
    <dgm:pt modelId="{48D4E53D-3874-45A6-996D-DA1808CF2532}" type="pres">
      <dgm:prSet presAssocID="{E391EB25-56F5-4E8D-8670-A6364BE3F7B3}" presName="Name0" presStyleCnt="0">
        <dgm:presLayoutVars>
          <dgm:dir/>
          <dgm:animLvl val="lvl"/>
          <dgm:resizeHandles val="exact"/>
        </dgm:presLayoutVars>
      </dgm:prSet>
      <dgm:spPr/>
    </dgm:pt>
    <dgm:pt modelId="{A96053FA-709C-45AA-9472-DDC179C56525}" type="pres">
      <dgm:prSet presAssocID="{8A521103-1DA3-4D3F-BBC1-9C190A9B1F04}" presName="linNode" presStyleCnt="0"/>
      <dgm:spPr/>
    </dgm:pt>
    <dgm:pt modelId="{B3531383-AFA2-4C88-894C-F9142F6CFC62}" type="pres">
      <dgm:prSet presAssocID="{8A521103-1DA3-4D3F-BBC1-9C190A9B1F04}" presName="parentText" presStyleLbl="node1" presStyleIdx="0" presStyleCnt="4">
        <dgm:presLayoutVars>
          <dgm:chMax val="1"/>
          <dgm:bulletEnabled val="1"/>
        </dgm:presLayoutVars>
      </dgm:prSet>
      <dgm:spPr/>
    </dgm:pt>
    <dgm:pt modelId="{FAF14B14-A820-48D2-AE7E-6DE97E9C877E}" type="pres">
      <dgm:prSet presAssocID="{8A521103-1DA3-4D3F-BBC1-9C190A9B1F04}" presName="descendantText" presStyleLbl="alignAccFollowNode1" presStyleIdx="0" presStyleCnt="4">
        <dgm:presLayoutVars>
          <dgm:bulletEnabled val="1"/>
        </dgm:presLayoutVars>
      </dgm:prSet>
      <dgm:spPr/>
    </dgm:pt>
    <dgm:pt modelId="{1D0207AF-8069-4CBD-8824-24441BAF2003}" type="pres">
      <dgm:prSet presAssocID="{95D54AE0-74B1-441C-9AEE-498C7EE5BA77}" presName="sp" presStyleCnt="0"/>
      <dgm:spPr/>
    </dgm:pt>
    <dgm:pt modelId="{8939F12D-1F25-43CF-A250-ED42B30027F7}" type="pres">
      <dgm:prSet presAssocID="{77A7A6AD-AF7E-48A1-A88F-FEE572BC9E96}" presName="linNode" presStyleCnt="0"/>
      <dgm:spPr/>
    </dgm:pt>
    <dgm:pt modelId="{1C8A2570-FFBE-4DDE-9761-6D8BA09DF884}" type="pres">
      <dgm:prSet presAssocID="{77A7A6AD-AF7E-48A1-A88F-FEE572BC9E96}" presName="parentText" presStyleLbl="node1" presStyleIdx="1" presStyleCnt="4">
        <dgm:presLayoutVars>
          <dgm:chMax val="1"/>
          <dgm:bulletEnabled val="1"/>
        </dgm:presLayoutVars>
      </dgm:prSet>
      <dgm:spPr/>
    </dgm:pt>
    <dgm:pt modelId="{192FD054-7F7E-4538-AA27-61CAB4EBE688}" type="pres">
      <dgm:prSet presAssocID="{77A7A6AD-AF7E-48A1-A88F-FEE572BC9E96}" presName="descendantText" presStyleLbl="alignAccFollowNode1" presStyleIdx="1" presStyleCnt="4">
        <dgm:presLayoutVars>
          <dgm:bulletEnabled val="1"/>
        </dgm:presLayoutVars>
      </dgm:prSet>
      <dgm:spPr/>
    </dgm:pt>
    <dgm:pt modelId="{E0EA4607-CE88-4D0C-9B9A-B02805275A45}" type="pres">
      <dgm:prSet presAssocID="{64B2C716-73CB-4FF8-AD4B-CBA5B5FC7DF3}" presName="sp" presStyleCnt="0"/>
      <dgm:spPr/>
    </dgm:pt>
    <dgm:pt modelId="{531BF452-F84E-41FB-A83D-E82E3773A81B}" type="pres">
      <dgm:prSet presAssocID="{5552B499-DA41-4B41-AD70-41D26B5B2C77}" presName="linNode" presStyleCnt="0"/>
      <dgm:spPr/>
    </dgm:pt>
    <dgm:pt modelId="{53CB9805-9BE1-47C9-B1FA-4EA3D0C478D1}" type="pres">
      <dgm:prSet presAssocID="{5552B499-DA41-4B41-AD70-41D26B5B2C77}" presName="parentText" presStyleLbl="node1" presStyleIdx="2" presStyleCnt="4">
        <dgm:presLayoutVars>
          <dgm:chMax val="1"/>
          <dgm:bulletEnabled val="1"/>
        </dgm:presLayoutVars>
      </dgm:prSet>
      <dgm:spPr/>
    </dgm:pt>
    <dgm:pt modelId="{0508036A-9ABD-4C82-B330-2FC8DACB136F}" type="pres">
      <dgm:prSet presAssocID="{5552B499-DA41-4B41-AD70-41D26B5B2C77}" presName="descendantText" presStyleLbl="alignAccFollowNode1" presStyleIdx="2" presStyleCnt="4">
        <dgm:presLayoutVars>
          <dgm:bulletEnabled val="1"/>
        </dgm:presLayoutVars>
      </dgm:prSet>
      <dgm:spPr/>
    </dgm:pt>
    <dgm:pt modelId="{A31CEEEF-E5B9-4EA6-A447-5118A85C0E15}" type="pres">
      <dgm:prSet presAssocID="{ADAC0E12-3740-47D1-9BE8-D7FC2F7F25A1}" presName="sp" presStyleCnt="0"/>
      <dgm:spPr/>
    </dgm:pt>
    <dgm:pt modelId="{F6A06942-A028-4CCB-A6CC-EEA62BA948AD}" type="pres">
      <dgm:prSet presAssocID="{40B95ACB-4FCF-43B2-B98F-B0B7FD02BA7B}" presName="linNode" presStyleCnt="0"/>
      <dgm:spPr/>
    </dgm:pt>
    <dgm:pt modelId="{6D2775C3-3B6F-4233-B69F-B11E26630B12}" type="pres">
      <dgm:prSet presAssocID="{40B95ACB-4FCF-43B2-B98F-B0B7FD02BA7B}" presName="parentText" presStyleLbl="node1" presStyleIdx="3" presStyleCnt="4">
        <dgm:presLayoutVars>
          <dgm:chMax val="1"/>
          <dgm:bulletEnabled val="1"/>
        </dgm:presLayoutVars>
      </dgm:prSet>
      <dgm:spPr/>
    </dgm:pt>
    <dgm:pt modelId="{CD8D87DA-808B-4EE0-B9B0-643BC968FAA9}" type="pres">
      <dgm:prSet presAssocID="{40B95ACB-4FCF-43B2-B98F-B0B7FD02BA7B}" presName="descendantText" presStyleLbl="alignAccFollowNode1" presStyleIdx="3" presStyleCnt="4">
        <dgm:presLayoutVars>
          <dgm:bulletEnabled val="1"/>
        </dgm:presLayoutVars>
      </dgm:prSet>
      <dgm:spPr/>
    </dgm:pt>
  </dgm:ptLst>
  <dgm:cxnLst>
    <dgm:cxn modelId="{0C5CCB00-69EA-4221-B1F7-670A723EF8D8}" srcId="{40B95ACB-4FCF-43B2-B98F-B0B7FD02BA7B}" destId="{D58384D2-C7F6-4D1B-8122-607FECD9B301}" srcOrd="0" destOrd="0" parTransId="{84CC5F99-D39A-40AA-A09D-A092ED080B4A}" sibTransId="{7EF1A324-E091-48C3-B386-05A917776965}"/>
    <dgm:cxn modelId="{1FF38C09-3DF5-444C-B5A4-FBE343D5A2AD}" srcId="{E391EB25-56F5-4E8D-8670-A6364BE3F7B3}" destId="{77A7A6AD-AF7E-48A1-A88F-FEE572BC9E96}" srcOrd="1" destOrd="0" parTransId="{10411700-1B03-4C8D-B74E-EFD6825EBC58}" sibTransId="{64B2C716-73CB-4FF8-AD4B-CBA5B5FC7DF3}"/>
    <dgm:cxn modelId="{5EEEF434-5C18-41C6-BA02-ABC368C73273}" srcId="{8A521103-1DA3-4D3F-BBC1-9C190A9B1F04}" destId="{1CC302DA-D65C-49A7-BCC3-60B0F1037176}" srcOrd="0" destOrd="0" parTransId="{02B6DE97-3255-4711-957D-5FDB6E953BA2}" sibTransId="{B01E9052-8242-4B4A-ADC7-144CC93A6C5B}"/>
    <dgm:cxn modelId="{9CFBFC5D-35D6-45C4-8758-94F6C3ED61CE}" type="presOf" srcId="{77A7A6AD-AF7E-48A1-A88F-FEE572BC9E96}" destId="{1C8A2570-FFBE-4DDE-9761-6D8BA09DF884}" srcOrd="0" destOrd="0" presId="urn:microsoft.com/office/officeart/2005/8/layout/vList5"/>
    <dgm:cxn modelId="{81AB4943-8EBB-433A-80C1-AC683FF47FF7}" srcId="{77A7A6AD-AF7E-48A1-A88F-FEE572BC9E96}" destId="{9FCA180D-C2FE-480D-9EE6-1FE99A0BE8C8}" srcOrd="0" destOrd="0" parTransId="{8D64343C-4873-4C63-BFC6-ABEDF8A1C4B2}" sibTransId="{73068293-ED4F-447D-81AB-CD31BA691E44}"/>
    <dgm:cxn modelId="{71D9514F-8C6C-470C-9C9E-1825EB4D9056}" type="presOf" srcId="{5552B499-DA41-4B41-AD70-41D26B5B2C77}" destId="{53CB9805-9BE1-47C9-B1FA-4EA3D0C478D1}" srcOrd="0" destOrd="0" presId="urn:microsoft.com/office/officeart/2005/8/layout/vList5"/>
    <dgm:cxn modelId="{32C73071-21FB-4DF6-A40B-71B3BFC641E1}" srcId="{E391EB25-56F5-4E8D-8670-A6364BE3F7B3}" destId="{40B95ACB-4FCF-43B2-B98F-B0B7FD02BA7B}" srcOrd="3" destOrd="0" parTransId="{9F443CFF-ABC7-45C5-9C88-902B40265A53}" sibTransId="{EC55FD88-7B2E-412B-8934-DA679BA804D1}"/>
    <dgm:cxn modelId="{62A91897-9AF8-42A4-874E-7D0F21779D19}" srcId="{E391EB25-56F5-4E8D-8670-A6364BE3F7B3}" destId="{5552B499-DA41-4B41-AD70-41D26B5B2C77}" srcOrd="2" destOrd="0" parTransId="{66CAC846-06F6-418A-9E86-C2DC2AC73E9D}" sibTransId="{ADAC0E12-3740-47D1-9BE8-D7FC2F7F25A1}"/>
    <dgm:cxn modelId="{68D6C49C-8355-4E65-AFB5-3CAC75B3E42B}" type="presOf" srcId="{8A521103-1DA3-4D3F-BBC1-9C190A9B1F04}" destId="{B3531383-AFA2-4C88-894C-F9142F6CFC62}" srcOrd="0" destOrd="0" presId="urn:microsoft.com/office/officeart/2005/8/layout/vList5"/>
    <dgm:cxn modelId="{C8A4DBA7-9D4A-4C68-9DE8-B0540A530B53}" type="presOf" srcId="{40B95ACB-4FCF-43B2-B98F-B0B7FD02BA7B}" destId="{6D2775C3-3B6F-4233-B69F-B11E26630B12}" srcOrd="0" destOrd="0" presId="urn:microsoft.com/office/officeart/2005/8/layout/vList5"/>
    <dgm:cxn modelId="{D9BA0DA9-359F-49F3-B9FA-C9CCDBB3C036}" type="presOf" srcId="{D58384D2-C7F6-4D1B-8122-607FECD9B301}" destId="{CD8D87DA-808B-4EE0-B9B0-643BC968FAA9}" srcOrd="0" destOrd="0" presId="urn:microsoft.com/office/officeart/2005/8/layout/vList5"/>
    <dgm:cxn modelId="{20E79FB0-8A9D-45A2-8CFE-491BF3F94E28}" srcId="{5552B499-DA41-4B41-AD70-41D26B5B2C77}" destId="{8AB1031F-2028-451A-A816-5DFFF483014B}" srcOrd="0" destOrd="0" parTransId="{070C4C9E-D582-42EC-86A5-BCF27B761D1C}" sibTransId="{B664C379-5FB3-42AC-80EE-C4AC23843B1D}"/>
    <dgm:cxn modelId="{038B6AC2-F5DB-4493-9352-4AE4370B7521}" type="presOf" srcId="{E391EB25-56F5-4E8D-8670-A6364BE3F7B3}" destId="{48D4E53D-3874-45A6-996D-DA1808CF2532}" srcOrd="0" destOrd="0" presId="urn:microsoft.com/office/officeart/2005/8/layout/vList5"/>
    <dgm:cxn modelId="{C8D6FFC8-C9A8-45F9-98AA-99152A0F79A5}" type="presOf" srcId="{9FCA180D-C2FE-480D-9EE6-1FE99A0BE8C8}" destId="{192FD054-7F7E-4538-AA27-61CAB4EBE688}" srcOrd="0" destOrd="0" presId="urn:microsoft.com/office/officeart/2005/8/layout/vList5"/>
    <dgm:cxn modelId="{A93E11D0-80BA-4E79-A19A-1C0EAD1EE4AC}" srcId="{E391EB25-56F5-4E8D-8670-A6364BE3F7B3}" destId="{8A521103-1DA3-4D3F-BBC1-9C190A9B1F04}" srcOrd="0" destOrd="0" parTransId="{DDBB2F03-197D-4048-B4E9-26532865FD7D}" sibTransId="{95D54AE0-74B1-441C-9AEE-498C7EE5BA77}"/>
    <dgm:cxn modelId="{43845EE4-F7F4-48AF-95FB-532ADCB10EF1}" type="presOf" srcId="{8AB1031F-2028-451A-A816-5DFFF483014B}" destId="{0508036A-9ABD-4C82-B330-2FC8DACB136F}" srcOrd="0" destOrd="0" presId="urn:microsoft.com/office/officeart/2005/8/layout/vList5"/>
    <dgm:cxn modelId="{C8D29BF1-E1A4-4B1A-B5DA-AC123E7ACFB3}" type="presOf" srcId="{1CC302DA-D65C-49A7-BCC3-60B0F1037176}" destId="{FAF14B14-A820-48D2-AE7E-6DE97E9C877E}" srcOrd="0" destOrd="0" presId="urn:microsoft.com/office/officeart/2005/8/layout/vList5"/>
    <dgm:cxn modelId="{20B247ED-8145-412E-95D1-D64131DD9E10}" type="presParOf" srcId="{48D4E53D-3874-45A6-996D-DA1808CF2532}" destId="{A96053FA-709C-45AA-9472-DDC179C56525}" srcOrd="0" destOrd="0" presId="urn:microsoft.com/office/officeart/2005/8/layout/vList5"/>
    <dgm:cxn modelId="{F25D454B-3643-43E8-8D3B-A7ADF1F5373E}" type="presParOf" srcId="{A96053FA-709C-45AA-9472-DDC179C56525}" destId="{B3531383-AFA2-4C88-894C-F9142F6CFC62}" srcOrd="0" destOrd="0" presId="urn:microsoft.com/office/officeart/2005/8/layout/vList5"/>
    <dgm:cxn modelId="{E3ED655D-8EBE-497C-8005-85703269EFA4}" type="presParOf" srcId="{A96053FA-709C-45AA-9472-DDC179C56525}" destId="{FAF14B14-A820-48D2-AE7E-6DE97E9C877E}" srcOrd="1" destOrd="0" presId="urn:microsoft.com/office/officeart/2005/8/layout/vList5"/>
    <dgm:cxn modelId="{81F8577B-0ED5-4371-BEE2-9CBE3E947C77}" type="presParOf" srcId="{48D4E53D-3874-45A6-996D-DA1808CF2532}" destId="{1D0207AF-8069-4CBD-8824-24441BAF2003}" srcOrd="1" destOrd="0" presId="urn:microsoft.com/office/officeart/2005/8/layout/vList5"/>
    <dgm:cxn modelId="{86040221-9B5A-43D8-913C-D88B1EFBFF52}" type="presParOf" srcId="{48D4E53D-3874-45A6-996D-DA1808CF2532}" destId="{8939F12D-1F25-43CF-A250-ED42B30027F7}" srcOrd="2" destOrd="0" presId="urn:microsoft.com/office/officeart/2005/8/layout/vList5"/>
    <dgm:cxn modelId="{96652B9D-FEF7-4B64-98DD-9136C84C7A8B}" type="presParOf" srcId="{8939F12D-1F25-43CF-A250-ED42B30027F7}" destId="{1C8A2570-FFBE-4DDE-9761-6D8BA09DF884}" srcOrd="0" destOrd="0" presId="urn:microsoft.com/office/officeart/2005/8/layout/vList5"/>
    <dgm:cxn modelId="{7868348B-7922-4DEA-99E8-45E85C9942D3}" type="presParOf" srcId="{8939F12D-1F25-43CF-A250-ED42B30027F7}" destId="{192FD054-7F7E-4538-AA27-61CAB4EBE688}" srcOrd="1" destOrd="0" presId="urn:microsoft.com/office/officeart/2005/8/layout/vList5"/>
    <dgm:cxn modelId="{01EB148B-F12E-4389-BD1A-354A5ED6722C}" type="presParOf" srcId="{48D4E53D-3874-45A6-996D-DA1808CF2532}" destId="{E0EA4607-CE88-4D0C-9B9A-B02805275A45}" srcOrd="3" destOrd="0" presId="urn:microsoft.com/office/officeart/2005/8/layout/vList5"/>
    <dgm:cxn modelId="{0DAA26E4-3224-4B27-B076-84E71FE4675F}" type="presParOf" srcId="{48D4E53D-3874-45A6-996D-DA1808CF2532}" destId="{531BF452-F84E-41FB-A83D-E82E3773A81B}" srcOrd="4" destOrd="0" presId="urn:microsoft.com/office/officeart/2005/8/layout/vList5"/>
    <dgm:cxn modelId="{237408D8-E78C-4F96-909D-17C370A0E5F9}" type="presParOf" srcId="{531BF452-F84E-41FB-A83D-E82E3773A81B}" destId="{53CB9805-9BE1-47C9-B1FA-4EA3D0C478D1}" srcOrd="0" destOrd="0" presId="urn:microsoft.com/office/officeart/2005/8/layout/vList5"/>
    <dgm:cxn modelId="{1531D5A8-F288-4222-B9F0-D0997C648646}" type="presParOf" srcId="{531BF452-F84E-41FB-A83D-E82E3773A81B}" destId="{0508036A-9ABD-4C82-B330-2FC8DACB136F}" srcOrd="1" destOrd="0" presId="urn:microsoft.com/office/officeart/2005/8/layout/vList5"/>
    <dgm:cxn modelId="{DBE581E7-20EF-4B09-8C17-4E83582838F5}" type="presParOf" srcId="{48D4E53D-3874-45A6-996D-DA1808CF2532}" destId="{A31CEEEF-E5B9-4EA6-A447-5118A85C0E15}" srcOrd="5" destOrd="0" presId="urn:microsoft.com/office/officeart/2005/8/layout/vList5"/>
    <dgm:cxn modelId="{969C0D93-54D5-442B-86AC-E635A3AFDA39}" type="presParOf" srcId="{48D4E53D-3874-45A6-996D-DA1808CF2532}" destId="{F6A06942-A028-4CCB-A6CC-EEA62BA948AD}" srcOrd="6" destOrd="0" presId="urn:microsoft.com/office/officeart/2005/8/layout/vList5"/>
    <dgm:cxn modelId="{22AB7068-705F-457B-A212-AF7A8EAEB4C0}" type="presParOf" srcId="{F6A06942-A028-4CCB-A6CC-EEA62BA948AD}" destId="{6D2775C3-3B6F-4233-B69F-B11E26630B12}" srcOrd="0" destOrd="0" presId="urn:microsoft.com/office/officeart/2005/8/layout/vList5"/>
    <dgm:cxn modelId="{5B908410-D001-4DDA-9FD1-DDA24C7AF298}" type="presParOf" srcId="{F6A06942-A028-4CCB-A6CC-EEA62BA948AD}" destId="{CD8D87DA-808B-4EE0-B9B0-643BC968FAA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0E8332C-C2CF-4D01-9AF5-D0E8EDB149FA}" type="doc">
      <dgm:prSet loTypeId="urn:microsoft.com/office/officeart/2016/7/layout/ChevronBlockProcess" loCatId="process" qsTypeId="urn:microsoft.com/office/officeart/2005/8/quickstyle/simple1" qsCatId="simple" csTypeId="urn:microsoft.com/office/officeart/2005/8/colors/accent3_2" csCatId="accent3" phldr="1"/>
      <dgm:spPr/>
      <dgm:t>
        <a:bodyPr/>
        <a:lstStyle/>
        <a:p>
          <a:endParaRPr lang="en-US"/>
        </a:p>
      </dgm:t>
    </dgm:pt>
    <dgm:pt modelId="{E045B004-AE9E-4FF0-B760-0FD2835F7127}">
      <dgm:prSet/>
      <dgm:spPr/>
      <dgm:t>
        <a:bodyPr/>
        <a:lstStyle/>
        <a:p>
          <a:r>
            <a:rPr lang="en-US" b="1" dirty="0"/>
            <a:t>Education</a:t>
          </a:r>
          <a:endParaRPr lang="en-US" dirty="0"/>
        </a:p>
      </dgm:t>
    </dgm:pt>
    <dgm:pt modelId="{E9A750A9-38BF-4850-B4AC-6AF0226B7ACF}" type="parTrans" cxnId="{C2C21DFD-2813-412F-9000-EBB1DFCD351F}">
      <dgm:prSet/>
      <dgm:spPr/>
      <dgm:t>
        <a:bodyPr/>
        <a:lstStyle/>
        <a:p>
          <a:endParaRPr lang="en-US"/>
        </a:p>
      </dgm:t>
    </dgm:pt>
    <dgm:pt modelId="{AE994551-6F01-4F62-9822-C7485618A5B2}" type="sibTrans" cxnId="{C2C21DFD-2813-412F-9000-EBB1DFCD351F}">
      <dgm:prSet/>
      <dgm:spPr/>
      <dgm:t>
        <a:bodyPr/>
        <a:lstStyle/>
        <a:p>
          <a:endParaRPr lang="en-US"/>
        </a:p>
      </dgm:t>
    </dgm:pt>
    <dgm:pt modelId="{A70EC25C-DAB5-4CA9-BAE1-63B68D283CE0}">
      <dgm:prSet/>
      <dgm:spPr/>
      <dgm:t>
        <a:bodyPr/>
        <a:lstStyle/>
        <a:p>
          <a:r>
            <a:rPr lang="en-US" b="1"/>
            <a:t>Professional Experience</a:t>
          </a:r>
          <a:endParaRPr lang="en-US"/>
        </a:p>
      </dgm:t>
    </dgm:pt>
    <dgm:pt modelId="{BB9690A3-AC7F-42A0-9E67-2C32EEEA447F}" type="parTrans" cxnId="{F80EC653-2286-4C3F-8F29-E3FCA46BD105}">
      <dgm:prSet/>
      <dgm:spPr/>
      <dgm:t>
        <a:bodyPr/>
        <a:lstStyle/>
        <a:p>
          <a:endParaRPr lang="en-US"/>
        </a:p>
      </dgm:t>
    </dgm:pt>
    <dgm:pt modelId="{CD45151F-D181-42E3-8FA5-BD2D79697975}" type="sibTrans" cxnId="{F80EC653-2286-4C3F-8F29-E3FCA46BD105}">
      <dgm:prSet/>
      <dgm:spPr/>
      <dgm:t>
        <a:bodyPr/>
        <a:lstStyle/>
        <a:p>
          <a:endParaRPr lang="en-US"/>
        </a:p>
      </dgm:t>
    </dgm:pt>
    <dgm:pt modelId="{242F3389-0E75-4062-80B6-A9240363A371}">
      <dgm:prSet/>
      <dgm:spPr/>
      <dgm:t>
        <a:bodyPr/>
        <a:lstStyle/>
        <a:p>
          <a:r>
            <a:rPr lang="en-US"/>
            <a:t>Work experience to date</a:t>
          </a:r>
        </a:p>
      </dgm:t>
    </dgm:pt>
    <dgm:pt modelId="{2BB0472C-2423-4D2E-8A8D-1BA0F131FDCC}" type="parTrans" cxnId="{AB96C3CA-5FE8-481F-805B-5450078D1293}">
      <dgm:prSet/>
      <dgm:spPr/>
      <dgm:t>
        <a:bodyPr/>
        <a:lstStyle/>
        <a:p>
          <a:endParaRPr lang="en-US"/>
        </a:p>
      </dgm:t>
    </dgm:pt>
    <dgm:pt modelId="{70954F6B-C51E-48B4-899B-AE4DDF09D456}" type="sibTrans" cxnId="{AB96C3CA-5FE8-481F-805B-5450078D1293}">
      <dgm:prSet/>
      <dgm:spPr/>
      <dgm:t>
        <a:bodyPr/>
        <a:lstStyle/>
        <a:p>
          <a:endParaRPr lang="en-US"/>
        </a:p>
      </dgm:t>
    </dgm:pt>
    <dgm:pt modelId="{3801752B-8C5C-451C-BE09-F2D450E416FC}">
      <dgm:prSet/>
      <dgm:spPr/>
      <dgm:t>
        <a:bodyPr/>
        <a:lstStyle/>
        <a:p>
          <a:r>
            <a:rPr lang="en-US"/>
            <a:t>Put only the jobs that compliment your leadership, organizational and time management skills</a:t>
          </a:r>
        </a:p>
      </dgm:t>
    </dgm:pt>
    <dgm:pt modelId="{061D373F-18A8-4590-9E09-5784467BBE6D}" type="parTrans" cxnId="{C3AE5981-2176-48C0-821B-D630862AB053}">
      <dgm:prSet/>
      <dgm:spPr/>
      <dgm:t>
        <a:bodyPr/>
        <a:lstStyle/>
        <a:p>
          <a:endParaRPr lang="en-US"/>
        </a:p>
      </dgm:t>
    </dgm:pt>
    <dgm:pt modelId="{AF6CD7A2-C68F-4EF6-B94F-4432EAC77AC9}" type="sibTrans" cxnId="{C3AE5981-2176-48C0-821B-D630862AB053}">
      <dgm:prSet/>
      <dgm:spPr/>
      <dgm:t>
        <a:bodyPr/>
        <a:lstStyle/>
        <a:p>
          <a:endParaRPr lang="en-US"/>
        </a:p>
      </dgm:t>
    </dgm:pt>
    <dgm:pt modelId="{89F62928-05BE-4E9A-920C-3B378C73EBB8}">
      <dgm:prSet/>
      <dgm:spPr/>
      <dgm:t>
        <a:bodyPr/>
        <a:lstStyle/>
        <a:p>
          <a:r>
            <a:rPr lang="en-US"/>
            <a:t>Short and sweet-avoid long explanations</a:t>
          </a:r>
        </a:p>
      </dgm:t>
    </dgm:pt>
    <dgm:pt modelId="{C76ADDE0-922D-42C3-8B6C-74C893CDCF8D}" type="parTrans" cxnId="{7E03DB20-15DD-4D42-AD85-CB03010EBF2F}">
      <dgm:prSet/>
      <dgm:spPr/>
      <dgm:t>
        <a:bodyPr/>
        <a:lstStyle/>
        <a:p>
          <a:endParaRPr lang="en-US"/>
        </a:p>
      </dgm:t>
    </dgm:pt>
    <dgm:pt modelId="{63FC5086-5B55-43B6-A684-CD1077B02798}" type="sibTrans" cxnId="{7E03DB20-15DD-4D42-AD85-CB03010EBF2F}">
      <dgm:prSet/>
      <dgm:spPr/>
      <dgm:t>
        <a:bodyPr/>
        <a:lstStyle/>
        <a:p>
          <a:endParaRPr lang="en-US"/>
        </a:p>
      </dgm:t>
    </dgm:pt>
    <dgm:pt modelId="{61583C27-2006-4132-8D33-F8C90A1F1A04}">
      <dgm:prSet/>
      <dgm:spPr/>
      <dgm:t>
        <a:bodyPr/>
        <a:lstStyle/>
        <a:p>
          <a:r>
            <a:rPr lang="en-US"/>
            <a:t>Consider higher level words (ex. Homemaker=home management specialist  </a:t>
          </a:r>
        </a:p>
      </dgm:t>
    </dgm:pt>
    <dgm:pt modelId="{C7B2A8B0-6ADE-4390-9C68-81F936F6DBDF}" type="parTrans" cxnId="{6FFD883A-78F5-4677-AD1C-F0046EDC1C1F}">
      <dgm:prSet/>
      <dgm:spPr/>
      <dgm:t>
        <a:bodyPr/>
        <a:lstStyle/>
        <a:p>
          <a:endParaRPr lang="en-US"/>
        </a:p>
      </dgm:t>
    </dgm:pt>
    <dgm:pt modelId="{BD5A6BE6-B1AC-4867-B855-AFB9D1FC7028}" type="sibTrans" cxnId="{6FFD883A-78F5-4677-AD1C-F0046EDC1C1F}">
      <dgm:prSet/>
      <dgm:spPr/>
      <dgm:t>
        <a:bodyPr/>
        <a:lstStyle/>
        <a:p>
          <a:endParaRPr lang="en-US"/>
        </a:p>
      </dgm:t>
    </dgm:pt>
    <dgm:pt modelId="{D8D2A275-63B8-4322-B033-AECFD3E5C139}">
      <dgm:prSet/>
      <dgm:spPr/>
      <dgm:t>
        <a:bodyPr/>
        <a:lstStyle/>
        <a:p>
          <a:r>
            <a:rPr lang="en-US" dirty="0"/>
            <a:t>Volunteer experience</a:t>
          </a:r>
        </a:p>
      </dgm:t>
    </dgm:pt>
    <dgm:pt modelId="{B1919382-5DD6-4B19-A6DF-E28E337C4172}" type="parTrans" cxnId="{37146A17-C8C3-4DE4-A5B0-400521C5C619}">
      <dgm:prSet/>
      <dgm:spPr/>
      <dgm:t>
        <a:bodyPr/>
        <a:lstStyle/>
        <a:p>
          <a:endParaRPr lang="en-US"/>
        </a:p>
      </dgm:t>
    </dgm:pt>
    <dgm:pt modelId="{DF3B0041-9DDB-4B37-9536-80E8D0CA70CD}" type="sibTrans" cxnId="{37146A17-C8C3-4DE4-A5B0-400521C5C619}">
      <dgm:prSet/>
      <dgm:spPr/>
      <dgm:t>
        <a:bodyPr/>
        <a:lstStyle/>
        <a:p>
          <a:endParaRPr lang="en-US"/>
        </a:p>
      </dgm:t>
    </dgm:pt>
    <dgm:pt modelId="{A9BCB730-744F-4012-94A4-83CF4C1DEA8A}">
      <dgm:prSet/>
      <dgm:spPr/>
      <dgm:t>
        <a:bodyPr/>
        <a:lstStyle/>
        <a:p>
          <a:r>
            <a:rPr lang="en-US" b="1"/>
            <a:t>Educational Experience</a:t>
          </a:r>
          <a:endParaRPr lang="en-US"/>
        </a:p>
      </dgm:t>
    </dgm:pt>
    <dgm:pt modelId="{87543386-4D8A-4C1A-BDE4-02BA71F0784A}" type="parTrans" cxnId="{92D4872C-E117-470E-9A9F-C2B42429501D}">
      <dgm:prSet/>
      <dgm:spPr/>
      <dgm:t>
        <a:bodyPr/>
        <a:lstStyle/>
        <a:p>
          <a:endParaRPr lang="en-US"/>
        </a:p>
      </dgm:t>
    </dgm:pt>
    <dgm:pt modelId="{147628A4-4FEF-4A83-A4F2-0EF48C0CB9EB}" type="sibTrans" cxnId="{92D4872C-E117-470E-9A9F-C2B42429501D}">
      <dgm:prSet/>
      <dgm:spPr/>
      <dgm:t>
        <a:bodyPr/>
        <a:lstStyle/>
        <a:p>
          <a:endParaRPr lang="en-US"/>
        </a:p>
      </dgm:t>
    </dgm:pt>
    <dgm:pt modelId="{64281C77-E610-4B10-AA5A-5E832B9AE975}">
      <dgm:prSet/>
      <dgm:spPr/>
      <dgm:t>
        <a:bodyPr/>
        <a:lstStyle/>
        <a:p>
          <a:r>
            <a:rPr lang="en-US" b="0" i="0" baseline="0"/>
            <a:t>List course title-organization</a:t>
          </a:r>
          <a:endParaRPr lang="en-US"/>
        </a:p>
      </dgm:t>
    </dgm:pt>
    <dgm:pt modelId="{69EFCC4B-F6D2-4141-A6D1-74F45EEFD497}" type="parTrans" cxnId="{C48A8BD7-3BC6-4D31-93A0-71FE56F8DECC}">
      <dgm:prSet/>
      <dgm:spPr/>
      <dgm:t>
        <a:bodyPr/>
        <a:lstStyle/>
        <a:p>
          <a:endParaRPr lang="en-US"/>
        </a:p>
      </dgm:t>
    </dgm:pt>
    <dgm:pt modelId="{B95C3B37-4E05-49C6-8D9A-51666461B8BC}" type="sibTrans" cxnId="{C48A8BD7-3BC6-4D31-93A0-71FE56F8DECC}">
      <dgm:prSet/>
      <dgm:spPr/>
      <dgm:t>
        <a:bodyPr/>
        <a:lstStyle/>
        <a:p>
          <a:endParaRPr lang="en-US"/>
        </a:p>
      </dgm:t>
    </dgm:pt>
    <dgm:pt modelId="{8D429FD7-BD52-442C-BEF4-72880817D865}">
      <dgm:prSet/>
      <dgm:spPr/>
      <dgm:t>
        <a:bodyPr/>
        <a:lstStyle/>
        <a:p>
          <a:r>
            <a:rPr lang="en-US" b="0" i="0" baseline="0"/>
            <a:t>Can place small summary of your role </a:t>
          </a:r>
          <a:endParaRPr lang="en-US"/>
        </a:p>
      </dgm:t>
    </dgm:pt>
    <dgm:pt modelId="{35F5E6AE-C9E2-4442-9998-34B556942BEF}" type="parTrans" cxnId="{1B733050-73EA-461F-BD3A-6EF1F6E1C819}">
      <dgm:prSet/>
      <dgm:spPr/>
      <dgm:t>
        <a:bodyPr/>
        <a:lstStyle/>
        <a:p>
          <a:endParaRPr lang="en-US"/>
        </a:p>
      </dgm:t>
    </dgm:pt>
    <dgm:pt modelId="{60A4D872-58AF-4C2F-A05D-42E5B91FCEEA}" type="sibTrans" cxnId="{1B733050-73EA-461F-BD3A-6EF1F6E1C819}">
      <dgm:prSet/>
      <dgm:spPr/>
      <dgm:t>
        <a:bodyPr/>
        <a:lstStyle/>
        <a:p>
          <a:endParaRPr lang="en-US"/>
        </a:p>
      </dgm:t>
    </dgm:pt>
    <dgm:pt modelId="{631B990B-F3A8-4D19-A842-74BE79A78A7E}">
      <dgm:prSet/>
      <dgm:spPr/>
      <dgm:t>
        <a:bodyPr/>
        <a:lstStyle/>
        <a:p>
          <a:r>
            <a:rPr lang="en-US" b="0" i="0" baseline="0"/>
            <a:t>May place professional involvement/development here too</a:t>
          </a:r>
          <a:endParaRPr lang="en-US"/>
        </a:p>
      </dgm:t>
    </dgm:pt>
    <dgm:pt modelId="{0413C542-7D00-486D-8905-C87BD87A091F}" type="parTrans" cxnId="{E9B9887D-1C6C-4DF3-AAA7-500F16F6EE71}">
      <dgm:prSet/>
      <dgm:spPr/>
      <dgm:t>
        <a:bodyPr/>
        <a:lstStyle/>
        <a:p>
          <a:endParaRPr lang="en-US"/>
        </a:p>
      </dgm:t>
    </dgm:pt>
    <dgm:pt modelId="{D250AFDA-1A62-435B-AC78-B811E3D6C942}" type="sibTrans" cxnId="{E9B9887D-1C6C-4DF3-AAA7-500F16F6EE71}">
      <dgm:prSet/>
      <dgm:spPr/>
      <dgm:t>
        <a:bodyPr/>
        <a:lstStyle/>
        <a:p>
          <a:endParaRPr lang="en-US"/>
        </a:p>
      </dgm:t>
    </dgm:pt>
    <dgm:pt modelId="{56DDD989-4A44-4AA7-A699-77B3646445B8}">
      <dgm:prSet/>
      <dgm:spPr/>
      <dgm:t>
        <a:bodyPr/>
        <a:lstStyle/>
        <a:p>
          <a:r>
            <a:rPr lang="en-US" b="0" i="0" baseline="0"/>
            <a:t>Disaster day Committee member</a:t>
          </a:r>
          <a:endParaRPr lang="en-US"/>
        </a:p>
      </dgm:t>
    </dgm:pt>
    <dgm:pt modelId="{15DFABF6-5401-4310-A20C-166A2B5346B1}" type="parTrans" cxnId="{04D66D9A-8A72-4EA9-AFB1-4FB50FCC1B99}">
      <dgm:prSet/>
      <dgm:spPr/>
      <dgm:t>
        <a:bodyPr/>
        <a:lstStyle/>
        <a:p>
          <a:endParaRPr lang="en-US"/>
        </a:p>
      </dgm:t>
    </dgm:pt>
    <dgm:pt modelId="{BB34A722-A814-4695-B199-F9ED81ADF0F5}" type="sibTrans" cxnId="{04D66D9A-8A72-4EA9-AFB1-4FB50FCC1B99}">
      <dgm:prSet/>
      <dgm:spPr/>
      <dgm:t>
        <a:bodyPr/>
        <a:lstStyle/>
        <a:p>
          <a:endParaRPr lang="en-US"/>
        </a:p>
      </dgm:t>
    </dgm:pt>
    <dgm:pt modelId="{680FEEBE-3D66-4992-B35E-9923A6F98B9D}">
      <dgm:prSet/>
      <dgm:spPr/>
      <dgm:t>
        <a:bodyPr/>
        <a:lstStyle/>
        <a:p>
          <a:r>
            <a:rPr lang="en-US" b="0" i="0" baseline="0"/>
            <a:t>Leadership organization member</a:t>
          </a:r>
          <a:endParaRPr lang="en-US"/>
        </a:p>
      </dgm:t>
    </dgm:pt>
    <dgm:pt modelId="{8254AE33-3691-421A-9DCC-E8B009D74E56}" type="parTrans" cxnId="{91C19696-1179-4FB6-AFDB-DF28C6354EEE}">
      <dgm:prSet/>
      <dgm:spPr/>
      <dgm:t>
        <a:bodyPr/>
        <a:lstStyle/>
        <a:p>
          <a:endParaRPr lang="en-US"/>
        </a:p>
      </dgm:t>
    </dgm:pt>
    <dgm:pt modelId="{771B5C62-E4C3-4B93-83FD-5ED5AED2DA67}" type="sibTrans" cxnId="{91C19696-1179-4FB6-AFDB-DF28C6354EEE}">
      <dgm:prSet/>
      <dgm:spPr/>
      <dgm:t>
        <a:bodyPr/>
        <a:lstStyle/>
        <a:p>
          <a:endParaRPr lang="en-US"/>
        </a:p>
      </dgm:t>
    </dgm:pt>
    <dgm:pt modelId="{132D9005-C534-4B68-B6C9-934C07A80EF4}">
      <dgm:prSet/>
      <dgm:spPr/>
      <dgm:t>
        <a:bodyPr/>
        <a:lstStyle/>
        <a:p>
          <a:r>
            <a:rPr lang="en-US" b="0" i="0" baseline="0"/>
            <a:t>Any workshops attended</a:t>
          </a:r>
          <a:endParaRPr lang="en-US"/>
        </a:p>
      </dgm:t>
    </dgm:pt>
    <dgm:pt modelId="{7731784E-6022-4C51-B3AE-4B25DED151CB}" type="parTrans" cxnId="{25F71164-CECE-4AED-B0DC-A31EBC18E4F8}">
      <dgm:prSet/>
      <dgm:spPr/>
      <dgm:t>
        <a:bodyPr/>
        <a:lstStyle/>
        <a:p>
          <a:endParaRPr lang="en-US"/>
        </a:p>
      </dgm:t>
    </dgm:pt>
    <dgm:pt modelId="{01A1F4E5-EC5F-44F9-B50F-F56E39615B47}" type="sibTrans" cxnId="{25F71164-CECE-4AED-B0DC-A31EBC18E4F8}">
      <dgm:prSet/>
      <dgm:spPr/>
      <dgm:t>
        <a:bodyPr/>
        <a:lstStyle/>
        <a:p>
          <a:endParaRPr lang="en-US"/>
        </a:p>
      </dgm:t>
    </dgm:pt>
    <dgm:pt modelId="{F94EBD29-77EF-4B77-AC78-DC6A72FB8EA8}">
      <dgm:prSet/>
      <dgm:spPr/>
      <dgm:t>
        <a:bodyPr/>
        <a:lstStyle/>
        <a:p>
          <a:r>
            <a:rPr lang="en-US" b="0" i="0" baseline="0"/>
            <a:t>Student government, etc.</a:t>
          </a:r>
          <a:endParaRPr lang="en-US"/>
        </a:p>
      </dgm:t>
    </dgm:pt>
    <dgm:pt modelId="{CBFE12B0-E981-4B1D-BD38-FBDBD51E5D44}" type="parTrans" cxnId="{B16D74B7-56F5-405F-B7DB-0E3831ED82DB}">
      <dgm:prSet/>
      <dgm:spPr/>
      <dgm:t>
        <a:bodyPr/>
        <a:lstStyle/>
        <a:p>
          <a:endParaRPr lang="en-US"/>
        </a:p>
      </dgm:t>
    </dgm:pt>
    <dgm:pt modelId="{9DCD9CA9-D9A0-410B-B4A3-38F6072CE325}" type="sibTrans" cxnId="{B16D74B7-56F5-405F-B7DB-0E3831ED82DB}">
      <dgm:prSet/>
      <dgm:spPr/>
      <dgm:t>
        <a:bodyPr/>
        <a:lstStyle/>
        <a:p>
          <a:endParaRPr lang="en-US"/>
        </a:p>
      </dgm:t>
    </dgm:pt>
    <dgm:pt modelId="{2B0EA201-8AB3-4EAC-99C4-60DA808A1204}">
      <dgm:prSet/>
      <dgm:spPr/>
      <dgm:t>
        <a:bodyPr/>
        <a:lstStyle/>
        <a:p>
          <a:pPr>
            <a:buFont typeface="Arial" panose="020B0604020202020204" pitchFamily="34" charset="0"/>
            <a:buChar char="•"/>
          </a:pPr>
          <a:r>
            <a:rPr lang="en-US" b="0" dirty="0">
              <a:latin typeface="Arial Rounded MT Bold" panose="020F0704030504030204" pitchFamily="34" charset="0"/>
            </a:rPr>
            <a:t>Ex: TAMU CON, UTMB, UT</a:t>
          </a:r>
          <a:endParaRPr lang="en-US" b="0" dirty="0"/>
        </a:p>
      </dgm:t>
    </dgm:pt>
    <dgm:pt modelId="{90910480-A202-4360-BBF2-F173B780CB9B}" type="parTrans" cxnId="{79B202E1-6C63-46C9-BD22-0A059030744A}">
      <dgm:prSet/>
      <dgm:spPr/>
      <dgm:t>
        <a:bodyPr/>
        <a:lstStyle/>
        <a:p>
          <a:endParaRPr lang="en-US"/>
        </a:p>
      </dgm:t>
    </dgm:pt>
    <dgm:pt modelId="{7C96399D-1D08-482C-A791-DBA604C0884B}" type="sibTrans" cxnId="{79B202E1-6C63-46C9-BD22-0A059030744A}">
      <dgm:prSet/>
      <dgm:spPr/>
      <dgm:t>
        <a:bodyPr/>
        <a:lstStyle/>
        <a:p>
          <a:endParaRPr lang="en-US"/>
        </a:p>
      </dgm:t>
    </dgm:pt>
    <dgm:pt modelId="{C227AA5B-F63A-456E-8CD1-1AB4DFD7B4F6}">
      <dgm:prSet/>
      <dgm:spPr/>
      <dgm:t>
        <a:bodyPr/>
        <a:lstStyle/>
        <a:p>
          <a:r>
            <a:rPr lang="en-US" b="0" dirty="0">
              <a:latin typeface="Arial Rounded MT Bold" panose="020F0704030504030204" pitchFamily="34" charset="0"/>
            </a:rPr>
            <a:t>1</a:t>
          </a:r>
          <a:r>
            <a:rPr lang="en-US" b="0" baseline="30000" dirty="0">
              <a:latin typeface="Arial Rounded MT Bold" panose="020F0704030504030204" pitchFamily="34" charset="0"/>
            </a:rPr>
            <a:t>st</a:t>
          </a:r>
          <a:r>
            <a:rPr lang="en-US" b="0" dirty="0">
              <a:latin typeface="Arial Rounded MT Bold" panose="020F0704030504030204" pitchFamily="34" charset="0"/>
            </a:rPr>
            <a:t> degree (if you are 2</a:t>
          </a:r>
          <a:r>
            <a:rPr lang="en-US" b="0" baseline="30000" dirty="0">
              <a:latin typeface="Arial Rounded MT Bold" panose="020F0704030504030204" pitchFamily="34" charset="0"/>
            </a:rPr>
            <a:t>nd</a:t>
          </a:r>
          <a:r>
            <a:rPr lang="en-US" b="0" dirty="0">
              <a:latin typeface="Arial Rounded MT Bold" panose="020F0704030504030204" pitchFamily="34" charset="0"/>
            </a:rPr>
            <a:t> degree students)</a:t>
          </a:r>
        </a:p>
      </dgm:t>
    </dgm:pt>
    <dgm:pt modelId="{E4B01361-B655-447C-8557-44BEFC60CA3D}" type="parTrans" cxnId="{9AA213CF-86D3-4BFD-A6E8-B418480D9A53}">
      <dgm:prSet/>
      <dgm:spPr/>
      <dgm:t>
        <a:bodyPr/>
        <a:lstStyle/>
        <a:p>
          <a:endParaRPr lang="en-US"/>
        </a:p>
      </dgm:t>
    </dgm:pt>
    <dgm:pt modelId="{BD70EE43-2A33-4A61-8737-F088246AA205}" type="sibTrans" cxnId="{9AA213CF-86D3-4BFD-A6E8-B418480D9A53}">
      <dgm:prSet/>
      <dgm:spPr/>
      <dgm:t>
        <a:bodyPr/>
        <a:lstStyle/>
        <a:p>
          <a:endParaRPr lang="en-US"/>
        </a:p>
      </dgm:t>
    </dgm:pt>
    <dgm:pt modelId="{06578ECF-FBDB-4C54-A033-07B66F3BC0AF}">
      <dgm:prSet/>
      <dgm:spPr/>
      <dgm:t>
        <a:bodyPr/>
        <a:lstStyle/>
        <a:p>
          <a:r>
            <a:rPr lang="en-US" b="0" u="sng">
              <a:latin typeface="Arial Rounded MT Bold" panose="020F0704030504030204" pitchFamily="34" charset="0"/>
            </a:rPr>
            <a:t>Skills</a:t>
          </a:r>
          <a:endParaRPr lang="en-US" b="0" u="sng" dirty="0">
            <a:latin typeface="Arial Rounded MT Bold" panose="020F0704030504030204" pitchFamily="34" charset="0"/>
          </a:endParaRPr>
        </a:p>
      </dgm:t>
    </dgm:pt>
    <dgm:pt modelId="{85F39021-661D-4DD7-A38D-41379EABF04A}" type="parTrans" cxnId="{A7C4EF28-FD76-4CE9-9831-815D780648B2}">
      <dgm:prSet/>
      <dgm:spPr/>
      <dgm:t>
        <a:bodyPr/>
        <a:lstStyle/>
        <a:p>
          <a:endParaRPr lang="en-US"/>
        </a:p>
      </dgm:t>
    </dgm:pt>
    <dgm:pt modelId="{71509EF6-69C2-48BD-BD7D-267B10610CA0}" type="sibTrans" cxnId="{A7C4EF28-FD76-4CE9-9831-815D780648B2}">
      <dgm:prSet/>
      <dgm:spPr/>
      <dgm:t>
        <a:bodyPr/>
        <a:lstStyle/>
        <a:p>
          <a:endParaRPr lang="en-US"/>
        </a:p>
      </dgm:t>
    </dgm:pt>
    <dgm:pt modelId="{CA9C56EC-5290-4910-B11A-CE84438B6806}">
      <dgm:prSet/>
      <dgm:spPr/>
      <dgm:t>
        <a:bodyPr/>
        <a:lstStyle/>
        <a:p>
          <a:r>
            <a:rPr lang="en-US" b="0" dirty="0">
              <a:latin typeface="Arial Rounded MT Bold" panose="020F0704030504030204" pitchFamily="34" charset="0"/>
            </a:rPr>
            <a:t>BLS, ACLS, PALS</a:t>
          </a:r>
        </a:p>
      </dgm:t>
    </dgm:pt>
    <dgm:pt modelId="{E13A6815-3D9D-483B-8765-81853A87C339}" type="parTrans" cxnId="{FAAAE287-5216-4CEC-9A72-9C409466DBEC}">
      <dgm:prSet/>
      <dgm:spPr/>
      <dgm:t>
        <a:bodyPr/>
        <a:lstStyle/>
        <a:p>
          <a:endParaRPr lang="en-US"/>
        </a:p>
      </dgm:t>
    </dgm:pt>
    <dgm:pt modelId="{7FA91BCC-EAC6-40B1-BCF0-54DF99FCDAFC}" type="sibTrans" cxnId="{FAAAE287-5216-4CEC-9A72-9C409466DBEC}">
      <dgm:prSet/>
      <dgm:spPr/>
      <dgm:t>
        <a:bodyPr/>
        <a:lstStyle/>
        <a:p>
          <a:endParaRPr lang="en-US"/>
        </a:p>
      </dgm:t>
    </dgm:pt>
    <dgm:pt modelId="{33DCA617-5CAD-48CB-BEF5-031045B6A6B3}">
      <dgm:prSet/>
      <dgm:spPr/>
      <dgm:t>
        <a:bodyPr/>
        <a:lstStyle/>
        <a:p>
          <a:r>
            <a:rPr lang="en-US" b="0" u="sng" dirty="0">
              <a:latin typeface="Arial Rounded MT Bold" panose="020F0704030504030204" pitchFamily="34" charset="0"/>
            </a:rPr>
            <a:t>Honors/awards</a:t>
          </a:r>
        </a:p>
      </dgm:t>
    </dgm:pt>
    <dgm:pt modelId="{31A15008-1E6F-4857-B329-DC3763B9F48C}" type="parTrans" cxnId="{CEA10174-79EC-494F-B47B-65C24C4A8980}">
      <dgm:prSet/>
      <dgm:spPr/>
      <dgm:t>
        <a:bodyPr/>
        <a:lstStyle/>
        <a:p>
          <a:endParaRPr lang="en-US"/>
        </a:p>
      </dgm:t>
    </dgm:pt>
    <dgm:pt modelId="{0759DBC4-34DD-47F5-B091-580F575330F5}" type="sibTrans" cxnId="{CEA10174-79EC-494F-B47B-65C24C4A8980}">
      <dgm:prSet/>
      <dgm:spPr/>
      <dgm:t>
        <a:bodyPr/>
        <a:lstStyle/>
        <a:p>
          <a:endParaRPr lang="en-US"/>
        </a:p>
      </dgm:t>
    </dgm:pt>
    <dgm:pt modelId="{8A6543A6-70B2-4A84-9E02-42083F27395A}">
      <dgm:prSet/>
      <dgm:spPr/>
      <dgm:t>
        <a:bodyPr/>
        <a:lstStyle/>
        <a:p>
          <a:r>
            <a:rPr lang="en-US" b="0" dirty="0">
              <a:latin typeface="Arial Rounded MT Bold" panose="020F0704030504030204" pitchFamily="34" charset="0"/>
            </a:rPr>
            <a:t>STTI Honor Society</a:t>
          </a:r>
        </a:p>
      </dgm:t>
    </dgm:pt>
    <dgm:pt modelId="{5E77BED5-3D3B-4C81-8A4F-6A47EBACB515}" type="parTrans" cxnId="{A4C77929-092D-4A20-BD60-724BEFAD06EE}">
      <dgm:prSet/>
      <dgm:spPr/>
      <dgm:t>
        <a:bodyPr/>
        <a:lstStyle/>
        <a:p>
          <a:endParaRPr lang="en-US"/>
        </a:p>
      </dgm:t>
    </dgm:pt>
    <dgm:pt modelId="{FB8154CE-32B7-49B7-856B-F0B0B67E60AD}" type="sibTrans" cxnId="{A4C77929-092D-4A20-BD60-724BEFAD06EE}">
      <dgm:prSet/>
      <dgm:spPr/>
      <dgm:t>
        <a:bodyPr/>
        <a:lstStyle/>
        <a:p>
          <a:endParaRPr lang="en-US"/>
        </a:p>
      </dgm:t>
    </dgm:pt>
    <dgm:pt modelId="{D87A8FE6-366A-4939-9AEE-E487A5BA65BE}" type="pres">
      <dgm:prSet presAssocID="{20E8332C-C2CF-4D01-9AF5-D0E8EDB149FA}" presName="Name0" presStyleCnt="0">
        <dgm:presLayoutVars>
          <dgm:dir/>
          <dgm:animLvl val="lvl"/>
          <dgm:resizeHandles val="exact"/>
        </dgm:presLayoutVars>
      </dgm:prSet>
      <dgm:spPr/>
    </dgm:pt>
    <dgm:pt modelId="{2EA890CD-7471-498E-9021-8B7818130989}" type="pres">
      <dgm:prSet presAssocID="{E045B004-AE9E-4FF0-B760-0FD2835F7127}" presName="composite" presStyleCnt="0"/>
      <dgm:spPr/>
    </dgm:pt>
    <dgm:pt modelId="{F1CF54AD-493F-412B-8FFB-DB1130A73536}" type="pres">
      <dgm:prSet presAssocID="{E045B004-AE9E-4FF0-B760-0FD2835F7127}" presName="parTx" presStyleLbl="alignNode1" presStyleIdx="0" presStyleCnt="3">
        <dgm:presLayoutVars>
          <dgm:chMax val="0"/>
          <dgm:chPref val="0"/>
        </dgm:presLayoutVars>
      </dgm:prSet>
      <dgm:spPr/>
    </dgm:pt>
    <dgm:pt modelId="{F9266CFB-5663-4FB9-B466-FAD3536128CE}" type="pres">
      <dgm:prSet presAssocID="{E045B004-AE9E-4FF0-B760-0FD2835F7127}" presName="desTx" presStyleLbl="alignAccFollowNode1" presStyleIdx="0" presStyleCnt="3">
        <dgm:presLayoutVars/>
      </dgm:prSet>
      <dgm:spPr/>
    </dgm:pt>
    <dgm:pt modelId="{E33D59D5-6F40-4E6A-A8A8-7519D3446B21}" type="pres">
      <dgm:prSet presAssocID="{AE994551-6F01-4F62-9822-C7485618A5B2}" presName="space" presStyleCnt="0"/>
      <dgm:spPr/>
    </dgm:pt>
    <dgm:pt modelId="{6F54D720-4FAB-4A0A-9069-C6C657A56E8D}" type="pres">
      <dgm:prSet presAssocID="{A70EC25C-DAB5-4CA9-BAE1-63B68D283CE0}" presName="composite" presStyleCnt="0"/>
      <dgm:spPr/>
    </dgm:pt>
    <dgm:pt modelId="{704459D1-D9CB-4CAC-8972-40A7867E4052}" type="pres">
      <dgm:prSet presAssocID="{A70EC25C-DAB5-4CA9-BAE1-63B68D283CE0}" presName="parTx" presStyleLbl="alignNode1" presStyleIdx="1" presStyleCnt="3">
        <dgm:presLayoutVars>
          <dgm:chMax val="0"/>
          <dgm:chPref val="0"/>
        </dgm:presLayoutVars>
      </dgm:prSet>
      <dgm:spPr/>
    </dgm:pt>
    <dgm:pt modelId="{AAA842A2-C5E0-42A8-99E0-45AFA7B43E8B}" type="pres">
      <dgm:prSet presAssocID="{A70EC25C-DAB5-4CA9-BAE1-63B68D283CE0}" presName="desTx" presStyleLbl="alignAccFollowNode1" presStyleIdx="1" presStyleCnt="3">
        <dgm:presLayoutVars/>
      </dgm:prSet>
      <dgm:spPr/>
    </dgm:pt>
    <dgm:pt modelId="{B9D4D2AA-1EAE-43E5-9636-01519CD2848D}" type="pres">
      <dgm:prSet presAssocID="{CD45151F-D181-42E3-8FA5-BD2D79697975}" presName="space" presStyleCnt="0"/>
      <dgm:spPr/>
    </dgm:pt>
    <dgm:pt modelId="{F2F7E156-9E9E-42A6-AE11-3C4F9CFAB99A}" type="pres">
      <dgm:prSet presAssocID="{A9BCB730-744F-4012-94A4-83CF4C1DEA8A}" presName="composite" presStyleCnt="0"/>
      <dgm:spPr/>
    </dgm:pt>
    <dgm:pt modelId="{B8A00D9B-B8EB-4180-8F06-2591BD653C2F}" type="pres">
      <dgm:prSet presAssocID="{A9BCB730-744F-4012-94A4-83CF4C1DEA8A}" presName="parTx" presStyleLbl="alignNode1" presStyleIdx="2" presStyleCnt="3">
        <dgm:presLayoutVars>
          <dgm:chMax val="0"/>
          <dgm:chPref val="0"/>
        </dgm:presLayoutVars>
      </dgm:prSet>
      <dgm:spPr/>
    </dgm:pt>
    <dgm:pt modelId="{54D1F066-442D-4CCB-8676-82BCEF756F21}" type="pres">
      <dgm:prSet presAssocID="{A9BCB730-744F-4012-94A4-83CF4C1DEA8A}" presName="desTx" presStyleLbl="alignAccFollowNode1" presStyleIdx="2" presStyleCnt="3">
        <dgm:presLayoutVars/>
      </dgm:prSet>
      <dgm:spPr/>
    </dgm:pt>
  </dgm:ptLst>
  <dgm:cxnLst>
    <dgm:cxn modelId="{3C724007-0E60-47ED-B253-236E82423630}" type="presOf" srcId="{242F3389-0E75-4062-80B6-A9240363A371}" destId="{AAA842A2-C5E0-42A8-99E0-45AFA7B43E8B}" srcOrd="0" destOrd="0" presId="urn:microsoft.com/office/officeart/2016/7/layout/ChevronBlockProcess"/>
    <dgm:cxn modelId="{37146A17-C8C3-4DE4-A5B0-400521C5C619}" srcId="{242F3389-0E75-4062-80B6-A9240363A371}" destId="{D8D2A275-63B8-4322-B033-AECFD3E5C139}" srcOrd="3" destOrd="0" parTransId="{B1919382-5DD6-4B19-A6DF-E28E337C4172}" sibTransId="{DF3B0041-9DDB-4B37-9536-80E8D0CA70CD}"/>
    <dgm:cxn modelId="{1A60191A-3EE4-459E-B91B-8A4B2230F284}" type="presOf" srcId="{2B0EA201-8AB3-4EAC-99C4-60DA808A1204}" destId="{F9266CFB-5663-4FB9-B466-FAD3536128CE}" srcOrd="0" destOrd="0" presId="urn:microsoft.com/office/officeart/2016/7/layout/ChevronBlockProcess"/>
    <dgm:cxn modelId="{EC3C231D-CAC0-463C-AA7F-DE4F02566AAF}" type="presOf" srcId="{61583C27-2006-4132-8D33-F8C90A1F1A04}" destId="{AAA842A2-C5E0-42A8-99E0-45AFA7B43E8B}" srcOrd="0" destOrd="3" presId="urn:microsoft.com/office/officeart/2016/7/layout/ChevronBlockProcess"/>
    <dgm:cxn modelId="{7E03DB20-15DD-4D42-AD85-CB03010EBF2F}" srcId="{242F3389-0E75-4062-80B6-A9240363A371}" destId="{89F62928-05BE-4E9A-920C-3B378C73EBB8}" srcOrd="1" destOrd="0" parTransId="{C76ADDE0-922D-42C3-8B6C-74C893CDCF8D}" sibTransId="{63FC5086-5B55-43B6-A684-CD1077B02798}"/>
    <dgm:cxn modelId="{41F31D24-FBE8-4FB7-A0F7-0BB38A308ECA}" type="presOf" srcId="{20E8332C-C2CF-4D01-9AF5-D0E8EDB149FA}" destId="{D87A8FE6-366A-4939-9AEE-E487A5BA65BE}" srcOrd="0" destOrd="0" presId="urn:microsoft.com/office/officeart/2016/7/layout/ChevronBlockProcess"/>
    <dgm:cxn modelId="{A7C4EF28-FD76-4CE9-9831-815D780648B2}" srcId="{E045B004-AE9E-4FF0-B760-0FD2835F7127}" destId="{06578ECF-FBDB-4C54-A033-07B66F3BC0AF}" srcOrd="2" destOrd="0" parTransId="{85F39021-661D-4DD7-A38D-41379EABF04A}" sibTransId="{71509EF6-69C2-48BD-BD7D-267B10610CA0}"/>
    <dgm:cxn modelId="{A4C77929-092D-4A20-BD60-724BEFAD06EE}" srcId="{E045B004-AE9E-4FF0-B760-0FD2835F7127}" destId="{8A6543A6-70B2-4A84-9E02-42083F27395A}" srcOrd="4" destOrd="0" parTransId="{5E77BED5-3D3B-4C81-8A4F-6A47EBACB515}" sibTransId="{FB8154CE-32B7-49B7-856B-F0B0B67E60AD}"/>
    <dgm:cxn modelId="{92D4872C-E117-470E-9A9F-C2B42429501D}" srcId="{20E8332C-C2CF-4D01-9AF5-D0E8EDB149FA}" destId="{A9BCB730-744F-4012-94A4-83CF4C1DEA8A}" srcOrd="2" destOrd="0" parTransId="{87543386-4D8A-4C1A-BDE4-02BA71F0784A}" sibTransId="{147628A4-4FEF-4A83-A4F2-0EF48C0CB9EB}"/>
    <dgm:cxn modelId="{EACB5533-3678-4BF6-A899-88634074A952}" type="presOf" srcId="{89F62928-05BE-4E9A-920C-3B378C73EBB8}" destId="{AAA842A2-C5E0-42A8-99E0-45AFA7B43E8B}" srcOrd="0" destOrd="2" presId="urn:microsoft.com/office/officeart/2016/7/layout/ChevronBlockProcess"/>
    <dgm:cxn modelId="{462C9D36-5176-431B-9AB2-87AFF224BA7B}" type="presOf" srcId="{680FEEBE-3D66-4992-B35E-9923A6F98B9D}" destId="{54D1F066-442D-4CCB-8676-82BCEF756F21}" srcOrd="0" destOrd="4" presId="urn:microsoft.com/office/officeart/2016/7/layout/ChevronBlockProcess"/>
    <dgm:cxn modelId="{6FFD883A-78F5-4677-AD1C-F0046EDC1C1F}" srcId="{242F3389-0E75-4062-80B6-A9240363A371}" destId="{61583C27-2006-4132-8D33-F8C90A1F1A04}" srcOrd="2" destOrd="0" parTransId="{C7B2A8B0-6ADE-4390-9C68-81F936F6DBDF}" sibTransId="{BD5A6BE6-B1AC-4867-B855-AFB9D1FC7028}"/>
    <dgm:cxn modelId="{25F71164-CECE-4AED-B0DC-A31EBC18E4F8}" srcId="{631B990B-F3A8-4D19-A842-74BE79A78A7E}" destId="{132D9005-C534-4B68-B6C9-934C07A80EF4}" srcOrd="2" destOrd="0" parTransId="{7731784E-6022-4C51-B3AE-4B25DED151CB}" sibTransId="{01A1F4E5-EC5F-44F9-B50F-F56E39615B47}"/>
    <dgm:cxn modelId="{0D3F1867-F7F9-47E4-9BD4-56F34B37E1DA}" type="presOf" srcId="{33DCA617-5CAD-48CB-BEF5-031045B6A6B3}" destId="{F9266CFB-5663-4FB9-B466-FAD3536128CE}" srcOrd="0" destOrd="4" presId="urn:microsoft.com/office/officeart/2016/7/layout/ChevronBlockProcess"/>
    <dgm:cxn modelId="{1B733050-73EA-461F-BD3A-6EF1F6E1C819}" srcId="{A9BCB730-744F-4012-94A4-83CF4C1DEA8A}" destId="{8D429FD7-BD52-442C-BEF4-72880817D865}" srcOrd="1" destOrd="0" parTransId="{35F5E6AE-C9E2-4442-9998-34B556942BEF}" sibTransId="{60A4D872-58AF-4C2F-A05D-42E5B91FCEEA}"/>
    <dgm:cxn modelId="{900ED851-C690-4513-8E06-8533AA0DA184}" type="presOf" srcId="{8A6543A6-70B2-4A84-9E02-42083F27395A}" destId="{F9266CFB-5663-4FB9-B466-FAD3536128CE}" srcOrd="0" destOrd="5" presId="urn:microsoft.com/office/officeart/2016/7/layout/ChevronBlockProcess"/>
    <dgm:cxn modelId="{9E461573-BDD3-4FDE-AD4F-57227F4D3847}" type="presOf" srcId="{A9BCB730-744F-4012-94A4-83CF4C1DEA8A}" destId="{B8A00D9B-B8EB-4180-8F06-2591BD653C2F}" srcOrd="0" destOrd="0" presId="urn:microsoft.com/office/officeart/2016/7/layout/ChevronBlockProcess"/>
    <dgm:cxn modelId="{F80EC653-2286-4C3F-8F29-E3FCA46BD105}" srcId="{20E8332C-C2CF-4D01-9AF5-D0E8EDB149FA}" destId="{A70EC25C-DAB5-4CA9-BAE1-63B68D283CE0}" srcOrd="1" destOrd="0" parTransId="{BB9690A3-AC7F-42A0-9E67-2C32EEEA447F}" sibTransId="{CD45151F-D181-42E3-8FA5-BD2D79697975}"/>
    <dgm:cxn modelId="{CEA10174-79EC-494F-B47B-65C24C4A8980}" srcId="{CA9C56EC-5290-4910-B11A-CE84438B6806}" destId="{33DCA617-5CAD-48CB-BEF5-031045B6A6B3}" srcOrd="0" destOrd="0" parTransId="{31A15008-1E6F-4857-B329-DC3763B9F48C}" sibTransId="{0759DBC4-34DD-47F5-B091-580F575330F5}"/>
    <dgm:cxn modelId="{FB1EB774-45C8-4DB4-B1E0-F97BE017FC55}" type="presOf" srcId="{132D9005-C534-4B68-B6C9-934C07A80EF4}" destId="{54D1F066-442D-4CCB-8676-82BCEF756F21}" srcOrd="0" destOrd="5" presId="urn:microsoft.com/office/officeart/2016/7/layout/ChevronBlockProcess"/>
    <dgm:cxn modelId="{5D41BE74-E97E-41E9-9AAC-A217F909514D}" type="presOf" srcId="{CA9C56EC-5290-4910-B11A-CE84438B6806}" destId="{F9266CFB-5663-4FB9-B466-FAD3536128CE}" srcOrd="0" destOrd="3" presId="urn:microsoft.com/office/officeart/2016/7/layout/ChevronBlockProcess"/>
    <dgm:cxn modelId="{E9B9887D-1C6C-4DF3-AAA7-500F16F6EE71}" srcId="{A9BCB730-744F-4012-94A4-83CF4C1DEA8A}" destId="{631B990B-F3A8-4D19-A842-74BE79A78A7E}" srcOrd="2" destOrd="0" parTransId="{0413C542-7D00-486D-8905-C87BD87A091F}" sibTransId="{D250AFDA-1A62-435B-AC78-B811E3D6C942}"/>
    <dgm:cxn modelId="{C3AE5981-2176-48C0-821B-D630862AB053}" srcId="{242F3389-0E75-4062-80B6-A9240363A371}" destId="{3801752B-8C5C-451C-BE09-F2D450E416FC}" srcOrd="0" destOrd="0" parTransId="{061D373F-18A8-4590-9E09-5784467BBE6D}" sibTransId="{AF6CD7A2-C68F-4EF6-B94F-4432EAC77AC9}"/>
    <dgm:cxn modelId="{5FFE3A85-43FC-4265-B149-F8145882D0BC}" type="presOf" srcId="{3801752B-8C5C-451C-BE09-F2D450E416FC}" destId="{AAA842A2-C5E0-42A8-99E0-45AFA7B43E8B}" srcOrd="0" destOrd="1" presId="urn:microsoft.com/office/officeart/2016/7/layout/ChevronBlockProcess"/>
    <dgm:cxn modelId="{ECE38A86-EDD8-48A4-8F2F-973FB06DF92F}" type="presOf" srcId="{D8D2A275-63B8-4322-B033-AECFD3E5C139}" destId="{AAA842A2-C5E0-42A8-99E0-45AFA7B43E8B}" srcOrd="0" destOrd="4" presId="urn:microsoft.com/office/officeart/2016/7/layout/ChevronBlockProcess"/>
    <dgm:cxn modelId="{FAAAE287-5216-4CEC-9A72-9C409466DBEC}" srcId="{E045B004-AE9E-4FF0-B760-0FD2835F7127}" destId="{CA9C56EC-5290-4910-B11A-CE84438B6806}" srcOrd="3" destOrd="0" parTransId="{E13A6815-3D9D-483B-8765-81853A87C339}" sibTransId="{7FA91BCC-EAC6-40B1-BCF0-54DF99FCDAFC}"/>
    <dgm:cxn modelId="{91C19696-1179-4FB6-AFDB-DF28C6354EEE}" srcId="{631B990B-F3A8-4D19-A842-74BE79A78A7E}" destId="{680FEEBE-3D66-4992-B35E-9923A6F98B9D}" srcOrd="1" destOrd="0" parTransId="{8254AE33-3691-421A-9DCC-E8B009D74E56}" sibTransId="{771B5C62-E4C3-4B93-83FD-5ED5AED2DA67}"/>
    <dgm:cxn modelId="{04D66D9A-8A72-4EA9-AFB1-4FB50FCC1B99}" srcId="{631B990B-F3A8-4D19-A842-74BE79A78A7E}" destId="{56DDD989-4A44-4AA7-A699-77B3646445B8}" srcOrd="0" destOrd="0" parTransId="{15DFABF6-5401-4310-A20C-166A2B5346B1}" sibTransId="{BB34A722-A814-4695-B199-F9ED81ADF0F5}"/>
    <dgm:cxn modelId="{1AF042A3-E603-45FD-A228-0A5B4D747DBF}" type="presOf" srcId="{F94EBD29-77EF-4B77-AC78-DC6A72FB8EA8}" destId="{54D1F066-442D-4CCB-8676-82BCEF756F21}" srcOrd="0" destOrd="6" presId="urn:microsoft.com/office/officeart/2016/7/layout/ChevronBlockProcess"/>
    <dgm:cxn modelId="{B16D74B7-56F5-405F-B7DB-0E3831ED82DB}" srcId="{631B990B-F3A8-4D19-A842-74BE79A78A7E}" destId="{F94EBD29-77EF-4B77-AC78-DC6A72FB8EA8}" srcOrd="3" destOrd="0" parTransId="{CBFE12B0-E981-4B1D-BD38-FBDBD51E5D44}" sibTransId="{9DCD9CA9-D9A0-410B-B4A3-38F6072CE325}"/>
    <dgm:cxn modelId="{EA022CB9-D060-477E-9C3B-914B0B00F48F}" type="presOf" srcId="{56DDD989-4A44-4AA7-A699-77B3646445B8}" destId="{54D1F066-442D-4CCB-8676-82BCEF756F21}" srcOrd="0" destOrd="3" presId="urn:microsoft.com/office/officeart/2016/7/layout/ChevronBlockProcess"/>
    <dgm:cxn modelId="{9AD8E3BA-8746-44D7-9D8A-959356455B28}" type="presOf" srcId="{C227AA5B-F63A-456E-8CD1-1AB4DFD7B4F6}" destId="{F9266CFB-5663-4FB9-B466-FAD3536128CE}" srcOrd="0" destOrd="1" presId="urn:microsoft.com/office/officeart/2016/7/layout/ChevronBlockProcess"/>
    <dgm:cxn modelId="{510FEBBF-E63B-4008-9B06-6141DF9BAB54}" type="presOf" srcId="{631B990B-F3A8-4D19-A842-74BE79A78A7E}" destId="{54D1F066-442D-4CCB-8676-82BCEF756F21}" srcOrd="0" destOrd="2" presId="urn:microsoft.com/office/officeart/2016/7/layout/ChevronBlockProcess"/>
    <dgm:cxn modelId="{824D9AC2-93A5-48BC-B4C3-7A30AE8A7FBE}" type="presOf" srcId="{A70EC25C-DAB5-4CA9-BAE1-63B68D283CE0}" destId="{704459D1-D9CB-4CAC-8972-40A7867E4052}" srcOrd="0" destOrd="0" presId="urn:microsoft.com/office/officeart/2016/7/layout/ChevronBlockProcess"/>
    <dgm:cxn modelId="{85BAC3C7-E05C-41B5-97A5-2A14337150C1}" type="presOf" srcId="{E045B004-AE9E-4FF0-B760-0FD2835F7127}" destId="{F1CF54AD-493F-412B-8FFB-DB1130A73536}" srcOrd="0" destOrd="0" presId="urn:microsoft.com/office/officeart/2016/7/layout/ChevronBlockProcess"/>
    <dgm:cxn modelId="{AB96C3CA-5FE8-481F-805B-5450078D1293}" srcId="{A70EC25C-DAB5-4CA9-BAE1-63B68D283CE0}" destId="{242F3389-0E75-4062-80B6-A9240363A371}" srcOrd="0" destOrd="0" parTransId="{2BB0472C-2423-4D2E-8A8D-1BA0F131FDCC}" sibTransId="{70954F6B-C51E-48B4-899B-AE4DDF09D456}"/>
    <dgm:cxn modelId="{80C595CC-D15D-4BC9-97C0-3C190CEC5701}" type="presOf" srcId="{64281C77-E610-4B10-AA5A-5E832B9AE975}" destId="{54D1F066-442D-4CCB-8676-82BCEF756F21}" srcOrd="0" destOrd="0" presId="urn:microsoft.com/office/officeart/2016/7/layout/ChevronBlockProcess"/>
    <dgm:cxn modelId="{9AA213CF-86D3-4BFD-A6E8-B418480D9A53}" srcId="{E045B004-AE9E-4FF0-B760-0FD2835F7127}" destId="{C227AA5B-F63A-456E-8CD1-1AB4DFD7B4F6}" srcOrd="1" destOrd="0" parTransId="{E4B01361-B655-447C-8557-44BEFC60CA3D}" sibTransId="{BD70EE43-2A33-4A61-8737-F088246AA205}"/>
    <dgm:cxn modelId="{5951A7D3-B69F-4AF2-B94E-84BA6988C482}" type="presOf" srcId="{06578ECF-FBDB-4C54-A033-07B66F3BC0AF}" destId="{F9266CFB-5663-4FB9-B466-FAD3536128CE}" srcOrd="0" destOrd="2" presId="urn:microsoft.com/office/officeart/2016/7/layout/ChevronBlockProcess"/>
    <dgm:cxn modelId="{C48A8BD7-3BC6-4D31-93A0-71FE56F8DECC}" srcId="{A9BCB730-744F-4012-94A4-83CF4C1DEA8A}" destId="{64281C77-E610-4B10-AA5A-5E832B9AE975}" srcOrd="0" destOrd="0" parTransId="{69EFCC4B-F6D2-4141-A6D1-74F45EEFD497}" sibTransId="{B95C3B37-4E05-49C6-8D9A-51666461B8BC}"/>
    <dgm:cxn modelId="{79B202E1-6C63-46C9-BD22-0A059030744A}" srcId="{E045B004-AE9E-4FF0-B760-0FD2835F7127}" destId="{2B0EA201-8AB3-4EAC-99C4-60DA808A1204}" srcOrd="0" destOrd="0" parTransId="{90910480-A202-4360-BBF2-F173B780CB9B}" sibTransId="{7C96399D-1D08-482C-A791-DBA604C0884B}"/>
    <dgm:cxn modelId="{F58061F2-9A7A-4306-90CF-771084D3BE55}" type="presOf" srcId="{8D429FD7-BD52-442C-BEF4-72880817D865}" destId="{54D1F066-442D-4CCB-8676-82BCEF756F21}" srcOrd="0" destOrd="1" presId="urn:microsoft.com/office/officeart/2016/7/layout/ChevronBlockProcess"/>
    <dgm:cxn modelId="{C2C21DFD-2813-412F-9000-EBB1DFCD351F}" srcId="{20E8332C-C2CF-4D01-9AF5-D0E8EDB149FA}" destId="{E045B004-AE9E-4FF0-B760-0FD2835F7127}" srcOrd="0" destOrd="0" parTransId="{E9A750A9-38BF-4850-B4AC-6AF0226B7ACF}" sibTransId="{AE994551-6F01-4F62-9822-C7485618A5B2}"/>
    <dgm:cxn modelId="{FDAEC113-B6A2-4A3B-910F-AF2583582949}" type="presParOf" srcId="{D87A8FE6-366A-4939-9AEE-E487A5BA65BE}" destId="{2EA890CD-7471-498E-9021-8B7818130989}" srcOrd="0" destOrd="0" presId="urn:microsoft.com/office/officeart/2016/7/layout/ChevronBlockProcess"/>
    <dgm:cxn modelId="{53B67CA8-D750-4EAD-9161-7AC7EC5AF3D8}" type="presParOf" srcId="{2EA890CD-7471-498E-9021-8B7818130989}" destId="{F1CF54AD-493F-412B-8FFB-DB1130A73536}" srcOrd="0" destOrd="0" presId="urn:microsoft.com/office/officeart/2016/7/layout/ChevronBlockProcess"/>
    <dgm:cxn modelId="{4D057910-C226-4CDB-8FD0-A4372B4BE230}" type="presParOf" srcId="{2EA890CD-7471-498E-9021-8B7818130989}" destId="{F9266CFB-5663-4FB9-B466-FAD3536128CE}" srcOrd="1" destOrd="0" presId="urn:microsoft.com/office/officeart/2016/7/layout/ChevronBlockProcess"/>
    <dgm:cxn modelId="{3F3E2293-5533-4F47-B996-CA9332FA220A}" type="presParOf" srcId="{D87A8FE6-366A-4939-9AEE-E487A5BA65BE}" destId="{E33D59D5-6F40-4E6A-A8A8-7519D3446B21}" srcOrd="1" destOrd="0" presId="urn:microsoft.com/office/officeart/2016/7/layout/ChevronBlockProcess"/>
    <dgm:cxn modelId="{EB05F405-62FE-4134-A53B-F28B801A85D9}" type="presParOf" srcId="{D87A8FE6-366A-4939-9AEE-E487A5BA65BE}" destId="{6F54D720-4FAB-4A0A-9069-C6C657A56E8D}" srcOrd="2" destOrd="0" presId="urn:microsoft.com/office/officeart/2016/7/layout/ChevronBlockProcess"/>
    <dgm:cxn modelId="{FE6C8782-DD4E-4F47-AC58-B2724B4DF601}" type="presParOf" srcId="{6F54D720-4FAB-4A0A-9069-C6C657A56E8D}" destId="{704459D1-D9CB-4CAC-8972-40A7867E4052}" srcOrd="0" destOrd="0" presId="urn:microsoft.com/office/officeart/2016/7/layout/ChevronBlockProcess"/>
    <dgm:cxn modelId="{B7790405-9B77-4C3F-948C-96460CF1FF9F}" type="presParOf" srcId="{6F54D720-4FAB-4A0A-9069-C6C657A56E8D}" destId="{AAA842A2-C5E0-42A8-99E0-45AFA7B43E8B}" srcOrd="1" destOrd="0" presId="urn:microsoft.com/office/officeart/2016/7/layout/ChevronBlockProcess"/>
    <dgm:cxn modelId="{29DED9BF-84A7-494F-B75B-609396DB4AAB}" type="presParOf" srcId="{D87A8FE6-366A-4939-9AEE-E487A5BA65BE}" destId="{B9D4D2AA-1EAE-43E5-9636-01519CD2848D}" srcOrd="3" destOrd="0" presId="urn:microsoft.com/office/officeart/2016/7/layout/ChevronBlockProcess"/>
    <dgm:cxn modelId="{2D326856-62DD-48AC-92B1-9010DEE7593A}" type="presParOf" srcId="{D87A8FE6-366A-4939-9AEE-E487A5BA65BE}" destId="{F2F7E156-9E9E-42A6-AE11-3C4F9CFAB99A}" srcOrd="4" destOrd="0" presId="urn:microsoft.com/office/officeart/2016/7/layout/ChevronBlockProcess"/>
    <dgm:cxn modelId="{7EA99765-1A90-4308-9762-9CD2F8C4F9E7}" type="presParOf" srcId="{F2F7E156-9E9E-42A6-AE11-3C4F9CFAB99A}" destId="{B8A00D9B-B8EB-4180-8F06-2591BD653C2F}" srcOrd="0" destOrd="0" presId="urn:microsoft.com/office/officeart/2016/7/layout/ChevronBlockProcess"/>
    <dgm:cxn modelId="{6E8B1179-B5B0-47B8-B261-58CEF2BEC471}" type="presParOf" srcId="{F2F7E156-9E9E-42A6-AE11-3C4F9CFAB99A}" destId="{54D1F066-442D-4CCB-8676-82BCEF756F21}"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971584-5354-489A-AE2B-781598CCE8C6}"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47AB218A-140F-4EE1-9985-EDF19CF49B27}">
      <dgm:prSet/>
      <dgm:spPr/>
      <dgm:t>
        <a:bodyPr/>
        <a:lstStyle/>
        <a:p>
          <a:r>
            <a:rPr lang="en-US"/>
            <a:t>Pharmacy</a:t>
          </a:r>
        </a:p>
      </dgm:t>
    </dgm:pt>
    <dgm:pt modelId="{122E65AE-1713-42CB-AD9B-A90CB0B2E894}" type="parTrans" cxnId="{AEFAA177-A42F-4EF7-85D8-FA6A8731FF86}">
      <dgm:prSet/>
      <dgm:spPr/>
      <dgm:t>
        <a:bodyPr/>
        <a:lstStyle/>
        <a:p>
          <a:endParaRPr lang="en-US"/>
        </a:p>
      </dgm:t>
    </dgm:pt>
    <dgm:pt modelId="{06F1B570-8583-4A4A-98C4-38AAD3519793}" type="sibTrans" cxnId="{AEFAA177-A42F-4EF7-85D8-FA6A8731FF86}">
      <dgm:prSet/>
      <dgm:spPr/>
      <dgm:t>
        <a:bodyPr/>
        <a:lstStyle/>
        <a:p>
          <a:endParaRPr lang="en-US"/>
        </a:p>
      </dgm:t>
    </dgm:pt>
    <dgm:pt modelId="{FA28E48C-E0B7-4F27-9413-403088C48811}">
      <dgm:prSet/>
      <dgm:spPr/>
      <dgm:t>
        <a:bodyPr/>
        <a:lstStyle/>
        <a:p>
          <a:r>
            <a:rPr lang="en-US"/>
            <a:t>Dentistry</a:t>
          </a:r>
        </a:p>
      </dgm:t>
    </dgm:pt>
    <dgm:pt modelId="{77AF6A5E-C7EB-4308-AD93-C37EADF9FD57}" type="parTrans" cxnId="{899CB487-CCB7-4A88-B6FC-1DEAC7848529}">
      <dgm:prSet/>
      <dgm:spPr/>
      <dgm:t>
        <a:bodyPr/>
        <a:lstStyle/>
        <a:p>
          <a:endParaRPr lang="en-US"/>
        </a:p>
      </dgm:t>
    </dgm:pt>
    <dgm:pt modelId="{26B21742-C009-4255-9C9C-5F2B2B2E08CC}" type="sibTrans" cxnId="{899CB487-CCB7-4A88-B6FC-1DEAC7848529}">
      <dgm:prSet/>
      <dgm:spPr/>
      <dgm:t>
        <a:bodyPr/>
        <a:lstStyle/>
        <a:p>
          <a:endParaRPr lang="en-US"/>
        </a:p>
      </dgm:t>
    </dgm:pt>
    <dgm:pt modelId="{F7318EFB-283F-4E48-AC8E-DAF332153D27}">
      <dgm:prSet/>
      <dgm:spPr/>
      <dgm:t>
        <a:bodyPr/>
        <a:lstStyle/>
        <a:p>
          <a:r>
            <a:rPr lang="en-US"/>
            <a:t>Respiratory Therapy</a:t>
          </a:r>
        </a:p>
      </dgm:t>
    </dgm:pt>
    <dgm:pt modelId="{CE71A044-8C2F-4F61-84EF-3B8B630D65BD}" type="parTrans" cxnId="{710819EF-30C2-4C19-8D5D-0A3C55E6B74C}">
      <dgm:prSet/>
      <dgm:spPr/>
      <dgm:t>
        <a:bodyPr/>
        <a:lstStyle/>
        <a:p>
          <a:endParaRPr lang="en-US"/>
        </a:p>
      </dgm:t>
    </dgm:pt>
    <dgm:pt modelId="{D14CCC05-FB1B-4F5D-A8AE-FB42E39AC932}" type="sibTrans" cxnId="{710819EF-30C2-4C19-8D5D-0A3C55E6B74C}">
      <dgm:prSet/>
      <dgm:spPr/>
      <dgm:t>
        <a:bodyPr/>
        <a:lstStyle/>
        <a:p>
          <a:endParaRPr lang="en-US"/>
        </a:p>
      </dgm:t>
    </dgm:pt>
    <dgm:pt modelId="{EB1F624B-D94E-4F3A-94A2-351AA1F38085}">
      <dgm:prSet/>
      <dgm:spPr/>
      <dgm:t>
        <a:bodyPr/>
        <a:lstStyle/>
        <a:p>
          <a:r>
            <a:rPr lang="en-US"/>
            <a:t>Nursing</a:t>
          </a:r>
        </a:p>
      </dgm:t>
    </dgm:pt>
    <dgm:pt modelId="{BA48A66A-753A-4FC3-AB80-4B0B0215BA4C}" type="parTrans" cxnId="{B1CA0486-453C-4D62-BD8E-60E11AA9941F}">
      <dgm:prSet/>
      <dgm:spPr/>
      <dgm:t>
        <a:bodyPr/>
        <a:lstStyle/>
        <a:p>
          <a:endParaRPr lang="en-US"/>
        </a:p>
      </dgm:t>
    </dgm:pt>
    <dgm:pt modelId="{1F3C2944-D46E-4808-B39F-D130E35F3F1B}" type="sibTrans" cxnId="{B1CA0486-453C-4D62-BD8E-60E11AA9941F}">
      <dgm:prSet/>
      <dgm:spPr/>
      <dgm:t>
        <a:bodyPr/>
        <a:lstStyle/>
        <a:p>
          <a:endParaRPr lang="en-US"/>
        </a:p>
      </dgm:t>
    </dgm:pt>
    <dgm:pt modelId="{4F880646-3926-4747-8255-9C59C81E5ABD}">
      <dgm:prSet/>
      <dgm:spPr/>
      <dgm:t>
        <a:bodyPr/>
        <a:lstStyle/>
        <a:p>
          <a:r>
            <a:rPr lang="en-US"/>
            <a:t>Medicine</a:t>
          </a:r>
        </a:p>
      </dgm:t>
    </dgm:pt>
    <dgm:pt modelId="{9B541881-5372-4850-B3EC-1629B07400EF}" type="parTrans" cxnId="{5B882FAD-53A2-4DD3-B216-B0C1467CC134}">
      <dgm:prSet/>
      <dgm:spPr/>
      <dgm:t>
        <a:bodyPr/>
        <a:lstStyle/>
        <a:p>
          <a:endParaRPr lang="en-US"/>
        </a:p>
      </dgm:t>
    </dgm:pt>
    <dgm:pt modelId="{C2725ED0-8936-4CFE-9CB0-FB9599DD9DD7}" type="sibTrans" cxnId="{5B882FAD-53A2-4DD3-B216-B0C1467CC134}">
      <dgm:prSet/>
      <dgm:spPr/>
      <dgm:t>
        <a:bodyPr/>
        <a:lstStyle/>
        <a:p>
          <a:endParaRPr lang="en-US"/>
        </a:p>
      </dgm:t>
    </dgm:pt>
    <dgm:pt modelId="{1750B066-2097-4C37-9154-4B88E3BB9FF9}" type="pres">
      <dgm:prSet presAssocID="{EE971584-5354-489A-AE2B-781598CCE8C6}" presName="root" presStyleCnt="0">
        <dgm:presLayoutVars>
          <dgm:dir/>
          <dgm:resizeHandles val="exact"/>
        </dgm:presLayoutVars>
      </dgm:prSet>
      <dgm:spPr/>
    </dgm:pt>
    <dgm:pt modelId="{ED839FCE-E00F-41EB-9704-93A8B52104BF}" type="pres">
      <dgm:prSet presAssocID="{47AB218A-140F-4EE1-9985-EDF19CF49B27}" presName="compNode" presStyleCnt="0"/>
      <dgm:spPr/>
    </dgm:pt>
    <dgm:pt modelId="{E695B638-F535-44A0-8FE8-6378442D0B04}" type="pres">
      <dgm:prSet presAssocID="{47AB218A-140F-4EE1-9985-EDF19CF49B27}"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dicine"/>
        </a:ext>
      </dgm:extLst>
    </dgm:pt>
    <dgm:pt modelId="{746309AC-6264-4311-BC6A-24CC4F9C79CE}" type="pres">
      <dgm:prSet presAssocID="{47AB218A-140F-4EE1-9985-EDF19CF49B27}" presName="spaceRect" presStyleCnt="0"/>
      <dgm:spPr/>
    </dgm:pt>
    <dgm:pt modelId="{C0294FEB-5432-44E9-BC26-222043745874}" type="pres">
      <dgm:prSet presAssocID="{47AB218A-140F-4EE1-9985-EDF19CF49B27}" presName="textRect" presStyleLbl="revTx" presStyleIdx="0" presStyleCnt="5">
        <dgm:presLayoutVars>
          <dgm:chMax val="1"/>
          <dgm:chPref val="1"/>
        </dgm:presLayoutVars>
      </dgm:prSet>
      <dgm:spPr/>
    </dgm:pt>
    <dgm:pt modelId="{31630825-7B2D-4CFD-9D8E-D66B347B3F6C}" type="pres">
      <dgm:prSet presAssocID="{06F1B570-8583-4A4A-98C4-38AAD3519793}" presName="sibTrans" presStyleCnt="0"/>
      <dgm:spPr/>
    </dgm:pt>
    <dgm:pt modelId="{5F866BC4-ECDF-418E-9747-892878B6E75C}" type="pres">
      <dgm:prSet presAssocID="{FA28E48C-E0B7-4F27-9413-403088C48811}" presName="compNode" presStyleCnt="0"/>
      <dgm:spPr/>
    </dgm:pt>
    <dgm:pt modelId="{6D0539C0-501E-469E-9639-4B2CECED64F8}" type="pres">
      <dgm:prSet presAssocID="{FA28E48C-E0B7-4F27-9413-403088C4881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oothpaste"/>
        </a:ext>
      </dgm:extLst>
    </dgm:pt>
    <dgm:pt modelId="{AEC8A863-29E7-4391-BC54-75B30D97ABBA}" type="pres">
      <dgm:prSet presAssocID="{FA28E48C-E0B7-4F27-9413-403088C48811}" presName="spaceRect" presStyleCnt="0"/>
      <dgm:spPr/>
    </dgm:pt>
    <dgm:pt modelId="{87D2AABC-4BA4-4834-A288-A8695126B220}" type="pres">
      <dgm:prSet presAssocID="{FA28E48C-E0B7-4F27-9413-403088C48811}" presName="textRect" presStyleLbl="revTx" presStyleIdx="1" presStyleCnt="5">
        <dgm:presLayoutVars>
          <dgm:chMax val="1"/>
          <dgm:chPref val="1"/>
        </dgm:presLayoutVars>
      </dgm:prSet>
      <dgm:spPr/>
    </dgm:pt>
    <dgm:pt modelId="{91549B3D-2356-4872-9A5D-2B3DEEDB1E28}" type="pres">
      <dgm:prSet presAssocID="{26B21742-C009-4255-9C9C-5F2B2B2E08CC}" presName="sibTrans" presStyleCnt="0"/>
      <dgm:spPr/>
    </dgm:pt>
    <dgm:pt modelId="{16820B82-921A-4E2F-AC5D-83FDD1C611DD}" type="pres">
      <dgm:prSet presAssocID="{F7318EFB-283F-4E48-AC8E-DAF332153D27}" presName="compNode" presStyleCnt="0"/>
      <dgm:spPr/>
    </dgm:pt>
    <dgm:pt modelId="{FD25E75D-F67F-45FF-9AA9-507BBC3D1539}" type="pres">
      <dgm:prSet presAssocID="{F7318EFB-283F-4E48-AC8E-DAF332153D27}"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ethoscope"/>
        </a:ext>
      </dgm:extLst>
    </dgm:pt>
    <dgm:pt modelId="{2259B484-382B-4A4F-8E24-D8DDD978FFA2}" type="pres">
      <dgm:prSet presAssocID="{F7318EFB-283F-4E48-AC8E-DAF332153D27}" presName="spaceRect" presStyleCnt="0"/>
      <dgm:spPr/>
    </dgm:pt>
    <dgm:pt modelId="{A11CAF5F-4339-4B7D-9BA8-0B714E8118DD}" type="pres">
      <dgm:prSet presAssocID="{F7318EFB-283F-4E48-AC8E-DAF332153D27}" presName="textRect" presStyleLbl="revTx" presStyleIdx="2" presStyleCnt="5">
        <dgm:presLayoutVars>
          <dgm:chMax val="1"/>
          <dgm:chPref val="1"/>
        </dgm:presLayoutVars>
      </dgm:prSet>
      <dgm:spPr/>
    </dgm:pt>
    <dgm:pt modelId="{8BB0E74D-F39E-4C70-9BDD-33604DFD8F7B}" type="pres">
      <dgm:prSet presAssocID="{D14CCC05-FB1B-4F5D-A8AE-FB42E39AC932}" presName="sibTrans" presStyleCnt="0"/>
      <dgm:spPr/>
    </dgm:pt>
    <dgm:pt modelId="{4CE83E7E-B10E-4F08-A08D-E4A4E877E148}" type="pres">
      <dgm:prSet presAssocID="{EB1F624B-D94E-4F3A-94A2-351AA1F38085}" presName="compNode" presStyleCnt="0"/>
      <dgm:spPr/>
    </dgm:pt>
    <dgm:pt modelId="{0F322D21-5E95-4EA5-AB6F-55E304D3FDAC}" type="pres">
      <dgm:prSet presAssocID="{EB1F624B-D94E-4F3A-94A2-351AA1F3808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dical"/>
        </a:ext>
      </dgm:extLst>
    </dgm:pt>
    <dgm:pt modelId="{2F9B020E-C0A8-4F73-AAB8-F410AA3A2E4C}" type="pres">
      <dgm:prSet presAssocID="{EB1F624B-D94E-4F3A-94A2-351AA1F38085}" presName="spaceRect" presStyleCnt="0"/>
      <dgm:spPr/>
    </dgm:pt>
    <dgm:pt modelId="{C61CD622-82E4-4AC2-88D3-4686A213F376}" type="pres">
      <dgm:prSet presAssocID="{EB1F624B-D94E-4F3A-94A2-351AA1F38085}" presName="textRect" presStyleLbl="revTx" presStyleIdx="3" presStyleCnt="5">
        <dgm:presLayoutVars>
          <dgm:chMax val="1"/>
          <dgm:chPref val="1"/>
        </dgm:presLayoutVars>
      </dgm:prSet>
      <dgm:spPr/>
    </dgm:pt>
    <dgm:pt modelId="{180D035F-4729-4793-80A1-7C8D70D76810}" type="pres">
      <dgm:prSet presAssocID="{1F3C2944-D46E-4808-B39F-D130E35F3F1B}" presName="sibTrans" presStyleCnt="0"/>
      <dgm:spPr/>
    </dgm:pt>
    <dgm:pt modelId="{EC314344-19BE-4F53-BA53-F45448AAA58E}" type="pres">
      <dgm:prSet presAssocID="{4F880646-3926-4747-8255-9C59C81E5ABD}" presName="compNode" presStyleCnt="0"/>
      <dgm:spPr/>
    </dgm:pt>
    <dgm:pt modelId="{C4684CE3-8CBF-45D4-A144-EDF477241597}" type="pres">
      <dgm:prSet presAssocID="{4F880646-3926-4747-8255-9C59C81E5ABD}"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Veterinarian"/>
        </a:ext>
      </dgm:extLst>
    </dgm:pt>
    <dgm:pt modelId="{A4A27DD3-01AC-44A5-BFBC-5B8B06663365}" type="pres">
      <dgm:prSet presAssocID="{4F880646-3926-4747-8255-9C59C81E5ABD}" presName="spaceRect" presStyleCnt="0"/>
      <dgm:spPr/>
    </dgm:pt>
    <dgm:pt modelId="{5E491FA1-8FE5-4295-9AA9-E1D6BA680E75}" type="pres">
      <dgm:prSet presAssocID="{4F880646-3926-4747-8255-9C59C81E5ABD}" presName="textRect" presStyleLbl="revTx" presStyleIdx="4" presStyleCnt="5">
        <dgm:presLayoutVars>
          <dgm:chMax val="1"/>
          <dgm:chPref val="1"/>
        </dgm:presLayoutVars>
      </dgm:prSet>
      <dgm:spPr/>
    </dgm:pt>
  </dgm:ptLst>
  <dgm:cxnLst>
    <dgm:cxn modelId="{08416C6D-A79A-489D-A977-0D935A9957C8}" type="presOf" srcId="{4F880646-3926-4747-8255-9C59C81E5ABD}" destId="{5E491FA1-8FE5-4295-9AA9-E1D6BA680E75}" srcOrd="0" destOrd="0" presId="urn:microsoft.com/office/officeart/2018/2/layout/IconLabelList"/>
    <dgm:cxn modelId="{AEFAA177-A42F-4EF7-85D8-FA6A8731FF86}" srcId="{EE971584-5354-489A-AE2B-781598CCE8C6}" destId="{47AB218A-140F-4EE1-9985-EDF19CF49B27}" srcOrd="0" destOrd="0" parTransId="{122E65AE-1713-42CB-AD9B-A90CB0B2E894}" sibTransId="{06F1B570-8583-4A4A-98C4-38AAD3519793}"/>
    <dgm:cxn modelId="{1A7B8080-7B23-4477-BF2B-E9E59999DF4A}" type="presOf" srcId="{EB1F624B-D94E-4F3A-94A2-351AA1F38085}" destId="{C61CD622-82E4-4AC2-88D3-4686A213F376}" srcOrd="0" destOrd="0" presId="urn:microsoft.com/office/officeart/2018/2/layout/IconLabelList"/>
    <dgm:cxn modelId="{B1CA0486-453C-4D62-BD8E-60E11AA9941F}" srcId="{EE971584-5354-489A-AE2B-781598CCE8C6}" destId="{EB1F624B-D94E-4F3A-94A2-351AA1F38085}" srcOrd="3" destOrd="0" parTransId="{BA48A66A-753A-4FC3-AB80-4B0B0215BA4C}" sibTransId="{1F3C2944-D46E-4808-B39F-D130E35F3F1B}"/>
    <dgm:cxn modelId="{899CB487-CCB7-4A88-B6FC-1DEAC7848529}" srcId="{EE971584-5354-489A-AE2B-781598CCE8C6}" destId="{FA28E48C-E0B7-4F27-9413-403088C48811}" srcOrd="1" destOrd="0" parTransId="{77AF6A5E-C7EB-4308-AD93-C37EADF9FD57}" sibTransId="{26B21742-C009-4255-9C9C-5F2B2B2E08CC}"/>
    <dgm:cxn modelId="{5B882FAD-53A2-4DD3-B216-B0C1467CC134}" srcId="{EE971584-5354-489A-AE2B-781598CCE8C6}" destId="{4F880646-3926-4747-8255-9C59C81E5ABD}" srcOrd="4" destOrd="0" parTransId="{9B541881-5372-4850-B3EC-1629B07400EF}" sibTransId="{C2725ED0-8936-4CFE-9CB0-FB9599DD9DD7}"/>
    <dgm:cxn modelId="{9C3506B9-768D-444E-AF3D-ED0921F99733}" type="presOf" srcId="{FA28E48C-E0B7-4F27-9413-403088C48811}" destId="{87D2AABC-4BA4-4834-A288-A8695126B220}" srcOrd="0" destOrd="0" presId="urn:microsoft.com/office/officeart/2018/2/layout/IconLabelList"/>
    <dgm:cxn modelId="{994140BA-13FE-4CC9-9FD0-5A4540C928F0}" type="presOf" srcId="{47AB218A-140F-4EE1-9985-EDF19CF49B27}" destId="{C0294FEB-5432-44E9-BC26-222043745874}" srcOrd="0" destOrd="0" presId="urn:microsoft.com/office/officeart/2018/2/layout/IconLabelList"/>
    <dgm:cxn modelId="{835C7FC7-F765-4D9A-9230-5E219F820E99}" type="presOf" srcId="{F7318EFB-283F-4E48-AC8E-DAF332153D27}" destId="{A11CAF5F-4339-4B7D-9BA8-0B714E8118DD}" srcOrd="0" destOrd="0" presId="urn:microsoft.com/office/officeart/2018/2/layout/IconLabelList"/>
    <dgm:cxn modelId="{0101CBCA-A92B-4072-874C-ECEC601E324B}" type="presOf" srcId="{EE971584-5354-489A-AE2B-781598CCE8C6}" destId="{1750B066-2097-4C37-9154-4B88E3BB9FF9}" srcOrd="0" destOrd="0" presId="urn:microsoft.com/office/officeart/2018/2/layout/IconLabelList"/>
    <dgm:cxn modelId="{710819EF-30C2-4C19-8D5D-0A3C55E6B74C}" srcId="{EE971584-5354-489A-AE2B-781598CCE8C6}" destId="{F7318EFB-283F-4E48-AC8E-DAF332153D27}" srcOrd="2" destOrd="0" parTransId="{CE71A044-8C2F-4F61-84EF-3B8B630D65BD}" sibTransId="{D14CCC05-FB1B-4F5D-A8AE-FB42E39AC932}"/>
    <dgm:cxn modelId="{2C0FB118-2B5F-48FE-8BA6-E36419DD0B03}" type="presParOf" srcId="{1750B066-2097-4C37-9154-4B88E3BB9FF9}" destId="{ED839FCE-E00F-41EB-9704-93A8B52104BF}" srcOrd="0" destOrd="0" presId="urn:microsoft.com/office/officeart/2018/2/layout/IconLabelList"/>
    <dgm:cxn modelId="{6D798F6F-D227-4A30-8F39-C202DC3F59A2}" type="presParOf" srcId="{ED839FCE-E00F-41EB-9704-93A8B52104BF}" destId="{E695B638-F535-44A0-8FE8-6378442D0B04}" srcOrd="0" destOrd="0" presId="urn:microsoft.com/office/officeart/2018/2/layout/IconLabelList"/>
    <dgm:cxn modelId="{7348BA09-1EAD-4293-803E-22AE07C81687}" type="presParOf" srcId="{ED839FCE-E00F-41EB-9704-93A8B52104BF}" destId="{746309AC-6264-4311-BC6A-24CC4F9C79CE}" srcOrd="1" destOrd="0" presId="urn:microsoft.com/office/officeart/2018/2/layout/IconLabelList"/>
    <dgm:cxn modelId="{3FA932E1-97FA-4BEE-B28F-2992FC279DB9}" type="presParOf" srcId="{ED839FCE-E00F-41EB-9704-93A8B52104BF}" destId="{C0294FEB-5432-44E9-BC26-222043745874}" srcOrd="2" destOrd="0" presId="urn:microsoft.com/office/officeart/2018/2/layout/IconLabelList"/>
    <dgm:cxn modelId="{2FC284D0-117D-45F4-97D3-391E78E35A46}" type="presParOf" srcId="{1750B066-2097-4C37-9154-4B88E3BB9FF9}" destId="{31630825-7B2D-4CFD-9D8E-D66B347B3F6C}" srcOrd="1" destOrd="0" presId="urn:microsoft.com/office/officeart/2018/2/layout/IconLabelList"/>
    <dgm:cxn modelId="{98308823-F3A0-4341-90F1-305C51AAC6D6}" type="presParOf" srcId="{1750B066-2097-4C37-9154-4B88E3BB9FF9}" destId="{5F866BC4-ECDF-418E-9747-892878B6E75C}" srcOrd="2" destOrd="0" presId="urn:microsoft.com/office/officeart/2018/2/layout/IconLabelList"/>
    <dgm:cxn modelId="{C839542D-3FE2-4AC4-8F10-8027BD54AD35}" type="presParOf" srcId="{5F866BC4-ECDF-418E-9747-892878B6E75C}" destId="{6D0539C0-501E-469E-9639-4B2CECED64F8}" srcOrd="0" destOrd="0" presId="urn:microsoft.com/office/officeart/2018/2/layout/IconLabelList"/>
    <dgm:cxn modelId="{CA2597F0-8685-41DC-8B82-91D733EF1A22}" type="presParOf" srcId="{5F866BC4-ECDF-418E-9747-892878B6E75C}" destId="{AEC8A863-29E7-4391-BC54-75B30D97ABBA}" srcOrd="1" destOrd="0" presId="urn:microsoft.com/office/officeart/2018/2/layout/IconLabelList"/>
    <dgm:cxn modelId="{23CEE96F-0E9F-4E8F-8048-80CF41A4BD52}" type="presParOf" srcId="{5F866BC4-ECDF-418E-9747-892878B6E75C}" destId="{87D2AABC-4BA4-4834-A288-A8695126B220}" srcOrd="2" destOrd="0" presId="urn:microsoft.com/office/officeart/2018/2/layout/IconLabelList"/>
    <dgm:cxn modelId="{61E0FB59-8ACB-4B84-BC0F-5EB9208CDBE2}" type="presParOf" srcId="{1750B066-2097-4C37-9154-4B88E3BB9FF9}" destId="{91549B3D-2356-4872-9A5D-2B3DEEDB1E28}" srcOrd="3" destOrd="0" presId="urn:microsoft.com/office/officeart/2018/2/layout/IconLabelList"/>
    <dgm:cxn modelId="{73B2912D-446B-44BB-8FC5-676C124B1553}" type="presParOf" srcId="{1750B066-2097-4C37-9154-4B88E3BB9FF9}" destId="{16820B82-921A-4E2F-AC5D-83FDD1C611DD}" srcOrd="4" destOrd="0" presId="urn:microsoft.com/office/officeart/2018/2/layout/IconLabelList"/>
    <dgm:cxn modelId="{451622CB-4169-4715-9FAB-8A321A0C9D57}" type="presParOf" srcId="{16820B82-921A-4E2F-AC5D-83FDD1C611DD}" destId="{FD25E75D-F67F-45FF-9AA9-507BBC3D1539}" srcOrd="0" destOrd="0" presId="urn:microsoft.com/office/officeart/2018/2/layout/IconLabelList"/>
    <dgm:cxn modelId="{486B839D-05CC-4EAB-9527-3B0F6DACB8C6}" type="presParOf" srcId="{16820B82-921A-4E2F-AC5D-83FDD1C611DD}" destId="{2259B484-382B-4A4F-8E24-D8DDD978FFA2}" srcOrd="1" destOrd="0" presId="urn:microsoft.com/office/officeart/2018/2/layout/IconLabelList"/>
    <dgm:cxn modelId="{E590016B-3FE9-4655-BDBB-73525A8EB040}" type="presParOf" srcId="{16820B82-921A-4E2F-AC5D-83FDD1C611DD}" destId="{A11CAF5F-4339-4B7D-9BA8-0B714E8118DD}" srcOrd="2" destOrd="0" presId="urn:microsoft.com/office/officeart/2018/2/layout/IconLabelList"/>
    <dgm:cxn modelId="{EDF00D31-9481-4BFE-B65F-5BFB590981AE}" type="presParOf" srcId="{1750B066-2097-4C37-9154-4B88E3BB9FF9}" destId="{8BB0E74D-F39E-4C70-9BDD-33604DFD8F7B}" srcOrd="5" destOrd="0" presId="urn:microsoft.com/office/officeart/2018/2/layout/IconLabelList"/>
    <dgm:cxn modelId="{DB67842C-8869-4DE2-AF57-C5B820A76946}" type="presParOf" srcId="{1750B066-2097-4C37-9154-4B88E3BB9FF9}" destId="{4CE83E7E-B10E-4F08-A08D-E4A4E877E148}" srcOrd="6" destOrd="0" presId="urn:microsoft.com/office/officeart/2018/2/layout/IconLabelList"/>
    <dgm:cxn modelId="{A4CFA097-DCAC-4669-B680-530966288B32}" type="presParOf" srcId="{4CE83E7E-B10E-4F08-A08D-E4A4E877E148}" destId="{0F322D21-5E95-4EA5-AB6F-55E304D3FDAC}" srcOrd="0" destOrd="0" presId="urn:microsoft.com/office/officeart/2018/2/layout/IconLabelList"/>
    <dgm:cxn modelId="{1248974C-67E8-458E-94B2-0EB3CFD5EF24}" type="presParOf" srcId="{4CE83E7E-B10E-4F08-A08D-E4A4E877E148}" destId="{2F9B020E-C0A8-4F73-AAB8-F410AA3A2E4C}" srcOrd="1" destOrd="0" presId="urn:microsoft.com/office/officeart/2018/2/layout/IconLabelList"/>
    <dgm:cxn modelId="{081AD891-528D-4EBE-ABAC-31225AB64B66}" type="presParOf" srcId="{4CE83E7E-B10E-4F08-A08D-E4A4E877E148}" destId="{C61CD622-82E4-4AC2-88D3-4686A213F376}" srcOrd="2" destOrd="0" presId="urn:microsoft.com/office/officeart/2018/2/layout/IconLabelList"/>
    <dgm:cxn modelId="{979DA4B7-8108-4229-8BFF-DCB4F5206E7A}" type="presParOf" srcId="{1750B066-2097-4C37-9154-4B88E3BB9FF9}" destId="{180D035F-4729-4793-80A1-7C8D70D76810}" srcOrd="7" destOrd="0" presId="urn:microsoft.com/office/officeart/2018/2/layout/IconLabelList"/>
    <dgm:cxn modelId="{EFEF6EFF-4FAB-4D62-A1C7-DD1DCD8B883E}" type="presParOf" srcId="{1750B066-2097-4C37-9154-4B88E3BB9FF9}" destId="{EC314344-19BE-4F53-BA53-F45448AAA58E}" srcOrd="8" destOrd="0" presId="urn:microsoft.com/office/officeart/2018/2/layout/IconLabelList"/>
    <dgm:cxn modelId="{6DB56BEA-A73A-451E-80DF-AC106E89BF0D}" type="presParOf" srcId="{EC314344-19BE-4F53-BA53-F45448AAA58E}" destId="{C4684CE3-8CBF-45D4-A144-EDF477241597}" srcOrd="0" destOrd="0" presId="urn:microsoft.com/office/officeart/2018/2/layout/IconLabelList"/>
    <dgm:cxn modelId="{86D1E8A6-0258-41C3-9F6A-EFCB40824ACA}" type="presParOf" srcId="{EC314344-19BE-4F53-BA53-F45448AAA58E}" destId="{A4A27DD3-01AC-44A5-BFBC-5B8B06663365}" srcOrd="1" destOrd="0" presId="urn:microsoft.com/office/officeart/2018/2/layout/IconLabelList"/>
    <dgm:cxn modelId="{E2B2C2C4-39A3-4ADF-B329-AD28FD5C5643}" type="presParOf" srcId="{EC314344-19BE-4F53-BA53-F45448AAA58E}" destId="{5E491FA1-8FE5-4295-9AA9-E1D6BA680E75}"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D8915E-DC14-41D6-9BB5-F49E1C265163}" type="doc">
      <dgm:prSet loTypeId="urn:microsoft.com/office/officeart/2005/8/layout/hList7" loCatId="list" qsTypeId="urn:microsoft.com/office/officeart/2005/8/quickstyle/simple1" qsCatId="simple" csTypeId="urn:microsoft.com/office/officeart/2005/8/colors/colorful1" csCatId="colorful" phldr="1"/>
      <dgm:spPr/>
      <dgm:t>
        <a:bodyPr/>
        <a:lstStyle/>
        <a:p>
          <a:endParaRPr lang="en-US"/>
        </a:p>
      </dgm:t>
    </dgm:pt>
    <dgm:pt modelId="{8FE81FEC-2664-411F-AEB3-065F29F52751}">
      <dgm:prSet custT="1"/>
      <dgm:spPr>
        <a:solidFill>
          <a:schemeClr val="accent1"/>
        </a:solidFill>
        <a:ln>
          <a:noFill/>
        </a:ln>
      </dgm:spPr>
      <dgm:t>
        <a:bodyPr lIns="182880" tIns="182880" rIns="182880" bIns="182880"/>
        <a:lstStyle/>
        <a:p>
          <a:pPr marL="0" algn="ctr" rtl="0">
            <a:buNone/>
          </a:pPr>
          <a:r>
            <a:rPr lang="en-US" sz="1400" dirty="0">
              <a:latin typeface="Tenorite" pitchFamily="2" charset="0"/>
            </a:rPr>
            <a:t>Be aware of timelines</a:t>
          </a:r>
        </a:p>
      </dgm:t>
    </dgm:pt>
    <dgm:pt modelId="{BCBC007E-0269-421B-9C41-DE26D5C3A822}" type="parTrans" cxnId="{711E093C-AD42-45A4-8D40-A2D39702062E}">
      <dgm:prSet/>
      <dgm:spPr/>
      <dgm:t>
        <a:bodyPr/>
        <a:lstStyle/>
        <a:p>
          <a:endParaRPr lang="en-US">
            <a:latin typeface="Tenorite" pitchFamily="2" charset="0"/>
          </a:endParaRPr>
        </a:p>
      </dgm:t>
    </dgm:pt>
    <dgm:pt modelId="{80230EB7-7230-4881-A631-309C07417378}" type="sibTrans" cxnId="{711E093C-AD42-45A4-8D40-A2D39702062E}">
      <dgm:prSet/>
      <dgm:spPr/>
      <dgm:t>
        <a:bodyPr/>
        <a:lstStyle/>
        <a:p>
          <a:endParaRPr lang="en-US">
            <a:latin typeface="Tenorite" pitchFamily="2" charset="0"/>
          </a:endParaRPr>
        </a:p>
      </dgm:t>
    </dgm:pt>
    <dgm:pt modelId="{73D947E0-108F-4D20-A71E-3CF329F97212}">
      <dgm:prSet phldr="0"/>
      <dgm:spPr>
        <a:solidFill>
          <a:schemeClr val="accent1"/>
        </a:solidFill>
        <a:ln>
          <a:noFill/>
        </a:ln>
      </dgm:spPr>
      <dgm:t>
        <a:bodyPr/>
        <a:lstStyle/>
        <a:p>
          <a:pPr marL="0" algn="ctr" rtl="0">
            <a:buNone/>
          </a:pPr>
          <a:r>
            <a:rPr lang="en-US" sz="2000" dirty="0">
              <a:latin typeface="Tenorite" pitchFamily="2" charset="0"/>
            </a:rPr>
            <a:t>Planning</a:t>
          </a:r>
        </a:p>
      </dgm:t>
    </dgm:pt>
    <dgm:pt modelId="{9D249532-A24D-4D8F-848A-9F42F2E486C9}" type="parTrans" cxnId="{A0077D09-C12C-46D0-8DF7-194B6911362A}">
      <dgm:prSet/>
      <dgm:spPr/>
      <dgm:t>
        <a:bodyPr/>
        <a:lstStyle/>
        <a:p>
          <a:endParaRPr lang="en-US">
            <a:latin typeface="Tenorite" pitchFamily="2" charset="0"/>
          </a:endParaRPr>
        </a:p>
      </dgm:t>
    </dgm:pt>
    <dgm:pt modelId="{AE813459-65AB-4FA9-B717-330DDA6DFA4E}" type="sibTrans" cxnId="{A0077D09-C12C-46D0-8DF7-194B6911362A}">
      <dgm:prSet/>
      <dgm:spPr/>
      <dgm:t>
        <a:bodyPr/>
        <a:lstStyle/>
        <a:p>
          <a:endParaRPr lang="en-US">
            <a:latin typeface="Tenorite" pitchFamily="2" charset="0"/>
          </a:endParaRPr>
        </a:p>
      </dgm:t>
    </dgm:pt>
    <dgm:pt modelId="{30A490C8-22B4-4D68-875C-0F0DE2FF864D}">
      <dgm:prSet custT="1"/>
      <dgm:spPr>
        <a:solidFill>
          <a:schemeClr val="accent1"/>
        </a:solidFill>
        <a:ln>
          <a:noFill/>
        </a:ln>
      </dgm:spPr>
      <dgm:t>
        <a:bodyPr/>
        <a:lstStyle/>
        <a:p>
          <a:pPr marL="0" algn="ctr">
            <a:buNone/>
          </a:pPr>
          <a:r>
            <a:rPr lang="en-US" sz="1400" dirty="0">
              <a:latin typeface="Tenorite" pitchFamily="2" charset="0"/>
            </a:rPr>
            <a:t>Research programs nationally</a:t>
          </a:r>
        </a:p>
      </dgm:t>
    </dgm:pt>
    <dgm:pt modelId="{035C64B0-4F0C-4FD1-BD23-B1D4C9887CBE}" type="parTrans" cxnId="{381FE1CC-8184-4745-8EB3-6DE11655998D}">
      <dgm:prSet/>
      <dgm:spPr/>
      <dgm:t>
        <a:bodyPr/>
        <a:lstStyle/>
        <a:p>
          <a:endParaRPr lang="en-US">
            <a:latin typeface="Tenorite" pitchFamily="2" charset="0"/>
          </a:endParaRPr>
        </a:p>
      </dgm:t>
    </dgm:pt>
    <dgm:pt modelId="{45495DA8-8707-41E3-A12B-FA5766269C44}" type="sibTrans" cxnId="{381FE1CC-8184-4745-8EB3-6DE11655998D}">
      <dgm:prSet/>
      <dgm:spPr/>
      <dgm:t>
        <a:bodyPr/>
        <a:lstStyle/>
        <a:p>
          <a:endParaRPr lang="en-US">
            <a:latin typeface="Tenorite" pitchFamily="2" charset="0"/>
          </a:endParaRPr>
        </a:p>
      </dgm:t>
    </dgm:pt>
    <dgm:pt modelId="{B1AFA1AF-0FF8-45B3-A6D0-0E255A2F637D}">
      <dgm:prSet phldr="0"/>
      <dgm:spPr>
        <a:solidFill>
          <a:schemeClr val="accent1"/>
        </a:solidFill>
        <a:ln>
          <a:noFill/>
        </a:ln>
      </dgm:spPr>
      <dgm:t>
        <a:bodyPr/>
        <a:lstStyle/>
        <a:p>
          <a:pPr marL="0" algn="ctr">
            <a:buNone/>
          </a:pPr>
          <a:r>
            <a:rPr lang="en-US" sz="2000" dirty="0">
              <a:latin typeface="Tenorite" pitchFamily="2" charset="0"/>
            </a:rPr>
            <a:t>Preparation</a:t>
          </a:r>
        </a:p>
      </dgm:t>
    </dgm:pt>
    <dgm:pt modelId="{10C68AF5-481C-45AA-A216-8BBBB04515B9}" type="parTrans" cxnId="{F28D7702-2FC3-49BD-BB13-C989E5EE622A}">
      <dgm:prSet/>
      <dgm:spPr/>
      <dgm:t>
        <a:bodyPr/>
        <a:lstStyle/>
        <a:p>
          <a:endParaRPr lang="en-US">
            <a:latin typeface="Tenorite" pitchFamily="2" charset="0"/>
          </a:endParaRPr>
        </a:p>
      </dgm:t>
    </dgm:pt>
    <dgm:pt modelId="{88649F7A-400B-4056-965D-C9AC0B3AD942}" type="sibTrans" cxnId="{F28D7702-2FC3-49BD-BB13-C989E5EE622A}">
      <dgm:prSet/>
      <dgm:spPr/>
      <dgm:t>
        <a:bodyPr/>
        <a:lstStyle/>
        <a:p>
          <a:endParaRPr lang="en-US">
            <a:latin typeface="Tenorite" pitchFamily="2" charset="0"/>
          </a:endParaRPr>
        </a:p>
      </dgm:t>
    </dgm:pt>
    <dgm:pt modelId="{50418D2B-9486-42DE-AFDD-1D31420040FF}">
      <dgm:prSet custT="1"/>
      <dgm:spPr>
        <a:solidFill>
          <a:schemeClr val="accent1"/>
        </a:solidFill>
        <a:ln>
          <a:noFill/>
        </a:ln>
      </dgm:spPr>
      <dgm:t>
        <a:bodyPr/>
        <a:lstStyle/>
        <a:p>
          <a:pPr marL="0" algn="ctr">
            <a:buNone/>
          </a:pPr>
          <a:r>
            <a:rPr lang="en-US" sz="1400" dirty="0">
              <a:latin typeface="Tenorite" pitchFamily="2" charset="0"/>
            </a:rPr>
            <a:t>Prepare yourself for competition</a:t>
          </a:r>
        </a:p>
      </dgm:t>
    </dgm:pt>
    <dgm:pt modelId="{D5A17F6B-93F5-442B-938A-0F38C281BE88}" type="parTrans" cxnId="{5A5BA622-5DEB-48B9-88D9-C1DE36C711E5}">
      <dgm:prSet/>
      <dgm:spPr/>
      <dgm:t>
        <a:bodyPr/>
        <a:lstStyle/>
        <a:p>
          <a:endParaRPr lang="en-US">
            <a:latin typeface="Tenorite" pitchFamily="2" charset="0"/>
          </a:endParaRPr>
        </a:p>
      </dgm:t>
    </dgm:pt>
    <dgm:pt modelId="{1D87A0A5-8024-4710-846B-D5BFAC785107}" type="sibTrans" cxnId="{5A5BA622-5DEB-48B9-88D9-C1DE36C711E5}">
      <dgm:prSet/>
      <dgm:spPr/>
      <dgm:t>
        <a:bodyPr/>
        <a:lstStyle/>
        <a:p>
          <a:endParaRPr lang="en-US">
            <a:latin typeface="Tenorite" pitchFamily="2" charset="0"/>
          </a:endParaRPr>
        </a:p>
      </dgm:t>
    </dgm:pt>
    <dgm:pt modelId="{E9682B4F-0217-4B50-923E-C104AA24290F}">
      <dgm:prSet phldr="0"/>
      <dgm:spPr>
        <a:solidFill>
          <a:schemeClr val="accent1"/>
        </a:solidFill>
        <a:ln>
          <a:noFill/>
        </a:ln>
      </dgm:spPr>
      <dgm:t>
        <a:bodyPr/>
        <a:lstStyle/>
        <a:p>
          <a:pPr marL="0" algn="ctr">
            <a:buNone/>
          </a:pPr>
          <a:r>
            <a:rPr lang="en-US" sz="2000" dirty="0">
              <a:latin typeface="Tenorite" pitchFamily="2" charset="0"/>
            </a:rPr>
            <a:t>Marketing</a:t>
          </a:r>
        </a:p>
      </dgm:t>
    </dgm:pt>
    <dgm:pt modelId="{E0F6C4AF-9BBB-4698-91D7-F9AE3EACBD5D}" type="parTrans" cxnId="{6C23D0C9-74B2-4C8B-AB2F-A03B3B0EBE56}">
      <dgm:prSet/>
      <dgm:spPr/>
      <dgm:t>
        <a:bodyPr/>
        <a:lstStyle/>
        <a:p>
          <a:endParaRPr lang="en-US">
            <a:latin typeface="Tenorite" pitchFamily="2" charset="0"/>
          </a:endParaRPr>
        </a:p>
      </dgm:t>
    </dgm:pt>
    <dgm:pt modelId="{B8632E42-D7EB-4C31-877E-6F1B2801851A}" type="sibTrans" cxnId="{6C23D0C9-74B2-4C8B-AB2F-A03B3B0EBE56}">
      <dgm:prSet/>
      <dgm:spPr/>
      <dgm:t>
        <a:bodyPr/>
        <a:lstStyle/>
        <a:p>
          <a:endParaRPr lang="en-US">
            <a:latin typeface="Tenorite" pitchFamily="2" charset="0"/>
          </a:endParaRPr>
        </a:p>
      </dgm:t>
    </dgm:pt>
    <dgm:pt modelId="{FEB4A941-E9FA-4A86-A673-85FF34B35F20}">
      <dgm:prSet phldr="0" custT="1"/>
      <dgm:spPr>
        <a:solidFill>
          <a:schemeClr val="accent1"/>
        </a:solidFill>
        <a:ln>
          <a:noFill/>
        </a:ln>
      </dgm:spPr>
      <dgm:t>
        <a:bodyPr/>
        <a:lstStyle/>
        <a:p>
          <a:pPr marL="0" algn="ctr" rtl="0">
            <a:buNone/>
          </a:pPr>
          <a:r>
            <a:rPr lang="en-US" sz="1400" dirty="0">
              <a:latin typeface="Tenorite" pitchFamily="2" charset="0"/>
            </a:rPr>
            <a:t>Foster relationships that mentor you</a:t>
          </a:r>
        </a:p>
      </dgm:t>
    </dgm:pt>
    <dgm:pt modelId="{39522508-BC4E-4DD5-A744-AFEFFE36DB74}" type="parTrans" cxnId="{F942F56C-9025-4AA1-9B36-C5AE0A93B0F5}">
      <dgm:prSet/>
      <dgm:spPr/>
      <dgm:t>
        <a:bodyPr/>
        <a:lstStyle/>
        <a:p>
          <a:endParaRPr lang="en-US">
            <a:latin typeface="Tenorite" pitchFamily="2" charset="0"/>
          </a:endParaRPr>
        </a:p>
      </dgm:t>
    </dgm:pt>
    <dgm:pt modelId="{97624CC8-6315-4683-B26C-C30D552DA5A6}" type="sibTrans" cxnId="{F942F56C-9025-4AA1-9B36-C5AE0A93B0F5}">
      <dgm:prSet/>
      <dgm:spPr/>
      <dgm:t>
        <a:bodyPr/>
        <a:lstStyle/>
        <a:p>
          <a:endParaRPr lang="en-US">
            <a:latin typeface="Tenorite" pitchFamily="2" charset="0"/>
          </a:endParaRPr>
        </a:p>
      </dgm:t>
    </dgm:pt>
    <dgm:pt modelId="{A2322D3A-7AC2-4C5C-9D7E-EAB2313D47D4}">
      <dgm:prSet phldr="0"/>
      <dgm:spPr>
        <a:solidFill>
          <a:schemeClr val="accent1"/>
        </a:solidFill>
        <a:ln>
          <a:noFill/>
        </a:ln>
      </dgm:spPr>
      <dgm:t>
        <a:bodyPr/>
        <a:lstStyle/>
        <a:p>
          <a:pPr marL="0" algn="ctr"/>
          <a:r>
            <a:rPr lang="en-US" sz="2000" dirty="0">
              <a:latin typeface="Tenorite" pitchFamily="2" charset="0"/>
            </a:rPr>
            <a:t>Launch</a:t>
          </a:r>
        </a:p>
      </dgm:t>
    </dgm:pt>
    <dgm:pt modelId="{4A8C15D4-B36F-4764-B4FF-F2AF790D3E17}" type="parTrans" cxnId="{179FAFCF-F878-464E-A8A6-1185EFA0E380}">
      <dgm:prSet/>
      <dgm:spPr/>
      <dgm:t>
        <a:bodyPr/>
        <a:lstStyle/>
        <a:p>
          <a:endParaRPr lang="en-US">
            <a:latin typeface="Tenorite" pitchFamily="2" charset="0"/>
          </a:endParaRPr>
        </a:p>
      </dgm:t>
    </dgm:pt>
    <dgm:pt modelId="{84DE1C3A-3FC7-4DB3-88ED-33F65A71557A}" type="sibTrans" cxnId="{179FAFCF-F878-464E-A8A6-1185EFA0E380}">
      <dgm:prSet/>
      <dgm:spPr/>
      <dgm:t>
        <a:bodyPr/>
        <a:lstStyle/>
        <a:p>
          <a:endParaRPr lang="en-US">
            <a:latin typeface="Tenorite" pitchFamily="2" charset="0"/>
          </a:endParaRPr>
        </a:p>
      </dgm:t>
    </dgm:pt>
    <dgm:pt modelId="{4F85505A-81B6-4FDA-A144-900B71DAD946}">
      <dgm:prSet phldr="0"/>
      <dgm:spPr>
        <a:solidFill>
          <a:schemeClr val="accent1"/>
        </a:solidFill>
        <a:ln>
          <a:noFill/>
        </a:ln>
      </dgm:spPr>
      <dgm:t>
        <a:bodyPr/>
        <a:lstStyle/>
        <a:p>
          <a:pPr marL="0" algn="ctr">
            <a:buNone/>
          </a:pPr>
          <a:r>
            <a:rPr lang="en-US" sz="2000" dirty="0">
              <a:latin typeface="Tenorite" pitchFamily="2" charset="0"/>
            </a:rPr>
            <a:t>Strategy</a:t>
          </a:r>
        </a:p>
      </dgm:t>
    </dgm:pt>
    <dgm:pt modelId="{D9A96E25-7BBE-4DDD-8DDE-B4970D4340A8}" type="parTrans" cxnId="{2D633B56-E147-4EFC-B9EE-6C0413F329B0}">
      <dgm:prSet/>
      <dgm:spPr/>
      <dgm:t>
        <a:bodyPr/>
        <a:lstStyle/>
        <a:p>
          <a:endParaRPr lang="en-US">
            <a:latin typeface="Tenorite" pitchFamily="2" charset="0"/>
          </a:endParaRPr>
        </a:p>
      </dgm:t>
    </dgm:pt>
    <dgm:pt modelId="{68F74A88-49DC-44B1-BC0D-220A7B97601C}" type="sibTrans" cxnId="{2D633B56-E147-4EFC-B9EE-6C0413F329B0}">
      <dgm:prSet/>
      <dgm:spPr/>
      <dgm:t>
        <a:bodyPr/>
        <a:lstStyle/>
        <a:p>
          <a:endParaRPr lang="en-US">
            <a:latin typeface="Tenorite" pitchFamily="2" charset="0"/>
          </a:endParaRPr>
        </a:p>
      </dgm:t>
    </dgm:pt>
    <dgm:pt modelId="{7597B541-B8A4-46F9-B273-BB47DC0F1A86}">
      <dgm:prSet custT="1"/>
      <dgm:spPr>
        <a:solidFill>
          <a:schemeClr val="accent1"/>
        </a:solidFill>
        <a:ln>
          <a:noFill/>
        </a:ln>
      </dgm:spPr>
      <dgm:t>
        <a:bodyPr/>
        <a:lstStyle/>
        <a:p>
          <a:pPr marL="0" algn="ctr">
            <a:buNone/>
          </a:pPr>
          <a:r>
            <a:rPr lang="en-US" sz="1400" dirty="0">
              <a:latin typeface="Tenorite" pitchFamily="2" charset="0"/>
            </a:rPr>
            <a:t>Consider style of learning</a:t>
          </a:r>
        </a:p>
      </dgm:t>
    </dgm:pt>
    <dgm:pt modelId="{397FF97C-8490-413F-B48C-81433BF0EE8C}" type="parTrans" cxnId="{B5289EB0-F22F-4D03-8030-CA90EAC62BFE}">
      <dgm:prSet/>
      <dgm:spPr/>
    </dgm:pt>
    <dgm:pt modelId="{47D4CB30-242F-4819-A5B3-73B1CBEA6D19}" type="sibTrans" cxnId="{B5289EB0-F22F-4D03-8030-CA90EAC62BFE}">
      <dgm:prSet/>
      <dgm:spPr/>
    </dgm:pt>
    <dgm:pt modelId="{4BFC768C-9B9F-425E-ACCB-971513608183}">
      <dgm:prSet custT="1"/>
      <dgm:spPr>
        <a:solidFill>
          <a:schemeClr val="accent1"/>
        </a:solidFill>
        <a:ln>
          <a:noFill/>
        </a:ln>
      </dgm:spPr>
      <dgm:t>
        <a:bodyPr/>
        <a:lstStyle/>
        <a:p>
          <a:pPr marL="0" algn="ctr">
            <a:buNone/>
          </a:pPr>
          <a:r>
            <a:rPr lang="en-US" sz="1400" dirty="0">
              <a:latin typeface="Tenorite" pitchFamily="2" charset="0"/>
            </a:rPr>
            <a:t>Consider cost and financing</a:t>
          </a:r>
        </a:p>
      </dgm:t>
    </dgm:pt>
    <dgm:pt modelId="{8699FBE5-F585-48BE-92E5-9410E8923364}" type="parTrans" cxnId="{E7C87D9D-0A8B-4F2A-A2A9-EB51970BB56D}">
      <dgm:prSet/>
      <dgm:spPr/>
    </dgm:pt>
    <dgm:pt modelId="{FA878A50-E6BE-4CD0-88B6-40A6D97E01E7}" type="sibTrans" cxnId="{E7C87D9D-0A8B-4F2A-A2A9-EB51970BB56D}">
      <dgm:prSet/>
      <dgm:spPr/>
    </dgm:pt>
    <dgm:pt modelId="{CDD1C7C2-0E60-4CDA-B9A7-513C2D6D6BF7}">
      <dgm:prSet custT="1"/>
      <dgm:spPr>
        <a:solidFill>
          <a:schemeClr val="accent1"/>
        </a:solidFill>
        <a:ln>
          <a:noFill/>
        </a:ln>
      </dgm:spPr>
      <dgm:t>
        <a:bodyPr/>
        <a:lstStyle/>
        <a:p>
          <a:pPr marL="0" algn="ctr">
            <a:buNone/>
          </a:pPr>
          <a:r>
            <a:rPr lang="en-US" sz="1400" dirty="0">
              <a:latin typeface="Tenorite" pitchFamily="2" charset="0"/>
            </a:rPr>
            <a:t>Location and availability of learning</a:t>
          </a:r>
        </a:p>
      </dgm:t>
    </dgm:pt>
    <dgm:pt modelId="{272A772B-45B7-4163-9D1E-B54CC0F240A2}" type="parTrans" cxnId="{926CCB54-81DF-4157-B833-FD6344EEFD3D}">
      <dgm:prSet/>
      <dgm:spPr/>
    </dgm:pt>
    <dgm:pt modelId="{82379D71-D308-4A7B-A1A2-BB726D1F961B}" type="sibTrans" cxnId="{926CCB54-81DF-4157-B833-FD6344EEFD3D}">
      <dgm:prSet/>
      <dgm:spPr/>
    </dgm:pt>
    <dgm:pt modelId="{3952F4EC-BC60-4817-AAC5-54C6A13F080E}">
      <dgm:prSet custT="1"/>
      <dgm:spPr>
        <a:solidFill>
          <a:schemeClr val="accent1"/>
        </a:solidFill>
        <a:ln>
          <a:noFill/>
        </a:ln>
      </dgm:spPr>
      <dgm:t>
        <a:bodyPr/>
        <a:lstStyle/>
        <a:p>
          <a:pPr marL="0" algn="ctr">
            <a:buNone/>
          </a:pPr>
          <a:r>
            <a:rPr lang="en-US" sz="1400" dirty="0">
              <a:latin typeface="Tenorite" pitchFamily="2" charset="0"/>
            </a:rPr>
            <a:t>Make smart choices with you education</a:t>
          </a:r>
        </a:p>
      </dgm:t>
    </dgm:pt>
    <dgm:pt modelId="{4A84FCF4-DAA2-4689-8579-A244FFB55E84}" type="parTrans" cxnId="{841B24F5-AD81-4BAC-B80E-FE4BB6C96CE1}">
      <dgm:prSet/>
      <dgm:spPr/>
    </dgm:pt>
    <dgm:pt modelId="{4FE25D61-B3E0-45F6-99DB-35A072711A4C}" type="sibTrans" cxnId="{841B24F5-AD81-4BAC-B80E-FE4BB6C96CE1}">
      <dgm:prSet/>
      <dgm:spPr/>
    </dgm:pt>
    <dgm:pt modelId="{C99281F1-F069-420E-B24B-E8FA36257A50}">
      <dgm:prSet custT="1"/>
      <dgm:spPr>
        <a:solidFill>
          <a:schemeClr val="accent1"/>
        </a:solidFill>
        <a:ln>
          <a:noFill/>
        </a:ln>
      </dgm:spPr>
      <dgm:t>
        <a:bodyPr/>
        <a:lstStyle/>
        <a:p>
          <a:pPr marL="0" algn="ctr">
            <a:buNone/>
          </a:pPr>
          <a:endParaRPr lang="en-US" sz="1400" dirty="0">
            <a:latin typeface="Tenorite" pitchFamily="2" charset="0"/>
          </a:endParaRPr>
        </a:p>
      </dgm:t>
    </dgm:pt>
    <dgm:pt modelId="{A1784C17-EEBA-4EE5-B574-2F2BF974FC5E}" type="parTrans" cxnId="{D947C675-BE7B-43FC-9CAC-445C605E9E89}">
      <dgm:prSet/>
      <dgm:spPr/>
    </dgm:pt>
    <dgm:pt modelId="{B0A72572-B7D8-411F-860D-CB479F9A925B}" type="sibTrans" cxnId="{D947C675-BE7B-43FC-9CAC-445C605E9E89}">
      <dgm:prSet/>
      <dgm:spPr/>
    </dgm:pt>
    <dgm:pt modelId="{0EC0C300-11E4-45CF-8418-973585107209}">
      <dgm:prSet phldr="0" custT="1"/>
      <dgm:spPr>
        <a:solidFill>
          <a:schemeClr val="accent1"/>
        </a:solidFill>
        <a:ln>
          <a:noFill/>
        </a:ln>
      </dgm:spPr>
      <dgm:t>
        <a:bodyPr/>
        <a:lstStyle/>
        <a:p>
          <a:pPr marL="0" algn="ctr">
            <a:buNone/>
          </a:pPr>
          <a:r>
            <a:rPr lang="en-US" sz="1400" dirty="0">
              <a:latin typeface="Tenorite" pitchFamily="2" charset="0"/>
            </a:rPr>
            <a:t>Start building your identity</a:t>
          </a:r>
        </a:p>
      </dgm:t>
    </dgm:pt>
    <dgm:pt modelId="{90FAB5D1-62B3-4FF6-A07D-EE607F529C32}" type="sibTrans" cxnId="{51563A4F-C0EB-47D6-B5BC-47A4E599AD4B}">
      <dgm:prSet/>
      <dgm:spPr/>
      <dgm:t>
        <a:bodyPr/>
        <a:lstStyle/>
        <a:p>
          <a:endParaRPr lang="en-US">
            <a:latin typeface="Tenorite" pitchFamily="2" charset="0"/>
          </a:endParaRPr>
        </a:p>
      </dgm:t>
    </dgm:pt>
    <dgm:pt modelId="{1E4DD98E-100E-46B7-B24A-408BBF69E9FA}" type="parTrans" cxnId="{51563A4F-C0EB-47D6-B5BC-47A4E599AD4B}">
      <dgm:prSet/>
      <dgm:spPr/>
      <dgm:t>
        <a:bodyPr/>
        <a:lstStyle/>
        <a:p>
          <a:endParaRPr lang="en-US">
            <a:latin typeface="Tenorite" pitchFamily="2" charset="0"/>
          </a:endParaRPr>
        </a:p>
      </dgm:t>
    </dgm:pt>
    <dgm:pt modelId="{76317D9F-437E-418D-8147-5EAE4F2B6138}">
      <dgm:prSet phldr="0" custT="1"/>
      <dgm:spPr>
        <a:solidFill>
          <a:schemeClr val="accent1"/>
        </a:solidFill>
        <a:ln>
          <a:noFill/>
        </a:ln>
      </dgm:spPr>
      <dgm:t>
        <a:bodyPr/>
        <a:lstStyle/>
        <a:p>
          <a:pPr marL="0" algn="ctr">
            <a:buNone/>
          </a:pPr>
          <a:r>
            <a:rPr lang="en-US" sz="1400" dirty="0">
              <a:latin typeface="Tenorite" pitchFamily="2" charset="0"/>
            </a:rPr>
            <a:t>Make connections</a:t>
          </a:r>
        </a:p>
      </dgm:t>
    </dgm:pt>
    <dgm:pt modelId="{A570E268-E464-48FA-A681-8ACDB1889BF9}" type="parTrans" cxnId="{7B042A77-E336-4A02-92DF-7922A55F0BAA}">
      <dgm:prSet/>
      <dgm:spPr/>
    </dgm:pt>
    <dgm:pt modelId="{15F0D0C0-6522-48F2-90F9-B4752E72F5A0}" type="sibTrans" cxnId="{7B042A77-E336-4A02-92DF-7922A55F0BAA}">
      <dgm:prSet/>
      <dgm:spPr/>
    </dgm:pt>
    <dgm:pt modelId="{ED313EDB-0FE3-4906-A849-09443B819A1C}">
      <dgm:prSet phldr="0" custT="1"/>
      <dgm:spPr>
        <a:solidFill>
          <a:schemeClr val="accent1"/>
        </a:solidFill>
        <a:ln>
          <a:noFill/>
        </a:ln>
      </dgm:spPr>
      <dgm:t>
        <a:bodyPr/>
        <a:lstStyle/>
        <a:p>
          <a:pPr marL="0" algn="ctr">
            <a:buNone/>
          </a:pPr>
          <a:r>
            <a:rPr lang="en-US" sz="1400" dirty="0">
              <a:latin typeface="Tenorite" pitchFamily="2" charset="0"/>
            </a:rPr>
            <a:t>Establish and nurture relationships</a:t>
          </a:r>
        </a:p>
      </dgm:t>
    </dgm:pt>
    <dgm:pt modelId="{387CE690-78DC-4DAA-90F3-1D269F8C1131}" type="parTrans" cxnId="{762D3E06-7D01-453F-A2AC-5F1105A3E42B}">
      <dgm:prSet/>
      <dgm:spPr/>
    </dgm:pt>
    <dgm:pt modelId="{A52B93E8-8E87-4CB7-946E-6D21D8BD6F40}" type="sibTrans" cxnId="{762D3E06-7D01-453F-A2AC-5F1105A3E42B}">
      <dgm:prSet/>
      <dgm:spPr/>
    </dgm:pt>
    <dgm:pt modelId="{3D87D6B6-841A-4322-B493-AE8C7E6B4E9A}">
      <dgm:prSet phldr="0" custT="1"/>
      <dgm:spPr>
        <a:solidFill>
          <a:schemeClr val="accent1"/>
        </a:solidFill>
        <a:ln>
          <a:noFill/>
        </a:ln>
      </dgm:spPr>
      <dgm:t>
        <a:bodyPr/>
        <a:lstStyle/>
        <a:p>
          <a:pPr marL="0" algn="ctr">
            <a:buNone/>
          </a:pPr>
          <a:r>
            <a:rPr lang="en-US" sz="1400" dirty="0">
              <a:latin typeface="Tenorite" pitchFamily="2" charset="0"/>
            </a:rPr>
            <a:t>Volunteer if possible</a:t>
          </a:r>
        </a:p>
      </dgm:t>
    </dgm:pt>
    <dgm:pt modelId="{22B1DDF7-954B-4207-A5B3-17E38F59FDF0}" type="parTrans" cxnId="{9A31B6E5-C4CE-4AC1-B2D0-7D9D02644CF9}">
      <dgm:prSet/>
      <dgm:spPr/>
    </dgm:pt>
    <dgm:pt modelId="{4208D5E1-BA8B-455E-A94E-F5EB08C68FCA}" type="sibTrans" cxnId="{9A31B6E5-C4CE-4AC1-B2D0-7D9D02644CF9}">
      <dgm:prSet/>
      <dgm:spPr/>
    </dgm:pt>
    <dgm:pt modelId="{FBDAC429-F3AA-424C-935F-210B82FF48E2}">
      <dgm:prSet phldr="0" custT="1"/>
      <dgm:spPr>
        <a:solidFill>
          <a:schemeClr val="accent1"/>
        </a:solidFill>
        <a:ln>
          <a:noFill/>
        </a:ln>
      </dgm:spPr>
      <dgm:t>
        <a:bodyPr/>
        <a:lstStyle/>
        <a:p>
          <a:pPr marL="0" algn="ctr">
            <a:buNone/>
          </a:pPr>
          <a:r>
            <a:rPr lang="en-US" sz="1400" dirty="0">
              <a:latin typeface="Tenorite" pitchFamily="2" charset="0"/>
            </a:rPr>
            <a:t>Always live the profession</a:t>
          </a:r>
        </a:p>
      </dgm:t>
    </dgm:pt>
    <dgm:pt modelId="{F61904B1-3539-49AF-91B7-4B5B9D1A9BFE}" type="parTrans" cxnId="{F6F1C548-72DF-413A-9F61-1136C38CDC5D}">
      <dgm:prSet/>
      <dgm:spPr/>
    </dgm:pt>
    <dgm:pt modelId="{17AA12F7-F789-47C0-9BF4-BD4895CA8CFD}" type="sibTrans" cxnId="{F6F1C548-72DF-413A-9F61-1136C38CDC5D}">
      <dgm:prSet/>
      <dgm:spPr/>
    </dgm:pt>
    <dgm:pt modelId="{896A9EF0-6EA2-4C15-8324-D83D78D4CB04}">
      <dgm:prSet phldr="0" custT="1"/>
      <dgm:spPr>
        <a:solidFill>
          <a:schemeClr val="accent1"/>
        </a:solidFill>
        <a:ln>
          <a:noFill/>
        </a:ln>
      </dgm:spPr>
      <dgm:t>
        <a:bodyPr/>
        <a:lstStyle/>
        <a:p>
          <a:pPr marL="0" algn="ctr" rtl="0">
            <a:buNone/>
          </a:pPr>
          <a:r>
            <a:rPr lang="en-US" sz="1400" dirty="0">
              <a:latin typeface="Tenorite" pitchFamily="2" charset="0"/>
            </a:rPr>
            <a:t>Avoid toxicity</a:t>
          </a:r>
        </a:p>
      </dgm:t>
    </dgm:pt>
    <dgm:pt modelId="{16596721-3391-41A7-BD6D-6F9471D74C85}" type="parTrans" cxnId="{A9D16619-6419-459A-ADE6-7DE698E71525}">
      <dgm:prSet/>
      <dgm:spPr/>
    </dgm:pt>
    <dgm:pt modelId="{CEB25205-89F1-442C-BA65-52AA05EA91FC}" type="sibTrans" cxnId="{A9D16619-6419-459A-ADE6-7DE698E71525}">
      <dgm:prSet/>
      <dgm:spPr/>
    </dgm:pt>
    <dgm:pt modelId="{E89F0A96-A82B-401A-8EC5-ED1B55016246}">
      <dgm:prSet phldr="0" custT="1"/>
      <dgm:spPr>
        <a:solidFill>
          <a:schemeClr val="accent1"/>
        </a:solidFill>
        <a:ln>
          <a:noFill/>
        </a:ln>
      </dgm:spPr>
      <dgm:t>
        <a:bodyPr/>
        <a:lstStyle/>
        <a:p>
          <a:pPr marL="0" algn="ctr" rtl="0">
            <a:buNone/>
          </a:pPr>
          <a:r>
            <a:rPr lang="en-US" sz="1400" dirty="0">
              <a:latin typeface="Tenorite" pitchFamily="2" charset="0"/>
            </a:rPr>
            <a:t>See yourself as a living resume</a:t>
          </a:r>
        </a:p>
      </dgm:t>
    </dgm:pt>
    <dgm:pt modelId="{9C9E8CFC-15D5-4EFE-B406-E6EDC6C0DDE9}" type="parTrans" cxnId="{6090D940-A023-4A7B-BFEB-475AEEC95F02}">
      <dgm:prSet/>
      <dgm:spPr/>
    </dgm:pt>
    <dgm:pt modelId="{B166E3FB-EF0F-439F-A3C7-75E9DE2A0DA6}" type="sibTrans" cxnId="{6090D940-A023-4A7B-BFEB-475AEEC95F02}">
      <dgm:prSet/>
      <dgm:spPr/>
    </dgm:pt>
    <dgm:pt modelId="{FCCB1E7F-7F3D-4602-8136-0BDCFED32E54}">
      <dgm:prSet phldr="0" custT="1"/>
      <dgm:spPr>
        <a:solidFill>
          <a:schemeClr val="accent1"/>
        </a:solidFill>
        <a:ln>
          <a:noFill/>
        </a:ln>
      </dgm:spPr>
      <dgm:t>
        <a:bodyPr/>
        <a:lstStyle/>
        <a:p>
          <a:pPr marL="0" algn="ctr" rtl="0">
            <a:buNone/>
          </a:pPr>
          <a:r>
            <a:rPr lang="en-US" sz="1400" dirty="0">
              <a:latin typeface="Tenorite" pitchFamily="2" charset="0"/>
            </a:rPr>
            <a:t>Find and treasure tools that are resourceful</a:t>
          </a:r>
        </a:p>
      </dgm:t>
    </dgm:pt>
    <dgm:pt modelId="{A6A6AFD1-A942-48E9-B2FF-EB2FCDACB3FD}" type="parTrans" cxnId="{77D9228E-CC7D-41D1-A9C1-B8876625FB4C}">
      <dgm:prSet/>
      <dgm:spPr/>
    </dgm:pt>
    <dgm:pt modelId="{C72DE9AF-75FE-4D0A-B121-C5F8942FC579}" type="sibTrans" cxnId="{77D9228E-CC7D-41D1-A9C1-B8876625FB4C}">
      <dgm:prSet/>
      <dgm:spPr/>
    </dgm:pt>
    <dgm:pt modelId="{CBE67590-3D1E-4339-B592-85634F9A741D}">
      <dgm:prSet custT="1"/>
      <dgm:spPr>
        <a:solidFill>
          <a:schemeClr val="accent1"/>
        </a:solidFill>
        <a:ln>
          <a:noFill/>
        </a:ln>
      </dgm:spPr>
      <dgm:t>
        <a:bodyPr lIns="182880" tIns="182880" rIns="182880" bIns="182880"/>
        <a:lstStyle/>
        <a:p>
          <a:pPr marL="0" algn="ctr" rtl="0">
            <a:buNone/>
          </a:pPr>
          <a:r>
            <a:rPr lang="en-US" sz="1400" dirty="0">
              <a:latin typeface="Tenorite" pitchFamily="2" charset="0"/>
            </a:rPr>
            <a:t>Know your program requirements and meet them</a:t>
          </a:r>
        </a:p>
      </dgm:t>
    </dgm:pt>
    <dgm:pt modelId="{D999792D-5D17-43EB-BA49-857114C46997}" type="parTrans" cxnId="{47F7C927-7688-48ED-A09B-C9344A126F69}">
      <dgm:prSet/>
      <dgm:spPr/>
    </dgm:pt>
    <dgm:pt modelId="{5669F3C6-5196-4FD1-B54C-8B603C189D84}" type="sibTrans" cxnId="{47F7C927-7688-48ED-A09B-C9344A126F69}">
      <dgm:prSet/>
      <dgm:spPr/>
    </dgm:pt>
    <dgm:pt modelId="{68DF7B50-498C-43EE-8C03-FF757B014D52}">
      <dgm:prSet custT="1"/>
      <dgm:spPr>
        <a:solidFill>
          <a:schemeClr val="accent1"/>
        </a:solidFill>
        <a:ln>
          <a:noFill/>
        </a:ln>
      </dgm:spPr>
      <dgm:t>
        <a:bodyPr lIns="182880" tIns="182880" rIns="182880" bIns="182880"/>
        <a:lstStyle/>
        <a:p>
          <a:pPr marL="0" algn="ctr" rtl="0">
            <a:buNone/>
          </a:pPr>
          <a:r>
            <a:rPr lang="en-US" sz="1400" dirty="0">
              <a:latin typeface="Tenorite" pitchFamily="2" charset="0"/>
            </a:rPr>
            <a:t>Constantly revise intent letters (cover letters)</a:t>
          </a:r>
        </a:p>
      </dgm:t>
    </dgm:pt>
    <dgm:pt modelId="{08912E0D-BEAC-42F6-BE11-C49242304DDA}" type="parTrans" cxnId="{E8BCBB0E-9760-460E-97FF-CC0E739C6DFF}">
      <dgm:prSet/>
      <dgm:spPr/>
    </dgm:pt>
    <dgm:pt modelId="{069075C7-8C67-4104-8DB0-CD74DAB2F074}" type="sibTrans" cxnId="{E8BCBB0E-9760-460E-97FF-CC0E739C6DFF}">
      <dgm:prSet/>
      <dgm:spPr/>
    </dgm:pt>
    <dgm:pt modelId="{DD3629D1-9978-4737-818D-BCB73AF5FB1B}">
      <dgm:prSet custT="1"/>
      <dgm:spPr>
        <a:solidFill>
          <a:schemeClr val="accent1"/>
        </a:solidFill>
        <a:ln>
          <a:noFill/>
        </a:ln>
      </dgm:spPr>
      <dgm:t>
        <a:bodyPr lIns="182880" tIns="182880" rIns="182880" bIns="182880"/>
        <a:lstStyle/>
        <a:p>
          <a:pPr marL="0" algn="ctr" rtl="0">
            <a:buNone/>
          </a:pPr>
          <a:r>
            <a:rPr lang="en-US" sz="1400" dirty="0">
              <a:latin typeface="Tenorite" pitchFamily="2" charset="0"/>
            </a:rPr>
            <a:t>Seek and accept critique</a:t>
          </a:r>
        </a:p>
      </dgm:t>
    </dgm:pt>
    <dgm:pt modelId="{760D5066-B4AF-41BF-A730-EF066D06FA23}" type="parTrans" cxnId="{440B09E7-F95E-4D9E-BCD8-8E92071911B8}">
      <dgm:prSet/>
      <dgm:spPr/>
    </dgm:pt>
    <dgm:pt modelId="{7EA34F1B-F446-400E-BE8A-2E762C8C0A6D}" type="sibTrans" cxnId="{440B09E7-F95E-4D9E-BCD8-8E92071911B8}">
      <dgm:prSet/>
      <dgm:spPr/>
    </dgm:pt>
    <dgm:pt modelId="{FB9ABDCE-7ABC-4585-8013-65B55AADEB33}">
      <dgm:prSet custT="1"/>
      <dgm:spPr>
        <a:solidFill>
          <a:schemeClr val="accent1"/>
        </a:solidFill>
        <a:ln>
          <a:noFill/>
        </a:ln>
      </dgm:spPr>
      <dgm:t>
        <a:bodyPr/>
        <a:lstStyle/>
        <a:p>
          <a:pPr marL="0" algn="ctr">
            <a:buNone/>
          </a:pPr>
          <a:r>
            <a:rPr lang="en-US" sz="1400" dirty="0">
              <a:latin typeface="Tenorite" pitchFamily="2" charset="0"/>
            </a:rPr>
            <a:t>Be aware of resources you will need</a:t>
          </a:r>
        </a:p>
      </dgm:t>
    </dgm:pt>
    <dgm:pt modelId="{0ABB1C2C-E39B-46EC-825A-B58BF0E7444C}" type="parTrans" cxnId="{E3ADD665-AD1A-44D7-BCD8-26981F2B3BE7}">
      <dgm:prSet/>
      <dgm:spPr/>
    </dgm:pt>
    <dgm:pt modelId="{1FCF652E-D89C-4F2E-BAB6-164348404CEE}" type="sibTrans" cxnId="{E3ADD665-AD1A-44D7-BCD8-26981F2B3BE7}">
      <dgm:prSet/>
      <dgm:spPr/>
    </dgm:pt>
    <dgm:pt modelId="{685AD507-B86A-4BAD-8DF4-015E2968279F}">
      <dgm:prSet custT="1"/>
      <dgm:spPr>
        <a:solidFill>
          <a:schemeClr val="accent1"/>
        </a:solidFill>
        <a:ln>
          <a:noFill/>
        </a:ln>
      </dgm:spPr>
      <dgm:t>
        <a:bodyPr/>
        <a:lstStyle/>
        <a:p>
          <a:pPr marL="0" algn="ctr">
            <a:buNone/>
          </a:pPr>
          <a:r>
            <a:rPr lang="en-US" sz="1400" dirty="0">
              <a:latin typeface="Tenorite" pitchFamily="2" charset="0"/>
            </a:rPr>
            <a:t>Seek out grants and or employee-based funding</a:t>
          </a:r>
        </a:p>
      </dgm:t>
    </dgm:pt>
    <dgm:pt modelId="{0B06E9BA-75F0-4E88-8461-58BE7433C624}" type="parTrans" cxnId="{32E2F266-6358-4A1E-B61B-83E8D7C8397F}">
      <dgm:prSet/>
      <dgm:spPr/>
    </dgm:pt>
    <dgm:pt modelId="{B3BCE409-C9FF-4CAE-A35C-F1D06242B159}" type="sibTrans" cxnId="{32E2F266-6358-4A1E-B61B-83E8D7C8397F}">
      <dgm:prSet/>
      <dgm:spPr/>
    </dgm:pt>
    <dgm:pt modelId="{A34AE8AA-FDF7-FA40-BADC-6B62C2B1DE88}" type="pres">
      <dgm:prSet presAssocID="{0DD8915E-DC14-41D6-9BB5-F49E1C265163}" presName="Name0" presStyleCnt="0">
        <dgm:presLayoutVars>
          <dgm:dir/>
          <dgm:resizeHandles val="exact"/>
        </dgm:presLayoutVars>
      </dgm:prSet>
      <dgm:spPr/>
    </dgm:pt>
    <dgm:pt modelId="{2107607C-A87A-3347-81F6-106C527DBD58}" type="pres">
      <dgm:prSet presAssocID="{0DD8915E-DC14-41D6-9BB5-F49E1C265163}" presName="fgShape" presStyleLbl="fgShp" presStyleIdx="0" presStyleCnt="1" custLinFactNeighborX="140" custLinFactNeighborY="-19001"/>
      <dgm:spPr>
        <a:solidFill>
          <a:schemeClr val="accent2">
            <a:tint val="40000"/>
            <a:hueOff val="0"/>
            <a:satOff val="0"/>
            <a:lumOff val="0"/>
            <a:alpha val="0"/>
          </a:schemeClr>
        </a:solidFill>
        <a:ln>
          <a:noFill/>
        </a:ln>
      </dgm:spPr>
    </dgm:pt>
    <dgm:pt modelId="{0955960D-7F7D-E54C-8843-B1DBEEBFB364}" type="pres">
      <dgm:prSet presAssocID="{0DD8915E-DC14-41D6-9BB5-F49E1C265163}" presName="linComp" presStyleCnt="0"/>
      <dgm:spPr/>
    </dgm:pt>
    <dgm:pt modelId="{81155D12-3CC8-3D49-B0F3-3C84AC48510A}" type="pres">
      <dgm:prSet presAssocID="{73D947E0-108F-4D20-A71E-3CF329F97212}" presName="compNode" presStyleCnt="0"/>
      <dgm:spPr/>
    </dgm:pt>
    <dgm:pt modelId="{8F8B275D-8553-0846-A316-484B7B291C97}" type="pres">
      <dgm:prSet presAssocID="{73D947E0-108F-4D20-A71E-3CF329F97212}" presName="bkgdShape" presStyleLbl="node1" presStyleIdx="0" presStyleCnt="5" custLinFactNeighborX="-757"/>
      <dgm:spPr>
        <a:prstGeom prst="rect">
          <a:avLst/>
        </a:prstGeom>
      </dgm:spPr>
    </dgm:pt>
    <dgm:pt modelId="{7DA281F5-0265-2048-A63A-727E19796F79}" type="pres">
      <dgm:prSet presAssocID="{73D947E0-108F-4D20-A71E-3CF329F97212}" presName="nodeTx" presStyleLbl="node1" presStyleIdx="0" presStyleCnt="5">
        <dgm:presLayoutVars>
          <dgm:bulletEnabled val="1"/>
        </dgm:presLayoutVars>
      </dgm:prSet>
      <dgm:spPr/>
    </dgm:pt>
    <dgm:pt modelId="{79A13FEB-C61A-0346-824D-E0457CC5B4C9}" type="pres">
      <dgm:prSet presAssocID="{73D947E0-108F-4D20-A71E-3CF329F97212}" presName="invisiNode" presStyleLbl="node1" presStyleIdx="0" presStyleCnt="5"/>
      <dgm:spPr/>
    </dgm:pt>
    <dgm:pt modelId="{A126BA88-D0F9-AF4A-A7BA-0638E32B45F8}" type="pres">
      <dgm:prSet presAssocID="{73D947E0-108F-4D20-A71E-3CF329F97212}" presName="imagNode" presStyleLbl="fgImgPlace1" presStyleIdx="0" presStyleCnt="5" custScaleX="63106" custScaleY="63106"/>
      <dgm:spPr>
        <a:solidFill>
          <a:schemeClr val="accent1">
            <a:lumMod val="60000"/>
            <a:lumOff val="40000"/>
          </a:schemeClr>
        </a:solidFill>
        <a:ln>
          <a:noFill/>
        </a:ln>
      </dgm:spPr>
    </dgm:pt>
    <dgm:pt modelId="{DF3C77F5-32F3-5845-BEE2-529229516397}" type="pres">
      <dgm:prSet presAssocID="{AE813459-65AB-4FA9-B717-330DDA6DFA4E}" presName="sibTrans" presStyleLbl="sibTrans2D1" presStyleIdx="0" presStyleCnt="0"/>
      <dgm:spPr/>
    </dgm:pt>
    <dgm:pt modelId="{16FC6348-B601-E348-A50F-7576C3DDD207}" type="pres">
      <dgm:prSet presAssocID="{B1AFA1AF-0FF8-45B3-A6D0-0E255A2F637D}" presName="compNode" presStyleCnt="0"/>
      <dgm:spPr/>
    </dgm:pt>
    <dgm:pt modelId="{4DFF6703-D32F-9E47-96B8-A304C47CCB78}" type="pres">
      <dgm:prSet presAssocID="{B1AFA1AF-0FF8-45B3-A6D0-0E255A2F637D}" presName="bkgdShape" presStyleLbl="node1" presStyleIdx="1" presStyleCnt="5" custLinFactNeighborX="-129"/>
      <dgm:spPr>
        <a:prstGeom prst="rect">
          <a:avLst/>
        </a:prstGeom>
      </dgm:spPr>
    </dgm:pt>
    <dgm:pt modelId="{BA2077AD-A827-784F-87A6-E8E29A836D84}" type="pres">
      <dgm:prSet presAssocID="{B1AFA1AF-0FF8-45B3-A6D0-0E255A2F637D}" presName="nodeTx" presStyleLbl="node1" presStyleIdx="1" presStyleCnt="5">
        <dgm:presLayoutVars>
          <dgm:bulletEnabled val="1"/>
        </dgm:presLayoutVars>
      </dgm:prSet>
      <dgm:spPr/>
    </dgm:pt>
    <dgm:pt modelId="{47276A48-75DE-FE4F-B4C6-8B77CF2957C3}" type="pres">
      <dgm:prSet presAssocID="{B1AFA1AF-0FF8-45B3-A6D0-0E255A2F637D}" presName="invisiNode" presStyleLbl="node1" presStyleIdx="1" presStyleCnt="5"/>
      <dgm:spPr/>
    </dgm:pt>
    <dgm:pt modelId="{EFEB790C-BD5C-F54D-9993-F81422A8AD8E}" type="pres">
      <dgm:prSet presAssocID="{B1AFA1AF-0FF8-45B3-A6D0-0E255A2F637D}" presName="imagNode" presStyleLbl="fgImgPlace1" presStyleIdx="1" presStyleCnt="5" custScaleX="63106" custScaleY="63106"/>
      <dgm:spPr>
        <a:solidFill>
          <a:schemeClr val="accent1">
            <a:lumMod val="60000"/>
            <a:lumOff val="40000"/>
          </a:schemeClr>
        </a:solidFill>
        <a:ln>
          <a:noFill/>
        </a:ln>
      </dgm:spPr>
    </dgm:pt>
    <dgm:pt modelId="{56C7F139-002F-DF46-BB7F-23A563E7CE98}" type="pres">
      <dgm:prSet presAssocID="{88649F7A-400B-4056-965D-C9AC0B3AD942}" presName="sibTrans" presStyleLbl="sibTrans2D1" presStyleIdx="0" presStyleCnt="0"/>
      <dgm:spPr/>
    </dgm:pt>
    <dgm:pt modelId="{91E3D51E-7AB8-6349-A1D0-02F993052AB3}" type="pres">
      <dgm:prSet presAssocID="{E9682B4F-0217-4B50-923E-C104AA24290F}" presName="compNode" presStyleCnt="0"/>
      <dgm:spPr/>
    </dgm:pt>
    <dgm:pt modelId="{434ABADC-97F5-A547-823D-7594A86D79D3}" type="pres">
      <dgm:prSet presAssocID="{E9682B4F-0217-4B50-923E-C104AA24290F}" presName="bkgdShape" presStyleLbl="node1" presStyleIdx="2" presStyleCnt="5" custLinFactNeighborX="182"/>
      <dgm:spPr>
        <a:prstGeom prst="rect">
          <a:avLst/>
        </a:prstGeom>
      </dgm:spPr>
    </dgm:pt>
    <dgm:pt modelId="{BC636E4B-34B9-8543-A308-00E0D1B0D2F9}" type="pres">
      <dgm:prSet presAssocID="{E9682B4F-0217-4B50-923E-C104AA24290F}" presName="nodeTx" presStyleLbl="node1" presStyleIdx="2" presStyleCnt="5">
        <dgm:presLayoutVars>
          <dgm:bulletEnabled val="1"/>
        </dgm:presLayoutVars>
      </dgm:prSet>
      <dgm:spPr/>
    </dgm:pt>
    <dgm:pt modelId="{073A77BB-E8BD-4B4C-BFA2-7B530A2B3199}" type="pres">
      <dgm:prSet presAssocID="{E9682B4F-0217-4B50-923E-C104AA24290F}" presName="invisiNode" presStyleLbl="node1" presStyleIdx="2" presStyleCnt="5"/>
      <dgm:spPr/>
    </dgm:pt>
    <dgm:pt modelId="{CC076D56-4BB0-7246-9039-788AB439DAF0}" type="pres">
      <dgm:prSet presAssocID="{E9682B4F-0217-4B50-923E-C104AA24290F}" presName="imagNode" presStyleLbl="fgImgPlace1" presStyleIdx="2" presStyleCnt="5" custScaleX="63106" custScaleY="63106"/>
      <dgm:spPr>
        <a:solidFill>
          <a:schemeClr val="accent1">
            <a:lumMod val="60000"/>
            <a:lumOff val="40000"/>
          </a:schemeClr>
        </a:solidFill>
        <a:ln>
          <a:noFill/>
        </a:ln>
      </dgm:spPr>
    </dgm:pt>
    <dgm:pt modelId="{9BFD88E3-0F90-7143-8807-6B030CF54283}" type="pres">
      <dgm:prSet presAssocID="{B8632E42-D7EB-4C31-877E-6F1B2801851A}" presName="sibTrans" presStyleLbl="sibTrans2D1" presStyleIdx="0" presStyleCnt="0"/>
      <dgm:spPr/>
    </dgm:pt>
    <dgm:pt modelId="{900296CF-6A25-E746-A345-792DBE36F92C}" type="pres">
      <dgm:prSet presAssocID="{4F85505A-81B6-4FDA-A144-900B71DAD946}" presName="compNode" presStyleCnt="0"/>
      <dgm:spPr/>
    </dgm:pt>
    <dgm:pt modelId="{028C9BA8-C3B3-F947-915F-EE2FD2FCA9A5}" type="pres">
      <dgm:prSet presAssocID="{4F85505A-81B6-4FDA-A144-900B71DAD946}" presName="bkgdShape" presStyleLbl="node1" presStyleIdx="3" presStyleCnt="5" custLinFactNeighborX="0"/>
      <dgm:spPr>
        <a:prstGeom prst="rect">
          <a:avLst/>
        </a:prstGeom>
      </dgm:spPr>
    </dgm:pt>
    <dgm:pt modelId="{9312E8E2-BBD1-104A-9F74-B0103AF69816}" type="pres">
      <dgm:prSet presAssocID="{4F85505A-81B6-4FDA-A144-900B71DAD946}" presName="nodeTx" presStyleLbl="node1" presStyleIdx="3" presStyleCnt="5">
        <dgm:presLayoutVars>
          <dgm:bulletEnabled val="1"/>
        </dgm:presLayoutVars>
      </dgm:prSet>
      <dgm:spPr/>
    </dgm:pt>
    <dgm:pt modelId="{A0D6F489-540A-D44E-B596-6A182486B777}" type="pres">
      <dgm:prSet presAssocID="{4F85505A-81B6-4FDA-A144-900B71DAD946}" presName="invisiNode" presStyleLbl="node1" presStyleIdx="3" presStyleCnt="5"/>
      <dgm:spPr/>
    </dgm:pt>
    <dgm:pt modelId="{FDF2BC93-305C-D94B-A6C2-ED9CE7F40C2F}" type="pres">
      <dgm:prSet presAssocID="{4F85505A-81B6-4FDA-A144-900B71DAD946}" presName="imagNode" presStyleLbl="fgImgPlace1" presStyleIdx="3" presStyleCnt="5" custScaleX="63106" custScaleY="63106"/>
      <dgm:spPr>
        <a:solidFill>
          <a:schemeClr val="accent1">
            <a:lumMod val="60000"/>
            <a:lumOff val="40000"/>
          </a:schemeClr>
        </a:solidFill>
        <a:ln>
          <a:noFill/>
        </a:ln>
      </dgm:spPr>
    </dgm:pt>
    <dgm:pt modelId="{849C45A5-41B7-C14C-8FCB-1F684E015BD4}" type="pres">
      <dgm:prSet presAssocID="{68F74A88-49DC-44B1-BC0D-220A7B97601C}" presName="sibTrans" presStyleLbl="sibTrans2D1" presStyleIdx="0" presStyleCnt="0"/>
      <dgm:spPr/>
    </dgm:pt>
    <dgm:pt modelId="{CFB52331-3A90-8741-B893-154B21972CAC}" type="pres">
      <dgm:prSet presAssocID="{A2322D3A-7AC2-4C5C-9D7E-EAB2313D47D4}" presName="compNode" presStyleCnt="0"/>
      <dgm:spPr/>
    </dgm:pt>
    <dgm:pt modelId="{73C20AF0-FA1E-3C4A-AD07-551A27BE2B92}" type="pres">
      <dgm:prSet presAssocID="{A2322D3A-7AC2-4C5C-9D7E-EAB2313D47D4}" presName="bkgdShape" presStyleLbl="node1" presStyleIdx="4" presStyleCnt="5" custLinFactNeighborX="757"/>
      <dgm:spPr>
        <a:prstGeom prst="rect">
          <a:avLst/>
        </a:prstGeom>
      </dgm:spPr>
    </dgm:pt>
    <dgm:pt modelId="{AF3E8B43-0466-2941-94BF-5E057B356E82}" type="pres">
      <dgm:prSet presAssocID="{A2322D3A-7AC2-4C5C-9D7E-EAB2313D47D4}" presName="nodeTx" presStyleLbl="node1" presStyleIdx="4" presStyleCnt="5">
        <dgm:presLayoutVars>
          <dgm:bulletEnabled val="1"/>
        </dgm:presLayoutVars>
      </dgm:prSet>
      <dgm:spPr/>
    </dgm:pt>
    <dgm:pt modelId="{D1AAA287-E1AF-9946-AA96-77AD6193B1DD}" type="pres">
      <dgm:prSet presAssocID="{A2322D3A-7AC2-4C5C-9D7E-EAB2313D47D4}" presName="invisiNode" presStyleLbl="node1" presStyleIdx="4" presStyleCnt="5"/>
      <dgm:spPr/>
    </dgm:pt>
    <dgm:pt modelId="{916140F0-4F43-9F45-8310-FCCA12DDE514}" type="pres">
      <dgm:prSet presAssocID="{A2322D3A-7AC2-4C5C-9D7E-EAB2313D47D4}" presName="imagNode" presStyleLbl="fgImgPlace1" presStyleIdx="4" presStyleCnt="5" custScaleX="63106" custScaleY="63106"/>
      <dgm:spPr>
        <a:solidFill>
          <a:schemeClr val="accent1">
            <a:lumMod val="60000"/>
            <a:lumOff val="40000"/>
          </a:schemeClr>
        </a:solidFill>
        <a:ln>
          <a:noFill/>
        </a:ln>
      </dgm:spPr>
    </dgm:pt>
  </dgm:ptLst>
  <dgm:cxnLst>
    <dgm:cxn modelId="{F28D7702-2FC3-49BD-BB13-C989E5EE622A}" srcId="{0DD8915E-DC14-41D6-9BB5-F49E1C265163}" destId="{B1AFA1AF-0FF8-45B3-A6D0-0E255A2F637D}" srcOrd="1" destOrd="0" parTransId="{10C68AF5-481C-45AA-A216-8BBBB04515B9}" sibTransId="{88649F7A-400B-4056-965D-C9AC0B3AD942}"/>
    <dgm:cxn modelId="{8820EF03-1358-4833-B8D7-8171E6D09591}" type="presOf" srcId="{76317D9F-437E-418D-8147-5EAE4F2B6138}" destId="{BC636E4B-34B9-8543-A308-00E0D1B0D2F9}" srcOrd="1" destOrd="2" presId="urn:microsoft.com/office/officeart/2005/8/layout/hList7"/>
    <dgm:cxn modelId="{94993A06-8CF2-4528-AE07-60C1E2FC252F}" type="presOf" srcId="{3D87D6B6-841A-4322-B493-AE8C7E6B4E9A}" destId="{BC636E4B-34B9-8543-A308-00E0D1B0D2F9}" srcOrd="1" destOrd="4" presId="urn:microsoft.com/office/officeart/2005/8/layout/hList7"/>
    <dgm:cxn modelId="{762D3E06-7D01-453F-A2AC-5F1105A3E42B}" srcId="{E9682B4F-0217-4B50-923E-C104AA24290F}" destId="{ED313EDB-0FE3-4906-A849-09443B819A1C}" srcOrd="2" destOrd="0" parTransId="{387CE690-78DC-4DAA-90F3-1D269F8C1131}" sibTransId="{A52B93E8-8E87-4CB7-946E-6D21D8BD6F40}"/>
    <dgm:cxn modelId="{FEF4A308-9714-4E03-A194-478CFD3806CB}" type="presOf" srcId="{FCCB1E7F-7F3D-4602-8136-0BDCFED32E54}" destId="{9312E8E2-BBD1-104A-9F74-B0103AF69816}" srcOrd="1" destOrd="4" presId="urn:microsoft.com/office/officeart/2005/8/layout/hList7"/>
    <dgm:cxn modelId="{A0077D09-C12C-46D0-8DF7-194B6911362A}" srcId="{0DD8915E-DC14-41D6-9BB5-F49E1C265163}" destId="{73D947E0-108F-4D20-A71E-3CF329F97212}" srcOrd="0" destOrd="0" parTransId="{9D249532-A24D-4D8F-848A-9F42F2E486C9}" sibTransId="{AE813459-65AB-4FA9-B717-330DDA6DFA4E}"/>
    <dgm:cxn modelId="{8994D20D-699B-6A45-8026-8CCE203E1BB5}" type="presOf" srcId="{73D947E0-108F-4D20-A71E-3CF329F97212}" destId="{7DA281F5-0265-2048-A63A-727E19796F79}" srcOrd="1" destOrd="0" presId="urn:microsoft.com/office/officeart/2005/8/layout/hList7"/>
    <dgm:cxn modelId="{E8BCBB0E-9760-460E-97FF-CC0E739C6DFF}" srcId="{A2322D3A-7AC2-4C5C-9D7E-EAB2313D47D4}" destId="{68DF7B50-498C-43EE-8C03-FF757B014D52}" srcOrd="2" destOrd="0" parTransId="{08912E0D-BEAC-42F6-BE11-C49242304DDA}" sibTransId="{069075C7-8C67-4104-8DB0-CD74DAB2F074}"/>
    <dgm:cxn modelId="{D6F43B12-01B3-45C9-A294-51E98E72AB3D}" type="presOf" srcId="{CDD1C7C2-0E60-4CDA-B9A7-513C2D6D6BF7}" destId="{7DA281F5-0265-2048-A63A-727E19796F79}" srcOrd="1" destOrd="4" presId="urn:microsoft.com/office/officeart/2005/8/layout/hList7"/>
    <dgm:cxn modelId="{54DCB715-3D54-4702-881E-045195560445}" type="presOf" srcId="{ED313EDB-0FE3-4906-A849-09443B819A1C}" destId="{BC636E4B-34B9-8543-A308-00E0D1B0D2F9}" srcOrd="1" destOrd="3" presId="urn:microsoft.com/office/officeart/2005/8/layout/hList7"/>
    <dgm:cxn modelId="{34AA9B17-BB43-4032-A9D6-07476CA7EBA1}" type="presOf" srcId="{68DF7B50-498C-43EE-8C03-FF757B014D52}" destId="{73C20AF0-FA1E-3C4A-AD07-551A27BE2B92}" srcOrd="0" destOrd="3" presId="urn:microsoft.com/office/officeart/2005/8/layout/hList7"/>
    <dgm:cxn modelId="{A9D16619-6419-459A-ADE6-7DE698E71525}" srcId="{4F85505A-81B6-4FDA-A144-900B71DAD946}" destId="{896A9EF0-6EA2-4C15-8324-D83D78D4CB04}" srcOrd="1" destOrd="0" parTransId="{16596721-3391-41A7-BD6D-6F9471D74C85}" sibTransId="{CEB25205-89F1-442C-BA65-52AA05EA91FC}"/>
    <dgm:cxn modelId="{4CEEA71E-92BB-4D48-90C0-CADB5E1B0077}" type="presOf" srcId="{DD3629D1-9978-4737-818D-BCB73AF5FB1B}" destId="{73C20AF0-FA1E-3C4A-AD07-551A27BE2B92}" srcOrd="0" destOrd="4" presId="urn:microsoft.com/office/officeart/2005/8/layout/hList7"/>
    <dgm:cxn modelId="{F280AB1F-2993-9D47-BFDD-242B41F1F2AC}" type="presOf" srcId="{0EC0C300-11E4-45CF-8418-973585107209}" destId="{434ABADC-97F5-A547-823D-7594A86D79D3}" srcOrd="0" destOrd="1" presId="urn:microsoft.com/office/officeart/2005/8/layout/hList7"/>
    <dgm:cxn modelId="{E5D9CC1F-E58D-2F49-A249-EA553AC96459}" type="presOf" srcId="{50418D2B-9486-42DE-AFDD-1D31420040FF}" destId="{4DFF6703-D32F-9E47-96B8-A304C47CCB78}" srcOrd="0" destOrd="1" presId="urn:microsoft.com/office/officeart/2005/8/layout/hList7"/>
    <dgm:cxn modelId="{5A5BA622-5DEB-48B9-88D9-C1DE36C711E5}" srcId="{B1AFA1AF-0FF8-45B3-A6D0-0E255A2F637D}" destId="{50418D2B-9486-42DE-AFDD-1D31420040FF}" srcOrd="0" destOrd="0" parTransId="{D5A17F6B-93F5-442B-938A-0F38C281BE88}" sibTransId="{1D87A0A5-8024-4710-846B-D5BFAC785107}"/>
    <dgm:cxn modelId="{46FE3523-9040-4DF2-8D8D-1E653CF0E4D4}" type="presOf" srcId="{CDD1C7C2-0E60-4CDA-B9A7-513C2D6D6BF7}" destId="{8F8B275D-8553-0846-A316-484B7B291C97}" srcOrd="0" destOrd="4" presId="urn:microsoft.com/office/officeart/2005/8/layout/hList7"/>
    <dgm:cxn modelId="{187BAA24-6C8D-4784-95CD-0068DB891DCC}" type="presOf" srcId="{FBDAC429-F3AA-424C-935F-210B82FF48E2}" destId="{BC636E4B-34B9-8543-A308-00E0D1B0D2F9}" srcOrd="1" destOrd="5" presId="urn:microsoft.com/office/officeart/2005/8/layout/hList7"/>
    <dgm:cxn modelId="{47F7C927-7688-48ED-A09B-C9344A126F69}" srcId="{A2322D3A-7AC2-4C5C-9D7E-EAB2313D47D4}" destId="{CBE67590-3D1E-4339-B592-85634F9A741D}" srcOrd="1" destOrd="0" parTransId="{D999792D-5D17-43EB-BA49-857114C46997}" sibTransId="{5669F3C6-5196-4FD1-B54C-8B603C189D84}"/>
    <dgm:cxn modelId="{B9B71D33-5169-4423-B102-C608DCBF2A7F}" type="presOf" srcId="{FB9ABDCE-7ABC-4585-8013-65B55AADEB33}" destId="{4DFF6703-D32F-9E47-96B8-A304C47CCB78}" srcOrd="0" destOrd="3" presId="urn:microsoft.com/office/officeart/2005/8/layout/hList7"/>
    <dgm:cxn modelId="{029E4233-DBFE-C64A-B874-B5F720CDE974}" type="presOf" srcId="{FEB4A941-E9FA-4A86-A673-85FF34B35F20}" destId="{9312E8E2-BBD1-104A-9F74-B0103AF69816}" srcOrd="1" destOrd="1" presId="urn:microsoft.com/office/officeart/2005/8/layout/hList7"/>
    <dgm:cxn modelId="{BB6C8833-1777-40AA-BC4D-467837E8BAFC}" type="presOf" srcId="{7597B541-B8A4-46F9-B273-BB47DC0F1A86}" destId="{8F8B275D-8553-0846-A316-484B7B291C97}" srcOrd="0" destOrd="2" presId="urn:microsoft.com/office/officeart/2005/8/layout/hList7"/>
    <dgm:cxn modelId="{711E093C-AD42-45A4-8D40-A2D39702062E}" srcId="{A2322D3A-7AC2-4C5C-9D7E-EAB2313D47D4}" destId="{8FE81FEC-2664-411F-AEB3-065F29F52751}" srcOrd="0" destOrd="0" parTransId="{BCBC007E-0269-421B-9C41-DE26D5C3A822}" sibTransId="{80230EB7-7230-4881-A631-309C07417378}"/>
    <dgm:cxn modelId="{6090D940-A023-4A7B-BFEB-475AEEC95F02}" srcId="{4F85505A-81B6-4FDA-A144-900B71DAD946}" destId="{E89F0A96-A82B-401A-8EC5-ED1B55016246}" srcOrd="2" destOrd="0" parTransId="{9C9E8CFC-15D5-4EFE-B406-E6EDC6C0DDE9}" sibTransId="{B166E3FB-EF0F-439F-A3C7-75E9DE2A0DA6}"/>
    <dgm:cxn modelId="{F4196061-8F22-F64C-80CC-9FC99308DC40}" type="presOf" srcId="{A2322D3A-7AC2-4C5C-9D7E-EAB2313D47D4}" destId="{AF3E8B43-0466-2941-94BF-5E057B356E82}" srcOrd="1" destOrd="0" presId="urn:microsoft.com/office/officeart/2005/8/layout/hList7"/>
    <dgm:cxn modelId="{71549A62-CAF4-BE45-851A-4CCE70CE64C3}" type="presOf" srcId="{4F85505A-81B6-4FDA-A144-900B71DAD946}" destId="{028C9BA8-C3B3-F947-915F-EE2FD2FCA9A5}" srcOrd="0" destOrd="0" presId="urn:microsoft.com/office/officeart/2005/8/layout/hList7"/>
    <dgm:cxn modelId="{675AD062-F248-4464-81C4-F5183E28AAC6}" type="presOf" srcId="{C99281F1-F069-420E-B24B-E8FA36257A50}" destId="{4DFF6703-D32F-9E47-96B8-A304C47CCB78}" srcOrd="0" destOrd="5" presId="urn:microsoft.com/office/officeart/2005/8/layout/hList7"/>
    <dgm:cxn modelId="{5368DE64-FD22-024A-86AC-2607350C890A}" type="presOf" srcId="{AE813459-65AB-4FA9-B717-330DDA6DFA4E}" destId="{DF3C77F5-32F3-5845-BEE2-529229516397}" srcOrd="0" destOrd="0" presId="urn:microsoft.com/office/officeart/2005/8/layout/hList7"/>
    <dgm:cxn modelId="{0CDD0345-B9D9-564F-9C2A-594661BD7D44}" type="presOf" srcId="{73D947E0-108F-4D20-A71E-3CF329F97212}" destId="{8F8B275D-8553-0846-A316-484B7B291C97}" srcOrd="0" destOrd="0" presId="urn:microsoft.com/office/officeart/2005/8/layout/hList7"/>
    <dgm:cxn modelId="{E3ADD665-AD1A-44D7-BCD8-26981F2B3BE7}" srcId="{B1AFA1AF-0FF8-45B3-A6D0-0E255A2F637D}" destId="{FB9ABDCE-7ABC-4585-8013-65B55AADEB33}" srcOrd="2" destOrd="0" parTransId="{0ABB1C2C-E39B-46EC-825A-B58BF0E7444C}" sibTransId="{1FCF652E-D89C-4F2E-BAB6-164348404CEE}"/>
    <dgm:cxn modelId="{32E2F266-6358-4A1E-B61B-83E8D7C8397F}" srcId="{B1AFA1AF-0FF8-45B3-A6D0-0E255A2F637D}" destId="{685AD507-B86A-4BAD-8DF4-015E2968279F}" srcOrd="3" destOrd="0" parTransId="{0B06E9BA-75F0-4E88-8461-58BE7433C624}" sibTransId="{B3BCE409-C9FF-4CAE-A35C-F1D06242B159}"/>
    <dgm:cxn modelId="{80DC2967-0B8E-9442-A9E2-4F58C113FDCA}" type="presOf" srcId="{B1AFA1AF-0FF8-45B3-A6D0-0E255A2F637D}" destId="{4DFF6703-D32F-9E47-96B8-A304C47CCB78}" srcOrd="0" destOrd="0" presId="urn:microsoft.com/office/officeart/2005/8/layout/hList7"/>
    <dgm:cxn modelId="{FFD46F48-1601-3B48-AC95-844EF8053475}" type="presOf" srcId="{8FE81FEC-2664-411F-AEB3-065F29F52751}" destId="{73C20AF0-FA1E-3C4A-AD07-551A27BE2B92}" srcOrd="0" destOrd="1" presId="urn:microsoft.com/office/officeart/2005/8/layout/hList7"/>
    <dgm:cxn modelId="{F6F1C548-72DF-413A-9F61-1136C38CDC5D}" srcId="{E9682B4F-0217-4B50-923E-C104AA24290F}" destId="{FBDAC429-F3AA-424C-935F-210B82FF48E2}" srcOrd="4" destOrd="0" parTransId="{F61904B1-3539-49AF-91B7-4B5B9D1A9BFE}" sibTransId="{17AA12F7-F789-47C0-9BF4-BD4895CA8CFD}"/>
    <dgm:cxn modelId="{DB32E069-A511-4C95-A05F-DEC209F7BB30}" type="presOf" srcId="{685AD507-B86A-4BAD-8DF4-015E2968279F}" destId="{BA2077AD-A827-784F-87A6-E8E29A836D84}" srcOrd="1" destOrd="4" presId="urn:microsoft.com/office/officeart/2005/8/layout/hList7"/>
    <dgm:cxn modelId="{FF82E56C-0E90-E648-A4FD-33776C71CA80}" type="presOf" srcId="{8FE81FEC-2664-411F-AEB3-065F29F52751}" destId="{AF3E8B43-0466-2941-94BF-5E057B356E82}" srcOrd="1" destOrd="1" presId="urn:microsoft.com/office/officeart/2005/8/layout/hList7"/>
    <dgm:cxn modelId="{F942F56C-9025-4AA1-9B36-C5AE0A93B0F5}" srcId="{4F85505A-81B6-4FDA-A144-900B71DAD946}" destId="{FEB4A941-E9FA-4A86-A673-85FF34B35F20}" srcOrd="0" destOrd="0" parTransId="{39522508-BC4E-4DD5-A744-AFEFFE36DB74}" sibTransId="{97624CC8-6315-4683-B26C-C30D552DA5A6}"/>
    <dgm:cxn modelId="{C4C4D64D-BCE2-4049-8D6A-C6A3FEB4CA91}" type="presOf" srcId="{CBE67590-3D1E-4339-B592-85634F9A741D}" destId="{73C20AF0-FA1E-3C4A-AD07-551A27BE2B92}" srcOrd="0" destOrd="2" presId="urn:microsoft.com/office/officeart/2005/8/layout/hList7"/>
    <dgm:cxn modelId="{1348AF6E-7326-45FA-916A-D1A74CFA7088}" type="presOf" srcId="{4BFC768C-9B9F-425E-ACCB-971513608183}" destId="{8F8B275D-8553-0846-A316-484B7B291C97}" srcOrd="0" destOrd="3" presId="urn:microsoft.com/office/officeart/2005/8/layout/hList7"/>
    <dgm:cxn modelId="{7DC3B56E-14C4-4DC6-B34C-7779E83D63A7}" type="presOf" srcId="{3952F4EC-BC60-4817-AAC5-54C6A13F080E}" destId="{4DFF6703-D32F-9E47-96B8-A304C47CCB78}" srcOrd="0" destOrd="2" presId="urn:microsoft.com/office/officeart/2005/8/layout/hList7"/>
    <dgm:cxn modelId="{51563A4F-C0EB-47D6-B5BC-47A4E599AD4B}" srcId="{E9682B4F-0217-4B50-923E-C104AA24290F}" destId="{0EC0C300-11E4-45CF-8418-973585107209}" srcOrd="0" destOrd="0" parTransId="{1E4DD98E-100E-46B7-B24A-408BBF69E9FA}" sibTransId="{90FAB5D1-62B3-4FF6-A07D-EE607F529C32}"/>
    <dgm:cxn modelId="{AAE8666F-D58F-4E7A-8F68-5854D5791311}" type="presOf" srcId="{ED313EDB-0FE3-4906-A849-09443B819A1C}" destId="{434ABADC-97F5-A547-823D-7594A86D79D3}" srcOrd="0" destOrd="3" presId="urn:microsoft.com/office/officeart/2005/8/layout/hList7"/>
    <dgm:cxn modelId="{F995A471-D53C-4B63-AB49-F20D4D073198}" type="presOf" srcId="{76317D9F-437E-418D-8147-5EAE4F2B6138}" destId="{434ABADC-97F5-A547-823D-7594A86D79D3}" srcOrd="0" destOrd="2" presId="urn:microsoft.com/office/officeart/2005/8/layout/hList7"/>
    <dgm:cxn modelId="{921EC851-79D1-4C02-85AF-22FB777C9594}" type="presOf" srcId="{CBE67590-3D1E-4339-B592-85634F9A741D}" destId="{AF3E8B43-0466-2941-94BF-5E057B356E82}" srcOrd="1" destOrd="2" presId="urn:microsoft.com/office/officeart/2005/8/layout/hList7"/>
    <dgm:cxn modelId="{D7846C52-051C-7E4A-8666-A7FC857AC117}" type="presOf" srcId="{4F85505A-81B6-4FDA-A144-900B71DAD946}" destId="{9312E8E2-BBD1-104A-9F74-B0103AF69816}" srcOrd="1" destOrd="0" presId="urn:microsoft.com/office/officeart/2005/8/layout/hList7"/>
    <dgm:cxn modelId="{E9D0C074-D602-4852-8B33-74BF92D4F9F6}" type="presOf" srcId="{3D87D6B6-841A-4322-B493-AE8C7E6B4E9A}" destId="{434ABADC-97F5-A547-823D-7594A86D79D3}" srcOrd="0" destOrd="4" presId="urn:microsoft.com/office/officeart/2005/8/layout/hList7"/>
    <dgm:cxn modelId="{926CCB54-81DF-4157-B833-FD6344EEFD3D}" srcId="{73D947E0-108F-4D20-A71E-3CF329F97212}" destId="{CDD1C7C2-0E60-4CDA-B9A7-513C2D6D6BF7}" srcOrd="3" destOrd="0" parTransId="{272A772B-45B7-4163-9D1E-B54CC0F240A2}" sibTransId="{82379D71-D308-4A7B-A1A2-BB726D1F961B}"/>
    <dgm:cxn modelId="{D947C675-BE7B-43FC-9CAC-445C605E9E89}" srcId="{B1AFA1AF-0FF8-45B3-A6D0-0E255A2F637D}" destId="{C99281F1-F069-420E-B24B-E8FA36257A50}" srcOrd="4" destOrd="0" parTransId="{A1784C17-EEBA-4EE5-B574-2F2BF974FC5E}" sibTransId="{B0A72572-B7D8-411F-860D-CB479F9A925B}"/>
    <dgm:cxn modelId="{2D633B56-E147-4EFC-B9EE-6C0413F329B0}" srcId="{0DD8915E-DC14-41D6-9BB5-F49E1C265163}" destId="{4F85505A-81B6-4FDA-A144-900B71DAD946}" srcOrd="3" destOrd="0" parTransId="{D9A96E25-7BBE-4DDD-8DDE-B4970D4340A8}" sibTransId="{68F74A88-49DC-44B1-BC0D-220A7B97601C}"/>
    <dgm:cxn modelId="{7B042A77-E336-4A02-92DF-7922A55F0BAA}" srcId="{E9682B4F-0217-4B50-923E-C104AA24290F}" destId="{76317D9F-437E-418D-8147-5EAE4F2B6138}" srcOrd="1" destOrd="0" parTransId="{A570E268-E464-48FA-A681-8ACDB1889BF9}" sibTransId="{15F0D0C0-6522-48F2-90F9-B4752E72F5A0}"/>
    <dgm:cxn modelId="{B2303857-5567-46BC-9947-6C4B7D042779}" type="presOf" srcId="{685AD507-B86A-4BAD-8DF4-015E2968279F}" destId="{4DFF6703-D32F-9E47-96B8-A304C47CCB78}" srcOrd="0" destOrd="4" presId="urn:microsoft.com/office/officeart/2005/8/layout/hList7"/>
    <dgm:cxn modelId="{28690183-A8F8-5D4A-A0A0-F1EAC1F67584}" type="presOf" srcId="{E9682B4F-0217-4B50-923E-C104AA24290F}" destId="{BC636E4B-34B9-8543-A308-00E0D1B0D2F9}" srcOrd="1" destOrd="0" presId="urn:microsoft.com/office/officeart/2005/8/layout/hList7"/>
    <dgm:cxn modelId="{982C4584-ADB4-6A42-88C0-8DDE5CF3D3B6}" type="presOf" srcId="{FEB4A941-E9FA-4A86-A673-85FF34B35F20}" destId="{028C9BA8-C3B3-F947-915F-EE2FD2FCA9A5}" srcOrd="0" destOrd="1" presId="urn:microsoft.com/office/officeart/2005/8/layout/hList7"/>
    <dgm:cxn modelId="{D1C76587-4DC3-4E3F-B41E-B85F94C29269}" type="presOf" srcId="{E89F0A96-A82B-401A-8EC5-ED1B55016246}" destId="{028C9BA8-C3B3-F947-915F-EE2FD2FCA9A5}" srcOrd="0" destOrd="3" presId="urn:microsoft.com/office/officeart/2005/8/layout/hList7"/>
    <dgm:cxn modelId="{77D9228E-CC7D-41D1-A9C1-B8876625FB4C}" srcId="{4F85505A-81B6-4FDA-A144-900B71DAD946}" destId="{FCCB1E7F-7F3D-4602-8136-0BDCFED32E54}" srcOrd="3" destOrd="0" parTransId="{A6A6AFD1-A942-48E9-B2FF-EB2FCDACB3FD}" sibTransId="{C72DE9AF-75FE-4D0A-B121-C5F8942FC579}"/>
    <dgm:cxn modelId="{51BBDE8F-025C-40E0-8701-EB5B3AC035AC}" type="presOf" srcId="{FB9ABDCE-7ABC-4585-8013-65B55AADEB33}" destId="{BA2077AD-A827-784F-87A6-E8E29A836D84}" srcOrd="1" destOrd="3" presId="urn:microsoft.com/office/officeart/2005/8/layout/hList7"/>
    <dgm:cxn modelId="{E9F09091-91B7-4E5B-A85C-C59DB8F0F44F}" type="presOf" srcId="{896A9EF0-6EA2-4C15-8324-D83D78D4CB04}" destId="{9312E8E2-BBD1-104A-9F74-B0103AF69816}" srcOrd="1" destOrd="2" presId="urn:microsoft.com/office/officeart/2005/8/layout/hList7"/>
    <dgm:cxn modelId="{C6485397-44AD-F347-A313-AE5F356648F1}" type="presOf" srcId="{50418D2B-9486-42DE-AFDD-1D31420040FF}" destId="{BA2077AD-A827-784F-87A6-E8E29A836D84}" srcOrd="1" destOrd="1" presId="urn:microsoft.com/office/officeart/2005/8/layout/hList7"/>
    <dgm:cxn modelId="{E7C87D9D-0A8B-4F2A-A2A9-EB51970BB56D}" srcId="{73D947E0-108F-4D20-A71E-3CF329F97212}" destId="{4BFC768C-9B9F-425E-ACCB-971513608183}" srcOrd="2" destOrd="0" parTransId="{8699FBE5-F585-48BE-92E5-9410E8923364}" sibTransId="{FA878A50-E6BE-4CD0-88B6-40A6D97E01E7}"/>
    <dgm:cxn modelId="{705127A0-637C-4CDE-BA9A-8B8DFE5E12EB}" type="presOf" srcId="{3952F4EC-BC60-4817-AAC5-54C6A13F080E}" destId="{BA2077AD-A827-784F-87A6-E8E29A836D84}" srcOrd="1" destOrd="2" presId="urn:microsoft.com/office/officeart/2005/8/layout/hList7"/>
    <dgm:cxn modelId="{781B6FA0-0F00-0D41-8C2E-EA6A255C6967}" type="presOf" srcId="{0DD8915E-DC14-41D6-9BB5-F49E1C265163}" destId="{A34AE8AA-FDF7-FA40-BADC-6B62C2B1DE88}" srcOrd="0" destOrd="0" presId="urn:microsoft.com/office/officeart/2005/8/layout/hList7"/>
    <dgm:cxn modelId="{4AE39AA3-98A5-FD4F-B305-423319AE4156}" type="presOf" srcId="{0EC0C300-11E4-45CF-8418-973585107209}" destId="{BC636E4B-34B9-8543-A308-00E0D1B0D2F9}" srcOrd="1" destOrd="1" presId="urn:microsoft.com/office/officeart/2005/8/layout/hList7"/>
    <dgm:cxn modelId="{956B0EA6-B0CC-A04C-AAC4-2F46E14A46D0}" type="presOf" srcId="{E9682B4F-0217-4B50-923E-C104AA24290F}" destId="{434ABADC-97F5-A547-823D-7594A86D79D3}" srcOrd="0" destOrd="0" presId="urn:microsoft.com/office/officeart/2005/8/layout/hList7"/>
    <dgm:cxn modelId="{C85286A9-EA95-7947-BBAE-BB43E3CA7A09}" type="presOf" srcId="{30A490C8-22B4-4D68-875C-0F0DE2FF864D}" destId="{8F8B275D-8553-0846-A316-484B7B291C97}" srcOrd="0" destOrd="1" presId="urn:microsoft.com/office/officeart/2005/8/layout/hList7"/>
    <dgm:cxn modelId="{5B941FAC-157D-462B-9E91-4732D0EA6022}" type="presOf" srcId="{C99281F1-F069-420E-B24B-E8FA36257A50}" destId="{BA2077AD-A827-784F-87A6-E8E29A836D84}" srcOrd="1" destOrd="5" presId="urn:microsoft.com/office/officeart/2005/8/layout/hList7"/>
    <dgm:cxn modelId="{6EC74BAC-A006-4396-AD2B-C77E1775C776}" type="presOf" srcId="{68DF7B50-498C-43EE-8C03-FF757B014D52}" destId="{AF3E8B43-0466-2941-94BF-5E057B356E82}" srcOrd="1" destOrd="3" presId="urn:microsoft.com/office/officeart/2005/8/layout/hList7"/>
    <dgm:cxn modelId="{B5289EB0-F22F-4D03-8030-CA90EAC62BFE}" srcId="{73D947E0-108F-4D20-A71E-3CF329F97212}" destId="{7597B541-B8A4-46F9-B273-BB47DC0F1A86}" srcOrd="1" destOrd="0" parTransId="{397FF97C-8490-413F-B48C-81433BF0EE8C}" sibTransId="{47D4CB30-242F-4819-A5B3-73B1CBEA6D19}"/>
    <dgm:cxn modelId="{161425B1-9CC1-5A46-A6FE-66DDFF22F4E9}" type="presOf" srcId="{B1AFA1AF-0FF8-45B3-A6D0-0E255A2F637D}" destId="{BA2077AD-A827-784F-87A6-E8E29A836D84}" srcOrd="1" destOrd="0" presId="urn:microsoft.com/office/officeart/2005/8/layout/hList7"/>
    <dgm:cxn modelId="{6808B9B3-67A5-4722-BCEB-0A4BA0921A02}" type="presOf" srcId="{FCCB1E7F-7F3D-4602-8136-0BDCFED32E54}" destId="{028C9BA8-C3B3-F947-915F-EE2FD2FCA9A5}" srcOrd="0" destOrd="4" presId="urn:microsoft.com/office/officeart/2005/8/layout/hList7"/>
    <dgm:cxn modelId="{E65110B9-3148-A843-8CC8-BF37AE44F247}" type="presOf" srcId="{A2322D3A-7AC2-4C5C-9D7E-EAB2313D47D4}" destId="{73C20AF0-FA1E-3C4A-AD07-551A27BE2B92}" srcOrd="0" destOrd="0" presId="urn:microsoft.com/office/officeart/2005/8/layout/hList7"/>
    <dgm:cxn modelId="{B5CB43BE-6B83-46FD-8DAB-78DE6D4405F9}" type="presOf" srcId="{896A9EF0-6EA2-4C15-8324-D83D78D4CB04}" destId="{028C9BA8-C3B3-F947-915F-EE2FD2FCA9A5}" srcOrd="0" destOrd="2" presId="urn:microsoft.com/office/officeart/2005/8/layout/hList7"/>
    <dgm:cxn modelId="{A09340C7-58DB-4F62-867D-3EC579AFA701}" type="presOf" srcId="{E89F0A96-A82B-401A-8EC5-ED1B55016246}" destId="{9312E8E2-BBD1-104A-9F74-B0103AF69816}" srcOrd="1" destOrd="3" presId="urn:microsoft.com/office/officeart/2005/8/layout/hList7"/>
    <dgm:cxn modelId="{147799C8-7BC5-4F2D-9542-DEF830BCC9BE}" type="presOf" srcId="{7597B541-B8A4-46F9-B273-BB47DC0F1A86}" destId="{7DA281F5-0265-2048-A63A-727E19796F79}" srcOrd="1" destOrd="2" presId="urn:microsoft.com/office/officeart/2005/8/layout/hList7"/>
    <dgm:cxn modelId="{6C23D0C9-74B2-4C8B-AB2F-A03B3B0EBE56}" srcId="{0DD8915E-DC14-41D6-9BB5-F49E1C265163}" destId="{E9682B4F-0217-4B50-923E-C104AA24290F}" srcOrd="2" destOrd="0" parTransId="{E0F6C4AF-9BBB-4698-91D7-F9AE3EACBD5D}" sibTransId="{B8632E42-D7EB-4C31-877E-6F1B2801851A}"/>
    <dgm:cxn modelId="{381FE1CC-8184-4745-8EB3-6DE11655998D}" srcId="{73D947E0-108F-4D20-A71E-3CF329F97212}" destId="{30A490C8-22B4-4D68-875C-0F0DE2FF864D}" srcOrd="0" destOrd="0" parTransId="{035C64B0-4F0C-4FD1-BD23-B1D4C9887CBE}" sibTransId="{45495DA8-8707-41E3-A12B-FA5766269C44}"/>
    <dgm:cxn modelId="{891A98CE-5D6A-4DB8-9098-7313C7710514}" type="presOf" srcId="{4BFC768C-9B9F-425E-ACCB-971513608183}" destId="{7DA281F5-0265-2048-A63A-727E19796F79}" srcOrd="1" destOrd="3" presId="urn:microsoft.com/office/officeart/2005/8/layout/hList7"/>
    <dgm:cxn modelId="{179FAFCF-F878-464E-A8A6-1185EFA0E380}" srcId="{0DD8915E-DC14-41D6-9BB5-F49E1C265163}" destId="{A2322D3A-7AC2-4C5C-9D7E-EAB2313D47D4}" srcOrd="4" destOrd="0" parTransId="{4A8C15D4-B36F-4764-B4FF-F2AF790D3E17}" sibTransId="{84DE1C3A-3FC7-4DB3-88ED-33F65A71557A}"/>
    <dgm:cxn modelId="{FA1B16D5-5FB5-2047-9831-030AE6F3EAE9}" type="presOf" srcId="{30A490C8-22B4-4D68-875C-0F0DE2FF864D}" destId="{7DA281F5-0265-2048-A63A-727E19796F79}" srcOrd="1" destOrd="1" presId="urn:microsoft.com/office/officeart/2005/8/layout/hList7"/>
    <dgm:cxn modelId="{F1B56DD8-8FEA-344A-B6E7-D10401E3F2E3}" type="presOf" srcId="{B8632E42-D7EB-4C31-877E-6F1B2801851A}" destId="{9BFD88E3-0F90-7143-8807-6B030CF54283}" srcOrd="0" destOrd="0" presId="urn:microsoft.com/office/officeart/2005/8/layout/hList7"/>
    <dgm:cxn modelId="{9A31B6E5-C4CE-4AC1-B2D0-7D9D02644CF9}" srcId="{E9682B4F-0217-4B50-923E-C104AA24290F}" destId="{3D87D6B6-841A-4322-B493-AE8C7E6B4E9A}" srcOrd="3" destOrd="0" parTransId="{22B1DDF7-954B-4207-A5B3-17E38F59FDF0}" sibTransId="{4208D5E1-BA8B-455E-A94E-F5EB08C68FCA}"/>
    <dgm:cxn modelId="{440B09E7-F95E-4D9E-BCD8-8E92071911B8}" srcId="{A2322D3A-7AC2-4C5C-9D7E-EAB2313D47D4}" destId="{DD3629D1-9978-4737-818D-BCB73AF5FB1B}" srcOrd="3" destOrd="0" parTransId="{760D5066-B4AF-41BF-A730-EF066D06FA23}" sibTransId="{7EA34F1B-F446-400E-BE8A-2E762C8C0A6D}"/>
    <dgm:cxn modelId="{7B012CF3-9916-9C42-A389-6EC30575190C}" type="presOf" srcId="{88649F7A-400B-4056-965D-C9AC0B3AD942}" destId="{56C7F139-002F-DF46-BB7F-23A563E7CE98}" srcOrd="0" destOrd="0" presId="urn:microsoft.com/office/officeart/2005/8/layout/hList7"/>
    <dgm:cxn modelId="{AB9B77F3-E113-9F42-AD26-5199BE35195A}" type="presOf" srcId="{68F74A88-49DC-44B1-BC0D-220A7B97601C}" destId="{849C45A5-41B7-C14C-8FCB-1F684E015BD4}" srcOrd="0" destOrd="0" presId="urn:microsoft.com/office/officeart/2005/8/layout/hList7"/>
    <dgm:cxn modelId="{841B24F5-AD81-4BAC-B80E-FE4BB6C96CE1}" srcId="{B1AFA1AF-0FF8-45B3-A6D0-0E255A2F637D}" destId="{3952F4EC-BC60-4817-AAC5-54C6A13F080E}" srcOrd="1" destOrd="0" parTransId="{4A84FCF4-DAA2-4689-8579-A244FFB55E84}" sibTransId="{4FE25D61-B3E0-45F6-99DB-35A072711A4C}"/>
    <dgm:cxn modelId="{B96700FA-8CE6-4E5B-9D83-8C4F723E509A}" type="presOf" srcId="{FBDAC429-F3AA-424C-935F-210B82FF48E2}" destId="{434ABADC-97F5-A547-823D-7594A86D79D3}" srcOrd="0" destOrd="5" presId="urn:microsoft.com/office/officeart/2005/8/layout/hList7"/>
    <dgm:cxn modelId="{062B1DFF-D535-474D-9115-AC1B7AB0149B}" type="presOf" srcId="{DD3629D1-9978-4737-818D-BCB73AF5FB1B}" destId="{AF3E8B43-0466-2941-94BF-5E057B356E82}" srcOrd="1" destOrd="4" presId="urn:microsoft.com/office/officeart/2005/8/layout/hList7"/>
    <dgm:cxn modelId="{E225472C-E3EE-2149-B941-7817CA44471E}" type="presParOf" srcId="{A34AE8AA-FDF7-FA40-BADC-6B62C2B1DE88}" destId="{2107607C-A87A-3347-81F6-106C527DBD58}" srcOrd="0" destOrd="0" presId="urn:microsoft.com/office/officeart/2005/8/layout/hList7"/>
    <dgm:cxn modelId="{F943B65C-83A1-794F-8716-82D6E9B90BCD}" type="presParOf" srcId="{A34AE8AA-FDF7-FA40-BADC-6B62C2B1DE88}" destId="{0955960D-7F7D-E54C-8843-B1DBEEBFB364}" srcOrd="1" destOrd="0" presId="urn:microsoft.com/office/officeart/2005/8/layout/hList7"/>
    <dgm:cxn modelId="{001D4585-DEB8-A543-8A40-05E8ABC28C57}" type="presParOf" srcId="{0955960D-7F7D-E54C-8843-B1DBEEBFB364}" destId="{81155D12-3CC8-3D49-B0F3-3C84AC48510A}" srcOrd="0" destOrd="0" presId="urn:microsoft.com/office/officeart/2005/8/layout/hList7"/>
    <dgm:cxn modelId="{1580EBFB-09CE-F344-8C03-5CB3CBE5AC98}" type="presParOf" srcId="{81155D12-3CC8-3D49-B0F3-3C84AC48510A}" destId="{8F8B275D-8553-0846-A316-484B7B291C97}" srcOrd="0" destOrd="0" presId="urn:microsoft.com/office/officeart/2005/8/layout/hList7"/>
    <dgm:cxn modelId="{842F04B3-A619-A54C-B547-B6C38B4FB951}" type="presParOf" srcId="{81155D12-3CC8-3D49-B0F3-3C84AC48510A}" destId="{7DA281F5-0265-2048-A63A-727E19796F79}" srcOrd="1" destOrd="0" presId="urn:microsoft.com/office/officeart/2005/8/layout/hList7"/>
    <dgm:cxn modelId="{08E39789-DE12-C44D-B363-AFAA969CE1E8}" type="presParOf" srcId="{81155D12-3CC8-3D49-B0F3-3C84AC48510A}" destId="{79A13FEB-C61A-0346-824D-E0457CC5B4C9}" srcOrd="2" destOrd="0" presId="urn:microsoft.com/office/officeart/2005/8/layout/hList7"/>
    <dgm:cxn modelId="{B88ECEE4-BA18-F649-9EFE-5FE2A1375A58}" type="presParOf" srcId="{81155D12-3CC8-3D49-B0F3-3C84AC48510A}" destId="{A126BA88-D0F9-AF4A-A7BA-0638E32B45F8}" srcOrd="3" destOrd="0" presId="urn:microsoft.com/office/officeart/2005/8/layout/hList7"/>
    <dgm:cxn modelId="{9B673E09-6E30-B544-9BA9-85CCFB26FC2F}" type="presParOf" srcId="{0955960D-7F7D-E54C-8843-B1DBEEBFB364}" destId="{DF3C77F5-32F3-5845-BEE2-529229516397}" srcOrd="1" destOrd="0" presId="urn:microsoft.com/office/officeart/2005/8/layout/hList7"/>
    <dgm:cxn modelId="{196FFE95-C277-344C-94D6-9114A085054E}" type="presParOf" srcId="{0955960D-7F7D-E54C-8843-B1DBEEBFB364}" destId="{16FC6348-B601-E348-A50F-7576C3DDD207}" srcOrd="2" destOrd="0" presId="urn:microsoft.com/office/officeart/2005/8/layout/hList7"/>
    <dgm:cxn modelId="{2BE2AAA5-6ADF-8C4D-955F-3EB733D7C5EB}" type="presParOf" srcId="{16FC6348-B601-E348-A50F-7576C3DDD207}" destId="{4DFF6703-D32F-9E47-96B8-A304C47CCB78}" srcOrd="0" destOrd="0" presId="urn:microsoft.com/office/officeart/2005/8/layout/hList7"/>
    <dgm:cxn modelId="{17073BDD-1BB2-3E40-B5F3-DB2DD27B70C8}" type="presParOf" srcId="{16FC6348-B601-E348-A50F-7576C3DDD207}" destId="{BA2077AD-A827-784F-87A6-E8E29A836D84}" srcOrd="1" destOrd="0" presId="urn:microsoft.com/office/officeart/2005/8/layout/hList7"/>
    <dgm:cxn modelId="{6756D7D8-C48B-024A-9259-CD45C2E2D6F3}" type="presParOf" srcId="{16FC6348-B601-E348-A50F-7576C3DDD207}" destId="{47276A48-75DE-FE4F-B4C6-8B77CF2957C3}" srcOrd="2" destOrd="0" presId="urn:microsoft.com/office/officeart/2005/8/layout/hList7"/>
    <dgm:cxn modelId="{68916BF1-7696-DF4C-AE9A-90DA1528D867}" type="presParOf" srcId="{16FC6348-B601-E348-A50F-7576C3DDD207}" destId="{EFEB790C-BD5C-F54D-9993-F81422A8AD8E}" srcOrd="3" destOrd="0" presId="urn:microsoft.com/office/officeart/2005/8/layout/hList7"/>
    <dgm:cxn modelId="{68673533-5457-724A-BD79-21053E0C5583}" type="presParOf" srcId="{0955960D-7F7D-E54C-8843-B1DBEEBFB364}" destId="{56C7F139-002F-DF46-BB7F-23A563E7CE98}" srcOrd="3" destOrd="0" presId="urn:microsoft.com/office/officeart/2005/8/layout/hList7"/>
    <dgm:cxn modelId="{EDA12534-DD6F-3D46-A33C-D2D3C096E217}" type="presParOf" srcId="{0955960D-7F7D-E54C-8843-B1DBEEBFB364}" destId="{91E3D51E-7AB8-6349-A1D0-02F993052AB3}" srcOrd="4" destOrd="0" presId="urn:microsoft.com/office/officeart/2005/8/layout/hList7"/>
    <dgm:cxn modelId="{98E12192-EF84-5E4E-8F7C-7D4B0E3B0CFB}" type="presParOf" srcId="{91E3D51E-7AB8-6349-A1D0-02F993052AB3}" destId="{434ABADC-97F5-A547-823D-7594A86D79D3}" srcOrd="0" destOrd="0" presId="urn:microsoft.com/office/officeart/2005/8/layout/hList7"/>
    <dgm:cxn modelId="{35A4D817-35C8-574E-BAE7-28EAD8E80E9E}" type="presParOf" srcId="{91E3D51E-7AB8-6349-A1D0-02F993052AB3}" destId="{BC636E4B-34B9-8543-A308-00E0D1B0D2F9}" srcOrd="1" destOrd="0" presId="urn:microsoft.com/office/officeart/2005/8/layout/hList7"/>
    <dgm:cxn modelId="{3F7650F7-8ADF-1647-ABCA-EDB62D6E6F07}" type="presParOf" srcId="{91E3D51E-7AB8-6349-A1D0-02F993052AB3}" destId="{073A77BB-E8BD-4B4C-BFA2-7B530A2B3199}" srcOrd="2" destOrd="0" presId="urn:microsoft.com/office/officeart/2005/8/layout/hList7"/>
    <dgm:cxn modelId="{A4C178E9-5B35-8046-AEA4-07EA064D48EC}" type="presParOf" srcId="{91E3D51E-7AB8-6349-A1D0-02F993052AB3}" destId="{CC076D56-4BB0-7246-9039-788AB439DAF0}" srcOrd="3" destOrd="0" presId="urn:microsoft.com/office/officeart/2005/8/layout/hList7"/>
    <dgm:cxn modelId="{23300555-E195-7745-8EAA-13C1C3D64096}" type="presParOf" srcId="{0955960D-7F7D-E54C-8843-B1DBEEBFB364}" destId="{9BFD88E3-0F90-7143-8807-6B030CF54283}" srcOrd="5" destOrd="0" presId="urn:microsoft.com/office/officeart/2005/8/layout/hList7"/>
    <dgm:cxn modelId="{67E0177E-2C5D-D84A-B206-DF756AC265E2}" type="presParOf" srcId="{0955960D-7F7D-E54C-8843-B1DBEEBFB364}" destId="{900296CF-6A25-E746-A345-792DBE36F92C}" srcOrd="6" destOrd="0" presId="urn:microsoft.com/office/officeart/2005/8/layout/hList7"/>
    <dgm:cxn modelId="{17F234B6-5CB2-694A-AE40-2EC7B6989025}" type="presParOf" srcId="{900296CF-6A25-E746-A345-792DBE36F92C}" destId="{028C9BA8-C3B3-F947-915F-EE2FD2FCA9A5}" srcOrd="0" destOrd="0" presId="urn:microsoft.com/office/officeart/2005/8/layout/hList7"/>
    <dgm:cxn modelId="{A078F003-3C00-6845-9EBD-2DC195EA7E87}" type="presParOf" srcId="{900296CF-6A25-E746-A345-792DBE36F92C}" destId="{9312E8E2-BBD1-104A-9F74-B0103AF69816}" srcOrd="1" destOrd="0" presId="urn:microsoft.com/office/officeart/2005/8/layout/hList7"/>
    <dgm:cxn modelId="{3E327DED-A1BA-5F40-88C6-420128E7987E}" type="presParOf" srcId="{900296CF-6A25-E746-A345-792DBE36F92C}" destId="{A0D6F489-540A-D44E-B596-6A182486B777}" srcOrd="2" destOrd="0" presId="urn:microsoft.com/office/officeart/2005/8/layout/hList7"/>
    <dgm:cxn modelId="{E331C05D-ABEF-784B-867C-9DAD3D7B0BF6}" type="presParOf" srcId="{900296CF-6A25-E746-A345-792DBE36F92C}" destId="{FDF2BC93-305C-D94B-A6C2-ED9CE7F40C2F}" srcOrd="3" destOrd="0" presId="urn:microsoft.com/office/officeart/2005/8/layout/hList7"/>
    <dgm:cxn modelId="{484D29F2-E93B-0044-AD3C-1B7FAE119D86}" type="presParOf" srcId="{0955960D-7F7D-E54C-8843-B1DBEEBFB364}" destId="{849C45A5-41B7-C14C-8FCB-1F684E015BD4}" srcOrd="7" destOrd="0" presId="urn:microsoft.com/office/officeart/2005/8/layout/hList7"/>
    <dgm:cxn modelId="{4D63AED0-BB7F-5648-A588-8D3CD77EDA47}" type="presParOf" srcId="{0955960D-7F7D-E54C-8843-B1DBEEBFB364}" destId="{CFB52331-3A90-8741-B893-154B21972CAC}" srcOrd="8" destOrd="0" presId="urn:microsoft.com/office/officeart/2005/8/layout/hList7"/>
    <dgm:cxn modelId="{3916CD4F-7FBF-D443-9D5A-2C269D38B5A1}" type="presParOf" srcId="{CFB52331-3A90-8741-B893-154B21972CAC}" destId="{73C20AF0-FA1E-3C4A-AD07-551A27BE2B92}" srcOrd="0" destOrd="0" presId="urn:microsoft.com/office/officeart/2005/8/layout/hList7"/>
    <dgm:cxn modelId="{793DE385-E18B-AB41-A417-ABB42E569007}" type="presParOf" srcId="{CFB52331-3A90-8741-B893-154B21972CAC}" destId="{AF3E8B43-0466-2941-94BF-5E057B356E82}" srcOrd="1" destOrd="0" presId="urn:microsoft.com/office/officeart/2005/8/layout/hList7"/>
    <dgm:cxn modelId="{C7FDE2A3-85A4-B144-B32C-7C9903F03EC5}" type="presParOf" srcId="{CFB52331-3A90-8741-B893-154B21972CAC}" destId="{D1AAA287-E1AF-9946-AA96-77AD6193B1DD}" srcOrd="2" destOrd="0" presId="urn:microsoft.com/office/officeart/2005/8/layout/hList7"/>
    <dgm:cxn modelId="{2241BB10-0DBA-6B41-9DA1-14E15CF8B34C}" type="presParOf" srcId="{CFB52331-3A90-8741-B893-154B21972CAC}" destId="{916140F0-4F43-9F45-8310-FCCA12DDE514}"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A24E01-5535-46B9-A9A1-A9A07E639A88}" type="doc">
      <dgm:prSet loTypeId="urn:microsoft.com/office/officeart/2017/3/layout/DropPinTimeline" loCatId="timeline" qsTypeId="urn:microsoft.com/office/officeart/2005/8/quickstyle/simple1" qsCatId="simple" csTypeId="urn:microsoft.com/office/officeart/2005/8/colors/accent2_5" csCatId="accent2" phldr="1"/>
      <dgm:spPr/>
      <dgm:t>
        <a:bodyPr/>
        <a:lstStyle/>
        <a:p>
          <a:endParaRPr lang="en-US"/>
        </a:p>
      </dgm:t>
    </dgm:pt>
    <dgm:pt modelId="{58FF46FB-368D-4E9C-A650-0513B8879DA8}">
      <dgm:prSet phldr="0"/>
      <dgm:spPr/>
      <dgm:t>
        <a:bodyPr/>
        <a:lstStyle/>
        <a:p>
          <a:pPr>
            <a:defRPr b="1"/>
          </a:pPr>
          <a:r>
            <a:rPr lang="en-US" b="1" dirty="0">
              <a:solidFill>
                <a:schemeClr val="bg1"/>
              </a:solidFill>
              <a:latin typeface="Tenorite" pitchFamily="2" charset="0"/>
            </a:rPr>
            <a:t>Sep 20XX</a:t>
          </a:r>
        </a:p>
      </dgm:t>
    </dgm:pt>
    <dgm:pt modelId="{11DFA284-5E99-474D-BF05-364A45269DC7}" type="parTrans" cxnId="{C5645B39-CB65-4A0A-B369-E455C3B827C3}">
      <dgm:prSet/>
      <dgm:spPr/>
      <dgm:t>
        <a:bodyPr/>
        <a:lstStyle/>
        <a:p>
          <a:endParaRPr lang="en-US">
            <a:solidFill>
              <a:schemeClr val="bg1"/>
            </a:solidFill>
          </a:endParaRPr>
        </a:p>
      </dgm:t>
    </dgm:pt>
    <dgm:pt modelId="{CFA40740-0682-470C-AD5A-CFF53CD12BD2}" type="sibTrans" cxnId="{C5645B39-CB65-4A0A-B369-E455C3B827C3}">
      <dgm:prSet/>
      <dgm:spPr/>
      <dgm:t>
        <a:bodyPr/>
        <a:lstStyle/>
        <a:p>
          <a:endParaRPr lang="en-US">
            <a:solidFill>
              <a:schemeClr val="bg1"/>
            </a:solidFill>
          </a:endParaRPr>
        </a:p>
      </dgm:t>
    </dgm:pt>
    <dgm:pt modelId="{D05E1923-5021-40F7-B4EF-E582E23A699D}">
      <dgm:prSet phldr="0"/>
      <dgm:spPr/>
      <dgm:t>
        <a:bodyPr/>
        <a:lstStyle/>
        <a:p>
          <a:pPr>
            <a:defRPr b="1"/>
          </a:pPr>
          <a:r>
            <a:rPr lang="en-US" b="1" dirty="0">
              <a:solidFill>
                <a:schemeClr val="bg1"/>
              </a:solidFill>
              <a:latin typeface="Tenorite" pitchFamily="2" charset="0"/>
            </a:rPr>
            <a:t>Nov 20XX</a:t>
          </a:r>
        </a:p>
      </dgm:t>
    </dgm:pt>
    <dgm:pt modelId="{FD6C5CD2-9CED-4BE6-89CD-A5A5CCE63B3E}" type="parTrans" cxnId="{72C4D6D9-419A-42C1-A76D-84599F65BB08}">
      <dgm:prSet/>
      <dgm:spPr/>
      <dgm:t>
        <a:bodyPr/>
        <a:lstStyle/>
        <a:p>
          <a:endParaRPr lang="en-US">
            <a:solidFill>
              <a:schemeClr val="bg1"/>
            </a:solidFill>
          </a:endParaRPr>
        </a:p>
      </dgm:t>
    </dgm:pt>
    <dgm:pt modelId="{F020958C-EF86-4274-85F9-318F2792F7B6}" type="sibTrans" cxnId="{72C4D6D9-419A-42C1-A76D-84599F65BB08}">
      <dgm:prSet/>
      <dgm:spPr/>
      <dgm:t>
        <a:bodyPr/>
        <a:lstStyle/>
        <a:p>
          <a:endParaRPr lang="en-US">
            <a:solidFill>
              <a:schemeClr val="bg1"/>
            </a:solidFill>
          </a:endParaRPr>
        </a:p>
      </dgm:t>
    </dgm:pt>
    <dgm:pt modelId="{FA8F44BD-C8C7-462C-9756-1EC498E86842}">
      <dgm:prSet phldr="0"/>
      <dgm:spPr/>
      <dgm:t>
        <a:bodyPr/>
        <a:lstStyle/>
        <a:p>
          <a:pPr>
            <a:defRPr b="1"/>
          </a:pPr>
          <a:r>
            <a:rPr lang="en-US" b="1" dirty="0">
              <a:solidFill>
                <a:schemeClr val="bg1"/>
              </a:solidFill>
              <a:latin typeface="Tenorite" pitchFamily="2" charset="0"/>
            </a:rPr>
            <a:t>Jan 20XX</a:t>
          </a:r>
        </a:p>
      </dgm:t>
    </dgm:pt>
    <dgm:pt modelId="{F47063EE-4B58-4EDE-A4F2-A4BD81B82F21}" type="parTrans" cxnId="{0D51BD2E-4619-469B-B233-EBAC3D4D0BA6}">
      <dgm:prSet/>
      <dgm:spPr/>
      <dgm:t>
        <a:bodyPr/>
        <a:lstStyle/>
        <a:p>
          <a:endParaRPr lang="en-US">
            <a:solidFill>
              <a:schemeClr val="bg1"/>
            </a:solidFill>
          </a:endParaRPr>
        </a:p>
      </dgm:t>
    </dgm:pt>
    <dgm:pt modelId="{8C8A9736-03DA-4B1C-A590-10B4AD89452B}" type="sibTrans" cxnId="{0D51BD2E-4619-469B-B233-EBAC3D4D0BA6}">
      <dgm:prSet/>
      <dgm:spPr/>
      <dgm:t>
        <a:bodyPr/>
        <a:lstStyle/>
        <a:p>
          <a:endParaRPr lang="en-US">
            <a:solidFill>
              <a:schemeClr val="bg1"/>
            </a:solidFill>
          </a:endParaRPr>
        </a:p>
      </dgm:t>
    </dgm:pt>
    <dgm:pt modelId="{8BAB5E6F-A65E-41DB-A296-0818B0E49F7C}">
      <dgm:prSet phldr="0"/>
      <dgm:spPr/>
      <dgm:t>
        <a:bodyPr/>
        <a:lstStyle/>
        <a:p>
          <a:pPr>
            <a:defRPr b="1"/>
          </a:pPr>
          <a:r>
            <a:rPr lang="en-US" b="1" dirty="0">
              <a:solidFill>
                <a:schemeClr val="bg1"/>
              </a:solidFill>
              <a:latin typeface="Tenorite" pitchFamily="2" charset="0"/>
            </a:rPr>
            <a:t>March 20XX</a:t>
          </a:r>
        </a:p>
      </dgm:t>
    </dgm:pt>
    <dgm:pt modelId="{886842C6-3EFC-4BE7-B417-415595758830}" type="parTrans" cxnId="{66B49C6C-FAFD-47B4-BF22-05A295C23D4E}">
      <dgm:prSet/>
      <dgm:spPr/>
      <dgm:t>
        <a:bodyPr/>
        <a:lstStyle/>
        <a:p>
          <a:endParaRPr lang="en-US">
            <a:solidFill>
              <a:schemeClr val="bg1"/>
            </a:solidFill>
          </a:endParaRPr>
        </a:p>
      </dgm:t>
    </dgm:pt>
    <dgm:pt modelId="{B407F4C3-8FC9-4E91-A0EC-6B33713CC9A5}" type="sibTrans" cxnId="{66B49C6C-FAFD-47B4-BF22-05A295C23D4E}">
      <dgm:prSet/>
      <dgm:spPr/>
      <dgm:t>
        <a:bodyPr/>
        <a:lstStyle/>
        <a:p>
          <a:endParaRPr lang="en-US">
            <a:solidFill>
              <a:schemeClr val="bg1"/>
            </a:solidFill>
          </a:endParaRPr>
        </a:p>
      </dgm:t>
    </dgm:pt>
    <dgm:pt modelId="{332BC85C-1CF3-4F8F-ACB7-5B6D53744AE1}">
      <dgm:prSet phldr="0"/>
      <dgm:spPr/>
      <dgm:t>
        <a:bodyPr/>
        <a:lstStyle/>
        <a:p>
          <a:endParaRPr lang="en-US" b="0" dirty="0">
            <a:solidFill>
              <a:schemeClr val="bg1"/>
            </a:solidFill>
            <a:latin typeface="Tenorite" pitchFamily="2" charset="0"/>
          </a:endParaRPr>
        </a:p>
      </dgm:t>
    </dgm:pt>
    <dgm:pt modelId="{99F218FD-90FE-450E-A368-B3E3677E74E8}" type="parTrans" cxnId="{2617C475-F537-46A6-ADE1-4EB764853601}">
      <dgm:prSet/>
      <dgm:spPr/>
      <dgm:t>
        <a:bodyPr/>
        <a:lstStyle/>
        <a:p>
          <a:endParaRPr lang="en-US">
            <a:solidFill>
              <a:schemeClr val="bg1"/>
            </a:solidFill>
          </a:endParaRPr>
        </a:p>
      </dgm:t>
    </dgm:pt>
    <dgm:pt modelId="{8D1CC686-B05C-4470-A959-236CC9C8BB70}" type="sibTrans" cxnId="{2617C475-F537-46A6-ADE1-4EB764853601}">
      <dgm:prSet/>
      <dgm:spPr/>
      <dgm:t>
        <a:bodyPr/>
        <a:lstStyle/>
        <a:p>
          <a:endParaRPr lang="en-US">
            <a:solidFill>
              <a:schemeClr val="bg1"/>
            </a:solidFill>
          </a:endParaRPr>
        </a:p>
      </dgm:t>
    </dgm:pt>
    <dgm:pt modelId="{8B9AF88A-E1F7-4D3A-905F-87228D6A8655}">
      <dgm:prSet phldr="0"/>
      <dgm:spPr/>
      <dgm:t>
        <a:bodyPr/>
        <a:lstStyle/>
        <a:p>
          <a:pPr>
            <a:defRPr b="1"/>
          </a:pPr>
          <a:r>
            <a:rPr lang="en-US" b="1" dirty="0">
              <a:solidFill>
                <a:schemeClr val="bg1"/>
              </a:solidFill>
              <a:latin typeface="Tenorite" pitchFamily="2" charset="0"/>
            </a:rPr>
            <a:t>May 20XX</a:t>
          </a:r>
        </a:p>
      </dgm:t>
    </dgm:pt>
    <dgm:pt modelId="{933A8FED-7B84-4ED0-B6AA-2EE26A89B8EA}" type="parTrans" cxnId="{E1474FF3-8E3C-4B30-985C-CE88BA0FE324}">
      <dgm:prSet/>
      <dgm:spPr/>
      <dgm:t>
        <a:bodyPr/>
        <a:lstStyle/>
        <a:p>
          <a:endParaRPr lang="en-US">
            <a:solidFill>
              <a:schemeClr val="bg1"/>
            </a:solidFill>
          </a:endParaRPr>
        </a:p>
      </dgm:t>
    </dgm:pt>
    <dgm:pt modelId="{F11DD6EC-352C-4A0E-84AA-FEBE2F06BCF9}" type="sibTrans" cxnId="{E1474FF3-8E3C-4B30-985C-CE88BA0FE324}">
      <dgm:prSet/>
      <dgm:spPr/>
      <dgm:t>
        <a:bodyPr/>
        <a:lstStyle/>
        <a:p>
          <a:endParaRPr lang="en-US">
            <a:solidFill>
              <a:schemeClr val="bg1"/>
            </a:solidFill>
          </a:endParaRPr>
        </a:p>
      </dgm:t>
    </dgm:pt>
    <dgm:pt modelId="{6E9F3C9B-13CA-43A8-8836-0B2B41D07DEF}" type="pres">
      <dgm:prSet presAssocID="{05A24E01-5535-46B9-A9A1-A9A07E639A88}" presName="root" presStyleCnt="0">
        <dgm:presLayoutVars>
          <dgm:chMax/>
          <dgm:chPref/>
          <dgm:animLvl val="lvl"/>
        </dgm:presLayoutVars>
      </dgm:prSet>
      <dgm:spPr/>
    </dgm:pt>
    <dgm:pt modelId="{E8AACCBB-6709-4071-B389-3BB226B3A586}" type="pres">
      <dgm:prSet presAssocID="{05A24E01-5535-46B9-A9A1-A9A07E639A88}" presName="divider" presStyleLbl="fgAcc1" presStyleIdx="0" presStyleCnt="6"/>
      <dgm:spPr>
        <a:solidFill>
          <a:schemeClr val="lt1">
            <a:alpha val="90000"/>
            <a:hueOff val="0"/>
            <a:satOff val="0"/>
            <a:lumOff val="0"/>
            <a:alphaOff val="0"/>
          </a:schemeClr>
        </a:solidFill>
        <a:ln w="19050" cap="flat" cmpd="sng" algn="ctr">
          <a:solidFill>
            <a:schemeClr val="accent2">
              <a:alpha val="90000"/>
              <a:hueOff val="0"/>
              <a:satOff val="0"/>
              <a:lumOff val="0"/>
              <a:alphaOff val="0"/>
            </a:schemeClr>
          </a:solidFill>
          <a:prstDash val="solid"/>
          <a:miter lim="800000"/>
          <a:tailEnd type="triangle" w="lg" len="lg"/>
        </a:ln>
        <a:effectLst/>
      </dgm:spPr>
    </dgm:pt>
    <dgm:pt modelId="{E6F74CED-5217-4282-85F1-1C12DC84731C}" type="pres">
      <dgm:prSet presAssocID="{05A24E01-5535-46B9-A9A1-A9A07E639A88}" presName="nodes" presStyleCnt="0">
        <dgm:presLayoutVars>
          <dgm:chMax/>
          <dgm:chPref/>
          <dgm:animLvl val="lvl"/>
        </dgm:presLayoutVars>
      </dgm:prSet>
      <dgm:spPr/>
    </dgm:pt>
    <dgm:pt modelId="{AC377099-4DAE-451C-ADE9-98036E2679B5}" type="pres">
      <dgm:prSet presAssocID="{58FF46FB-368D-4E9C-A650-0513B8879DA8}" presName="composite" presStyleCnt="0"/>
      <dgm:spPr/>
    </dgm:pt>
    <dgm:pt modelId="{B6C94ECD-6415-4250-B4AD-F67BF5BECFB8}" type="pres">
      <dgm:prSet presAssocID="{58FF46FB-368D-4E9C-A650-0513B8879DA8}" presName="ConnectorPoint" presStyleLbl="lnNode1" presStyleIdx="0" presStyleCnt="5"/>
      <dgm:spPr>
        <a:solidFill>
          <a:schemeClr val="accent2">
            <a:shade val="90000"/>
            <a:hueOff val="0"/>
            <a:satOff val="0"/>
            <a:lumOff val="0"/>
            <a:alphaOff val="0"/>
          </a:schemeClr>
        </a:solidFill>
        <a:ln w="6350" cap="flat" cmpd="sng" algn="ctr">
          <a:noFill/>
          <a:prstDash val="solid"/>
          <a:miter lim="800000"/>
        </a:ln>
        <a:effectLst/>
      </dgm:spPr>
    </dgm:pt>
    <dgm:pt modelId="{0E99BB09-1B86-4308-A570-3981E6DD3A06}" type="pres">
      <dgm:prSet presAssocID="{58FF46FB-368D-4E9C-A650-0513B8879DA8}" presName="DropPinPlaceHolder" presStyleCnt="0"/>
      <dgm:spPr/>
    </dgm:pt>
    <dgm:pt modelId="{0ED6E8D6-BD44-4400-BC14-1BC75CB979A3}" type="pres">
      <dgm:prSet presAssocID="{58FF46FB-368D-4E9C-A650-0513B8879DA8}" presName="DropPin" presStyleLbl="alignNode1" presStyleIdx="0" presStyleCnt="5"/>
      <dgm:spPr>
        <a:solidFill>
          <a:schemeClr val="accent2"/>
        </a:solidFill>
      </dgm:spPr>
    </dgm:pt>
    <dgm:pt modelId="{5B7FC7CF-F58D-48D5-8BCC-38D6EE87890B}" type="pres">
      <dgm:prSet presAssocID="{58FF46FB-368D-4E9C-A650-0513B8879DA8}" presName="Ellipse" presStyleLbl="fgAcc1" presStyleIdx="1" presStyleCnt="6"/>
      <dgm:spPr>
        <a:solidFill>
          <a:schemeClr val="accent1">
            <a:alpha val="90000"/>
          </a:schemeClr>
        </a:solidFill>
        <a:ln w="12700" cap="flat" cmpd="sng" algn="ctr">
          <a:noFill/>
          <a:prstDash val="solid"/>
          <a:miter lim="800000"/>
        </a:ln>
        <a:effectLst/>
      </dgm:spPr>
    </dgm:pt>
    <dgm:pt modelId="{D2143A46-815A-49BF-9455-C0385022444F}" type="pres">
      <dgm:prSet presAssocID="{58FF46FB-368D-4E9C-A650-0513B8879DA8}" presName="L2TextContainer" presStyleLbl="revTx" presStyleIdx="0" presStyleCnt="10">
        <dgm:presLayoutVars>
          <dgm:bulletEnabled val="1"/>
        </dgm:presLayoutVars>
      </dgm:prSet>
      <dgm:spPr/>
    </dgm:pt>
    <dgm:pt modelId="{8E3FB235-DF38-476B-9A0E-B1E583D50944}" type="pres">
      <dgm:prSet presAssocID="{58FF46FB-368D-4E9C-A650-0513B8879DA8}" presName="L1TextContainer" presStyleLbl="revTx" presStyleIdx="1" presStyleCnt="10" custScaleX="85387">
        <dgm:presLayoutVars>
          <dgm:chMax val="1"/>
          <dgm:chPref val="1"/>
          <dgm:bulletEnabled val="1"/>
        </dgm:presLayoutVars>
      </dgm:prSet>
      <dgm:spPr/>
    </dgm:pt>
    <dgm:pt modelId="{9AA05CE5-209F-4AD9-BE2C-2A69F76DA8F4}" type="pres">
      <dgm:prSet presAssocID="{58FF46FB-368D-4E9C-A650-0513B8879DA8}" presName="ConnectLine" presStyleLbl="sibTrans1D1" presStyleIdx="0" presStyleCnt="5"/>
      <dgm:spPr>
        <a:noFill/>
        <a:ln w="12700" cap="flat" cmpd="sng" algn="ctr">
          <a:solidFill>
            <a:schemeClr val="accent2"/>
          </a:solidFill>
          <a:prstDash val="dash"/>
          <a:miter lim="800000"/>
        </a:ln>
        <a:effectLst/>
      </dgm:spPr>
    </dgm:pt>
    <dgm:pt modelId="{17350C28-DA10-4F3B-9FA2-0FE7C12A4ABE}" type="pres">
      <dgm:prSet presAssocID="{58FF46FB-368D-4E9C-A650-0513B8879DA8}" presName="EmptyPlaceHolder" presStyleCnt="0"/>
      <dgm:spPr/>
    </dgm:pt>
    <dgm:pt modelId="{6DA7B85E-9DC6-4F3B-A2BF-09CDEEDB43BC}" type="pres">
      <dgm:prSet presAssocID="{CFA40740-0682-470C-AD5A-CFF53CD12BD2}" presName="spaceBetweenRectangles" presStyleCnt="0"/>
      <dgm:spPr/>
    </dgm:pt>
    <dgm:pt modelId="{CF519A69-9940-494F-8406-D0D876E3CD26}" type="pres">
      <dgm:prSet presAssocID="{D05E1923-5021-40F7-B4EF-E582E23A699D}" presName="composite" presStyleCnt="0"/>
      <dgm:spPr/>
    </dgm:pt>
    <dgm:pt modelId="{714429FF-AAA3-4358-8C5F-1A7F29AA2B7B}" type="pres">
      <dgm:prSet presAssocID="{D05E1923-5021-40F7-B4EF-E582E23A699D}" presName="ConnectorPoint" presStyleLbl="lnNode1" presStyleIdx="1" presStyleCnt="5"/>
      <dgm:spPr>
        <a:solidFill>
          <a:schemeClr val="accent2"/>
        </a:solidFill>
        <a:ln w="6350" cap="flat" cmpd="sng" algn="ctr">
          <a:noFill/>
          <a:prstDash val="solid"/>
          <a:miter lim="800000"/>
        </a:ln>
        <a:effectLst/>
      </dgm:spPr>
    </dgm:pt>
    <dgm:pt modelId="{AB8B1E8E-162B-4E3E-9E31-BA5CFBD3ED9D}" type="pres">
      <dgm:prSet presAssocID="{D05E1923-5021-40F7-B4EF-E582E23A699D}" presName="DropPinPlaceHolder" presStyleCnt="0"/>
      <dgm:spPr/>
    </dgm:pt>
    <dgm:pt modelId="{358CAA11-0A87-4861-8B4E-913B1EAD1334}" type="pres">
      <dgm:prSet presAssocID="{D05E1923-5021-40F7-B4EF-E582E23A699D}" presName="DropPin" presStyleLbl="alignNode1" presStyleIdx="1" presStyleCnt="5"/>
      <dgm:spPr>
        <a:solidFill>
          <a:schemeClr val="accent2"/>
        </a:solidFill>
      </dgm:spPr>
    </dgm:pt>
    <dgm:pt modelId="{B1A1A837-F261-404B-A808-B2F4154CE8A2}" type="pres">
      <dgm:prSet presAssocID="{D05E1923-5021-40F7-B4EF-E582E23A699D}" presName="Ellipse" presStyleLbl="fgAcc1" presStyleIdx="2" presStyleCnt="6"/>
      <dgm:spPr>
        <a:solidFill>
          <a:schemeClr val="accent1">
            <a:alpha val="90000"/>
          </a:schemeClr>
        </a:solidFill>
        <a:ln w="12700" cap="flat" cmpd="sng" algn="ctr">
          <a:noFill/>
          <a:prstDash val="solid"/>
          <a:miter lim="800000"/>
        </a:ln>
        <a:effectLst/>
      </dgm:spPr>
    </dgm:pt>
    <dgm:pt modelId="{B5F3F650-2E42-488A-AD4F-C4BD47D19A84}" type="pres">
      <dgm:prSet presAssocID="{D05E1923-5021-40F7-B4EF-E582E23A699D}" presName="L2TextContainer" presStyleLbl="revTx" presStyleIdx="2" presStyleCnt="10">
        <dgm:presLayoutVars>
          <dgm:bulletEnabled val="1"/>
        </dgm:presLayoutVars>
      </dgm:prSet>
      <dgm:spPr/>
    </dgm:pt>
    <dgm:pt modelId="{223C5207-4FA2-4A6C-8F43-20BD55767C99}" type="pres">
      <dgm:prSet presAssocID="{D05E1923-5021-40F7-B4EF-E582E23A699D}" presName="L1TextContainer" presStyleLbl="revTx" presStyleIdx="3" presStyleCnt="10" custScaleX="85387">
        <dgm:presLayoutVars>
          <dgm:chMax val="1"/>
          <dgm:chPref val="1"/>
          <dgm:bulletEnabled val="1"/>
        </dgm:presLayoutVars>
      </dgm:prSet>
      <dgm:spPr/>
    </dgm:pt>
    <dgm:pt modelId="{4FE5EB5D-4CEF-4D0D-9394-0534E61844BE}" type="pres">
      <dgm:prSet presAssocID="{D05E1923-5021-40F7-B4EF-E582E23A699D}" presName="ConnectLine" presStyleLbl="sibTrans1D1" presStyleIdx="1" presStyleCnt="5"/>
      <dgm:spPr>
        <a:noFill/>
        <a:ln w="12700" cap="flat" cmpd="sng" algn="ctr">
          <a:solidFill>
            <a:schemeClr val="accent2"/>
          </a:solidFill>
          <a:prstDash val="dash"/>
          <a:miter lim="800000"/>
        </a:ln>
        <a:effectLst/>
      </dgm:spPr>
    </dgm:pt>
    <dgm:pt modelId="{EC869059-0AEC-4D98-8C46-CB603A342C72}" type="pres">
      <dgm:prSet presAssocID="{D05E1923-5021-40F7-B4EF-E582E23A699D}" presName="EmptyPlaceHolder" presStyleCnt="0"/>
      <dgm:spPr/>
    </dgm:pt>
    <dgm:pt modelId="{408BA715-9739-461D-BFDE-88EDAE355E60}" type="pres">
      <dgm:prSet presAssocID="{F020958C-EF86-4274-85F9-318F2792F7B6}" presName="spaceBetweenRectangles" presStyleCnt="0"/>
      <dgm:spPr/>
    </dgm:pt>
    <dgm:pt modelId="{D512C7F9-87A6-4BA9-AFAC-03FF1578D945}" type="pres">
      <dgm:prSet presAssocID="{FA8F44BD-C8C7-462C-9756-1EC498E86842}" presName="composite" presStyleCnt="0"/>
      <dgm:spPr/>
    </dgm:pt>
    <dgm:pt modelId="{152AD014-AFD0-4700-A468-4D562874339A}" type="pres">
      <dgm:prSet presAssocID="{FA8F44BD-C8C7-462C-9756-1EC498E86842}" presName="ConnectorPoint" presStyleLbl="lnNode1" presStyleIdx="2" presStyleCnt="5"/>
      <dgm:spPr>
        <a:solidFill>
          <a:schemeClr val="accent2"/>
        </a:solidFill>
        <a:ln w="6350" cap="flat" cmpd="sng" algn="ctr">
          <a:noFill/>
          <a:prstDash val="solid"/>
          <a:miter lim="800000"/>
        </a:ln>
        <a:effectLst/>
      </dgm:spPr>
    </dgm:pt>
    <dgm:pt modelId="{6CE2C4D8-4380-442D-A6C2-0B468BF3C74C}" type="pres">
      <dgm:prSet presAssocID="{FA8F44BD-C8C7-462C-9756-1EC498E86842}" presName="DropPinPlaceHolder" presStyleCnt="0"/>
      <dgm:spPr/>
    </dgm:pt>
    <dgm:pt modelId="{72C82E90-F103-439C-8371-CFFB0927B9DE}" type="pres">
      <dgm:prSet presAssocID="{FA8F44BD-C8C7-462C-9756-1EC498E86842}" presName="DropPin" presStyleLbl="alignNode1" presStyleIdx="2" presStyleCnt="5"/>
      <dgm:spPr>
        <a:solidFill>
          <a:schemeClr val="accent2"/>
        </a:solidFill>
      </dgm:spPr>
    </dgm:pt>
    <dgm:pt modelId="{5D519322-C1DD-47AE-92C0-13575134BC76}" type="pres">
      <dgm:prSet presAssocID="{FA8F44BD-C8C7-462C-9756-1EC498E86842}" presName="Ellipse" presStyleLbl="fgAcc1" presStyleIdx="3" presStyleCnt="6"/>
      <dgm:spPr>
        <a:solidFill>
          <a:schemeClr val="accent1">
            <a:alpha val="90000"/>
          </a:schemeClr>
        </a:solidFill>
        <a:ln w="12700" cap="flat" cmpd="sng" algn="ctr">
          <a:noFill/>
          <a:prstDash val="solid"/>
          <a:miter lim="800000"/>
        </a:ln>
        <a:effectLst/>
      </dgm:spPr>
    </dgm:pt>
    <dgm:pt modelId="{96DDA0FE-83E2-423C-9F13-58A61EB68487}" type="pres">
      <dgm:prSet presAssocID="{FA8F44BD-C8C7-462C-9756-1EC498E86842}" presName="L2TextContainer" presStyleLbl="revTx" presStyleIdx="4" presStyleCnt="10">
        <dgm:presLayoutVars>
          <dgm:bulletEnabled val="1"/>
        </dgm:presLayoutVars>
      </dgm:prSet>
      <dgm:spPr/>
    </dgm:pt>
    <dgm:pt modelId="{2D6C7916-1130-46A8-833B-A6278CBD2192}" type="pres">
      <dgm:prSet presAssocID="{FA8F44BD-C8C7-462C-9756-1EC498E86842}" presName="L1TextContainer" presStyleLbl="revTx" presStyleIdx="5" presStyleCnt="10" custScaleX="85387" custLinFactNeighborX="0">
        <dgm:presLayoutVars>
          <dgm:chMax val="1"/>
          <dgm:chPref val="1"/>
          <dgm:bulletEnabled val="1"/>
        </dgm:presLayoutVars>
      </dgm:prSet>
      <dgm:spPr/>
    </dgm:pt>
    <dgm:pt modelId="{4D953791-5C2F-4A75-A8F4-6ED7EAB5E015}" type="pres">
      <dgm:prSet presAssocID="{FA8F44BD-C8C7-462C-9756-1EC498E86842}" presName="ConnectLine" presStyleLbl="sibTrans1D1" presStyleIdx="2" presStyleCnt="5"/>
      <dgm:spPr>
        <a:noFill/>
        <a:ln w="12700" cap="flat" cmpd="sng" algn="ctr">
          <a:solidFill>
            <a:schemeClr val="accent2"/>
          </a:solidFill>
          <a:prstDash val="dash"/>
          <a:miter lim="800000"/>
        </a:ln>
        <a:effectLst/>
      </dgm:spPr>
    </dgm:pt>
    <dgm:pt modelId="{22A72E40-4DCC-4F48-AADD-29738FD37A2C}" type="pres">
      <dgm:prSet presAssocID="{FA8F44BD-C8C7-462C-9756-1EC498E86842}" presName="EmptyPlaceHolder" presStyleCnt="0"/>
      <dgm:spPr/>
    </dgm:pt>
    <dgm:pt modelId="{E168BB9F-20D9-474F-9E39-4872B40634C6}" type="pres">
      <dgm:prSet presAssocID="{8C8A9736-03DA-4B1C-A590-10B4AD89452B}" presName="spaceBetweenRectangles" presStyleCnt="0"/>
      <dgm:spPr/>
    </dgm:pt>
    <dgm:pt modelId="{A62622B1-7EF4-49B6-9AC7-B54F0E2A0C74}" type="pres">
      <dgm:prSet presAssocID="{8BAB5E6F-A65E-41DB-A296-0818B0E49F7C}" presName="composite" presStyleCnt="0"/>
      <dgm:spPr/>
    </dgm:pt>
    <dgm:pt modelId="{14282312-87CB-41BB-A02D-C594BBEF33C7}" type="pres">
      <dgm:prSet presAssocID="{8BAB5E6F-A65E-41DB-A296-0818B0E49F7C}" presName="ConnectorPoint" presStyleLbl="lnNode1" presStyleIdx="3" presStyleCnt="5"/>
      <dgm:spPr>
        <a:solidFill>
          <a:schemeClr val="accent2"/>
        </a:solidFill>
        <a:ln w="6350" cap="flat" cmpd="sng" algn="ctr">
          <a:noFill/>
          <a:prstDash val="solid"/>
          <a:miter lim="800000"/>
        </a:ln>
        <a:effectLst/>
      </dgm:spPr>
    </dgm:pt>
    <dgm:pt modelId="{D554C1A5-AF8E-41FC-A779-25BD6B11F91F}" type="pres">
      <dgm:prSet presAssocID="{8BAB5E6F-A65E-41DB-A296-0818B0E49F7C}" presName="DropPinPlaceHolder" presStyleCnt="0"/>
      <dgm:spPr/>
    </dgm:pt>
    <dgm:pt modelId="{17331DD9-74CF-4A3A-86BA-F4B9DBEAB944}" type="pres">
      <dgm:prSet presAssocID="{8BAB5E6F-A65E-41DB-A296-0818B0E49F7C}" presName="DropPin" presStyleLbl="alignNode1" presStyleIdx="3" presStyleCnt="5"/>
      <dgm:spPr>
        <a:solidFill>
          <a:schemeClr val="accent2"/>
        </a:solidFill>
      </dgm:spPr>
    </dgm:pt>
    <dgm:pt modelId="{515AAB83-BD07-4B9E-9A3B-858C0B126F9C}" type="pres">
      <dgm:prSet presAssocID="{8BAB5E6F-A65E-41DB-A296-0818B0E49F7C}" presName="Ellipse" presStyleLbl="fgAcc1" presStyleIdx="4" presStyleCnt="6"/>
      <dgm:spPr>
        <a:solidFill>
          <a:schemeClr val="accent1">
            <a:alpha val="90000"/>
          </a:schemeClr>
        </a:solidFill>
        <a:ln w="12700" cap="flat" cmpd="sng" algn="ctr">
          <a:noFill/>
          <a:prstDash val="solid"/>
          <a:miter lim="800000"/>
        </a:ln>
        <a:effectLst/>
      </dgm:spPr>
    </dgm:pt>
    <dgm:pt modelId="{08CB2D5A-F46A-4E0E-9575-15F31D04AAC6}" type="pres">
      <dgm:prSet presAssocID="{8BAB5E6F-A65E-41DB-A296-0818B0E49F7C}" presName="L2TextContainer" presStyleLbl="revTx" presStyleIdx="6" presStyleCnt="10">
        <dgm:presLayoutVars>
          <dgm:bulletEnabled val="1"/>
        </dgm:presLayoutVars>
      </dgm:prSet>
      <dgm:spPr/>
    </dgm:pt>
    <dgm:pt modelId="{7C1E6B4A-59F7-4018-A403-E1CCAEE78BA1}" type="pres">
      <dgm:prSet presAssocID="{8BAB5E6F-A65E-41DB-A296-0818B0E49F7C}" presName="L1TextContainer" presStyleLbl="revTx" presStyleIdx="7" presStyleCnt="10" custScaleX="85387">
        <dgm:presLayoutVars>
          <dgm:chMax val="1"/>
          <dgm:chPref val="1"/>
          <dgm:bulletEnabled val="1"/>
        </dgm:presLayoutVars>
      </dgm:prSet>
      <dgm:spPr/>
    </dgm:pt>
    <dgm:pt modelId="{A03C5372-D306-43AC-B406-6F8183849431}" type="pres">
      <dgm:prSet presAssocID="{8BAB5E6F-A65E-41DB-A296-0818B0E49F7C}" presName="ConnectLine" presStyleLbl="sibTrans1D1" presStyleIdx="3" presStyleCnt="5"/>
      <dgm:spPr>
        <a:noFill/>
        <a:ln w="12700" cap="flat" cmpd="sng" algn="ctr">
          <a:solidFill>
            <a:schemeClr val="accent2"/>
          </a:solidFill>
          <a:prstDash val="dash"/>
          <a:miter lim="800000"/>
        </a:ln>
        <a:effectLst/>
      </dgm:spPr>
    </dgm:pt>
    <dgm:pt modelId="{90926F0B-05E0-48AF-9C69-5C494731F877}" type="pres">
      <dgm:prSet presAssocID="{8BAB5E6F-A65E-41DB-A296-0818B0E49F7C}" presName="EmptyPlaceHolder" presStyleCnt="0"/>
      <dgm:spPr/>
    </dgm:pt>
    <dgm:pt modelId="{9EA695E3-93D5-405B-8AF6-0B8537A964FD}" type="pres">
      <dgm:prSet presAssocID="{B407F4C3-8FC9-4E91-A0EC-6B33713CC9A5}" presName="spaceBetweenRectangles" presStyleCnt="0"/>
      <dgm:spPr/>
    </dgm:pt>
    <dgm:pt modelId="{05956D37-804F-419D-9E8C-30D41D06DC3E}" type="pres">
      <dgm:prSet presAssocID="{8B9AF88A-E1F7-4D3A-905F-87228D6A8655}" presName="composite" presStyleCnt="0"/>
      <dgm:spPr/>
    </dgm:pt>
    <dgm:pt modelId="{58B7B786-A0AD-4662-8D54-C5C572D2C32C}" type="pres">
      <dgm:prSet presAssocID="{8B9AF88A-E1F7-4D3A-905F-87228D6A8655}" presName="ConnectorPoint" presStyleLbl="lnNode1" presStyleIdx="4" presStyleCnt="5"/>
      <dgm:spPr>
        <a:solidFill>
          <a:schemeClr val="accent2"/>
        </a:solidFill>
        <a:ln w="6350" cap="flat" cmpd="sng" algn="ctr">
          <a:noFill/>
          <a:prstDash val="solid"/>
          <a:miter lim="800000"/>
        </a:ln>
        <a:effectLst/>
      </dgm:spPr>
    </dgm:pt>
    <dgm:pt modelId="{E4704426-333D-4092-A035-BBC55DB8579D}" type="pres">
      <dgm:prSet presAssocID="{8B9AF88A-E1F7-4D3A-905F-87228D6A8655}" presName="DropPinPlaceHolder" presStyleCnt="0"/>
      <dgm:spPr/>
    </dgm:pt>
    <dgm:pt modelId="{A55439AF-6893-479D-8B57-31FBC13C553F}" type="pres">
      <dgm:prSet presAssocID="{8B9AF88A-E1F7-4D3A-905F-87228D6A8655}" presName="DropPin" presStyleLbl="alignNode1" presStyleIdx="4" presStyleCnt="5"/>
      <dgm:spPr>
        <a:solidFill>
          <a:schemeClr val="accent2"/>
        </a:solidFill>
      </dgm:spPr>
    </dgm:pt>
    <dgm:pt modelId="{A22B1C16-7FF0-4DBE-B32E-E43FEB1E2EAC}" type="pres">
      <dgm:prSet presAssocID="{8B9AF88A-E1F7-4D3A-905F-87228D6A8655}" presName="Ellipse" presStyleLbl="fgAcc1" presStyleIdx="5" presStyleCnt="6"/>
      <dgm:spPr>
        <a:solidFill>
          <a:schemeClr val="accent1">
            <a:alpha val="90000"/>
          </a:schemeClr>
        </a:solidFill>
        <a:ln w="12700" cap="flat" cmpd="sng" algn="ctr">
          <a:noFill/>
          <a:prstDash val="solid"/>
          <a:miter lim="800000"/>
        </a:ln>
        <a:effectLst/>
      </dgm:spPr>
    </dgm:pt>
    <dgm:pt modelId="{1B55AA6D-649D-4145-93EB-08B866A4D4E5}" type="pres">
      <dgm:prSet presAssocID="{8B9AF88A-E1F7-4D3A-905F-87228D6A8655}" presName="L2TextContainer" presStyleLbl="revTx" presStyleIdx="8" presStyleCnt="10">
        <dgm:presLayoutVars>
          <dgm:bulletEnabled val="1"/>
        </dgm:presLayoutVars>
      </dgm:prSet>
      <dgm:spPr/>
    </dgm:pt>
    <dgm:pt modelId="{3FA5D5AE-9CAE-4D19-9765-BCEE62095312}" type="pres">
      <dgm:prSet presAssocID="{8B9AF88A-E1F7-4D3A-905F-87228D6A8655}" presName="L1TextContainer" presStyleLbl="revTx" presStyleIdx="9" presStyleCnt="10" custScaleX="85387">
        <dgm:presLayoutVars>
          <dgm:chMax val="1"/>
          <dgm:chPref val="1"/>
          <dgm:bulletEnabled val="1"/>
        </dgm:presLayoutVars>
      </dgm:prSet>
      <dgm:spPr/>
    </dgm:pt>
    <dgm:pt modelId="{FE6CA7EB-68EC-4E76-9051-08C4CF370101}" type="pres">
      <dgm:prSet presAssocID="{8B9AF88A-E1F7-4D3A-905F-87228D6A8655}" presName="ConnectLine" presStyleLbl="sibTrans1D1" presStyleIdx="4" presStyleCnt="5"/>
      <dgm:spPr>
        <a:noFill/>
        <a:ln w="12700" cap="flat" cmpd="sng" algn="ctr">
          <a:solidFill>
            <a:schemeClr val="accent2"/>
          </a:solidFill>
          <a:prstDash val="dash"/>
          <a:miter lim="800000"/>
        </a:ln>
        <a:effectLst/>
      </dgm:spPr>
    </dgm:pt>
    <dgm:pt modelId="{070CED43-982E-487C-9CC2-CFAEABD4D2D8}" type="pres">
      <dgm:prSet presAssocID="{8B9AF88A-E1F7-4D3A-905F-87228D6A8655}" presName="EmptyPlaceHolder" presStyleCnt="0"/>
      <dgm:spPr/>
    </dgm:pt>
  </dgm:ptLst>
  <dgm:cxnLst>
    <dgm:cxn modelId="{C3A1C60D-63BB-4E34-AD47-96AABDB6084E}" type="presOf" srcId="{D05E1923-5021-40F7-B4EF-E582E23A699D}" destId="{223C5207-4FA2-4A6C-8F43-20BD55767C99}" srcOrd="0" destOrd="0" presId="urn:microsoft.com/office/officeart/2017/3/layout/DropPinTimeline"/>
    <dgm:cxn modelId="{5F3B0F1C-AD09-448C-A081-46D11DC987C6}" type="presOf" srcId="{8B9AF88A-E1F7-4D3A-905F-87228D6A8655}" destId="{3FA5D5AE-9CAE-4D19-9765-BCEE62095312}" srcOrd="0" destOrd="0" presId="urn:microsoft.com/office/officeart/2017/3/layout/DropPinTimeline"/>
    <dgm:cxn modelId="{E0E45028-839A-4135-AA56-517D3BAA0708}" type="presOf" srcId="{8BAB5E6F-A65E-41DB-A296-0818B0E49F7C}" destId="{7C1E6B4A-59F7-4018-A403-E1CCAEE78BA1}" srcOrd="0" destOrd="0" presId="urn:microsoft.com/office/officeart/2017/3/layout/DropPinTimeline"/>
    <dgm:cxn modelId="{0D51BD2E-4619-469B-B233-EBAC3D4D0BA6}" srcId="{05A24E01-5535-46B9-A9A1-A9A07E639A88}" destId="{FA8F44BD-C8C7-462C-9756-1EC498E86842}" srcOrd="2" destOrd="0" parTransId="{F47063EE-4B58-4EDE-A4F2-A4BD81B82F21}" sibTransId="{8C8A9736-03DA-4B1C-A590-10B4AD89452B}"/>
    <dgm:cxn modelId="{C5645B39-CB65-4A0A-B369-E455C3B827C3}" srcId="{05A24E01-5535-46B9-A9A1-A9A07E639A88}" destId="{58FF46FB-368D-4E9C-A650-0513B8879DA8}" srcOrd="0" destOrd="0" parTransId="{11DFA284-5E99-474D-BF05-364A45269DC7}" sibTransId="{CFA40740-0682-470C-AD5A-CFF53CD12BD2}"/>
    <dgm:cxn modelId="{7DDF5444-F976-4F04-88A9-CF8B15238792}" type="presOf" srcId="{58FF46FB-368D-4E9C-A650-0513B8879DA8}" destId="{8E3FB235-DF38-476B-9A0E-B1E583D50944}" srcOrd="0" destOrd="0" presId="urn:microsoft.com/office/officeart/2017/3/layout/DropPinTimeline"/>
    <dgm:cxn modelId="{1690634A-EBA7-4881-9E5F-0C82421D4CDF}" type="presOf" srcId="{FA8F44BD-C8C7-462C-9756-1EC498E86842}" destId="{2D6C7916-1130-46A8-833B-A6278CBD2192}" srcOrd="0" destOrd="0" presId="urn:microsoft.com/office/officeart/2017/3/layout/DropPinTimeline"/>
    <dgm:cxn modelId="{66B49C6C-FAFD-47B4-BF22-05A295C23D4E}" srcId="{05A24E01-5535-46B9-A9A1-A9A07E639A88}" destId="{8BAB5E6F-A65E-41DB-A296-0818B0E49F7C}" srcOrd="3" destOrd="0" parTransId="{886842C6-3EFC-4BE7-B417-415595758830}" sibTransId="{B407F4C3-8FC9-4E91-A0EC-6B33713CC9A5}"/>
    <dgm:cxn modelId="{2617C475-F537-46A6-ADE1-4EB764853601}" srcId="{8BAB5E6F-A65E-41DB-A296-0818B0E49F7C}" destId="{332BC85C-1CF3-4F8F-ACB7-5B6D53744AE1}" srcOrd="0" destOrd="0" parTransId="{99F218FD-90FE-450E-A368-B3E3677E74E8}" sibTransId="{8D1CC686-B05C-4470-A959-236CC9C8BB70}"/>
    <dgm:cxn modelId="{DF6168D4-4FC3-42E4-8DAA-85BA8A678933}" type="presOf" srcId="{332BC85C-1CF3-4F8F-ACB7-5B6D53744AE1}" destId="{08CB2D5A-F46A-4E0E-9575-15F31D04AAC6}" srcOrd="0" destOrd="0" presId="urn:microsoft.com/office/officeart/2017/3/layout/DropPinTimeline"/>
    <dgm:cxn modelId="{72C4D6D9-419A-42C1-A76D-84599F65BB08}" srcId="{05A24E01-5535-46B9-A9A1-A9A07E639A88}" destId="{D05E1923-5021-40F7-B4EF-E582E23A699D}" srcOrd="1" destOrd="0" parTransId="{FD6C5CD2-9CED-4BE6-89CD-A5A5CCE63B3E}" sibTransId="{F020958C-EF86-4274-85F9-318F2792F7B6}"/>
    <dgm:cxn modelId="{FE7849EA-5B37-43C8-B217-CD4E30A8E545}" type="presOf" srcId="{05A24E01-5535-46B9-A9A1-A9A07E639A88}" destId="{6E9F3C9B-13CA-43A8-8836-0B2B41D07DEF}" srcOrd="0" destOrd="0" presId="urn:microsoft.com/office/officeart/2017/3/layout/DropPinTimeline"/>
    <dgm:cxn modelId="{E1474FF3-8E3C-4B30-985C-CE88BA0FE324}" srcId="{05A24E01-5535-46B9-A9A1-A9A07E639A88}" destId="{8B9AF88A-E1F7-4D3A-905F-87228D6A8655}" srcOrd="4" destOrd="0" parTransId="{933A8FED-7B84-4ED0-B6AA-2EE26A89B8EA}" sibTransId="{F11DD6EC-352C-4A0E-84AA-FEBE2F06BCF9}"/>
    <dgm:cxn modelId="{2FED2A5E-98EB-4859-AB3F-062F22EEC890}" type="presParOf" srcId="{6E9F3C9B-13CA-43A8-8836-0B2B41D07DEF}" destId="{E8AACCBB-6709-4071-B389-3BB226B3A586}" srcOrd="0" destOrd="0" presId="urn:microsoft.com/office/officeart/2017/3/layout/DropPinTimeline"/>
    <dgm:cxn modelId="{6DE443D7-8EE2-4FBC-842D-B6B9C44204D0}" type="presParOf" srcId="{6E9F3C9B-13CA-43A8-8836-0B2B41D07DEF}" destId="{E6F74CED-5217-4282-85F1-1C12DC84731C}" srcOrd="1" destOrd="0" presId="urn:microsoft.com/office/officeart/2017/3/layout/DropPinTimeline"/>
    <dgm:cxn modelId="{C773189E-DF31-4C58-A290-F5DFD7DCF8B1}" type="presParOf" srcId="{E6F74CED-5217-4282-85F1-1C12DC84731C}" destId="{AC377099-4DAE-451C-ADE9-98036E2679B5}" srcOrd="0" destOrd="0" presId="urn:microsoft.com/office/officeart/2017/3/layout/DropPinTimeline"/>
    <dgm:cxn modelId="{04D71AD3-A9B8-46E1-AB82-BB594FCE110E}" type="presParOf" srcId="{AC377099-4DAE-451C-ADE9-98036E2679B5}" destId="{B6C94ECD-6415-4250-B4AD-F67BF5BECFB8}" srcOrd="0" destOrd="0" presId="urn:microsoft.com/office/officeart/2017/3/layout/DropPinTimeline"/>
    <dgm:cxn modelId="{4D9D677D-9448-43AF-978B-5C7E7661F4F9}" type="presParOf" srcId="{AC377099-4DAE-451C-ADE9-98036E2679B5}" destId="{0E99BB09-1B86-4308-A570-3981E6DD3A06}" srcOrd="1" destOrd="0" presId="urn:microsoft.com/office/officeart/2017/3/layout/DropPinTimeline"/>
    <dgm:cxn modelId="{C213A57E-D4AE-4C05-AA12-FE8CC1989639}" type="presParOf" srcId="{0E99BB09-1B86-4308-A570-3981E6DD3A06}" destId="{0ED6E8D6-BD44-4400-BC14-1BC75CB979A3}" srcOrd="0" destOrd="0" presId="urn:microsoft.com/office/officeart/2017/3/layout/DropPinTimeline"/>
    <dgm:cxn modelId="{927F0821-BB24-4368-A4D4-046EB89F39DD}" type="presParOf" srcId="{0E99BB09-1B86-4308-A570-3981E6DD3A06}" destId="{5B7FC7CF-F58D-48D5-8BCC-38D6EE87890B}" srcOrd="1" destOrd="0" presId="urn:microsoft.com/office/officeart/2017/3/layout/DropPinTimeline"/>
    <dgm:cxn modelId="{F517DE46-1EA2-46F3-8833-EE234EEF5B09}" type="presParOf" srcId="{AC377099-4DAE-451C-ADE9-98036E2679B5}" destId="{D2143A46-815A-49BF-9455-C0385022444F}" srcOrd="2" destOrd="0" presId="urn:microsoft.com/office/officeart/2017/3/layout/DropPinTimeline"/>
    <dgm:cxn modelId="{75F0F73C-AD49-4A34-842E-A65EF46645BA}" type="presParOf" srcId="{AC377099-4DAE-451C-ADE9-98036E2679B5}" destId="{8E3FB235-DF38-476B-9A0E-B1E583D50944}" srcOrd="3" destOrd="0" presId="urn:microsoft.com/office/officeart/2017/3/layout/DropPinTimeline"/>
    <dgm:cxn modelId="{071A2262-20BC-4D30-AB90-12B0A0FEB6EF}" type="presParOf" srcId="{AC377099-4DAE-451C-ADE9-98036E2679B5}" destId="{9AA05CE5-209F-4AD9-BE2C-2A69F76DA8F4}" srcOrd="4" destOrd="0" presId="urn:microsoft.com/office/officeart/2017/3/layout/DropPinTimeline"/>
    <dgm:cxn modelId="{0D0471BD-C944-46DB-9B0D-12B6F025E4F4}" type="presParOf" srcId="{AC377099-4DAE-451C-ADE9-98036E2679B5}" destId="{17350C28-DA10-4F3B-9FA2-0FE7C12A4ABE}" srcOrd="5" destOrd="0" presId="urn:microsoft.com/office/officeart/2017/3/layout/DropPinTimeline"/>
    <dgm:cxn modelId="{37FF9AEE-1EE5-440D-B822-B54671B03AAC}" type="presParOf" srcId="{E6F74CED-5217-4282-85F1-1C12DC84731C}" destId="{6DA7B85E-9DC6-4F3B-A2BF-09CDEEDB43BC}" srcOrd="1" destOrd="0" presId="urn:microsoft.com/office/officeart/2017/3/layout/DropPinTimeline"/>
    <dgm:cxn modelId="{3FF77B45-DC34-4E18-8B7E-49C274966E23}" type="presParOf" srcId="{E6F74CED-5217-4282-85F1-1C12DC84731C}" destId="{CF519A69-9940-494F-8406-D0D876E3CD26}" srcOrd="2" destOrd="0" presId="urn:microsoft.com/office/officeart/2017/3/layout/DropPinTimeline"/>
    <dgm:cxn modelId="{4E60349A-D4EB-4BFE-9374-0F079D59B1FC}" type="presParOf" srcId="{CF519A69-9940-494F-8406-D0D876E3CD26}" destId="{714429FF-AAA3-4358-8C5F-1A7F29AA2B7B}" srcOrd="0" destOrd="0" presId="urn:microsoft.com/office/officeart/2017/3/layout/DropPinTimeline"/>
    <dgm:cxn modelId="{0B07CD93-B91C-4CAF-B94C-3237B0C6F601}" type="presParOf" srcId="{CF519A69-9940-494F-8406-D0D876E3CD26}" destId="{AB8B1E8E-162B-4E3E-9E31-BA5CFBD3ED9D}" srcOrd="1" destOrd="0" presId="urn:microsoft.com/office/officeart/2017/3/layout/DropPinTimeline"/>
    <dgm:cxn modelId="{BB97917A-2BFB-4D8A-94BD-816B0C62D6F6}" type="presParOf" srcId="{AB8B1E8E-162B-4E3E-9E31-BA5CFBD3ED9D}" destId="{358CAA11-0A87-4861-8B4E-913B1EAD1334}" srcOrd="0" destOrd="0" presId="urn:microsoft.com/office/officeart/2017/3/layout/DropPinTimeline"/>
    <dgm:cxn modelId="{FDC4D318-B3AD-4E39-8663-3AFB57531D79}" type="presParOf" srcId="{AB8B1E8E-162B-4E3E-9E31-BA5CFBD3ED9D}" destId="{B1A1A837-F261-404B-A808-B2F4154CE8A2}" srcOrd="1" destOrd="0" presId="urn:microsoft.com/office/officeart/2017/3/layout/DropPinTimeline"/>
    <dgm:cxn modelId="{7F53703E-9DF0-45E5-AC76-7E0CCD3B06EA}" type="presParOf" srcId="{CF519A69-9940-494F-8406-D0D876E3CD26}" destId="{B5F3F650-2E42-488A-AD4F-C4BD47D19A84}" srcOrd="2" destOrd="0" presId="urn:microsoft.com/office/officeart/2017/3/layout/DropPinTimeline"/>
    <dgm:cxn modelId="{B59937ED-9C59-4BBD-AA3C-5D9159504926}" type="presParOf" srcId="{CF519A69-9940-494F-8406-D0D876E3CD26}" destId="{223C5207-4FA2-4A6C-8F43-20BD55767C99}" srcOrd="3" destOrd="0" presId="urn:microsoft.com/office/officeart/2017/3/layout/DropPinTimeline"/>
    <dgm:cxn modelId="{470C2FBB-9D40-4F2C-8107-12E2CA0E70BE}" type="presParOf" srcId="{CF519A69-9940-494F-8406-D0D876E3CD26}" destId="{4FE5EB5D-4CEF-4D0D-9394-0534E61844BE}" srcOrd="4" destOrd="0" presId="urn:microsoft.com/office/officeart/2017/3/layout/DropPinTimeline"/>
    <dgm:cxn modelId="{C1237DFD-87FD-434B-A5C8-02108EF43081}" type="presParOf" srcId="{CF519A69-9940-494F-8406-D0D876E3CD26}" destId="{EC869059-0AEC-4D98-8C46-CB603A342C72}" srcOrd="5" destOrd="0" presId="urn:microsoft.com/office/officeart/2017/3/layout/DropPinTimeline"/>
    <dgm:cxn modelId="{7A1441D0-A5AA-4E6C-9388-511DA29929BF}" type="presParOf" srcId="{E6F74CED-5217-4282-85F1-1C12DC84731C}" destId="{408BA715-9739-461D-BFDE-88EDAE355E60}" srcOrd="3" destOrd="0" presId="urn:microsoft.com/office/officeart/2017/3/layout/DropPinTimeline"/>
    <dgm:cxn modelId="{087F2A81-CFD9-4BF8-96FC-2D4ABA32462F}" type="presParOf" srcId="{E6F74CED-5217-4282-85F1-1C12DC84731C}" destId="{D512C7F9-87A6-4BA9-AFAC-03FF1578D945}" srcOrd="4" destOrd="0" presId="urn:microsoft.com/office/officeart/2017/3/layout/DropPinTimeline"/>
    <dgm:cxn modelId="{8C6217DA-A763-4946-99A2-03C618C428AF}" type="presParOf" srcId="{D512C7F9-87A6-4BA9-AFAC-03FF1578D945}" destId="{152AD014-AFD0-4700-A468-4D562874339A}" srcOrd="0" destOrd="0" presId="urn:microsoft.com/office/officeart/2017/3/layout/DropPinTimeline"/>
    <dgm:cxn modelId="{A6A34287-F5FF-46EE-9A88-F2ECF73903CE}" type="presParOf" srcId="{D512C7F9-87A6-4BA9-AFAC-03FF1578D945}" destId="{6CE2C4D8-4380-442D-A6C2-0B468BF3C74C}" srcOrd="1" destOrd="0" presId="urn:microsoft.com/office/officeart/2017/3/layout/DropPinTimeline"/>
    <dgm:cxn modelId="{D28BF9CF-F026-4786-A1AC-F4F785C54591}" type="presParOf" srcId="{6CE2C4D8-4380-442D-A6C2-0B468BF3C74C}" destId="{72C82E90-F103-439C-8371-CFFB0927B9DE}" srcOrd="0" destOrd="0" presId="urn:microsoft.com/office/officeart/2017/3/layout/DropPinTimeline"/>
    <dgm:cxn modelId="{E33A6BB5-6D3A-4D44-AEFC-75BAB101C26D}" type="presParOf" srcId="{6CE2C4D8-4380-442D-A6C2-0B468BF3C74C}" destId="{5D519322-C1DD-47AE-92C0-13575134BC76}" srcOrd="1" destOrd="0" presId="urn:microsoft.com/office/officeart/2017/3/layout/DropPinTimeline"/>
    <dgm:cxn modelId="{0BFD1614-5731-4306-81F7-E2C949C32A93}" type="presParOf" srcId="{D512C7F9-87A6-4BA9-AFAC-03FF1578D945}" destId="{96DDA0FE-83E2-423C-9F13-58A61EB68487}" srcOrd="2" destOrd="0" presId="urn:microsoft.com/office/officeart/2017/3/layout/DropPinTimeline"/>
    <dgm:cxn modelId="{06EDED26-E685-42BC-BFC2-75C7EA695E40}" type="presParOf" srcId="{D512C7F9-87A6-4BA9-AFAC-03FF1578D945}" destId="{2D6C7916-1130-46A8-833B-A6278CBD2192}" srcOrd="3" destOrd="0" presId="urn:microsoft.com/office/officeart/2017/3/layout/DropPinTimeline"/>
    <dgm:cxn modelId="{A20C8A5A-2D9A-4EF7-BC83-D5EE4B16698D}" type="presParOf" srcId="{D512C7F9-87A6-4BA9-AFAC-03FF1578D945}" destId="{4D953791-5C2F-4A75-A8F4-6ED7EAB5E015}" srcOrd="4" destOrd="0" presId="urn:microsoft.com/office/officeart/2017/3/layout/DropPinTimeline"/>
    <dgm:cxn modelId="{6780D10C-523A-4885-B5BF-84F303790098}" type="presParOf" srcId="{D512C7F9-87A6-4BA9-AFAC-03FF1578D945}" destId="{22A72E40-4DCC-4F48-AADD-29738FD37A2C}" srcOrd="5" destOrd="0" presId="urn:microsoft.com/office/officeart/2017/3/layout/DropPinTimeline"/>
    <dgm:cxn modelId="{30EAF1CE-B96B-4CA5-BF13-51DD8040A559}" type="presParOf" srcId="{E6F74CED-5217-4282-85F1-1C12DC84731C}" destId="{E168BB9F-20D9-474F-9E39-4872B40634C6}" srcOrd="5" destOrd="0" presId="urn:microsoft.com/office/officeart/2017/3/layout/DropPinTimeline"/>
    <dgm:cxn modelId="{39415FEC-72C6-4C74-A821-E354E744CD96}" type="presParOf" srcId="{E6F74CED-5217-4282-85F1-1C12DC84731C}" destId="{A62622B1-7EF4-49B6-9AC7-B54F0E2A0C74}" srcOrd="6" destOrd="0" presId="urn:microsoft.com/office/officeart/2017/3/layout/DropPinTimeline"/>
    <dgm:cxn modelId="{D67F013A-C0A0-41F6-B6F2-E904B1BB7A8F}" type="presParOf" srcId="{A62622B1-7EF4-49B6-9AC7-B54F0E2A0C74}" destId="{14282312-87CB-41BB-A02D-C594BBEF33C7}" srcOrd="0" destOrd="0" presId="urn:microsoft.com/office/officeart/2017/3/layout/DropPinTimeline"/>
    <dgm:cxn modelId="{AA55F469-83D2-4E02-B111-0206AAFCAA06}" type="presParOf" srcId="{A62622B1-7EF4-49B6-9AC7-B54F0E2A0C74}" destId="{D554C1A5-AF8E-41FC-A779-25BD6B11F91F}" srcOrd="1" destOrd="0" presId="urn:microsoft.com/office/officeart/2017/3/layout/DropPinTimeline"/>
    <dgm:cxn modelId="{033C6509-70C8-4B85-9F92-724CDBB68078}" type="presParOf" srcId="{D554C1A5-AF8E-41FC-A779-25BD6B11F91F}" destId="{17331DD9-74CF-4A3A-86BA-F4B9DBEAB944}" srcOrd="0" destOrd="0" presId="urn:microsoft.com/office/officeart/2017/3/layout/DropPinTimeline"/>
    <dgm:cxn modelId="{C7CCDF66-BA72-4EDC-AE16-CAA6317954F0}" type="presParOf" srcId="{D554C1A5-AF8E-41FC-A779-25BD6B11F91F}" destId="{515AAB83-BD07-4B9E-9A3B-858C0B126F9C}" srcOrd="1" destOrd="0" presId="urn:microsoft.com/office/officeart/2017/3/layout/DropPinTimeline"/>
    <dgm:cxn modelId="{E8437A29-F853-4553-AB29-152AF603DF52}" type="presParOf" srcId="{A62622B1-7EF4-49B6-9AC7-B54F0E2A0C74}" destId="{08CB2D5A-F46A-4E0E-9575-15F31D04AAC6}" srcOrd="2" destOrd="0" presId="urn:microsoft.com/office/officeart/2017/3/layout/DropPinTimeline"/>
    <dgm:cxn modelId="{1F3D9CE2-342F-4335-BD41-5AA59D2BD7BD}" type="presParOf" srcId="{A62622B1-7EF4-49B6-9AC7-B54F0E2A0C74}" destId="{7C1E6B4A-59F7-4018-A403-E1CCAEE78BA1}" srcOrd="3" destOrd="0" presId="urn:microsoft.com/office/officeart/2017/3/layout/DropPinTimeline"/>
    <dgm:cxn modelId="{FFF1ACE9-B2B3-4E83-877B-F9633E8EE135}" type="presParOf" srcId="{A62622B1-7EF4-49B6-9AC7-B54F0E2A0C74}" destId="{A03C5372-D306-43AC-B406-6F8183849431}" srcOrd="4" destOrd="0" presId="urn:microsoft.com/office/officeart/2017/3/layout/DropPinTimeline"/>
    <dgm:cxn modelId="{D8A09163-94A5-46BD-9FA2-C3372A01AA32}" type="presParOf" srcId="{A62622B1-7EF4-49B6-9AC7-B54F0E2A0C74}" destId="{90926F0B-05E0-48AF-9C69-5C494731F877}" srcOrd="5" destOrd="0" presId="urn:microsoft.com/office/officeart/2017/3/layout/DropPinTimeline"/>
    <dgm:cxn modelId="{80084466-50AF-445A-BE2A-0C51919B9169}" type="presParOf" srcId="{E6F74CED-5217-4282-85F1-1C12DC84731C}" destId="{9EA695E3-93D5-405B-8AF6-0B8537A964FD}" srcOrd="7" destOrd="0" presId="urn:microsoft.com/office/officeart/2017/3/layout/DropPinTimeline"/>
    <dgm:cxn modelId="{007CF318-F68B-4FFC-ADA6-3D9D6A3AA152}" type="presParOf" srcId="{E6F74CED-5217-4282-85F1-1C12DC84731C}" destId="{05956D37-804F-419D-9E8C-30D41D06DC3E}" srcOrd="8" destOrd="0" presId="urn:microsoft.com/office/officeart/2017/3/layout/DropPinTimeline"/>
    <dgm:cxn modelId="{FAB9E562-4579-4BDB-8C1D-AABEAFCB2610}" type="presParOf" srcId="{05956D37-804F-419D-9E8C-30D41D06DC3E}" destId="{58B7B786-A0AD-4662-8D54-C5C572D2C32C}" srcOrd="0" destOrd="0" presId="urn:microsoft.com/office/officeart/2017/3/layout/DropPinTimeline"/>
    <dgm:cxn modelId="{8283382D-2F6E-4717-B025-1A8C73B65ADB}" type="presParOf" srcId="{05956D37-804F-419D-9E8C-30D41D06DC3E}" destId="{E4704426-333D-4092-A035-BBC55DB8579D}" srcOrd="1" destOrd="0" presId="urn:microsoft.com/office/officeart/2017/3/layout/DropPinTimeline"/>
    <dgm:cxn modelId="{85723DC0-955B-4B2A-AF28-CF8BFFC2E264}" type="presParOf" srcId="{E4704426-333D-4092-A035-BBC55DB8579D}" destId="{A55439AF-6893-479D-8B57-31FBC13C553F}" srcOrd="0" destOrd="0" presId="urn:microsoft.com/office/officeart/2017/3/layout/DropPinTimeline"/>
    <dgm:cxn modelId="{91888A85-75D0-4D33-9F39-A49766251D61}" type="presParOf" srcId="{E4704426-333D-4092-A035-BBC55DB8579D}" destId="{A22B1C16-7FF0-4DBE-B32E-E43FEB1E2EAC}" srcOrd="1" destOrd="0" presId="urn:microsoft.com/office/officeart/2017/3/layout/DropPinTimeline"/>
    <dgm:cxn modelId="{CD06CDC2-25F5-44FB-B0B1-C39F32E155BE}" type="presParOf" srcId="{05956D37-804F-419D-9E8C-30D41D06DC3E}" destId="{1B55AA6D-649D-4145-93EB-08B866A4D4E5}" srcOrd="2" destOrd="0" presId="urn:microsoft.com/office/officeart/2017/3/layout/DropPinTimeline"/>
    <dgm:cxn modelId="{0B21D911-BF72-41CD-BB03-4F9717477846}" type="presParOf" srcId="{05956D37-804F-419D-9E8C-30D41D06DC3E}" destId="{3FA5D5AE-9CAE-4D19-9765-BCEE62095312}" srcOrd="3" destOrd="0" presId="urn:microsoft.com/office/officeart/2017/3/layout/DropPinTimeline"/>
    <dgm:cxn modelId="{80BFAECA-ADC5-41A5-BA11-A4CC8D9557A9}" type="presParOf" srcId="{05956D37-804F-419D-9E8C-30D41D06DC3E}" destId="{FE6CA7EB-68EC-4E76-9051-08C4CF370101}" srcOrd="4" destOrd="0" presId="urn:microsoft.com/office/officeart/2017/3/layout/DropPinTimeline"/>
    <dgm:cxn modelId="{98E4E629-85DB-45DC-A90A-9FAAB58EFF55}" type="presParOf" srcId="{05956D37-804F-419D-9E8C-30D41D06DC3E}" destId="{070CED43-982E-487C-9CC2-CFAEABD4D2D8}"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C4EA413-61D7-44F3-97B6-6AAE038CFE98}" type="doc">
      <dgm:prSet loTypeId="urn:microsoft.com/office/officeart/2016/7/layout/LinearArrowProcessNumbered" loCatId="process" qsTypeId="urn:microsoft.com/office/officeart/2005/8/quickstyle/simple4" qsCatId="simple" csTypeId="urn:microsoft.com/office/officeart/2005/8/colors/accent3_2" csCatId="accent3"/>
      <dgm:spPr/>
      <dgm:t>
        <a:bodyPr/>
        <a:lstStyle/>
        <a:p>
          <a:endParaRPr lang="en-US"/>
        </a:p>
      </dgm:t>
    </dgm:pt>
    <dgm:pt modelId="{25E1B02F-8A81-4E57-B026-1A0A5FBF41B9}">
      <dgm:prSet/>
      <dgm:spPr/>
      <dgm:t>
        <a:bodyPr/>
        <a:lstStyle/>
        <a:p>
          <a:r>
            <a:rPr lang="en-US"/>
            <a:t>Ability to communicate effectively with a wide range of customers</a:t>
          </a:r>
        </a:p>
      </dgm:t>
    </dgm:pt>
    <dgm:pt modelId="{9D74177A-7268-4BAD-9597-3EBE268BBC73}" type="parTrans" cxnId="{79615249-F582-43D6-B422-D88F2501EFEE}">
      <dgm:prSet/>
      <dgm:spPr/>
      <dgm:t>
        <a:bodyPr/>
        <a:lstStyle/>
        <a:p>
          <a:endParaRPr lang="en-US"/>
        </a:p>
      </dgm:t>
    </dgm:pt>
    <dgm:pt modelId="{2B28CB42-FCEC-4C04-AC98-933BD284F5DD}" type="sibTrans" cxnId="{79615249-F582-43D6-B422-D88F2501EFEE}">
      <dgm:prSet phldrT="1" phldr="0"/>
      <dgm:spPr/>
      <dgm:t>
        <a:bodyPr/>
        <a:lstStyle/>
        <a:p>
          <a:r>
            <a:rPr lang="en-US"/>
            <a:t>1</a:t>
          </a:r>
        </a:p>
      </dgm:t>
    </dgm:pt>
    <dgm:pt modelId="{A4F52A46-3CE6-4AC3-94F5-C5C7CF0258DD}">
      <dgm:prSet/>
      <dgm:spPr/>
      <dgm:t>
        <a:bodyPr/>
        <a:lstStyle/>
        <a:p>
          <a:r>
            <a:rPr lang="en-US"/>
            <a:t>Experience of working in a busy, inbound call center</a:t>
          </a:r>
        </a:p>
      </dgm:t>
    </dgm:pt>
    <dgm:pt modelId="{DE3EE9FD-C7F6-4B21-A890-D8DA064429BB}" type="parTrans" cxnId="{F3EE84D2-25EE-4A4D-92A3-6AD050DFFD8B}">
      <dgm:prSet/>
      <dgm:spPr/>
      <dgm:t>
        <a:bodyPr/>
        <a:lstStyle/>
        <a:p>
          <a:endParaRPr lang="en-US"/>
        </a:p>
      </dgm:t>
    </dgm:pt>
    <dgm:pt modelId="{E702E186-85E6-4066-93CF-CBA29289AD61}" type="sibTrans" cxnId="{F3EE84D2-25EE-4A4D-92A3-6AD050DFFD8B}">
      <dgm:prSet phldrT="2" phldr="0"/>
      <dgm:spPr/>
      <dgm:t>
        <a:bodyPr/>
        <a:lstStyle/>
        <a:p>
          <a:r>
            <a:rPr lang="en-US"/>
            <a:t>2</a:t>
          </a:r>
        </a:p>
      </dgm:t>
    </dgm:pt>
    <dgm:pt modelId="{33ACDEDF-24C7-4591-B70B-ADF84DCAF9CD}">
      <dgm:prSet/>
      <dgm:spPr/>
      <dgm:t>
        <a:bodyPr/>
        <a:lstStyle/>
        <a:p>
          <a:r>
            <a:rPr lang="en-US"/>
            <a:t>Always looking at different ways to improve service given to customers</a:t>
          </a:r>
        </a:p>
      </dgm:t>
    </dgm:pt>
    <dgm:pt modelId="{DE962492-75C1-4D3A-92E8-08C9819F2E9C}" type="parTrans" cxnId="{5786FC25-010C-4B1F-89D7-8D27ABB3C186}">
      <dgm:prSet/>
      <dgm:spPr/>
      <dgm:t>
        <a:bodyPr/>
        <a:lstStyle/>
        <a:p>
          <a:endParaRPr lang="en-US"/>
        </a:p>
      </dgm:t>
    </dgm:pt>
    <dgm:pt modelId="{6C76CE15-63B3-42DA-B778-645179EB97AA}" type="sibTrans" cxnId="{5786FC25-010C-4B1F-89D7-8D27ABB3C186}">
      <dgm:prSet phldrT="3" phldr="0"/>
      <dgm:spPr/>
      <dgm:t>
        <a:bodyPr/>
        <a:lstStyle/>
        <a:p>
          <a:r>
            <a:rPr lang="en-US"/>
            <a:t>3</a:t>
          </a:r>
        </a:p>
      </dgm:t>
    </dgm:pt>
    <dgm:pt modelId="{C0EC86CB-7296-4C21-9B2C-70FAFA39DCE7}">
      <dgm:prSet/>
      <dgm:spPr/>
      <dgm:t>
        <a:bodyPr/>
        <a:lstStyle/>
        <a:p>
          <a:r>
            <a:rPr lang="en-US"/>
            <a:t>Ensured that a high level of customer care was exercized at all times</a:t>
          </a:r>
        </a:p>
      </dgm:t>
    </dgm:pt>
    <dgm:pt modelId="{BDD8C7FA-56C6-4C75-977E-1E3B6F66581C}" type="parTrans" cxnId="{7B2F866E-5F29-4B83-A478-D218485DE11F}">
      <dgm:prSet/>
      <dgm:spPr/>
      <dgm:t>
        <a:bodyPr/>
        <a:lstStyle/>
        <a:p>
          <a:endParaRPr lang="en-US"/>
        </a:p>
      </dgm:t>
    </dgm:pt>
    <dgm:pt modelId="{EB00C441-E777-427B-85EA-349294584925}" type="sibTrans" cxnId="{7B2F866E-5F29-4B83-A478-D218485DE11F}">
      <dgm:prSet phldrT="4" phldr="0"/>
      <dgm:spPr/>
      <dgm:t>
        <a:bodyPr/>
        <a:lstStyle/>
        <a:p>
          <a:r>
            <a:rPr lang="en-US"/>
            <a:t>4</a:t>
          </a:r>
        </a:p>
      </dgm:t>
    </dgm:pt>
    <dgm:pt modelId="{19B9CCE3-3D67-4CC7-A179-DA1416E05F8B}">
      <dgm:prSet/>
      <dgm:spPr/>
      <dgm:t>
        <a:bodyPr/>
        <a:lstStyle/>
        <a:p>
          <a:r>
            <a:rPr lang="en-US"/>
            <a:t>Projecting a professional image face-to-face, on the phone and via e-mail</a:t>
          </a:r>
        </a:p>
      </dgm:t>
    </dgm:pt>
    <dgm:pt modelId="{BEDA2916-CF2E-48FE-926B-1C12EA7A46D5}" type="parTrans" cxnId="{5D7A9AD8-F942-4FB0-A711-732777C19DB4}">
      <dgm:prSet/>
      <dgm:spPr/>
      <dgm:t>
        <a:bodyPr/>
        <a:lstStyle/>
        <a:p>
          <a:endParaRPr lang="en-US"/>
        </a:p>
      </dgm:t>
    </dgm:pt>
    <dgm:pt modelId="{BA23AE04-6C55-4811-B60D-DD9CC05982FE}" type="sibTrans" cxnId="{5D7A9AD8-F942-4FB0-A711-732777C19DB4}">
      <dgm:prSet phldrT="5" phldr="0"/>
      <dgm:spPr/>
      <dgm:t>
        <a:bodyPr/>
        <a:lstStyle/>
        <a:p>
          <a:r>
            <a:rPr lang="en-US"/>
            <a:t>5</a:t>
          </a:r>
        </a:p>
      </dgm:t>
    </dgm:pt>
    <dgm:pt modelId="{F21CED08-FEA5-4201-8E28-4E416C97F8EA}">
      <dgm:prSet/>
      <dgm:spPr/>
      <dgm:t>
        <a:bodyPr/>
        <a:lstStyle/>
        <a:p>
          <a:r>
            <a:rPr lang="en-US"/>
            <a:t>Ability to remain calm when dealing with emotional, difficult, or distressed people</a:t>
          </a:r>
        </a:p>
      </dgm:t>
    </dgm:pt>
    <dgm:pt modelId="{7508920A-FAE1-4097-936F-91E64094FEC1}" type="parTrans" cxnId="{48B225B2-E339-45B5-8CAF-31A37F80F109}">
      <dgm:prSet/>
      <dgm:spPr/>
      <dgm:t>
        <a:bodyPr/>
        <a:lstStyle/>
        <a:p>
          <a:endParaRPr lang="en-US"/>
        </a:p>
      </dgm:t>
    </dgm:pt>
    <dgm:pt modelId="{187B24E4-3DA3-4778-B8EB-401674977479}" type="sibTrans" cxnId="{48B225B2-E339-45B5-8CAF-31A37F80F109}">
      <dgm:prSet phldrT="6" phldr="0"/>
      <dgm:spPr/>
      <dgm:t>
        <a:bodyPr/>
        <a:lstStyle/>
        <a:p>
          <a:r>
            <a:rPr lang="en-US"/>
            <a:t>6</a:t>
          </a:r>
        </a:p>
      </dgm:t>
    </dgm:pt>
    <dgm:pt modelId="{48D796EC-CD62-48E2-A8CC-4E6A57D40F34}">
      <dgm:prSet/>
      <dgm:spPr/>
      <dgm:t>
        <a:bodyPr/>
        <a:lstStyle/>
        <a:p>
          <a:r>
            <a:rPr lang="en-US"/>
            <a:t>Handled complex queries and complaints</a:t>
          </a:r>
        </a:p>
      </dgm:t>
    </dgm:pt>
    <dgm:pt modelId="{B0455117-2179-4E3C-BEEA-83D8F9C2623C}" type="parTrans" cxnId="{C5A54B48-4D9C-4283-A1F2-DFDC8D3B39B9}">
      <dgm:prSet/>
      <dgm:spPr/>
      <dgm:t>
        <a:bodyPr/>
        <a:lstStyle/>
        <a:p>
          <a:endParaRPr lang="en-US"/>
        </a:p>
      </dgm:t>
    </dgm:pt>
    <dgm:pt modelId="{0CB2095F-D27D-4AA0-A99B-8BE4747BF9CC}" type="sibTrans" cxnId="{C5A54B48-4D9C-4283-A1F2-DFDC8D3B39B9}">
      <dgm:prSet phldrT="7" phldr="0"/>
      <dgm:spPr/>
      <dgm:t>
        <a:bodyPr/>
        <a:lstStyle/>
        <a:p>
          <a:r>
            <a:rPr lang="en-US"/>
            <a:t>7</a:t>
          </a:r>
        </a:p>
      </dgm:t>
    </dgm:pt>
    <dgm:pt modelId="{315B785D-8643-41DE-9449-5D7A9AC96995}">
      <dgm:prSet/>
      <dgm:spPr/>
      <dgm:t>
        <a:bodyPr/>
        <a:lstStyle/>
        <a:p>
          <a:r>
            <a:rPr lang="en-US"/>
            <a:t>Directing requests and unresolved issues to other colleagues</a:t>
          </a:r>
        </a:p>
      </dgm:t>
    </dgm:pt>
    <dgm:pt modelId="{82F0A818-5E09-4055-8F53-9A360D3A4584}" type="parTrans" cxnId="{E8CD173D-31BE-4171-A140-62DFD04CD4CF}">
      <dgm:prSet/>
      <dgm:spPr/>
      <dgm:t>
        <a:bodyPr/>
        <a:lstStyle/>
        <a:p>
          <a:endParaRPr lang="en-US"/>
        </a:p>
      </dgm:t>
    </dgm:pt>
    <dgm:pt modelId="{64F8D5B3-D192-48A9-8914-332145D2057F}" type="sibTrans" cxnId="{E8CD173D-31BE-4171-A140-62DFD04CD4CF}">
      <dgm:prSet phldrT="8" phldr="0"/>
      <dgm:spPr/>
      <dgm:t>
        <a:bodyPr/>
        <a:lstStyle/>
        <a:p>
          <a:r>
            <a:rPr lang="en-US"/>
            <a:t>8</a:t>
          </a:r>
        </a:p>
      </dgm:t>
    </dgm:pt>
    <dgm:pt modelId="{0FD5C78D-A937-474A-9EF7-56BAD8CA51AA}" type="pres">
      <dgm:prSet presAssocID="{EC4EA413-61D7-44F3-97B6-6AAE038CFE98}" presName="linearFlow" presStyleCnt="0">
        <dgm:presLayoutVars>
          <dgm:dir/>
          <dgm:animLvl val="lvl"/>
          <dgm:resizeHandles val="exact"/>
        </dgm:presLayoutVars>
      </dgm:prSet>
      <dgm:spPr/>
    </dgm:pt>
    <dgm:pt modelId="{DE5B531A-1353-4D63-9F10-2BDD0C5D9A49}" type="pres">
      <dgm:prSet presAssocID="{25E1B02F-8A81-4E57-B026-1A0A5FBF41B9}" presName="compositeNode" presStyleCnt="0"/>
      <dgm:spPr/>
    </dgm:pt>
    <dgm:pt modelId="{5238CBC0-5D73-468F-8561-FCBF58CA157B}" type="pres">
      <dgm:prSet presAssocID="{25E1B02F-8A81-4E57-B026-1A0A5FBF41B9}" presName="parTx" presStyleLbl="node1" presStyleIdx="0" presStyleCnt="0">
        <dgm:presLayoutVars>
          <dgm:chMax val="0"/>
          <dgm:chPref val="0"/>
          <dgm:bulletEnabled val="1"/>
        </dgm:presLayoutVars>
      </dgm:prSet>
      <dgm:spPr/>
    </dgm:pt>
    <dgm:pt modelId="{C6376EB3-DFB2-449F-8DE7-E2F23E020FAF}" type="pres">
      <dgm:prSet presAssocID="{25E1B02F-8A81-4E57-B026-1A0A5FBF41B9}" presName="parSh" presStyleCnt="0"/>
      <dgm:spPr/>
    </dgm:pt>
    <dgm:pt modelId="{47542D06-18ED-4907-9CD8-0C9B5DB1996B}" type="pres">
      <dgm:prSet presAssocID="{25E1B02F-8A81-4E57-B026-1A0A5FBF41B9}" presName="lineNode" presStyleLbl="alignAccFollowNode1" presStyleIdx="0" presStyleCnt="24"/>
      <dgm:spPr/>
    </dgm:pt>
    <dgm:pt modelId="{DCFF7EB4-8D1D-4EBD-9EA9-DFAF3A948C79}" type="pres">
      <dgm:prSet presAssocID="{25E1B02F-8A81-4E57-B026-1A0A5FBF41B9}" presName="lineArrowNode" presStyleLbl="alignAccFollowNode1" presStyleIdx="1" presStyleCnt="24"/>
      <dgm:spPr/>
    </dgm:pt>
    <dgm:pt modelId="{A496F55D-3D5E-413F-A1D3-3A09B51A270C}" type="pres">
      <dgm:prSet presAssocID="{2B28CB42-FCEC-4C04-AC98-933BD284F5DD}" presName="sibTransNodeCircle" presStyleLbl="alignNode1" presStyleIdx="0" presStyleCnt="8">
        <dgm:presLayoutVars>
          <dgm:chMax val="0"/>
          <dgm:bulletEnabled/>
        </dgm:presLayoutVars>
      </dgm:prSet>
      <dgm:spPr/>
    </dgm:pt>
    <dgm:pt modelId="{C404F6F4-DA66-4376-ABFB-11959A34F6DF}" type="pres">
      <dgm:prSet presAssocID="{2B28CB42-FCEC-4C04-AC98-933BD284F5DD}" presName="spacerBetweenCircleAndCallout" presStyleCnt="0">
        <dgm:presLayoutVars/>
      </dgm:prSet>
      <dgm:spPr/>
    </dgm:pt>
    <dgm:pt modelId="{454A571F-5D7B-4063-9E29-56E19B7A1F32}" type="pres">
      <dgm:prSet presAssocID="{25E1B02F-8A81-4E57-B026-1A0A5FBF41B9}" presName="nodeText" presStyleLbl="alignAccFollowNode1" presStyleIdx="2" presStyleCnt="24">
        <dgm:presLayoutVars>
          <dgm:bulletEnabled val="1"/>
        </dgm:presLayoutVars>
      </dgm:prSet>
      <dgm:spPr/>
    </dgm:pt>
    <dgm:pt modelId="{447D7A7C-4187-454A-A381-6D27D39A83DE}" type="pres">
      <dgm:prSet presAssocID="{2B28CB42-FCEC-4C04-AC98-933BD284F5DD}" presName="sibTransComposite" presStyleCnt="0"/>
      <dgm:spPr/>
    </dgm:pt>
    <dgm:pt modelId="{263CEBED-99C0-4245-B6C3-84AE5F3AD8A0}" type="pres">
      <dgm:prSet presAssocID="{A4F52A46-3CE6-4AC3-94F5-C5C7CF0258DD}" presName="compositeNode" presStyleCnt="0"/>
      <dgm:spPr/>
    </dgm:pt>
    <dgm:pt modelId="{EF7D1FE4-17DE-4152-9D91-ADE8C69E1A93}" type="pres">
      <dgm:prSet presAssocID="{A4F52A46-3CE6-4AC3-94F5-C5C7CF0258DD}" presName="parTx" presStyleLbl="node1" presStyleIdx="0" presStyleCnt="0">
        <dgm:presLayoutVars>
          <dgm:chMax val="0"/>
          <dgm:chPref val="0"/>
          <dgm:bulletEnabled val="1"/>
        </dgm:presLayoutVars>
      </dgm:prSet>
      <dgm:spPr/>
    </dgm:pt>
    <dgm:pt modelId="{21C94E85-05FB-4CAA-9197-88FFAE06152B}" type="pres">
      <dgm:prSet presAssocID="{A4F52A46-3CE6-4AC3-94F5-C5C7CF0258DD}" presName="parSh" presStyleCnt="0"/>
      <dgm:spPr/>
    </dgm:pt>
    <dgm:pt modelId="{02277367-849B-4126-B7D7-39CD373D369C}" type="pres">
      <dgm:prSet presAssocID="{A4F52A46-3CE6-4AC3-94F5-C5C7CF0258DD}" presName="lineNode" presStyleLbl="alignAccFollowNode1" presStyleIdx="3" presStyleCnt="24"/>
      <dgm:spPr/>
    </dgm:pt>
    <dgm:pt modelId="{1331FFDA-D7D8-4BF9-B5ED-CEE9DC3A5838}" type="pres">
      <dgm:prSet presAssocID="{A4F52A46-3CE6-4AC3-94F5-C5C7CF0258DD}" presName="lineArrowNode" presStyleLbl="alignAccFollowNode1" presStyleIdx="4" presStyleCnt="24"/>
      <dgm:spPr/>
    </dgm:pt>
    <dgm:pt modelId="{8D31BEDA-03A4-4930-B9C9-2A87845A9A23}" type="pres">
      <dgm:prSet presAssocID="{E702E186-85E6-4066-93CF-CBA29289AD61}" presName="sibTransNodeCircle" presStyleLbl="alignNode1" presStyleIdx="1" presStyleCnt="8">
        <dgm:presLayoutVars>
          <dgm:chMax val="0"/>
          <dgm:bulletEnabled/>
        </dgm:presLayoutVars>
      </dgm:prSet>
      <dgm:spPr/>
    </dgm:pt>
    <dgm:pt modelId="{27E227F3-067B-441E-B36A-15D4AF993057}" type="pres">
      <dgm:prSet presAssocID="{E702E186-85E6-4066-93CF-CBA29289AD61}" presName="spacerBetweenCircleAndCallout" presStyleCnt="0">
        <dgm:presLayoutVars/>
      </dgm:prSet>
      <dgm:spPr/>
    </dgm:pt>
    <dgm:pt modelId="{9C7A2787-6B24-4FC8-8DB1-23CAAE4B7DEA}" type="pres">
      <dgm:prSet presAssocID="{A4F52A46-3CE6-4AC3-94F5-C5C7CF0258DD}" presName="nodeText" presStyleLbl="alignAccFollowNode1" presStyleIdx="5" presStyleCnt="24">
        <dgm:presLayoutVars>
          <dgm:bulletEnabled val="1"/>
        </dgm:presLayoutVars>
      </dgm:prSet>
      <dgm:spPr/>
    </dgm:pt>
    <dgm:pt modelId="{56E59384-3AC0-4818-8A1A-2DA9F8B1B4FE}" type="pres">
      <dgm:prSet presAssocID="{E702E186-85E6-4066-93CF-CBA29289AD61}" presName="sibTransComposite" presStyleCnt="0"/>
      <dgm:spPr/>
    </dgm:pt>
    <dgm:pt modelId="{C648F4A0-AE49-40AD-BAE9-6986C85CCB36}" type="pres">
      <dgm:prSet presAssocID="{33ACDEDF-24C7-4591-B70B-ADF84DCAF9CD}" presName="compositeNode" presStyleCnt="0"/>
      <dgm:spPr/>
    </dgm:pt>
    <dgm:pt modelId="{27328425-B4A5-4D9B-B282-E234DA8167C0}" type="pres">
      <dgm:prSet presAssocID="{33ACDEDF-24C7-4591-B70B-ADF84DCAF9CD}" presName="parTx" presStyleLbl="node1" presStyleIdx="0" presStyleCnt="0">
        <dgm:presLayoutVars>
          <dgm:chMax val="0"/>
          <dgm:chPref val="0"/>
          <dgm:bulletEnabled val="1"/>
        </dgm:presLayoutVars>
      </dgm:prSet>
      <dgm:spPr/>
    </dgm:pt>
    <dgm:pt modelId="{56B50701-4805-4C49-ABBA-5A88B2E464AD}" type="pres">
      <dgm:prSet presAssocID="{33ACDEDF-24C7-4591-B70B-ADF84DCAF9CD}" presName="parSh" presStyleCnt="0"/>
      <dgm:spPr/>
    </dgm:pt>
    <dgm:pt modelId="{74246B06-8DAC-4FC0-BB30-0CC8F5131DA4}" type="pres">
      <dgm:prSet presAssocID="{33ACDEDF-24C7-4591-B70B-ADF84DCAF9CD}" presName="lineNode" presStyleLbl="alignAccFollowNode1" presStyleIdx="6" presStyleCnt="24"/>
      <dgm:spPr/>
    </dgm:pt>
    <dgm:pt modelId="{71FB5AD2-0B88-4F80-9A3B-C72353E3ACAF}" type="pres">
      <dgm:prSet presAssocID="{33ACDEDF-24C7-4591-B70B-ADF84DCAF9CD}" presName="lineArrowNode" presStyleLbl="alignAccFollowNode1" presStyleIdx="7" presStyleCnt="24"/>
      <dgm:spPr/>
    </dgm:pt>
    <dgm:pt modelId="{161D0D48-1FA5-4A87-9C4E-3E6F83A7BF8E}" type="pres">
      <dgm:prSet presAssocID="{6C76CE15-63B3-42DA-B778-645179EB97AA}" presName="sibTransNodeCircle" presStyleLbl="alignNode1" presStyleIdx="2" presStyleCnt="8">
        <dgm:presLayoutVars>
          <dgm:chMax val="0"/>
          <dgm:bulletEnabled/>
        </dgm:presLayoutVars>
      </dgm:prSet>
      <dgm:spPr/>
    </dgm:pt>
    <dgm:pt modelId="{168F271F-8690-4C18-BB70-F17214C183A7}" type="pres">
      <dgm:prSet presAssocID="{6C76CE15-63B3-42DA-B778-645179EB97AA}" presName="spacerBetweenCircleAndCallout" presStyleCnt="0">
        <dgm:presLayoutVars/>
      </dgm:prSet>
      <dgm:spPr/>
    </dgm:pt>
    <dgm:pt modelId="{073269C0-F7E8-458B-B421-DECB1FBB0DD3}" type="pres">
      <dgm:prSet presAssocID="{33ACDEDF-24C7-4591-B70B-ADF84DCAF9CD}" presName="nodeText" presStyleLbl="alignAccFollowNode1" presStyleIdx="8" presStyleCnt="24">
        <dgm:presLayoutVars>
          <dgm:bulletEnabled val="1"/>
        </dgm:presLayoutVars>
      </dgm:prSet>
      <dgm:spPr/>
    </dgm:pt>
    <dgm:pt modelId="{E7112A27-1DA3-4F5C-BCD9-FAA3CCF2E5DF}" type="pres">
      <dgm:prSet presAssocID="{6C76CE15-63B3-42DA-B778-645179EB97AA}" presName="sibTransComposite" presStyleCnt="0"/>
      <dgm:spPr/>
    </dgm:pt>
    <dgm:pt modelId="{87A15514-0D38-419C-BAA3-7C755EB96B94}" type="pres">
      <dgm:prSet presAssocID="{C0EC86CB-7296-4C21-9B2C-70FAFA39DCE7}" presName="compositeNode" presStyleCnt="0"/>
      <dgm:spPr/>
    </dgm:pt>
    <dgm:pt modelId="{1AA366FD-C92E-471D-B6F7-0F39D966080F}" type="pres">
      <dgm:prSet presAssocID="{C0EC86CB-7296-4C21-9B2C-70FAFA39DCE7}" presName="parTx" presStyleLbl="node1" presStyleIdx="0" presStyleCnt="0">
        <dgm:presLayoutVars>
          <dgm:chMax val="0"/>
          <dgm:chPref val="0"/>
          <dgm:bulletEnabled val="1"/>
        </dgm:presLayoutVars>
      </dgm:prSet>
      <dgm:spPr/>
    </dgm:pt>
    <dgm:pt modelId="{35ED1075-C615-4220-A7F8-1C5692B6758B}" type="pres">
      <dgm:prSet presAssocID="{C0EC86CB-7296-4C21-9B2C-70FAFA39DCE7}" presName="parSh" presStyleCnt="0"/>
      <dgm:spPr/>
    </dgm:pt>
    <dgm:pt modelId="{63FDB4EF-903B-433D-9929-93DF3EB5B2B1}" type="pres">
      <dgm:prSet presAssocID="{C0EC86CB-7296-4C21-9B2C-70FAFA39DCE7}" presName="lineNode" presStyleLbl="alignAccFollowNode1" presStyleIdx="9" presStyleCnt="24"/>
      <dgm:spPr/>
    </dgm:pt>
    <dgm:pt modelId="{92ADDB0E-009C-48B2-BC25-D35D1378D400}" type="pres">
      <dgm:prSet presAssocID="{C0EC86CB-7296-4C21-9B2C-70FAFA39DCE7}" presName="lineArrowNode" presStyleLbl="alignAccFollowNode1" presStyleIdx="10" presStyleCnt="24"/>
      <dgm:spPr/>
    </dgm:pt>
    <dgm:pt modelId="{808F98CC-8B85-47A0-B53A-8D579F3C720E}" type="pres">
      <dgm:prSet presAssocID="{EB00C441-E777-427B-85EA-349294584925}" presName="sibTransNodeCircle" presStyleLbl="alignNode1" presStyleIdx="3" presStyleCnt="8">
        <dgm:presLayoutVars>
          <dgm:chMax val="0"/>
          <dgm:bulletEnabled/>
        </dgm:presLayoutVars>
      </dgm:prSet>
      <dgm:spPr/>
    </dgm:pt>
    <dgm:pt modelId="{784F120F-DFD7-40E9-BE24-304EB21F26D5}" type="pres">
      <dgm:prSet presAssocID="{EB00C441-E777-427B-85EA-349294584925}" presName="spacerBetweenCircleAndCallout" presStyleCnt="0">
        <dgm:presLayoutVars/>
      </dgm:prSet>
      <dgm:spPr/>
    </dgm:pt>
    <dgm:pt modelId="{8FEDAB4F-E0A5-4CC8-81E6-30D25352AB69}" type="pres">
      <dgm:prSet presAssocID="{C0EC86CB-7296-4C21-9B2C-70FAFA39DCE7}" presName="nodeText" presStyleLbl="alignAccFollowNode1" presStyleIdx="11" presStyleCnt="24">
        <dgm:presLayoutVars>
          <dgm:bulletEnabled val="1"/>
        </dgm:presLayoutVars>
      </dgm:prSet>
      <dgm:spPr/>
    </dgm:pt>
    <dgm:pt modelId="{D54879DF-147C-4557-9086-475F653FB898}" type="pres">
      <dgm:prSet presAssocID="{EB00C441-E777-427B-85EA-349294584925}" presName="sibTransComposite" presStyleCnt="0"/>
      <dgm:spPr/>
    </dgm:pt>
    <dgm:pt modelId="{C08CEA33-023A-48D4-B1A5-83CB900DD551}" type="pres">
      <dgm:prSet presAssocID="{19B9CCE3-3D67-4CC7-A179-DA1416E05F8B}" presName="compositeNode" presStyleCnt="0"/>
      <dgm:spPr/>
    </dgm:pt>
    <dgm:pt modelId="{F6EE0416-8165-4A8B-ABAB-2CEE09DAABED}" type="pres">
      <dgm:prSet presAssocID="{19B9CCE3-3D67-4CC7-A179-DA1416E05F8B}" presName="parTx" presStyleLbl="node1" presStyleIdx="0" presStyleCnt="0">
        <dgm:presLayoutVars>
          <dgm:chMax val="0"/>
          <dgm:chPref val="0"/>
          <dgm:bulletEnabled val="1"/>
        </dgm:presLayoutVars>
      </dgm:prSet>
      <dgm:spPr/>
    </dgm:pt>
    <dgm:pt modelId="{E696C729-1D99-4DF3-A515-30D532715474}" type="pres">
      <dgm:prSet presAssocID="{19B9CCE3-3D67-4CC7-A179-DA1416E05F8B}" presName="parSh" presStyleCnt="0"/>
      <dgm:spPr/>
    </dgm:pt>
    <dgm:pt modelId="{20F13579-03F0-4D6A-B81B-E2DF7A96B962}" type="pres">
      <dgm:prSet presAssocID="{19B9CCE3-3D67-4CC7-A179-DA1416E05F8B}" presName="lineNode" presStyleLbl="alignAccFollowNode1" presStyleIdx="12" presStyleCnt="24"/>
      <dgm:spPr/>
    </dgm:pt>
    <dgm:pt modelId="{4CB4072C-2ABA-4AFD-84B5-052826E1CB75}" type="pres">
      <dgm:prSet presAssocID="{19B9CCE3-3D67-4CC7-A179-DA1416E05F8B}" presName="lineArrowNode" presStyleLbl="alignAccFollowNode1" presStyleIdx="13" presStyleCnt="24"/>
      <dgm:spPr/>
    </dgm:pt>
    <dgm:pt modelId="{DC2D0490-7DBD-434C-A841-B3ECEFEDF6C3}" type="pres">
      <dgm:prSet presAssocID="{BA23AE04-6C55-4811-B60D-DD9CC05982FE}" presName="sibTransNodeCircle" presStyleLbl="alignNode1" presStyleIdx="4" presStyleCnt="8">
        <dgm:presLayoutVars>
          <dgm:chMax val="0"/>
          <dgm:bulletEnabled/>
        </dgm:presLayoutVars>
      </dgm:prSet>
      <dgm:spPr/>
    </dgm:pt>
    <dgm:pt modelId="{B46C27CD-5BDD-473A-AF48-4F1F18113081}" type="pres">
      <dgm:prSet presAssocID="{BA23AE04-6C55-4811-B60D-DD9CC05982FE}" presName="spacerBetweenCircleAndCallout" presStyleCnt="0">
        <dgm:presLayoutVars/>
      </dgm:prSet>
      <dgm:spPr/>
    </dgm:pt>
    <dgm:pt modelId="{5E77A608-5A97-40FB-AF85-091AA35F8021}" type="pres">
      <dgm:prSet presAssocID="{19B9CCE3-3D67-4CC7-A179-DA1416E05F8B}" presName="nodeText" presStyleLbl="alignAccFollowNode1" presStyleIdx="14" presStyleCnt="24">
        <dgm:presLayoutVars>
          <dgm:bulletEnabled val="1"/>
        </dgm:presLayoutVars>
      </dgm:prSet>
      <dgm:spPr/>
    </dgm:pt>
    <dgm:pt modelId="{7672AE1C-FCB7-486B-93B0-35632C1586EF}" type="pres">
      <dgm:prSet presAssocID="{BA23AE04-6C55-4811-B60D-DD9CC05982FE}" presName="sibTransComposite" presStyleCnt="0"/>
      <dgm:spPr/>
    </dgm:pt>
    <dgm:pt modelId="{549311C6-64DF-4954-8615-31D963B9F465}" type="pres">
      <dgm:prSet presAssocID="{F21CED08-FEA5-4201-8E28-4E416C97F8EA}" presName="compositeNode" presStyleCnt="0"/>
      <dgm:spPr/>
    </dgm:pt>
    <dgm:pt modelId="{EE079BC9-5582-4E20-B708-409A1FD4CA65}" type="pres">
      <dgm:prSet presAssocID="{F21CED08-FEA5-4201-8E28-4E416C97F8EA}" presName="parTx" presStyleLbl="node1" presStyleIdx="0" presStyleCnt="0">
        <dgm:presLayoutVars>
          <dgm:chMax val="0"/>
          <dgm:chPref val="0"/>
          <dgm:bulletEnabled val="1"/>
        </dgm:presLayoutVars>
      </dgm:prSet>
      <dgm:spPr/>
    </dgm:pt>
    <dgm:pt modelId="{6BB6DAFA-D501-489B-93E3-1965153253D1}" type="pres">
      <dgm:prSet presAssocID="{F21CED08-FEA5-4201-8E28-4E416C97F8EA}" presName="parSh" presStyleCnt="0"/>
      <dgm:spPr/>
    </dgm:pt>
    <dgm:pt modelId="{8C5D3EF2-895B-42B4-9CDF-67ED51E9B7DA}" type="pres">
      <dgm:prSet presAssocID="{F21CED08-FEA5-4201-8E28-4E416C97F8EA}" presName="lineNode" presStyleLbl="alignAccFollowNode1" presStyleIdx="15" presStyleCnt="24"/>
      <dgm:spPr/>
    </dgm:pt>
    <dgm:pt modelId="{2BF7A4E8-3753-44DD-8825-EFF9AFFF90F0}" type="pres">
      <dgm:prSet presAssocID="{F21CED08-FEA5-4201-8E28-4E416C97F8EA}" presName="lineArrowNode" presStyleLbl="alignAccFollowNode1" presStyleIdx="16" presStyleCnt="24"/>
      <dgm:spPr/>
    </dgm:pt>
    <dgm:pt modelId="{E608E3EB-4864-4520-A963-ED225027EC0A}" type="pres">
      <dgm:prSet presAssocID="{187B24E4-3DA3-4778-B8EB-401674977479}" presName="sibTransNodeCircle" presStyleLbl="alignNode1" presStyleIdx="5" presStyleCnt="8">
        <dgm:presLayoutVars>
          <dgm:chMax val="0"/>
          <dgm:bulletEnabled/>
        </dgm:presLayoutVars>
      </dgm:prSet>
      <dgm:spPr/>
    </dgm:pt>
    <dgm:pt modelId="{2F39672E-D91E-4106-A85C-F96C439BB536}" type="pres">
      <dgm:prSet presAssocID="{187B24E4-3DA3-4778-B8EB-401674977479}" presName="spacerBetweenCircleAndCallout" presStyleCnt="0">
        <dgm:presLayoutVars/>
      </dgm:prSet>
      <dgm:spPr/>
    </dgm:pt>
    <dgm:pt modelId="{8B7A026A-47CB-48A0-8B2E-337249B33412}" type="pres">
      <dgm:prSet presAssocID="{F21CED08-FEA5-4201-8E28-4E416C97F8EA}" presName="nodeText" presStyleLbl="alignAccFollowNode1" presStyleIdx="17" presStyleCnt="24">
        <dgm:presLayoutVars>
          <dgm:bulletEnabled val="1"/>
        </dgm:presLayoutVars>
      </dgm:prSet>
      <dgm:spPr/>
    </dgm:pt>
    <dgm:pt modelId="{F679CDEF-DE67-4426-AE5F-C7B0E3703055}" type="pres">
      <dgm:prSet presAssocID="{187B24E4-3DA3-4778-B8EB-401674977479}" presName="sibTransComposite" presStyleCnt="0"/>
      <dgm:spPr/>
    </dgm:pt>
    <dgm:pt modelId="{5E789AC6-1C90-47AB-9455-432C27F541E3}" type="pres">
      <dgm:prSet presAssocID="{48D796EC-CD62-48E2-A8CC-4E6A57D40F34}" presName="compositeNode" presStyleCnt="0"/>
      <dgm:spPr/>
    </dgm:pt>
    <dgm:pt modelId="{9EF3B5B0-C98C-40FB-97C0-FAE7A1D15E6F}" type="pres">
      <dgm:prSet presAssocID="{48D796EC-CD62-48E2-A8CC-4E6A57D40F34}" presName="parTx" presStyleLbl="node1" presStyleIdx="0" presStyleCnt="0">
        <dgm:presLayoutVars>
          <dgm:chMax val="0"/>
          <dgm:chPref val="0"/>
          <dgm:bulletEnabled val="1"/>
        </dgm:presLayoutVars>
      </dgm:prSet>
      <dgm:spPr/>
    </dgm:pt>
    <dgm:pt modelId="{44B86949-0FFB-4689-B12F-A135FF0C9C9C}" type="pres">
      <dgm:prSet presAssocID="{48D796EC-CD62-48E2-A8CC-4E6A57D40F34}" presName="parSh" presStyleCnt="0"/>
      <dgm:spPr/>
    </dgm:pt>
    <dgm:pt modelId="{4C68A9AC-A148-4B0D-9702-80014857EFFD}" type="pres">
      <dgm:prSet presAssocID="{48D796EC-CD62-48E2-A8CC-4E6A57D40F34}" presName="lineNode" presStyleLbl="alignAccFollowNode1" presStyleIdx="18" presStyleCnt="24"/>
      <dgm:spPr/>
    </dgm:pt>
    <dgm:pt modelId="{84C0BEFE-E979-4243-92B3-442FFF31FE5E}" type="pres">
      <dgm:prSet presAssocID="{48D796EC-CD62-48E2-A8CC-4E6A57D40F34}" presName="lineArrowNode" presStyleLbl="alignAccFollowNode1" presStyleIdx="19" presStyleCnt="24"/>
      <dgm:spPr/>
    </dgm:pt>
    <dgm:pt modelId="{BE5744A8-79D6-4725-B117-5DE53A533A35}" type="pres">
      <dgm:prSet presAssocID="{0CB2095F-D27D-4AA0-A99B-8BE4747BF9CC}" presName="sibTransNodeCircle" presStyleLbl="alignNode1" presStyleIdx="6" presStyleCnt="8">
        <dgm:presLayoutVars>
          <dgm:chMax val="0"/>
          <dgm:bulletEnabled/>
        </dgm:presLayoutVars>
      </dgm:prSet>
      <dgm:spPr/>
    </dgm:pt>
    <dgm:pt modelId="{9DBBD099-D5DA-4FA0-91DC-9B4A0542FBA5}" type="pres">
      <dgm:prSet presAssocID="{0CB2095F-D27D-4AA0-A99B-8BE4747BF9CC}" presName="spacerBetweenCircleAndCallout" presStyleCnt="0">
        <dgm:presLayoutVars/>
      </dgm:prSet>
      <dgm:spPr/>
    </dgm:pt>
    <dgm:pt modelId="{14766DF6-808D-4609-85E6-953A61DCD2A7}" type="pres">
      <dgm:prSet presAssocID="{48D796EC-CD62-48E2-A8CC-4E6A57D40F34}" presName="nodeText" presStyleLbl="alignAccFollowNode1" presStyleIdx="20" presStyleCnt="24">
        <dgm:presLayoutVars>
          <dgm:bulletEnabled val="1"/>
        </dgm:presLayoutVars>
      </dgm:prSet>
      <dgm:spPr/>
    </dgm:pt>
    <dgm:pt modelId="{B3B5A6E6-333C-41D3-9160-EABE3F6995E8}" type="pres">
      <dgm:prSet presAssocID="{0CB2095F-D27D-4AA0-A99B-8BE4747BF9CC}" presName="sibTransComposite" presStyleCnt="0"/>
      <dgm:spPr/>
    </dgm:pt>
    <dgm:pt modelId="{3CE7268B-5368-41F5-B6B0-1846F3D3BBBA}" type="pres">
      <dgm:prSet presAssocID="{315B785D-8643-41DE-9449-5D7A9AC96995}" presName="compositeNode" presStyleCnt="0"/>
      <dgm:spPr/>
    </dgm:pt>
    <dgm:pt modelId="{7B21C0AC-BA65-498B-A446-6271A77CCD7A}" type="pres">
      <dgm:prSet presAssocID="{315B785D-8643-41DE-9449-5D7A9AC96995}" presName="parTx" presStyleLbl="node1" presStyleIdx="0" presStyleCnt="0">
        <dgm:presLayoutVars>
          <dgm:chMax val="0"/>
          <dgm:chPref val="0"/>
          <dgm:bulletEnabled val="1"/>
        </dgm:presLayoutVars>
      </dgm:prSet>
      <dgm:spPr/>
    </dgm:pt>
    <dgm:pt modelId="{76715784-2941-40AB-A165-4F35C10388D3}" type="pres">
      <dgm:prSet presAssocID="{315B785D-8643-41DE-9449-5D7A9AC96995}" presName="parSh" presStyleCnt="0"/>
      <dgm:spPr/>
    </dgm:pt>
    <dgm:pt modelId="{712B20EB-E620-456F-928A-C8183C38EF30}" type="pres">
      <dgm:prSet presAssocID="{315B785D-8643-41DE-9449-5D7A9AC96995}" presName="lineNode" presStyleLbl="alignAccFollowNode1" presStyleIdx="21" presStyleCnt="24"/>
      <dgm:spPr/>
    </dgm:pt>
    <dgm:pt modelId="{2E02C395-78F3-46F4-8ED0-C861803076EE}" type="pres">
      <dgm:prSet presAssocID="{315B785D-8643-41DE-9449-5D7A9AC96995}" presName="lineArrowNode" presStyleLbl="alignAccFollowNode1" presStyleIdx="22" presStyleCnt="24"/>
      <dgm:spPr/>
    </dgm:pt>
    <dgm:pt modelId="{AA19EE65-F474-4A93-BA27-DA557AD4292F}" type="pres">
      <dgm:prSet presAssocID="{64F8D5B3-D192-48A9-8914-332145D2057F}" presName="sibTransNodeCircle" presStyleLbl="alignNode1" presStyleIdx="7" presStyleCnt="8">
        <dgm:presLayoutVars>
          <dgm:chMax val="0"/>
          <dgm:bulletEnabled/>
        </dgm:presLayoutVars>
      </dgm:prSet>
      <dgm:spPr/>
    </dgm:pt>
    <dgm:pt modelId="{7FA7E73D-C964-4AC5-9E3D-90DCDC6933C3}" type="pres">
      <dgm:prSet presAssocID="{64F8D5B3-D192-48A9-8914-332145D2057F}" presName="spacerBetweenCircleAndCallout" presStyleCnt="0">
        <dgm:presLayoutVars/>
      </dgm:prSet>
      <dgm:spPr/>
    </dgm:pt>
    <dgm:pt modelId="{2C4827CC-B728-493F-A8F5-9BECF33F1FC7}" type="pres">
      <dgm:prSet presAssocID="{315B785D-8643-41DE-9449-5D7A9AC96995}" presName="nodeText" presStyleLbl="alignAccFollowNode1" presStyleIdx="23" presStyleCnt="24">
        <dgm:presLayoutVars>
          <dgm:bulletEnabled val="1"/>
        </dgm:presLayoutVars>
      </dgm:prSet>
      <dgm:spPr/>
    </dgm:pt>
  </dgm:ptLst>
  <dgm:cxnLst>
    <dgm:cxn modelId="{43921A11-EC18-46E0-BDF6-93A2F5158492}" type="presOf" srcId="{EB00C441-E777-427B-85EA-349294584925}" destId="{808F98CC-8B85-47A0-B53A-8D579F3C720E}" srcOrd="0" destOrd="0" presId="urn:microsoft.com/office/officeart/2016/7/layout/LinearArrowProcessNumbered"/>
    <dgm:cxn modelId="{E7DF5A1C-2736-479E-9E57-A995E5B39ADD}" type="presOf" srcId="{19B9CCE3-3D67-4CC7-A179-DA1416E05F8B}" destId="{5E77A608-5A97-40FB-AF85-091AA35F8021}" srcOrd="0" destOrd="0" presId="urn:microsoft.com/office/officeart/2016/7/layout/LinearArrowProcessNumbered"/>
    <dgm:cxn modelId="{5786FC25-010C-4B1F-89D7-8D27ABB3C186}" srcId="{EC4EA413-61D7-44F3-97B6-6AAE038CFE98}" destId="{33ACDEDF-24C7-4591-B70B-ADF84DCAF9CD}" srcOrd="2" destOrd="0" parTransId="{DE962492-75C1-4D3A-92E8-08C9819F2E9C}" sibTransId="{6C76CE15-63B3-42DA-B778-645179EB97AA}"/>
    <dgm:cxn modelId="{6C7D0F2B-A4B2-4674-BB32-824CCCE887CF}" type="presOf" srcId="{6C76CE15-63B3-42DA-B778-645179EB97AA}" destId="{161D0D48-1FA5-4A87-9C4E-3E6F83A7BF8E}" srcOrd="0" destOrd="0" presId="urn:microsoft.com/office/officeart/2016/7/layout/LinearArrowProcessNumbered"/>
    <dgm:cxn modelId="{9FFE9D2E-DB88-45F2-82A2-B08613245F79}" type="presOf" srcId="{F21CED08-FEA5-4201-8E28-4E416C97F8EA}" destId="{8B7A026A-47CB-48A0-8B2E-337249B33412}" srcOrd="0" destOrd="0" presId="urn:microsoft.com/office/officeart/2016/7/layout/LinearArrowProcessNumbered"/>
    <dgm:cxn modelId="{358A9C2F-8D54-40C5-BB99-18934AD2E747}" type="presOf" srcId="{0CB2095F-D27D-4AA0-A99B-8BE4747BF9CC}" destId="{BE5744A8-79D6-4725-B117-5DE53A533A35}" srcOrd="0" destOrd="0" presId="urn:microsoft.com/office/officeart/2016/7/layout/LinearArrowProcessNumbered"/>
    <dgm:cxn modelId="{E8CD173D-31BE-4171-A140-62DFD04CD4CF}" srcId="{EC4EA413-61D7-44F3-97B6-6AAE038CFE98}" destId="{315B785D-8643-41DE-9449-5D7A9AC96995}" srcOrd="7" destOrd="0" parTransId="{82F0A818-5E09-4055-8F53-9A360D3A4584}" sibTransId="{64F8D5B3-D192-48A9-8914-332145D2057F}"/>
    <dgm:cxn modelId="{C5A54B48-4D9C-4283-A1F2-DFDC8D3B39B9}" srcId="{EC4EA413-61D7-44F3-97B6-6AAE038CFE98}" destId="{48D796EC-CD62-48E2-A8CC-4E6A57D40F34}" srcOrd="6" destOrd="0" parTransId="{B0455117-2179-4E3C-BEEA-83D8F9C2623C}" sibTransId="{0CB2095F-D27D-4AA0-A99B-8BE4747BF9CC}"/>
    <dgm:cxn modelId="{79615249-F582-43D6-B422-D88F2501EFEE}" srcId="{EC4EA413-61D7-44F3-97B6-6AAE038CFE98}" destId="{25E1B02F-8A81-4E57-B026-1A0A5FBF41B9}" srcOrd="0" destOrd="0" parTransId="{9D74177A-7268-4BAD-9597-3EBE268BBC73}" sibTransId="{2B28CB42-FCEC-4C04-AC98-933BD284F5DD}"/>
    <dgm:cxn modelId="{7B2F866E-5F29-4B83-A478-D218485DE11F}" srcId="{EC4EA413-61D7-44F3-97B6-6AAE038CFE98}" destId="{C0EC86CB-7296-4C21-9B2C-70FAFA39DCE7}" srcOrd="3" destOrd="0" parTransId="{BDD8C7FA-56C6-4C75-977E-1E3B6F66581C}" sibTransId="{EB00C441-E777-427B-85EA-349294584925}"/>
    <dgm:cxn modelId="{742FD64E-2EB8-411E-8144-C4C1049115B0}" type="presOf" srcId="{25E1B02F-8A81-4E57-B026-1A0A5FBF41B9}" destId="{454A571F-5D7B-4063-9E29-56E19B7A1F32}" srcOrd="0" destOrd="0" presId="urn:microsoft.com/office/officeart/2016/7/layout/LinearArrowProcessNumbered"/>
    <dgm:cxn modelId="{6BC9D97B-7783-4377-8E96-92A23624CC87}" type="presOf" srcId="{64F8D5B3-D192-48A9-8914-332145D2057F}" destId="{AA19EE65-F474-4A93-BA27-DA557AD4292F}" srcOrd="0" destOrd="0" presId="urn:microsoft.com/office/officeart/2016/7/layout/LinearArrowProcessNumbered"/>
    <dgm:cxn modelId="{45AD9082-DB1D-420C-A9D7-EE5B7DA61CB0}" type="presOf" srcId="{EC4EA413-61D7-44F3-97B6-6AAE038CFE98}" destId="{0FD5C78D-A937-474A-9EF7-56BAD8CA51AA}" srcOrd="0" destOrd="0" presId="urn:microsoft.com/office/officeart/2016/7/layout/LinearArrowProcessNumbered"/>
    <dgm:cxn modelId="{D720CE95-3DD0-4856-B1A0-0C0B32ADD026}" type="presOf" srcId="{C0EC86CB-7296-4C21-9B2C-70FAFA39DCE7}" destId="{8FEDAB4F-E0A5-4CC8-81E6-30D25352AB69}" srcOrd="0" destOrd="0" presId="urn:microsoft.com/office/officeart/2016/7/layout/LinearArrowProcessNumbered"/>
    <dgm:cxn modelId="{F0675D96-2BC6-4B14-918D-F978F950C9A0}" type="presOf" srcId="{315B785D-8643-41DE-9449-5D7A9AC96995}" destId="{2C4827CC-B728-493F-A8F5-9BECF33F1FC7}" srcOrd="0" destOrd="0" presId="urn:microsoft.com/office/officeart/2016/7/layout/LinearArrowProcessNumbered"/>
    <dgm:cxn modelId="{91D6F29A-B295-438A-A221-2FB0F8D59F77}" type="presOf" srcId="{2B28CB42-FCEC-4C04-AC98-933BD284F5DD}" destId="{A496F55D-3D5E-413F-A1D3-3A09B51A270C}" srcOrd="0" destOrd="0" presId="urn:microsoft.com/office/officeart/2016/7/layout/LinearArrowProcessNumbered"/>
    <dgm:cxn modelId="{26A741AB-C0D9-4E47-8406-EFA2A64B89B8}" type="presOf" srcId="{48D796EC-CD62-48E2-A8CC-4E6A57D40F34}" destId="{14766DF6-808D-4609-85E6-953A61DCD2A7}" srcOrd="0" destOrd="0" presId="urn:microsoft.com/office/officeart/2016/7/layout/LinearArrowProcessNumbered"/>
    <dgm:cxn modelId="{470398AD-1039-442B-AC4D-E4B7DAEE1A41}" type="presOf" srcId="{33ACDEDF-24C7-4591-B70B-ADF84DCAF9CD}" destId="{073269C0-F7E8-458B-B421-DECB1FBB0DD3}" srcOrd="0" destOrd="0" presId="urn:microsoft.com/office/officeart/2016/7/layout/LinearArrowProcessNumbered"/>
    <dgm:cxn modelId="{48B225B2-E339-45B5-8CAF-31A37F80F109}" srcId="{EC4EA413-61D7-44F3-97B6-6AAE038CFE98}" destId="{F21CED08-FEA5-4201-8E28-4E416C97F8EA}" srcOrd="5" destOrd="0" parTransId="{7508920A-FAE1-4097-936F-91E64094FEC1}" sibTransId="{187B24E4-3DA3-4778-B8EB-401674977479}"/>
    <dgm:cxn modelId="{522DD9B5-926F-4CDA-B046-BD3D265FABCE}" type="presOf" srcId="{E702E186-85E6-4066-93CF-CBA29289AD61}" destId="{8D31BEDA-03A4-4930-B9C9-2A87845A9A23}" srcOrd="0" destOrd="0" presId="urn:microsoft.com/office/officeart/2016/7/layout/LinearArrowProcessNumbered"/>
    <dgm:cxn modelId="{B62727C9-CC9E-4C91-A0D2-A6E347FB8381}" type="presOf" srcId="{187B24E4-3DA3-4778-B8EB-401674977479}" destId="{E608E3EB-4864-4520-A963-ED225027EC0A}" srcOrd="0" destOrd="0" presId="urn:microsoft.com/office/officeart/2016/7/layout/LinearArrowProcessNumbered"/>
    <dgm:cxn modelId="{F3EE84D2-25EE-4A4D-92A3-6AD050DFFD8B}" srcId="{EC4EA413-61D7-44F3-97B6-6AAE038CFE98}" destId="{A4F52A46-3CE6-4AC3-94F5-C5C7CF0258DD}" srcOrd="1" destOrd="0" parTransId="{DE3EE9FD-C7F6-4B21-A890-D8DA064429BB}" sibTransId="{E702E186-85E6-4066-93CF-CBA29289AD61}"/>
    <dgm:cxn modelId="{5D7A9AD8-F942-4FB0-A711-732777C19DB4}" srcId="{EC4EA413-61D7-44F3-97B6-6AAE038CFE98}" destId="{19B9CCE3-3D67-4CC7-A179-DA1416E05F8B}" srcOrd="4" destOrd="0" parTransId="{BEDA2916-CF2E-48FE-926B-1C12EA7A46D5}" sibTransId="{BA23AE04-6C55-4811-B60D-DD9CC05982FE}"/>
    <dgm:cxn modelId="{A4D75EE9-5EEA-46FE-9B98-E875A35E2024}" type="presOf" srcId="{BA23AE04-6C55-4811-B60D-DD9CC05982FE}" destId="{DC2D0490-7DBD-434C-A841-B3ECEFEDF6C3}" srcOrd="0" destOrd="0" presId="urn:microsoft.com/office/officeart/2016/7/layout/LinearArrowProcessNumbered"/>
    <dgm:cxn modelId="{2462B4FB-1906-41BB-968E-714ED1F489F3}" type="presOf" srcId="{A4F52A46-3CE6-4AC3-94F5-C5C7CF0258DD}" destId="{9C7A2787-6B24-4FC8-8DB1-23CAAE4B7DEA}" srcOrd="0" destOrd="0" presId="urn:microsoft.com/office/officeart/2016/7/layout/LinearArrowProcessNumbered"/>
    <dgm:cxn modelId="{AFDE65F6-452F-423F-805F-83D4ED731F52}" type="presParOf" srcId="{0FD5C78D-A937-474A-9EF7-56BAD8CA51AA}" destId="{DE5B531A-1353-4D63-9F10-2BDD0C5D9A49}" srcOrd="0" destOrd="0" presId="urn:microsoft.com/office/officeart/2016/7/layout/LinearArrowProcessNumbered"/>
    <dgm:cxn modelId="{71798FBF-68E7-4A23-B0F3-49B2F7738575}" type="presParOf" srcId="{DE5B531A-1353-4D63-9F10-2BDD0C5D9A49}" destId="{5238CBC0-5D73-468F-8561-FCBF58CA157B}" srcOrd="0" destOrd="0" presId="urn:microsoft.com/office/officeart/2016/7/layout/LinearArrowProcessNumbered"/>
    <dgm:cxn modelId="{01630F51-EF00-4251-BEF4-AC613B0B734D}" type="presParOf" srcId="{DE5B531A-1353-4D63-9F10-2BDD0C5D9A49}" destId="{C6376EB3-DFB2-449F-8DE7-E2F23E020FAF}" srcOrd="1" destOrd="0" presId="urn:microsoft.com/office/officeart/2016/7/layout/LinearArrowProcessNumbered"/>
    <dgm:cxn modelId="{29B83305-5240-427F-8EF8-F09EA30C563C}" type="presParOf" srcId="{C6376EB3-DFB2-449F-8DE7-E2F23E020FAF}" destId="{47542D06-18ED-4907-9CD8-0C9B5DB1996B}" srcOrd="0" destOrd="0" presId="urn:microsoft.com/office/officeart/2016/7/layout/LinearArrowProcessNumbered"/>
    <dgm:cxn modelId="{C128A4AE-AA13-4C5A-9908-0BBEAC832CB6}" type="presParOf" srcId="{C6376EB3-DFB2-449F-8DE7-E2F23E020FAF}" destId="{DCFF7EB4-8D1D-4EBD-9EA9-DFAF3A948C79}" srcOrd="1" destOrd="0" presId="urn:microsoft.com/office/officeart/2016/7/layout/LinearArrowProcessNumbered"/>
    <dgm:cxn modelId="{7CA4FECC-6A7A-495C-B0C7-F1788A9E16D7}" type="presParOf" srcId="{C6376EB3-DFB2-449F-8DE7-E2F23E020FAF}" destId="{A496F55D-3D5E-413F-A1D3-3A09B51A270C}" srcOrd="2" destOrd="0" presId="urn:microsoft.com/office/officeart/2016/7/layout/LinearArrowProcessNumbered"/>
    <dgm:cxn modelId="{DE78EB09-415E-4787-8664-9E60B522906D}" type="presParOf" srcId="{C6376EB3-DFB2-449F-8DE7-E2F23E020FAF}" destId="{C404F6F4-DA66-4376-ABFB-11959A34F6DF}" srcOrd="3" destOrd="0" presId="urn:microsoft.com/office/officeart/2016/7/layout/LinearArrowProcessNumbered"/>
    <dgm:cxn modelId="{94F7A7E4-4C9A-43C8-9C21-A81630140023}" type="presParOf" srcId="{DE5B531A-1353-4D63-9F10-2BDD0C5D9A49}" destId="{454A571F-5D7B-4063-9E29-56E19B7A1F32}" srcOrd="2" destOrd="0" presId="urn:microsoft.com/office/officeart/2016/7/layout/LinearArrowProcessNumbered"/>
    <dgm:cxn modelId="{9087E2D9-3D20-462B-BD61-2ECC713A3FAC}" type="presParOf" srcId="{0FD5C78D-A937-474A-9EF7-56BAD8CA51AA}" destId="{447D7A7C-4187-454A-A381-6D27D39A83DE}" srcOrd="1" destOrd="0" presId="urn:microsoft.com/office/officeart/2016/7/layout/LinearArrowProcessNumbered"/>
    <dgm:cxn modelId="{2F9E06F7-EDF0-4D5E-B8D0-27B645E8B275}" type="presParOf" srcId="{0FD5C78D-A937-474A-9EF7-56BAD8CA51AA}" destId="{263CEBED-99C0-4245-B6C3-84AE5F3AD8A0}" srcOrd="2" destOrd="0" presId="urn:microsoft.com/office/officeart/2016/7/layout/LinearArrowProcessNumbered"/>
    <dgm:cxn modelId="{884212FD-CC66-4D5F-AC03-BA3BAC682ECE}" type="presParOf" srcId="{263CEBED-99C0-4245-B6C3-84AE5F3AD8A0}" destId="{EF7D1FE4-17DE-4152-9D91-ADE8C69E1A93}" srcOrd="0" destOrd="0" presId="urn:microsoft.com/office/officeart/2016/7/layout/LinearArrowProcessNumbered"/>
    <dgm:cxn modelId="{917EC27F-282B-45C9-9425-DC8C74AA82BD}" type="presParOf" srcId="{263CEBED-99C0-4245-B6C3-84AE5F3AD8A0}" destId="{21C94E85-05FB-4CAA-9197-88FFAE06152B}" srcOrd="1" destOrd="0" presId="urn:microsoft.com/office/officeart/2016/7/layout/LinearArrowProcessNumbered"/>
    <dgm:cxn modelId="{69BC3621-3130-434B-8929-12492CEC873B}" type="presParOf" srcId="{21C94E85-05FB-4CAA-9197-88FFAE06152B}" destId="{02277367-849B-4126-B7D7-39CD373D369C}" srcOrd="0" destOrd="0" presId="urn:microsoft.com/office/officeart/2016/7/layout/LinearArrowProcessNumbered"/>
    <dgm:cxn modelId="{A4D72FBE-BC83-4129-B70A-086B21DBB08F}" type="presParOf" srcId="{21C94E85-05FB-4CAA-9197-88FFAE06152B}" destId="{1331FFDA-D7D8-4BF9-B5ED-CEE9DC3A5838}" srcOrd="1" destOrd="0" presId="urn:microsoft.com/office/officeart/2016/7/layout/LinearArrowProcessNumbered"/>
    <dgm:cxn modelId="{39682596-C54D-4701-A63E-16116C368FEA}" type="presParOf" srcId="{21C94E85-05FB-4CAA-9197-88FFAE06152B}" destId="{8D31BEDA-03A4-4930-B9C9-2A87845A9A23}" srcOrd="2" destOrd="0" presId="urn:microsoft.com/office/officeart/2016/7/layout/LinearArrowProcessNumbered"/>
    <dgm:cxn modelId="{7739CD6E-AD71-4A08-B67F-738D3CBAFE35}" type="presParOf" srcId="{21C94E85-05FB-4CAA-9197-88FFAE06152B}" destId="{27E227F3-067B-441E-B36A-15D4AF993057}" srcOrd="3" destOrd="0" presId="urn:microsoft.com/office/officeart/2016/7/layout/LinearArrowProcessNumbered"/>
    <dgm:cxn modelId="{8C8CE729-3163-4E26-B611-1D6CCC74993B}" type="presParOf" srcId="{263CEBED-99C0-4245-B6C3-84AE5F3AD8A0}" destId="{9C7A2787-6B24-4FC8-8DB1-23CAAE4B7DEA}" srcOrd="2" destOrd="0" presId="urn:microsoft.com/office/officeart/2016/7/layout/LinearArrowProcessNumbered"/>
    <dgm:cxn modelId="{E9CEC1E8-D1BB-4ABF-85B4-B5DE45E8DB4F}" type="presParOf" srcId="{0FD5C78D-A937-474A-9EF7-56BAD8CA51AA}" destId="{56E59384-3AC0-4818-8A1A-2DA9F8B1B4FE}" srcOrd="3" destOrd="0" presId="urn:microsoft.com/office/officeart/2016/7/layout/LinearArrowProcessNumbered"/>
    <dgm:cxn modelId="{532E89D5-9EB6-4AD2-99CC-9A5874E05DDA}" type="presParOf" srcId="{0FD5C78D-A937-474A-9EF7-56BAD8CA51AA}" destId="{C648F4A0-AE49-40AD-BAE9-6986C85CCB36}" srcOrd="4" destOrd="0" presId="urn:microsoft.com/office/officeart/2016/7/layout/LinearArrowProcessNumbered"/>
    <dgm:cxn modelId="{02A7C0B6-9B88-4613-901D-64FFC211068B}" type="presParOf" srcId="{C648F4A0-AE49-40AD-BAE9-6986C85CCB36}" destId="{27328425-B4A5-4D9B-B282-E234DA8167C0}" srcOrd="0" destOrd="0" presId="urn:microsoft.com/office/officeart/2016/7/layout/LinearArrowProcessNumbered"/>
    <dgm:cxn modelId="{AEFAB864-9F33-414D-AAB2-9A3C576202D6}" type="presParOf" srcId="{C648F4A0-AE49-40AD-BAE9-6986C85CCB36}" destId="{56B50701-4805-4C49-ABBA-5A88B2E464AD}" srcOrd="1" destOrd="0" presId="urn:microsoft.com/office/officeart/2016/7/layout/LinearArrowProcessNumbered"/>
    <dgm:cxn modelId="{94308B06-E745-4ABE-8AD6-BB34DB93145B}" type="presParOf" srcId="{56B50701-4805-4C49-ABBA-5A88B2E464AD}" destId="{74246B06-8DAC-4FC0-BB30-0CC8F5131DA4}" srcOrd="0" destOrd="0" presId="urn:microsoft.com/office/officeart/2016/7/layout/LinearArrowProcessNumbered"/>
    <dgm:cxn modelId="{9832CD50-989E-46E5-BDD0-D57652BFCFBA}" type="presParOf" srcId="{56B50701-4805-4C49-ABBA-5A88B2E464AD}" destId="{71FB5AD2-0B88-4F80-9A3B-C72353E3ACAF}" srcOrd="1" destOrd="0" presId="urn:microsoft.com/office/officeart/2016/7/layout/LinearArrowProcessNumbered"/>
    <dgm:cxn modelId="{121DE3EE-FB94-4972-B09E-1B32D1C1A7C8}" type="presParOf" srcId="{56B50701-4805-4C49-ABBA-5A88B2E464AD}" destId="{161D0D48-1FA5-4A87-9C4E-3E6F83A7BF8E}" srcOrd="2" destOrd="0" presId="urn:microsoft.com/office/officeart/2016/7/layout/LinearArrowProcessNumbered"/>
    <dgm:cxn modelId="{6F120529-84D7-4596-92C0-F82268A98CB6}" type="presParOf" srcId="{56B50701-4805-4C49-ABBA-5A88B2E464AD}" destId="{168F271F-8690-4C18-BB70-F17214C183A7}" srcOrd="3" destOrd="0" presId="urn:microsoft.com/office/officeart/2016/7/layout/LinearArrowProcessNumbered"/>
    <dgm:cxn modelId="{EB2ECA54-59A3-4E1E-BD3E-FC156D119093}" type="presParOf" srcId="{C648F4A0-AE49-40AD-BAE9-6986C85CCB36}" destId="{073269C0-F7E8-458B-B421-DECB1FBB0DD3}" srcOrd="2" destOrd="0" presId="urn:microsoft.com/office/officeart/2016/7/layout/LinearArrowProcessNumbered"/>
    <dgm:cxn modelId="{BDCB25BD-5740-4025-89E6-29844F430ACE}" type="presParOf" srcId="{0FD5C78D-A937-474A-9EF7-56BAD8CA51AA}" destId="{E7112A27-1DA3-4F5C-BCD9-FAA3CCF2E5DF}" srcOrd="5" destOrd="0" presId="urn:microsoft.com/office/officeart/2016/7/layout/LinearArrowProcessNumbered"/>
    <dgm:cxn modelId="{DA58F52E-ADF3-4601-B861-9A4F58A95E8F}" type="presParOf" srcId="{0FD5C78D-A937-474A-9EF7-56BAD8CA51AA}" destId="{87A15514-0D38-419C-BAA3-7C755EB96B94}" srcOrd="6" destOrd="0" presId="urn:microsoft.com/office/officeart/2016/7/layout/LinearArrowProcessNumbered"/>
    <dgm:cxn modelId="{93F37313-FDFE-4C76-852B-B34F56FABFE0}" type="presParOf" srcId="{87A15514-0D38-419C-BAA3-7C755EB96B94}" destId="{1AA366FD-C92E-471D-B6F7-0F39D966080F}" srcOrd="0" destOrd="0" presId="urn:microsoft.com/office/officeart/2016/7/layout/LinearArrowProcessNumbered"/>
    <dgm:cxn modelId="{3DD86B19-C979-420A-9D9C-21ADD8F5DC55}" type="presParOf" srcId="{87A15514-0D38-419C-BAA3-7C755EB96B94}" destId="{35ED1075-C615-4220-A7F8-1C5692B6758B}" srcOrd="1" destOrd="0" presId="urn:microsoft.com/office/officeart/2016/7/layout/LinearArrowProcessNumbered"/>
    <dgm:cxn modelId="{86637C13-8024-4BA2-890A-C123A2450A09}" type="presParOf" srcId="{35ED1075-C615-4220-A7F8-1C5692B6758B}" destId="{63FDB4EF-903B-433D-9929-93DF3EB5B2B1}" srcOrd="0" destOrd="0" presId="urn:microsoft.com/office/officeart/2016/7/layout/LinearArrowProcessNumbered"/>
    <dgm:cxn modelId="{649C9A30-C960-4915-9366-83B88ABC3B5C}" type="presParOf" srcId="{35ED1075-C615-4220-A7F8-1C5692B6758B}" destId="{92ADDB0E-009C-48B2-BC25-D35D1378D400}" srcOrd="1" destOrd="0" presId="urn:microsoft.com/office/officeart/2016/7/layout/LinearArrowProcessNumbered"/>
    <dgm:cxn modelId="{A4CF0B64-1550-4A3B-BEF1-D0FC0A3CF2BB}" type="presParOf" srcId="{35ED1075-C615-4220-A7F8-1C5692B6758B}" destId="{808F98CC-8B85-47A0-B53A-8D579F3C720E}" srcOrd="2" destOrd="0" presId="urn:microsoft.com/office/officeart/2016/7/layout/LinearArrowProcessNumbered"/>
    <dgm:cxn modelId="{A6A61676-D49E-4795-8068-98155B90A96E}" type="presParOf" srcId="{35ED1075-C615-4220-A7F8-1C5692B6758B}" destId="{784F120F-DFD7-40E9-BE24-304EB21F26D5}" srcOrd="3" destOrd="0" presId="urn:microsoft.com/office/officeart/2016/7/layout/LinearArrowProcessNumbered"/>
    <dgm:cxn modelId="{79383B97-6E0E-4ACD-A9FF-F90200F37CE9}" type="presParOf" srcId="{87A15514-0D38-419C-BAA3-7C755EB96B94}" destId="{8FEDAB4F-E0A5-4CC8-81E6-30D25352AB69}" srcOrd="2" destOrd="0" presId="urn:microsoft.com/office/officeart/2016/7/layout/LinearArrowProcessNumbered"/>
    <dgm:cxn modelId="{FAF0B3B7-62B0-4250-9294-1633C2857385}" type="presParOf" srcId="{0FD5C78D-A937-474A-9EF7-56BAD8CA51AA}" destId="{D54879DF-147C-4557-9086-475F653FB898}" srcOrd="7" destOrd="0" presId="urn:microsoft.com/office/officeart/2016/7/layout/LinearArrowProcessNumbered"/>
    <dgm:cxn modelId="{886BB1A9-2249-4C19-BE80-56B4169D5C25}" type="presParOf" srcId="{0FD5C78D-A937-474A-9EF7-56BAD8CA51AA}" destId="{C08CEA33-023A-48D4-B1A5-83CB900DD551}" srcOrd="8" destOrd="0" presId="urn:microsoft.com/office/officeart/2016/7/layout/LinearArrowProcessNumbered"/>
    <dgm:cxn modelId="{7C6ABCFC-3949-4401-AC31-DF713DFE586E}" type="presParOf" srcId="{C08CEA33-023A-48D4-B1A5-83CB900DD551}" destId="{F6EE0416-8165-4A8B-ABAB-2CEE09DAABED}" srcOrd="0" destOrd="0" presId="urn:microsoft.com/office/officeart/2016/7/layout/LinearArrowProcessNumbered"/>
    <dgm:cxn modelId="{5421EDE9-A7AE-44F0-AFFF-010E2A494E41}" type="presParOf" srcId="{C08CEA33-023A-48D4-B1A5-83CB900DD551}" destId="{E696C729-1D99-4DF3-A515-30D532715474}" srcOrd="1" destOrd="0" presId="urn:microsoft.com/office/officeart/2016/7/layout/LinearArrowProcessNumbered"/>
    <dgm:cxn modelId="{D66F43C0-4760-4E81-A168-104056F318A8}" type="presParOf" srcId="{E696C729-1D99-4DF3-A515-30D532715474}" destId="{20F13579-03F0-4D6A-B81B-E2DF7A96B962}" srcOrd="0" destOrd="0" presId="urn:microsoft.com/office/officeart/2016/7/layout/LinearArrowProcessNumbered"/>
    <dgm:cxn modelId="{487C0779-C91A-4A14-8D58-90837BA0749C}" type="presParOf" srcId="{E696C729-1D99-4DF3-A515-30D532715474}" destId="{4CB4072C-2ABA-4AFD-84B5-052826E1CB75}" srcOrd="1" destOrd="0" presId="urn:microsoft.com/office/officeart/2016/7/layout/LinearArrowProcessNumbered"/>
    <dgm:cxn modelId="{60D99BB7-4C82-4E92-A602-C6C1C7312609}" type="presParOf" srcId="{E696C729-1D99-4DF3-A515-30D532715474}" destId="{DC2D0490-7DBD-434C-A841-B3ECEFEDF6C3}" srcOrd="2" destOrd="0" presId="urn:microsoft.com/office/officeart/2016/7/layout/LinearArrowProcessNumbered"/>
    <dgm:cxn modelId="{D63FA3EB-AA77-48DE-8299-16523DDEC11A}" type="presParOf" srcId="{E696C729-1D99-4DF3-A515-30D532715474}" destId="{B46C27CD-5BDD-473A-AF48-4F1F18113081}" srcOrd="3" destOrd="0" presId="urn:microsoft.com/office/officeart/2016/7/layout/LinearArrowProcessNumbered"/>
    <dgm:cxn modelId="{416C5139-904B-46FC-80EB-C963BB1A5894}" type="presParOf" srcId="{C08CEA33-023A-48D4-B1A5-83CB900DD551}" destId="{5E77A608-5A97-40FB-AF85-091AA35F8021}" srcOrd="2" destOrd="0" presId="urn:microsoft.com/office/officeart/2016/7/layout/LinearArrowProcessNumbered"/>
    <dgm:cxn modelId="{E88D5165-6370-47A7-B39A-43C85C204E04}" type="presParOf" srcId="{0FD5C78D-A937-474A-9EF7-56BAD8CA51AA}" destId="{7672AE1C-FCB7-486B-93B0-35632C1586EF}" srcOrd="9" destOrd="0" presId="urn:microsoft.com/office/officeart/2016/7/layout/LinearArrowProcessNumbered"/>
    <dgm:cxn modelId="{A0660C87-805A-4637-9A5B-93F21355952B}" type="presParOf" srcId="{0FD5C78D-A937-474A-9EF7-56BAD8CA51AA}" destId="{549311C6-64DF-4954-8615-31D963B9F465}" srcOrd="10" destOrd="0" presId="urn:microsoft.com/office/officeart/2016/7/layout/LinearArrowProcessNumbered"/>
    <dgm:cxn modelId="{0BB3AAE0-B1A1-4D8A-81DA-FB6737722C00}" type="presParOf" srcId="{549311C6-64DF-4954-8615-31D963B9F465}" destId="{EE079BC9-5582-4E20-B708-409A1FD4CA65}" srcOrd="0" destOrd="0" presId="urn:microsoft.com/office/officeart/2016/7/layout/LinearArrowProcessNumbered"/>
    <dgm:cxn modelId="{B003F028-DDB8-49A8-838D-883B0BD89703}" type="presParOf" srcId="{549311C6-64DF-4954-8615-31D963B9F465}" destId="{6BB6DAFA-D501-489B-93E3-1965153253D1}" srcOrd="1" destOrd="0" presId="urn:microsoft.com/office/officeart/2016/7/layout/LinearArrowProcessNumbered"/>
    <dgm:cxn modelId="{B906D508-555C-4157-B5B4-F23DC5B8133D}" type="presParOf" srcId="{6BB6DAFA-D501-489B-93E3-1965153253D1}" destId="{8C5D3EF2-895B-42B4-9CDF-67ED51E9B7DA}" srcOrd="0" destOrd="0" presId="urn:microsoft.com/office/officeart/2016/7/layout/LinearArrowProcessNumbered"/>
    <dgm:cxn modelId="{3593D4AB-9E2F-4E26-8911-03127707A90E}" type="presParOf" srcId="{6BB6DAFA-D501-489B-93E3-1965153253D1}" destId="{2BF7A4E8-3753-44DD-8825-EFF9AFFF90F0}" srcOrd="1" destOrd="0" presId="urn:microsoft.com/office/officeart/2016/7/layout/LinearArrowProcessNumbered"/>
    <dgm:cxn modelId="{873DDB12-914C-487B-A656-05B5CD213BE7}" type="presParOf" srcId="{6BB6DAFA-D501-489B-93E3-1965153253D1}" destId="{E608E3EB-4864-4520-A963-ED225027EC0A}" srcOrd="2" destOrd="0" presId="urn:microsoft.com/office/officeart/2016/7/layout/LinearArrowProcessNumbered"/>
    <dgm:cxn modelId="{1B411373-4F16-42E2-8BFA-8F4C143A3EA7}" type="presParOf" srcId="{6BB6DAFA-D501-489B-93E3-1965153253D1}" destId="{2F39672E-D91E-4106-A85C-F96C439BB536}" srcOrd="3" destOrd="0" presId="urn:microsoft.com/office/officeart/2016/7/layout/LinearArrowProcessNumbered"/>
    <dgm:cxn modelId="{14DE5A3C-716C-403B-A183-E883D6AEF576}" type="presParOf" srcId="{549311C6-64DF-4954-8615-31D963B9F465}" destId="{8B7A026A-47CB-48A0-8B2E-337249B33412}" srcOrd="2" destOrd="0" presId="urn:microsoft.com/office/officeart/2016/7/layout/LinearArrowProcessNumbered"/>
    <dgm:cxn modelId="{FF5EE9C2-1015-4FAA-972E-CC91349DA24D}" type="presParOf" srcId="{0FD5C78D-A937-474A-9EF7-56BAD8CA51AA}" destId="{F679CDEF-DE67-4426-AE5F-C7B0E3703055}" srcOrd="11" destOrd="0" presId="urn:microsoft.com/office/officeart/2016/7/layout/LinearArrowProcessNumbered"/>
    <dgm:cxn modelId="{3C9CB31A-BAEF-4E32-93AD-C34182F86251}" type="presParOf" srcId="{0FD5C78D-A937-474A-9EF7-56BAD8CA51AA}" destId="{5E789AC6-1C90-47AB-9455-432C27F541E3}" srcOrd="12" destOrd="0" presId="urn:microsoft.com/office/officeart/2016/7/layout/LinearArrowProcessNumbered"/>
    <dgm:cxn modelId="{C9D09C42-39B5-49B1-9B3D-01415CDD06B4}" type="presParOf" srcId="{5E789AC6-1C90-47AB-9455-432C27F541E3}" destId="{9EF3B5B0-C98C-40FB-97C0-FAE7A1D15E6F}" srcOrd="0" destOrd="0" presId="urn:microsoft.com/office/officeart/2016/7/layout/LinearArrowProcessNumbered"/>
    <dgm:cxn modelId="{AB9B4BB8-952E-4821-B8E9-9F91575BABC8}" type="presParOf" srcId="{5E789AC6-1C90-47AB-9455-432C27F541E3}" destId="{44B86949-0FFB-4689-B12F-A135FF0C9C9C}" srcOrd="1" destOrd="0" presId="urn:microsoft.com/office/officeart/2016/7/layout/LinearArrowProcessNumbered"/>
    <dgm:cxn modelId="{F97A71CB-A110-4FC7-8BFA-FB41AA6990F3}" type="presParOf" srcId="{44B86949-0FFB-4689-B12F-A135FF0C9C9C}" destId="{4C68A9AC-A148-4B0D-9702-80014857EFFD}" srcOrd="0" destOrd="0" presId="urn:microsoft.com/office/officeart/2016/7/layout/LinearArrowProcessNumbered"/>
    <dgm:cxn modelId="{A7FD2B39-BB04-4D53-906C-3D1FD8CDEEAE}" type="presParOf" srcId="{44B86949-0FFB-4689-B12F-A135FF0C9C9C}" destId="{84C0BEFE-E979-4243-92B3-442FFF31FE5E}" srcOrd="1" destOrd="0" presId="urn:microsoft.com/office/officeart/2016/7/layout/LinearArrowProcessNumbered"/>
    <dgm:cxn modelId="{0CD65678-8D66-48C7-92B1-B70F2C8BF07D}" type="presParOf" srcId="{44B86949-0FFB-4689-B12F-A135FF0C9C9C}" destId="{BE5744A8-79D6-4725-B117-5DE53A533A35}" srcOrd="2" destOrd="0" presId="urn:microsoft.com/office/officeart/2016/7/layout/LinearArrowProcessNumbered"/>
    <dgm:cxn modelId="{44989DB9-5E0D-442A-BB8B-AA8F2F6F1563}" type="presParOf" srcId="{44B86949-0FFB-4689-B12F-A135FF0C9C9C}" destId="{9DBBD099-D5DA-4FA0-91DC-9B4A0542FBA5}" srcOrd="3" destOrd="0" presId="urn:microsoft.com/office/officeart/2016/7/layout/LinearArrowProcessNumbered"/>
    <dgm:cxn modelId="{4264B2A2-CCEA-4092-A19A-8B01360BAE24}" type="presParOf" srcId="{5E789AC6-1C90-47AB-9455-432C27F541E3}" destId="{14766DF6-808D-4609-85E6-953A61DCD2A7}" srcOrd="2" destOrd="0" presId="urn:microsoft.com/office/officeart/2016/7/layout/LinearArrowProcessNumbered"/>
    <dgm:cxn modelId="{1E9A1F15-93AA-46AE-8C16-11BCCFD5CCB1}" type="presParOf" srcId="{0FD5C78D-A937-474A-9EF7-56BAD8CA51AA}" destId="{B3B5A6E6-333C-41D3-9160-EABE3F6995E8}" srcOrd="13" destOrd="0" presId="urn:microsoft.com/office/officeart/2016/7/layout/LinearArrowProcessNumbered"/>
    <dgm:cxn modelId="{79025736-5122-4706-B9ED-51DC4E15AC0E}" type="presParOf" srcId="{0FD5C78D-A937-474A-9EF7-56BAD8CA51AA}" destId="{3CE7268B-5368-41F5-B6B0-1846F3D3BBBA}" srcOrd="14" destOrd="0" presId="urn:microsoft.com/office/officeart/2016/7/layout/LinearArrowProcessNumbered"/>
    <dgm:cxn modelId="{6FCE90A8-5A57-4598-AAC8-03093FC90493}" type="presParOf" srcId="{3CE7268B-5368-41F5-B6B0-1846F3D3BBBA}" destId="{7B21C0AC-BA65-498B-A446-6271A77CCD7A}" srcOrd="0" destOrd="0" presId="urn:microsoft.com/office/officeart/2016/7/layout/LinearArrowProcessNumbered"/>
    <dgm:cxn modelId="{4CDD8629-BAB2-41F5-82BF-363E6523759A}" type="presParOf" srcId="{3CE7268B-5368-41F5-B6B0-1846F3D3BBBA}" destId="{76715784-2941-40AB-A165-4F35C10388D3}" srcOrd="1" destOrd="0" presId="urn:microsoft.com/office/officeart/2016/7/layout/LinearArrowProcessNumbered"/>
    <dgm:cxn modelId="{A4B0E083-6876-4C4E-8D9A-A11CEFE0BDAB}" type="presParOf" srcId="{76715784-2941-40AB-A165-4F35C10388D3}" destId="{712B20EB-E620-456F-928A-C8183C38EF30}" srcOrd="0" destOrd="0" presId="urn:microsoft.com/office/officeart/2016/7/layout/LinearArrowProcessNumbered"/>
    <dgm:cxn modelId="{7F9F8BB6-310E-446A-9054-C2E4C1BD06F5}" type="presParOf" srcId="{76715784-2941-40AB-A165-4F35C10388D3}" destId="{2E02C395-78F3-46F4-8ED0-C861803076EE}" srcOrd="1" destOrd="0" presId="urn:microsoft.com/office/officeart/2016/7/layout/LinearArrowProcessNumbered"/>
    <dgm:cxn modelId="{4E344E34-E7D9-4211-A403-9372E910C5EA}" type="presParOf" srcId="{76715784-2941-40AB-A165-4F35C10388D3}" destId="{AA19EE65-F474-4A93-BA27-DA557AD4292F}" srcOrd="2" destOrd="0" presId="urn:microsoft.com/office/officeart/2016/7/layout/LinearArrowProcessNumbered"/>
    <dgm:cxn modelId="{B61EA15C-17CB-4991-B14C-08898EAB06A5}" type="presParOf" srcId="{76715784-2941-40AB-A165-4F35C10388D3}" destId="{7FA7E73D-C964-4AC5-9E3D-90DCDC6933C3}" srcOrd="3" destOrd="0" presId="urn:microsoft.com/office/officeart/2016/7/layout/LinearArrowProcessNumbered"/>
    <dgm:cxn modelId="{8B5F03C7-80F0-47E2-A3BB-F0C6189900DD}" type="presParOf" srcId="{3CE7268B-5368-41F5-B6B0-1846F3D3BBBA}" destId="{2C4827CC-B728-493F-A8F5-9BECF33F1FC7}" srcOrd="2" destOrd="0" presId="urn:microsoft.com/office/officeart/2016/7/layout/LinearArrow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B7D1570-3BA1-46F3-A2D0-B5AE62226984}"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4D2551F7-7DD5-4834-B7C2-5757C5F8774C}">
      <dgm:prSet/>
      <dgm:spPr/>
      <dgm:t>
        <a:bodyPr/>
        <a:lstStyle/>
        <a:p>
          <a:r>
            <a:rPr lang="en-US" dirty="0"/>
            <a:t>Flexible team player who prospers in a fast-paced work environment based on experience (balancing a full course load with employment, working off hours, a busy office, etc.)</a:t>
          </a:r>
        </a:p>
      </dgm:t>
    </dgm:pt>
    <dgm:pt modelId="{BB164EE0-533B-4511-B7BE-979937BA5E3B}" type="parTrans" cxnId="{99346050-C0F5-4602-827A-5857F89135B1}">
      <dgm:prSet/>
      <dgm:spPr/>
      <dgm:t>
        <a:bodyPr/>
        <a:lstStyle/>
        <a:p>
          <a:endParaRPr lang="en-US"/>
        </a:p>
      </dgm:t>
    </dgm:pt>
    <dgm:pt modelId="{A7CA6829-C256-463D-9987-8492120E0E73}" type="sibTrans" cxnId="{99346050-C0F5-4602-827A-5857F89135B1}">
      <dgm:prSet/>
      <dgm:spPr/>
      <dgm:t>
        <a:bodyPr/>
        <a:lstStyle/>
        <a:p>
          <a:endParaRPr lang="en-US"/>
        </a:p>
      </dgm:t>
    </dgm:pt>
    <dgm:pt modelId="{193E1193-E7E0-4779-A648-4B80A02F167C}">
      <dgm:prSet/>
      <dgm:spPr/>
      <dgm:t>
        <a:bodyPr/>
        <a:lstStyle/>
        <a:p>
          <a:r>
            <a:rPr lang="en-US"/>
            <a:t>Kept track of all team deadlines and targets</a:t>
          </a:r>
        </a:p>
      </dgm:t>
    </dgm:pt>
    <dgm:pt modelId="{7344BD34-43A4-4A9E-8922-41DCD9E0E780}" type="parTrans" cxnId="{64AE919E-93EA-4794-8A2E-122104937EF8}">
      <dgm:prSet/>
      <dgm:spPr/>
      <dgm:t>
        <a:bodyPr/>
        <a:lstStyle/>
        <a:p>
          <a:endParaRPr lang="en-US"/>
        </a:p>
      </dgm:t>
    </dgm:pt>
    <dgm:pt modelId="{7203B0DA-8FED-4BDF-BD0F-D370854A193C}" type="sibTrans" cxnId="{64AE919E-93EA-4794-8A2E-122104937EF8}">
      <dgm:prSet/>
      <dgm:spPr/>
      <dgm:t>
        <a:bodyPr/>
        <a:lstStyle/>
        <a:p>
          <a:endParaRPr lang="en-US"/>
        </a:p>
      </dgm:t>
    </dgm:pt>
    <dgm:pt modelId="{6EB653CA-0E8F-4F0B-907C-440DDA477674}">
      <dgm:prSet/>
      <dgm:spPr/>
      <dgm:t>
        <a:bodyPr/>
        <a:lstStyle/>
        <a:p>
          <a:r>
            <a:rPr lang="en-US"/>
            <a:t>Experienced at managing a team of 50 employees from different regions of the country which also included 4 business units and 7 nationalities</a:t>
          </a:r>
        </a:p>
      </dgm:t>
    </dgm:pt>
    <dgm:pt modelId="{A0C11FA3-6B21-45CB-9BBF-83D5C8267F0D}" type="parTrans" cxnId="{3B47876C-E653-4C76-A345-F9936E644D08}">
      <dgm:prSet/>
      <dgm:spPr/>
      <dgm:t>
        <a:bodyPr/>
        <a:lstStyle/>
        <a:p>
          <a:endParaRPr lang="en-US"/>
        </a:p>
      </dgm:t>
    </dgm:pt>
    <dgm:pt modelId="{D4C21CCE-4742-430F-936E-A96409B6DC09}" type="sibTrans" cxnId="{3B47876C-E653-4C76-A345-F9936E644D08}">
      <dgm:prSet/>
      <dgm:spPr/>
      <dgm:t>
        <a:bodyPr/>
        <a:lstStyle/>
        <a:p>
          <a:endParaRPr lang="en-US"/>
        </a:p>
      </dgm:t>
    </dgm:pt>
    <dgm:pt modelId="{547D94B8-CB2A-4CBD-8564-568C4C350DE5}">
      <dgm:prSet/>
      <dgm:spPr/>
      <dgm:t>
        <a:bodyPr/>
        <a:lstStyle/>
        <a:p>
          <a:r>
            <a:rPr lang="en-US"/>
            <a:t>Exceptional leadership skills developed through work experience in (government position, tutoring, student mentor/leader, teacher, supervisory role, etc.)</a:t>
          </a:r>
        </a:p>
      </dgm:t>
    </dgm:pt>
    <dgm:pt modelId="{FC544381-5E50-4BB7-96D6-769F815CAAF9}" type="parTrans" cxnId="{EB97F49C-7FEE-490D-B365-EEECA8B008FA}">
      <dgm:prSet/>
      <dgm:spPr/>
      <dgm:t>
        <a:bodyPr/>
        <a:lstStyle/>
        <a:p>
          <a:endParaRPr lang="en-US"/>
        </a:p>
      </dgm:t>
    </dgm:pt>
    <dgm:pt modelId="{D83E5F7A-C226-48AB-A7BB-81CA032D94DE}" type="sibTrans" cxnId="{EB97F49C-7FEE-490D-B365-EEECA8B008FA}">
      <dgm:prSet/>
      <dgm:spPr/>
      <dgm:t>
        <a:bodyPr/>
        <a:lstStyle/>
        <a:p>
          <a:endParaRPr lang="en-US"/>
        </a:p>
      </dgm:t>
    </dgm:pt>
    <dgm:pt modelId="{8470F2B4-6C6A-4613-82DB-211BC938957D}">
      <dgm:prSet/>
      <dgm:spPr/>
      <dgm:t>
        <a:bodyPr/>
        <a:lstStyle/>
        <a:p>
          <a:r>
            <a:rPr lang="en-US"/>
            <a:t>Prepared payroll data for processing and covered all employee vacations/absences to maintain smooth-running operation.</a:t>
          </a:r>
        </a:p>
      </dgm:t>
    </dgm:pt>
    <dgm:pt modelId="{40441714-49B8-46F2-97C8-50672AE7BEFE}" type="parTrans" cxnId="{ED55087D-2664-4C2C-B394-847E86397915}">
      <dgm:prSet/>
      <dgm:spPr/>
      <dgm:t>
        <a:bodyPr/>
        <a:lstStyle/>
        <a:p>
          <a:endParaRPr lang="en-US"/>
        </a:p>
      </dgm:t>
    </dgm:pt>
    <dgm:pt modelId="{65C9312A-5034-4646-8C0E-18630582AB52}" type="sibTrans" cxnId="{ED55087D-2664-4C2C-B394-847E86397915}">
      <dgm:prSet/>
      <dgm:spPr/>
      <dgm:t>
        <a:bodyPr/>
        <a:lstStyle/>
        <a:p>
          <a:endParaRPr lang="en-US"/>
        </a:p>
      </dgm:t>
    </dgm:pt>
    <dgm:pt modelId="{9FDC7CC4-0994-45C8-BEF1-84A12C447472}" type="pres">
      <dgm:prSet presAssocID="{2B7D1570-3BA1-46F3-A2D0-B5AE62226984}" presName="root" presStyleCnt="0">
        <dgm:presLayoutVars>
          <dgm:dir/>
          <dgm:resizeHandles val="exact"/>
        </dgm:presLayoutVars>
      </dgm:prSet>
      <dgm:spPr/>
    </dgm:pt>
    <dgm:pt modelId="{C564BD87-4FD4-4CE2-B77A-12D6F7A81EEC}" type="pres">
      <dgm:prSet presAssocID="{4D2551F7-7DD5-4834-B7C2-5757C5F8774C}" presName="compNode" presStyleCnt="0"/>
      <dgm:spPr/>
    </dgm:pt>
    <dgm:pt modelId="{108446E9-E346-475B-8E93-300CC166E6C5}" type="pres">
      <dgm:prSet presAssocID="{4D2551F7-7DD5-4834-B7C2-5757C5F8774C}"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ffice Worker"/>
        </a:ext>
      </dgm:extLst>
    </dgm:pt>
    <dgm:pt modelId="{49529D53-D32A-4100-AA9A-80533EAD4528}" type="pres">
      <dgm:prSet presAssocID="{4D2551F7-7DD5-4834-B7C2-5757C5F8774C}" presName="spaceRect" presStyleCnt="0"/>
      <dgm:spPr/>
    </dgm:pt>
    <dgm:pt modelId="{F6676D06-FAF2-45C6-B4EB-5AE48F50FC77}" type="pres">
      <dgm:prSet presAssocID="{4D2551F7-7DD5-4834-B7C2-5757C5F8774C}" presName="textRect" presStyleLbl="revTx" presStyleIdx="0" presStyleCnt="5">
        <dgm:presLayoutVars>
          <dgm:chMax val="1"/>
          <dgm:chPref val="1"/>
        </dgm:presLayoutVars>
      </dgm:prSet>
      <dgm:spPr/>
    </dgm:pt>
    <dgm:pt modelId="{290C9928-838C-443E-A32C-17B921C1449B}" type="pres">
      <dgm:prSet presAssocID="{A7CA6829-C256-463D-9987-8492120E0E73}" presName="sibTrans" presStyleCnt="0"/>
      <dgm:spPr/>
    </dgm:pt>
    <dgm:pt modelId="{962D6C43-5DEA-4EE8-A2FC-8D131C206119}" type="pres">
      <dgm:prSet presAssocID="{193E1193-E7E0-4779-A648-4B80A02F167C}" presName="compNode" presStyleCnt="0"/>
      <dgm:spPr/>
    </dgm:pt>
    <dgm:pt modelId="{62F40998-0088-4F34-9676-611060E75CDA}" type="pres">
      <dgm:prSet presAssocID="{193E1193-E7E0-4779-A648-4B80A02F167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llseye"/>
        </a:ext>
      </dgm:extLst>
    </dgm:pt>
    <dgm:pt modelId="{DBCB2041-6AAA-472E-92DC-F95C19900706}" type="pres">
      <dgm:prSet presAssocID="{193E1193-E7E0-4779-A648-4B80A02F167C}" presName="spaceRect" presStyleCnt="0"/>
      <dgm:spPr/>
    </dgm:pt>
    <dgm:pt modelId="{5A03BDCD-ADD4-4A8C-9255-F28373A45194}" type="pres">
      <dgm:prSet presAssocID="{193E1193-E7E0-4779-A648-4B80A02F167C}" presName="textRect" presStyleLbl="revTx" presStyleIdx="1" presStyleCnt="5">
        <dgm:presLayoutVars>
          <dgm:chMax val="1"/>
          <dgm:chPref val="1"/>
        </dgm:presLayoutVars>
      </dgm:prSet>
      <dgm:spPr/>
    </dgm:pt>
    <dgm:pt modelId="{4BC53C1B-2519-4C1D-80B0-BAA3C26677C2}" type="pres">
      <dgm:prSet presAssocID="{7203B0DA-8FED-4BDF-BD0F-D370854A193C}" presName="sibTrans" presStyleCnt="0"/>
      <dgm:spPr/>
    </dgm:pt>
    <dgm:pt modelId="{FA09DCF6-7B68-45EF-A253-4715DA861DA2}" type="pres">
      <dgm:prSet presAssocID="{6EB653CA-0E8F-4F0B-907C-440DDA477674}" presName="compNode" presStyleCnt="0"/>
      <dgm:spPr/>
    </dgm:pt>
    <dgm:pt modelId="{3CDC54E9-A022-441B-AEC9-926EA3B27839}" type="pres">
      <dgm:prSet presAssocID="{6EB653CA-0E8F-4F0B-907C-440DDA47767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EC36FC52-280F-4098-8507-B5AAC66C7F45}" type="pres">
      <dgm:prSet presAssocID="{6EB653CA-0E8F-4F0B-907C-440DDA477674}" presName="spaceRect" presStyleCnt="0"/>
      <dgm:spPr/>
    </dgm:pt>
    <dgm:pt modelId="{FBEF111E-8E86-4CDD-81F7-A93741ED4D48}" type="pres">
      <dgm:prSet presAssocID="{6EB653CA-0E8F-4F0B-907C-440DDA477674}" presName="textRect" presStyleLbl="revTx" presStyleIdx="2" presStyleCnt="5">
        <dgm:presLayoutVars>
          <dgm:chMax val="1"/>
          <dgm:chPref val="1"/>
        </dgm:presLayoutVars>
      </dgm:prSet>
      <dgm:spPr/>
    </dgm:pt>
    <dgm:pt modelId="{7B3D2C87-60E3-40B9-8728-F37BE3CF87FB}" type="pres">
      <dgm:prSet presAssocID="{D4C21CCE-4742-430F-936E-A96409B6DC09}" presName="sibTrans" presStyleCnt="0"/>
      <dgm:spPr/>
    </dgm:pt>
    <dgm:pt modelId="{034A9159-FF46-494F-8940-B3919DB36298}" type="pres">
      <dgm:prSet presAssocID="{547D94B8-CB2A-4CBD-8564-568C4C350DE5}" presName="compNode" presStyleCnt="0"/>
      <dgm:spPr/>
    </dgm:pt>
    <dgm:pt modelId="{38F09090-60FC-4C59-AA8F-B351B0D727BF}" type="pres">
      <dgm:prSet presAssocID="{547D94B8-CB2A-4CBD-8564-568C4C350DE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ecturer"/>
        </a:ext>
      </dgm:extLst>
    </dgm:pt>
    <dgm:pt modelId="{C904392F-DD73-4870-9E1D-69CF7DBDF207}" type="pres">
      <dgm:prSet presAssocID="{547D94B8-CB2A-4CBD-8564-568C4C350DE5}" presName="spaceRect" presStyleCnt="0"/>
      <dgm:spPr/>
    </dgm:pt>
    <dgm:pt modelId="{372D914A-72EA-4F3A-BD7B-477E19B5CA0A}" type="pres">
      <dgm:prSet presAssocID="{547D94B8-CB2A-4CBD-8564-568C4C350DE5}" presName="textRect" presStyleLbl="revTx" presStyleIdx="3" presStyleCnt="5">
        <dgm:presLayoutVars>
          <dgm:chMax val="1"/>
          <dgm:chPref val="1"/>
        </dgm:presLayoutVars>
      </dgm:prSet>
      <dgm:spPr/>
    </dgm:pt>
    <dgm:pt modelId="{98648657-20BA-4A8F-9E04-10C0046FEDAC}" type="pres">
      <dgm:prSet presAssocID="{D83E5F7A-C226-48AB-A7BB-81CA032D94DE}" presName="sibTrans" presStyleCnt="0"/>
      <dgm:spPr/>
    </dgm:pt>
    <dgm:pt modelId="{C41CBF00-ADD7-4685-B9B6-824176F99133}" type="pres">
      <dgm:prSet presAssocID="{8470F2B4-6C6A-4613-82DB-211BC938957D}" presName="compNode" presStyleCnt="0"/>
      <dgm:spPr/>
    </dgm:pt>
    <dgm:pt modelId="{17986107-3BB3-40C7-8FA6-7EB01EC05B01}" type="pres">
      <dgm:prSet presAssocID="{8470F2B4-6C6A-4613-82DB-211BC938957D}"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oney"/>
        </a:ext>
      </dgm:extLst>
    </dgm:pt>
    <dgm:pt modelId="{6A68FBCE-F1CA-4B6B-B0B7-4680DA9EA222}" type="pres">
      <dgm:prSet presAssocID="{8470F2B4-6C6A-4613-82DB-211BC938957D}" presName="spaceRect" presStyleCnt="0"/>
      <dgm:spPr/>
    </dgm:pt>
    <dgm:pt modelId="{885D088D-6E8C-4044-BC45-F15B80CD1A42}" type="pres">
      <dgm:prSet presAssocID="{8470F2B4-6C6A-4613-82DB-211BC938957D}" presName="textRect" presStyleLbl="revTx" presStyleIdx="4" presStyleCnt="5">
        <dgm:presLayoutVars>
          <dgm:chMax val="1"/>
          <dgm:chPref val="1"/>
        </dgm:presLayoutVars>
      </dgm:prSet>
      <dgm:spPr/>
    </dgm:pt>
  </dgm:ptLst>
  <dgm:cxnLst>
    <dgm:cxn modelId="{532F855E-3403-4610-A203-B16B02874B67}" type="presOf" srcId="{4D2551F7-7DD5-4834-B7C2-5757C5F8774C}" destId="{F6676D06-FAF2-45C6-B4EB-5AE48F50FC77}" srcOrd="0" destOrd="0" presId="urn:microsoft.com/office/officeart/2018/2/layout/IconLabelList"/>
    <dgm:cxn modelId="{90099D43-1BCD-4B5F-8EBA-71539D26723F}" type="presOf" srcId="{8470F2B4-6C6A-4613-82DB-211BC938957D}" destId="{885D088D-6E8C-4044-BC45-F15B80CD1A42}" srcOrd="0" destOrd="0" presId="urn:microsoft.com/office/officeart/2018/2/layout/IconLabelList"/>
    <dgm:cxn modelId="{3B47876C-E653-4C76-A345-F9936E644D08}" srcId="{2B7D1570-3BA1-46F3-A2D0-B5AE62226984}" destId="{6EB653CA-0E8F-4F0B-907C-440DDA477674}" srcOrd="2" destOrd="0" parTransId="{A0C11FA3-6B21-45CB-9BBF-83D5C8267F0D}" sibTransId="{D4C21CCE-4742-430F-936E-A96409B6DC09}"/>
    <dgm:cxn modelId="{99346050-C0F5-4602-827A-5857F89135B1}" srcId="{2B7D1570-3BA1-46F3-A2D0-B5AE62226984}" destId="{4D2551F7-7DD5-4834-B7C2-5757C5F8774C}" srcOrd="0" destOrd="0" parTransId="{BB164EE0-533B-4511-B7BE-979937BA5E3B}" sibTransId="{A7CA6829-C256-463D-9987-8492120E0E73}"/>
    <dgm:cxn modelId="{2FADBC76-B8BF-4345-94C1-EC4077932D5E}" type="presOf" srcId="{2B7D1570-3BA1-46F3-A2D0-B5AE62226984}" destId="{9FDC7CC4-0994-45C8-BEF1-84A12C447472}" srcOrd="0" destOrd="0" presId="urn:microsoft.com/office/officeart/2018/2/layout/IconLabelList"/>
    <dgm:cxn modelId="{ED55087D-2664-4C2C-B394-847E86397915}" srcId="{2B7D1570-3BA1-46F3-A2D0-B5AE62226984}" destId="{8470F2B4-6C6A-4613-82DB-211BC938957D}" srcOrd="4" destOrd="0" parTransId="{40441714-49B8-46F2-97C8-50672AE7BEFE}" sibTransId="{65C9312A-5034-4646-8C0E-18630582AB52}"/>
    <dgm:cxn modelId="{EB97F49C-7FEE-490D-B365-EEECA8B008FA}" srcId="{2B7D1570-3BA1-46F3-A2D0-B5AE62226984}" destId="{547D94B8-CB2A-4CBD-8564-568C4C350DE5}" srcOrd="3" destOrd="0" parTransId="{FC544381-5E50-4BB7-96D6-769F815CAAF9}" sibTransId="{D83E5F7A-C226-48AB-A7BB-81CA032D94DE}"/>
    <dgm:cxn modelId="{64AE919E-93EA-4794-8A2E-122104937EF8}" srcId="{2B7D1570-3BA1-46F3-A2D0-B5AE62226984}" destId="{193E1193-E7E0-4779-A648-4B80A02F167C}" srcOrd="1" destOrd="0" parTransId="{7344BD34-43A4-4A9E-8922-41DCD9E0E780}" sibTransId="{7203B0DA-8FED-4BDF-BD0F-D370854A193C}"/>
    <dgm:cxn modelId="{C6394AA5-9741-4CCC-98FB-6CD7ACACC96D}" type="presOf" srcId="{6EB653CA-0E8F-4F0B-907C-440DDA477674}" destId="{FBEF111E-8E86-4CDD-81F7-A93741ED4D48}" srcOrd="0" destOrd="0" presId="urn:microsoft.com/office/officeart/2018/2/layout/IconLabelList"/>
    <dgm:cxn modelId="{B22A4CEE-5F19-4E85-A424-E32792054824}" type="presOf" srcId="{193E1193-E7E0-4779-A648-4B80A02F167C}" destId="{5A03BDCD-ADD4-4A8C-9255-F28373A45194}" srcOrd="0" destOrd="0" presId="urn:microsoft.com/office/officeart/2018/2/layout/IconLabelList"/>
    <dgm:cxn modelId="{DF9C80EF-3E0F-4A3B-910F-9915B0A430C9}" type="presOf" srcId="{547D94B8-CB2A-4CBD-8564-568C4C350DE5}" destId="{372D914A-72EA-4F3A-BD7B-477E19B5CA0A}" srcOrd="0" destOrd="0" presId="urn:microsoft.com/office/officeart/2018/2/layout/IconLabelList"/>
    <dgm:cxn modelId="{CEE7F17B-E11F-47EA-9FBC-3DE662307CE5}" type="presParOf" srcId="{9FDC7CC4-0994-45C8-BEF1-84A12C447472}" destId="{C564BD87-4FD4-4CE2-B77A-12D6F7A81EEC}" srcOrd="0" destOrd="0" presId="urn:microsoft.com/office/officeart/2018/2/layout/IconLabelList"/>
    <dgm:cxn modelId="{41DE5360-44B0-41F4-A20B-B39F9242CB09}" type="presParOf" srcId="{C564BD87-4FD4-4CE2-B77A-12D6F7A81EEC}" destId="{108446E9-E346-475B-8E93-300CC166E6C5}" srcOrd="0" destOrd="0" presId="urn:microsoft.com/office/officeart/2018/2/layout/IconLabelList"/>
    <dgm:cxn modelId="{F713DF16-7220-4D86-8F12-43A14927C945}" type="presParOf" srcId="{C564BD87-4FD4-4CE2-B77A-12D6F7A81EEC}" destId="{49529D53-D32A-4100-AA9A-80533EAD4528}" srcOrd="1" destOrd="0" presId="urn:microsoft.com/office/officeart/2018/2/layout/IconLabelList"/>
    <dgm:cxn modelId="{D18D9F78-4509-454F-93AE-DF4332279FB6}" type="presParOf" srcId="{C564BD87-4FD4-4CE2-B77A-12D6F7A81EEC}" destId="{F6676D06-FAF2-45C6-B4EB-5AE48F50FC77}" srcOrd="2" destOrd="0" presId="urn:microsoft.com/office/officeart/2018/2/layout/IconLabelList"/>
    <dgm:cxn modelId="{9F7FA562-95CE-46B7-BC35-D7CE0BE6C4C9}" type="presParOf" srcId="{9FDC7CC4-0994-45C8-BEF1-84A12C447472}" destId="{290C9928-838C-443E-A32C-17B921C1449B}" srcOrd="1" destOrd="0" presId="urn:microsoft.com/office/officeart/2018/2/layout/IconLabelList"/>
    <dgm:cxn modelId="{3652FDCE-8BB7-482F-BAFE-72F69B53E12D}" type="presParOf" srcId="{9FDC7CC4-0994-45C8-BEF1-84A12C447472}" destId="{962D6C43-5DEA-4EE8-A2FC-8D131C206119}" srcOrd="2" destOrd="0" presId="urn:microsoft.com/office/officeart/2018/2/layout/IconLabelList"/>
    <dgm:cxn modelId="{A4C950D1-14F9-4607-914A-875B9FB80FBC}" type="presParOf" srcId="{962D6C43-5DEA-4EE8-A2FC-8D131C206119}" destId="{62F40998-0088-4F34-9676-611060E75CDA}" srcOrd="0" destOrd="0" presId="urn:microsoft.com/office/officeart/2018/2/layout/IconLabelList"/>
    <dgm:cxn modelId="{BF8224F5-4E60-4F19-B354-49F80AEE9025}" type="presParOf" srcId="{962D6C43-5DEA-4EE8-A2FC-8D131C206119}" destId="{DBCB2041-6AAA-472E-92DC-F95C19900706}" srcOrd="1" destOrd="0" presId="urn:microsoft.com/office/officeart/2018/2/layout/IconLabelList"/>
    <dgm:cxn modelId="{E7144695-6F93-4558-A9F5-AF36A1F660B7}" type="presParOf" srcId="{962D6C43-5DEA-4EE8-A2FC-8D131C206119}" destId="{5A03BDCD-ADD4-4A8C-9255-F28373A45194}" srcOrd="2" destOrd="0" presId="urn:microsoft.com/office/officeart/2018/2/layout/IconLabelList"/>
    <dgm:cxn modelId="{9DE1CCDB-EDB8-49F3-88C8-FDEDA08D376E}" type="presParOf" srcId="{9FDC7CC4-0994-45C8-BEF1-84A12C447472}" destId="{4BC53C1B-2519-4C1D-80B0-BAA3C26677C2}" srcOrd="3" destOrd="0" presId="urn:microsoft.com/office/officeart/2018/2/layout/IconLabelList"/>
    <dgm:cxn modelId="{43A1E3A2-E671-4727-BF58-49750489AEBC}" type="presParOf" srcId="{9FDC7CC4-0994-45C8-BEF1-84A12C447472}" destId="{FA09DCF6-7B68-45EF-A253-4715DA861DA2}" srcOrd="4" destOrd="0" presId="urn:microsoft.com/office/officeart/2018/2/layout/IconLabelList"/>
    <dgm:cxn modelId="{39D07E7C-31EA-4435-83C9-7D2A2EFF6789}" type="presParOf" srcId="{FA09DCF6-7B68-45EF-A253-4715DA861DA2}" destId="{3CDC54E9-A022-441B-AEC9-926EA3B27839}" srcOrd="0" destOrd="0" presId="urn:microsoft.com/office/officeart/2018/2/layout/IconLabelList"/>
    <dgm:cxn modelId="{F5D9A9C1-8F3F-4100-95DA-34EAA44CDEE0}" type="presParOf" srcId="{FA09DCF6-7B68-45EF-A253-4715DA861DA2}" destId="{EC36FC52-280F-4098-8507-B5AAC66C7F45}" srcOrd="1" destOrd="0" presId="urn:microsoft.com/office/officeart/2018/2/layout/IconLabelList"/>
    <dgm:cxn modelId="{9D4DB01F-73F4-4C36-B3F4-7C654E5E40D9}" type="presParOf" srcId="{FA09DCF6-7B68-45EF-A253-4715DA861DA2}" destId="{FBEF111E-8E86-4CDD-81F7-A93741ED4D48}" srcOrd="2" destOrd="0" presId="urn:microsoft.com/office/officeart/2018/2/layout/IconLabelList"/>
    <dgm:cxn modelId="{145B5EF2-E9D2-4362-9BB7-734194663F2B}" type="presParOf" srcId="{9FDC7CC4-0994-45C8-BEF1-84A12C447472}" destId="{7B3D2C87-60E3-40B9-8728-F37BE3CF87FB}" srcOrd="5" destOrd="0" presId="urn:microsoft.com/office/officeart/2018/2/layout/IconLabelList"/>
    <dgm:cxn modelId="{89A3B4BE-C154-43EF-81E3-5632C0D36879}" type="presParOf" srcId="{9FDC7CC4-0994-45C8-BEF1-84A12C447472}" destId="{034A9159-FF46-494F-8940-B3919DB36298}" srcOrd="6" destOrd="0" presId="urn:microsoft.com/office/officeart/2018/2/layout/IconLabelList"/>
    <dgm:cxn modelId="{CC44BDE2-5A41-4407-BFCF-46509FE15048}" type="presParOf" srcId="{034A9159-FF46-494F-8940-B3919DB36298}" destId="{38F09090-60FC-4C59-AA8F-B351B0D727BF}" srcOrd="0" destOrd="0" presId="urn:microsoft.com/office/officeart/2018/2/layout/IconLabelList"/>
    <dgm:cxn modelId="{D4E1075A-DAA7-404F-A08E-97DCC1F88AC7}" type="presParOf" srcId="{034A9159-FF46-494F-8940-B3919DB36298}" destId="{C904392F-DD73-4870-9E1D-69CF7DBDF207}" srcOrd="1" destOrd="0" presId="urn:microsoft.com/office/officeart/2018/2/layout/IconLabelList"/>
    <dgm:cxn modelId="{DBD3C8C6-AE8F-4AA2-B6CC-C0FBEABEA491}" type="presParOf" srcId="{034A9159-FF46-494F-8940-B3919DB36298}" destId="{372D914A-72EA-4F3A-BD7B-477E19B5CA0A}" srcOrd="2" destOrd="0" presId="urn:microsoft.com/office/officeart/2018/2/layout/IconLabelList"/>
    <dgm:cxn modelId="{12A3A654-6BF8-4798-83BA-D8F36D0F0321}" type="presParOf" srcId="{9FDC7CC4-0994-45C8-BEF1-84A12C447472}" destId="{98648657-20BA-4A8F-9E04-10C0046FEDAC}" srcOrd="7" destOrd="0" presId="urn:microsoft.com/office/officeart/2018/2/layout/IconLabelList"/>
    <dgm:cxn modelId="{25C524AC-43DB-40AF-8B26-AB9ED1C333AC}" type="presParOf" srcId="{9FDC7CC4-0994-45C8-BEF1-84A12C447472}" destId="{C41CBF00-ADD7-4685-B9B6-824176F99133}" srcOrd="8" destOrd="0" presId="urn:microsoft.com/office/officeart/2018/2/layout/IconLabelList"/>
    <dgm:cxn modelId="{58160DD2-B9A6-4537-8628-08BA250E8BDC}" type="presParOf" srcId="{C41CBF00-ADD7-4685-B9B6-824176F99133}" destId="{17986107-3BB3-40C7-8FA6-7EB01EC05B01}" srcOrd="0" destOrd="0" presId="urn:microsoft.com/office/officeart/2018/2/layout/IconLabelList"/>
    <dgm:cxn modelId="{8C47F400-38C8-448F-9642-EF5593A1E3D2}" type="presParOf" srcId="{C41CBF00-ADD7-4685-B9B6-824176F99133}" destId="{6A68FBCE-F1CA-4B6B-B0B7-4680DA9EA222}" srcOrd="1" destOrd="0" presId="urn:microsoft.com/office/officeart/2018/2/layout/IconLabelList"/>
    <dgm:cxn modelId="{2FDC1C5C-B0C6-4BAE-BDF9-F17368AFCB4F}" type="presParOf" srcId="{C41CBF00-ADD7-4685-B9B6-824176F99133}" destId="{885D088D-6E8C-4044-BC45-F15B80CD1A42}"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AB24DBB-ECA4-46CD-B7B5-DEA8C2170EDE}"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C7915BD1-0698-4560-8E18-583D9421DC6A}">
      <dgm:prSet/>
      <dgm:spPr/>
      <dgm:t>
        <a:bodyPr/>
        <a:lstStyle/>
        <a:p>
          <a:r>
            <a:rPr lang="en-US"/>
            <a:t>Maintaining up to date paper and computer-based files and administrative systems</a:t>
          </a:r>
        </a:p>
      </dgm:t>
    </dgm:pt>
    <dgm:pt modelId="{D50793D5-E67C-4895-A8DC-4061DF77A395}" type="parTrans" cxnId="{435DC51B-322D-4381-A353-E577EC098581}">
      <dgm:prSet/>
      <dgm:spPr/>
      <dgm:t>
        <a:bodyPr/>
        <a:lstStyle/>
        <a:p>
          <a:endParaRPr lang="en-US"/>
        </a:p>
      </dgm:t>
    </dgm:pt>
    <dgm:pt modelId="{3493B929-CFD7-427A-A91A-803AE131F046}" type="sibTrans" cxnId="{435DC51B-322D-4381-A353-E577EC098581}">
      <dgm:prSet/>
      <dgm:spPr/>
      <dgm:t>
        <a:bodyPr/>
        <a:lstStyle/>
        <a:p>
          <a:endParaRPr lang="en-US"/>
        </a:p>
      </dgm:t>
    </dgm:pt>
    <dgm:pt modelId="{09A48DD1-A2A8-43C1-ACB8-0E851E6FFBB3}">
      <dgm:prSet/>
      <dgm:spPr/>
      <dgm:t>
        <a:bodyPr/>
        <a:lstStyle/>
        <a:p>
          <a:r>
            <a:rPr lang="en-US"/>
            <a:t>Proficient computer literacy proven through work experience in (Front desk IT, software programming and applications, spreadsheet tabulations, social media coordination, etc.)</a:t>
          </a:r>
        </a:p>
      </dgm:t>
    </dgm:pt>
    <dgm:pt modelId="{F8422CA2-4C1A-45F3-89DE-22360D4DD56B}" type="parTrans" cxnId="{9FC83625-A2A3-4C85-96FA-0FBEBFA55AB7}">
      <dgm:prSet/>
      <dgm:spPr/>
      <dgm:t>
        <a:bodyPr/>
        <a:lstStyle/>
        <a:p>
          <a:endParaRPr lang="en-US"/>
        </a:p>
      </dgm:t>
    </dgm:pt>
    <dgm:pt modelId="{9823C36C-3D72-4064-BF8C-3683BE731C79}" type="sibTrans" cxnId="{9FC83625-A2A3-4C85-96FA-0FBEBFA55AB7}">
      <dgm:prSet/>
      <dgm:spPr/>
      <dgm:t>
        <a:bodyPr/>
        <a:lstStyle/>
        <a:p>
          <a:endParaRPr lang="en-US"/>
        </a:p>
      </dgm:t>
    </dgm:pt>
    <dgm:pt modelId="{FB2ACA7A-E7E3-46CA-9747-19D112EA1491}">
      <dgm:prSet/>
      <dgm:spPr/>
      <dgm:t>
        <a:bodyPr/>
        <a:lstStyle/>
        <a:p>
          <a:r>
            <a:rPr lang="en-US"/>
            <a:t>Managed a broad range of installation, upgrade, roll-out and troubleshooting projects for Windows-based network with focus on network systems and customer billing</a:t>
          </a:r>
        </a:p>
      </dgm:t>
    </dgm:pt>
    <dgm:pt modelId="{26517E37-8053-4953-9C3D-2B89B0B2850E}" type="parTrans" cxnId="{C7048158-2B27-44F0-A253-5971DF9D89B1}">
      <dgm:prSet/>
      <dgm:spPr/>
      <dgm:t>
        <a:bodyPr/>
        <a:lstStyle/>
        <a:p>
          <a:endParaRPr lang="en-US"/>
        </a:p>
      </dgm:t>
    </dgm:pt>
    <dgm:pt modelId="{E409086C-03AA-4940-A99F-7AC0A73812EB}" type="sibTrans" cxnId="{C7048158-2B27-44F0-A253-5971DF9D89B1}">
      <dgm:prSet/>
      <dgm:spPr/>
      <dgm:t>
        <a:bodyPr/>
        <a:lstStyle/>
        <a:p>
          <a:endParaRPr lang="en-US"/>
        </a:p>
      </dgm:t>
    </dgm:pt>
    <dgm:pt modelId="{92A78D79-096D-46B2-A1FB-11E3C9D96498}">
      <dgm:prSet/>
      <dgm:spPr/>
      <dgm:t>
        <a:bodyPr/>
        <a:lstStyle/>
        <a:p>
          <a:r>
            <a:rPr lang="en-US" dirty="0"/>
            <a:t>List all Tech Certifications i.e., Microsoft, Cisco, etc.</a:t>
          </a:r>
        </a:p>
      </dgm:t>
    </dgm:pt>
    <dgm:pt modelId="{FD23CEE7-F88B-42DF-A8AD-E485925B18F4}" type="parTrans" cxnId="{AD2E96FB-AED1-451E-9B7E-3C048DF7A012}">
      <dgm:prSet/>
      <dgm:spPr/>
      <dgm:t>
        <a:bodyPr/>
        <a:lstStyle/>
        <a:p>
          <a:endParaRPr lang="en-US"/>
        </a:p>
      </dgm:t>
    </dgm:pt>
    <dgm:pt modelId="{59F8C4E8-B9E1-414C-BB13-3C87ED0FB70E}" type="sibTrans" cxnId="{AD2E96FB-AED1-451E-9B7E-3C048DF7A012}">
      <dgm:prSet/>
      <dgm:spPr/>
      <dgm:t>
        <a:bodyPr/>
        <a:lstStyle/>
        <a:p>
          <a:endParaRPr lang="en-US"/>
        </a:p>
      </dgm:t>
    </dgm:pt>
    <dgm:pt modelId="{B9FA85FA-1BFD-42D9-8598-8CCE95EBC396}" type="pres">
      <dgm:prSet presAssocID="{6AB24DBB-ECA4-46CD-B7B5-DEA8C2170EDE}" presName="root" presStyleCnt="0">
        <dgm:presLayoutVars>
          <dgm:dir/>
          <dgm:resizeHandles val="exact"/>
        </dgm:presLayoutVars>
      </dgm:prSet>
      <dgm:spPr/>
    </dgm:pt>
    <dgm:pt modelId="{FC07B51F-BEF8-43C6-B4F5-7709C00282F3}" type="pres">
      <dgm:prSet presAssocID="{C7915BD1-0698-4560-8E18-583D9421DC6A}" presName="compNode" presStyleCnt="0"/>
      <dgm:spPr/>
    </dgm:pt>
    <dgm:pt modelId="{A5B67DC5-EACA-483C-8D55-1DE77A08A4A6}" type="pres">
      <dgm:prSet presAssocID="{C7915BD1-0698-4560-8E18-583D9421DC6A}" presName="bgRect" presStyleLbl="bgShp" presStyleIdx="0" presStyleCnt="4"/>
      <dgm:spPr/>
    </dgm:pt>
    <dgm:pt modelId="{C28815B4-F05C-424A-8DD1-613F891F37A6}" type="pres">
      <dgm:prSet presAssocID="{C7915BD1-0698-4560-8E18-583D9421DC6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pen Folder"/>
        </a:ext>
      </dgm:extLst>
    </dgm:pt>
    <dgm:pt modelId="{744925C4-9EE2-455A-B496-7DC87DD8D881}" type="pres">
      <dgm:prSet presAssocID="{C7915BD1-0698-4560-8E18-583D9421DC6A}" presName="spaceRect" presStyleCnt="0"/>
      <dgm:spPr/>
    </dgm:pt>
    <dgm:pt modelId="{1FA4DDBE-E259-4294-9685-089843D587EC}" type="pres">
      <dgm:prSet presAssocID="{C7915BD1-0698-4560-8E18-583D9421DC6A}" presName="parTx" presStyleLbl="revTx" presStyleIdx="0" presStyleCnt="4">
        <dgm:presLayoutVars>
          <dgm:chMax val="0"/>
          <dgm:chPref val="0"/>
        </dgm:presLayoutVars>
      </dgm:prSet>
      <dgm:spPr/>
    </dgm:pt>
    <dgm:pt modelId="{EDC303EB-971A-4FA7-85EE-9B0653475E2C}" type="pres">
      <dgm:prSet presAssocID="{3493B929-CFD7-427A-A91A-803AE131F046}" presName="sibTrans" presStyleCnt="0"/>
      <dgm:spPr/>
    </dgm:pt>
    <dgm:pt modelId="{65B7B0A4-5BDE-436A-A3E6-FA375554BE38}" type="pres">
      <dgm:prSet presAssocID="{09A48DD1-A2A8-43C1-ACB8-0E851E6FFBB3}" presName="compNode" presStyleCnt="0"/>
      <dgm:spPr/>
    </dgm:pt>
    <dgm:pt modelId="{EE20D16A-A7F7-4E1F-A870-FB95EFC26FEE}" type="pres">
      <dgm:prSet presAssocID="{09A48DD1-A2A8-43C1-ACB8-0E851E6FFBB3}" presName="bgRect" presStyleLbl="bgShp" presStyleIdx="1" presStyleCnt="4"/>
      <dgm:spPr/>
    </dgm:pt>
    <dgm:pt modelId="{B2AC7DD4-D645-49DC-A38E-271F3DCABDCA}" type="pres">
      <dgm:prSet presAssocID="{09A48DD1-A2A8-43C1-ACB8-0E851E6FFBB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ogrammer"/>
        </a:ext>
      </dgm:extLst>
    </dgm:pt>
    <dgm:pt modelId="{830D774E-D9C6-46A5-BAAE-0C844B083B7D}" type="pres">
      <dgm:prSet presAssocID="{09A48DD1-A2A8-43C1-ACB8-0E851E6FFBB3}" presName="spaceRect" presStyleCnt="0"/>
      <dgm:spPr/>
    </dgm:pt>
    <dgm:pt modelId="{39C6D586-5DB8-4347-BDCB-03189DA8A836}" type="pres">
      <dgm:prSet presAssocID="{09A48DD1-A2A8-43C1-ACB8-0E851E6FFBB3}" presName="parTx" presStyleLbl="revTx" presStyleIdx="1" presStyleCnt="4">
        <dgm:presLayoutVars>
          <dgm:chMax val="0"/>
          <dgm:chPref val="0"/>
        </dgm:presLayoutVars>
      </dgm:prSet>
      <dgm:spPr/>
    </dgm:pt>
    <dgm:pt modelId="{05DDF95A-5D0E-4C0B-A29E-8AE37274A97F}" type="pres">
      <dgm:prSet presAssocID="{9823C36C-3D72-4064-BF8C-3683BE731C79}" presName="sibTrans" presStyleCnt="0"/>
      <dgm:spPr/>
    </dgm:pt>
    <dgm:pt modelId="{FEA38ACC-2AF4-4D84-87A9-5C2082BB3A53}" type="pres">
      <dgm:prSet presAssocID="{FB2ACA7A-E7E3-46CA-9747-19D112EA1491}" presName="compNode" presStyleCnt="0"/>
      <dgm:spPr/>
    </dgm:pt>
    <dgm:pt modelId="{8F57969C-AF17-4BF0-AD45-88E4B8C226A5}" type="pres">
      <dgm:prSet presAssocID="{FB2ACA7A-E7E3-46CA-9747-19D112EA1491}" presName="bgRect" presStyleLbl="bgShp" presStyleIdx="2" presStyleCnt="4"/>
      <dgm:spPr/>
    </dgm:pt>
    <dgm:pt modelId="{10B0B527-1313-4C58-98A6-0678A032B350}" type="pres">
      <dgm:prSet presAssocID="{FB2ACA7A-E7E3-46CA-9747-19D112EA149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ocessor"/>
        </a:ext>
      </dgm:extLst>
    </dgm:pt>
    <dgm:pt modelId="{87AF57A7-604C-4F36-9A3C-D7D1E5B8190B}" type="pres">
      <dgm:prSet presAssocID="{FB2ACA7A-E7E3-46CA-9747-19D112EA1491}" presName="spaceRect" presStyleCnt="0"/>
      <dgm:spPr/>
    </dgm:pt>
    <dgm:pt modelId="{1BD3C787-3E5B-4B9C-8EEB-026B96B3BECE}" type="pres">
      <dgm:prSet presAssocID="{FB2ACA7A-E7E3-46CA-9747-19D112EA1491}" presName="parTx" presStyleLbl="revTx" presStyleIdx="2" presStyleCnt="4">
        <dgm:presLayoutVars>
          <dgm:chMax val="0"/>
          <dgm:chPref val="0"/>
        </dgm:presLayoutVars>
      </dgm:prSet>
      <dgm:spPr/>
    </dgm:pt>
    <dgm:pt modelId="{69B5B31E-6D55-41FC-9D94-1AE6AE8083BC}" type="pres">
      <dgm:prSet presAssocID="{E409086C-03AA-4940-A99F-7AC0A73812EB}" presName="sibTrans" presStyleCnt="0"/>
      <dgm:spPr/>
    </dgm:pt>
    <dgm:pt modelId="{7D868319-2C9A-444C-91C2-0872D08DB76F}" type="pres">
      <dgm:prSet presAssocID="{92A78D79-096D-46B2-A1FB-11E3C9D96498}" presName="compNode" presStyleCnt="0"/>
      <dgm:spPr/>
    </dgm:pt>
    <dgm:pt modelId="{FA1513C6-C136-4643-80A8-EA99C7B134F7}" type="pres">
      <dgm:prSet presAssocID="{92A78D79-096D-46B2-A1FB-11E3C9D96498}" presName="bgRect" presStyleLbl="bgShp" presStyleIdx="3" presStyleCnt="4"/>
      <dgm:spPr/>
    </dgm:pt>
    <dgm:pt modelId="{8F0CF7AF-0469-4B20-8A07-8A046DBF5F11}" type="pres">
      <dgm:prSet presAssocID="{92A78D79-096D-46B2-A1FB-11E3C9D9649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iploma Roll"/>
        </a:ext>
      </dgm:extLst>
    </dgm:pt>
    <dgm:pt modelId="{5C6E5F70-500A-4CCA-8D51-157B3D3DC196}" type="pres">
      <dgm:prSet presAssocID="{92A78D79-096D-46B2-A1FB-11E3C9D96498}" presName="spaceRect" presStyleCnt="0"/>
      <dgm:spPr/>
    </dgm:pt>
    <dgm:pt modelId="{3C04AACE-D34E-441D-8D49-0369F6C5052C}" type="pres">
      <dgm:prSet presAssocID="{92A78D79-096D-46B2-A1FB-11E3C9D96498}" presName="parTx" presStyleLbl="revTx" presStyleIdx="3" presStyleCnt="4">
        <dgm:presLayoutVars>
          <dgm:chMax val="0"/>
          <dgm:chPref val="0"/>
        </dgm:presLayoutVars>
      </dgm:prSet>
      <dgm:spPr/>
    </dgm:pt>
  </dgm:ptLst>
  <dgm:cxnLst>
    <dgm:cxn modelId="{A8028D04-E151-4FCD-BC35-8A858E932725}" type="presOf" srcId="{09A48DD1-A2A8-43C1-ACB8-0E851E6FFBB3}" destId="{39C6D586-5DB8-4347-BDCB-03189DA8A836}" srcOrd="0" destOrd="0" presId="urn:microsoft.com/office/officeart/2018/2/layout/IconVerticalSolidList"/>
    <dgm:cxn modelId="{435DC51B-322D-4381-A353-E577EC098581}" srcId="{6AB24DBB-ECA4-46CD-B7B5-DEA8C2170EDE}" destId="{C7915BD1-0698-4560-8E18-583D9421DC6A}" srcOrd="0" destOrd="0" parTransId="{D50793D5-E67C-4895-A8DC-4061DF77A395}" sibTransId="{3493B929-CFD7-427A-A91A-803AE131F046}"/>
    <dgm:cxn modelId="{65B92A22-8262-47D5-8634-B7754AF396D1}" type="presOf" srcId="{FB2ACA7A-E7E3-46CA-9747-19D112EA1491}" destId="{1BD3C787-3E5B-4B9C-8EEB-026B96B3BECE}" srcOrd="0" destOrd="0" presId="urn:microsoft.com/office/officeart/2018/2/layout/IconVerticalSolidList"/>
    <dgm:cxn modelId="{9FC83625-A2A3-4C85-96FA-0FBEBFA55AB7}" srcId="{6AB24DBB-ECA4-46CD-B7B5-DEA8C2170EDE}" destId="{09A48DD1-A2A8-43C1-ACB8-0E851E6FFBB3}" srcOrd="1" destOrd="0" parTransId="{F8422CA2-4C1A-45F3-89DE-22360D4DD56B}" sibTransId="{9823C36C-3D72-4064-BF8C-3683BE731C79}"/>
    <dgm:cxn modelId="{C7048158-2B27-44F0-A253-5971DF9D89B1}" srcId="{6AB24DBB-ECA4-46CD-B7B5-DEA8C2170EDE}" destId="{FB2ACA7A-E7E3-46CA-9747-19D112EA1491}" srcOrd="2" destOrd="0" parTransId="{26517E37-8053-4953-9C3D-2B89B0B2850E}" sibTransId="{E409086C-03AA-4940-A99F-7AC0A73812EB}"/>
    <dgm:cxn modelId="{AE0A8C9F-05D7-4559-9180-DEEBFB0CEDAA}" type="presOf" srcId="{92A78D79-096D-46B2-A1FB-11E3C9D96498}" destId="{3C04AACE-D34E-441D-8D49-0369F6C5052C}" srcOrd="0" destOrd="0" presId="urn:microsoft.com/office/officeart/2018/2/layout/IconVerticalSolidList"/>
    <dgm:cxn modelId="{F7493BC1-B507-476D-ADAD-1596746B6E23}" type="presOf" srcId="{C7915BD1-0698-4560-8E18-583D9421DC6A}" destId="{1FA4DDBE-E259-4294-9685-089843D587EC}" srcOrd="0" destOrd="0" presId="urn:microsoft.com/office/officeart/2018/2/layout/IconVerticalSolidList"/>
    <dgm:cxn modelId="{599193EA-ACD3-4081-82D8-7C0311CCEB86}" type="presOf" srcId="{6AB24DBB-ECA4-46CD-B7B5-DEA8C2170EDE}" destId="{B9FA85FA-1BFD-42D9-8598-8CCE95EBC396}" srcOrd="0" destOrd="0" presId="urn:microsoft.com/office/officeart/2018/2/layout/IconVerticalSolidList"/>
    <dgm:cxn modelId="{AD2E96FB-AED1-451E-9B7E-3C048DF7A012}" srcId="{6AB24DBB-ECA4-46CD-B7B5-DEA8C2170EDE}" destId="{92A78D79-096D-46B2-A1FB-11E3C9D96498}" srcOrd="3" destOrd="0" parTransId="{FD23CEE7-F88B-42DF-A8AD-E485925B18F4}" sibTransId="{59F8C4E8-B9E1-414C-BB13-3C87ED0FB70E}"/>
    <dgm:cxn modelId="{4F35D7CF-FB1C-4DB6-88DA-EDCED46E6B60}" type="presParOf" srcId="{B9FA85FA-1BFD-42D9-8598-8CCE95EBC396}" destId="{FC07B51F-BEF8-43C6-B4F5-7709C00282F3}" srcOrd="0" destOrd="0" presId="urn:microsoft.com/office/officeart/2018/2/layout/IconVerticalSolidList"/>
    <dgm:cxn modelId="{68B1EED4-85E2-419B-9F07-7EE19431C6D2}" type="presParOf" srcId="{FC07B51F-BEF8-43C6-B4F5-7709C00282F3}" destId="{A5B67DC5-EACA-483C-8D55-1DE77A08A4A6}" srcOrd="0" destOrd="0" presId="urn:microsoft.com/office/officeart/2018/2/layout/IconVerticalSolidList"/>
    <dgm:cxn modelId="{89ECECAB-57AF-44A3-9CEE-3CC90E3794F1}" type="presParOf" srcId="{FC07B51F-BEF8-43C6-B4F5-7709C00282F3}" destId="{C28815B4-F05C-424A-8DD1-613F891F37A6}" srcOrd="1" destOrd="0" presId="urn:microsoft.com/office/officeart/2018/2/layout/IconVerticalSolidList"/>
    <dgm:cxn modelId="{A24747D7-1338-4EA5-8918-E7CF9D15F256}" type="presParOf" srcId="{FC07B51F-BEF8-43C6-B4F5-7709C00282F3}" destId="{744925C4-9EE2-455A-B496-7DC87DD8D881}" srcOrd="2" destOrd="0" presId="urn:microsoft.com/office/officeart/2018/2/layout/IconVerticalSolidList"/>
    <dgm:cxn modelId="{A4D0E14F-E4DD-4B4B-9CD4-29A7D5C46476}" type="presParOf" srcId="{FC07B51F-BEF8-43C6-B4F5-7709C00282F3}" destId="{1FA4DDBE-E259-4294-9685-089843D587EC}" srcOrd="3" destOrd="0" presId="urn:microsoft.com/office/officeart/2018/2/layout/IconVerticalSolidList"/>
    <dgm:cxn modelId="{186760E4-41A9-4C79-AFBA-008396FBCBED}" type="presParOf" srcId="{B9FA85FA-1BFD-42D9-8598-8CCE95EBC396}" destId="{EDC303EB-971A-4FA7-85EE-9B0653475E2C}" srcOrd="1" destOrd="0" presId="urn:microsoft.com/office/officeart/2018/2/layout/IconVerticalSolidList"/>
    <dgm:cxn modelId="{1F7A6586-AD06-4DBA-B931-9F44D620DFF6}" type="presParOf" srcId="{B9FA85FA-1BFD-42D9-8598-8CCE95EBC396}" destId="{65B7B0A4-5BDE-436A-A3E6-FA375554BE38}" srcOrd="2" destOrd="0" presId="urn:microsoft.com/office/officeart/2018/2/layout/IconVerticalSolidList"/>
    <dgm:cxn modelId="{9C3EE441-1B2C-4317-B59D-9F96160237F1}" type="presParOf" srcId="{65B7B0A4-5BDE-436A-A3E6-FA375554BE38}" destId="{EE20D16A-A7F7-4E1F-A870-FB95EFC26FEE}" srcOrd="0" destOrd="0" presId="urn:microsoft.com/office/officeart/2018/2/layout/IconVerticalSolidList"/>
    <dgm:cxn modelId="{0F5AEA1E-2A14-4836-9A06-403D9B4C9CE3}" type="presParOf" srcId="{65B7B0A4-5BDE-436A-A3E6-FA375554BE38}" destId="{B2AC7DD4-D645-49DC-A38E-271F3DCABDCA}" srcOrd="1" destOrd="0" presId="urn:microsoft.com/office/officeart/2018/2/layout/IconVerticalSolidList"/>
    <dgm:cxn modelId="{8C34A20E-040C-4FFA-81D2-30F5CC4F1C40}" type="presParOf" srcId="{65B7B0A4-5BDE-436A-A3E6-FA375554BE38}" destId="{830D774E-D9C6-46A5-BAAE-0C844B083B7D}" srcOrd="2" destOrd="0" presId="urn:microsoft.com/office/officeart/2018/2/layout/IconVerticalSolidList"/>
    <dgm:cxn modelId="{E9EF51D7-6645-4C37-A104-C18A76EFF758}" type="presParOf" srcId="{65B7B0A4-5BDE-436A-A3E6-FA375554BE38}" destId="{39C6D586-5DB8-4347-BDCB-03189DA8A836}" srcOrd="3" destOrd="0" presId="urn:microsoft.com/office/officeart/2018/2/layout/IconVerticalSolidList"/>
    <dgm:cxn modelId="{04B33F1D-5A59-4EAC-BB61-FCF691DA22B3}" type="presParOf" srcId="{B9FA85FA-1BFD-42D9-8598-8CCE95EBC396}" destId="{05DDF95A-5D0E-4C0B-A29E-8AE37274A97F}" srcOrd="3" destOrd="0" presId="urn:microsoft.com/office/officeart/2018/2/layout/IconVerticalSolidList"/>
    <dgm:cxn modelId="{A1BB63BD-63AA-4290-BD3F-B349035544E4}" type="presParOf" srcId="{B9FA85FA-1BFD-42D9-8598-8CCE95EBC396}" destId="{FEA38ACC-2AF4-4D84-87A9-5C2082BB3A53}" srcOrd="4" destOrd="0" presId="urn:microsoft.com/office/officeart/2018/2/layout/IconVerticalSolidList"/>
    <dgm:cxn modelId="{D7935E3A-25B6-4389-9C5B-5FADC7EFB314}" type="presParOf" srcId="{FEA38ACC-2AF4-4D84-87A9-5C2082BB3A53}" destId="{8F57969C-AF17-4BF0-AD45-88E4B8C226A5}" srcOrd="0" destOrd="0" presId="urn:microsoft.com/office/officeart/2018/2/layout/IconVerticalSolidList"/>
    <dgm:cxn modelId="{EAAEBC12-21FA-420C-92FE-9ADB5D6DD92F}" type="presParOf" srcId="{FEA38ACC-2AF4-4D84-87A9-5C2082BB3A53}" destId="{10B0B527-1313-4C58-98A6-0678A032B350}" srcOrd="1" destOrd="0" presId="urn:microsoft.com/office/officeart/2018/2/layout/IconVerticalSolidList"/>
    <dgm:cxn modelId="{59672844-0BE9-448E-B243-D4D95442B7BA}" type="presParOf" srcId="{FEA38ACC-2AF4-4D84-87A9-5C2082BB3A53}" destId="{87AF57A7-604C-4F36-9A3C-D7D1E5B8190B}" srcOrd="2" destOrd="0" presId="urn:microsoft.com/office/officeart/2018/2/layout/IconVerticalSolidList"/>
    <dgm:cxn modelId="{8E5BDEB5-FF72-4ADA-8AD6-ED81724FC81B}" type="presParOf" srcId="{FEA38ACC-2AF4-4D84-87A9-5C2082BB3A53}" destId="{1BD3C787-3E5B-4B9C-8EEB-026B96B3BECE}" srcOrd="3" destOrd="0" presId="urn:microsoft.com/office/officeart/2018/2/layout/IconVerticalSolidList"/>
    <dgm:cxn modelId="{EE581054-BBD0-4A31-8BF6-D15158D606CE}" type="presParOf" srcId="{B9FA85FA-1BFD-42D9-8598-8CCE95EBC396}" destId="{69B5B31E-6D55-41FC-9D94-1AE6AE8083BC}" srcOrd="5" destOrd="0" presId="urn:microsoft.com/office/officeart/2018/2/layout/IconVerticalSolidList"/>
    <dgm:cxn modelId="{EE1A908D-4D8E-4D74-A009-FCE670DD6C21}" type="presParOf" srcId="{B9FA85FA-1BFD-42D9-8598-8CCE95EBC396}" destId="{7D868319-2C9A-444C-91C2-0872D08DB76F}" srcOrd="6" destOrd="0" presId="urn:microsoft.com/office/officeart/2018/2/layout/IconVerticalSolidList"/>
    <dgm:cxn modelId="{B0FCA6BE-2A69-49FC-B299-74FD5095AD1E}" type="presParOf" srcId="{7D868319-2C9A-444C-91C2-0872D08DB76F}" destId="{FA1513C6-C136-4643-80A8-EA99C7B134F7}" srcOrd="0" destOrd="0" presId="urn:microsoft.com/office/officeart/2018/2/layout/IconVerticalSolidList"/>
    <dgm:cxn modelId="{7766E1C2-8492-426A-96BC-DC402FA4C40E}" type="presParOf" srcId="{7D868319-2C9A-444C-91C2-0872D08DB76F}" destId="{8F0CF7AF-0469-4B20-8A07-8A046DBF5F11}" srcOrd="1" destOrd="0" presId="urn:microsoft.com/office/officeart/2018/2/layout/IconVerticalSolidList"/>
    <dgm:cxn modelId="{533E889C-3AEF-4B71-BEE7-A5A3CC058A4B}" type="presParOf" srcId="{7D868319-2C9A-444C-91C2-0872D08DB76F}" destId="{5C6E5F70-500A-4CCA-8D51-157B3D3DC196}" srcOrd="2" destOrd="0" presId="urn:microsoft.com/office/officeart/2018/2/layout/IconVerticalSolidList"/>
    <dgm:cxn modelId="{D6C90609-0C19-40B5-8B76-59254B435E6E}" type="presParOf" srcId="{7D868319-2C9A-444C-91C2-0872D08DB76F}" destId="{3C04AACE-D34E-441D-8D49-0369F6C5052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4533F19-C9F9-4E1D-8799-7BE6CF352E9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AFFB18B-2A44-44BE-8C8A-0CF5257BA963}">
      <dgm:prSet/>
      <dgm:spPr/>
      <dgm:t>
        <a:bodyPr/>
        <a:lstStyle/>
        <a:p>
          <a:r>
            <a:rPr lang="en-US"/>
            <a:t>A writing sample and an important part of the screening process.</a:t>
          </a:r>
        </a:p>
      </dgm:t>
    </dgm:pt>
    <dgm:pt modelId="{8500C6A2-5110-4334-B2D1-2ADC54EAEB06}" type="parTrans" cxnId="{F0B443A6-BA83-44FF-8DF0-F2C460DB69FB}">
      <dgm:prSet/>
      <dgm:spPr/>
      <dgm:t>
        <a:bodyPr/>
        <a:lstStyle/>
        <a:p>
          <a:endParaRPr lang="en-US"/>
        </a:p>
      </dgm:t>
    </dgm:pt>
    <dgm:pt modelId="{F898A4F6-57B5-48BB-9903-022F6DEEFE00}" type="sibTrans" cxnId="{F0B443A6-BA83-44FF-8DF0-F2C460DB69FB}">
      <dgm:prSet/>
      <dgm:spPr/>
      <dgm:t>
        <a:bodyPr/>
        <a:lstStyle/>
        <a:p>
          <a:endParaRPr lang="en-US"/>
        </a:p>
      </dgm:t>
    </dgm:pt>
    <dgm:pt modelId="{FBED5BA2-6909-4B53-AB1C-5C7E3D4D6B58}">
      <dgm:prSet/>
      <dgm:spPr/>
      <dgm:t>
        <a:bodyPr/>
        <a:lstStyle/>
        <a:p>
          <a:r>
            <a:rPr lang="en-US"/>
            <a:t>Your opportunity to describe the very </a:t>
          </a:r>
          <a:r>
            <a:rPr lang="en-US" b="1"/>
            <a:t>specific reasons </a:t>
          </a:r>
          <a:r>
            <a:rPr lang="en-US"/>
            <a:t>why you are the ideal candidate for THIS position at THIS organization.</a:t>
          </a:r>
        </a:p>
      </dgm:t>
    </dgm:pt>
    <dgm:pt modelId="{A2E9D856-3D76-4175-9A70-CB9F0ED6E7A8}" type="parTrans" cxnId="{CFB339EC-8EAD-4257-B8A5-BDD5B1E89CB0}">
      <dgm:prSet/>
      <dgm:spPr/>
      <dgm:t>
        <a:bodyPr/>
        <a:lstStyle/>
        <a:p>
          <a:endParaRPr lang="en-US"/>
        </a:p>
      </dgm:t>
    </dgm:pt>
    <dgm:pt modelId="{AF20A741-2BDF-4F25-87A9-FF49936446A9}" type="sibTrans" cxnId="{CFB339EC-8EAD-4257-B8A5-BDD5B1E89CB0}">
      <dgm:prSet/>
      <dgm:spPr/>
      <dgm:t>
        <a:bodyPr/>
        <a:lstStyle/>
        <a:p>
          <a:endParaRPr lang="en-US"/>
        </a:p>
      </dgm:t>
    </dgm:pt>
    <dgm:pt modelId="{D1627534-15EE-42C3-930F-3717EE9BEF68}">
      <dgm:prSet/>
      <dgm:spPr/>
      <dgm:t>
        <a:bodyPr/>
        <a:lstStyle/>
        <a:p>
          <a:r>
            <a:rPr lang="en-US"/>
            <a:t>Effective cover letters:</a:t>
          </a:r>
        </a:p>
      </dgm:t>
    </dgm:pt>
    <dgm:pt modelId="{AA4F774F-C179-4F56-91BE-741C8A1714C4}" type="parTrans" cxnId="{293D2B5A-A288-4986-8B56-5B55F87B1B75}">
      <dgm:prSet/>
      <dgm:spPr/>
      <dgm:t>
        <a:bodyPr/>
        <a:lstStyle/>
        <a:p>
          <a:endParaRPr lang="en-US"/>
        </a:p>
      </dgm:t>
    </dgm:pt>
    <dgm:pt modelId="{D9F22E13-240C-4AB0-A053-CA21B6BD157E}" type="sibTrans" cxnId="{293D2B5A-A288-4986-8B56-5B55F87B1B75}">
      <dgm:prSet/>
      <dgm:spPr/>
      <dgm:t>
        <a:bodyPr/>
        <a:lstStyle/>
        <a:p>
          <a:endParaRPr lang="en-US"/>
        </a:p>
      </dgm:t>
    </dgm:pt>
    <dgm:pt modelId="{52144DDE-7747-4B8D-8AAC-05488F9FBF39}">
      <dgm:prSet/>
      <dgm:spPr/>
      <dgm:t>
        <a:bodyPr/>
        <a:lstStyle/>
        <a:p>
          <a:r>
            <a:rPr lang="en-US"/>
            <a:t>Explain your interest in the position.</a:t>
          </a:r>
        </a:p>
      </dgm:t>
    </dgm:pt>
    <dgm:pt modelId="{91CF4AB7-2C73-4FED-AEA8-36B49527A053}" type="parTrans" cxnId="{120A88D2-18E7-456C-BF79-C114B1975300}">
      <dgm:prSet/>
      <dgm:spPr/>
      <dgm:t>
        <a:bodyPr/>
        <a:lstStyle/>
        <a:p>
          <a:endParaRPr lang="en-US"/>
        </a:p>
      </dgm:t>
    </dgm:pt>
    <dgm:pt modelId="{99ABC210-81E8-47B8-BEC5-18037E7CB916}" type="sibTrans" cxnId="{120A88D2-18E7-456C-BF79-C114B1975300}">
      <dgm:prSet/>
      <dgm:spPr/>
      <dgm:t>
        <a:bodyPr/>
        <a:lstStyle/>
        <a:p>
          <a:endParaRPr lang="en-US"/>
        </a:p>
      </dgm:t>
    </dgm:pt>
    <dgm:pt modelId="{680EA8A9-BD4C-40C5-AB2F-A799618F222C}">
      <dgm:prSet/>
      <dgm:spPr/>
      <dgm:t>
        <a:bodyPr/>
        <a:lstStyle/>
        <a:p>
          <a:r>
            <a:rPr lang="en-US" dirty="0"/>
            <a:t>Highlight your MOST relevant skills and experiences.</a:t>
          </a:r>
        </a:p>
      </dgm:t>
    </dgm:pt>
    <dgm:pt modelId="{BD092F4D-7B2F-4412-AF51-544A000CE6CB}" type="parTrans" cxnId="{D642AF6B-6062-4664-A744-BBCE9E4AC245}">
      <dgm:prSet/>
      <dgm:spPr/>
      <dgm:t>
        <a:bodyPr/>
        <a:lstStyle/>
        <a:p>
          <a:endParaRPr lang="en-US"/>
        </a:p>
      </dgm:t>
    </dgm:pt>
    <dgm:pt modelId="{C04E6E06-00DD-48AF-B966-3C076E595AE8}" type="sibTrans" cxnId="{D642AF6B-6062-4664-A744-BBCE9E4AC245}">
      <dgm:prSet/>
      <dgm:spPr/>
      <dgm:t>
        <a:bodyPr/>
        <a:lstStyle/>
        <a:p>
          <a:endParaRPr lang="en-US"/>
        </a:p>
      </dgm:t>
    </dgm:pt>
    <dgm:pt modelId="{186A9C7A-A654-4737-9A77-DA263B0AE53C}">
      <dgm:prSet/>
      <dgm:spPr/>
      <dgm:t>
        <a:bodyPr/>
        <a:lstStyle/>
        <a:p>
          <a:r>
            <a:rPr lang="en-US"/>
            <a:t>Express a high level of interest and knowledge about the position and company.</a:t>
          </a:r>
        </a:p>
      </dgm:t>
    </dgm:pt>
    <dgm:pt modelId="{2C91402F-F29D-4729-903E-D03F02A10394}" type="parTrans" cxnId="{D3AC3105-C112-4F07-BDD8-D37FBEB14BE6}">
      <dgm:prSet/>
      <dgm:spPr/>
      <dgm:t>
        <a:bodyPr/>
        <a:lstStyle/>
        <a:p>
          <a:endParaRPr lang="en-US"/>
        </a:p>
      </dgm:t>
    </dgm:pt>
    <dgm:pt modelId="{7547F9DD-5ACA-4C51-8938-602536BD8B39}" type="sibTrans" cxnId="{D3AC3105-C112-4F07-BDD8-D37FBEB14BE6}">
      <dgm:prSet/>
      <dgm:spPr/>
      <dgm:t>
        <a:bodyPr/>
        <a:lstStyle/>
        <a:p>
          <a:endParaRPr lang="en-US"/>
        </a:p>
      </dgm:t>
    </dgm:pt>
    <dgm:pt modelId="{304C9E87-5FA1-4F3B-9468-5B96269A3C74}" type="pres">
      <dgm:prSet presAssocID="{94533F19-C9F9-4E1D-8799-7BE6CF352E93}" presName="root" presStyleCnt="0">
        <dgm:presLayoutVars>
          <dgm:dir/>
          <dgm:resizeHandles val="exact"/>
        </dgm:presLayoutVars>
      </dgm:prSet>
      <dgm:spPr/>
    </dgm:pt>
    <dgm:pt modelId="{51944091-723E-40F9-8AC4-4373313FD504}" type="pres">
      <dgm:prSet presAssocID="{0AFFB18B-2A44-44BE-8C8A-0CF5257BA963}" presName="compNode" presStyleCnt="0"/>
      <dgm:spPr/>
    </dgm:pt>
    <dgm:pt modelId="{913169D4-22CE-4E65-B5A3-74ADAB669FAE}" type="pres">
      <dgm:prSet presAssocID="{0AFFB18B-2A44-44BE-8C8A-0CF5257BA963}" presName="bgRect" presStyleLbl="bgShp" presStyleIdx="0" presStyleCnt="3"/>
      <dgm:spPr/>
    </dgm:pt>
    <dgm:pt modelId="{F69D0379-E205-418F-94F4-C4DA369B4685}" type="pres">
      <dgm:prSet presAssocID="{0AFFB18B-2A44-44BE-8C8A-0CF5257BA96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icroscope"/>
        </a:ext>
      </dgm:extLst>
    </dgm:pt>
    <dgm:pt modelId="{D4303338-B9EB-4CFC-BD5F-B06AD03AF32B}" type="pres">
      <dgm:prSet presAssocID="{0AFFB18B-2A44-44BE-8C8A-0CF5257BA963}" presName="spaceRect" presStyleCnt="0"/>
      <dgm:spPr/>
    </dgm:pt>
    <dgm:pt modelId="{FA6D966D-13E4-4E7A-AA92-119C986E524D}" type="pres">
      <dgm:prSet presAssocID="{0AFFB18B-2A44-44BE-8C8A-0CF5257BA963}" presName="parTx" presStyleLbl="revTx" presStyleIdx="0" presStyleCnt="4">
        <dgm:presLayoutVars>
          <dgm:chMax val="0"/>
          <dgm:chPref val="0"/>
        </dgm:presLayoutVars>
      </dgm:prSet>
      <dgm:spPr/>
    </dgm:pt>
    <dgm:pt modelId="{61B26A65-1909-4ECA-AA20-BE68AD31113B}" type="pres">
      <dgm:prSet presAssocID="{F898A4F6-57B5-48BB-9903-022F6DEEFE00}" presName="sibTrans" presStyleCnt="0"/>
      <dgm:spPr/>
    </dgm:pt>
    <dgm:pt modelId="{18F01128-B45B-4CE9-B782-AC6766AEBF47}" type="pres">
      <dgm:prSet presAssocID="{FBED5BA2-6909-4B53-AB1C-5C7E3D4D6B58}" presName="compNode" presStyleCnt="0"/>
      <dgm:spPr/>
    </dgm:pt>
    <dgm:pt modelId="{F25C47DD-A92C-4C94-BB24-D885138EEFC6}" type="pres">
      <dgm:prSet presAssocID="{FBED5BA2-6909-4B53-AB1C-5C7E3D4D6B58}" presName="bgRect" presStyleLbl="bgShp" presStyleIdx="1" presStyleCnt="3"/>
      <dgm:spPr/>
    </dgm:pt>
    <dgm:pt modelId="{CB7F870C-4DBB-4C4C-85EF-15100E3132E3}" type="pres">
      <dgm:prSet presAssocID="{FBED5BA2-6909-4B53-AB1C-5C7E3D4D6B5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ierarchy"/>
        </a:ext>
      </dgm:extLst>
    </dgm:pt>
    <dgm:pt modelId="{C86A3B8C-8D23-458D-99CC-80DC6FB9E2C4}" type="pres">
      <dgm:prSet presAssocID="{FBED5BA2-6909-4B53-AB1C-5C7E3D4D6B58}" presName="spaceRect" presStyleCnt="0"/>
      <dgm:spPr/>
    </dgm:pt>
    <dgm:pt modelId="{F3D1DCB2-8C75-48C3-9D31-A4254C4C4BE3}" type="pres">
      <dgm:prSet presAssocID="{FBED5BA2-6909-4B53-AB1C-5C7E3D4D6B58}" presName="parTx" presStyleLbl="revTx" presStyleIdx="1" presStyleCnt="4">
        <dgm:presLayoutVars>
          <dgm:chMax val="0"/>
          <dgm:chPref val="0"/>
        </dgm:presLayoutVars>
      </dgm:prSet>
      <dgm:spPr/>
    </dgm:pt>
    <dgm:pt modelId="{6A14B81D-374E-42D7-8AC3-98743920057C}" type="pres">
      <dgm:prSet presAssocID="{AF20A741-2BDF-4F25-87A9-FF49936446A9}" presName="sibTrans" presStyleCnt="0"/>
      <dgm:spPr/>
    </dgm:pt>
    <dgm:pt modelId="{4F63E231-9D03-4E4B-AD77-1791657CF589}" type="pres">
      <dgm:prSet presAssocID="{D1627534-15EE-42C3-930F-3717EE9BEF68}" presName="compNode" presStyleCnt="0"/>
      <dgm:spPr/>
    </dgm:pt>
    <dgm:pt modelId="{89D0B7C4-9A72-4982-8F73-A47ADC08AB06}" type="pres">
      <dgm:prSet presAssocID="{D1627534-15EE-42C3-930F-3717EE9BEF68}" presName="bgRect" presStyleLbl="bgShp" presStyleIdx="2" presStyleCnt="3"/>
      <dgm:spPr/>
    </dgm:pt>
    <dgm:pt modelId="{5DAA7B32-3B74-4A2B-B891-F3DC16EF4082}" type="pres">
      <dgm:prSet presAssocID="{D1627534-15EE-42C3-930F-3717EE9BEF6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ncil"/>
        </a:ext>
      </dgm:extLst>
    </dgm:pt>
    <dgm:pt modelId="{66F9B470-B567-4775-835C-BC44608CECCD}" type="pres">
      <dgm:prSet presAssocID="{D1627534-15EE-42C3-930F-3717EE9BEF68}" presName="spaceRect" presStyleCnt="0"/>
      <dgm:spPr/>
    </dgm:pt>
    <dgm:pt modelId="{64E39E5C-B13A-4637-8DEE-D2F4DA90AAA4}" type="pres">
      <dgm:prSet presAssocID="{D1627534-15EE-42C3-930F-3717EE9BEF68}" presName="parTx" presStyleLbl="revTx" presStyleIdx="2" presStyleCnt="4">
        <dgm:presLayoutVars>
          <dgm:chMax val="0"/>
          <dgm:chPref val="0"/>
        </dgm:presLayoutVars>
      </dgm:prSet>
      <dgm:spPr/>
    </dgm:pt>
    <dgm:pt modelId="{36F8EE08-8E03-49C2-A19B-FBC007477118}" type="pres">
      <dgm:prSet presAssocID="{D1627534-15EE-42C3-930F-3717EE9BEF68}" presName="desTx" presStyleLbl="revTx" presStyleIdx="3" presStyleCnt="4" custScaleX="138897">
        <dgm:presLayoutVars/>
      </dgm:prSet>
      <dgm:spPr/>
    </dgm:pt>
  </dgm:ptLst>
  <dgm:cxnLst>
    <dgm:cxn modelId="{D3AC3105-C112-4F07-BDD8-D37FBEB14BE6}" srcId="{D1627534-15EE-42C3-930F-3717EE9BEF68}" destId="{186A9C7A-A654-4737-9A77-DA263B0AE53C}" srcOrd="2" destOrd="0" parTransId="{2C91402F-F29D-4729-903E-D03F02A10394}" sibTransId="{7547F9DD-5ACA-4C51-8938-602536BD8B39}"/>
    <dgm:cxn modelId="{F87ABC19-B2D0-4176-9DB8-7C2F6A512E5E}" type="presOf" srcId="{52144DDE-7747-4B8D-8AAC-05488F9FBF39}" destId="{36F8EE08-8E03-49C2-A19B-FBC007477118}" srcOrd="0" destOrd="0" presId="urn:microsoft.com/office/officeart/2018/2/layout/IconVerticalSolidList"/>
    <dgm:cxn modelId="{A91D871C-FC85-435F-BA56-554D3831009E}" type="presOf" srcId="{186A9C7A-A654-4737-9A77-DA263B0AE53C}" destId="{36F8EE08-8E03-49C2-A19B-FBC007477118}" srcOrd="0" destOrd="2" presId="urn:microsoft.com/office/officeart/2018/2/layout/IconVerticalSolidList"/>
    <dgm:cxn modelId="{522DAD2E-086C-4F57-AAFB-94E6F7994CF4}" type="presOf" srcId="{FBED5BA2-6909-4B53-AB1C-5C7E3D4D6B58}" destId="{F3D1DCB2-8C75-48C3-9D31-A4254C4C4BE3}" srcOrd="0" destOrd="0" presId="urn:microsoft.com/office/officeart/2018/2/layout/IconVerticalSolidList"/>
    <dgm:cxn modelId="{A87EE842-C7C3-47CB-9A59-2ED48BB76AD5}" type="presOf" srcId="{D1627534-15EE-42C3-930F-3717EE9BEF68}" destId="{64E39E5C-B13A-4637-8DEE-D2F4DA90AAA4}" srcOrd="0" destOrd="0" presId="urn:microsoft.com/office/officeart/2018/2/layout/IconVerticalSolidList"/>
    <dgm:cxn modelId="{D642AF6B-6062-4664-A744-BBCE9E4AC245}" srcId="{D1627534-15EE-42C3-930F-3717EE9BEF68}" destId="{680EA8A9-BD4C-40C5-AB2F-A799618F222C}" srcOrd="1" destOrd="0" parTransId="{BD092F4D-7B2F-4412-AF51-544A000CE6CB}" sibTransId="{C04E6E06-00DD-48AF-B966-3C076E595AE8}"/>
    <dgm:cxn modelId="{293D2B5A-A288-4986-8B56-5B55F87B1B75}" srcId="{94533F19-C9F9-4E1D-8799-7BE6CF352E93}" destId="{D1627534-15EE-42C3-930F-3717EE9BEF68}" srcOrd="2" destOrd="0" parTransId="{AA4F774F-C179-4F56-91BE-741C8A1714C4}" sibTransId="{D9F22E13-240C-4AB0-A053-CA21B6BD157E}"/>
    <dgm:cxn modelId="{A003898D-7E8C-404A-A9D9-A8679EB0D703}" type="presOf" srcId="{0AFFB18B-2A44-44BE-8C8A-0CF5257BA963}" destId="{FA6D966D-13E4-4E7A-AA92-119C986E524D}" srcOrd="0" destOrd="0" presId="urn:microsoft.com/office/officeart/2018/2/layout/IconVerticalSolidList"/>
    <dgm:cxn modelId="{F0B443A6-BA83-44FF-8DF0-F2C460DB69FB}" srcId="{94533F19-C9F9-4E1D-8799-7BE6CF352E93}" destId="{0AFFB18B-2A44-44BE-8C8A-0CF5257BA963}" srcOrd="0" destOrd="0" parTransId="{8500C6A2-5110-4334-B2D1-2ADC54EAEB06}" sibTransId="{F898A4F6-57B5-48BB-9903-022F6DEEFE00}"/>
    <dgm:cxn modelId="{BDD1C8C4-7EBC-4162-875F-9E215C0ABF5C}" type="presOf" srcId="{680EA8A9-BD4C-40C5-AB2F-A799618F222C}" destId="{36F8EE08-8E03-49C2-A19B-FBC007477118}" srcOrd="0" destOrd="1" presId="urn:microsoft.com/office/officeart/2018/2/layout/IconVerticalSolidList"/>
    <dgm:cxn modelId="{120A88D2-18E7-456C-BF79-C114B1975300}" srcId="{D1627534-15EE-42C3-930F-3717EE9BEF68}" destId="{52144DDE-7747-4B8D-8AAC-05488F9FBF39}" srcOrd="0" destOrd="0" parTransId="{91CF4AB7-2C73-4FED-AEA8-36B49527A053}" sibTransId="{99ABC210-81E8-47B8-BEC5-18037E7CB916}"/>
    <dgm:cxn modelId="{1FC72BDA-8E37-4F37-AFE2-195885DEB093}" type="presOf" srcId="{94533F19-C9F9-4E1D-8799-7BE6CF352E93}" destId="{304C9E87-5FA1-4F3B-9468-5B96269A3C74}" srcOrd="0" destOrd="0" presId="urn:microsoft.com/office/officeart/2018/2/layout/IconVerticalSolidList"/>
    <dgm:cxn modelId="{CFB339EC-8EAD-4257-B8A5-BDD5B1E89CB0}" srcId="{94533F19-C9F9-4E1D-8799-7BE6CF352E93}" destId="{FBED5BA2-6909-4B53-AB1C-5C7E3D4D6B58}" srcOrd="1" destOrd="0" parTransId="{A2E9D856-3D76-4175-9A70-CB9F0ED6E7A8}" sibTransId="{AF20A741-2BDF-4F25-87A9-FF49936446A9}"/>
    <dgm:cxn modelId="{6D7805D6-423D-409E-9CCB-EC900321BF2D}" type="presParOf" srcId="{304C9E87-5FA1-4F3B-9468-5B96269A3C74}" destId="{51944091-723E-40F9-8AC4-4373313FD504}" srcOrd="0" destOrd="0" presId="urn:microsoft.com/office/officeart/2018/2/layout/IconVerticalSolidList"/>
    <dgm:cxn modelId="{2AA3B399-9D80-44F0-B5A1-9B504DEC2D16}" type="presParOf" srcId="{51944091-723E-40F9-8AC4-4373313FD504}" destId="{913169D4-22CE-4E65-B5A3-74ADAB669FAE}" srcOrd="0" destOrd="0" presId="urn:microsoft.com/office/officeart/2018/2/layout/IconVerticalSolidList"/>
    <dgm:cxn modelId="{F0813E4A-1F21-4ACC-8E03-3160B430B37C}" type="presParOf" srcId="{51944091-723E-40F9-8AC4-4373313FD504}" destId="{F69D0379-E205-418F-94F4-C4DA369B4685}" srcOrd="1" destOrd="0" presId="urn:microsoft.com/office/officeart/2018/2/layout/IconVerticalSolidList"/>
    <dgm:cxn modelId="{637D7286-4ECA-4389-AA87-12EC74E2E5B7}" type="presParOf" srcId="{51944091-723E-40F9-8AC4-4373313FD504}" destId="{D4303338-B9EB-4CFC-BD5F-B06AD03AF32B}" srcOrd="2" destOrd="0" presId="urn:microsoft.com/office/officeart/2018/2/layout/IconVerticalSolidList"/>
    <dgm:cxn modelId="{CEEA7BCF-A0A8-4D59-8257-583EE02E1966}" type="presParOf" srcId="{51944091-723E-40F9-8AC4-4373313FD504}" destId="{FA6D966D-13E4-4E7A-AA92-119C986E524D}" srcOrd="3" destOrd="0" presId="urn:microsoft.com/office/officeart/2018/2/layout/IconVerticalSolidList"/>
    <dgm:cxn modelId="{8BDBAF4F-C95D-4844-9F87-AC06DEEB55DA}" type="presParOf" srcId="{304C9E87-5FA1-4F3B-9468-5B96269A3C74}" destId="{61B26A65-1909-4ECA-AA20-BE68AD31113B}" srcOrd="1" destOrd="0" presId="urn:microsoft.com/office/officeart/2018/2/layout/IconVerticalSolidList"/>
    <dgm:cxn modelId="{3F4F3430-1B46-4954-A0ED-FFDB0CD5B2DE}" type="presParOf" srcId="{304C9E87-5FA1-4F3B-9468-5B96269A3C74}" destId="{18F01128-B45B-4CE9-B782-AC6766AEBF47}" srcOrd="2" destOrd="0" presId="urn:microsoft.com/office/officeart/2018/2/layout/IconVerticalSolidList"/>
    <dgm:cxn modelId="{114FEC22-A168-481F-8B5B-75BE0F6ED3B8}" type="presParOf" srcId="{18F01128-B45B-4CE9-B782-AC6766AEBF47}" destId="{F25C47DD-A92C-4C94-BB24-D885138EEFC6}" srcOrd="0" destOrd="0" presId="urn:microsoft.com/office/officeart/2018/2/layout/IconVerticalSolidList"/>
    <dgm:cxn modelId="{E4DBC9F2-2298-464D-9E04-11A5EAC4E833}" type="presParOf" srcId="{18F01128-B45B-4CE9-B782-AC6766AEBF47}" destId="{CB7F870C-4DBB-4C4C-85EF-15100E3132E3}" srcOrd="1" destOrd="0" presId="urn:microsoft.com/office/officeart/2018/2/layout/IconVerticalSolidList"/>
    <dgm:cxn modelId="{763A3918-53A9-469A-A6B0-D0EB75C5E391}" type="presParOf" srcId="{18F01128-B45B-4CE9-B782-AC6766AEBF47}" destId="{C86A3B8C-8D23-458D-99CC-80DC6FB9E2C4}" srcOrd="2" destOrd="0" presId="urn:microsoft.com/office/officeart/2018/2/layout/IconVerticalSolidList"/>
    <dgm:cxn modelId="{7E600197-D9CF-44C8-8666-EFF3F1A2807C}" type="presParOf" srcId="{18F01128-B45B-4CE9-B782-AC6766AEBF47}" destId="{F3D1DCB2-8C75-48C3-9D31-A4254C4C4BE3}" srcOrd="3" destOrd="0" presId="urn:microsoft.com/office/officeart/2018/2/layout/IconVerticalSolidList"/>
    <dgm:cxn modelId="{C9594F8B-28A7-450A-AA68-385CEA93C30A}" type="presParOf" srcId="{304C9E87-5FA1-4F3B-9468-5B96269A3C74}" destId="{6A14B81D-374E-42D7-8AC3-98743920057C}" srcOrd="3" destOrd="0" presId="urn:microsoft.com/office/officeart/2018/2/layout/IconVerticalSolidList"/>
    <dgm:cxn modelId="{39F503F6-D82E-4551-8D52-60D6D0F41AEC}" type="presParOf" srcId="{304C9E87-5FA1-4F3B-9468-5B96269A3C74}" destId="{4F63E231-9D03-4E4B-AD77-1791657CF589}" srcOrd="4" destOrd="0" presId="urn:microsoft.com/office/officeart/2018/2/layout/IconVerticalSolidList"/>
    <dgm:cxn modelId="{246955C7-FE52-4D63-B732-746EEDEDDF88}" type="presParOf" srcId="{4F63E231-9D03-4E4B-AD77-1791657CF589}" destId="{89D0B7C4-9A72-4982-8F73-A47ADC08AB06}" srcOrd="0" destOrd="0" presId="urn:microsoft.com/office/officeart/2018/2/layout/IconVerticalSolidList"/>
    <dgm:cxn modelId="{4EC8FAF1-3BE3-42E5-B124-4BD9C44CF488}" type="presParOf" srcId="{4F63E231-9D03-4E4B-AD77-1791657CF589}" destId="{5DAA7B32-3B74-4A2B-B891-F3DC16EF4082}" srcOrd="1" destOrd="0" presId="urn:microsoft.com/office/officeart/2018/2/layout/IconVerticalSolidList"/>
    <dgm:cxn modelId="{DFD0266B-FB82-4526-AAB4-60BC0A1C7225}" type="presParOf" srcId="{4F63E231-9D03-4E4B-AD77-1791657CF589}" destId="{66F9B470-B567-4775-835C-BC44608CECCD}" srcOrd="2" destOrd="0" presId="urn:microsoft.com/office/officeart/2018/2/layout/IconVerticalSolidList"/>
    <dgm:cxn modelId="{5F0E4DBC-0B22-4C09-B956-9478A81091B1}" type="presParOf" srcId="{4F63E231-9D03-4E4B-AD77-1791657CF589}" destId="{64E39E5C-B13A-4637-8DEE-D2F4DA90AAA4}" srcOrd="3" destOrd="0" presId="urn:microsoft.com/office/officeart/2018/2/layout/IconVerticalSolidList"/>
    <dgm:cxn modelId="{861F525E-DF7A-4483-AF79-C116836B72E5}" type="presParOf" srcId="{4F63E231-9D03-4E4B-AD77-1791657CF589}" destId="{36F8EE08-8E03-49C2-A19B-FBC007477118}"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03207D0-A613-4BBB-8AD7-A84515E9951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4F0CAC4-8F50-47BA-A869-967EB83F8885}">
      <dgm:prSet/>
      <dgm:spPr/>
      <dgm:t>
        <a:bodyPr/>
        <a:lstStyle/>
        <a:p>
          <a:r>
            <a:rPr lang="en-US"/>
            <a:t>At the top, include your contact information (use the identical format you use for your resume):</a:t>
          </a:r>
        </a:p>
      </dgm:t>
    </dgm:pt>
    <dgm:pt modelId="{5F3BADF7-D4E0-40BD-BE2E-20E3DA3F38B9}" type="parTrans" cxnId="{505668D9-851A-408B-BAFC-348BDDCD0D7A}">
      <dgm:prSet/>
      <dgm:spPr/>
      <dgm:t>
        <a:bodyPr/>
        <a:lstStyle/>
        <a:p>
          <a:endParaRPr lang="en-US"/>
        </a:p>
      </dgm:t>
    </dgm:pt>
    <dgm:pt modelId="{D766CD43-7786-4FE8-970D-7F4215F9BD7E}" type="sibTrans" cxnId="{505668D9-851A-408B-BAFC-348BDDCD0D7A}">
      <dgm:prSet/>
      <dgm:spPr/>
      <dgm:t>
        <a:bodyPr/>
        <a:lstStyle/>
        <a:p>
          <a:endParaRPr lang="en-US"/>
        </a:p>
      </dgm:t>
    </dgm:pt>
    <dgm:pt modelId="{0AE3620A-2751-4CAA-BE36-FB7570073617}">
      <dgm:prSet/>
      <dgm:spPr/>
      <dgm:t>
        <a:bodyPr/>
        <a:lstStyle/>
        <a:p>
          <a:r>
            <a:rPr lang="en-US"/>
            <a:t>Name</a:t>
          </a:r>
        </a:p>
      </dgm:t>
    </dgm:pt>
    <dgm:pt modelId="{2412B8C0-465F-468A-95DE-93DFCC59AC26}" type="parTrans" cxnId="{5D4DE586-0344-4B26-BE7C-8F341D7E3726}">
      <dgm:prSet/>
      <dgm:spPr/>
      <dgm:t>
        <a:bodyPr/>
        <a:lstStyle/>
        <a:p>
          <a:endParaRPr lang="en-US"/>
        </a:p>
      </dgm:t>
    </dgm:pt>
    <dgm:pt modelId="{A1C70E02-8982-4BC3-ABF0-1ADF0FC75BBE}" type="sibTrans" cxnId="{5D4DE586-0344-4B26-BE7C-8F341D7E3726}">
      <dgm:prSet/>
      <dgm:spPr/>
      <dgm:t>
        <a:bodyPr/>
        <a:lstStyle/>
        <a:p>
          <a:endParaRPr lang="en-US"/>
        </a:p>
      </dgm:t>
    </dgm:pt>
    <dgm:pt modelId="{34DBABD1-B11B-4D3C-B2C3-8017391C0EA4}">
      <dgm:prSet/>
      <dgm:spPr/>
      <dgm:t>
        <a:bodyPr/>
        <a:lstStyle/>
        <a:p>
          <a:r>
            <a:rPr lang="en-US"/>
            <a:t>Address</a:t>
          </a:r>
        </a:p>
      </dgm:t>
    </dgm:pt>
    <dgm:pt modelId="{21A0A5D7-D412-4A2A-B35D-177E6D55C733}" type="parTrans" cxnId="{4FB10D91-0815-4378-9605-8C56749E8D4F}">
      <dgm:prSet/>
      <dgm:spPr/>
      <dgm:t>
        <a:bodyPr/>
        <a:lstStyle/>
        <a:p>
          <a:endParaRPr lang="en-US"/>
        </a:p>
      </dgm:t>
    </dgm:pt>
    <dgm:pt modelId="{CCF68E05-F014-4913-A9C5-310CD65F414C}" type="sibTrans" cxnId="{4FB10D91-0815-4378-9605-8C56749E8D4F}">
      <dgm:prSet/>
      <dgm:spPr/>
      <dgm:t>
        <a:bodyPr/>
        <a:lstStyle/>
        <a:p>
          <a:endParaRPr lang="en-US"/>
        </a:p>
      </dgm:t>
    </dgm:pt>
    <dgm:pt modelId="{603EADCB-CEBF-48D4-BD84-434178185713}">
      <dgm:prSet/>
      <dgm:spPr/>
      <dgm:t>
        <a:bodyPr/>
        <a:lstStyle/>
        <a:p>
          <a:r>
            <a:rPr lang="en-US"/>
            <a:t>Phone number</a:t>
          </a:r>
        </a:p>
      </dgm:t>
    </dgm:pt>
    <dgm:pt modelId="{74BD28AD-DDD3-414B-99A2-FAC445732055}" type="parTrans" cxnId="{881EB4D6-FB7E-4752-9328-BB91EA3A5E88}">
      <dgm:prSet/>
      <dgm:spPr/>
      <dgm:t>
        <a:bodyPr/>
        <a:lstStyle/>
        <a:p>
          <a:endParaRPr lang="en-US"/>
        </a:p>
      </dgm:t>
    </dgm:pt>
    <dgm:pt modelId="{A37ABF60-1611-43E5-BE31-590D93B8606D}" type="sibTrans" cxnId="{881EB4D6-FB7E-4752-9328-BB91EA3A5E88}">
      <dgm:prSet/>
      <dgm:spPr/>
      <dgm:t>
        <a:bodyPr/>
        <a:lstStyle/>
        <a:p>
          <a:endParaRPr lang="en-US"/>
        </a:p>
      </dgm:t>
    </dgm:pt>
    <dgm:pt modelId="{FFF73488-81E8-4E89-BBAF-81B5C17613E7}">
      <dgm:prSet/>
      <dgm:spPr/>
      <dgm:t>
        <a:bodyPr/>
        <a:lstStyle/>
        <a:p>
          <a:r>
            <a:rPr lang="en-US"/>
            <a:t>Email address</a:t>
          </a:r>
        </a:p>
      </dgm:t>
    </dgm:pt>
    <dgm:pt modelId="{2A5DE64A-1EA9-4A8F-9DBA-04B0F43D4F01}" type="parTrans" cxnId="{CBB9B21D-94AF-4F17-A9A6-9430F02948E0}">
      <dgm:prSet/>
      <dgm:spPr/>
      <dgm:t>
        <a:bodyPr/>
        <a:lstStyle/>
        <a:p>
          <a:endParaRPr lang="en-US"/>
        </a:p>
      </dgm:t>
    </dgm:pt>
    <dgm:pt modelId="{DD8F998D-FA2A-475C-90A4-0E910C116F18}" type="sibTrans" cxnId="{CBB9B21D-94AF-4F17-A9A6-9430F02948E0}">
      <dgm:prSet/>
      <dgm:spPr/>
      <dgm:t>
        <a:bodyPr/>
        <a:lstStyle/>
        <a:p>
          <a:endParaRPr lang="en-US"/>
        </a:p>
      </dgm:t>
    </dgm:pt>
    <dgm:pt modelId="{CFBE05AB-8663-44E9-BBD3-44ECF7363EC2}">
      <dgm:prSet/>
      <dgm:spPr/>
      <dgm:t>
        <a:bodyPr/>
        <a:lstStyle/>
        <a:p>
          <a:r>
            <a:rPr lang="en-US"/>
            <a:t>Date – in which you are applying</a:t>
          </a:r>
        </a:p>
      </dgm:t>
    </dgm:pt>
    <dgm:pt modelId="{FE0AD307-949C-46B3-B221-AF6C9EB08FDF}" type="parTrans" cxnId="{C21E2EC2-F36E-4103-BD5B-816A0C716317}">
      <dgm:prSet/>
      <dgm:spPr/>
      <dgm:t>
        <a:bodyPr/>
        <a:lstStyle/>
        <a:p>
          <a:endParaRPr lang="en-US"/>
        </a:p>
      </dgm:t>
    </dgm:pt>
    <dgm:pt modelId="{85A4035C-F635-4FB5-A3EC-5ACD5451E5BA}" type="sibTrans" cxnId="{C21E2EC2-F36E-4103-BD5B-816A0C716317}">
      <dgm:prSet/>
      <dgm:spPr/>
      <dgm:t>
        <a:bodyPr/>
        <a:lstStyle/>
        <a:p>
          <a:endParaRPr lang="en-US"/>
        </a:p>
      </dgm:t>
    </dgm:pt>
    <dgm:pt modelId="{6992AFA1-1B4B-4C76-B5F1-BED2586E10E9}">
      <dgm:prSet/>
      <dgm:spPr/>
      <dgm:t>
        <a:bodyPr/>
        <a:lstStyle/>
        <a:p>
          <a:r>
            <a:rPr lang="en-US"/>
            <a:t>Contact Information - Whenever possible, you should address your letter to a specific individual, the person in charge of interviewing and hiring (the hiring authority)</a:t>
          </a:r>
        </a:p>
      </dgm:t>
    </dgm:pt>
    <dgm:pt modelId="{E9F176A1-E78C-4143-B516-1179BBFC8B75}" type="parTrans" cxnId="{9FB7887D-B9FD-45B0-B6AE-E6B658B12A38}">
      <dgm:prSet/>
      <dgm:spPr/>
      <dgm:t>
        <a:bodyPr/>
        <a:lstStyle/>
        <a:p>
          <a:endParaRPr lang="en-US"/>
        </a:p>
      </dgm:t>
    </dgm:pt>
    <dgm:pt modelId="{93F9FF27-1798-4988-A26F-C04BC9171B08}" type="sibTrans" cxnId="{9FB7887D-B9FD-45B0-B6AE-E6B658B12A38}">
      <dgm:prSet/>
      <dgm:spPr/>
      <dgm:t>
        <a:bodyPr/>
        <a:lstStyle/>
        <a:p>
          <a:endParaRPr lang="en-US"/>
        </a:p>
      </dgm:t>
    </dgm:pt>
    <dgm:pt modelId="{5C8D7508-6290-42B2-99B4-C06F74F64290}">
      <dgm:prSet/>
      <dgm:spPr/>
      <dgm:t>
        <a:bodyPr/>
        <a:lstStyle/>
        <a:p>
          <a:r>
            <a:rPr lang="en-US"/>
            <a:t>A Salutation, such as “Dear Mr. Roberts”</a:t>
          </a:r>
        </a:p>
      </dgm:t>
    </dgm:pt>
    <dgm:pt modelId="{22BB00DC-7441-426B-811F-7EFFDCF9CDE3}" type="parTrans" cxnId="{0A83983F-2B51-4921-B359-9EE4CEEC8918}">
      <dgm:prSet/>
      <dgm:spPr/>
      <dgm:t>
        <a:bodyPr/>
        <a:lstStyle/>
        <a:p>
          <a:endParaRPr lang="en-US"/>
        </a:p>
      </dgm:t>
    </dgm:pt>
    <dgm:pt modelId="{5718D355-6B30-43AB-87A8-6DDB98439C92}" type="sibTrans" cxnId="{0A83983F-2B51-4921-B359-9EE4CEEC8918}">
      <dgm:prSet/>
      <dgm:spPr/>
      <dgm:t>
        <a:bodyPr/>
        <a:lstStyle/>
        <a:p>
          <a:endParaRPr lang="en-US"/>
        </a:p>
      </dgm:t>
    </dgm:pt>
    <dgm:pt modelId="{40E3F3C7-810B-4870-AE9E-079AFDDF0FF6}" type="pres">
      <dgm:prSet presAssocID="{103207D0-A613-4BBB-8AD7-A84515E9951A}" presName="root" presStyleCnt="0">
        <dgm:presLayoutVars>
          <dgm:dir/>
          <dgm:resizeHandles val="exact"/>
        </dgm:presLayoutVars>
      </dgm:prSet>
      <dgm:spPr/>
    </dgm:pt>
    <dgm:pt modelId="{11EDEC5B-7D47-4C14-AC91-C0089B02A943}" type="pres">
      <dgm:prSet presAssocID="{64F0CAC4-8F50-47BA-A869-967EB83F8885}" presName="compNode" presStyleCnt="0"/>
      <dgm:spPr/>
    </dgm:pt>
    <dgm:pt modelId="{15B6D959-075B-4DD6-A56A-1F3DB54CBF7D}" type="pres">
      <dgm:prSet presAssocID="{64F0CAC4-8F50-47BA-A869-967EB83F8885}" presName="bgRect" presStyleLbl="bgShp" presStyleIdx="0" presStyleCnt="4"/>
      <dgm:spPr/>
    </dgm:pt>
    <dgm:pt modelId="{09E04251-4BB1-4348-9648-9DDA6827FBFF}" type="pres">
      <dgm:prSet presAssocID="{64F0CAC4-8F50-47BA-A869-967EB83F888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nvelope"/>
        </a:ext>
      </dgm:extLst>
    </dgm:pt>
    <dgm:pt modelId="{E2067B10-0905-419F-A518-43D5E7EABEF6}" type="pres">
      <dgm:prSet presAssocID="{64F0CAC4-8F50-47BA-A869-967EB83F8885}" presName="spaceRect" presStyleCnt="0"/>
      <dgm:spPr/>
    </dgm:pt>
    <dgm:pt modelId="{27C2C541-FCB9-4743-A2DC-1456EDD1BDE3}" type="pres">
      <dgm:prSet presAssocID="{64F0CAC4-8F50-47BA-A869-967EB83F8885}" presName="parTx" presStyleLbl="revTx" presStyleIdx="0" presStyleCnt="5">
        <dgm:presLayoutVars>
          <dgm:chMax val="0"/>
          <dgm:chPref val="0"/>
        </dgm:presLayoutVars>
      </dgm:prSet>
      <dgm:spPr/>
    </dgm:pt>
    <dgm:pt modelId="{C5CA259D-732E-4640-90AD-8D060AF1F9DC}" type="pres">
      <dgm:prSet presAssocID="{64F0CAC4-8F50-47BA-A869-967EB83F8885}" presName="desTx" presStyleLbl="revTx" presStyleIdx="1" presStyleCnt="5">
        <dgm:presLayoutVars/>
      </dgm:prSet>
      <dgm:spPr/>
    </dgm:pt>
    <dgm:pt modelId="{C59CA8C1-91A4-4D35-88CC-88D85B31F9B4}" type="pres">
      <dgm:prSet presAssocID="{D766CD43-7786-4FE8-970D-7F4215F9BD7E}" presName="sibTrans" presStyleCnt="0"/>
      <dgm:spPr/>
    </dgm:pt>
    <dgm:pt modelId="{AD3EA973-C143-4B03-A0FC-90BBDC85EC02}" type="pres">
      <dgm:prSet presAssocID="{CFBE05AB-8663-44E9-BBD3-44ECF7363EC2}" presName="compNode" presStyleCnt="0"/>
      <dgm:spPr/>
    </dgm:pt>
    <dgm:pt modelId="{19BE0137-86F7-4DD1-83E1-332EC6928074}" type="pres">
      <dgm:prSet presAssocID="{CFBE05AB-8663-44E9-BBD3-44ECF7363EC2}" presName="bgRect" presStyleLbl="bgShp" presStyleIdx="1" presStyleCnt="4"/>
      <dgm:spPr/>
    </dgm:pt>
    <dgm:pt modelId="{70D82114-C65A-45A4-88AA-C62E0C0E6684}" type="pres">
      <dgm:prSet presAssocID="{CFBE05AB-8663-44E9-BBD3-44ECF7363EC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aily Calendar"/>
        </a:ext>
      </dgm:extLst>
    </dgm:pt>
    <dgm:pt modelId="{95A770A1-CA2B-4003-901B-32A319B1552B}" type="pres">
      <dgm:prSet presAssocID="{CFBE05AB-8663-44E9-BBD3-44ECF7363EC2}" presName="spaceRect" presStyleCnt="0"/>
      <dgm:spPr/>
    </dgm:pt>
    <dgm:pt modelId="{F0F647B2-62C3-43AE-BF5F-338123636E8F}" type="pres">
      <dgm:prSet presAssocID="{CFBE05AB-8663-44E9-BBD3-44ECF7363EC2}" presName="parTx" presStyleLbl="revTx" presStyleIdx="2" presStyleCnt="5">
        <dgm:presLayoutVars>
          <dgm:chMax val="0"/>
          <dgm:chPref val="0"/>
        </dgm:presLayoutVars>
      </dgm:prSet>
      <dgm:spPr/>
    </dgm:pt>
    <dgm:pt modelId="{3EFEFE7F-7D06-4EFE-8879-4C21B2E46DA2}" type="pres">
      <dgm:prSet presAssocID="{85A4035C-F635-4FB5-A3EC-5ACD5451E5BA}" presName="sibTrans" presStyleCnt="0"/>
      <dgm:spPr/>
    </dgm:pt>
    <dgm:pt modelId="{0CC078FD-FD87-4DF2-86B9-57544B0A7327}" type="pres">
      <dgm:prSet presAssocID="{6992AFA1-1B4B-4C76-B5F1-BED2586E10E9}" presName="compNode" presStyleCnt="0"/>
      <dgm:spPr/>
    </dgm:pt>
    <dgm:pt modelId="{3B836ACB-9930-41E5-8F86-E4D0BC9436A9}" type="pres">
      <dgm:prSet presAssocID="{6992AFA1-1B4B-4C76-B5F1-BED2586E10E9}" presName="bgRect" presStyleLbl="bgShp" presStyleIdx="2" presStyleCnt="4"/>
      <dgm:spPr/>
    </dgm:pt>
    <dgm:pt modelId="{BD98718D-0D23-4881-959E-03FA4CA32446}" type="pres">
      <dgm:prSet presAssocID="{6992AFA1-1B4B-4C76-B5F1-BED2586E10E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ffice Worker"/>
        </a:ext>
      </dgm:extLst>
    </dgm:pt>
    <dgm:pt modelId="{0140819F-A6EE-4C7A-892E-AB13AD293E65}" type="pres">
      <dgm:prSet presAssocID="{6992AFA1-1B4B-4C76-B5F1-BED2586E10E9}" presName="spaceRect" presStyleCnt="0"/>
      <dgm:spPr/>
    </dgm:pt>
    <dgm:pt modelId="{7F868940-97E0-41BC-A434-1FB40322B680}" type="pres">
      <dgm:prSet presAssocID="{6992AFA1-1B4B-4C76-B5F1-BED2586E10E9}" presName="parTx" presStyleLbl="revTx" presStyleIdx="3" presStyleCnt="5">
        <dgm:presLayoutVars>
          <dgm:chMax val="0"/>
          <dgm:chPref val="0"/>
        </dgm:presLayoutVars>
      </dgm:prSet>
      <dgm:spPr/>
    </dgm:pt>
    <dgm:pt modelId="{087C5CC5-5F13-46E6-BD12-A340C4F83B8A}" type="pres">
      <dgm:prSet presAssocID="{93F9FF27-1798-4988-A26F-C04BC9171B08}" presName="sibTrans" presStyleCnt="0"/>
      <dgm:spPr/>
    </dgm:pt>
    <dgm:pt modelId="{892397C8-BEFB-4ACA-8ADF-F3D78140F701}" type="pres">
      <dgm:prSet presAssocID="{5C8D7508-6290-42B2-99B4-C06F74F64290}" presName="compNode" presStyleCnt="0"/>
      <dgm:spPr/>
    </dgm:pt>
    <dgm:pt modelId="{594E6FD5-9261-45E1-AD3B-A02F7A424D71}" type="pres">
      <dgm:prSet presAssocID="{5C8D7508-6290-42B2-99B4-C06F74F64290}" presName="bgRect" presStyleLbl="bgShp" presStyleIdx="3" presStyleCnt="4"/>
      <dgm:spPr/>
    </dgm:pt>
    <dgm:pt modelId="{AB0E90E5-4C83-42D9-B1C8-C3DB49DCAD22}" type="pres">
      <dgm:prSet presAssocID="{5C8D7508-6290-42B2-99B4-C06F74F6429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Ambulance"/>
        </a:ext>
      </dgm:extLst>
    </dgm:pt>
    <dgm:pt modelId="{85AEECAE-641D-4244-B835-E87150700A86}" type="pres">
      <dgm:prSet presAssocID="{5C8D7508-6290-42B2-99B4-C06F74F64290}" presName="spaceRect" presStyleCnt="0"/>
      <dgm:spPr/>
    </dgm:pt>
    <dgm:pt modelId="{7A4DCC82-1FEC-4D78-B0A3-D1DFEE9A58C0}" type="pres">
      <dgm:prSet presAssocID="{5C8D7508-6290-42B2-99B4-C06F74F64290}" presName="parTx" presStyleLbl="revTx" presStyleIdx="4" presStyleCnt="5">
        <dgm:presLayoutVars>
          <dgm:chMax val="0"/>
          <dgm:chPref val="0"/>
        </dgm:presLayoutVars>
      </dgm:prSet>
      <dgm:spPr/>
    </dgm:pt>
  </dgm:ptLst>
  <dgm:cxnLst>
    <dgm:cxn modelId="{0102D110-A757-4511-8C0A-374C401036C3}" type="presOf" srcId="{34DBABD1-B11B-4D3C-B2C3-8017391C0EA4}" destId="{C5CA259D-732E-4640-90AD-8D060AF1F9DC}" srcOrd="0" destOrd="1" presId="urn:microsoft.com/office/officeart/2018/2/layout/IconVerticalSolidList"/>
    <dgm:cxn modelId="{CBB9B21D-94AF-4F17-A9A6-9430F02948E0}" srcId="{64F0CAC4-8F50-47BA-A869-967EB83F8885}" destId="{FFF73488-81E8-4E89-BBAF-81B5C17613E7}" srcOrd="3" destOrd="0" parTransId="{2A5DE64A-1EA9-4A8F-9DBA-04B0F43D4F01}" sibTransId="{DD8F998D-FA2A-475C-90A4-0E910C116F18}"/>
    <dgm:cxn modelId="{F854141E-1268-4F96-B744-FA589CE85C30}" type="presOf" srcId="{103207D0-A613-4BBB-8AD7-A84515E9951A}" destId="{40E3F3C7-810B-4870-AE9E-079AFDDF0FF6}" srcOrd="0" destOrd="0" presId="urn:microsoft.com/office/officeart/2018/2/layout/IconVerticalSolidList"/>
    <dgm:cxn modelId="{7E1B3026-D20A-4C81-A515-82B666258EC9}" type="presOf" srcId="{603EADCB-CEBF-48D4-BD84-434178185713}" destId="{C5CA259D-732E-4640-90AD-8D060AF1F9DC}" srcOrd="0" destOrd="2" presId="urn:microsoft.com/office/officeart/2018/2/layout/IconVerticalSolidList"/>
    <dgm:cxn modelId="{FD41A738-4574-486F-B037-FA25F17DCD07}" type="presOf" srcId="{CFBE05AB-8663-44E9-BBD3-44ECF7363EC2}" destId="{F0F647B2-62C3-43AE-BF5F-338123636E8F}" srcOrd="0" destOrd="0" presId="urn:microsoft.com/office/officeart/2018/2/layout/IconVerticalSolidList"/>
    <dgm:cxn modelId="{0A83983F-2B51-4921-B359-9EE4CEEC8918}" srcId="{103207D0-A613-4BBB-8AD7-A84515E9951A}" destId="{5C8D7508-6290-42B2-99B4-C06F74F64290}" srcOrd="3" destOrd="0" parTransId="{22BB00DC-7441-426B-811F-7EFFDCF9CDE3}" sibTransId="{5718D355-6B30-43AB-87A8-6DDB98439C92}"/>
    <dgm:cxn modelId="{F37EE164-2423-4A1C-A9A7-D704DAF748D7}" type="presOf" srcId="{64F0CAC4-8F50-47BA-A869-967EB83F8885}" destId="{27C2C541-FCB9-4743-A2DC-1456EDD1BDE3}" srcOrd="0" destOrd="0" presId="urn:microsoft.com/office/officeart/2018/2/layout/IconVerticalSolidList"/>
    <dgm:cxn modelId="{9FB7887D-B9FD-45B0-B6AE-E6B658B12A38}" srcId="{103207D0-A613-4BBB-8AD7-A84515E9951A}" destId="{6992AFA1-1B4B-4C76-B5F1-BED2586E10E9}" srcOrd="2" destOrd="0" parTransId="{E9F176A1-E78C-4143-B516-1179BBFC8B75}" sibTransId="{93F9FF27-1798-4988-A26F-C04BC9171B08}"/>
    <dgm:cxn modelId="{5D4DE586-0344-4B26-BE7C-8F341D7E3726}" srcId="{64F0CAC4-8F50-47BA-A869-967EB83F8885}" destId="{0AE3620A-2751-4CAA-BE36-FB7570073617}" srcOrd="0" destOrd="0" parTransId="{2412B8C0-465F-468A-95DE-93DFCC59AC26}" sibTransId="{A1C70E02-8982-4BC3-ABF0-1ADF0FC75BBE}"/>
    <dgm:cxn modelId="{B202FF8B-A298-4899-9820-48FFE4E58A61}" type="presOf" srcId="{FFF73488-81E8-4E89-BBAF-81B5C17613E7}" destId="{C5CA259D-732E-4640-90AD-8D060AF1F9DC}" srcOrd="0" destOrd="3" presId="urn:microsoft.com/office/officeart/2018/2/layout/IconVerticalSolidList"/>
    <dgm:cxn modelId="{BDAA4D8F-13EB-4CDB-8E75-48674A02F089}" type="presOf" srcId="{6992AFA1-1B4B-4C76-B5F1-BED2586E10E9}" destId="{7F868940-97E0-41BC-A434-1FB40322B680}" srcOrd="0" destOrd="0" presId="urn:microsoft.com/office/officeart/2018/2/layout/IconVerticalSolidList"/>
    <dgm:cxn modelId="{4FB10D91-0815-4378-9605-8C56749E8D4F}" srcId="{64F0CAC4-8F50-47BA-A869-967EB83F8885}" destId="{34DBABD1-B11B-4D3C-B2C3-8017391C0EA4}" srcOrd="1" destOrd="0" parTransId="{21A0A5D7-D412-4A2A-B35D-177E6D55C733}" sibTransId="{CCF68E05-F014-4913-A9C5-310CD65F414C}"/>
    <dgm:cxn modelId="{C21E2EC2-F36E-4103-BD5B-816A0C716317}" srcId="{103207D0-A613-4BBB-8AD7-A84515E9951A}" destId="{CFBE05AB-8663-44E9-BBD3-44ECF7363EC2}" srcOrd="1" destOrd="0" parTransId="{FE0AD307-949C-46B3-B221-AF6C9EB08FDF}" sibTransId="{85A4035C-F635-4FB5-A3EC-5ACD5451E5BA}"/>
    <dgm:cxn modelId="{881EB4D6-FB7E-4752-9328-BB91EA3A5E88}" srcId="{64F0CAC4-8F50-47BA-A869-967EB83F8885}" destId="{603EADCB-CEBF-48D4-BD84-434178185713}" srcOrd="2" destOrd="0" parTransId="{74BD28AD-DDD3-414B-99A2-FAC445732055}" sibTransId="{A37ABF60-1611-43E5-BE31-590D93B8606D}"/>
    <dgm:cxn modelId="{7EC0F1D6-7CEE-4DFB-9F60-BC3AD9A47BFC}" type="presOf" srcId="{0AE3620A-2751-4CAA-BE36-FB7570073617}" destId="{C5CA259D-732E-4640-90AD-8D060AF1F9DC}" srcOrd="0" destOrd="0" presId="urn:microsoft.com/office/officeart/2018/2/layout/IconVerticalSolidList"/>
    <dgm:cxn modelId="{505668D9-851A-408B-BAFC-348BDDCD0D7A}" srcId="{103207D0-A613-4BBB-8AD7-A84515E9951A}" destId="{64F0CAC4-8F50-47BA-A869-967EB83F8885}" srcOrd="0" destOrd="0" parTransId="{5F3BADF7-D4E0-40BD-BE2E-20E3DA3F38B9}" sibTransId="{D766CD43-7786-4FE8-970D-7F4215F9BD7E}"/>
    <dgm:cxn modelId="{F9D53AF9-CB33-4A05-B26A-EAE26EF0FFDD}" type="presOf" srcId="{5C8D7508-6290-42B2-99B4-C06F74F64290}" destId="{7A4DCC82-1FEC-4D78-B0A3-D1DFEE9A58C0}" srcOrd="0" destOrd="0" presId="urn:microsoft.com/office/officeart/2018/2/layout/IconVerticalSolidList"/>
    <dgm:cxn modelId="{50967BE9-B79D-4AB5-8F7B-6D0A0684B09E}" type="presParOf" srcId="{40E3F3C7-810B-4870-AE9E-079AFDDF0FF6}" destId="{11EDEC5B-7D47-4C14-AC91-C0089B02A943}" srcOrd="0" destOrd="0" presId="urn:microsoft.com/office/officeart/2018/2/layout/IconVerticalSolidList"/>
    <dgm:cxn modelId="{98BDBFC7-4AFF-49F2-B88A-AFD998D189D0}" type="presParOf" srcId="{11EDEC5B-7D47-4C14-AC91-C0089B02A943}" destId="{15B6D959-075B-4DD6-A56A-1F3DB54CBF7D}" srcOrd="0" destOrd="0" presId="urn:microsoft.com/office/officeart/2018/2/layout/IconVerticalSolidList"/>
    <dgm:cxn modelId="{6F834936-AC83-45B0-BAC5-CAB47CA72F01}" type="presParOf" srcId="{11EDEC5B-7D47-4C14-AC91-C0089B02A943}" destId="{09E04251-4BB1-4348-9648-9DDA6827FBFF}" srcOrd="1" destOrd="0" presId="urn:microsoft.com/office/officeart/2018/2/layout/IconVerticalSolidList"/>
    <dgm:cxn modelId="{3FBB2413-B8FE-46E2-867B-ABF5714B3CBC}" type="presParOf" srcId="{11EDEC5B-7D47-4C14-AC91-C0089B02A943}" destId="{E2067B10-0905-419F-A518-43D5E7EABEF6}" srcOrd="2" destOrd="0" presId="urn:microsoft.com/office/officeart/2018/2/layout/IconVerticalSolidList"/>
    <dgm:cxn modelId="{92958414-C1CC-41E1-8702-42353725FDC2}" type="presParOf" srcId="{11EDEC5B-7D47-4C14-AC91-C0089B02A943}" destId="{27C2C541-FCB9-4743-A2DC-1456EDD1BDE3}" srcOrd="3" destOrd="0" presId="urn:microsoft.com/office/officeart/2018/2/layout/IconVerticalSolidList"/>
    <dgm:cxn modelId="{0F10F9EC-EC4A-427C-BD7A-4E02D9FD68B5}" type="presParOf" srcId="{11EDEC5B-7D47-4C14-AC91-C0089B02A943}" destId="{C5CA259D-732E-4640-90AD-8D060AF1F9DC}" srcOrd="4" destOrd="0" presId="urn:microsoft.com/office/officeart/2018/2/layout/IconVerticalSolidList"/>
    <dgm:cxn modelId="{7F4F1A55-70E0-4289-881B-6290CB454745}" type="presParOf" srcId="{40E3F3C7-810B-4870-AE9E-079AFDDF0FF6}" destId="{C59CA8C1-91A4-4D35-88CC-88D85B31F9B4}" srcOrd="1" destOrd="0" presId="urn:microsoft.com/office/officeart/2018/2/layout/IconVerticalSolidList"/>
    <dgm:cxn modelId="{116B3C16-2DBA-4792-8021-F2377C20856E}" type="presParOf" srcId="{40E3F3C7-810B-4870-AE9E-079AFDDF0FF6}" destId="{AD3EA973-C143-4B03-A0FC-90BBDC85EC02}" srcOrd="2" destOrd="0" presId="urn:microsoft.com/office/officeart/2018/2/layout/IconVerticalSolidList"/>
    <dgm:cxn modelId="{775F5E86-B654-4318-9C2E-6BC4EC3F3044}" type="presParOf" srcId="{AD3EA973-C143-4B03-A0FC-90BBDC85EC02}" destId="{19BE0137-86F7-4DD1-83E1-332EC6928074}" srcOrd="0" destOrd="0" presId="urn:microsoft.com/office/officeart/2018/2/layout/IconVerticalSolidList"/>
    <dgm:cxn modelId="{68E41E0F-2647-4C4C-B06C-36975A1A4FFA}" type="presParOf" srcId="{AD3EA973-C143-4B03-A0FC-90BBDC85EC02}" destId="{70D82114-C65A-45A4-88AA-C62E0C0E6684}" srcOrd="1" destOrd="0" presId="urn:microsoft.com/office/officeart/2018/2/layout/IconVerticalSolidList"/>
    <dgm:cxn modelId="{E4F23312-161C-47B3-B781-852F24EDDE18}" type="presParOf" srcId="{AD3EA973-C143-4B03-A0FC-90BBDC85EC02}" destId="{95A770A1-CA2B-4003-901B-32A319B1552B}" srcOrd="2" destOrd="0" presId="urn:microsoft.com/office/officeart/2018/2/layout/IconVerticalSolidList"/>
    <dgm:cxn modelId="{0741CF5D-F98C-476D-921C-17C19622BE2B}" type="presParOf" srcId="{AD3EA973-C143-4B03-A0FC-90BBDC85EC02}" destId="{F0F647B2-62C3-43AE-BF5F-338123636E8F}" srcOrd="3" destOrd="0" presId="urn:microsoft.com/office/officeart/2018/2/layout/IconVerticalSolidList"/>
    <dgm:cxn modelId="{A98D20B5-01F7-4403-A179-C68EBEC479F8}" type="presParOf" srcId="{40E3F3C7-810B-4870-AE9E-079AFDDF0FF6}" destId="{3EFEFE7F-7D06-4EFE-8879-4C21B2E46DA2}" srcOrd="3" destOrd="0" presId="urn:microsoft.com/office/officeart/2018/2/layout/IconVerticalSolidList"/>
    <dgm:cxn modelId="{B61CBEEA-5DF3-40E8-83B7-8CA7DC4E1BD1}" type="presParOf" srcId="{40E3F3C7-810B-4870-AE9E-079AFDDF0FF6}" destId="{0CC078FD-FD87-4DF2-86B9-57544B0A7327}" srcOrd="4" destOrd="0" presId="urn:microsoft.com/office/officeart/2018/2/layout/IconVerticalSolidList"/>
    <dgm:cxn modelId="{F632288F-F11F-4882-9274-3D083E29CCBC}" type="presParOf" srcId="{0CC078FD-FD87-4DF2-86B9-57544B0A7327}" destId="{3B836ACB-9930-41E5-8F86-E4D0BC9436A9}" srcOrd="0" destOrd="0" presId="urn:microsoft.com/office/officeart/2018/2/layout/IconVerticalSolidList"/>
    <dgm:cxn modelId="{2BD9FCAA-C466-44D1-8CC2-C86E5442BAF5}" type="presParOf" srcId="{0CC078FD-FD87-4DF2-86B9-57544B0A7327}" destId="{BD98718D-0D23-4881-959E-03FA4CA32446}" srcOrd="1" destOrd="0" presId="urn:microsoft.com/office/officeart/2018/2/layout/IconVerticalSolidList"/>
    <dgm:cxn modelId="{63617A73-F799-46A4-A36B-8860C58A5BA6}" type="presParOf" srcId="{0CC078FD-FD87-4DF2-86B9-57544B0A7327}" destId="{0140819F-A6EE-4C7A-892E-AB13AD293E65}" srcOrd="2" destOrd="0" presId="urn:microsoft.com/office/officeart/2018/2/layout/IconVerticalSolidList"/>
    <dgm:cxn modelId="{DB28E792-1C4B-4A93-A966-1895095FF45F}" type="presParOf" srcId="{0CC078FD-FD87-4DF2-86B9-57544B0A7327}" destId="{7F868940-97E0-41BC-A434-1FB40322B680}" srcOrd="3" destOrd="0" presId="urn:microsoft.com/office/officeart/2018/2/layout/IconVerticalSolidList"/>
    <dgm:cxn modelId="{016CE127-CDD0-4EA8-8E6F-DFE932A9F242}" type="presParOf" srcId="{40E3F3C7-810B-4870-AE9E-079AFDDF0FF6}" destId="{087C5CC5-5F13-46E6-BD12-A340C4F83B8A}" srcOrd="5" destOrd="0" presId="urn:microsoft.com/office/officeart/2018/2/layout/IconVerticalSolidList"/>
    <dgm:cxn modelId="{E5858D15-50BA-4A79-A6B1-B07DA49ADAF3}" type="presParOf" srcId="{40E3F3C7-810B-4870-AE9E-079AFDDF0FF6}" destId="{892397C8-BEFB-4ACA-8ADF-F3D78140F701}" srcOrd="6" destOrd="0" presId="urn:microsoft.com/office/officeart/2018/2/layout/IconVerticalSolidList"/>
    <dgm:cxn modelId="{6361A953-39AF-4DAB-A51D-48AC923BA3E7}" type="presParOf" srcId="{892397C8-BEFB-4ACA-8ADF-F3D78140F701}" destId="{594E6FD5-9261-45E1-AD3B-A02F7A424D71}" srcOrd="0" destOrd="0" presId="urn:microsoft.com/office/officeart/2018/2/layout/IconVerticalSolidList"/>
    <dgm:cxn modelId="{2B5BC261-2D38-4A84-8542-372CE5452113}" type="presParOf" srcId="{892397C8-BEFB-4ACA-8ADF-F3D78140F701}" destId="{AB0E90E5-4C83-42D9-B1C8-C3DB49DCAD22}" srcOrd="1" destOrd="0" presId="urn:microsoft.com/office/officeart/2018/2/layout/IconVerticalSolidList"/>
    <dgm:cxn modelId="{5FB91480-C175-446A-8609-47F7C27519C0}" type="presParOf" srcId="{892397C8-BEFB-4ACA-8ADF-F3D78140F701}" destId="{85AEECAE-641D-4244-B835-E87150700A86}" srcOrd="2" destOrd="0" presId="urn:microsoft.com/office/officeart/2018/2/layout/IconVerticalSolidList"/>
    <dgm:cxn modelId="{8D9589E9-DC3C-45E5-97F5-680330ECAB3C}" type="presParOf" srcId="{892397C8-BEFB-4ACA-8ADF-F3D78140F701}" destId="{7A4DCC82-1FEC-4D78-B0A3-D1DFEE9A58C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246A73-7B9E-42C6-8C66-FEA2A9A1F378}">
      <dsp:nvSpPr>
        <dsp:cNvPr id="0" name=""/>
        <dsp:cNvSpPr/>
      </dsp:nvSpPr>
      <dsp:spPr>
        <a:xfrm>
          <a:off x="3342" y="416602"/>
          <a:ext cx="1809721" cy="253361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1093" tIns="330200" rIns="141093" bIns="330200" numCol="1" spcCol="1270" anchor="t" anchorCtr="0">
          <a:noAutofit/>
        </a:bodyPr>
        <a:lstStyle/>
        <a:p>
          <a:pPr marL="0" lvl="0" indent="0" algn="l" defTabSz="755650">
            <a:lnSpc>
              <a:spcPct val="90000"/>
            </a:lnSpc>
            <a:spcBef>
              <a:spcPct val="0"/>
            </a:spcBef>
            <a:spcAft>
              <a:spcPct val="35000"/>
            </a:spcAft>
            <a:buNone/>
          </a:pPr>
          <a:r>
            <a:rPr lang="en-US" sz="1700" kern="1200"/>
            <a:t>Introduction </a:t>
          </a:r>
        </a:p>
      </dsp:txBody>
      <dsp:txXfrm>
        <a:off x="3342" y="1379374"/>
        <a:ext cx="1809721" cy="1520166"/>
      </dsp:txXfrm>
    </dsp:sp>
    <dsp:sp modelId="{B82988F4-7F19-4822-A37D-F7FE93751F45}">
      <dsp:nvSpPr>
        <dsp:cNvPr id="0" name=""/>
        <dsp:cNvSpPr/>
      </dsp:nvSpPr>
      <dsp:spPr>
        <a:xfrm>
          <a:off x="528161" y="669963"/>
          <a:ext cx="760083" cy="76008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59259" tIns="12700" rIns="59259" bIns="12700" numCol="1" spcCol="1270" anchor="ctr" anchorCtr="0">
          <a:noAutofit/>
        </a:bodyPr>
        <a:lstStyle/>
        <a:p>
          <a:pPr marL="0" lvl="0" indent="0" algn="ctr" defTabSz="1644650">
            <a:lnSpc>
              <a:spcPct val="90000"/>
            </a:lnSpc>
            <a:spcBef>
              <a:spcPct val="0"/>
            </a:spcBef>
            <a:spcAft>
              <a:spcPct val="35000"/>
            </a:spcAft>
            <a:buNone/>
          </a:pPr>
          <a:r>
            <a:rPr lang="en-US" sz="3700" kern="1200"/>
            <a:t>1</a:t>
          </a:r>
        </a:p>
      </dsp:txBody>
      <dsp:txXfrm>
        <a:off x="639473" y="781275"/>
        <a:ext cx="537459" cy="537459"/>
      </dsp:txXfrm>
    </dsp:sp>
    <dsp:sp modelId="{DE3DE87A-5BAA-4D3B-9D5E-557CADC52616}">
      <dsp:nvSpPr>
        <dsp:cNvPr id="0" name=""/>
        <dsp:cNvSpPr/>
      </dsp:nvSpPr>
      <dsp:spPr>
        <a:xfrm>
          <a:off x="3342" y="2950140"/>
          <a:ext cx="1809721" cy="7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283E9FA-AB85-4D8A-BF47-E9047BA5C665}">
      <dsp:nvSpPr>
        <dsp:cNvPr id="0" name=""/>
        <dsp:cNvSpPr/>
      </dsp:nvSpPr>
      <dsp:spPr>
        <a:xfrm>
          <a:off x="1994036" y="416602"/>
          <a:ext cx="1809721" cy="253361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1093" tIns="330200" rIns="141093" bIns="330200" numCol="1" spcCol="1270" anchor="t" anchorCtr="0">
          <a:noAutofit/>
        </a:bodyPr>
        <a:lstStyle/>
        <a:p>
          <a:pPr marL="0" lvl="0" indent="0" algn="l" defTabSz="755650">
            <a:lnSpc>
              <a:spcPct val="90000"/>
            </a:lnSpc>
            <a:spcBef>
              <a:spcPct val="0"/>
            </a:spcBef>
            <a:spcAft>
              <a:spcPct val="35000"/>
            </a:spcAft>
            <a:buNone/>
          </a:pPr>
          <a:r>
            <a:rPr lang="en-US" sz="1700" kern="1200"/>
            <a:t>Primary Target-HC Pathways</a:t>
          </a:r>
        </a:p>
      </dsp:txBody>
      <dsp:txXfrm>
        <a:off x="1994036" y="1379374"/>
        <a:ext cx="1809721" cy="1520166"/>
      </dsp:txXfrm>
    </dsp:sp>
    <dsp:sp modelId="{3D93910F-AFE7-436E-B01B-02A4FC010E31}">
      <dsp:nvSpPr>
        <dsp:cNvPr id="0" name=""/>
        <dsp:cNvSpPr/>
      </dsp:nvSpPr>
      <dsp:spPr>
        <a:xfrm>
          <a:off x="2518855" y="669963"/>
          <a:ext cx="760083" cy="76008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59259" tIns="12700" rIns="59259" bIns="12700" numCol="1" spcCol="1270" anchor="ctr" anchorCtr="0">
          <a:noAutofit/>
        </a:bodyPr>
        <a:lstStyle/>
        <a:p>
          <a:pPr marL="0" lvl="0" indent="0" algn="ctr" defTabSz="1644650">
            <a:lnSpc>
              <a:spcPct val="90000"/>
            </a:lnSpc>
            <a:spcBef>
              <a:spcPct val="0"/>
            </a:spcBef>
            <a:spcAft>
              <a:spcPct val="35000"/>
            </a:spcAft>
            <a:buNone/>
          </a:pPr>
          <a:r>
            <a:rPr lang="en-US" sz="3700" kern="1200"/>
            <a:t>2</a:t>
          </a:r>
        </a:p>
      </dsp:txBody>
      <dsp:txXfrm>
        <a:off x="2630167" y="781275"/>
        <a:ext cx="537459" cy="537459"/>
      </dsp:txXfrm>
    </dsp:sp>
    <dsp:sp modelId="{88896147-8DAE-4EE7-984F-978BBA78BE0E}">
      <dsp:nvSpPr>
        <dsp:cNvPr id="0" name=""/>
        <dsp:cNvSpPr/>
      </dsp:nvSpPr>
      <dsp:spPr>
        <a:xfrm>
          <a:off x="1994036" y="2950140"/>
          <a:ext cx="1809721" cy="7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5D29A7B-348D-4A05-B509-EF39DE7A5085}">
      <dsp:nvSpPr>
        <dsp:cNvPr id="0" name=""/>
        <dsp:cNvSpPr/>
      </dsp:nvSpPr>
      <dsp:spPr>
        <a:xfrm>
          <a:off x="3984730" y="416602"/>
          <a:ext cx="1809721" cy="253361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1093" tIns="330200" rIns="141093" bIns="330200" numCol="1" spcCol="1270" anchor="t" anchorCtr="0">
          <a:noAutofit/>
        </a:bodyPr>
        <a:lstStyle/>
        <a:p>
          <a:pPr marL="0" lvl="0" indent="0" algn="l" defTabSz="755650">
            <a:lnSpc>
              <a:spcPct val="90000"/>
            </a:lnSpc>
            <a:spcBef>
              <a:spcPct val="0"/>
            </a:spcBef>
            <a:spcAft>
              <a:spcPct val="35000"/>
            </a:spcAft>
            <a:buNone/>
          </a:pPr>
          <a:r>
            <a:rPr lang="en-US" sz="1700" kern="1200" dirty="0"/>
            <a:t>Professional Plan-Timeline</a:t>
          </a:r>
        </a:p>
      </dsp:txBody>
      <dsp:txXfrm>
        <a:off x="3984730" y="1379374"/>
        <a:ext cx="1809721" cy="1520166"/>
      </dsp:txXfrm>
    </dsp:sp>
    <dsp:sp modelId="{679E9AE8-B97C-410C-8D85-721C711C732B}">
      <dsp:nvSpPr>
        <dsp:cNvPr id="0" name=""/>
        <dsp:cNvSpPr/>
      </dsp:nvSpPr>
      <dsp:spPr>
        <a:xfrm>
          <a:off x="4509549" y="669963"/>
          <a:ext cx="760083" cy="76008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59259" tIns="12700" rIns="59259" bIns="12700" numCol="1" spcCol="1270" anchor="ctr" anchorCtr="0">
          <a:noAutofit/>
        </a:bodyPr>
        <a:lstStyle/>
        <a:p>
          <a:pPr marL="0" lvl="0" indent="0" algn="ctr" defTabSz="1644650">
            <a:lnSpc>
              <a:spcPct val="90000"/>
            </a:lnSpc>
            <a:spcBef>
              <a:spcPct val="0"/>
            </a:spcBef>
            <a:spcAft>
              <a:spcPct val="35000"/>
            </a:spcAft>
            <a:buNone/>
          </a:pPr>
          <a:r>
            <a:rPr lang="en-US" sz="3700" kern="1200"/>
            <a:t>3</a:t>
          </a:r>
        </a:p>
      </dsp:txBody>
      <dsp:txXfrm>
        <a:off x="4620861" y="781275"/>
        <a:ext cx="537459" cy="537459"/>
      </dsp:txXfrm>
    </dsp:sp>
    <dsp:sp modelId="{0928361A-EE41-4744-B48B-4EFD013F31B7}">
      <dsp:nvSpPr>
        <dsp:cNvPr id="0" name=""/>
        <dsp:cNvSpPr/>
      </dsp:nvSpPr>
      <dsp:spPr>
        <a:xfrm>
          <a:off x="3984730" y="2950140"/>
          <a:ext cx="1809721" cy="7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543E64A-2712-4B7D-82B2-BED24D3F48F9}">
      <dsp:nvSpPr>
        <dsp:cNvPr id="0" name=""/>
        <dsp:cNvSpPr/>
      </dsp:nvSpPr>
      <dsp:spPr>
        <a:xfrm>
          <a:off x="5975424" y="416602"/>
          <a:ext cx="1809721" cy="253361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1093" tIns="330200" rIns="141093" bIns="330200" numCol="1" spcCol="1270" anchor="t" anchorCtr="0">
          <a:noAutofit/>
        </a:bodyPr>
        <a:lstStyle/>
        <a:p>
          <a:pPr marL="0" lvl="0" indent="0" algn="l" defTabSz="755650">
            <a:lnSpc>
              <a:spcPct val="90000"/>
            </a:lnSpc>
            <a:spcBef>
              <a:spcPct val="0"/>
            </a:spcBef>
            <a:spcAft>
              <a:spcPct val="35000"/>
            </a:spcAft>
            <a:buNone/>
          </a:pPr>
          <a:r>
            <a:rPr lang="en-US" sz="1700" kern="1200" dirty="0"/>
            <a:t>Interviewing, Cover Letters and Resumes</a:t>
          </a:r>
        </a:p>
      </dsp:txBody>
      <dsp:txXfrm>
        <a:off x="5975424" y="1379374"/>
        <a:ext cx="1809721" cy="1520166"/>
      </dsp:txXfrm>
    </dsp:sp>
    <dsp:sp modelId="{7E651626-71C5-469C-AFAD-56464E33AF6F}">
      <dsp:nvSpPr>
        <dsp:cNvPr id="0" name=""/>
        <dsp:cNvSpPr/>
      </dsp:nvSpPr>
      <dsp:spPr>
        <a:xfrm>
          <a:off x="6500243" y="669963"/>
          <a:ext cx="760083" cy="76008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59259" tIns="12700" rIns="59259" bIns="12700" numCol="1" spcCol="1270" anchor="ctr" anchorCtr="0">
          <a:noAutofit/>
        </a:bodyPr>
        <a:lstStyle/>
        <a:p>
          <a:pPr marL="0" lvl="0" indent="0" algn="ctr" defTabSz="1644650">
            <a:lnSpc>
              <a:spcPct val="90000"/>
            </a:lnSpc>
            <a:spcBef>
              <a:spcPct val="0"/>
            </a:spcBef>
            <a:spcAft>
              <a:spcPct val="35000"/>
            </a:spcAft>
            <a:buNone/>
          </a:pPr>
          <a:r>
            <a:rPr lang="en-US" sz="3700" kern="1200"/>
            <a:t>4</a:t>
          </a:r>
        </a:p>
      </dsp:txBody>
      <dsp:txXfrm>
        <a:off x="6611555" y="781275"/>
        <a:ext cx="537459" cy="537459"/>
      </dsp:txXfrm>
    </dsp:sp>
    <dsp:sp modelId="{8951BFCA-B888-4414-9003-416259F47534}">
      <dsp:nvSpPr>
        <dsp:cNvPr id="0" name=""/>
        <dsp:cNvSpPr/>
      </dsp:nvSpPr>
      <dsp:spPr>
        <a:xfrm>
          <a:off x="5975424" y="2950140"/>
          <a:ext cx="1809721" cy="7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23AC22A-A164-4648-A2B2-740D5431CFC0}">
      <dsp:nvSpPr>
        <dsp:cNvPr id="0" name=""/>
        <dsp:cNvSpPr/>
      </dsp:nvSpPr>
      <dsp:spPr>
        <a:xfrm>
          <a:off x="7966117" y="416602"/>
          <a:ext cx="1809721" cy="253361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1093" tIns="330200" rIns="141093" bIns="330200" numCol="1" spcCol="1270" anchor="t" anchorCtr="0">
          <a:noAutofit/>
        </a:bodyPr>
        <a:lstStyle/>
        <a:p>
          <a:pPr marL="0" lvl="0" indent="0" algn="l" defTabSz="755650">
            <a:lnSpc>
              <a:spcPct val="90000"/>
            </a:lnSpc>
            <a:spcBef>
              <a:spcPct val="0"/>
            </a:spcBef>
            <a:spcAft>
              <a:spcPct val="35000"/>
            </a:spcAft>
            <a:buNone/>
          </a:pPr>
          <a:r>
            <a:rPr lang="en-US" sz="1700" kern="1200" dirty="0"/>
            <a:t>Summary, Mock Interview, &amp; Questions</a:t>
          </a:r>
        </a:p>
      </dsp:txBody>
      <dsp:txXfrm>
        <a:off x="7966117" y="1379374"/>
        <a:ext cx="1809721" cy="1520166"/>
      </dsp:txXfrm>
    </dsp:sp>
    <dsp:sp modelId="{036A8625-D7EB-4B15-BAE8-D7A8C75D4627}">
      <dsp:nvSpPr>
        <dsp:cNvPr id="0" name=""/>
        <dsp:cNvSpPr/>
      </dsp:nvSpPr>
      <dsp:spPr>
        <a:xfrm>
          <a:off x="8490937" y="669963"/>
          <a:ext cx="760083" cy="76008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59259" tIns="12700" rIns="59259" bIns="12700" numCol="1" spcCol="1270" anchor="ctr" anchorCtr="0">
          <a:noAutofit/>
        </a:bodyPr>
        <a:lstStyle/>
        <a:p>
          <a:pPr marL="0" lvl="0" indent="0" algn="ctr" defTabSz="1644650">
            <a:lnSpc>
              <a:spcPct val="90000"/>
            </a:lnSpc>
            <a:spcBef>
              <a:spcPct val="0"/>
            </a:spcBef>
            <a:spcAft>
              <a:spcPct val="35000"/>
            </a:spcAft>
            <a:buNone/>
          </a:pPr>
          <a:r>
            <a:rPr lang="en-US" sz="3700" kern="1200"/>
            <a:t>5</a:t>
          </a:r>
        </a:p>
      </dsp:txBody>
      <dsp:txXfrm>
        <a:off x="8602249" y="781275"/>
        <a:ext cx="537459" cy="537459"/>
      </dsp:txXfrm>
    </dsp:sp>
    <dsp:sp modelId="{688B2750-13CB-408F-AC64-B9C627B8A210}">
      <dsp:nvSpPr>
        <dsp:cNvPr id="0" name=""/>
        <dsp:cNvSpPr/>
      </dsp:nvSpPr>
      <dsp:spPr>
        <a:xfrm>
          <a:off x="7966117" y="2950140"/>
          <a:ext cx="1809721" cy="7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3C740F-9856-453B-8C58-55D59B4A8591}">
      <dsp:nvSpPr>
        <dsp:cNvPr id="0" name=""/>
        <dsp:cNvSpPr/>
      </dsp:nvSpPr>
      <dsp:spPr>
        <a:xfrm>
          <a:off x="0" y="1397"/>
          <a:ext cx="9779182" cy="70821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30E1E5-BA61-4281-8AA6-F5B617E8C36E}">
      <dsp:nvSpPr>
        <dsp:cNvPr id="0" name=""/>
        <dsp:cNvSpPr/>
      </dsp:nvSpPr>
      <dsp:spPr>
        <a:xfrm>
          <a:off x="214234" y="160745"/>
          <a:ext cx="389518" cy="38951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F1B7FB1-F89D-4261-9A2A-43A74D9FE682}">
      <dsp:nvSpPr>
        <dsp:cNvPr id="0" name=""/>
        <dsp:cNvSpPr/>
      </dsp:nvSpPr>
      <dsp:spPr>
        <a:xfrm>
          <a:off x="817988" y="1397"/>
          <a:ext cx="8961193" cy="708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953" tIns="74953" rIns="74953" bIns="74953" numCol="1" spcCol="1270" anchor="ctr" anchorCtr="0">
          <a:noAutofit/>
        </a:bodyPr>
        <a:lstStyle/>
        <a:p>
          <a:pPr marL="0" lvl="0" indent="0" algn="l" defTabSz="755650">
            <a:lnSpc>
              <a:spcPct val="90000"/>
            </a:lnSpc>
            <a:spcBef>
              <a:spcPct val="0"/>
            </a:spcBef>
            <a:spcAft>
              <a:spcPct val="35000"/>
            </a:spcAft>
            <a:buNone/>
          </a:pPr>
          <a:r>
            <a:rPr lang="en-US" sz="1700" kern="1200"/>
            <a:t>This is your middle paragraph</a:t>
          </a:r>
        </a:p>
      </dsp:txBody>
      <dsp:txXfrm>
        <a:off x="817988" y="1397"/>
        <a:ext cx="8961193" cy="708214"/>
      </dsp:txXfrm>
    </dsp:sp>
    <dsp:sp modelId="{960C7E1C-97A1-49DB-A5F9-8C915E3CB628}">
      <dsp:nvSpPr>
        <dsp:cNvPr id="0" name=""/>
        <dsp:cNvSpPr/>
      </dsp:nvSpPr>
      <dsp:spPr>
        <a:xfrm>
          <a:off x="0" y="886665"/>
          <a:ext cx="9779182" cy="70821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F067A0-DB56-4738-8E74-06A0F0C6608F}">
      <dsp:nvSpPr>
        <dsp:cNvPr id="0" name=""/>
        <dsp:cNvSpPr/>
      </dsp:nvSpPr>
      <dsp:spPr>
        <a:xfrm>
          <a:off x="214234" y="1046014"/>
          <a:ext cx="389518" cy="38951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6EB07FA-3863-4375-A529-9E5CF8C9F1BC}">
      <dsp:nvSpPr>
        <dsp:cNvPr id="0" name=""/>
        <dsp:cNvSpPr/>
      </dsp:nvSpPr>
      <dsp:spPr>
        <a:xfrm>
          <a:off x="817988" y="886665"/>
          <a:ext cx="8961193" cy="708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953" tIns="74953" rIns="74953" bIns="74953" numCol="1" spcCol="1270" anchor="ctr" anchorCtr="0">
          <a:noAutofit/>
        </a:bodyPr>
        <a:lstStyle/>
        <a:p>
          <a:pPr marL="0" lvl="0" indent="0" algn="l" defTabSz="755650">
            <a:lnSpc>
              <a:spcPct val="90000"/>
            </a:lnSpc>
            <a:spcBef>
              <a:spcPct val="0"/>
            </a:spcBef>
            <a:spcAft>
              <a:spcPct val="35000"/>
            </a:spcAft>
            <a:buNone/>
          </a:pPr>
          <a:r>
            <a:rPr lang="en-US" sz="1700" kern="1200"/>
            <a:t>Explain why you are interested in this employer and this specific position</a:t>
          </a:r>
        </a:p>
      </dsp:txBody>
      <dsp:txXfrm>
        <a:off x="817988" y="886665"/>
        <a:ext cx="8961193" cy="708214"/>
      </dsp:txXfrm>
    </dsp:sp>
    <dsp:sp modelId="{EF7D9807-5B3D-4CEE-87B5-C790CE0357CE}">
      <dsp:nvSpPr>
        <dsp:cNvPr id="0" name=""/>
        <dsp:cNvSpPr/>
      </dsp:nvSpPr>
      <dsp:spPr>
        <a:xfrm>
          <a:off x="0" y="1771934"/>
          <a:ext cx="9779182" cy="70821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787035-8A12-456A-B4F3-ECF14CD791A4}">
      <dsp:nvSpPr>
        <dsp:cNvPr id="0" name=""/>
        <dsp:cNvSpPr/>
      </dsp:nvSpPr>
      <dsp:spPr>
        <a:xfrm>
          <a:off x="214234" y="1931282"/>
          <a:ext cx="389518" cy="38951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485519D-1C27-4BF5-AE4C-4FF8D171CCC6}">
      <dsp:nvSpPr>
        <dsp:cNvPr id="0" name=""/>
        <dsp:cNvSpPr/>
      </dsp:nvSpPr>
      <dsp:spPr>
        <a:xfrm>
          <a:off x="817988" y="1771934"/>
          <a:ext cx="8961193" cy="708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953" tIns="74953" rIns="74953" bIns="74953" numCol="1" spcCol="1270" anchor="ctr" anchorCtr="0">
          <a:noAutofit/>
        </a:bodyPr>
        <a:lstStyle/>
        <a:p>
          <a:pPr marL="0" lvl="0" indent="0" algn="l" defTabSz="755650">
            <a:lnSpc>
              <a:spcPct val="90000"/>
            </a:lnSpc>
            <a:spcBef>
              <a:spcPct val="0"/>
            </a:spcBef>
            <a:spcAft>
              <a:spcPct val="35000"/>
            </a:spcAft>
            <a:buNone/>
          </a:pPr>
          <a:r>
            <a:rPr lang="en-US" sz="1700" kern="1200"/>
            <a:t>Emphasize skills and abilities directly related to this job; be specific</a:t>
          </a:r>
        </a:p>
      </dsp:txBody>
      <dsp:txXfrm>
        <a:off x="817988" y="1771934"/>
        <a:ext cx="8961193" cy="708214"/>
      </dsp:txXfrm>
    </dsp:sp>
    <dsp:sp modelId="{A5CBE754-A3E6-4FD6-B6B7-EB04EEC140A8}">
      <dsp:nvSpPr>
        <dsp:cNvPr id="0" name=""/>
        <dsp:cNvSpPr/>
      </dsp:nvSpPr>
      <dsp:spPr>
        <a:xfrm>
          <a:off x="0" y="2657202"/>
          <a:ext cx="9779182" cy="70821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734CB5-EA77-42FB-8E13-68947FBB7480}">
      <dsp:nvSpPr>
        <dsp:cNvPr id="0" name=""/>
        <dsp:cNvSpPr/>
      </dsp:nvSpPr>
      <dsp:spPr>
        <a:xfrm>
          <a:off x="214234" y="2816551"/>
          <a:ext cx="389518" cy="38951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672F692-4ADD-4E51-9D81-A68CF5218239}">
      <dsp:nvSpPr>
        <dsp:cNvPr id="0" name=""/>
        <dsp:cNvSpPr/>
      </dsp:nvSpPr>
      <dsp:spPr>
        <a:xfrm>
          <a:off x="817988" y="2657202"/>
          <a:ext cx="4400631" cy="708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953" tIns="74953" rIns="74953" bIns="74953" numCol="1" spcCol="1270" anchor="ctr" anchorCtr="0">
          <a:noAutofit/>
        </a:bodyPr>
        <a:lstStyle/>
        <a:p>
          <a:pPr marL="0" lvl="0" indent="0" algn="l" defTabSz="755650">
            <a:lnSpc>
              <a:spcPct val="90000"/>
            </a:lnSpc>
            <a:spcBef>
              <a:spcPct val="0"/>
            </a:spcBef>
            <a:spcAft>
              <a:spcPct val="35000"/>
            </a:spcAft>
            <a:buNone/>
          </a:pPr>
          <a:r>
            <a:rPr lang="en-US" sz="1700" kern="1200"/>
            <a:t>If you’ve had relevant experience, be sure to point it out with one or two key examples</a:t>
          </a:r>
        </a:p>
      </dsp:txBody>
      <dsp:txXfrm>
        <a:off x="817988" y="2657202"/>
        <a:ext cx="4400631" cy="708214"/>
      </dsp:txXfrm>
    </dsp:sp>
    <dsp:sp modelId="{B622C943-C56B-470A-9E41-1D25A0AB5EC4}">
      <dsp:nvSpPr>
        <dsp:cNvPr id="0" name=""/>
        <dsp:cNvSpPr/>
      </dsp:nvSpPr>
      <dsp:spPr>
        <a:xfrm>
          <a:off x="5218619" y="2657202"/>
          <a:ext cx="4560562" cy="708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953" tIns="74953" rIns="74953" bIns="74953" numCol="1" spcCol="1270" anchor="ctr" anchorCtr="0">
          <a:noAutofit/>
        </a:bodyPr>
        <a:lstStyle/>
        <a:p>
          <a:pPr marL="0" lvl="0" indent="0" algn="l" defTabSz="577850">
            <a:lnSpc>
              <a:spcPct val="90000"/>
            </a:lnSpc>
            <a:spcBef>
              <a:spcPct val="0"/>
            </a:spcBef>
            <a:spcAft>
              <a:spcPct val="35000"/>
            </a:spcAft>
            <a:buNone/>
          </a:pPr>
          <a:r>
            <a:rPr lang="en-US" sz="1300" kern="1200"/>
            <a:t>Do not reiterate your entire resume, however!</a:t>
          </a:r>
        </a:p>
      </dsp:txBody>
      <dsp:txXfrm>
        <a:off x="5218619" y="2657202"/>
        <a:ext cx="4560562" cy="70821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522238-D392-4906-9028-5A4AE52FF18F}">
      <dsp:nvSpPr>
        <dsp:cNvPr id="0" name=""/>
        <dsp:cNvSpPr/>
      </dsp:nvSpPr>
      <dsp:spPr>
        <a:xfrm>
          <a:off x="0" y="4423"/>
          <a:ext cx="9779182" cy="95074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FD56B3-E51C-4B34-BA42-09FC4B5A9BFC}">
      <dsp:nvSpPr>
        <dsp:cNvPr id="0" name=""/>
        <dsp:cNvSpPr/>
      </dsp:nvSpPr>
      <dsp:spPr>
        <a:xfrm>
          <a:off x="287601" y="218341"/>
          <a:ext cx="523422" cy="5229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72C82C-7C40-4BE1-894B-424FDD59E452}">
      <dsp:nvSpPr>
        <dsp:cNvPr id="0" name=""/>
        <dsp:cNvSpPr/>
      </dsp:nvSpPr>
      <dsp:spPr>
        <a:xfrm>
          <a:off x="1098624" y="4423"/>
          <a:ext cx="8678920" cy="951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19" tIns="100719" rIns="100719" bIns="100719" numCol="1" spcCol="1270" anchor="ctr" anchorCtr="0">
          <a:noAutofit/>
        </a:bodyPr>
        <a:lstStyle/>
        <a:p>
          <a:pPr marL="0" lvl="0" indent="0" algn="l" defTabSz="622300">
            <a:lnSpc>
              <a:spcPct val="90000"/>
            </a:lnSpc>
            <a:spcBef>
              <a:spcPct val="0"/>
            </a:spcBef>
            <a:spcAft>
              <a:spcPct val="35000"/>
            </a:spcAft>
            <a:buNone/>
          </a:pPr>
          <a:r>
            <a:rPr lang="en-US" sz="1400" kern="1200" dirty="0"/>
            <a:t>Highlight all professional (discipline specific) experience. </a:t>
          </a:r>
        </a:p>
      </dsp:txBody>
      <dsp:txXfrm>
        <a:off x="1098624" y="4423"/>
        <a:ext cx="8678920" cy="951677"/>
      </dsp:txXfrm>
    </dsp:sp>
    <dsp:sp modelId="{FCC906A4-61E5-445F-BF7E-DC66C8B4E6C7}">
      <dsp:nvSpPr>
        <dsp:cNvPr id="0" name=""/>
        <dsp:cNvSpPr/>
      </dsp:nvSpPr>
      <dsp:spPr>
        <a:xfrm>
          <a:off x="0" y="1194019"/>
          <a:ext cx="9779182" cy="95074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8DA619-9B01-493B-82CF-5C8E639F8872}">
      <dsp:nvSpPr>
        <dsp:cNvPr id="0" name=""/>
        <dsp:cNvSpPr/>
      </dsp:nvSpPr>
      <dsp:spPr>
        <a:xfrm>
          <a:off x="287601" y="1407937"/>
          <a:ext cx="523422" cy="5229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1B654D-EBB1-4A04-BC86-D08A865C62E3}">
      <dsp:nvSpPr>
        <dsp:cNvPr id="0" name=""/>
        <dsp:cNvSpPr/>
      </dsp:nvSpPr>
      <dsp:spPr>
        <a:xfrm>
          <a:off x="1098624" y="1194019"/>
          <a:ext cx="8678920" cy="951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19" tIns="100719" rIns="100719" bIns="100719" numCol="1" spcCol="1270" anchor="ctr" anchorCtr="0">
          <a:noAutofit/>
        </a:bodyPr>
        <a:lstStyle/>
        <a:p>
          <a:pPr marL="0" lvl="0" indent="0" algn="l" defTabSz="622300">
            <a:lnSpc>
              <a:spcPct val="90000"/>
            </a:lnSpc>
            <a:spcBef>
              <a:spcPct val="0"/>
            </a:spcBef>
            <a:spcAft>
              <a:spcPct val="35000"/>
            </a:spcAft>
            <a:buNone/>
          </a:pPr>
          <a:r>
            <a:rPr lang="en-US" sz="1400" kern="1200"/>
            <a:t>List jobs in reverse chronological order.</a:t>
          </a:r>
        </a:p>
      </dsp:txBody>
      <dsp:txXfrm>
        <a:off x="1098624" y="1194019"/>
        <a:ext cx="8678920" cy="951677"/>
      </dsp:txXfrm>
    </dsp:sp>
    <dsp:sp modelId="{FD1B23D0-AB0A-41C9-AD2D-C43F7A385B81}">
      <dsp:nvSpPr>
        <dsp:cNvPr id="0" name=""/>
        <dsp:cNvSpPr/>
      </dsp:nvSpPr>
      <dsp:spPr>
        <a:xfrm>
          <a:off x="0" y="2383615"/>
          <a:ext cx="9779182" cy="17646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940B0F-4205-4EAF-9AAF-AB95EDCE9577}">
      <dsp:nvSpPr>
        <dsp:cNvPr id="0" name=""/>
        <dsp:cNvSpPr/>
      </dsp:nvSpPr>
      <dsp:spPr>
        <a:xfrm>
          <a:off x="287882" y="3004492"/>
          <a:ext cx="523422" cy="5229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FE2714B-FAED-4019-A7B3-AA16462C334A}">
      <dsp:nvSpPr>
        <dsp:cNvPr id="0" name=""/>
        <dsp:cNvSpPr/>
      </dsp:nvSpPr>
      <dsp:spPr>
        <a:xfrm>
          <a:off x="1606888" y="2790573"/>
          <a:ext cx="1795633" cy="951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19" tIns="100719" rIns="100719" bIns="100719" numCol="1" spcCol="1270" anchor="ctr" anchorCtr="0">
          <a:noAutofit/>
        </a:bodyPr>
        <a:lstStyle/>
        <a:p>
          <a:pPr marL="0" lvl="0" indent="0" algn="l" defTabSz="622300">
            <a:lnSpc>
              <a:spcPct val="90000"/>
            </a:lnSpc>
            <a:spcBef>
              <a:spcPct val="0"/>
            </a:spcBef>
            <a:spcAft>
              <a:spcPct val="35000"/>
            </a:spcAft>
            <a:buNone/>
          </a:pPr>
          <a:r>
            <a:rPr lang="en-US" sz="1400" kern="1200" dirty="0"/>
            <a:t>List your job information in order of importance to the reader.</a:t>
          </a:r>
        </a:p>
      </dsp:txBody>
      <dsp:txXfrm>
        <a:off x="1606888" y="2790573"/>
        <a:ext cx="1795633" cy="951677"/>
      </dsp:txXfrm>
    </dsp:sp>
    <dsp:sp modelId="{0EEB3096-31F1-4429-B557-C179E19FFEA7}">
      <dsp:nvSpPr>
        <dsp:cNvPr id="0" name=""/>
        <dsp:cNvSpPr/>
      </dsp:nvSpPr>
      <dsp:spPr>
        <a:xfrm>
          <a:off x="3910222" y="2576622"/>
          <a:ext cx="4278288" cy="1378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621" tIns="100621" rIns="100621" bIns="100621" numCol="1" spcCol="1270" anchor="ctr" anchorCtr="0">
          <a:noAutofit/>
        </a:bodyPr>
        <a:lstStyle/>
        <a:p>
          <a:pPr marL="0" lvl="0" indent="0" algn="l" defTabSz="622300">
            <a:lnSpc>
              <a:spcPct val="90000"/>
            </a:lnSpc>
            <a:spcBef>
              <a:spcPct val="0"/>
            </a:spcBef>
            <a:spcAft>
              <a:spcPct val="35000"/>
            </a:spcAft>
            <a:buNone/>
          </a:pPr>
          <a:r>
            <a:rPr lang="en-US" sz="1400" kern="1200" dirty="0"/>
            <a:t>In listing your jobs, what's generally most important is your title/position.  So, list in this preferred order: </a:t>
          </a:r>
        </a:p>
        <a:p>
          <a:pPr marL="0" lvl="0" indent="0" algn="l" defTabSz="622300">
            <a:lnSpc>
              <a:spcPct val="90000"/>
            </a:lnSpc>
            <a:spcBef>
              <a:spcPct val="0"/>
            </a:spcBef>
            <a:spcAft>
              <a:spcPct val="35000"/>
            </a:spcAft>
            <a:buNone/>
          </a:pPr>
          <a:r>
            <a:rPr lang="en-US" sz="1400" kern="1200" dirty="0"/>
            <a:t>Title/position</a:t>
          </a:r>
        </a:p>
        <a:p>
          <a:pPr marL="0" lvl="0" indent="0" algn="l" defTabSz="622300">
            <a:lnSpc>
              <a:spcPct val="90000"/>
            </a:lnSpc>
            <a:spcBef>
              <a:spcPct val="0"/>
            </a:spcBef>
            <a:spcAft>
              <a:spcPct val="35000"/>
            </a:spcAft>
            <a:buNone/>
          </a:pPr>
          <a:r>
            <a:rPr lang="en-US" sz="1400" kern="1200" dirty="0"/>
            <a:t>name of employer</a:t>
          </a:r>
        </a:p>
        <a:p>
          <a:pPr marL="0" lvl="0" indent="0" algn="l" defTabSz="622300">
            <a:lnSpc>
              <a:spcPct val="90000"/>
            </a:lnSpc>
            <a:spcBef>
              <a:spcPct val="0"/>
            </a:spcBef>
            <a:spcAft>
              <a:spcPct val="35000"/>
            </a:spcAft>
            <a:buNone/>
          </a:pPr>
          <a:r>
            <a:rPr lang="en-US" sz="1400" kern="1200" dirty="0"/>
            <a:t>city/state of employer, </a:t>
          </a:r>
        </a:p>
        <a:p>
          <a:pPr marL="0" lvl="0" indent="0" algn="l" defTabSz="622300">
            <a:lnSpc>
              <a:spcPct val="90000"/>
            </a:lnSpc>
            <a:spcBef>
              <a:spcPct val="0"/>
            </a:spcBef>
            <a:spcAft>
              <a:spcPct val="35000"/>
            </a:spcAft>
            <a:buNone/>
          </a:pPr>
          <a:r>
            <a:rPr lang="en-US" sz="1400" kern="1200" dirty="0"/>
            <a:t>dates of employment.</a:t>
          </a:r>
        </a:p>
      </dsp:txBody>
      <dsp:txXfrm>
        <a:off x="3910222" y="2576622"/>
        <a:ext cx="4278288" cy="137865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138A0E-DBEE-4EAC-B6A3-3B6B975A0029}">
      <dsp:nvSpPr>
        <dsp:cNvPr id="0" name=""/>
        <dsp:cNvSpPr/>
      </dsp:nvSpPr>
      <dsp:spPr>
        <a:xfrm>
          <a:off x="334659" y="1050994"/>
          <a:ext cx="546591" cy="5465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4FF786D-F20A-4E16-B4FB-5CE897A57EF2}">
      <dsp:nvSpPr>
        <dsp:cNvPr id="0" name=""/>
        <dsp:cNvSpPr/>
      </dsp:nvSpPr>
      <dsp:spPr>
        <a:xfrm>
          <a:off x="631" y="1799595"/>
          <a:ext cx="1214648" cy="516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List you High School information</a:t>
          </a:r>
        </a:p>
      </dsp:txBody>
      <dsp:txXfrm>
        <a:off x="631" y="1799595"/>
        <a:ext cx="1214648" cy="516225"/>
      </dsp:txXfrm>
    </dsp:sp>
    <dsp:sp modelId="{6B85946A-B6BD-4A6B-9060-DDDA95D05F38}">
      <dsp:nvSpPr>
        <dsp:cNvPr id="0" name=""/>
        <dsp:cNvSpPr/>
      </dsp:nvSpPr>
      <dsp:spPr>
        <a:xfrm>
          <a:off x="1761871" y="1050994"/>
          <a:ext cx="546591" cy="5465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91151D-9D3F-4053-B4FC-A617984AA00B}">
      <dsp:nvSpPr>
        <dsp:cNvPr id="0" name=""/>
        <dsp:cNvSpPr/>
      </dsp:nvSpPr>
      <dsp:spPr>
        <a:xfrm>
          <a:off x="1427842" y="1799595"/>
          <a:ext cx="1214648" cy="516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Use personal pronouns (I, my, me)</a:t>
          </a:r>
        </a:p>
      </dsp:txBody>
      <dsp:txXfrm>
        <a:off x="1427842" y="1799595"/>
        <a:ext cx="1214648" cy="516225"/>
      </dsp:txXfrm>
    </dsp:sp>
    <dsp:sp modelId="{377C714D-178B-4EFC-BE2B-BDD261555801}">
      <dsp:nvSpPr>
        <dsp:cNvPr id="0" name=""/>
        <dsp:cNvSpPr/>
      </dsp:nvSpPr>
      <dsp:spPr>
        <a:xfrm>
          <a:off x="3189083" y="1050994"/>
          <a:ext cx="546591" cy="54659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B659582-035A-4C59-9669-053418CC2133}">
      <dsp:nvSpPr>
        <dsp:cNvPr id="0" name=""/>
        <dsp:cNvSpPr/>
      </dsp:nvSpPr>
      <dsp:spPr>
        <a:xfrm>
          <a:off x="2855054" y="1799595"/>
          <a:ext cx="1214648" cy="516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Don't emphasize skills and job activities you don't want to do in the future</a:t>
          </a:r>
        </a:p>
      </dsp:txBody>
      <dsp:txXfrm>
        <a:off x="2855054" y="1799595"/>
        <a:ext cx="1214648" cy="516225"/>
      </dsp:txXfrm>
    </dsp:sp>
    <dsp:sp modelId="{4A72679F-10A6-4D81-AFD8-9C2899D42814}">
      <dsp:nvSpPr>
        <dsp:cNvPr id="0" name=""/>
        <dsp:cNvSpPr/>
      </dsp:nvSpPr>
      <dsp:spPr>
        <a:xfrm>
          <a:off x="4616295" y="1050994"/>
          <a:ext cx="546591" cy="54659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213A619-C613-4EE3-BCC4-CA3032FE6393}">
      <dsp:nvSpPr>
        <dsp:cNvPr id="0" name=""/>
        <dsp:cNvSpPr/>
      </dsp:nvSpPr>
      <dsp:spPr>
        <a:xfrm>
          <a:off x="4282266" y="1799595"/>
          <a:ext cx="1214648" cy="516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Just list past job responsibilities; instead, include your highest professional achievements, not just your job descriptions</a:t>
          </a:r>
        </a:p>
      </dsp:txBody>
      <dsp:txXfrm>
        <a:off x="4282266" y="1799595"/>
        <a:ext cx="1214648" cy="516225"/>
      </dsp:txXfrm>
    </dsp:sp>
    <dsp:sp modelId="{44420E97-B928-4BB5-8B6C-4529C05F8F30}">
      <dsp:nvSpPr>
        <dsp:cNvPr id="0" name=""/>
        <dsp:cNvSpPr/>
      </dsp:nvSpPr>
      <dsp:spPr>
        <a:xfrm>
          <a:off x="6043507" y="1050994"/>
          <a:ext cx="546591" cy="54659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003A82-60DA-43DF-9A3C-4557A6F505BA}">
      <dsp:nvSpPr>
        <dsp:cNvPr id="0" name=""/>
        <dsp:cNvSpPr/>
      </dsp:nvSpPr>
      <dsp:spPr>
        <a:xfrm>
          <a:off x="5709478" y="1799595"/>
          <a:ext cx="1214648" cy="516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a:t>List references on your resume (they need their own page)</a:t>
          </a:r>
        </a:p>
      </dsp:txBody>
      <dsp:txXfrm>
        <a:off x="5709478" y="1799595"/>
        <a:ext cx="1214648" cy="516225"/>
      </dsp:txXfrm>
    </dsp:sp>
    <dsp:sp modelId="{AEC2941B-ABDB-41C4-AF53-91AB9928A149}">
      <dsp:nvSpPr>
        <dsp:cNvPr id="0" name=""/>
        <dsp:cNvSpPr/>
      </dsp:nvSpPr>
      <dsp:spPr>
        <a:xfrm>
          <a:off x="7470718" y="1050994"/>
          <a:ext cx="546591" cy="54659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B3B3FE-A1AB-406B-8072-5E9AD09C3A39}">
      <dsp:nvSpPr>
        <dsp:cNvPr id="0" name=""/>
        <dsp:cNvSpPr/>
      </dsp:nvSpPr>
      <dsp:spPr>
        <a:xfrm>
          <a:off x="7136690" y="1799595"/>
          <a:ext cx="1214648" cy="516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Abbreviate</a:t>
          </a:r>
        </a:p>
      </dsp:txBody>
      <dsp:txXfrm>
        <a:off x="7136690" y="1799595"/>
        <a:ext cx="1214648" cy="516225"/>
      </dsp:txXfrm>
    </dsp:sp>
    <dsp:sp modelId="{7A1D1BB7-724C-465B-99AE-06DF465C7069}">
      <dsp:nvSpPr>
        <dsp:cNvPr id="0" name=""/>
        <dsp:cNvSpPr/>
      </dsp:nvSpPr>
      <dsp:spPr>
        <a:xfrm>
          <a:off x="8897930" y="1050994"/>
          <a:ext cx="546591" cy="546591"/>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1DD100-6B93-4291-82D1-1A832D7DE804}">
      <dsp:nvSpPr>
        <dsp:cNvPr id="0" name=""/>
        <dsp:cNvSpPr/>
      </dsp:nvSpPr>
      <dsp:spPr>
        <a:xfrm>
          <a:off x="8563902" y="1799595"/>
          <a:ext cx="1214648" cy="516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Use a narrative style</a:t>
          </a:r>
        </a:p>
      </dsp:txBody>
      <dsp:txXfrm>
        <a:off x="8563902" y="1799595"/>
        <a:ext cx="1214648" cy="51622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F14B14-A820-48D2-AE7E-6DE97E9C877E}">
      <dsp:nvSpPr>
        <dsp:cNvPr id="0" name=""/>
        <dsp:cNvSpPr/>
      </dsp:nvSpPr>
      <dsp:spPr>
        <a:xfrm rot="5400000">
          <a:off x="6325656" y="-2722418"/>
          <a:ext cx="648374" cy="6258676"/>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a:t>(ex. TAMU is a Tier 1 university)</a:t>
          </a:r>
        </a:p>
      </dsp:txBody>
      <dsp:txXfrm rot="-5400000">
        <a:off x="3520506" y="114383"/>
        <a:ext cx="6227025" cy="585072"/>
      </dsp:txXfrm>
    </dsp:sp>
    <dsp:sp modelId="{B3531383-AFA2-4C88-894C-F9142F6CFC62}">
      <dsp:nvSpPr>
        <dsp:cNvPr id="0" name=""/>
        <dsp:cNvSpPr/>
      </dsp:nvSpPr>
      <dsp:spPr>
        <a:xfrm>
          <a:off x="0" y="1685"/>
          <a:ext cx="3520505" cy="81046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b="1" kern="1200"/>
            <a:t>Where did you graduate from? </a:t>
          </a:r>
          <a:endParaRPr lang="en-US" sz="2300" kern="1200"/>
        </a:p>
      </dsp:txBody>
      <dsp:txXfrm>
        <a:off x="39564" y="41249"/>
        <a:ext cx="3441377" cy="731340"/>
      </dsp:txXfrm>
    </dsp:sp>
    <dsp:sp modelId="{192FD054-7F7E-4538-AA27-61CAB4EBE688}">
      <dsp:nvSpPr>
        <dsp:cNvPr id="0" name=""/>
        <dsp:cNvSpPr/>
      </dsp:nvSpPr>
      <dsp:spPr>
        <a:xfrm rot="5400000">
          <a:off x="6325656" y="-1871426"/>
          <a:ext cx="648374" cy="6258676"/>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Ex. Aggie core values-#3 Best BSN Programs  In The united states 	(RN-BSN, Trad, 2nd degree)</a:t>
          </a:r>
        </a:p>
      </dsp:txBody>
      <dsp:txXfrm rot="-5400000">
        <a:off x="3520506" y="965375"/>
        <a:ext cx="6227025" cy="585072"/>
      </dsp:txXfrm>
    </dsp:sp>
    <dsp:sp modelId="{1C8A2570-FFBE-4DDE-9761-6D8BA09DF884}">
      <dsp:nvSpPr>
        <dsp:cNvPr id="0" name=""/>
        <dsp:cNvSpPr/>
      </dsp:nvSpPr>
      <dsp:spPr>
        <a:xfrm>
          <a:off x="0" y="852677"/>
          <a:ext cx="3520505" cy="81046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b="1" kern="1200"/>
            <a:t>Attributes of that program </a:t>
          </a:r>
          <a:endParaRPr lang="en-US" sz="2300" kern="1200"/>
        </a:p>
      </dsp:txBody>
      <dsp:txXfrm>
        <a:off x="39564" y="892241"/>
        <a:ext cx="3441377" cy="731340"/>
      </dsp:txXfrm>
    </dsp:sp>
    <dsp:sp modelId="{0508036A-9ABD-4C82-B330-2FC8DACB136F}">
      <dsp:nvSpPr>
        <dsp:cNvPr id="0" name=""/>
        <dsp:cNvSpPr/>
      </dsp:nvSpPr>
      <dsp:spPr>
        <a:xfrm rot="5400000">
          <a:off x="6325656" y="-1020434"/>
          <a:ext cx="648374" cy="6258676"/>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a:t>100% of students from previous semesters have obtained the positions they wanted, in the specialty they wanted</a:t>
          </a:r>
        </a:p>
      </dsp:txBody>
      <dsp:txXfrm rot="-5400000">
        <a:off x="3520506" y="1816367"/>
        <a:ext cx="6227025" cy="585072"/>
      </dsp:txXfrm>
    </dsp:sp>
    <dsp:sp modelId="{53CB9805-9BE1-47C9-B1FA-4EA3D0C478D1}">
      <dsp:nvSpPr>
        <dsp:cNvPr id="0" name=""/>
        <dsp:cNvSpPr/>
      </dsp:nvSpPr>
      <dsp:spPr>
        <a:xfrm>
          <a:off x="0" y="1703669"/>
          <a:ext cx="3520505" cy="81046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a:t>You don’t get what you don’t ask for</a:t>
          </a:r>
        </a:p>
      </dsp:txBody>
      <dsp:txXfrm>
        <a:off x="39564" y="1743233"/>
        <a:ext cx="3441377" cy="731340"/>
      </dsp:txXfrm>
    </dsp:sp>
    <dsp:sp modelId="{CD8D87DA-808B-4EE0-B9B0-643BC968FAA9}">
      <dsp:nvSpPr>
        <dsp:cNvPr id="0" name=""/>
        <dsp:cNvSpPr/>
      </dsp:nvSpPr>
      <dsp:spPr>
        <a:xfrm rot="5400000">
          <a:off x="6325656" y="-169442"/>
          <a:ext cx="648374" cy="6258676"/>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If you don’t toot your own horn, no one else will….Do no waste this opportunity</a:t>
          </a:r>
        </a:p>
      </dsp:txBody>
      <dsp:txXfrm rot="-5400000">
        <a:off x="3520506" y="2667359"/>
        <a:ext cx="6227025" cy="585072"/>
      </dsp:txXfrm>
    </dsp:sp>
    <dsp:sp modelId="{6D2775C3-3B6F-4233-B69F-B11E26630B12}">
      <dsp:nvSpPr>
        <dsp:cNvPr id="0" name=""/>
        <dsp:cNvSpPr/>
      </dsp:nvSpPr>
      <dsp:spPr>
        <a:xfrm>
          <a:off x="0" y="2554661"/>
          <a:ext cx="3520505" cy="81046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t>Sell yourself </a:t>
          </a:r>
        </a:p>
      </dsp:txBody>
      <dsp:txXfrm>
        <a:off x="39564" y="2594225"/>
        <a:ext cx="3441377" cy="73134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CF54AD-493F-412B-8FFB-DB1130A73536}">
      <dsp:nvSpPr>
        <dsp:cNvPr id="0" name=""/>
        <dsp:cNvSpPr/>
      </dsp:nvSpPr>
      <dsp:spPr>
        <a:xfrm>
          <a:off x="8387" y="221672"/>
          <a:ext cx="3319439" cy="995831"/>
        </a:xfrm>
        <a:prstGeom prst="chevron">
          <a:avLst>
            <a:gd name="adj" fmla="val 3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958" tIns="122958" rIns="122958" bIns="122958" numCol="1" spcCol="1270" anchor="ctr" anchorCtr="0">
          <a:noAutofit/>
        </a:bodyPr>
        <a:lstStyle/>
        <a:p>
          <a:pPr marL="0" lvl="0" indent="0" algn="ctr" defTabSz="1200150">
            <a:lnSpc>
              <a:spcPct val="90000"/>
            </a:lnSpc>
            <a:spcBef>
              <a:spcPct val="0"/>
            </a:spcBef>
            <a:spcAft>
              <a:spcPct val="35000"/>
            </a:spcAft>
            <a:buNone/>
          </a:pPr>
          <a:r>
            <a:rPr lang="en-US" sz="2700" b="1" kern="1200" dirty="0"/>
            <a:t>Education</a:t>
          </a:r>
          <a:endParaRPr lang="en-US" sz="2700" kern="1200" dirty="0"/>
        </a:p>
      </dsp:txBody>
      <dsp:txXfrm>
        <a:off x="307136" y="221672"/>
        <a:ext cx="2721941" cy="995831"/>
      </dsp:txXfrm>
    </dsp:sp>
    <dsp:sp modelId="{F9266CFB-5663-4FB9-B466-FAD3536128CE}">
      <dsp:nvSpPr>
        <dsp:cNvPr id="0" name=""/>
        <dsp:cNvSpPr/>
      </dsp:nvSpPr>
      <dsp:spPr>
        <a:xfrm>
          <a:off x="8387" y="1217504"/>
          <a:ext cx="3020690" cy="3433813"/>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38702" tIns="238702" rIns="238702" bIns="477403" numCol="1" spcCol="1270" anchor="t" anchorCtr="0">
          <a:noAutofit/>
        </a:bodyPr>
        <a:lstStyle/>
        <a:p>
          <a:pPr marL="0" lvl="0" indent="0" algn="l" defTabSz="755650">
            <a:lnSpc>
              <a:spcPct val="90000"/>
            </a:lnSpc>
            <a:spcBef>
              <a:spcPct val="0"/>
            </a:spcBef>
            <a:spcAft>
              <a:spcPct val="35000"/>
            </a:spcAft>
            <a:buFont typeface="Arial" panose="020B0604020202020204" pitchFamily="34" charset="0"/>
            <a:buNone/>
          </a:pPr>
          <a:r>
            <a:rPr lang="en-US" sz="1700" b="0" kern="1200" dirty="0">
              <a:latin typeface="Arial Rounded MT Bold" panose="020F0704030504030204" pitchFamily="34" charset="0"/>
            </a:rPr>
            <a:t>Ex: TAMU CON, UTMB, UT</a:t>
          </a:r>
          <a:endParaRPr lang="en-US" sz="1700" b="0" kern="1200" dirty="0"/>
        </a:p>
        <a:p>
          <a:pPr marL="0" lvl="0" indent="0" algn="l" defTabSz="755650">
            <a:lnSpc>
              <a:spcPct val="90000"/>
            </a:lnSpc>
            <a:spcBef>
              <a:spcPct val="0"/>
            </a:spcBef>
            <a:spcAft>
              <a:spcPct val="35000"/>
            </a:spcAft>
            <a:buNone/>
          </a:pPr>
          <a:r>
            <a:rPr lang="en-US" sz="1700" b="0" kern="1200" dirty="0">
              <a:latin typeface="Arial Rounded MT Bold" panose="020F0704030504030204" pitchFamily="34" charset="0"/>
            </a:rPr>
            <a:t>1</a:t>
          </a:r>
          <a:r>
            <a:rPr lang="en-US" sz="1700" b="0" kern="1200" baseline="30000" dirty="0">
              <a:latin typeface="Arial Rounded MT Bold" panose="020F0704030504030204" pitchFamily="34" charset="0"/>
            </a:rPr>
            <a:t>st</a:t>
          </a:r>
          <a:r>
            <a:rPr lang="en-US" sz="1700" b="0" kern="1200" dirty="0">
              <a:latin typeface="Arial Rounded MT Bold" panose="020F0704030504030204" pitchFamily="34" charset="0"/>
            </a:rPr>
            <a:t> degree (if you are 2</a:t>
          </a:r>
          <a:r>
            <a:rPr lang="en-US" sz="1700" b="0" kern="1200" baseline="30000" dirty="0">
              <a:latin typeface="Arial Rounded MT Bold" panose="020F0704030504030204" pitchFamily="34" charset="0"/>
            </a:rPr>
            <a:t>nd</a:t>
          </a:r>
          <a:r>
            <a:rPr lang="en-US" sz="1700" b="0" kern="1200" dirty="0">
              <a:latin typeface="Arial Rounded MT Bold" panose="020F0704030504030204" pitchFamily="34" charset="0"/>
            </a:rPr>
            <a:t> degree students)</a:t>
          </a:r>
        </a:p>
        <a:p>
          <a:pPr marL="0" lvl="0" indent="0" algn="l" defTabSz="755650">
            <a:lnSpc>
              <a:spcPct val="90000"/>
            </a:lnSpc>
            <a:spcBef>
              <a:spcPct val="0"/>
            </a:spcBef>
            <a:spcAft>
              <a:spcPct val="35000"/>
            </a:spcAft>
            <a:buNone/>
          </a:pPr>
          <a:r>
            <a:rPr lang="en-US" sz="1700" b="0" u="sng" kern="1200">
              <a:latin typeface="Arial Rounded MT Bold" panose="020F0704030504030204" pitchFamily="34" charset="0"/>
            </a:rPr>
            <a:t>Skills</a:t>
          </a:r>
          <a:endParaRPr lang="en-US" sz="1700" b="0" u="sng" kern="1200" dirty="0">
            <a:latin typeface="Arial Rounded MT Bold" panose="020F0704030504030204" pitchFamily="34" charset="0"/>
          </a:endParaRPr>
        </a:p>
        <a:p>
          <a:pPr marL="0" lvl="0" indent="0" algn="l" defTabSz="755650">
            <a:lnSpc>
              <a:spcPct val="90000"/>
            </a:lnSpc>
            <a:spcBef>
              <a:spcPct val="0"/>
            </a:spcBef>
            <a:spcAft>
              <a:spcPct val="35000"/>
            </a:spcAft>
            <a:buNone/>
          </a:pPr>
          <a:r>
            <a:rPr lang="en-US" sz="1700" b="0" kern="1200" dirty="0">
              <a:latin typeface="Arial Rounded MT Bold" panose="020F0704030504030204" pitchFamily="34" charset="0"/>
            </a:rPr>
            <a:t>BLS, ACLS, PALS</a:t>
          </a:r>
        </a:p>
        <a:p>
          <a:pPr marL="114300" lvl="1" indent="-114300" algn="l" defTabSz="577850">
            <a:lnSpc>
              <a:spcPct val="90000"/>
            </a:lnSpc>
            <a:spcBef>
              <a:spcPct val="0"/>
            </a:spcBef>
            <a:spcAft>
              <a:spcPct val="15000"/>
            </a:spcAft>
            <a:buChar char="•"/>
          </a:pPr>
          <a:r>
            <a:rPr lang="en-US" sz="1300" b="0" u="sng" kern="1200" dirty="0">
              <a:latin typeface="Arial Rounded MT Bold" panose="020F0704030504030204" pitchFamily="34" charset="0"/>
            </a:rPr>
            <a:t>Honors/awards</a:t>
          </a:r>
        </a:p>
        <a:p>
          <a:pPr marL="0" lvl="0" indent="0" algn="l" defTabSz="755650">
            <a:lnSpc>
              <a:spcPct val="90000"/>
            </a:lnSpc>
            <a:spcBef>
              <a:spcPct val="0"/>
            </a:spcBef>
            <a:spcAft>
              <a:spcPct val="35000"/>
            </a:spcAft>
            <a:buNone/>
          </a:pPr>
          <a:r>
            <a:rPr lang="en-US" sz="1700" b="0" kern="1200" dirty="0">
              <a:latin typeface="Arial Rounded MT Bold" panose="020F0704030504030204" pitchFamily="34" charset="0"/>
            </a:rPr>
            <a:t>STTI Honor Society</a:t>
          </a:r>
        </a:p>
      </dsp:txBody>
      <dsp:txXfrm>
        <a:off x="8387" y="1217504"/>
        <a:ext cx="3020690" cy="3433813"/>
      </dsp:txXfrm>
    </dsp:sp>
    <dsp:sp modelId="{704459D1-D9CB-4CAC-8972-40A7867E4052}">
      <dsp:nvSpPr>
        <dsp:cNvPr id="0" name=""/>
        <dsp:cNvSpPr/>
      </dsp:nvSpPr>
      <dsp:spPr>
        <a:xfrm>
          <a:off x="3278493" y="221672"/>
          <a:ext cx="3319439" cy="995831"/>
        </a:xfrm>
        <a:prstGeom prst="chevron">
          <a:avLst>
            <a:gd name="adj" fmla="val 3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958" tIns="122958" rIns="122958" bIns="122958" numCol="1" spcCol="1270" anchor="ctr" anchorCtr="0">
          <a:noAutofit/>
        </a:bodyPr>
        <a:lstStyle/>
        <a:p>
          <a:pPr marL="0" lvl="0" indent="0" algn="ctr" defTabSz="1200150">
            <a:lnSpc>
              <a:spcPct val="90000"/>
            </a:lnSpc>
            <a:spcBef>
              <a:spcPct val="0"/>
            </a:spcBef>
            <a:spcAft>
              <a:spcPct val="35000"/>
            </a:spcAft>
            <a:buNone/>
          </a:pPr>
          <a:r>
            <a:rPr lang="en-US" sz="2700" b="1" kern="1200"/>
            <a:t>Professional Experience</a:t>
          </a:r>
          <a:endParaRPr lang="en-US" sz="2700" kern="1200"/>
        </a:p>
      </dsp:txBody>
      <dsp:txXfrm>
        <a:off x="3577242" y="221672"/>
        <a:ext cx="2721941" cy="995831"/>
      </dsp:txXfrm>
    </dsp:sp>
    <dsp:sp modelId="{AAA842A2-C5E0-42A8-99E0-45AFA7B43E8B}">
      <dsp:nvSpPr>
        <dsp:cNvPr id="0" name=""/>
        <dsp:cNvSpPr/>
      </dsp:nvSpPr>
      <dsp:spPr>
        <a:xfrm>
          <a:off x="3278493" y="1217504"/>
          <a:ext cx="3020690" cy="3433813"/>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38702" tIns="238702" rIns="238702" bIns="477403" numCol="1" spcCol="1270" anchor="t" anchorCtr="0">
          <a:noAutofit/>
        </a:bodyPr>
        <a:lstStyle/>
        <a:p>
          <a:pPr marL="0" lvl="0" indent="0" algn="l" defTabSz="755650">
            <a:lnSpc>
              <a:spcPct val="90000"/>
            </a:lnSpc>
            <a:spcBef>
              <a:spcPct val="0"/>
            </a:spcBef>
            <a:spcAft>
              <a:spcPct val="35000"/>
            </a:spcAft>
            <a:buNone/>
          </a:pPr>
          <a:r>
            <a:rPr lang="en-US" sz="1700" kern="1200"/>
            <a:t>Work experience to date</a:t>
          </a:r>
        </a:p>
        <a:p>
          <a:pPr marL="114300" lvl="1" indent="-114300" algn="l" defTabSz="577850">
            <a:lnSpc>
              <a:spcPct val="90000"/>
            </a:lnSpc>
            <a:spcBef>
              <a:spcPct val="0"/>
            </a:spcBef>
            <a:spcAft>
              <a:spcPct val="15000"/>
            </a:spcAft>
            <a:buChar char="•"/>
          </a:pPr>
          <a:r>
            <a:rPr lang="en-US" sz="1300" kern="1200"/>
            <a:t>Put only the jobs that compliment your leadership, organizational and time management skills</a:t>
          </a:r>
        </a:p>
        <a:p>
          <a:pPr marL="114300" lvl="1" indent="-114300" algn="l" defTabSz="577850">
            <a:lnSpc>
              <a:spcPct val="90000"/>
            </a:lnSpc>
            <a:spcBef>
              <a:spcPct val="0"/>
            </a:spcBef>
            <a:spcAft>
              <a:spcPct val="15000"/>
            </a:spcAft>
            <a:buChar char="•"/>
          </a:pPr>
          <a:r>
            <a:rPr lang="en-US" sz="1300" kern="1200"/>
            <a:t>Short and sweet-avoid long explanations</a:t>
          </a:r>
        </a:p>
        <a:p>
          <a:pPr marL="114300" lvl="1" indent="-114300" algn="l" defTabSz="577850">
            <a:lnSpc>
              <a:spcPct val="90000"/>
            </a:lnSpc>
            <a:spcBef>
              <a:spcPct val="0"/>
            </a:spcBef>
            <a:spcAft>
              <a:spcPct val="15000"/>
            </a:spcAft>
            <a:buChar char="•"/>
          </a:pPr>
          <a:r>
            <a:rPr lang="en-US" sz="1300" kern="1200"/>
            <a:t>Consider higher level words (ex. Homemaker=home management specialist  </a:t>
          </a:r>
        </a:p>
        <a:p>
          <a:pPr marL="114300" lvl="1" indent="-114300" algn="l" defTabSz="577850">
            <a:lnSpc>
              <a:spcPct val="90000"/>
            </a:lnSpc>
            <a:spcBef>
              <a:spcPct val="0"/>
            </a:spcBef>
            <a:spcAft>
              <a:spcPct val="15000"/>
            </a:spcAft>
            <a:buChar char="•"/>
          </a:pPr>
          <a:r>
            <a:rPr lang="en-US" sz="1300" kern="1200" dirty="0"/>
            <a:t>Volunteer experience</a:t>
          </a:r>
        </a:p>
      </dsp:txBody>
      <dsp:txXfrm>
        <a:off x="3278493" y="1217504"/>
        <a:ext cx="3020690" cy="3433813"/>
      </dsp:txXfrm>
    </dsp:sp>
    <dsp:sp modelId="{B8A00D9B-B8EB-4180-8F06-2591BD653C2F}">
      <dsp:nvSpPr>
        <dsp:cNvPr id="0" name=""/>
        <dsp:cNvSpPr/>
      </dsp:nvSpPr>
      <dsp:spPr>
        <a:xfrm>
          <a:off x="6548599" y="221672"/>
          <a:ext cx="3319439" cy="995831"/>
        </a:xfrm>
        <a:prstGeom prst="chevron">
          <a:avLst>
            <a:gd name="adj" fmla="val 3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958" tIns="122958" rIns="122958" bIns="122958" numCol="1" spcCol="1270" anchor="ctr" anchorCtr="0">
          <a:noAutofit/>
        </a:bodyPr>
        <a:lstStyle/>
        <a:p>
          <a:pPr marL="0" lvl="0" indent="0" algn="ctr" defTabSz="1200150">
            <a:lnSpc>
              <a:spcPct val="90000"/>
            </a:lnSpc>
            <a:spcBef>
              <a:spcPct val="0"/>
            </a:spcBef>
            <a:spcAft>
              <a:spcPct val="35000"/>
            </a:spcAft>
            <a:buNone/>
          </a:pPr>
          <a:r>
            <a:rPr lang="en-US" sz="2700" b="1" kern="1200"/>
            <a:t>Educational Experience</a:t>
          </a:r>
          <a:endParaRPr lang="en-US" sz="2700" kern="1200"/>
        </a:p>
      </dsp:txBody>
      <dsp:txXfrm>
        <a:off x="6847348" y="221672"/>
        <a:ext cx="2721941" cy="995831"/>
      </dsp:txXfrm>
    </dsp:sp>
    <dsp:sp modelId="{54D1F066-442D-4CCB-8676-82BCEF756F21}">
      <dsp:nvSpPr>
        <dsp:cNvPr id="0" name=""/>
        <dsp:cNvSpPr/>
      </dsp:nvSpPr>
      <dsp:spPr>
        <a:xfrm>
          <a:off x="6548599" y="1217504"/>
          <a:ext cx="3020690" cy="3433813"/>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38702" tIns="238702" rIns="238702" bIns="477403" numCol="1" spcCol="1270" anchor="t" anchorCtr="0">
          <a:noAutofit/>
        </a:bodyPr>
        <a:lstStyle/>
        <a:p>
          <a:pPr marL="0" lvl="0" indent="0" algn="l" defTabSz="755650">
            <a:lnSpc>
              <a:spcPct val="90000"/>
            </a:lnSpc>
            <a:spcBef>
              <a:spcPct val="0"/>
            </a:spcBef>
            <a:spcAft>
              <a:spcPct val="35000"/>
            </a:spcAft>
            <a:buNone/>
          </a:pPr>
          <a:r>
            <a:rPr lang="en-US" sz="1700" b="0" i="0" kern="1200" baseline="0"/>
            <a:t>List course title-organization</a:t>
          </a:r>
          <a:endParaRPr lang="en-US" sz="1700" kern="1200"/>
        </a:p>
        <a:p>
          <a:pPr marL="0" lvl="0" indent="0" algn="l" defTabSz="755650">
            <a:lnSpc>
              <a:spcPct val="90000"/>
            </a:lnSpc>
            <a:spcBef>
              <a:spcPct val="0"/>
            </a:spcBef>
            <a:spcAft>
              <a:spcPct val="35000"/>
            </a:spcAft>
            <a:buNone/>
          </a:pPr>
          <a:r>
            <a:rPr lang="en-US" sz="1700" b="0" i="0" kern="1200" baseline="0"/>
            <a:t>Can place small summary of your role </a:t>
          </a:r>
          <a:endParaRPr lang="en-US" sz="1700" kern="1200"/>
        </a:p>
        <a:p>
          <a:pPr marL="0" lvl="0" indent="0" algn="l" defTabSz="755650">
            <a:lnSpc>
              <a:spcPct val="90000"/>
            </a:lnSpc>
            <a:spcBef>
              <a:spcPct val="0"/>
            </a:spcBef>
            <a:spcAft>
              <a:spcPct val="35000"/>
            </a:spcAft>
            <a:buNone/>
          </a:pPr>
          <a:r>
            <a:rPr lang="en-US" sz="1700" b="0" i="0" kern="1200" baseline="0"/>
            <a:t>May place professional involvement/development here too</a:t>
          </a:r>
          <a:endParaRPr lang="en-US" sz="1700" kern="1200"/>
        </a:p>
        <a:p>
          <a:pPr marL="114300" lvl="1" indent="-114300" algn="l" defTabSz="577850">
            <a:lnSpc>
              <a:spcPct val="90000"/>
            </a:lnSpc>
            <a:spcBef>
              <a:spcPct val="0"/>
            </a:spcBef>
            <a:spcAft>
              <a:spcPct val="15000"/>
            </a:spcAft>
            <a:buChar char="•"/>
          </a:pPr>
          <a:r>
            <a:rPr lang="en-US" sz="1300" b="0" i="0" kern="1200" baseline="0"/>
            <a:t>Disaster day Committee member</a:t>
          </a:r>
          <a:endParaRPr lang="en-US" sz="1300" kern="1200"/>
        </a:p>
        <a:p>
          <a:pPr marL="114300" lvl="1" indent="-114300" algn="l" defTabSz="577850">
            <a:lnSpc>
              <a:spcPct val="90000"/>
            </a:lnSpc>
            <a:spcBef>
              <a:spcPct val="0"/>
            </a:spcBef>
            <a:spcAft>
              <a:spcPct val="15000"/>
            </a:spcAft>
            <a:buChar char="•"/>
          </a:pPr>
          <a:r>
            <a:rPr lang="en-US" sz="1300" b="0" i="0" kern="1200" baseline="0"/>
            <a:t>Leadership organization member</a:t>
          </a:r>
          <a:endParaRPr lang="en-US" sz="1300" kern="1200"/>
        </a:p>
        <a:p>
          <a:pPr marL="114300" lvl="1" indent="-114300" algn="l" defTabSz="577850">
            <a:lnSpc>
              <a:spcPct val="90000"/>
            </a:lnSpc>
            <a:spcBef>
              <a:spcPct val="0"/>
            </a:spcBef>
            <a:spcAft>
              <a:spcPct val="15000"/>
            </a:spcAft>
            <a:buChar char="•"/>
          </a:pPr>
          <a:r>
            <a:rPr lang="en-US" sz="1300" b="0" i="0" kern="1200" baseline="0"/>
            <a:t>Any workshops attended</a:t>
          </a:r>
          <a:endParaRPr lang="en-US" sz="1300" kern="1200"/>
        </a:p>
        <a:p>
          <a:pPr marL="114300" lvl="1" indent="-114300" algn="l" defTabSz="577850">
            <a:lnSpc>
              <a:spcPct val="90000"/>
            </a:lnSpc>
            <a:spcBef>
              <a:spcPct val="0"/>
            </a:spcBef>
            <a:spcAft>
              <a:spcPct val="15000"/>
            </a:spcAft>
            <a:buChar char="•"/>
          </a:pPr>
          <a:r>
            <a:rPr lang="en-US" sz="1300" b="0" i="0" kern="1200" baseline="0"/>
            <a:t>Student government, etc.</a:t>
          </a:r>
          <a:endParaRPr lang="en-US" sz="1300" kern="1200"/>
        </a:p>
      </dsp:txBody>
      <dsp:txXfrm>
        <a:off x="6548599" y="1217504"/>
        <a:ext cx="3020690" cy="34338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5B638-F535-44A0-8FE8-6378442D0B04}">
      <dsp:nvSpPr>
        <dsp:cNvPr id="0" name=""/>
        <dsp:cNvSpPr/>
      </dsp:nvSpPr>
      <dsp:spPr>
        <a:xfrm>
          <a:off x="471856" y="825545"/>
          <a:ext cx="772031" cy="7720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294FEB-5432-44E9-BC26-222043745874}">
      <dsp:nvSpPr>
        <dsp:cNvPr id="0" name=""/>
        <dsp:cNvSpPr/>
      </dsp:nvSpPr>
      <dsp:spPr>
        <a:xfrm>
          <a:off x="59" y="1855019"/>
          <a:ext cx="1715625" cy="686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a:t>Pharmacy</a:t>
          </a:r>
        </a:p>
      </dsp:txBody>
      <dsp:txXfrm>
        <a:off x="59" y="1855019"/>
        <a:ext cx="1715625" cy="686250"/>
      </dsp:txXfrm>
    </dsp:sp>
    <dsp:sp modelId="{6D0539C0-501E-469E-9639-4B2CECED64F8}">
      <dsp:nvSpPr>
        <dsp:cNvPr id="0" name=""/>
        <dsp:cNvSpPr/>
      </dsp:nvSpPr>
      <dsp:spPr>
        <a:xfrm>
          <a:off x="2487715" y="825545"/>
          <a:ext cx="772031" cy="7720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7D2AABC-4BA4-4834-A288-A8695126B220}">
      <dsp:nvSpPr>
        <dsp:cNvPr id="0" name=""/>
        <dsp:cNvSpPr/>
      </dsp:nvSpPr>
      <dsp:spPr>
        <a:xfrm>
          <a:off x="2015919" y="1855019"/>
          <a:ext cx="1715625" cy="686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a:t>Dentistry</a:t>
          </a:r>
        </a:p>
      </dsp:txBody>
      <dsp:txXfrm>
        <a:off x="2015919" y="1855019"/>
        <a:ext cx="1715625" cy="686250"/>
      </dsp:txXfrm>
    </dsp:sp>
    <dsp:sp modelId="{FD25E75D-F67F-45FF-9AA9-507BBC3D1539}">
      <dsp:nvSpPr>
        <dsp:cNvPr id="0" name=""/>
        <dsp:cNvSpPr/>
      </dsp:nvSpPr>
      <dsp:spPr>
        <a:xfrm>
          <a:off x="4503575" y="825545"/>
          <a:ext cx="772031" cy="77203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11CAF5F-4339-4B7D-9BA8-0B714E8118DD}">
      <dsp:nvSpPr>
        <dsp:cNvPr id="0" name=""/>
        <dsp:cNvSpPr/>
      </dsp:nvSpPr>
      <dsp:spPr>
        <a:xfrm>
          <a:off x="4031778" y="1855019"/>
          <a:ext cx="1715625" cy="686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a:t>Respiratory Therapy</a:t>
          </a:r>
        </a:p>
      </dsp:txBody>
      <dsp:txXfrm>
        <a:off x="4031778" y="1855019"/>
        <a:ext cx="1715625" cy="686250"/>
      </dsp:txXfrm>
    </dsp:sp>
    <dsp:sp modelId="{0F322D21-5E95-4EA5-AB6F-55E304D3FDAC}">
      <dsp:nvSpPr>
        <dsp:cNvPr id="0" name=""/>
        <dsp:cNvSpPr/>
      </dsp:nvSpPr>
      <dsp:spPr>
        <a:xfrm>
          <a:off x="6519434" y="825545"/>
          <a:ext cx="772031" cy="77203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61CD622-82E4-4AC2-88D3-4686A213F376}">
      <dsp:nvSpPr>
        <dsp:cNvPr id="0" name=""/>
        <dsp:cNvSpPr/>
      </dsp:nvSpPr>
      <dsp:spPr>
        <a:xfrm>
          <a:off x="6047637" y="1855019"/>
          <a:ext cx="1715625" cy="686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a:t>Nursing</a:t>
          </a:r>
        </a:p>
      </dsp:txBody>
      <dsp:txXfrm>
        <a:off x="6047637" y="1855019"/>
        <a:ext cx="1715625" cy="686250"/>
      </dsp:txXfrm>
    </dsp:sp>
    <dsp:sp modelId="{C4684CE3-8CBF-45D4-A144-EDF477241597}">
      <dsp:nvSpPr>
        <dsp:cNvPr id="0" name=""/>
        <dsp:cNvSpPr/>
      </dsp:nvSpPr>
      <dsp:spPr>
        <a:xfrm>
          <a:off x="8535294" y="825545"/>
          <a:ext cx="772031" cy="77203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491FA1-8FE5-4295-9AA9-E1D6BA680E75}">
      <dsp:nvSpPr>
        <dsp:cNvPr id="0" name=""/>
        <dsp:cNvSpPr/>
      </dsp:nvSpPr>
      <dsp:spPr>
        <a:xfrm>
          <a:off x="8063497" y="1855019"/>
          <a:ext cx="1715625" cy="686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a:t>Medicine</a:t>
          </a:r>
        </a:p>
      </dsp:txBody>
      <dsp:txXfrm>
        <a:off x="8063497" y="1855019"/>
        <a:ext cx="1715625" cy="6862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8B275D-8553-0846-A316-484B7B291C97}">
      <dsp:nvSpPr>
        <dsp:cNvPr id="0" name=""/>
        <dsp:cNvSpPr/>
      </dsp:nvSpPr>
      <dsp:spPr>
        <a:xfrm>
          <a:off x="0" y="0"/>
          <a:ext cx="1892456" cy="3940870"/>
        </a:xfrm>
        <a:prstGeom prst="rect">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1">
          <a:noAutofit/>
        </a:bodyPr>
        <a:lstStyle/>
        <a:p>
          <a:pPr marL="0" lvl="0" indent="0" algn="ctr" defTabSz="889000" rtl="0">
            <a:lnSpc>
              <a:spcPct val="90000"/>
            </a:lnSpc>
            <a:spcBef>
              <a:spcPct val="0"/>
            </a:spcBef>
            <a:spcAft>
              <a:spcPct val="35000"/>
            </a:spcAft>
            <a:buNone/>
          </a:pPr>
          <a:r>
            <a:rPr lang="en-US" sz="2000" kern="1200" dirty="0">
              <a:latin typeface="Tenorite" pitchFamily="2" charset="0"/>
            </a:rPr>
            <a:t>Planning</a:t>
          </a:r>
        </a:p>
        <a:p>
          <a:pPr marL="0" lvl="1" indent="-114300" algn="ctr" defTabSz="622300">
            <a:lnSpc>
              <a:spcPct val="90000"/>
            </a:lnSpc>
            <a:spcBef>
              <a:spcPct val="0"/>
            </a:spcBef>
            <a:spcAft>
              <a:spcPct val="15000"/>
            </a:spcAft>
            <a:buNone/>
          </a:pPr>
          <a:r>
            <a:rPr lang="en-US" sz="1400" kern="1200" dirty="0">
              <a:latin typeface="Tenorite" pitchFamily="2" charset="0"/>
            </a:rPr>
            <a:t>Research programs nationally</a:t>
          </a:r>
        </a:p>
        <a:p>
          <a:pPr marL="0" lvl="1" indent="-114300" algn="ctr" defTabSz="622300">
            <a:lnSpc>
              <a:spcPct val="90000"/>
            </a:lnSpc>
            <a:spcBef>
              <a:spcPct val="0"/>
            </a:spcBef>
            <a:spcAft>
              <a:spcPct val="15000"/>
            </a:spcAft>
            <a:buNone/>
          </a:pPr>
          <a:r>
            <a:rPr lang="en-US" sz="1400" kern="1200" dirty="0">
              <a:latin typeface="Tenorite" pitchFamily="2" charset="0"/>
            </a:rPr>
            <a:t>Consider style of learning</a:t>
          </a:r>
        </a:p>
        <a:p>
          <a:pPr marL="0" lvl="1" indent="-114300" algn="ctr" defTabSz="622300">
            <a:lnSpc>
              <a:spcPct val="90000"/>
            </a:lnSpc>
            <a:spcBef>
              <a:spcPct val="0"/>
            </a:spcBef>
            <a:spcAft>
              <a:spcPct val="15000"/>
            </a:spcAft>
            <a:buNone/>
          </a:pPr>
          <a:r>
            <a:rPr lang="en-US" sz="1400" kern="1200" dirty="0">
              <a:latin typeface="Tenorite" pitchFamily="2" charset="0"/>
            </a:rPr>
            <a:t>Consider cost and financing</a:t>
          </a:r>
        </a:p>
        <a:p>
          <a:pPr marL="0" lvl="1" indent="-114300" algn="ctr" defTabSz="622300">
            <a:lnSpc>
              <a:spcPct val="90000"/>
            </a:lnSpc>
            <a:spcBef>
              <a:spcPct val="0"/>
            </a:spcBef>
            <a:spcAft>
              <a:spcPct val="15000"/>
            </a:spcAft>
            <a:buNone/>
          </a:pPr>
          <a:r>
            <a:rPr lang="en-US" sz="1400" kern="1200" dirty="0">
              <a:latin typeface="Tenorite" pitchFamily="2" charset="0"/>
            </a:rPr>
            <a:t>Location and availability of learning</a:t>
          </a:r>
        </a:p>
      </dsp:txBody>
      <dsp:txXfrm>
        <a:off x="0" y="1576348"/>
        <a:ext cx="1892456" cy="1576348"/>
      </dsp:txXfrm>
    </dsp:sp>
    <dsp:sp modelId="{A126BA88-D0F9-AF4A-A7BA-0638E32B45F8}">
      <dsp:nvSpPr>
        <dsp:cNvPr id="0" name=""/>
        <dsp:cNvSpPr/>
      </dsp:nvSpPr>
      <dsp:spPr>
        <a:xfrm>
          <a:off x="532154" y="478533"/>
          <a:ext cx="828146" cy="828146"/>
        </a:xfrm>
        <a:prstGeom prst="ellipse">
          <a:avLst/>
        </a:prstGeom>
        <a:solidFill>
          <a:schemeClr val="accent1">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DFF6703-D32F-9E47-96B8-A304C47CCB78}">
      <dsp:nvSpPr>
        <dsp:cNvPr id="0" name=""/>
        <dsp:cNvSpPr/>
      </dsp:nvSpPr>
      <dsp:spPr>
        <a:xfrm>
          <a:off x="1946788" y="0"/>
          <a:ext cx="1892456" cy="3940870"/>
        </a:xfrm>
        <a:prstGeom prst="rect">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1">
          <a:noAutofit/>
        </a:bodyPr>
        <a:lstStyle/>
        <a:p>
          <a:pPr marL="0" lvl="0" indent="0" algn="ctr" defTabSz="889000">
            <a:lnSpc>
              <a:spcPct val="90000"/>
            </a:lnSpc>
            <a:spcBef>
              <a:spcPct val="0"/>
            </a:spcBef>
            <a:spcAft>
              <a:spcPct val="35000"/>
            </a:spcAft>
            <a:buNone/>
          </a:pPr>
          <a:r>
            <a:rPr lang="en-US" sz="2000" kern="1200" dirty="0">
              <a:latin typeface="Tenorite" pitchFamily="2" charset="0"/>
            </a:rPr>
            <a:t>Preparation</a:t>
          </a:r>
        </a:p>
        <a:p>
          <a:pPr marL="0" lvl="1" indent="-114300" algn="ctr" defTabSz="622300">
            <a:lnSpc>
              <a:spcPct val="90000"/>
            </a:lnSpc>
            <a:spcBef>
              <a:spcPct val="0"/>
            </a:spcBef>
            <a:spcAft>
              <a:spcPct val="15000"/>
            </a:spcAft>
            <a:buNone/>
          </a:pPr>
          <a:r>
            <a:rPr lang="en-US" sz="1400" kern="1200" dirty="0">
              <a:latin typeface="Tenorite" pitchFamily="2" charset="0"/>
            </a:rPr>
            <a:t>Prepare yourself for competition</a:t>
          </a:r>
        </a:p>
        <a:p>
          <a:pPr marL="0" lvl="1" indent="-114300" algn="ctr" defTabSz="622300">
            <a:lnSpc>
              <a:spcPct val="90000"/>
            </a:lnSpc>
            <a:spcBef>
              <a:spcPct val="0"/>
            </a:spcBef>
            <a:spcAft>
              <a:spcPct val="15000"/>
            </a:spcAft>
            <a:buNone/>
          </a:pPr>
          <a:r>
            <a:rPr lang="en-US" sz="1400" kern="1200" dirty="0">
              <a:latin typeface="Tenorite" pitchFamily="2" charset="0"/>
            </a:rPr>
            <a:t>Make smart choices with you education</a:t>
          </a:r>
        </a:p>
        <a:p>
          <a:pPr marL="0" lvl="1" indent="-114300" algn="ctr" defTabSz="622300">
            <a:lnSpc>
              <a:spcPct val="90000"/>
            </a:lnSpc>
            <a:spcBef>
              <a:spcPct val="0"/>
            </a:spcBef>
            <a:spcAft>
              <a:spcPct val="15000"/>
            </a:spcAft>
            <a:buNone/>
          </a:pPr>
          <a:r>
            <a:rPr lang="en-US" sz="1400" kern="1200" dirty="0">
              <a:latin typeface="Tenorite" pitchFamily="2" charset="0"/>
            </a:rPr>
            <a:t>Be aware of resources you will need</a:t>
          </a:r>
        </a:p>
        <a:p>
          <a:pPr marL="0" lvl="1" indent="-114300" algn="ctr" defTabSz="622300">
            <a:lnSpc>
              <a:spcPct val="90000"/>
            </a:lnSpc>
            <a:spcBef>
              <a:spcPct val="0"/>
            </a:spcBef>
            <a:spcAft>
              <a:spcPct val="15000"/>
            </a:spcAft>
            <a:buNone/>
          </a:pPr>
          <a:r>
            <a:rPr lang="en-US" sz="1400" kern="1200" dirty="0">
              <a:latin typeface="Tenorite" pitchFamily="2" charset="0"/>
            </a:rPr>
            <a:t>Seek out grants and or employee-based funding</a:t>
          </a:r>
        </a:p>
        <a:p>
          <a:pPr marL="0" lvl="1" indent="-114300" algn="ctr" defTabSz="622300">
            <a:lnSpc>
              <a:spcPct val="90000"/>
            </a:lnSpc>
            <a:spcBef>
              <a:spcPct val="0"/>
            </a:spcBef>
            <a:spcAft>
              <a:spcPct val="15000"/>
            </a:spcAft>
            <a:buNone/>
          </a:pPr>
          <a:endParaRPr lang="en-US" sz="1400" kern="1200" dirty="0">
            <a:latin typeface="Tenorite" pitchFamily="2" charset="0"/>
          </a:endParaRPr>
        </a:p>
      </dsp:txBody>
      <dsp:txXfrm>
        <a:off x="1946788" y="1576348"/>
        <a:ext cx="1892456" cy="1576348"/>
      </dsp:txXfrm>
    </dsp:sp>
    <dsp:sp modelId="{EFEB790C-BD5C-F54D-9993-F81422A8AD8E}">
      <dsp:nvSpPr>
        <dsp:cNvPr id="0" name=""/>
        <dsp:cNvSpPr/>
      </dsp:nvSpPr>
      <dsp:spPr>
        <a:xfrm>
          <a:off x="2481384" y="478533"/>
          <a:ext cx="828146" cy="828146"/>
        </a:xfrm>
        <a:prstGeom prst="ellipse">
          <a:avLst/>
        </a:prstGeom>
        <a:solidFill>
          <a:schemeClr val="accent1">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34ABADC-97F5-A547-823D-7594A86D79D3}">
      <dsp:nvSpPr>
        <dsp:cNvPr id="0" name=""/>
        <dsp:cNvSpPr/>
      </dsp:nvSpPr>
      <dsp:spPr>
        <a:xfrm>
          <a:off x="3901903" y="0"/>
          <a:ext cx="1892456" cy="3940870"/>
        </a:xfrm>
        <a:prstGeom prst="rect">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1">
          <a:noAutofit/>
        </a:bodyPr>
        <a:lstStyle/>
        <a:p>
          <a:pPr marL="0" lvl="0" indent="0" algn="ctr" defTabSz="889000">
            <a:lnSpc>
              <a:spcPct val="90000"/>
            </a:lnSpc>
            <a:spcBef>
              <a:spcPct val="0"/>
            </a:spcBef>
            <a:spcAft>
              <a:spcPct val="35000"/>
            </a:spcAft>
            <a:buNone/>
          </a:pPr>
          <a:r>
            <a:rPr lang="en-US" sz="2000" kern="1200" dirty="0">
              <a:latin typeface="Tenorite" pitchFamily="2" charset="0"/>
            </a:rPr>
            <a:t>Marketing</a:t>
          </a:r>
        </a:p>
        <a:p>
          <a:pPr marL="0" lvl="1" indent="-114300" algn="ctr" defTabSz="622300">
            <a:lnSpc>
              <a:spcPct val="90000"/>
            </a:lnSpc>
            <a:spcBef>
              <a:spcPct val="0"/>
            </a:spcBef>
            <a:spcAft>
              <a:spcPct val="15000"/>
            </a:spcAft>
            <a:buNone/>
          </a:pPr>
          <a:r>
            <a:rPr lang="en-US" sz="1400" kern="1200" dirty="0">
              <a:latin typeface="Tenorite" pitchFamily="2" charset="0"/>
            </a:rPr>
            <a:t>Start building your identity</a:t>
          </a:r>
        </a:p>
        <a:p>
          <a:pPr marL="0" lvl="1" indent="-114300" algn="ctr" defTabSz="622300">
            <a:lnSpc>
              <a:spcPct val="90000"/>
            </a:lnSpc>
            <a:spcBef>
              <a:spcPct val="0"/>
            </a:spcBef>
            <a:spcAft>
              <a:spcPct val="15000"/>
            </a:spcAft>
            <a:buNone/>
          </a:pPr>
          <a:r>
            <a:rPr lang="en-US" sz="1400" kern="1200" dirty="0">
              <a:latin typeface="Tenorite" pitchFamily="2" charset="0"/>
            </a:rPr>
            <a:t>Make connections</a:t>
          </a:r>
        </a:p>
        <a:p>
          <a:pPr marL="0" lvl="1" indent="-114300" algn="ctr" defTabSz="622300">
            <a:lnSpc>
              <a:spcPct val="90000"/>
            </a:lnSpc>
            <a:spcBef>
              <a:spcPct val="0"/>
            </a:spcBef>
            <a:spcAft>
              <a:spcPct val="15000"/>
            </a:spcAft>
            <a:buNone/>
          </a:pPr>
          <a:r>
            <a:rPr lang="en-US" sz="1400" kern="1200" dirty="0">
              <a:latin typeface="Tenorite" pitchFamily="2" charset="0"/>
            </a:rPr>
            <a:t>Establish and nurture relationships</a:t>
          </a:r>
        </a:p>
        <a:p>
          <a:pPr marL="0" lvl="1" indent="-114300" algn="ctr" defTabSz="622300">
            <a:lnSpc>
              <a:spcPct val="90000"/>
            </a:lnSpc>
            <a:spcBef>
              <a:spcPct val="0"/>
            </a:spcBef>
            <a:spcAft>
              <a:spcPct val="15000"/>
            </a:spcAft>
            <a:buNone/>
          </a:pPr>
          <a:r>
            <a:rPr lang="en-US" sz="1400" kern="1200" dirty="0">
              <a:latin typeface="Tenorite" pitchFamily="2" charset="0"/>
            </a:rPr>
            <a:t>Volunteer if possible</a:t>
          </a:r>
        </a:p>
        <a:p>
          <a:pPr marL="0" lvl="1" indent="-114300" algn="ctr" defTabSz="622300">
            <a:lnSpc>
              <a:spcPct val="90000"/>
            </a:lnSpc>
            <a:spcBef>
              <a:spcPct val="0"/>
            </a:spcBef>
            <a:spcAft>
              <a:spcPct val="15000"/>
            </a:spcAft>
            <a:buNone/>
          </a:pPr>
          <a:r>
            <a:rPr lang="en-US" sz="1400" kern="1200" dirty="0">
              <a:latin typeface="Tenorite" pitchFamily="2" charset="0"/>
            </a:rPr>
            <a:t>Always live the profession</a:t>
          </a:r>
        </a:p>
      </dsp:txBody>
      <dsp:txXfrm>
        <a:off x="3901903" y="1576348"/>
        <a:ext cx="1892456" cy="1576348"/>
      </dsp:txXfrm>
    </dsp:sp>
    <dsp:sp modelId="{CC076D56-4BB0-7246-9039-788AB439DAF0}">
      <dsp:nvSpPr>
        <dsp:cNvPr id="0" name=""/>
        <dsp:cNvSpPr/>
      </dsp:nvSpPr>
      <dsp:spPr>
        <a:xfrm>
          <a:off x="4430614" y="478533"/>
          <a:ext cx="828146" cy="828146"/>
        </a:xfrm>
        <a:prstGeom prst="ellipse">
          <a:avLst/>
        </a:prstGeom>
        <a:solidFill>
          <a:schemeClr val="accent1">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28C9BA8-C3B3-F947-915F-EE2FD2FCA9A5}">
      <dsp:nvSpPr>
        <dsp:cNvPr id="0" name=""/>
        <dsp:cNvSpPr/>
      </dsp:nvSpPr>
      <dsp:spPr>
        <a:xfrm>
          <a:off x="5847689" y="0"/>
          <a:ext cx="1892456" cy="3940870"/>
        </a:xfrm>
        <a:prstGeom prst="rect">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1">
          <a:noAutofit/>
        </a:bodyPr>
        <a:lstStyle/>
        <a:p>
          <a:pPr marL="0" lvl="0" indent="0" algn="ctr" defTabSz="889000">
            <a:lnSpc>
              <a:spcPct val="90000"/>
            </a:lnSpc>
            <a:spcBef>
              <a:spcPct val="0"/>
            </a:spcBef>
            <a:spcAft>
              <a:spcPct val="35000"/>
            </a:spcAft>
            <a:buNone/>
          </a:pPr>
          <a:r>
            <a:rPr lang="en-US" sz="2000" kern="1200" dirty="0">
              <a:latin typeface="Tenorite" pitchFamily="2" charset="0"/>
            </a:rPr>
            <a:t>Strategy</a:t>
          </a:r>
        </a:p>
        <a:p>
          <a:pPr marL="0" lvl="1" indent="-114300" algn="ctr" defTabSz="622300" rtl="0">
            <a:lnSpc>
              <a:spcPct val="90000"/>
            </a:lnSpc>
            <a:spcBef>
              <a:spcPct val="0"/>
            </a:spcBef>
            <a:spcAft>
              <a:spcPct val="15000"/>
            </a:spcAft>
            <a:buNone/>
          </a:pPr>
          <a:r>
            <a:rPr lang="en-US" sz="1400" kern="1200" dirty="0">
              <a:latin typeface="Tenorite" pitchFamily="2" charset="0"/>
            </a:rPr>
            <a:t>Foster relationships that mentor you</a:t>
          </a:r>
        </a:p>
        <a:p>
          <a:pPr marL="0" lvl="1" indent="-114300" algn="ctr" defTabSz="622300" rtl="0">
            <a:lnSpc>
              <a:spcPct val="90000"/>
            </a:lnSpc>
            <a:spcBef>
              <a:spcPct val="0"/>
            </a:spcBef>
            <a:spcAft>
              <a:spcPct val="15000"/>
            </a:spcAft>
            <a:buNone/>
          </a:pPr>
          <a:r>
            <a:rPr lang="en-US" sz="1400" kern="1200" dirty="0">
              <a:latin typeface="Tenorite" pitchFamily="2" charset="0"/>
            </a:rPr>
            <a:t>Avoid toxicity</a:t>
          </a:r>
        </a:p>
        <a:p>
          <a:pPr marL="0" lvl="1" indent="-114300" algn="ctr" defTabSz="622300" rtl="0">
            <a:lnSpc>
              <a:spcPct val="90000"/>
            </a:lnSpc>
            <a:spcBef>
              <a:spcPct val="0"/>
            </a:spcBef>
            <a:spcAft>
              <a:spcPct val="15000"/>
            </a:spcAft>
            <a:buNone/>
          </a:pPr>
          <a:r>
            <a:rPr lang="en-US" sz="1400" kern="1200" dirty="0">
              <a:latin typeface="Tenorite" pitchFamily="2" charset="0"/>
            </a:rPr>
            <a:t>See yourself as a living resume</a:t>
          </a:r>
        </a:p>
        <a:p>
          <a:pPr marL="0" lvl="1" indent="-114300" algn="ctr" defTabSz="622300" rtl="0">
            <a:lnSpc>
              <a:spcPct val="90000"/>
            </a:lnSpc>
            <a:spcBef>
              <a:spcPct val="0"/>
            </a:spcBef>
            <a:spcAft>
              <a:spcPct val="15000"/>
            </a:spcAft>
            <a:buNone/>
          </a:pPr>
          <a:r>
            <a:rPr lang="en-US" sz="1400" kern="1200" dirty="0">
              <a:latin typeface="Tenorite" pitchFamily="2" charset="0"/>
            </a:rPr>
            <a:t>Find and treasure tools that are resourceful</a:t>
          </a:r>
        </a:p>
      </dsp:txBody>
      <dsp:txXfrm>
        <a:off x="5847689" y="1576348"/>
        <a:ext cx="1892456" cy="1576348"/>
      </dsp:txXfrm>
    </dsp:sp>
    <dsp:sp modelId="{FDF2BC93-305C-D94B-A6C2-ED9CE7F40C2F}">
      <dsp:nvSpPr>
        <dsp:cNvPr id="0" name=""/>
        <dsp:cNvSpPr/>
      </dsp:nvSpPr>
      <dsp:spPr>
        <a:xfrm>
          <a:off x="6379844" y="478533"/>
          <a:ext cx="828146" cy="828146"/>
        </a:xfrm>
        <a:prstGeom prst="ellipse">
          <a:avLst/>
        </a:prstGeom>
        <a:solidFill>
          <a:schemeClr val="accent1">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3C20AF0-FA1E-3C4A-AD07-551A27BE2B92}">
      <dsp:nvSpPr>
        <dsp:cNvPr id="0" name=""/>
        <dsp:cNvSpPr/>
      </dsp:nvSpPr>
      <dsp:spPr>
        <a:xfrm>
          <a:off x="7796918" y="0"/>
          <a:ext cx="1892456" cy="3940870"/>
        </a:xfrm>
        <a:prstGeom prst="rect">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1">
          <a:noAutofit/>
        </a:bodyPr>
        <a:lstStyle/>
        <a:p>
          <a:pPr marL="0" lvl="0" indent="0" algn="ctr" defTabSz="889000">
            <a:lnSpc>
              <a:spcPct val="90000"/>
            </a:lnSpc>
            <a:spcBef>
              <a:spcPct val="0"/>
            </a:spcBef>
            <a:spcAft>
              <a:spcPct val="35000"/>
            </a:spcAft>
            <a:buNone/>
          </a:pPr>
          <a:r>
            <a:rPr lang="en-US" sz="2000" kern="1200" dirty="0">
              <a:latin typeface="Tenorite" pitchFamily="2" charset="0"/>
            </a:rPr>
            <a:t>Launch</a:t>
          </a:r>
        </a:p>
        <a:p>
          <a:pPr marL="0" lvl="1" indent="-114300" algn="ctr" defTabSz="622300" rtl="0">
            <a:lnSpc>
              <a:spcPct val="90000"/>
            </a:lnSpc>
            <a:spcBef>
              <a:spcPct val="0"/>
            </a:spcBef>
            <a:spcAft>
              <a:spcPct val="15000"/>
            </a:spcAft>
            <a:buNone/>
          </a:pPr>
          <a:r>
            <a:rPr lang="en-US" sz="1400" kern="1200" dirty="0">
              <a:latin typeface="Tenorite" pitchFamily="2" charset="0"/>
            </a:rPr>
            <a:t>Be aware of timelines</a:t>
          </a:r>
        </a:p>
        <a:p>
          <a:pPr marL="0" lvl="1" indent="-114300" algn="ctr" defTabSz="622300" rtl="0">
            <a:lnSpc>
              <a:spcPct val="90000"/>
            </a:lnSpc>
            <a:spcBef>
              <a:spcPct val="0"/>
            </a:spcBef>
            <a:spcAft>
              <a:spcPct val="15000"/>
            </a:spcAft>
            <a:buNone/>
          </a:pPr>
          <a:r>
            <a:rPr lang="en-US" sz="1400" kern="1200" dirty="0">
              <a:latin typeface="Tenorite" pitchFamily="2" charset="0"/>
            </a:rPr>
            <a:t>Know your program requirements and meet them</a:t>
          </a:r>
        </a:p>
        <a:p>
          <a:pPr marL="0" lvl="1" indent="-114300" algn="ctr" defTabSz="622300" rtl="0">
            <a:lnSpc>
              <a:spcPct val="90000"/>
            </a:lnSpc>
            <a:spcBef>
              <a:spcPct val="0"/>
            </a:spcBef>
            <a:spcAft>
              <a:spcPct val="15000"/>
            </a:spcAft>
            <a:buNone/>
          </a:pPr>
          <a:r>
            <a:rPr lang="en-US" sz="1400" kern="1200" dirty="0">
              <a:latin typeface="Tenorite" pitchFamily="2" charset="0"/>
            </a:rPr>
            <a:t>Constantly revise intent letters (cover letters)</a:t>
          </a:r>
        </a:p>
        <a:p>
          <a:pPr marL="0" lvl="1" indent="-114300" algn="ctr" defTabSz="622300" rtl="0">
            <a:lnSpc>
              <a:spcPct val="90000"/>
            </a:lnSpc>
            <a:spcBef>
              <a:spcPct val="0"/>
            </a:spcBef>
            <a:spcAft>
              <a:spcPct val="15000"/>
            </a:spcAft>
            <a:buNone/>
          </a:pPr>
          <a:r>
            <a:rPr lang="en-US" sz="1400" kern="1200" dirty="0">
              <a:latin typeface="Tenorite" pitchFamily="2" charset="0"/>
            </a:rPr>
            <a:t>Seek and accept critique</a:t>
          </a:r>
        </a:p>
      </dsp:txBody>
      <dsp:txXfrm>
        <a:off x="7796918" y="1576348"/>
        <a:ext cx="1892456" cy="1576348"/>
      </dsp:txXfrm>
    </dsp:sp>
    <dsp:sp modelId="{916140F0-4F43-9F45-8310-FCCA12DDE514}">
      <dsp:nvSpPr>
        <dsp:cNvPr id="0" name=""/>
        <dsp:cNvSpPr/>
      </dsp:nvSpPr>
      <dsp:spPr>
        <a:xfrm>
          <a:off x="8329073" y="478533"/>
          <a:ext cx="828146" cy="828146"/>
        </a:xfrm>
        <a:prstGeom prst="ellipse">
          <a:avLst/>
        </a:prstGeom>
        <a:solidFill>
          <a:schemeClr val="accent1">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107607C-A87A-3347-81F6-106C527DBD58}">
      <dsp:nvSpPr>
        <dsp:cNvPr id="0" name=""/>
        <dsp:cNvSpPr/>
      </dsp:nvSpPr>
      <dsp:spPr>
        <a:xfrm>
          <a:off x="400054" y="3040375"/>
          <a:ext cx="8914225" cy="591130"/>
        </a:xfrm>
        <a:prstGeom prst="leftRightArrow">
          <a:avLst/>
        </a:prstGeom>
        <a:solidFill>
          <a:schemeClr val="accent2">
            <a:tint val="40000"/>
            <a:hueOff val="0"/>
            <a:satOff val="0"/>
            <a:lumOff val="0"/>
            <a:alpha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AACCBB-6709-4071-B389-3BB226B3A586}">
      <dsp:nvSpPr>
        <dsp:cNvPr id="0" name=""/>
        <dsp:cNvSpPr/>
      </dsp:nvSpPr>
      <dsp:spPr>
        <a:xfrm>
          <a:off x="0" y="2181504"/>
          <a:ext cx="9779182" cy="0"/>
        </a:xfrm>
        <a:prstGeom prst="line">
          <a:avLst/>
        </a:prstGeom>
        <a:solidFill>
          <a:schemeClr val="lt1">
            <a:alpha val="90000"/>
            <a:hueOff val="0"/>
            <a:satOff val="0"/>
            <a:lumOff val="0"/>
            <a:alphaOff val="0"/>
          </a:schemeClr>
        </a:solidFill>
        <a:ln w="19050" cap="flat" cmpd="sng" algn="ctr">
          <a:solidFill>
            <a:schemeClr val="accent2">
              <a:alpha val="9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0ED6E8D6-BD44-4400-BC14-1BC75CB979A3}">
      <dsp:nvSpPr>
        <dsp:cNvPr id="0" name=""/>
        <dsp:cNvSpPr/>
      </dsp:nvSpPr>
      <dsp:spPr>
        <a:xfrm rot="8100000">
          <a:off x="69819" y="502751"/>
          <a:ext cx="320851" cy="320851"/>
        </a:xfrm>
        <a:prstGeom prst="teardrop">
          <a:avLst>
            <a:gd name="adj" fmla="val 115000"/>
          </a:avLst>
        </a:prstGeom>
        <a:solidFill>
          <a:schemeClr val="accent2"/>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7FC7CF-F58D-48D5-8BCC-38D6EE87890B}">
      <dsp:nvSpPr>
        <dsp:cNvPr id="0" name=""/>
        <dsp:cNvSpPr/>
      </dsp:nvSpPr>
      <dsp:spPr>
        <a:xfrm>
          <a:off x="105463" y="538395"/>
          <a:ext cx="249564" cy="249564"/>
        </a:xfrm>
        <a:prstGeom prst="ellipse">
          <a:avLst/>
        </a:prstGeom>
        <a:solidFill>
          <a:schemeClr val="accent1">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2143A46-815A-49BF-9455-C0385022444F}">
      <dsp:nvSpPr>
        <dsp:cNvPr id="0" name=""/>
        <dsp:cNvSpPr/>
      </dsp:nvSpPr>
      <dsp:spPr>
        <a:xfrm>
          <a:off x="655770" y="890053"/>
          <a:ext cx="2321488" cy="1291450"/>
        </a:xfrm>
        <a:prstGeom prst="rect">
          <a:avLst/>
        </a:prstGeom>
        <a:noFill/>
        <a:ln>
          <a:noFill/>
        </a:ln>
        <a:effectLst/>
      </dsp:spPr>
      <dsp:style>
        <a:lnRef idx="0">
          <a:scrgbClr r="0" g="0" b="0"/>
        </a:lnRef>
        <a:fillRef idx="0">
          <a:scrgbClr r="0" g="0" b="0"/>
        </a:fillRef>
        <a:effectRef idx="0">
          <a:scrgbClr r="0" g="0" b="0"/>
        </a:effectRef>
        <a:fontRef idx="minor"/>
      </dsp:style>
    </dsp:sp>
    <dsp:sp modelId="{8E3FB235-DF38-476B-9A0E-B1E583D50944}">
      <dsp:nvSpPr>
        <dsp:cNvPr id="0" name=""/>
        <dsp:cNvSpPr/>
      </dsp:nvSpPr>
      <dsp:spPr>
        <a:xfrm>
          <a:off x="655770" y="436300"/>
          <a:ext cx="2321488" cy="453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b="1" kern="1200" dirty="0">
              <a:solidFill>
                <a:schemeClr val="bg1"/>
              </a:solidFill>
              <a:latin typeface="Tenorite" pitchFamily="2" charset="0"/>
            </a:rPr>
            <a:t>Sep 20XX</a:t>
          </a:r>
        </a:p>
      </dsp:txBody>
      <dsp:txXfrm>
        <a:off x="655770" y="436300"/>
        <a:ext cx="2321488" cy="453752"/>
      </dsp:txXfrm>
    </dsp:sp>
    <dsp:sp modelId="{9AA05CE5-209F-4AD9-BE2C-2A69F76DA8F4}">
      <dsp:nvSpPr>
        <dsp:cNvPr id="0" name=""/>
        <dsp:cNvSpPr/>
      </dsp:nvSpPr>
      <dsp:spPr>
        <a:xfrm>
          <a:off x="230245" y="890053"/>
          <a:ext cx="0" cy="1291450"/>
        </a:xfrm>
        <a:prstGeom prst="line">
          <a:avLst/>
        </a:prstGeom>
        <a:noFill/>
        <a:ln w="12700" cap="flat" cmpd="sng" algn="ctr">
          <a:solidFill>
            <a:schemeClr val="accent2"/>
          </a:solidFill>
          <a:prstDash val="dash"/>
          <a:miter lim="800000"/>
        </a:ln>
        <a:effectLst/>
      </dsp:spPr>
      <dsp:style>
        <a:lnRef idx="1">
          <a:scrgbClr r="0" g="0" b="0"/>
        </a:lnRef>
        <a:fillRef idx="0">
          <a:scrgbClr r="0" g="0" b="0"/>
        </a:fillRef>
        <a:effectRef idx="0">
          <a:scrgbClr r="0" g="0" b="0"/>
        </a:effectRef>
        <a:fontRef idx="minor"/>
      </dsp:style>
    </dsp:sp>
    <dsp:sp modelId="{B6C94ECD-6415-4250-B4AD-F67BF5BECFB8}">
      <dsp:nvSpPr>
        <dsp:cNvPr id="0" name=""/>
        <dsp:cNvSpPr/>
      </dsp:nvSpPr>
      <dsp:spPr>
        <a:xfrm>
          <a:off x="189408" y="2140666"/>
          <a:ext cx="81675" cy="81675"/>
        </a:xfrm>
        <a:prstGeom prst="ellipse">
          <a:avLst/>
        </a:prstGeom>
        <a:solidFill>
          <a:schemeClr val="accent2">
            <a:shade val="90000"/>
            <a:hueOff val="0"/>
            <a:satOff val="0"/>
            <a:lumOff val="0"/>
            <a:alphaOff val="0"/>
          </a:schemeClr>
        </a:solidFill>
        <a:ln w="63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58CAA11-0A87-4861-8B4E-913B1EAD1334}">
      <dsp:nvSpPr>
        <dsp:cNvPr id="0" name=""/>
        <dsp:cNvSpPr/>
      </dsp:nvSpPr>
      <dsp:spPr>
        <a:xfrm rot="18900000">
          <a:off x="1707641" y="3539404"/>
          <a:ext cx="320851" cy="320851"/>
        </a:xfrm>
        <a:prstGeom prst="teardrop">
          <a:avLst>
            <a:gd name="adj" fmla="val 115000"/>
          </a:avLst>
        </a:prstGeom>
        <a:solidFill>
          <a:schemeClr val="accent2"/>
        </a:solidFill>
        <a:ln w="12700" cap="flat" cmpd="sng" algn="ctr">
          <a:solidFill>
            <a:schemeClr val="accent2">
              <a:alpha val="90000"/>
              <a:hueOff val="0"/>
              <a:satOff val="0"/>
              <a:lumOff val="0"/>
              <a:alphaOff val="-1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A1A837-F261-404B-A808-B2F4154CE8A2}">
      <dsp:nvSpPr>
        <dsp:cNvPr id="0" name=""/>
        <dsp:cNvSpPr/>
      </dsp:nvSpPr>
      <dsp:spPr>
        <a:xfrm>
          <a:off x="1743285" y="3575048"/>
          <a:ext cx="249564" cy="249564"/>
        </a:xfrm>
        <a:prstGeom prst="ellipse">
          <a:avLst/>
        </a:prstGeom>
        <a:solidFill>
          <a:schemeClr val="accent1">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5F3F650-2E42-488A-AD4F-C4BD47D19A84}">
      <dsp:nvSpPr>
        <dsp:cNvPr id="0" name=""/>
        <dsp:cNvSpPr/>
      </dsp:nvSpPr>
      <dsp:spPr>
        <a:xfrm>
          <a:off x="2292766" y="2181504"/>
          <a:ext cx="2311834" cy="1291450"/>
        </a:xfrm>
        <a:prstGeom prst="rect">
          <a:avLst/>
        </a:prstGeom>
        <a:noFill/>
        <a:ln>
          <a:noFill/>
        </a:ln>
        <a:effectLst/>
      </dsp:spPr>
      <dsp:style>
        <a:lnRef idx="0">
          <a:scrgbClr r="0" g="0" b="0"/>
        </a:lnRef>
        <a:fillRef idx="0">
          <a:scrgbClr r="0" g="0" b="0"/>
        </a:fillRef>
        <a:effectRef idx="0">
          <a:scrgbClr r="0" g="0" b="0"/>
        </a:effectRef>
        <a:fontRef idx="minor"/>
      </dsp:style>
    </dsp:sp>
    <dsp:sp modelId="{223C5207-4FA2-4A6C-8F43-20BD55767C99}">
      <dsp:nvSpPr>
        <dsp:cNvPr id="0" name=""/>
        <dsp:cNvSpPr/>
      </dsp:nvSpPr>
      <dsp:spPr>
        <a:xfrm>
          <a:off x="2292766" y="3472954"/>
          <a:ext cx="2311834" cy="453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b="1" kern="1200" dirty="0">
              <a:solidFill>
                <a:schemeClr val="bg1"/>
              </a:solidFill>
              <a:latin typeface="Tenorite" pitchFamily="2" charset="0"/>
            </a:rPr>
            <a:t>Nov 20XX</a:t>
          </a:r>
        </a:p>
      </dsp:txBody>
      <dsp:txXfrm>
        <a:off x="2292766" y="3472954"/>
        <a:ext cx="2311834" cy="453752"/>
      </dsp:txXfrm>
    </dsp:sp>
    <dsp:sp modelId="{4FE5EB5D-4CEF-4D0D-9394-0534E61844BE}">
      <dsp:nvSpPr>
        <dsp:cNvPr id="0" name=""/>
        <dsp:cNvSpPr/>
      </dsp:nvSpPr>
      <dsp:spPr>
        <a:xfrm>
          <a:off x="1868067" y="2181504"/>
          <a:ext cx="0" cy="1291450"/>
        </a:xfrm>
        <a:prstGeom prst="line">
          <a:avLst/>
        </a:prstGeom>
        <a:noFill/>
        <a:ln w="12700" cap="flat" cmpd="sng" algn="ctr">
          <a:solidFill>
            <a:schemeClr val="accent2"/>
          </a:solidFill>
          <a:prstDash val="dash"/>
          <a:miter lim="800000"/>
        </a:ln>
        <a:effectLst/>
      </dsp:spPr>
      <dsp:style>
        <a:lnRef idx="1">
          <a:scrgbClr r="0" g="0" b="0"/>
        </a:lnRef>
        <a:fillRef idx="0">
          <a:scrgbClr r="0" g="0" b="0"/>
        </a:fillRef>
        <a:effectRef idx="0">
          <a:scrgbClr r="0" g="0" b="0"/>
        </a:effectRef>
        <a:fontRef idx="minor"/>
      </dsp:style>
    </dsp:sp>
    <dsp:sp modelId="{714429FF-AAA3-4358-8C5F-1A7F29AA2B7B}">
      <dsp:nvSpPr>
        <dsp:cNvPr id="0" name=""/>
        <dsp:cNvSpPr/>
      </dsp:nvSpPr>
      <dsp:spPr>
        <a:xfrm>
          <a:off x="1826286" y="2140666"/>
          <a:ext cx="81675" cy="81675"/>
        </a:xfrm>
        <a:prstGeom prst="ellipse">
          <a:avLst/>
        </a:prstGeom>
        <a:solidFill>
          <a:schemeClr val="accent2"/>
        </a:solidFill>
        <a:ln w="63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C82E90-F103-439C-8371-CFFB0927B9DE}">
      <dsp:nvSpPr>
        <dsp:cNvPr id="0" name=""/>
        <dsp:cNvSpPr/>
      </dsp:nvSpPr>
      <dsp:spPr>
        <a:xfrm rot="8100000">
          <a:off x="3331841" y="502751"/>
          <a:ext cx="320851" cy="320851"/>
        </a:xfrm>
        <a:prstGeom prst="teardrop">
          <a:avLst>
            <a:gd name="adj" fmla="val 115000"/>
          </a:avLst>
        </a:prstGeom>
        <a:solidFill>
          <a:schemeClr val="accent2"/>
        </a:solidFill>
        <a:ln w="12700" cap="flat" cmpd="sng" algn="ctr">
          <a:solidFill>
            <a:schemeClr val="accent2">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519322-C1DD-47AE-92C0-13575134BC76}">
      <dsp:nvSpPr>
        <dsp:cNvPr id="0" name=""/>
        <dsp:cNvSpPr/>
      </dsp:nvSpPr>
      <dsp:spPr>
        <a:xfrm>
          <a:off x="3367485" y="538395"/>
          <a:ext cx="249564" cy="249564"/>
        </a:xfrm>
        <a:prstGeom prst="ellipse">
          <a:avLst/>
        </a:prstGeom>
        <a:solidFill>
          <a:schemeClr val="accent1">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6DDA0FE-83E2-423C-9F13-58A61EB68487}">
      <dsp:nvSpPr>
        <dsp:cNvPr id="0" name=""/>
        <dsp:cNvSpPr/>
      </dsp:nvSpPr>
      <dsp:spPr>
        <a:xfrm>
          <a:off x="3916965" y="890053"/>
          <a:ext cx="2311834" cy="1291450"/>
        </a:xfrm>
        <a:prstGeom prst="rect">
          <a:avLst/>
        </a:prstGeom>
        <a:noFill/>
        <a:ln>
          <a:noFill/>
        </a:ln>
        <a:effectLst/>
      </dsp:spPr>
      <dsp:style>
        <a:lnRef idx="0">
          <a:scrgbClr r="0" g="0" b="0"/>
        </a:lnRef>
        <a:fillRef idx="0">
          <a:scrgbClr r="0" g="0" b="0"/>
        </a:fillRef>
        <a:effectRef idx="0">
          <a:scrgbClr r="0" g="0" b="0"/>
        </a:effectRef>
        <a:fontRef idx="minor"/>
      </dsp:style>
    </dsp:sp>
    <dsp:sp modelId="{2D6C7916-1130-46A8-833B-A6278CBD2192}">
      <dsp:nvSpPr>
        <dsp:cNvPr id="0" name=""/>
        <dsp:cNvSpPr/>
      </dsp:nvSpPr>
      <dsp:spPr>
        <a:xfrm>
          <a:off x="3916965" y="436300"/>
          <a:ext cx="2311834" cy="453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b="1" kern="1200" dirty="0">
              <a:solidFill>
                <a:schemeClr val="bg1"/>
              </a:solidFill>
              <a:latin typeface="Tenorite" pitchFamily="2" charset="0"/>
            </a:rPr>
            <a:t>Jan 20XX</a:t>
          </a:r>
        </a:p>
      </dsp:txBody>
      <dsp:txXfrm>
        <a:off x="3916965" y="436300"/>
        <a:ext cx="2311834" cy="453752"/>
      </dsp:txXfrm>
    </dsp:sp>
    <dsp:sp modelId="{4D953791-5C2F-4A75-A8F4-6ED7EAB5E015}">
      <dsp:nvSpPr>
        <dsp:cNvPr id="0" name=""/>
        <dsp:cNvSpPr/>
      </dsp:nvSpPr>
      <dsp:spPr>
        <a:xfrm>
          <a:off x="3492267" y="890053"/>
          <a:ext cx="0" cy="1291450"/>
        </a:xfrm>
        <a:prstGeom prst="line">
          <a:avLst/>
        </a:prstGeom>
        <a:noFill/>
        <a:ln w="12700" cap="flat" cmpd="sng" algn="ctr">
          <a:solidFill>
            <a:schemeClr val="accent2"/>
          </a:solidFill>
          <a:prstDash val="dash"/>
          <a:miter lim="800000"/>
        </a:ln>
        <a:effectLst/>
      </dsp:spPr>
      <dsp:style>
        <a:lnRef idx="1">
          <a:scrgbClr r="0" g="0" b="0"/>
        </a:lnRef>
        <a:fillRef idx="0">
          <a:scrgbClr r="0" g="0" b="0"/>
        </a:fillRef>
        <a:effectRef idx="0">
          <a:scrgbClr r="0" g="0" b="0"/>
        </a:effectRef>
        <a:fontRef idx="minor"/>
      </dsp:style>
    </dsp:sp>
    <dsp:sp modelId="{152AD014-AFD0-4700-A468-4D562874339A}">
      <dsp:nvSpPr>
        <dsp:cNvPr id="0" name=""/>
        <dsp:cNvSpPr/>
      </dsp:nvSpPr>
      <dsp:spPr>
        <a:xfrm>
          <a:off x="3450486" y="2140666"/>
          <a:ext cx="81675" cy="81675"/>
        </a:xfrm>
        <a:prstGeom prst="ellipse">
          <a:avLst/>
        </a:prstGeom>
        <a:solidFill>
          <a:schemeClr val="accent2"/>
        </a:solidFill>
        <a:ln w="63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7331DD9-74CF-4A3A-86BA-F4B9DBEAB944}">
      <dsp:nvSpPr>
        <dsp:cNvPr id="0" name=""/>
        <dsp:cNvSpPr/>
      </dsp:nvSpPr>
      <dsp:spPr>
        <a:xfrm rot="18900000">
          <a:off x="4956041" y="3539404"/>
          <a:ext cx="320851" cy="320851"/>
        </a:xfrm>
        <a:prstGeom prst="teardrop">
          <a:avLst>
            <a:gd name="adj" fmla="val 115000"/>
          </a:avLst>
        </a:prstGeom>
        <a:solidFill>
          <a:schemeClr val="accent2"/>
        </a:solidFill>
        <a:ln w="12700" cap="flat" cmpd="sng" algn="ctr">
          <a:solidFill>
            <a:schemeClr val="accent2">
              <a:alpha val="90000"/>
              <a:hueOff val="0"/>
              <a:satOff val="0"/>
              <a:lumOff val="0"/>
              <a:alphaOff val="-3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5AAB83-BD07-4B9E-9A3B-858C0B126F9C}">
      <dsp:nvSpPr>
        <dsp:cNvPr id="0" name=""/>
        <dsp:cNvSpPr/>
      </dsp:nvSpPr>
      <dsp:spPr>
        <a:xfrm>
          <a:off x="4991685" y="3575048"/>
          <a:ext cx="249564" cy="249564"/>
        </a:xfrm>
        <a:prstGeom prst="ellipse">
          <a:avLst/>
        </a:prstGeom>
        <a:solidFill>
          <a:schemeClr val="accent1">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8CB2D5A-F46A-4E0E-9575-15F31D04AAC6}">
      <dsp:nvSpPr>
        <dsp:cNvPr id="0" name=""/>
        <dsp:cNvSpPr/>
      </dsp:nvSpPr>
      <dsp:spPr>
        <a:xfrm>
          <a:off x="5541165" y="2181504"/>
          <a:ext cx="2311834" cy="1291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3825" rIns="0" bIns="82550" numCol="1" spcCol="1270" anchor="b" anchorCtr="0">
          <a:noAutofit/>
        </a:bodyPr>
        <a:lstStyle/>
        <a:p>
          <a:pPr marL="0" lvl="0" indent="0" algn="l" defTabSz="577850">
            <a:lnSpc>
              <a:spcPct val="90000"/>
            </a:lnSpc>
            <a:spcBef>
              <a:spcPct val="0"/>
            </a:spcBef>
            <a:spcAft>
              <a:spcPct val="35000"/>
            </a:spcAft>
            <a:buNone/>
          </a:pPr>
          <a:endParaRPr lang="en-US" sz="1300" b="0" kern="1200" dirty="0">
            <a:solidFill>
              <a:schemeClr val="bg1"/>
            </a:solidFill>
            <a:latin typeface="Tenorite" pitchFamily="2" charset="0"/>
          </a:endParaRPr>
        </a:p>
      </dsp:txBody>
      <dsp:txXfrm>
        <a:off x="5541165" y="2181504"/>
        <a:ext cx="2311834" cy="1291450"/>
      </dsp:txXfrm>
    </dsp:sp>
    <dsp:sp modelId="{7C1E6B4A-59F7-4018-A403-E1CCAEE78BA1}">
      <dsp:nvSpPr>
        <dsp:cNvPr id="0" name=""/>
        <dsp:cNvSpPr/>
      </dsp:nvSpPr>
      <dsp:spPr>
        <a:xfrm>
          <a:off x="5541165" y="3472954"/>
          <a:ext cx="2311834" cy="453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b="1" kern="1200" dirty="0">
              <a:solidFill>
                <a:schemeClr val="bg1"/>
              </a:solidFill>
              <a:latin typeface="Tenorite" pitchFamily="2" charset="0"/>
            </a:rPr>
            <a:t>March 20XX</a:t>
          </a:r>
        </a:p>
      </dsp:txBody>
      <dsp:txXfrm>
        <a:off x="5541165" y="3472954"/>
        <a:ext cx="2311834" cy="453752"/>
      </dsp:txXfrm>
    </dsp:sp>
    <dsp:sp modelId="{A03C5372-D306-43AC-B406-6F8183849431}">
      <dsp:nvSpPr>
        <dsp:cNvPr id="0" name=""/>
        <dsp:cNvSpPr/>
      </dsp:nvSpPr>
      <dsp:spPr>
        <a:xfrm>
          <a:off x="5116467" y="2181504"/>
          <a:ext cx="0" cy="1291450"/>
        </a:xfrm>
        <a:prstGeom prst="line">
          <a:avLst/>
        </a:prstGeom>
        <a:noFill/>
        <a:ln w="12700" cap="flat" cmpd="sng" algn="ctr">
          <a:solidFill>
            <a:schemeClr val="accent2"/>
          </a:solidFill>
          <a:prstDash val="dash"/>
          <a:miter lim="800000"/>
        </a:ln>
        <a:effectLst/>
      </dsp:spPr>
      <dsp:style>
        <a:lnRef idx="1">
          <a:scrgbClr r="0" g="0" b="0"/>
        </a:lnRef>
        <a:fillRef idx="0">
          <a:scrgbClr r="0" g="0" b="0"/>
        </a:fillRef>
        <a:effectRef idx="0">
          <a:scrgbClr r="0" g="0" b="0"/>
        </a:effectRef>
        <a:fontRef idx="minor"/>
      </dsp:style>
    </dsp:sp>
    <dsp:sp modelId="{14282312-87CB-41BB-A02D-C594BBEF33C7}">
      <dsp:nvSpPr>
        <dsp:cNvPr id="0" name=""/>
        <dsp:cNvSpPr/>
      </dsp:nvSpPr>
      <dsp:spPr>
        <a:xfrm>
          <a:off x="5074686" y="2140666"/>
          <a:ext cx="81675" cy="81675"/>
        </a:xfrm>
        <a:prstGeom prst="ellipse">
          <a:avLst/>
        </a:prstGeom>
        <a:solidFill>
          <a:schemeClr val="accent2"/>
        </a:solidFill>
        <a:ln w="63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5439AF-6893-479D-8B57-31FBC13C553F}">
      <dsp:nvSpPr>
        <dsp:cNvPr id="0" name=""/>
        <dsp:cNvSpPr/>
      </dsp:nvSpPr>
      <dsp:spPr>
        <a:xfrm rot="8100000">
          <a:off x="6580241" y="502751"/>
          <a:ext cx="320851" cy="320851"/>
        </a:xfrm>
        <a:prstGeom prst="teardrop">
          <a:avLst>
            <a:gd name="adj" fmla="val 115000"/>
          </a:avLst>
        </a:prstGeom>
        <a:solidFill>
          <a:schemeClr val="accent2"/>
        </a:solidFill>
        <a:ln w="12700" cap="flat" cmpd="sng" algn="ctr">
          <a:solidFill>
            <a:schemeClr val="accent2">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2B1C16-7FF0-4DBE-B32E-E43FEB1E2EAC}">
      <dsp:nvSpPr>
        <dsp:cNvPr id="0" name=""/>
        <dsp:cNvSpPr/>
      </dsp:nvSpPr>
      <dsp:spPr>
        <a:xfrm>
          <a:off x="6615885" y="538395"/>
          <a:ext cx="249564" cy="249564"/>
        </a:xfrm>
        <a:prstGeom prst="ellipse">
          <a:avLst/>
        </a:prstGeom>
        <a:solidFill>
          <a:schemeClr val="accent1">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B55AA6D-649D-4145-93EB-08B866A4D4E5}">
      <dsp:nvSpPr>
        <dsp:cNvPr id="0" name=""/>
        <dsp:cNvSpPr/>
      </dsp:nvSpPr>
      <dsp:spPr>
        <a:xfrm>
          <a:off x="7165365" y="890053"/>
          <a:ext cx="2311834" cy="1291450"/>
        </a:xfrm>
        <a:prstGeom prst="rect">
          <a:avLst/>
        </a:prstGeom>
        <a:noFill/>
        <a:ln>
          <a:noFill/>
        </a:ln>
        <a:effectLst/>
      </dsp:spPr>
      <dsp:style>
        <a:lnRef idx="0">
          <a:scrgbClr r="0" g="0" b="0"/>
        </a:lnRef>
        <a:fillRef idx="0">
          <a:scrgbClr r="0" g="0" b="0"/>
        </a:fillRef>
        <a:effectRef idx="0">
          <a:scrgbClr r="0" g="0" b="0"/>
        </a:effectRef>
        <a:fontRef idx="minor"/>
      </dsp:style>
    </dsp:sp>
    <dsp:sp modelId="{3FA5D5AE-9CAE-4D19-9765-BCEE62095312}">
      <dsp:nvSpPr>
        <dsp:cNvPr id="0" name=""/>
        <dsp:cNvSpPr/>
      </dsp:nvSpPr>
      <dsp:spPr>
        <a:xfrm>
          <a:off x="7165365" y="436300"/>
          <a:ext cx="2311834" cy="453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b="1" kern="1200" dirty="0">
              <a:solidFill>
                <a:schemeClr val="bg1"/>
              </a:solidFill>
              <a:latin typeface="Tenorite" pitchFamily="2" charset="0"/>
            </a:rPr>
            <a:t>May 20XX</a:t>
          </a:r>
        </a:p>
      </dsp:txBody>
      <dsp:txXfrm>
        <a:off x="7165365" y="436300"/>
        <a:ext cx="2311834" cy="453752"/>
      </dsp:txXfrm>
    </dsp:sp>
    <dsp:sp modelId="{FE6CA7EB-68EC-4E76-9051-08C4CF370101}">
      <dsp:nvSpPr>
        <dsp:cNvPr id="0" name=""/>
        <dsp:cNvSpPr/>
      </dsp:nvSpPr>
      <dsp:spPr>
        <a:xfrm>
          <a:off x="6740667" y="890053"/>
          <a:ext cx="0" cy="1291450"/>
        </a:xfrm>
        <a:prstGeom prst="line">
          <a:avLst/>
        </a:prstGeom>
        <a:noFill/>
        <a:ln w="12700" cap="flat" cmpd="sng" algn="ctr">
          <a:solidFill>
            <a:schemeClr val="accent2"/>
          </a:solidFill>
          <a:prstDash val="dash"/>
          <a:miter lim="800000"/>
        </a:ln>
        <a:effectLst/>
      </dsp:spPr>
      <dsp:style>
        <a:lnRef idx="1">
          <a:scrgbClr r="0" g="0" b="0"/>
        </a:lnRef>
        <a:fillRef idx="0">
          <a:scrgbClr r="0" g="0" b="0"/>
        </a:fillRef>
        <a:effectRef idx="0">
          <a:scrgbClr r="0" g="0" b="0"/>
        </a:effectRef>
        <a:fontRef idx="minor"/>
      </dsp:style>
    </dsp:sp>
    <dsp:sp modelId="{58B7B786-A0AD-4662-8D54-C5C572D2C32C}">
      <dsp:nvSpPr>
        <dsp:cNvPr id="0" name=""/>
        <dsp:cNvSpPr/>
      </dsp:nvSpPr>
      <dsp:spPr>
        <a:xfrm>
          <a:off x="6698885" y="2140666"/>
          <a:ext cx="81675" cy="81675"/>
        </a:xfrm>
        <a:prstGeom prst="ellipse">
          <a:avLst/>
        </a:prstGeom>
        <a:solidFill>
          <a:schemeClr val="accent2"/>
        </a:solidFill>
        <a:ln w="63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42D06-18ED-4907-9CD8-0C9B5DB1996B}">
      <dsp:nvSpPr>
        <dsp:cNvPr id="0" name=""/>
        <dsp:cNvSpPr/>
      </dsp:nvSpPr>
      <dsp:spPr>
        <a:xfrm>
          <a:off x="615335" y="617763"/>
          <a:ext cx="488481" cy="71"/>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CFF7EB4-8D1D-4EBD-9EA9-DFAF3A948C79}">
      <dsp:nvSpPr>
        <dsp:cNvPr id="0" name=""/>
        <dsp:cNvSpPr/>
      </dsp:nvSpPr>
      <dsp:spPr>
        <a:xfrm>
          <a:off x="1133125" y="576766"/>
          <a:ext cx="56175" cy="105507"/>
        </a:xfrm>
        <a:prstGeom prst="chevron">
          <a:avLst>
            <a:gd name="adj" fmla="val 90000"/>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496F55D-3D5E-413F-A1D3-3A09B51A270C}">
      <dsp:nvSpPr>
        <dsp:cNvPr id="0" name=""/>
        <dsp:cNvSpPr/>
      </dsp:nvSpPr>
      <dsp:spPr>
        <a:xfrm>
          <a:off x="343982" y="407506"/>
          <a:ext cx="420584" cy="420584"/>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6321" tIns="16321" rIns="16321" bIns="16321" numCol="1" spcCol="1270" anchor="ctr" anchorCtr="0">
          <a:noAutofit/>
        </a:bodyPr>
        <a:lstStyle/>
        <a:p>
          <a:pPr marL="0" lvl="0" indent="0" algn="ctr" defTabSz="844550">
            <a:lnSpc>
              <a:spcPct val="90000"/>
            </a:lnSpc>
            <a:spcBef>
              <a:spcPct val="0"/>
            </a:spcBef>
            <a:spcAft>
              <a:spcPct val="35000"/>
            </a:spcAft>
            <a:buNone/>
          </a:pPr>
          <a:r>
            <a:rPr lang="en-US" sz="1900" kern="1200"/>
            <a:t>1</a:t>
          </a:r>
        </a:p>
      </dsp:txBody>
      <dsp:txXfrm>
        <a:off x="405575" y="469099"/>
        <a:ext cx="297398" cy="297398"/>
      </dsp:txXfrm>
    </dsp:sp>
    <dsp:sp modelId="{454A571F-5D7B-4063-9E29-56E19B7A1F32}">
      <dsp:nvSpPr>
        <dsp:cNvPr id="0" name=""/>
        <dsp:cNvSpPr/>
      </dsp:nvSpPr>
      <dsp:spPr>
        <a:xfrm>
          <a:off x="4733" y="993684"/>
          <a:ext cx="1099083" cy="1965600"/>
        </a:xfrm>
        <a:prstGeom prst="upArrowCallout">
          <a:avLst>
            <a:gd name="adj1" fmla="val 50000"/>
            <a:gd name="adj2" fmla="val 20000"/>
            <a:gd name="adj3" fmla="val 20000"/>
            <a:gd name="adj4" fmla="val 100000"/>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6697" tIns="165100" rIns="86697" bIns="165100" numCol="1" spcCol="1270" anchor="t" anchorCtr="0">
          <a:noAutofit/>
        </a:bodyPr>
        <a:lstStyle/>
        <a:p>
          <a:pPr marL="0" lvl="0" indent="0" algn="l" defTabSz="488950">
            <a:lnSpc>
              <a:spcPct val="90000"/>
            </a:lnSpc>
            <a:spcBef>
              <a:spcPct val="0"/>
            </a:spcBef>
            <a:spcAft>
              <a:spcPct val="35000"/>
            </a:spcAft>
            <a:buNone/>
          </a:pPr>
          <a:r>
            <a:rPr lang="en-US" sz="1100" kern="1200"/>
            <a:t>Ability to communicate effectively with a wide range of customers</a:t>
          </a:r>
        </a:p>
      </dsp:txBody>
      <dsp:txXfrm>
        <a:off x="4733" y="1213501"/>
        <a:ext cx="1099083" cy="1745783"/>
      </dsp:txXfrm>
    </dsp:sp>
    <dsp:sp modelId="{02277367-849B-4126-B7D7-39CD373D369C}">
      <dsp:nvSpPr>
        <dsp:cNvPr id="0" name=""/>
        <dsp:cNvSpPr/>
      </dsp:nvSpPr>
      <dsp:spPr>
        <a:xfrm>
          <a:off x="1225937" y="617771"/>
          <a:ext cx="1099083" cy="72"/>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1331FFDA-D7D8-4BF9-B5ED-CEE9DC3A5838}">
      <dsp:nvSpPr>
        <dsp:cNvPr id="0" name=""/>
        <dsp:cNvSpPr/>
      </dsp:nvSpPr>
      <dsp:spPr>
        <a:xfrm>
          <a:off x="2354329" y="576773"/>
          <a:ext cx="56175" cy="105516"/>
        </a:xfrm>
        <a:prstGeom prst="chevron">
          <a:avLst>
            <a:gd name="adj" fmla="val 90000"/>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8D31BEDA-03A4-4930-B9C9-2A87845A9A23}">
      <dsp:nvSpPr>
        <dsp:cNvPr id="0" name=""/>
        <dsp:cNvSpPr/>
      </dsp:nvSpPr>
      <dsp:spPr>
        <a:xfrm>
          <a:off x="1565186" y="407515"/>
          <a:ext cx="420584" cy="420584"/>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6321" tIns="16321" rIns="16321" bIns="16321" numCol="1" spcCol="1270" anchor="ctr" anchorCtr="0">
          <a:noAutofit/>
        </a:bodyPr>
        <a:lstStyle/>
        <a:p>
          <a:pPr marL="0" lvl="0" indent="0" algn="ctr" defTabSz="844550">
            <a:lnSpc>
              <a:spcPct val="90000"/>
            </a:lnSpc>
            <a:spcBef>
              <a:spcPct val="0"/>
            </a:spcBef>
            <a:spcAft>
              <a:spcPct val="35000"/>
            </a:spcAft>
            <a:buNone/>
          </a:pPr>
          <a:r>
            <a:rPr lang="en-US" sz="1900" kern="1200"/>
            <a:t>2</a:t>
          </a:r>
        </a:p>
      </dsp:txBody>
      <dsp:txXfrm>
        <a:off x="1626779" y="469108"/>
        <a:ext cx="297398" cy="297398"/>
      </dsp:txXfrm>
    </dsp:sp>
    <dsp:sp modelId="{9C7A2787-6B24-4FC8-8DB1-23CAAE4B7DEA}">
      <dsp:nvSpPr>
        <dsp:cNvPr id="0" name=""/>
        <dsp:cNvSpPr/>
      </dsp:nvSpPr>
      <dsp:spPr>
        <a:xfrm>
          <a:off x="1225937" y="993708"/>
          <a:ext cx="1099083" cy="1965600"/>
        </a:xfrm>
        <a:prstGeom prst="upArrowCallout">
          <a:avLst>
            <a:gd name="adj1" fmla="val 50000"/>
            <a:gd name="adj2" fmla="val 20000"/>
            <a:gd name="adj3" fmla="val 20000"/>
            <a:gd name="adj4" fmla="val 100000"/>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6697" tIns="165100" rIns="86697" bIns="165100" numCol="1" spcCol="1270" anchor="t" anchorCtr="0">
          <a:noAutofit/>
        </a:bodyPr>
        <a:lstStyle/>
        <a:p>
          <a:pPr marL="0" lvl="0" indent="0" algn="l" defTabSz="488950">
            <a:lnSpc>
              <a:spcPct val="90000"/>
            </a:lnSpc>
            <a:spcBef>
              <a:spcPct val="0"/>
            </a:spcBef>
            <a:spcAft>
              <a:spcPct val="35000"/>
            </a:spcAft>
            <a:buNone/>
          </a:pPr>
          <a:r>
            <a:rPr lang="en-US" sz="1100" kern="1200"/>
            <a:t>Experience of working in a busy, inbound call center</a:t>
          </a:r>
        </a:p>
      </dsp:txBody>
      <dsp:txXfrm>
        <a:off x="1225937" y="1213525"/>
        <a:ext cx="1099083" cy="1745783"/>
      </dsp:txXfrm>
    </dsp:sp>
    <dsp:sp modelId="{74246B06-8DAC-4FC0-BB30-0CC8F5131DA4}">
      <dsp:nvSpPr>
        <dsp:cNvPr id="0" name=""/>
        <dsp:cNvSpPr/>
      </dsp:nvSpPr>
      <dsp:spPr>
        <a:xfrm>
          <a:off x="2447141" y="617771"/>
          <a:ext cx="1099083" cy="72"/>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1FB5AD2-0B88-4F80-9A3B-C72353E3ACAF}">
      <dsp:nvSpPr>
        <dsp:cNvPr id="0" name=""/>
        <dsp:cNvSpPr/>
      </dsp:nvSpPr>
      <dsp:spPr>
        <a:xfrm>
          <a:off x="3575533" y="576773"/>
          <a:ext cx="56175" cy="105516"/>
        </a:xfrm>
        <a:prstGeom prst="chevron">
          <a:avLst>
            <a:gd name="adj" fmla="val 90000"/>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161D0D48-1FA5-4A87-9C4E-3E6F83A7BF8E}">
      <dsp:nvSpPr>
        <dsp:cNvPr id="0" name=""/>
        <dsp:cNvSpPr/>
      </dsp:nvSpPr>
      <dsp:spPr>
        <a:xfrm>
          <a:off x="2786390" y="407515"/>
          <a:ext cx="420584" cy="420584"/>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6321" tIns="16321" rIns="16321" bIns="16321" numCol="1" spcCol="1270" anchor="ctr" anchorCtr="0">
          <a:noAutofit/>
        </a:bodyPr>
        <a:lstStyle/>
        <a:p>
          <a:pPr marL="0" lvl="0" indent="0" algn="ctr" defTabSz="844550">
            <a:lnSpc>
              <a:spcPct val="90000"/>
            </a:lnSpc>
            <a:spcBef>
              <a:spcPct val="0"/>
            </a:spcBef>
            <a:spcAft>
              <a:spcPct val="35000"/>
            </a:spcAft>
            <a:buNone/>
          </a:pPr>
          <a:r>
            <a:rPr lang="en-US" sz="1900" kern="1200"/>
            <a:t>3</a:t>
          </a:r>
        </a:p>
      </dsp:txBody>
      <dsp:txXfrm>
        <a:off x="2847983" y="469108"/>
        <a:ext cx="297398" cy="297398"/>
      </dsp:txXfrm>
    </dsp:sp>
    <dsp:sp modelId="{073269C0-F7E8-458B-B421-DECB1FBB0DD3}">
      <dsp:nvSpPr>
        <dsp:cNvPr id="0" name=""/>
        <dsp:cNvSpPr/>
      </dsp:nvSpPr>
      <dsp:spPr>
        <a:xfrm>
          <a:off x="2447141" y="993708"/>
          <a:ext cx="1099083" cy="1965600"/>
        </a:xfrm>
        <a:prstGeom prst="upArrowCallout">
          <a:avLst>
            <a:gd name="adj1" fmla="val 50000"/>
            <a:gd name="adj2" fmla="val 20000"/>
            <a:gd name="adj3" fmla="val 20000"/>
            <a:gd name="adj4" fmla="val 100000"/>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6697" tIns="165100" rIns="86697" bIns="165100" numCol="1" spcCol="1270" anchor="t" anchorCtr="0">
          <a:noAutofit/>
        </a:bodyPr>
        <a:lstStyle/>
        <a:p>
          <a:pPr marL="0" lvl="0" indent="0" algn="l" defTabSz="488950">
            <a:lnSpc>
              <a:spcPct val="90000"/>
            </a:lnSpc>
            <a:spcBef>
              <a:spcPct val="0"/>
            </a:spcBef>
            <a:spcAft>
              <a:spcPct val="35000"/>
            </a:spcAft>
            <a:buNone/>
          </a:pPr>
          <a:r>
            <a:rPr lang="en-US" sz="1100" kern="1200"/>
            <a:t>Always looking at different ways to improve service given to customers</a:t>
          </a:r>
        </a:p>
      </dsp:txBody>
      <dsp:txXfrm>
        <a:off x="2447141" y="1213525"/>
        <a:ext cx="1099083" cy="1745783"/>
      </dsp:txXfrm>
    </dsp:sp>
    <dsp:sp modelId="{63FDB4EF-903B-433D-9929-93DF3EB5B2B1}">
      <dsp:nvSpPr>
        <dsp:cNvPr id="0" name=""/>
        <dsp:cNvSpPr/>
      </dsp:nvSpPr>
      <dsp:spPr>
        <a:xfrm>
          <a:off x="3668345" y="617771"/>
          <a:ext cx="1099083" cy="72"/>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92ADDB0E-009C-48B2-BC25-D35D1378D400}">
      <dsp:nvSpPr>
        <dsp:cNvPr id="0" name=""/>
        <dsp:cNvSpPr/>
      </dsp:nvSpPr>
      <dsp:spPr>
        <a:xfrm>
          <a:off x="4796737" y="576773"/>
          <a:ext cx="56175" cy="105516"/>
        </a:xfrm>
        <a:prstGeom prst="chevron">
          <a:avLst>
            <a:gd name="adj" fmla="val 90000"/>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808F98CC-8B85-47A0-B53A-8D579F3C720E}">
      <dsp:nvSpPr>
        <dsp:cNvPr id="0" name=""/>
        <dsp:cNvSpPr/>
      </dsp:nvSpPr>
      <dsp:spPr>
        <a:xfrm>
          <a:off x="4007594" y="407515"/>
          <a:ext cx="420584" cy="420584"/>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6321" tIns="16321" rIns="16321" bIns="16321" numCol="1" spcCol="1270" anchor="ctr" anchorCtr="0">
          <a:noAutofit/>
        </a:bodyPr>
        <a:lstStyle/>
        <a:p>
          <a:pPr marL="0" lvl="0" indent="0" algn="ctr" defTabSz="844550">
            <a:lnSpc>
              <a:spcPct val="90000"/>
            </a:lnSpc>
            <a:spcBef>
              <a:spcPct val="0"/>
            </a:spcBef>
            <a:spcAft>
              <a:spcPct val="35000"/>
            </a:spcAft>
            <a:buNone/>
          </a:pPr>
          <a:r>
            <a:rPr lang="en-US" sz="1900" kern="1200"/>
            <a:t>4</a:t>
          </a:r>
        </a:p>
      </dsp:txBody>
      <dsp:txXfrm>
        <a:off x="4069187" y="469108"/>
        <a:ext cx="297398" cy="297398"/>
      </dsp:txXfrm>
    </dsp:sp>
    <dsp:sp modelId="{8FEDAB4F-E0A5-4CC8-81E6-30D25352AB69}">
      <dsp:nvSpPr>
        <dsp:cNvPr id="0" name=""/>
        <dsp:cNvSpPr/>
      </dsp:nvSpPr>
      <dsp:spPr>
        <a:xfrm>
          <a:off x="3668345" y="993708"/>
          <a:ext cx="1099083" cy="1965600"/>
        </a:xfrm>
        <a:prstGeom prst="upArrowCallout">
          <a:avLst>
            <a:gd name="adj1" fmla="val 50000"/>
            <a:gd name="adj2" fmla="val 20000"/>
            <a:gd name="adj3" fmla="val 20000"/>
            <a:gd name="adj4" fmla="val 100000"/>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6697" tIns="165100" rIns="86697" bIns="165100" numCol="1" spcCol="1270" anchor="t" anchorCtr="0">
          <a:noAutofit/>
        </a:bodyPr>
        <a:lstStyle/>
        <a:p>
          <a:pPr marL="0" lvl="0" indent="0" algn="l" defTabSz="488950">
            <a:lnSpc>
              <a:spcPct val="90000"/>
            </a:lnSpc>
            <a:spcBef>
              <a:spcPct val="0"/>
            </a:spcBef>
            <a:spcAft>
              <a:spcPct val="35000"/>
            </a:spcAft>
            <a:buNone/>
          </a:pPr>
          <a:r>
            <a:rPr lang="en-US" sz="1100" kern="1200"/>
            <a:t>Ensured that a high level of customer care was exercized at all times</a:t>
          </a:r>
        </a:p>
      </dsp:txBody>
      <dsp:txXfrm>
        <a:off x="3668345" y="1213525"/>
        <a:ext cx="1099083" cy="1745783"/>
      </dsp:txXfrm>
    </dsp:sp>
    <dsp:sp modelId="{20F13579-03F0-4D6A-B81B-E2DF7A96B962}">
      <dsp:nvSpPr>
        <dsp:cNvPr id="0" name=""/>
        <dsp:cNvSpPr/>
      </dsp:nvSpPr>
      <dsp:spPr>
        <a:xfrm>
          <a:off x="4889549" y="617771"/>
          <a:ext cx="1099083" cy="72"/>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4CB4072C-2ABA-4AFD-84B5-052826E1CB75}">
      <dsp:nvSpPr>
        <dsp:cNvPr id="0" name=""/>
        <dsp:cNvSpPr/>
      </dsp:nvSpPr>
      <dsp:spPr>
        <a:xfrm>
          <a:off x="6017941" y="576773"/>
          <a:ext cx="56175" cy="105516"/>
        </a:xfrm>
        <a:prstGeom prst="chevron">
          <a:avLst>
            <a:gd name="adj" fmla="val 90000"/>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C2D0490-7DBD-434C-A841-B3ECEFEDF6C3}">
      <dsp:nvSpPr>
        <dsp:cNvPr id="0" name=""/>
        <dsp:cNvSpPr/>
      </dsp:nvSpPr>
      <dsp:spPr>
        <a:xfrm>
          <a:off x="5228798" y="407515"/>
          <a:ext cx="420584" cy="420584"/>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6321" tIns="16321" rIns="16321" bIns="16321" numCol="1" spcCol="1270" anchor="ctr" anchorCtr="0">
          <a:noAutofit/>
        </a:bodyPr>
        <a:lstStyle/>
        <a:p>
          <a:pPr marL="0" lvl="0" indent="0" algn="ctr" defTabSz="844550">
            <a:lnSpc>
              <a:spcPct val="90000"/>
            </a:lnSpc>
            <a:spcBef>
              <a:spcPct val="0"/>
            </a:spcBef>
            <a:spcAft>
              <a:spcPct val="35000"/>
            </a:spcAft>
            <a:buNone/>
          </a:pPr>
          <a:r>
            <a:rPr lang="en-US" sz="1900" kern="1200"/>
            <a:t>5</a:t>
          </a:r>
        </a:p>
      </dsp:txBody>
      <dsp:txXfrm>
        <a:off x="5290391" y="469108"/>
        <a:ext cx="297398" cy="297398"/>
      </dsp:txXfrm>
    </dsp:sp>
    <dsp:sp modelId="{5E77A608-5A97-40FB-AF85-091AA35F8021}">
      <dsp:nvSpPr>
        <dsp:cNvPr id="0" name=""/>
        <dsp:cNvSpPr/>
      </dsp:nvSpPr>
      <dsp:spPr>
        <a:xfrm>
          <a:off x="4889549" y="993708"/>
          <a:ext cx="1099083" cy="1965600"/>
        </a:xfrm>
        <a:prstGeom prst="upArrowCallout">
          <a:avLst>
            <a:gd name="adj1" fmla="val 50000"/>
            <a:gd name="adj2" fmla="val 20000"/>
            <a:gd name="adj3" fmla="val 20000"/>
            <a:gd name="adj4" fmla="val 100000"/>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6697" tIns="165100" rIns="86697" bIns="165100" numCol="1" spcCol="1270" anchor="t" anchorCtr="0">
          <a:noAutofit/>
        </a:bodyPr>
        <a:lstStyle/>
        <a:p>
          <a:pPr marL="0" lvl="0" indent="0" algn="l" defTabSz="488950">
            <a:lnSpc>
              <a:spcPct val="90000"/>
            </a:lnSpc>
            <a:spcBef>
              <a:spcPct val="0"/>
            </a:spcBef>
            <a:spcAft>
              <a:spcPct val="35000"/>
            </a:spcAft>
            <a:buNone/>
          </a:pPr>
          <a:r>
            <a:rPr lang="en-US" sz="1100" kern="1200"/>
            <a:t>Projecting a professional image face-to-face, on the phone and via e-mail</a:t>
          </a:r>
        </a:p>
      </dsp:txBody>
      <dsp:txXfrm>
        <a:off x="4889549" y="1213525"/>
        <a:ext cx="1099083" cy="1745783"/>
      </dsp:txXfrm>
    </dsp:sp>
    <dsp:sp modelId="{8C5D3EF2-895B-42B4-9CDF-67ED51E9B7DA}">
      <dsp:nvSpPr>
        <dsp:cNvPr id="0" name=""/>
        <dsp:cNvSpPr/>
      </dsp:nvSpPr>
      <dsp:spPr>
        <a:xfrm>
          <a:off x="6110753" y="617771"/>
          <a:ext cx="1099083" cy="72"/>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2BF7A4E8-3753-44DD-8825-EFF9AFFF90F0}">
      <dsp:nvSpPr>
        <dsp:cNvPr id="0" name=""/>
        <dsp:cNvSpPr/>
      </dsp:nvSpPr>
      <dsp:spPr>
        <a:xfrm>
          <a:off x="7239145" y="576773"/>
          <a:ext cx="56175" cy="105516"/>
        </a:xfrm>
        <a:prstGeom prst="chevron">
          <a:avLst>
            <a:gd name="adj" fmla="val 90000"/>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608E3EB-4864-4520-A963-ED225027EC0A}">
      <dsp:nvSpPr>
        <dsp:cNvPr id="0" name=""/>
        <dsp:cNvSpPr/>
      </dsp:nvSpPr>
      <dsp:spPr>
        <a:xfrm>
          <a:off x="6450002" y="407515"/>
          <a:ext cx="420584" cy="420584"/>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6321" tIns="16321" rIns="16321" bIns="16321" numCol="1" spcCol="1270" anchor="ctr" anchorCtr="0">
          <a:noAutofit/>
        </a:bodyPr>
        <a:lstStyle/>
        <a:p>
          <a:pPr marL="0" lvl="0" indent="0" algn="ctr" defTabSz="844550">
            <a:lnSpc>
              <a:spcPct val="90000"/>
            </a:lnSpc>
            <a:spcBef>
              <a:spcPct val="0"/>
            </a:spcBef>
            <a:spcAft>
              <a:spcPct val="35000"/>
            </a:spcAft>
            <a:buNone/>
          </a:pPr>
          <a:r>
            <a:rPr lang="en-US" sz="1900" kern="1200"/>
            <a:t>6</a:t>
          </a:r>
        </a:p>
      </dsp:txBody>
      <dsp:txXfrm>
        <a:off x="6511595" y="469108"/>
        <a:ext cx="297398" cy="297398"/>
      </dsp:txXfrm>
    </dsp:sp>
    <dsp:sp modelId="{8B7A026A-47CB-48A0-8B2E-337249B33412}">
      <dsp:nvSpPr>
        <dsp:cNvPr id="0" name=""/>
        <dsp:cNvSpPr/>
      </dsp:nvSpPr>
      <dsp:spPr>
        <a:xfrm>
          <a:off x="6110753" y="993708"/>
          <a:ext cx="1099083" cy="1965600"/>
        </a:xfrm>
        <a:prstGeom prst="upArrowCallout">
          <a:avLst>
            <a:gd name="adj1" fmla="val 50000"/>
            <a:gd name="adj2" fmla="val 20000"/>
            <a:gd name="adj3" fmla="val 20000"/>
            <a:gd name="adj4" fmla="val 100000"/>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6697" tIns="165100" rIns="86697" bIns="165100" numCol="1" spcCol="1270" anchor="t" anchorCtr="0">
          <a:noAutofit/>
        </a:bodyPr>
        <a:lstStyle/>
        <a:p>
          <a:pPr marL="0" lvl="0" indent="0" algn="l" defTabSz="488950">
            <a:lnSpc>
              <a:spcPct val="90000"/>
            </a:lnSpc>
            <a:spcBef>
              <a:spcPct val="0"/>
            </a:spcBef>
            <a:spcAft>
              <a:spcPct val="35000"/>
            </a:spcAft>
            <a:buNone/>
          </a:pPr>
          <a:r>
            <a:rPr lang="en-US" sz="1100" kern="1200"/>
            <a:t>Ability to remain calm when dealing with emotional, difficult, or distressed people</a:t>
          </a:r>
        </a:p>
      </dsp:txBody>
      <dsp:txXfrm>
        <a:off x="6110753" y="1213525"/>
        <a:ext cx="1099083" cy="1745783"/>
      </dsp:txXfrm>
    </dsp:sp>
    <dsp:sp modelId="{4C68A9AC-A148-4B0D-9702-80014857EFFD}">
      <dsp:nvSpPr>
        <dsp:cNvPr id="0" name=""/>
        <dsp:cNvSpPr/>
      </dsp:nvSpPr>
      <dsp:spPr>
        <a:xfrm>
          <a:off x="7331957" y="617771"/>
          <a:ext cx="1099083" cy="72"/>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84C0BEFE-E979-4243-92B3-442FFF31FE5E}">
      <dsp:nvSpPr>
        <dsp:cNvPr id="0" name=""/>
        <dsp:cNvSpPr/>
      </dsp:nvSpPr>
      <dsp:spPr>
        <a:xfrm>
          <a:off x="8460349" y="576773"/>
          <a:ext cx="56175" cy="105516"/>
        </a:xfrm>
        <a:prstGeom prst="chevron">
          <a:avLst>
            <a:gd name="adj" fmla="val 90000"/>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BE5744A8-79D6-4725-B117-5DE53A533A35}">
      <dsp:nvSpPr>
        <dsp:cNvPr id="0" name=""/>
        <dsp:cNvSpPr/>
      </dsp:nvSpPr>
      <dsp:spPr>
        <a:xfrm>
          <a:off x="7671206" y="407515"/>
          <a:ext cx="420584" cy="420584"/>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6321" tIns="16321" rIns="16321" bIns="16321" numCol="1" spcCol="1270" anchor="ctr" anchorCtr="0">
          <a:noAutofit/>
        </a:bodyPr>
        <a:lstStyle/>
        <a:p>
          <a:pPr marL="0" lvl="0" indent="0" algn="ctr" defTabSz="844550">
            <a:lnSpc>
              <a:spcPct val="90000"/>
            </a:lnSpc>
            <a:spcBef>
              <a:spcPct val="0"/>
            </a:spcBef>
            <a:spcAft>
              <a:spcPct val="35000"/>
            </a:spcAft>
            <a:buNone/>
          </a:pPr>
          <a:r>
            <a:rPr lang="en-US" sz="1900" kern="1200"/>
            <a:t>7</a:t>
          </a:r>
        </a:p>
      </dsp:txBody>
      <dsp:txXfrm>
        <a:off x="7732799" y="469108"/>
        <a:ext cx="297398" cy="297398"/>
      </dsp:txXfrm>
    </dsp:sp>
    <dsp:sp modelId="{14766DF6-808D-4609-85E6-953A61DCD2A7}">
      <dsp:nvSpPr>
        <dsp:cNvPr id="0" name=""/>
        <dsp:cNvSpPr/>
      </dsp:nvSpPr>
      <dsp:spPr>
        <a:xfrm>
          <a:off x="7331957" y="993708"/>
          <a:ext cx="1099158" cy="1965600"/>
        </a:xfrm>
        <a:prstGeom prst="upArrowCallout">
          <a:avLst>
            <a:gd name="adj1" fmla="val 50000"/>
            <a:gd name="adj2" fmla="val 20000"/>
            <a:gd name="adj3" fmla="val 20000"/>
            <a:gd name="adj4" fmla="val 100000"/>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6703" tIns="165100" rIns="86703" bIns="165100" numCol="1" spcCol="1270" anchor="t" anchorCtr="0">
          <a:noAutofit/>
        </a:bodyPr>
        <a:lstStyle/>
        <a:p>
          <a:pPr marL="0" lvl="0" indent="0" algn="l" defTabSz="488950">
            <a:lnSpc>
              <a:spcPct val="90000"/>
            </a:lnSpc>
            <a:spcBef>
              <a:spcPct val="0"/>
            </a:spcBef>
            <a:spcAft>
              <a:spcPct val="35000"/>
            </a:spcAft>
            <a:buNone/>
          </a:pPr>
          <a:r>
            <a:rPr lang="en-US" sz="1100" kern="1200"/>
            <a:t>Handled complex queries and complaints</a:t>
          </a:r>
        </a:p>
      </dsp:txBody>
      <dsp:txXfrm>
        <a:off x="7331957" y="1213540"/>
        <a:ext cx="1099158" cy="1745768"/>
      </dsp:txXfrm>
    </dsp:sp>
    <dsp:sp modelId="{712B20EB-E620-456F-928A-C8183C38EF30}">
      <dsp:nvSpPr>
        <dsp:cNvPr id="0" name=""/>
        <dsp:cNvSpPr/>
      </dsp:nvSpPr>
      <dsp:spPr>
        <a:xfrm>
          <a:off x="8553244" y="617771"/>
          <a:ext cx="549541" cy="72"/>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A19EE65-F474-4A93-BA27-DA557AD4292F}">
      <dsp:nvSpPr>
        <dsp:cNvPr id="0" name=""/>
        <dsp:cNvSpPr/>
      </dsp:nvSpPr>
      <dsp:spPr>
        <a:xfrm>
          <a:off x="8892494" y="407515"/>
          <a:ext cx="420584" cy="420584"/>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6321" tIns="16321" rIns="16321" bIns="16321" numCol="1" spcCol="1270" anchor="ctr" anchorCtr="0">
          <a:noAutofit/>
        </a:bodyPr>
        <a:lstStyle/>
        <a:p>
          <a:pPr marL="0" lvl="0" indent="0" algn="ctr" defTabSz="844550">
            <a:lnSpc>
              <a:spcPct val="90000"/>
            </a:lnSpc>
            <a:spcBef>
              <a:spcPct val="0"/>
            </a:spcBef>
            <a:spcAft>
              <a:spcPct val="35000"/>
            </a:spcAft>
            <a:buNone/>
          </a:pPr>
          <a:r>
            <a:rPr lang="en-US" sz="1900" kern="1200"/>
            <a:t>8</a:t>
          </a:r>
        </a:p>
      </dsp:txBody>
      <dsp:txXfrm>
        <a:off x="8954087" y="469108"/>
        <a:ext cx="297398" cy="297398"/>
      </dsp:txXfrm>
    </dsp:sp>
    <dsp:sp modelId="{2C4827CC-B728-493F-A8F5-9BECF33F1FC7}">
      <dsp:nvSpPr>
        <dsp:cNvPr id="0" name=""/>
        <dsp:cNvSpPr/>
      </dsp:nvSpPr>
      <dsp:spPr>
        <a:xfrm>
          <a:off x="8553244" y="993708"/>
          <a:ext cx="1099083" cy="1965600"/>
        </a:xfrm>
        <a:prstGeom prst="upArrowCallout">
          <a:avLst>
            <a:gd name="adj1" fmla="val 50000"/>
            <a:gd name="adj2" fmla="val 20000"/>
            <a:gd name="adj3" fmla="val 20000"/>
            <a:gd name="adj4" fmla="val 100000"/>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6697" tIns="165100" rIns="86697" bIns="165100" numCol="1" spcCol="1270" anchor="t" anchorCtr="0">
          <a:noAutofit/>
        </a:bodyPr>
        <a:lstStyle/>
        <a:p>
          <a:pPr marL="0" lvl="0" indent="0" algn="l" defTabSz="488950">
            <a:lnSpc>
              <a:spcPct val="90000"/>
            </a:lnSpc>
            <a:spcBef>
              <a:spcPct val="0"/>
            </a:spcBef>
            <a:spcAft>
              <a:spcPct val="35000"/>
            </a:spcAft>
            <a:buNone/>
          </a:pPr>
          <a:r>
            <a:rPr lang="en-US" sz="1100" kern="1200"/>
            <a:t>Directing requests and unresolved issues to other colleagues</a:t>
          </a:r>
        </a:p>
      </dsp:txBody>
      <dsp:txXfrm>
        <a:off x="8553244" y="1213525"/>
        <a:ext cx="1099083" cy="174578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8446E9-E346-475B-8E93-300CC166E6C5}">
      <dsp:nvSpPr>
        <dsp:cNvPr id="0" name=""/>
        <dsp:cNvSpPr/>
      </dsp:nvSpPr>
      <dsp:spPr>
        <a:xfrm>
          <a:off x="471856" y="636298"/>
          <a:ext cx="772031" cy="7720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676D06-FAF2-45C6-B4EB-5AE48F50FC77}">
      <dsp:nvSpPr>
        <dsp:cNvPr id="0" name=""/>
        <dsp:cNvSpPr/>
      </dsp:nvSpPr>
      <dsp:spPr>
        <a:xfrm>
          <a:off x="59" y="1722587"/>
          <a:ext cx="1715625" cy="1007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a:t>Flexible team player who prospers in a fast-paced work environment based on experience (balancing a full course load with employment, working off hours, a busy office, etc.)</a:t>
          </a:r>
        </a:p>
      </dsp:txBody>
      <dsp:txXfrm>
        <a:off x="59" y="1722587"/>
        <a:ext cx="1715625" cy="1007929"/>
      </dsp:txXfrm>
    </dsp:sp>
    <dsp:sp modelId="{62F40998-0088-4F34-9676-611060E75CDA}">
      <dsp:nvSpPr>
        <dsp:cNvPr id="0" name=""/>
        <dsp:cNvSpPr/>
      </dsp:nvSpPr>
      <dsp:spPr>
        <a:xfrm>
          <a:off x="2487715" y="636298"/>
          <a:ext cx="772031" cy="7720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03BDCD-ADD4-4A8C-9255-F28373A45194}">
      <dsp:nvSpPr>
        <dsp:cNvPr id="0" name=""/>
        <dsp:cNvSpPr/>
      </dsp:nvSpPr>
      <dsp:spPr>
        <a:xfrm>
          <a:off x="2015919" y="1722587"/>
          <a:ext cx="1715625" cy="1007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Kept track of all team deadlines and targets</a:t>
          </a:r>
        </a:p>
      </dsp:txBody>
      <dsp:txXfrm>
        <a:off x="2015919" y="1722587"/>
        <a:ext cx="1715625" cy="1007929"/>
      </dsp:txXfrm>
    </dsp:sp>
    <dsp:sp modelId="{3CDC54E9-A022-441B-AEC9-926EA3B27839}">
      <dsp:nvSpPr>
        <dsp:cNvPr id="0" name=""/>
        <dsp:cNvSpPr/>
      </dsp:nvSpPr>
      <dsp:spPr>
        <a:xfrm>
          <a:off x="4503575" y="636298"/>
          <a:ext cx="772031" cy="77203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BEF111E-8E86-4CDD-81F7-A93741ED4D48}">
      <dsp:nvSpPr>
        <dsp:cNvPr id="0" name=""/>
        <dsp:cNvSpPr/>
      </dsp:nvSpPr>
      <dsp:spPr>
        <a:xfrm>
          <a:off x="4031778" y="1722587"/>
          <a:ext cx="1715625" cy="1007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Experienced at managing a team of 50 employees from different regions of the country which also included 4 business units and 7 nationalities</a:t>
          </a:r>
        </a:p>
      </dsp:txBody>
      <dsp:txXfrm>
        <a:off x="4031778" y="1722587"/>
        <a:ext cx="1715625" cy="1007929"/>
      </dsp:txXfrm>
    </dsp:sp>
    <dsp:sp modelId="{38F09090-60FC-4C59-AA8F-B351B0D727BF}">
      <dsp:nvSpPr>
        <dsp:cNvPr id="0" name=""/>
        <dsp:cNvSpPr/>
      </dsp:nvSpPr>
      <dsp:spPr>
        <a:xfrm>
          <a:off x="6519434" y="636298"/>
          <a:ext cx="772031" cy="77203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72D914A-72EA-4F3A-BD7B-477E19B5CA0A}">
      <dsp:nvSpPr>
        <dsp:cNvPr id="0" name=""/>
        <dsp:cNvSpPr/>
      </dsp:nvSpPr>
      <dsp:spPr>
        <a:xfrm>
          <a:off x="6047637" y="1722587"/>
          <a:ext cx="1715625" cy="1007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Exceptional leadership skills developed through work experience in (government position, tutoring, student mentor/leader, teacher, supervisory role, etc.)</a:t>
          </a:r>
        </a:p>
      </dsp:txBody>
      <dsp:txXfrm>
        <a:off x="6047637" y="1722587"/>
        <a:ext cx="1715625" cy="1007929"/>
      </dsp:txXfrm>
    </dsp:sp>
    <dsp:sp modelId="{17986107-3BB3-40C7-8FA6-7EB01EC05B01}">
      <dsp:nvSpPr>
        <dsp:cNvPr id="0" name=""/>
        <dsp:cNvSpPr/>
      </dsp:nvSpPr>
      <dsp:spPr>
        <a:xfrm>
          <a:off x="8535294" y="636298"/>
          <a:ext cx="772031" cy="77203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85D088D-6E8C-4044-BC45-F15B80CD1A42}">
      <dsp:nvSpPr>
        <dsp:cNvPr id="0" name=""/>
        <dsp:cNvSpPr/>
      </dsp:nvSpPr>
      <dsp:spPr>
        <a:xfrm>
          <a:off x="8063497" y="1722587"/>
          <a:ext cx="1715625" cy="1007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Prepared payroll data for processing and covered all employee vacations/absences to maintain smooth-running operation.</a:t>
          </a:r>
        </a:p>
      </dsp:txBody>
      <dsp:txXfrm>
        <a:off x="8063497" y="1722587"/>
        <a:ext cx="1715625" cy="100792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B67DC5-EACA-483C-8D55-1DE77A08A4A6}">
      <dsp:nvSpPr>
        <dsp:cNvPr id="0" name=""/>
        <dsp:cNvSpPr/>
      </dsp:nvSpPr>
      <dsp:spPr>
        <a:xfrm>
          <a:off x="0" y="1397"/>
          <a:ext cx="9779182" cy="70821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8815B4-F05C-424A-8DD1-613F891F37A6}">
      <dsp:nvSpPr>
        <dsp:cNvPr id="0" name=""/>
        <dsp:cNvSpPr/>
      </dsp:nvSpPr>
      <dsp:spPr>
        <a:xfrm>
          <a:off x="214234" y="160745"/>
          <a:ext cx="389518" cy="38951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FA4DDBE-E259-4294-9685-089843D587EC}">
      <dsp:nvSpPr>
        <dsp:cNvPr id="0" name=""/>
        <dsp:cNvSpPr/>
      </dsp:nvSpPr>
      <dsp:spPr>
        <a:xfrm>
          <a:off x="817988" y="1397"/>
          <a:ext cx="8961193" cy="708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953" tIns="74953" rIns="74953" bIns="74953" numCol="1" spcCol="1270" anchor="ctr" anchorCtr="0">
          <a:noAutofit/>
        </a:bodyPr>
        <a:lstStyle/>
        <a:p>
          <a:pPr marL="0" lvl="0" indent="0" algn="l" defTabSz="800100">
            <a:lnSpc>
              <a:spcPct val="90000"/>
            </a:lnSpc>
            <a:spcBef>
              <a:spcPct val="0"/>
            </a:spcBef>
            <a:spcAft>
              <a:spcPct val="35000"/>
            </a:spcAft>
            <a:buNone/>
          </a:pPr>
          <a:r>
            <a:rPr lang="en-US" sz="1800" kern="1200"/>
            <a:t>Maintaining up to date paper and computer-based files and administrative systems</a:t>
          </a:r>
        </a:p>
      </dsp:txBody>
      <dsp:txXfrm>
        <a:off x="817988" y="1397"/>
        <a:ext cx="8961193" cy="708214"/>
      </dsp:txXfrm>
    </dsp:sp>
    <dsp:sp modelId="{EE20D16A-A7F7-4E1F-A870-FB95EFC26FEE}">
      <dsp:nvSpPr>
        <dsp:cNvPr id="0" name=""/>
        <dsp:cNvSpPr/>
      </dsp:nvSpPr>
      <dsp:spPr>
        <a:xfrm>
          <a:off x="0" y="886665"/>
          <a:ext cx="9779182" cy="70821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AC7DD4-D645-49DC-A38E-271F3DCABDCA}">
      <dsp:nvSpPr>
        <dsp:cNvPr id="0" name=""/>
        <dsp:cNvSpPr/>
      </dsp:nvSpPr>
      <dsp:spPr>
        <a:xfrm>
          <a:off x="214234" y="1046014"/>
          <a:ext cx="389518" cy="38951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9C6D586-5DB8-4347-BDCB-03189DA8A836}">
      <dsp:nvSpPr>
        <dsp:cNvPr id="0" name=""/>
        <dsp:cNvSpPr/>
      </dsp:nvSpPr>
      <dsp:spPr>
        <a:xfrm>
          <a:off x="817988" y="886665"/>
          <a:ext cx="8961193" cy="708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953" tIns="74953" rIns="74953" bIns="74953" numCol="1" spcCol="1270" anchor="ctr" anchorCtr="0">
          <a:noAutofit/>
        </a:bodyPr>
        <a:lstStyle/>
        <a:p>
          <a:pPr marL="0" lvl="0" indent="0" algn="l" defTabSz="800100">
            <a:lnSpc>
              <a:spcPct val="90000"/>
            </a:lnSpc>
            <a:spcBef>
              <a:spcPct val="0"/>
            </a:spcBef>
            <a:spcAft>
              <a:spcPct val="35000"/>
            </a:spcAft>
            <a:buNone/>
          </a:pPr>
          <a:r>
            <a:rPr lang="en-US" sz="1800" kern="1200"/>
            <a:t>Proficient computer literacy proven through work experience in (Front desk IT, software programming and applications, spreadsheet tabulations, social media coordination, etc.)</a:t>
          </a:r>
        </a:p>
      </dsp:txBody>
      <dsp:txXfrm>
        <a:off x="817988" y="886665"/>
        <a:ext cx="8961193" cy="708214"/>
      </dsp:txXfrm>
    </dsp:sp>
    <dsp:sp modelId="{8F57969C-AF17-4BF0-AD45-88E4B8C226A5}">
      <dsp:nvSpPr>
        <dsp:cNvPr id="0" name=""/>
        <dsp:cNvSpPr/>
      </dsp:nvSpPr>
      <dsp:spPr>
        <a:xfrm>
          <a:off x="0" y="1771934"/>
          <a:ext cx="9779182" cy="70821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B0B527-1313-4C58-98A6-0678A032B350}">
      <dsp:nvSpPr>
        <dsp:cNvPr id="0" name=""/>
        <dsp:cNvSpPr/>
      </dsp:nvSpPr>
      <dsp:spPr>
        <a:xfrm>
          <a:off x="214234" y="1931282"/>
          <a:ext cx="389518" cy="38951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BD3C787-3E5B-4B9C-8EEB-026B96B3BECE}">
      <dsp:nvSpPr>
        <dsp:cNvPr id="0" name=""/>
        <dsp:cNvSpPr/>
      </dsp:nvSpPr>
      <dsp:spPr>
        <a:xfrm>
          <a:off x="817988" y="1771934"/>
          <a:ext cx="8961193" cy="708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953" tIns="74953" rIns="74953" bIns="74953" numCol="1" spcCol="1270" anchor="ctr" anchorCtr="0">
          <a:noAutofit/>
        </a:bodyPr>
        <a:lstStyle/>
        <a:p>
          <a:pPr marL="0" lvl="0" indent="0" algn="l" defTabSz="800100">
            <a:lnSpc>
              <a:spcPct val="90000"/>
            </a:lnSpc>
            <a:spcBef>
              <a:spcPct val="0"/>
            </a:spcBef>
            <a:spcAft>
              <a:spcPct val="35000"/>
            </a:spcAft>
            <a:buNone/>
          </a:pPr>
          <a:r>
            <a:rPr lang="en-US" sz="1800" kern="1200"/>
            <a:t>Managed a broad range of installation, upgrade, roll-out and troubleshooting projects for Windows-based network with focus on network systems and customer billing</a:t>
          </a:r>
        </a:p>
      </dsp:txBody>
      <dsp:txXfrm>
        <a:off x="817988" y="1771934"/>
        <a:ext cx="8961193" cy="708214"/>
      </dsp:txXfrm>
    </dsp:sp>
    <dsp:sp modelId="{FA1513C6-C136-4643-80A8-EA99C7B134F7}">
      <dsp:nvSpPr>
        <dsp:cNvPr id="0" name=""/>
        <dsp:cNvSpPr/>
      </dsp:nvSpPr>
      <dsp:spPr>
        <a:xfrm>
          <a:off x="0" y="2657202"/>
          <a:ext cx="9779182" cy="70821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0CF7AF-0469-4B20-8A07-8A046DBF5F11}">
      <dsp:nvSpPr>
        <dsp:cNvPr id="0" name=""/>
        <dsp:cNvSpPr/>
      </dsp:nvSpPr>
      <dsp:spPr>
        <a:xfrm>
          <a:off x="214234" y="2816551"/>
          <a:ext cx="389518" cy="38951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04AACE-D34E-441D-8D49-0369F6C5052C}">
      <dsp:nvSpPr>
        <dsp:cNvPr id="0" name=""/>
        <dsp:cNvSpPr/>
      </dsp:nvSpPr>
      <dsp:spPr>
        <a:xfrm>
          <a:off x="817988" y="2657202"/>
          <a:ext cx="8961193" cy="708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953" tIns="74953" rIns="74953" bIns="74953" numCol="1" spcCol="1270" anchor="ctr" anchorCtr="0">
          <a:noAutofit/>
        </a:bodyPr>
        <a:lstStyle/>
        <a:p>
          <a:pPr marL="0" lvl="0" indent="0" algn="l" defTabSz="800100">
            <a:lnSpc>
              <a:spcPct val="90000"/>
            </a:lnSpc>
            <a:spcBef>
              <a:spcPct val="0"/>
            </a:spcBef>
            <a:spcAft>
              <a:spcPct val="35000"/>
            </a:spcAft>
            <a:buNone/>
          </a:pPr>
          <a:r>
            <a:rPr lang="en-US" sz="1800" kern="1200" dirty="0"/>
            <a:t>List all Tech Certifications i.e., Microsoft, Cisco, etc.</a:t>
          </a:r>
        </a:p>
      </dsp:txBody>
      <dsp:txXfrm>
        <a:off x="817988" y="2657202"/>
        <a:ext cx="8961193" cy="70821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3169D4-22CE-4E65-B5A3-74ADAB669FAE}">
      <dsp:nvSpPr>
        <dsp:cNvPr id="0" name=""/>
        <dsp:cNvSpPr/>
      </dsp:nvSpPr>
      <dsp:spPr>
        <a:xfrm>
          <a:off x="-414031" y="5336"/>
          <a:ext cx="9779182" cy="9588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9D0379-E205-418F-94F4-C4DA369B4685}">
      <dsp:nvSpPr>
        <dsp:cNvPr id="0" name=""/>
        <dsp:cNvSpPr/>
      </dsp:nvSpPr>
      <dsp:spPr>
        <a:xfrm>
          <a:off x="-123964" y="221088"/>
          <a:ext cx="527393" cy="5273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6D966D-13E4-4E7A-AA92-119C986E524D}">
      <dsp:nvSpPr>
        <dsp:cNvPr id="0" name=""/>
        <dsp:cNvSpPr/>
      </dsp:nvSpPr>
      <dsp:spPr>
        <a:xfrm>
          <a:off x="693494" y="5336"/>
          <a:ext cx="8669489" cy="958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483" tIns="101483" rIns="101483" bIns="101483" numCol="1" spcCol="1270" anchor="ctr" anchorCtr="0">
          <a:noAutofit/>
        </a:bodyPr>
        <a:lstStyle/>
        <a:p>
          <a:pPr marL="0" lvl="0" indent="0" algn="l" defTabSz="1066800">
            <a:lnSpc>
              <a:spcPct val="90000"/>
            </a:lnSpc>
            <a:spcBef>
              <a:spcPct val="0"/>
            </a:spcBef>
            <a:spcAft>
              <a:spcPct val="35000"/>
            </a:spcAft>
            <a:buNone/>
          </a:pPr>
          <a:r>
            <a:rPr lang="en-US" sz="2400" kern="1200"/>
            <a:t>A writing sample and an important part of the screening process.</a:t>
          </a:r>
        </a:p>
      </dsp:txBody>
      <dsp:txXfrm>
        <a:off x="693494" y="5336"/>
        <a:ext cx="8669489" cy="958896"/>
      </dsp:txXfrm>
    </dsp:sp>
    <dsp:sp modelId="{F25C47DD-A92C-4C94-BB24-D885138EEFC6}">
      <dsp:nvSpPr>
        <dsp:cNvPr id="0" name=""/>
        <dsp:cNvSpPr/>
      </dsp:nvSpPr>
      <dsp:spPr>
        <a:xfrm>
          <a:off x="-414031" y="1203958"/>
          <a:ext cx="9779182" cy="9588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7F870C-4DBB-4C4C-85EF-15100E3132E3}">
      <dsp:nvSpPr>
        <dsp:cNvPr id="0" name=""/>
        <dsp:cNvSpPr/>
      </dsp:nvSpPr>
      <dsp:spPr>
        <a:xfrm>
          <a:off x="-123964" y="1419709"/>
          <a:ext cx="527393" cy="52739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D1DCB2-8C75-48C3-9D31-A4254C4C4BE3}">
      <dsp:nvSpPr>
        <dsp:cNvPr id="0" name=""/>
        <dsp:cNvSpPr/>
      </dsp:nvSpPr>
      <dsp:spPr>
        <a:xfrm>
          <a:off x="693494" y="1203958"/>
          <a:ext cx="8669489" cy="958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483" tIns="101483" rIns="101483" bIns="101483" numCol="1" spcCol="1270" anchor="ctr" anchorCtr="0">
          <a:noAutofit/>
        </a:bodyPr>
        <a:lstStyle/>
        <a:p>
          <a:pPr marL="0" lvl="0" indent="0" algn="l" defTabSz="1066800">
            <a:lnSpc>
              <a:spcPct val="90000"/>
            </a:lnSpc>
            <a:spcBef>
              <a:spcPct val="0"/>
            </a:spcBef>
            <a:spcAft>
              <a:spcPct val="35000"/>
            </a:spcAft>
            <a:buNone/>
          </a:pPr>
          <a:r>
            <a:rPr lang="en-US" sz="2400" kern="1200"/>
            <a:t>Your opportunity to describe the very </a:t>
          </a:r>
          <a:r>
            <a:rPr lang="en-US" sz="2400" b="1" kern="1200"/>
            <a:t>specific reasons </a:t>
          </a:r>
          <a:r>
            <a:rPr lang="en-US" sz="2400" kern="1200"/>
            <a:t>why you are the ideal candidate for THIS position at THIS organization.</a:t>
          </a:r>
        </a:p>
      </dsp:txBody>
      <dsp:txXfrm>
        <a:off x="693494" y="1203958"/>
        <a:ext cx="8669489" cy="958896"/>
      </dsp:txXfrm>
    </dsp:sp>
    <dsp:sp modelId="{89D0B7C4-9A72-4982-8F73-A47ADC08AB06}">
      <dsp:nvSpPr>
        <dsp:cNvPr id="0" name=""/>
        <dsp:cNvSpPr/>
      </dsp:nvSpPr>
      <dsp:spPr>
        <a:xfrm>
          <a:off x="-414031" y="2402579"/>
          <a:ext cx="9779182" cy="9588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AA7B32-3B74-4A2B-B891-F3DC16EF4082}">
      <dsp:nvSpPr>
        <dsp:cNvPr id="0" name=""/>
        <dsp:cNvSpPr/>
      </dsp:nvSpPr>
      <dsp:spPr>
        <a:xfrm>
          <a:off x="-123964" y="2618331"/>
          <a:ext cx="527393" cy="52739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4E39E5C-B13A-4637-8DEE-D2F4DA90AAA4}">
      <dsp:nvSpPr>
        <dsp:cNvPr id="0" name=""/>
        <dsp:cNvSpPr/>
      </dsp:nvSpPr>
      <dsp:spPr>
        <a:xfrm>
          <a:off x="693494" y="2402579"/>
          <a:ext cx="4400631" cy="958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483" tIns="101483" rIns="101483" bIns="101483" numCol="1" spcCol="1270" anchor="ctr" anchorCtr="0">
          <a:noAutofit/>
        </a:bodyPr>
        <a:lstStyle/>
        <a:p>
          <a:pPr marL="0" lvl="0" indent="0" algn="l" defTabSz="1066800">
            <a:lnSpc>
              <a:spcPct val="90000"/>
            </a:lnSpc>
            <a:spcBef>
              <a:spcPct val="0"/>
            </a:spcBef>
            <a:spcAft>
              <a:spcPct val="35000"/>
            </a:spcAft>
            <a:buNone/>
          </a:pPr>
          <a:r>
            <a:rPr lang="en-US" sz="2400" kern="1200"/>
            <a:t>Effective cover letters:</a:t>
          </a:r>
        </a:p>
      </dsp:txBody>
      <dsp:txXfrm>
        <a:off x="693494" y="2402579"/>
        <a:ext cx="4400631" cy="958896"/>
      </dsp:txXfrm>
    </dsp:sp>
    <dsp:sp modelId="{36F8EE08-8E03-49C2-A19B-FBC007477118}">
      <dsp:nvSpPr>
        <dsp:cNvPr id="0" name=""/>
        <dsp:cNvSpPr/>
      </dsp:nvSpPr>
      <dsp:spPr>
        <a:xfrm>
          <a:off x="4263897" y="2402579"/>
          <a:ext cx="5929315" cy="958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483" tIns="101483" rIns="101483" bIns="101483" numCol="1" spcCol="1270" anchor="ctr" anchorCtr="0">
          <a:noAutofit/>
        </a:bodyPr>
        <a:lstStyle/>
        <a:p>
          <a:pPr marL="0" lvl="0" indent="0" algn="l" defTabSz="488950">
            <a:lnSpc>
              <a:spcPct val="90000"/>
            </a:lnSpc>
            <a:spcBef>
              <a:spcPct val="0"/>
            </a:spcBef>
            <a:spcAft>
              <a:spcPct val="35000"/>
            </a:spcAft>
            <a:buNone/>
          </a:pPr>
          <a:r>
            <a:rPr lang="en-US" sz="1100" kern="1200"/>
            <a:t>Explain your interest in the position.</a:t>
          </a:r>
        </a:p>
        <a:p>
          <a:pPr marL="0" lvl="0" indent="0" algn="l" defTabSz="488950">
            <a:lnSpc>
              <a:spcPct val="90000"/>
            </a:lnSpc>
            <a:spcBef>
              <a:spcPct val="0"/>
            </a:spcBef>
            <a:spcAft>
              <a:spcPct val="35000"/>
            </a:spcAft>
            <a:buNone/>
          </a:pPr>
          <a:r>
            <a:rPr lang="en-US" sz="1100" kern="1200" dirty="0"/>
            <a:t>Highlight your MOST relevant skills and experiences.</a:t>
          </a:r>
        </a:p>
        <a:p>
          <a:pPr marL="0" lvl="0" indent="0" algn="l" defTabSz="488950">
            <a:lnSpc>
              <a:spcPct val="90000"/>
            </a:lnSpc>
            <a:spcBef>
              <a:spcPct val="0"/>
            </a:spcBef>
            <a:spcAft>
              <a:spcPct val="35000"/>
            </a:spcAft>
            <a:buNone/>
          </a:pPr>
          <a:r>
            <a:rPr lang="en-US" sz="1100" kern="1200"/>
            <a:t>Express a high level of interest and knowledge about the position and company.</a:t>
          </a:r>
        </a:p>
      </dsp:txBody>
      <dsp:txXfrm>
        <a:off x="4263897" y="2402579"/>
        <a:ext cx="5929315" cy="95889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B6D959-075B-4DD6-A56A-1F3DB54CBF7D}">
      <dsp:nvSpPr>
        <dsp:cNvPr id="0" name=""/>
        <dsp:cNvSpPr/>
      </dsp:nvSpPr>
      <dsp:spPr>
        <a:xfrm>
          <a:off x="0" y="3039"/>
          <a:ext cx="9779182" cy="70752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E04251-4BB1-4348-9648-9DDA6827FBFF}">
      <dsp:nvSpPr>
        <dsp:cNvPr id="0" name=""/>
        <dsp:cNvSpPr/>
      </dsp:nvSpPr>
      <dsp:spPr>
        <a:xfrm>
          <a:off x="214025" y="162232"/>
          <a:ext cx="389137" cy="3891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7C2C541-FCB9-4743-A2DC-1456EDD1BDE3}">
      <dsp:nvSpPr>
        <dsp:cNvPr id="0" name=""/>
        <dsp:cNvSpPr/>
      </dsp:nvSpPr>
      <dsp:spPr>
        <a:xfrm>
          <a:off x="817188" y="3039"/>
          <a:ext cx="4400631" cy="707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879" tIns="74879" rIns="74879" bIns="74879" numCol="1" spcCol="1270" anchor="ctr" anchorCtr="0">
          <a:noAutofit/>
        </a:bodyPr>
        <a:lstStyle/>
        <a:p>
          <a:pPr marL="0" lvl="0" indent="0" algn="l" defTabSz="711200">
            <a:lnSpc>
              <a:spcPct val="90000"/>
            </a:lnSpc>
            <a:spcBef>
              <a:spcPct val="0"/>
            </a:spcBef>
            <a:spcAft>
              <a:spcPct val="35000"/>
            </a:spcAft>
            <a:buNone/>
          </a:pPr>
          <a:r>
            <a:rPr lang="en-US" sz="1600" kern="1200"/>
            <a:t>At the top, include your contact information (use the identical format you use for your resume):</a:t>
          </a:r>
        </a:p>
      </dsp:txBody>
      <dsp:txXfrm>
        <a:off x="817188" y="3039"/>
        <a:ext cx="4400631" cy="707522"/>
      </dsp:txXfrm>
    </dsp:sp>
    <dsp:sp modelId="{C5CA259D-732E-4640-90AD-8D060AF1F9DC}">
      <dsp:nvSpPr>
        <dsp:cNvPr id="0" name=""/>
        <dsp:cNvSpPr/>
      </dsp:nvSpPr>
      <dsp:spPr>
        <a:xfrm>
          <a:off x="5217820" y="3039"/>
          <a:ext cx="4560562" cy="707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879" tIns="74879" rIns="74879" bIns="74879" numCol="1" spcCol="1270" anchor="ctr" anchorCtr="0">
          <a:noAutofit/>
        </a:bodyPr>
        <a:lstStyle/>
        <a:p>
          <a:pPr marL="0" lvl="0" indent="0" algn="l" defTabSz="488950">
            <a:lnSpc>
              <a:spcPct val="90000"/>
            </a:lnSpc>
            <a:spcBef>
              <a:spcPct val="0"/>
            </a:spcBef>
            <a:spcAft>
              <a:spcPct val="35000"/>
            </a:spcAft>
            <a:buNone/>
          </a:pPr>
          <a:r>
            <a:rPr lang="en-US" sz="1100" kern="1200"/>
            <a:t>Name</a:t>
          </a:r>
        </a:p>
        <a:p>
          <a:pPr marL="0" lvl="0" indent="0" algn="l" defTabSz="488950">
            <a:lnSpc>
              <a:spcPct val="90000"/>
            </a:lnSpc>
            <a:spcBef>
              <a:spcPct val="0"/>
            </a:spcBef>
            <a:spcAft>
              <a:spcPct val="35000"/>
            </a:spcAft>
            <a:buNone/>
          </a:pPr>
          <a:r>
            <a:rPr lang="en-US" sz="1100" kern="1200"/>
            <a:t>Address</a:t>
          </a:r>
        </a:p>
        <a:p>
          <a:pPr marL="0" lvl="0" indent="0" algn="l" defTabSz="488950">
            <a:lnSpc>
              <a:spcPct val="90000"/>
            </a:lnSpc>
            <a:spcBef>
              <a:spcPct val="0"/>
            </a:spcBef>
            <a:spcAft>
              <a:spcPct val="35000"/>
            </a:spcAft>
            <a:buNone/>
          </a:pPr>
          <a:r>
            <a:rPr lang="en-US" sz="1100" kern="1200"/>
            <a:t>Phone number</a:t>
          </a:r>
        </a:p>
        <a:p>
          <a:pPr marL="0" lvl="0" indent="0" algn="l" defTabSz="488950">
            <a:lnSpc>
              <a:spcPct val="90000"/>
            </a:lnSpc>
            <a:spcBef>
              <a:spcPct val="0"/>
            </a:spcBef>
            <a:spcAft>
              <a:spcPct val="35000"/>
            </a:spcAft>
            <a:buNone/>
          </a:pPr>
          <a:r>
            <a:rPr lang="en-US" sz="1100" kern="1200"/>
            <a:t>Email address</a:t>
          </a:r>
        </a:p>
      </dsp:txBody>
      <dsp:txXfrm>
        <a:off x="5217820" y="3039"/>
        <a:ext cx="4560562" cy="707522"/>
      </dsp:txXfrm>
    </dsp:sp>
    <dsp:sp modelId="{19BE0137-86F7-4DD1-83E1-332EC6928074}">
      <dsp:nvSpPr>
        <dsp:cNvPr id="0" name=""/>
        <dsp:cNvSpPr/>
      </dsp:nvSpPr>
      <dsp:spPr>
        <a:xfrm>
          <a:off x="0" y="887443"/>
          <a:ext cx="9779182" cy="70752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D82114-C65A-45A4-88AA-C62E0C0E6684}">
      <dsp:nvSpPr>
        <dsp:cNvPr id="0" name=""/>
        <dsp:cNvSpPr/>
      </dsp:nvSpPr>
      <dsp:spPr>
        <a:xfrm>
          <a:off x="214025" y="1046636"/>
          <a:ext cx="389137" cy="3891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F647B2-62C3-43AE-BF5F-338123636E8F}">
      <dsp:nvSpPr>
        <dsp:cNvPr id="0" name=""/>
        <dsp:cNvSpPr/>
      </dsp:nvSpPr>
      <dsp:spPr>
        <a:xfrm>
          <a:off x="817188" y="887443"/>
          <a:ext cx="8961194" cy="707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879" tIns="74879" rIns="74879" bIns="74879" numCol="1" spcCol="1270" anchor="ctr" anchorCtr="0">
          <a:noAutofit/>
        </a:bodyPr>
        <a:lstStyle/>
        <a:p>
          <a:pPr marL="0" lvl="0" indent="0" algn="l" defTabSz="711200">
            <a:lnSpc>
              <a:spcPct val="90000"/>
            </a:lnSpc>
            <a:spcBef>
              <a:spcPct val="0"/>
            </a:spcBef>
            <a:spcAft>
              <a:spcPct val="35000"/>
            </a:spcAft>
            <a:buNone/>
          </a:pPr>
          <a:r>
            <a:rPr lang="en-US" sz="1600" kern="1200"/>
            <a:t>Date – in which you are applying</a:t>
          </a:r>
        </a:p>
      </dsp:txBody>
      <dsp:txXfrm>
        <a:off x="817188" y="887443"/>
        <a:ext cx="8961194" cy="707522"/>
      </dsp:txXfrm>
    </dsp:sp>
    <dsp:sp modelId="{3B836ACB-9930-41E5-8F86-E4D0BC9436A9}">
      <dsp:nvSpPr>
        <dsp:cNvPr id="0" name=""/>
        <dsp:cNvSpPr/>
      </dsp:nvSpPr>
      <dsp:spPr>
        <a:xfrm>
          <a:off x="0" y="1771846"/>
          <a:ext cx="9779182" cy="70752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98718D-0D23-4881-959E-03FA4CA32446}">
      <dsp:nvSpPr>
        <dsp:cNvPr id="0" name=""/>
        <dsp:cNvSpPr/>
      </dsp:nvSpPr>
      <dsp:spPr>
        <a:xfrm>
          <a:off x="214025" y="1931039"/>
          <a:ext cx="389137" cy="3891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868940-97E0-41BC-A434-1FB40322B680}">
      <dsp:nvSpPr>
        <dsp:cNvPr id="0" name=""/>
        <dsp:cNvSpPr/>
      </dsp:nvSpPr>
      <dsp:spPr>
        <a:xfrm>
          <a:off x="817188" y="1771846"/>
          <a:ext cx="8961194" cy="707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879" tIns="74879" rIns="74879" bIns="74879" numCol="1" spcCol="1270" anchor="ctr" anchorCtr="0">
          <a:noAutofit/>
        </a:bodyPr>
        <a:lstStyle/>
        <a:p>
          <a:pPr marL="0" lvl="0" indent="0" algn="l" defTabSz="711200">
            <a:lnSpc>
              <a:spcPct val="90000"/>
            </a:lnSpc>
            <a:spcBef>
              <a:spcPct val="0"/>
            </a:spcBef>
            <a:spcAft>
              <a:spcPct val="35000"/>
            </a:spcAft>
            <a:buNone/>
          </a:pPr>
          <a:r>
            <a:rPr lang="en-US" sz="1600" kern="1200"/>
            <a:t>Contact Information - Whenever possible, you should address your letter to a specific individual, the person in charge of interviewing and hiring (the hiring authority)</a:t>
          </a:r>
        </a:p>
      </dsp:txBody>
      <dsp:txXfrm>
        <a:off x="817188" y="1771846"/>
        <a:ext cx="8961194" cy="707522"/>
      </dsp:txXfrm>
    </dsp:sp>
    <dsp:sp modelId="{594E6FD5-9261-45E1-AD3B-A02F7A424D71}">
      <dsp:nvSpPr>
        <dsp:cNvPr id="0" name=""/>
        <dsp:cNvSpPr/>
      </dsp:nvSpPr>
      <dsp:spPr>
        <a:xfrm>
          <a:off x="0" y="2656250"/>
          <a:ext cx="9779182" cy="70752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0E90E5-4C83-42D9-B1C8-C3DB49DCAD22}">
      <dsp:nvSpPr>
        <dsp:cNvPr id="0" name=""/>
        <dsp:cNvSpPr/>
      </dsp:nvSpPr>
      <dsp:spPr>
        <a:xfrm>
          <a:off x="214025" y="2815442"/>
          <a:ext cx="389137" cy="38913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A4DCC82-1FEC-4D78-B0A3-D1DFEE9A58C0}">
      <dsp:nvSpPr>
        <dsp:cNvPr id="0" name=""/>
        <dsp:cNvSpPr/>
      </dsp:nvSpPr>
      <dsp:spPr>
        <a:xfrm>
          <a:off x="817188" y="2656250"/>
          <a:ext cx="8961194" cy="707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879" tIns="74879" rIns="74879" bIns="74879" numCol="1" spcCol="1270" anchor="ctr" anchorCtr="0">
          <a:noAutofit/>
        </a:bodyPr>
        <a:lstStyle/>
        <a:p>
          <a:pPr marL="0" lvl="0" indent="0" algn="l" defTabSz="711200">
            <a:lnSpc>
              <a:spcPct val="90000"/>
            </a:lnSpc>
            <a:spcBef>
              <a:spcPct val="0"/>
            </a:spcBef>
            <a:spcAft>
              <a:spcPct val="35000"/>
            </a:spcAft>
            <a:buNone/>
          </a:pPr>
          <a:r>
            <a:rPr lang="en-US" sz="1600" kern="1200"/>
            <a:t>A Salutation, such as “Dear Mr. Roberts”</a:t>
          </a:r>
        </a:p>
      </dsp:txBody>
      <dsp:txXfrm>
        <a:off x="817188" y="2656250"/>
        <a:ext cx="8961194" cy="707522"/>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5.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87ADD9-2083-264C-A652-8D52D02F7E72}" type="datetimeFigureOut">
              <a:rPr lang="en-US" smtClean="0"/>
              <a:t>7/18/2023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7DC217-DF71-1A49-B3EA-559F1F43B0FF}" type="slidenum">
              <a:rPr lang="en-US" smtClean="0"/>
              <a:t>‹#›</a:t>
            </a:fld>
            <a:endParaRPr lang="en-US" dirty="0"/>
          </a:p>
        </p:txBody>
      </p:sp>
    </p:spTree>
    <p:extLst>
      <p:ext uri="{BB962C8B-B14F-4D97-AF65-F5344CB8AC3E}">
        <p14:creationId xmlns:p14="http://schemas.microsoft.com/office/powerpoint/2010/main" val="2846425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3" y="1122363"/>
            <a:ext cx="7096933" cy="2387600"/>
          </a:xfrm>
        </p:spPr>
        <p:txBody>
          <a:bodyPr anchor="b">
            <a:noAutofit/>
          </a:bodyPr>
          <a:lstStyle>
            <a:lvl1pPr algn="l">
              <a:defRPr sz="6000" b="1">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8"/>
            <a:ext cx="9500507" cy="806675"/>
          </a:xfrm>
        </p:spPr>
        <p:txBody>
          <a:bodyPr>
            <a:noAutofit/>
          </a:bodyPr>
          <a:lstStyle>
            <a:lvl1pPr marL="0" indent="0" algn="l">
              <a:buNone/>
              <a:defRPr sz="32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a:extLst>
              <a:ext uri="{FF2B5EF4-FFF2-40B4-BE49-F238E27FC236}">
                <a16:creationId xmlns:a16="http://schemas.microsoft.com/office/drawing/2014/main" id="{9AC79249-FDC0-364D-A734-AE1DE1605D28}"/>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4"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1"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8">
            <a:extLst>
              <a:ext uri="{FF2B5EF4-FFF2-40B4-BE49-F238E27FC236}">
                <a16:creationId xmlns:a16="http://schemas.microsoft.com/office/drawing/2014/main" id="{58080B3E-915C-2D4C-8608-596E1BFD6387}"/>
              </a:ext>
            </a:extLst>
          </p:cNvPr>
          <p:cNvSpPr/>
          <p:nvPr userDrawn="1"/>
        </p:nvSpPr>
        <p:spPr>
          <a:xfrm>
            <a:off x="1"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7"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meline">
    <p:bg>
      <p:bgPr>
        <a:solidFill>
          <a:schemeClr val="accent1"/>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solidFill>
                  <a:schemeClr val="bg1"/>
                </a:solidFill>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1"/>
            <a:ext cx="9779182" cy="3366815"/>
          </a:xfrm>
        </p:spPr>
        <p:txBody>
          <a:bodyPr>
            <a:noAutofit/>
          </a:bodyPr>
          <a:lstStyle>
            <a:lvl1pPr marL="0" indent="0">
              <a:buNone/>
              <a:defRPr>
                <a:solidFill>
                  <a:schemeClr val="bg1"/>
                </a:solidFill>
                <a:latin typeface="+mn-lt"/>
              </a:defRPr>
            </a:lvl1pPr>
            <a:lvl2pPr marL="457200" indent="0">
              <a:buNone/>
              <a:defRPr>
                <a:solidFill>
                  <a:schemeClr val="bg1"/>
                </a:solidFill>
                <a:latin typeface="+mn-lt"/>
              </a:defRPr>
            </a:lvl2pPr>
            <a:lvl3pPr marL="914400" indent="0">
              <a:buNone/>
              <a:defRPr>
                <a:solidFill>
                  <a:schemeClr val="bg1"/>
                </a:solidFill>
                <a:latin typeface="+mn-lt"/>
              </a:defRPr>
            </a:lvl3pPr>
            <a:lvl4pPr marL="1371600" indent="0">
              <a:buNone/>
              <a:defRPr>
                <a:solidFill>
                  <a:schemeClr val="bg1"/>
                </a:solidFill>
                <a:latin typeface="+mn-lt"/>
              </a:defRPr>
            </a:lvl4pPr>
            <a:lvl5pPr marL="1828800" indent="0">
              <a:buNone/>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5F02DCD1-2C6B-F948-9F72-3BB0CF3D512E}" type="datetime1">
              <a:rPr lang="en-US" smtClean="0"/>
              <a:pPr/>
              <a:t>7/18/2023</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2"/>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569275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528203"/>
            <a:ext cx="4663440"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C1583C39-01BF-7F43-854C-FBB4E9AB6B0C}" type="datetime1">
              <a:rPr lang="en-US" smtClean="0"/>
              <a:pPr/>
              <a:t>7/18/2023</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6283235" y="2528203"/>
            <a:ext cx="4663440"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5689"/>
            <a:ext cx="4663440"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6283235" y="2005689"/>
            <a:ext cx="4663440"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31912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7"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67114"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fld id="{4B103E64-1627-9140-8127-1849FED275E1}" type="datetime1">
              <a:rPr lang="en-US" smtClean="0"/>
              <a:pPr/>
              <a:t>7/18/2023</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7"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8"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2"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56976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6220278" cy="2387600"/>
          </a:xfrm>
        </p:spPr>
        <p:txBody>
          <a:bodyPr anchor="b">
            <a:noAutofit/>
          </a:bodyPr>
          <a:lstStyle>
            <a:lvl1pPr algn="l">
              <a:defRPr sz="6000" b="1">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8"/>
            <a:ext cx="6220277" cy="2247219"/>
          </a:xfrm>
        </p:spPr>
        <p:txBody>
          <a:bodyPr>
            <a:noAutofit/>
          </a:bodyPr>
          <a:lstStyle>
            <a:lvl1pPr marL="0" indent="0" algn="l">
              <a:buNone/>
              <a:defRPr sz="2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4"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544706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63E3FAE-C6BA-CE40-A447-BCEA3161D176}" type="datetimeFigureOut">
              <a:rPr lang="en-US" smtClean="0"/>
              <a:t>7/18/2023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798C955-8A86-464D-ACFC-2540F0AA4B38}" type="slidenum">
              <a:rPr lang="en-US" smtClean="0"/>
              <a:t>‹#›</a:t>
            </a:fld>
            <a:endParaRPr lang="en-US" dirty="0"/>
          </a:p>
        </p:txBody>
      </p:sp>
    </p:spTree>
    <p:extLst>
      <p:ext uri="{BB962C8B-B14F-4D97-AF65-F5344CB8AC3E}">
        <p14:creationId xmlns:p14="http://schemas.microsoft.com/office/powerpoint/2010/main" val="4160464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3E3FAE-C6BA-CE40-A447-BCEA3161D176}" type="datetimeFigureOut">
              <a:rPr lang="en-US" smtClean="0"/>
              <a:t>7/18/2023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798C955-8A86-464D-ACFC-2540F0AA4B38}" type="slidenum">
              <a:rPr lang="en-US" smtClean="0"/>
              <a:t>‹#›</a:t>
            </a:fld>
            <a:endParaRPr lang="en-US" dirty="0"/>
          </a:p>
        </p:txBody>
      </p:sp>
    </p:spTree>
    <p:extLst>
      <p:ext uri="{BB962C8B-B14F-4D97-AF65-F5344CB8AC3E}">
        <p14:creationId xmlns:p14="http://schemas.microsoft.com/office/powerpoint/2010/main" val="2065604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17467"/>
            <a:ext cx="9779182" cy="3366815"/>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DD9C8446-696E-6942-B6C8-CC9CAD0B34E0}" type="datetime1">
              <a:rPr lang="en-US" smtClean="0"/>
              <a:pPr/>
              <a:t>7/18/2023</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6002"/>
            <a:ext cx="1220882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8"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0" y="438098"/>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2" y="2653167"/>
            <a:ext cx="9779183" cy="3436483"/>
          </a:xfrm>
        </p:spPr>
        <p:txBody>
          <a:bodyPr>
            <a:noAutofit/>
          </a:bodyPr>
          <a:lstStyle>
            <a:lvl1pPr marL="0" indent="0">
              <a:lnSpc>
                <a:spcPct val="150000"/>
              </a:lnSpc>
              <a:buNone/>
              <a:defRPr sz="24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95D4F5-F69B-42F6-8A9D-330F696E144B}"/>
              </a:ext>
            </a:extLst>
          </p:cNvPr>
          <p:cNvSpPr>
            <a:spLocks noGrp="1"/>
          </p:cNvSpPr>
          <p:nvPr>
            <p:ph type="dt" sz="half" idx="10"/>
          </p:nvPr>
        </p:nvSpPr>
        <p:spPr/>
        <p:txBody>
          <a:bodyPr>
            <a:noAutofit/>
          </a:bodyPr>
          <a:lstStyle>
            <a:lvl1pPr>
              <a:defRPr>
                <a:solidFill>
                  <a:schemeClr val="accent2"/>
                </a:solidFill>
                <a:latin typeface="+mn-lt"/>
              </a:defRPr>
            </a:lvl1pPr>
          </a:lstStyle>
          <a:p>
            <a:fld id="{F5592931-05C6-8543-8B6E-A8BD29BD5C2B}" type="datetime1">
              <a:rPr lang="en-US" smtClean="0"/>
              <a:pPr/>
              <a:t>7/18/2023</a:t>
            </a:fld>
            <a:endParaRPr lang="en-US" dirty="0"/>
          </a:p>
        </p:txBody>
      </p:sp>
      <p:sp>
        <p:nvSpPr>
          <p:cNvPr id="5" name="Footer Placeholder 4">
            <a:extLst>
              <a:ext uri="{FF2B5EF4-FFF2-40B4-BE49-F238E27FC236}">
                <a16:creationId xmlns:a16="http://schemas.microsoft.com/office/drawing/2014/main" id="{FA79A23A-2238-4904-8692-9F2DAE8B8FC9}"/>
              </a:ext>
            </a:extLst>
          </p:cNvPr>
          <p:cNvSpPr>
            <a:spLocks noGrp="1"/>
          </p:cNvSpPr>
          <p:nvPr>
            <p:ph type="ftr" sz="quarter" idx="11"/>
          </p:nvPr>
        </p:nvSpPr>
        <p:spPr/>
        <p:txBody>
          <a:bodyPr>
            <a:noAutofit/>
          </a:bodyPr>
          <a:lstStyle>
            <a:lvl1pPr>
              <a:defRPr>
                <a:solidFill>
                  <a:schemeClr val="accent2"/>
                </a:solidFill>
                <a:latin typeface="+mn-lt"/>
              </a:defRPr>
            </a:lvl1pPr>
          </a:lstStyle>
          <a:p>
            <a:r>
              <a:rPr lang="en-US" dirty="0"/>
              <a:t>PRESENTATION TITLE</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8" y="6356350"/>
            <a:ext cx="1604682"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802635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0"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059400"/>
            <a:ext cx="6245912" cy="2387600"/>
          </a:xfrm>
        </p:spPr>
        <p:txBody>
          <a:bodyPr anchor="b">
            <a:noAutofit/>
          </a:bodyPr>
          <a:lstStyle>
            <a:lvl1pPr algn="l">
              <a:defRPr sz="6000" b="1">
                <a:solidFill>
                  <a:schemeClr val="bg1"/>
                </a:solidFill>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4" y="3539075"/>
            <a:ext cx="6245912" cy="1406101"/>
          </a:xfrm>
        </p:spPr>
        <p:txBody>
          <a:bodyPr>
            <a:noAutofit/>
          </a:bodyPr>
          <a:lstStyle>
            <a:lvl1pPr marL="0" indent="0" algn="l">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28" y="2207195"/>
            <a:ext cx="3032351" cy="2443610"/>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986529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1"/>
            <a:ext cx="9779182" cy="3366815"/>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fld id="{7E7AB22C-8B7E-9B4A-8C65-396C3C874D86}" type="datetime1">
              <a:rPr lang="en-US" smtClean="0"/>
              <a:pPr/>
              <a:t>7/18/2023</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9781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hart 2">
    <p:bg>
      <p:bgPr>
        <a:solidFill>
          <a:schemeClr val="accent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10772262" y="152641"/>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3"/>
            <a:ext cx="9779182" cy="3366813"/>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8CE9AC2A-20AD-8C48-B5EB-B5322BDBCDEE}" type="datetime1">
              <a:rPr lang="en-US" smtClean="0"/>
              <a:pPr/>
              <a:t>7/18/2023</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190945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1" y="1684338"/>
            <a:ext cx="8594558" cy="2810460"/>
          </a:xfrm>
        </p:spPr>
        <p:txBody>
          <a:bodyPr>
            <a:noAutofit/>
          </a:bodyPr>
          <a:lstStyle>
            <a:lvl1pPr algn="ctr">
              <a:lnSpc>
                <a:spcPct val="100000"/>
              </a:lnSpc>
              <a:defRPr sz="4600">
                <a:solidFill>
                  <a:schemeClr val="bg1"/>
                </a:solidFill>
                <a:latin typeface="+mj-lt"/>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0" y="519405"/>
            <a:ext cx="1364297" cy="1094521"/>
          </a:xfrm>
        </p:spPr>
        <p:txBody>
          <a:bodyPr>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a:r>
              <a:rPr lang="en-US" dirty="0"/>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3" y="4494213"/>
            <a:ext cx="3511550" cy="679450"/>
          </a:xfrm>
        </p:spPr>
        <p:txBody>
          <a:bodyPr>
            <a:noAutofit/>
          </a:bodyPr>
          <a:lstStyle>
            <a:lvl1pPr marL="0" indent="0" algn="r">
              <a:buNone/>
              <a:defRPr sz="2000">
                <a:solidFill>
                  <a:schemeClr val="bg1"/>
                </a:solidFill>
                <a:latin typeface="+mn-lt"/>
              </a:defRPr>
            </a:lvl1pPr>
            <a:lvl2pPr marL="457200" indent="0" algn="r">
              <a:buNone/>
              <a:defRPr sz="1800">
                <a:solidFill>
                  <a:schemeClr val="bg1"/>
                </a:solidFill>
                <a:latin typeface="Tenorite" pitchFamily="2" charset="0"/>
              </a:defRPr>
            </a:lvl2pPr>
            <a:lvl3pPr marL="914400" indent="0" algn="r">
              <a:buNone/>
              <a:defRPr sz="1600">
                <a:solidFill>
                  <a:schemeClr val="bg1"/>
                </a:solidFill>
                <a:latin typeface="Tenorite" pitchFamily="2" charset="0"/>
              </a:defRPr>
            </a:lvl3pPr>
            <a:lvl4pPr marL="1371600" indent="0" algn="r">
              <a:buNone/>
              <a:defRPr sz="1400">
                <a:solidFill>
                  <a:schemeClr val="bg1"/>
                </a:solidFill>
                <a:latin typeface="Tenorite" pitchFamily="2" charset="0"/>
              </a:defRPr>
            </a:lvl4pPr>
            <a:lvl5pPr marL="1828800" indent="0" algn="r">
              <a:buNone/>
              <a:defRPr sz="1400">
                <a:solidFill>
                  <a:schemeClr val="bg1"/>
                </a:solidFill>
                <a:latin typeface="Tenorite" pitchFamily="2"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4" y="3399692"/>
            <a:ext cx="1364297" cy="1094521"/>
          </a:xfrm>
        </p:spPr>
        <p:txBody>
          <a:bodyPr>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a:r>
              <a:rPr lang="en-US" dirty="0"/>
              <a:t>”</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noAutofit/>
          </a:bodyPr>
          <a:lstStyle>
            <a:lvl1pPr>
              <a:defRPr>
                <a:solidFill>
                  <a:schemeClr val="accent2"/>
                </a:solidFill>
                <a:latin typeface="+mn-lt"/>
              </a:defRPr>
            </a:lvl1pPr>
          </a:lstStyle>
          <a:p>
            <a:fld id="{4CF75428-5BE0-934D-BB71-675F8E23A386}" type="datetime1">
              <a:rPr lang="en-US" smtClean="0"/>
              <a:pPr/>
              <a:t>7/18/2023</a:t>
            </a:fld>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noAutofit/>
          </a:bodyPr>
          <a:lstStyle>
            <a:lvl1pPr>
              <a:defRPr>
                <a:solidFill>
                  <a:schemeClr val="accent2"/>
                </a:solidFill>
                <a:latin typeface="+mn-lt"/>
              </a:defRPr>
            </a:lvl1p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0"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30" y="381000"/>
            <a:ext cx="8401624" cy="1325563"/>
          </a:xfrm>
        </p:spPr>
        <p:txBody>
          <a:bodyPr lIns="0" anchor="b">
            <a:noAutofit/>
          </a:bodyPr>
          <a:lstStyle>
            <a:lvl1pPr>
              <a:defRPr sz="4800" b="1">
                <a:latin typeface="+mj-lt"/>
              </a:defRPr>
            </a:lvl1pPr>
          </a:lstStyle>
          <a:p>
            <a:r>
              <a:rPr lang="en-US"/>
              <a:t>Click to edit Master title style</a:t>
            </a:r>
            <a:endParaRPr lang="en-US" dirty="0"/>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227758"/>
            <a:ext cx="1200374" cy="1201242"/>
          </a:xfrm>
        </p:spPr>
        <p:txBody>
          <a:bodyPr>
            <a:noAutofit/>
          </a:bodyPr>
          <a:lstStyle>
            <a:lvl1pPr marL="0" indent="0">
              <a:buNone/>
              <a:defRPr sz="1400">
                <a:solidFill>
                  <a:schemeClr val="tx1"/>
                </a:solidFill>
                <a:latin typeface="+mn-lt"/>
              </a:defRPr>
            </a:lvl1pPr>
          </a:lstStyle>
          <a:p>
            <a:r>
              <a:rPr lang="en-US"/>
              <a:t>Click icon to add picture</a:t>
            </a:r>
            <a:endParaRPr lang="en-US" dirty="0"/>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1" y="2426400"/>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0" y="2811646"/>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3" y="2227758"/>
            <a:ext cx="1200374" cy="1201242"/>
          </a:xfrm>
        </p:spPr>
        <p:txBody>
          <a:bodyPr>
            <a:noAutofit/>
          </a:bodyPr>
          <a:lstStyle>
            <a:lvl1pPr marL="0" indent="0">
              <a:buNone/>
              <a:defRPr sz="1400">
                <a:solidFill>
                  <a:schemeClr val="tx1"/>
                </a:solidFill>
                <a:latin typeface="+mn-lt"/>
              </a:defRPr>
            </a:lvl1pPr>
          </a:lstStyle>
          <a:p>
            <a:r>
              <a:rPr lang="en-US"/>
              <a:t>Click icon to add picture</a:t>
            </a:r>
            <a:endParaRPr lang="en-US" dirty="0"/>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7" y="242256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50429" y="4254273"/>
            <a:ext cx="1200374" cy="1201242"/>
          </a:xfrm>
        </p:spPr>
        <p:txBody>
          <a:bodyPr>
            <a:noAutofit/>
          </a:bodyPr>
          <a:lstStyle>
            <a:lvl1pPr marL="0" indent="0">
              <a:buNone/>
              <a:defRPr sz="1400">
                <a:solidFill>
                  <a:schemeClr val="tx1"/>
                </a:solidFill>
                <a:latin typeface="+mn-lt"/>
              </a:defRPr>
            </a:lvl1pPr>
          </a:lstStyle>
          <a:p>
            <a:r>
              <a:rPr lang="en-US"/>
              <a:t>Click icon to add picture</a:t>
            </a:r>
            <a:endParaRPr lang="en-US" dirty="0"/>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1" y="4498793"/>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0" y="4884039"/>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3" y="4254273"/>
            <a:ext cx="1200374" cy="1201242"/>
          </a:xfrm>
        </p:spPr>
        <p:txBody>
          <a:bodyPr>
            <a:noAutofit/>
          </a:bodyPr>
          <a:lstStyle>
            <a:lvl1pPr marL="0" indent="0">
              <a:buNone/>
              <a:defRPr sz="1400">
                <a:solidFill>
                  <a:schemeClr val="tx1"/>
                </a:solidFill>
                <a:latin typeface="+mn-lt"/>
              </a:defRPr>
            </a:lvl1pPr>
          </a:lstStyle>
          <a:p>
            <a:r>
              <a:rPr lang="en-US"/>
              <a:t>Click icon to add picture</a:t>
            </a:r>
            <a:endParaRPr lang="en-US" dirty="0"/>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7" y="4498793"/>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a:xfrm>
            <a:off x="381000" y="6356350"/>
            <a:ext cx="1569803" cy="365125"/>
          </a:xfrm>
        </p:spPr>
        <p:txBody>
          <a:bodyPr>
            <a:noAutofit/>
          </a:bodyPr>
          <a:lstStyle>
            <a:lvl1pPr>
              <a:defRPr>
                <a:solidFill>
                  <a:schemeClr val="accent3"/>
                </a:solidFill>
                <a:latin typeface="+mn-lt"/>
              </a:defRPr>
            </a:lvl1pPr>
          </a:lstStyle>
          <a:p>
            <a:fld id="{9A85C5CA-AE29-AB4C-8F85-0373C72001D8}" type="datetime1">
              <a:rPr lang="en-US" smtClean="0"/>
              <a:pPr/>
              <a:t>7/18/2023</a:t>
            </a:fld>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a:xfrm>
            <a:off x="2871106" y="6356350"/>
            <a:ext cx="4114800" cy="365125"/>
          </a:xfrm>
        </p:spPr>
        <p:txBody>
          <a:bodyPr>
            <a:noAutofit/>
          </a:bodyPr>
          <a:lstStyle>
            <a:lvl1pPr>
              <a:defRPr>
                <a:solidFill>
                  <a:schemeClr val="accent3"/>
                </a:solidFill>
                <a:latin typeface="+mn-lt"/>
              </a:defRPr>
            </a:lvl1p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4" y="6356350"/>
            <a:ext cx="1167495"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9499940"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10866436" y="187997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24">
            <a:extLst>
              <a:ext uri="{FF2B5EF4-FFF2-40B4-BE49-F238E27FC236}">
                <a16:creationId xmlns:a16="http://schemas.microsoft.com/office/drawing/2014/main" id="{9383F23A-D872-2A4C-B386-A9D269BE694D}"/>
              </a:ext>
            </a:extLst>
          </p:cNvPr>
          <p:cNvSpPr/>
          <p:nvPr userDrawn="1"/>
        </p:nvSpPr>
        <p:spPr>
          <a:xfrm>
            <a:off x="11024507" y="-1664"/>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9221FFDB-AAE2-5943-97A1-82D66AE05DB4}"/>
              </a:ext>
            </a:extLst>
          </p:cNvPr>
          <p:cNvSpPr/>
          <p:nvPr userDrawn="1"/>
        </p:nvSpPr>
        <p:spPr>
          <a:xfrm>
            <a:off x="10334091" y="2737752"/>
            <a:ext cx="1380830"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10667432" y="5333432"/>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9857012" y="3651505"/>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9857013" y="4976359"/>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154419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ole team">
    <p:bg>
      <p:bgPr>
        <a:solidFill>
          <a:schemeClr val="accent2"/>
        </a:solidFill>
        <a:effectLst/>
      </p:bgPr>
    </p:bg>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2" cy="1325563"/>
          </a:xfrm>
        </p:spPr>
        <p:txBody>
          <a:bodyPr lIns="0" anchor="b">
            <a:noAutofit/>
          </a:bodyPr>
          <a:lstStyle>
            <a:lvl1pPr>
              <a:defRPr sz="4800" b="1">
                <a:latin typeface="+mj-lt"/>
              </a:defRPr>
            </a:lvl1pPr>
          </a:lstStyle>
          <a:p>
            <a:r>
              <a:rPr lang="en-US"/>
              <a:t>Click to edit Master title style</a:t>
            </a:r>
            <a:endParaRPr lang="en-US" dirty="0"/>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4"/>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0"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29"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4"/>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8"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7"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7" y="2068734"/>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7"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5" y="2068734"/>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5"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1"/>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0"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29"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1"/>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8"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7"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7" y="4118551"/>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7"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5" y="4118551"/>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5"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18" name="Date Placeholder 17">
            <a:extLst>
              <a:ext uri="{FF2B5EF4-FFF2-40B4-BE49-F238E27FC236}">
                <a16:creationId xmlns:a16="http://schemas.microsoft.com/office/drawing/2014/main" id="{30445668-2DC5-E84C-8B16-922BC95F13F2}"/>
              </a:ext>
            </a:extLst>
          </p:cNvPr>
          <p:cNvSpPr>
            <a:spLocks noGrp="1"/>
          </p:cNvSpPr>
          <p:nvPr>
            <p:ph type="dt" sz="half" idx="25"/>
          </p:nvPr>
        </p:nvSpPr>
        <p:spPr/>
        <p:txBody>
          <a:bodyPr>
            <a:noAutofit/>
          </a:bodyPr>
          <a:lstStyle>
            <a:lvl1pPr>
              <a:defRPr>
                <a:solidFill>
                  <a:schemeClr val="accent3"/>
                </a:solidFill>
                <a:latin typeface="+mn-lt"/>
              </a:defRPr>
            </a:lvl1pPr>
          </a:lstStyle>
          <a:p>
            <a:fld id="{75594855-01E8-5A4B-B2B8-E2ECEF879100}" type="datetime1">
              <a:rPr lang="en-US" smtClean="0"/>
              <a:pPr/>
              <a:t>7/18/2023</a:t>
            </a:fld>
            <a:endParaRPr lang="en-US" dirty="0"/>
          </a:p>
        </p:txBody>
      </p:sp>
      <p:sp>
        <p:nvSpPr>
          <p:cNvPr id="22" name="Footer Placeholder 21">
            <a:extLst>
              <a:ext uri="{FF2B5EF4-FFF2-40B4-BE49-F238E27FC236}">
                <a16:creationId xmlns:a16="http://schemas.microsoft.com/office/drawing/2014/main" id="{D9227732-A878-814C-8621-64ED1B2CCF9F}"/>
              </a:ext>
            </a:extLst>
          </p:cNvPr>
          <p:cNvSpPr>
            <a:spLocks noGrp="1"/>
          </p:cNvSpPr>
          <p:nvPr>
            <p:ph type="ftr" sz="quarter" idx="26"/>
          </p:nvPr>
        </p:nvSpPr>
        <p:spPr/>
        <p:txBody>
          <a:bodyPr>
            <a:noAutofit/>
          </a:bodyPr>
          <a:lstStyle>
            <a:lvl1pPr>
              <a:defRPr>
                <a:solidFill>
                  <a:schemeClr val="accent3"/>
                </a:solidFill>
                <a:latin typeface="+mn-lt"/>
              </a:defRPr>
            </a:lvl1pPr>
          </a:lstStyle>
          <a:p>
            <a:r>
              <a:rPr lang="en-US" dirty="0"/>
              <a:t>PRESENTATION 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005721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tx2"/>
                </a:solidFill>
                <a:latin typeface="+mn-lt"/>
              </a:defRPr>
            </a:lvl1pPr>
          </a:lstStyle>
          <a:p>
            <a:fld id="{B562DF68-3089-814D-8A14-C651FE91885E}" type="datetime1">
              <a:rPr lang="en-US" smtClean="0"/>
              <a:pPr/>
              <a:t>7/18/2023</a:t>
            </a:fld>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tx2"/>
                </a:solidFill>
                <a:latin typeface="+mn-lt"/>
              </a:defRPr>
            </a:lvl1pPr>
          </a:lstStyle>
          <a:p>
            <a:r>
              <a:rPr lang="en-US" dirty="0"/>
              <a:t>PRESENTATION TITLE</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noAutofit/>
          </a:bodyPr>
          <a:lstStyle>
            <a:lvl1pPr algn="r">
              <a:defRPr sz="1200">
                <a:solidFill>
                  <a:schemeClr val="tx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60" r:id="rId5"/>
    <p:sldLayoutId id="2147483661" r:id="rId6"/>
    <p:sldLayoutId id="2147483654" r:id="rId7"/>
    <p:sldLayoutId id="2147483658" r:id="rId8"/>
    <p:sldLayoutId id="2147483662" r:id="rId9"/>
    <p:sldLayoutId id="2147483663" r:id="rId10"/>
    <p:sldLayoutId id="2147483664" r:id="rId11"/>
    <p:sldLayoutId id="2147483665" r:id="rId12"/>
    <p:sldLayoutId id="2147483666" r:id="rId13"/>
    <p:sldLayoutId id="2147483667" r:id="rId14"/>
    <p:sldLayoutId id="2147483668" r:id="rId15"/>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5.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4.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s://writingcenter.tamu.edu/" TargetMode="External"/><Relationship Id="rId2" Type="http://schemas.openxmlformats.org/officeDocument/2006/relationships/image" Target="../media/image65.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0.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1.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3.x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image" Target="../media/image87.emf"/><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89.emf"/><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5.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6.xml.rels><?xml version="1.0" encoding="UTF-8" standalone="yes"?>
<Relationships xmlns="http://schemas.openxmlformats.org/package/2006/relationships"><Relationship Id="rId3" Type="http://schemas.openxmlformats.org/officeDocument/2006/relationships/hyperlink" Target="http://www.aggienetwork.com/careers/resumewriting.aspx" TargetMode="External"/><Relationship Id="rId2" Type="http://schemas.openxmlformats.org/officeDocument/2006/relationships/hyperlink" Target="http://writingcenter.tamu.edu/Drafts/Handouts-Guides/Guides-(What-Are-You-Writing-)/Business-Writing/Resumes" TargetMode="External"/><Relationship Id="rId1" Type="http://schemas.openxmlformats.org/officeDocument/2006/relationships/slideLayout" Target="../slideLayouts/slideLayout3.xml"/><Relationship Id="rId6" Type="http://schemas.openxmlformats.org/officeDocument/2006/relationships/hyperlink" Target="https://youtu.be/No8FJaiXq6U" TargetMode="External"/><Relationship Id="rId5" Type="http://schemas.openxmlformats.org/officeDocument/2006/relationships/hyperlink" Target="http://careercenter.tamu.edu/Resources/Resume-Cover-Letters/Resume-Templates" TargetMode="External"/><Relationship Id="rId4" Type="http://schemas.openxmlformats.org/officeDocument/2006/relationships/hyperlink" Target="http://www.aggienetwork.com/media/guides/Career-Services/Resume-Checklist.pdf" TargetMode="Externa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6.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hyperlink" Target="mailto:rburns@tamu.edu"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1167493" y="1122363"/>
            <a:ext cx="7096933" cy="2387600"/>
          </a:xfrm>
        </p:spPr>
        <p:txBody>
          <a:bodyPr/>
          <a:lstStyle/>
          <a:p>
            <a:r>
              <a:rPr lang="en-US" sz="4400" dirty="0">
                <a:latin typeface="GungsuhChe" panose="02030609000101010101" pitchFamily="49" charset="-127"/>
                <a:ea typeface="GungsuhChe" panose="02030609000101010101" pitchFamily="49" charset="-127"/>
              </a:rPr>
              <a:t>So, You Want to Be in Health Care? How to Get What You Want...It's Possible!</a:t>
            </a:r>
          </a:p>
        </p:txBody>
      </p:sp>
      <p:sp>
        <p:nvSpPr>
          <p:cNvPr id="3" name="Subtitle 2">
            <a:extLst>
              <a:ext uri="{FF2B5EF4-FFF2-40B4-BE49-F238E27FC236}">
                <a16:creationId xmlns:a16="http://schemas.microsoft.com/office/drawing/2014/main" id="{A068D447-28D3-4F5F-B2DC-FD67E9015868}"/>
              </a:ext>
            </a:extLst>
          </p:cNvPr>
          <p:cNvSpPr>
            <a:spLocks noGrp="1"/>
          </p:cNvSpPr>
          <p:nvPr>
            <p:ph type="subTitle" idx="1"/>
          </p:nvPr>
        </p:nvSpPr>
        <p:spPr>
          <a:xfrm>
            <a:off x="1167493" y="3602038"/>
            <a:ext cx="9500507" cy="806675"/>
          </a:xfrm>
        </p:spPr>
        <p:txBody>
          <a:bodyPr/>
          <a:lstStyle/>
          <a:p>
            <a:r>
              <a:rPr lang="en-US" dirty="0"/>
              <a:t>Dr. Rebecca Burns</a:t>
            </a:r>
          </a:p>
          <a:p>
            <a:endParaRPr lang="en-US" dirty="0"/>
          </a:p>
        </p:txBody>
      </p:sp>
    </p:spTree>
    <p:extLst>
      <p:ext uri="{BB962C8B-B14F-4D97-AF65-F5344CB8AC3E}">
        <p14:creationId xmlns:p14="http://schemas.microsoft.com/office/powerpoint/2010/main" val="225930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F31B32ED-AD27-D230-7C8E-0B7713BD32AA}"/>
              </a:ext>
            </a:extLst>
          </p:cNvPr>
          <p:cNvPicPr>
            <a:picLocks noGrp="1" noChangeAspect="1"/>
          </p:cNvPicPr>
          <p:nvPr>
            <p:ph type="pic" sz="quarter" idx="13"/>
          </p:nvPr>
        </p:nvPicPr>
        <p:blipFill>
          <a:blip r:embed="rId2"/>
          <a:stretch/>
        </p:blipFill>
        <p:spPr>
          <a:xfrm>
            <a:off x="1294946" y="68263"/>
            <a:ext cx="9602108" cy="6721475"/>
          </a:xfrm>
          <a:noFill/>
        </p:spPr>
      </p:pic>
      <p:sp>
        <p:nvSpPr>
          <p:cNvPr id="4" name="Date Placeholder 3" hidden="1">
            <a:extLst>
              <a:ext uri="{FF2B5EF4-FFF2-40B4-BE49-F238E27FC236}">
                <a16:creationId xmlns:a16="http://schemas.microsoft.com/office/drawing/2014/main" id="{D8F0434C-F890-2273-5062-6A576DB2653D}"/>
              </a:ext>
            </a:extLst>
          </p:cNvPr>
          <p:cNvSpPr>
            <a:spLocks noGrp="1"/>
          </p:cNvSpPr>
          <p:nvPr>
            <p:ph type="dt" sz="half" idx="4294967295"/>
          </p:nvPr>
        </p:nvSpPr>
        <p:spPr>
          <a:xfrm>
            <a:off x="381000" y="6356350"/>
            <a:ext cx="2743200" cy="365125"/>
          </a:xfrm>
        </p:spPr>
        <p:txBody>
          <a:bodyPr/>
          <a:lstStyle/>
          <a:p>
            <a:pPr>
              <a:spcAft>
                <a:spcPts val="600"/>
              </a:spcAft>
            </a:pPr>
            <a:fld id="{DD9C8446-696E-6942-B6C8-CC9CAD0B34E0}" type="datetime1">
              <a:rPr lang="en-US" smtClean="0"/>
              <a:pPr>
                <a:spcAft>
                  <a:spcPts val="600"/>
                </a:spcAft>
              </a:pPr>
              <a:t>7/19/2023</a:t>
            </a:fld>
            <a:endParaRPr lang="en-US"/>
          </a:p>
        </p:txBody>
      </p:sp>
      <p:sp>
        <p:nvSpPr>
          <p:cNvPr id="5" name="Footer Placeholder 4">
            <a:extLst>
              <a:ext uri="{FF2B5EF4-FFF2-40B4-BE49-F238E27FC236}">
                <a16:creationId xmlns:a16="http://schemas.microsoft.com/office/drawing/2014/main" id="{5BDDA457-4D1C-D02C-54A5-637BC0FD0030}"/>
              </a:ext>
            </a:extLst>
          </p:cNvPr>
          <p:cNvSpPr>
            <a:spLocks noGrp="1"/>
          </p:cNvSpPr>
          <p:nvPr>
            <p:ph type="ftr" sz="quarter" idx="4294967295"/>
          </p:nvPr>
        </p:nvSpPr>
        <p:spPr>
          <a:xfrm>
            <a:off x="4038600" y="6356350"/>
            <a:ext cx="4114800" cy="365125"/>
          </a:xfrm>
        </p:spPr>
        <p:txBody>
          <a:bodyPr/>
          <a:lstStyle/>
          <a:p>
            <a:pPr>
              <a:spcAft>
                <a:spcPts val="600"/>
              </a:spcAft>
            </a:pPr>
            <a:r>
              <a:rPr lang="en-US"/>
              <a:t>PRESENTATION TITLE</a:t>
            </a:r>
          </a:p>
        </p:txBody>
      </p:sp>
      <p:sp>
        <p:nvSpPr>
          <p:cNvPr id="6" name="Slide Number Placeholder 5" hidden="1">
            <a:extLst>
              <a:ext uri="{FF2B5EF4-FFF2-40B4-BE49-F238E27FC236}">
                <a16:creationId xmlns:a16="http://schemas.microsoft.com/office/drawing/2014/main" id="{2AE6A640-59F7-181F-ACEA-68A6776E2E79}"/>
              </a:ext>
            </a:extLst>
          </p:cNvPr>
          <p:cNvSpPr>
            <a:spLocks noGrp="1"/>
          </p:cNvSpPr>
          <p:nvPr>
            <p:ph type="sldNum" sz="quarter" idx="4294967295"/>
          </p:nvPr>
        </p:nvSpPr>
        <p:spPr>
          <a:xfrm>
            <a:off x="10153276" y="6356350"/>
            <a:ext cx="1657723" cy="365125"/>
          </a:xfrm>
        </p:spPr>
        <p:txBody>
          <a:bodyPr/>
          <a:lstStyle/>
          <a:p>
            <a:pPr>
              <a:spcAft>
                <a:spcPts val="600"/>
              </a:spcAft>
            </a:pPr>
            <a:fld id="{294A09A9-5501-47C1-A89A-A340965A2BE2}" type="slidenum">
              <a:rPr lang="en-US" smtClean="0"/>
              <a:pPr>
                <a:spcAft>
                  <a:spcPts val="600"/>
                </a:spcAft>
              </a:pPr>
              <a:t>10</a:t>
            </a:fld>
            <a:endParaRPr lang="en-US"/>
          </a:p>
        </p:txBody>
      </p:sp>
    </p:spTree>
    <p:extLst>
      <p:ext uri="{BB962C8B-B14F-4D97-AF65-F5344CB8AC3E}">
        <p14:creationId xmlns:p14="http://schemas.microsoft.com/office/powerpoint/2010/main" val="3571168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2209800" y="1544716"/>
            <a:ext cx="7772400" cy="2936262"/>
          </a:xfrm>
        </p:spPr>
        <p:txBody>
          <a:bodyPr>
            <a:normAutofit/>
          </a:bodyPr>
          <a:lstStyle/>
          <a:p>
            <a:br>
              <a:rPr lang="en-US" sz="3600" dirty="0"/>
            </a:br>
            <a:r>
              <a:rPr lang="en-US" sz="3600" dirty="0">
                <a:latin typeface="GungsuhChe" panose="02030609000101010101" pitchFamily="49" charset="-127"/>
                <a:ea typeface="GungsuhChe" panose="02030609000101010101" pitchFamily="49" charset="-127"/>
              </a:rPr>
              <a:t>How to Build Your</a:t>
            </a:r>
            <a:br>
              <a:rPr lang="en-US" sz="3600" dirty="0">
                <a:latin typeface="GungsuhChe" panose="02030609000101010101" pitchFamily="49" charset="-127"/>
                <a:ea typeface="GungsuhChe" panose="02030609000101010101" pitchFamily="49" charset="-127"/>
              </a:rPr>
            </a:br>
            <a:endParaRPr lang="en-US" sz="3600" dirty="0">
              <a:latin typeface="GungsuhChe" panose="02030609000101010101" pitchFamily="49" charset="-127"/>
              <a:ea typeface="GungsuhChe" panose="02030609000101010101" pitchFamily="49" charset="-127"/>
            </a:endParaRPr>
          </a:p>
        </p:txBody>
      </p:sp>
      <p:sp>
        <p:nvSpPr>
          <p:cNvPr id="3" name="TextBox 2"/>
          <p:cNvSpPr txBox="1"/>
          <p:nvPr/>
        </p:nvSpPr>
        <p:spPr>
          <a:xfrm>
            <a:off x="2209800" y="3649981"/>
            <a:ext cx="7772400" cy="1569660"/>
          </a:xfrm>
          <a:prstGeom prst="rect">
            <a:avLst/>
          </a:prstGeom>
          <a:noFill/>
        </p:spPr>
        <p:txBody>
          <a:bodyPr wrap="square" rtlCol="0">
            <a:spAutoFit/>
          </a:bodyPr>
          <a:lstStyle/>
          <a:p>
            <a:pPr algn="ctr"/>
            <a:r>
              <a:rPr lang="en-US" altLang="en-US" sz="4800" b="1" dirty="0">
                <a:solidFill>
                  <a:srgbClr val="660033"/>
                </a:solidFill>
                <a:latin typeface="GungsuhChe" panose="02030609000101010101" pitchFamily="49" charset="-127"/>
                <a:ea typeface="GungsuhChe" panose="02030609000101010101" pitchFamily="49" charset="-127"/>
                <a:cs typeface="+mj-cs"/>
              </a:rPr>
              <a:t>Cover Letters and Resumes</a:t>
            </a:r>
            <a:endParaRPr lang="en-US" sz="4800" b="1" dirty="0">
              <a:solidFill>
                <a:srgbClr val="660033"/>
              </a:solidFill>
              <a:latin typeface="GungsuhChe" panose="02030609000101010101" pitchFamily="49" charset="-127"/>
              <a:ea typeface="GungsuhChe" panose="02030609000101010101" pitchFamily="49" charset="-127"/>
            </a:endParaRPr>
          </a:p>
        </p:txBody>
      </p:sp>
      <p:pic>
        <p:nvPicPr>
          <p:cNvPr id="5" name="Picture 4"/>
          <p:cNvPicPr>
            <a:picLocks noChangeAspect="1"/>
          </p:cNvPicPr>
          <p:nvPr/>
        </p:nvPicPr>
        <p:blipFill>
          <a:blip r:embed="rId2"/>
          <a:stretch>
            <a:fillRect/>
          </a:stretch>
        </p:blipFill>
        <p:spPr>
          <a:xfrm>
            <a:off x="3739662" y="131886"/>
            <a:ext cx="4360984" cy="1248507"/>
          </a:xfrm>
          <a:prstGeom prst="rect">
            <a:avLst/>
          </a:prstGeom>
        </p:spPr>
      </p:pic>
    </p:spTree>
    <p:extLst>
      <p:ext uri="{BB962C8B-B14F-4D97-AF65-F5344CB8AC3E}">
        <p14:creationId xmlns:p14="http://schemas.microsoft.com/office/powerpoint/2010/main" val="278848487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1114245" y="733752"/>
            <a:ext cx="7772400" cy="4820573"/>
          </a:xfrm>
        </p:spPr>
        <p:txBody>
          <a:bodyPr>
            <a:normAutofit fontScale="90000"/>
          </a:bodyPr>
          <a:lstStyle/>
          <a:p>
            <a:r>
              <a:rPr lang="en-US" b="1" dirty="0">
                <a:solidFill>
                  <a:schemeClr val="accent2">
                    <a:lumMod val="50000"/>
                  </a:schemeClr>
                </a:solidFill>
              </a:rPr>
              <a:t>Before you start…BRAINSTORM.</a:t>
            </a:r>
            <a:br>
              <a:rPr lang="en-US" b="1" dirty="0"/>
            </a:br>
            <a:r>
              <a:rPr lang="en-US" sz="3600" dirty="0"/>
              <a:t>How has what you’ve done in the past relate to “X” profession?</a:t>
            </a:r>
            <a:br>
              <a:rPr lang="en-US" sz="3600" dirty="0"/>
            </a:br>
            <a:r>
              <a:rPr lang="en-US" sz="3600" dirty="0"/>
              <a:t>Think about…</a:t>
            </a:r>
            <a:br>
              <a:rPr lang="en-US" sz="3600" dirty="0"/>
            </a:br>
            <a:r>
              <a:rPr lang="en-US" sz="3600" dirty="0"/>
              <a:t>Customer Service Skills, Working in Teams, Patient Care/Health Care Experience, Technology/Databases or Electronic Records Experience, Management, etc.</a:t>
            </a:r>
            <a:br>
              <a:rPr lang="en-US" sz="3600" dirty="0"/>
            </a:br>
            <a:br>
              <a:rPr lang="en-US" sz="3600" dirty="0"/>
            </a:br>
            <a:endParaRPr lang="en-US" sz="3600" dirty="0"/>
          </a:p>
        </p:txBody>
      </p:sp>
      <p:pic>
        <p:nvPicPr>
          <p:cNvPr id="2" name="Picture 1"/>
          <p:cNvPicPr>
            <a:picLocks noChangeAspect="1"/>
          </p:cNvPicPr>
          <p:nvPr/>
        </p:nvPicPr>
        <p:blipFill>
          <a:blip r:embed="rId2"/>
          <a:stretch>
            <a:fillRect/>
          </a:stretch>
        </p:blipFill>
        <p:spPr>
          <a:xfrm>
            <a:off x="7983264" y="69230"/>
            <a:ext cx="2603218" cy="664522"/>
          </a:xfrm>
          <a:prstGeom prst="rect">
            <a:avLst/>
          </a:prstGeom>
        </p:spPr>
      </p:pic>
    </p:spTree>
    <p:extLst>
      <p:ext uri="{BB962C8B-B14F-4D97-AF65-F5344CB8AC3E}">
        <p14:creationId xmlns:p14="http://schemas.microsoft.com/office/powerpoint/2010/main" val="65490429"/>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7492" y="381000"/>
            <a:ext cx="9779183" cy="1325563"/>
          </a:xfrm>
        </p:spPr>
        <p:txBody>
          <a:bodyPr anchor="b">
            <a:normAutofit/>
          </a:bodyPr>
          <a:lstStyle/>
          <a:p>
            <a:r>
              <a:rPr lang="en-US" b="1" dirty="0">
                <a:latin typeface="GungsuhChe" panose="02030609000101010101" pitchFamily="49" charset="-127"/>
                <a:ea typeface="GungsuhChe" panose="02030609000101010101" pitchFamily="49" charset="-127"/>
              </a:rPr>
              <a:t>Customer Service Skills</a:t>
            </a:r>
          </a:p>
        </p:txBody>
      </p:sp>
      <p:sp>
        <p:nvSpPr>
          <p:cNvPr id="39" name="Date Placeholder 3">
            <a:extLst>
              <a:ext uri="{FF2B5EF4-FFF2-40B4-BE49-F238E27FC236}">
                <a16:creationId xmlns:a16="http://schemas.microsoft.com/office/drawing/2014/main" id="{B3F94127-8FAF-1E4B-A166-40B7B45B82D1}"/>
              </a:ext>
            </a:extLst>
          </p:cNvPr>
          <p:cNvSpPr>
            <a:spLocks noGrp="1"/>
          </p:cNvSpPr>
          <p:nvPr>
            <p:ph type="dt" sz="half" idx="2"/>
          </p:nvPr>
        </p:nvSpPr>
        <p:spPr>
          <a:xfrm>
            <a:off x="381000" y="6356350"/>
            <a:ext cx="1701018" cy="365125"/>
          </a:xfrm>
        </p:spPr>
        <p:txBody>
          <a:bodyPr/>
          <a:lstStyle/>
          <a:p>
            <a:pPr>
              <a:spcAft>
                <a:spcPts val="600"/>
              </a:spcAft>
            </a:pPr>
            <a:fld id="{5F02DCD1-2C6B-F948-9F72-3BB0CF3D512E}" type="datetime1">
              <a:rPr lang="en-US" smtClean="0"/>
              <a:pPr>
                <a:spcAft>
                  <a:spcPts val="600"/>
                </a:spcAft>
              </a:pPr>
              <a:t>7/19/2023</a:t>
            </a:fld>
            <a:endParaRPr lang="en-US"/>
          </a:p>
        </p:txBody>
      </p:sp>
      <p:sp>
        <p:nvSpPr>
          <p:cNvPr id="41" name="Slide Number Placeholder 5">
            <a:extLst>
              <a:ext uri="{FF2B5EF4-FFF2-40B4-BE49-F238E27FC236}">
                <a16:creationId xmlns:a16="http://schemas.microsoft.com/office/drawing/2014/main" id="{49F933B9-A6F7-EB0E-ECD8-A4FFA4E077D1}"/>
              </a:ext>
            </a:extLst>
          </p:cNvPr>
          <p:cNvSpPr>
            <a:spLocks noGrp="1"/>
          </p:cNvSpPr>
          <p:nvPr>
            <p:ph type="sldNum" sz="quarter" idx="4"/>
          </p:nvPr>
        </p:nvSpPr>
        <p:spPr>
          <a:xfrm>
            <a:off x="10153276" y="6356350"/>
            <a:ext cx="1657723" cy="365125"/>
          </a:xfrm>
        </p:spPr>
        <p:txBody>
          <a:bodyPr/>
          <a:lstStyle/>
          <a:p>
            <a:pPr>
              <a:spcAft>
                <a:spcPts val="600"/>
              </a:spcAft>
            </a:pPr>
            <a:fld id="{294A09A9-5501-47C1-A89A-A340965A2BE2}" type="slidenum">
              <a:rPr lang="en-US" smtClean="0"/>
              <a:pPr>
                <a:spcAft>
                  <a:spcPts val="600"/>
                </a:spcAft>
              </a:pPr>
              <a:t>13</a:t>
            </a:fld>
            <a:endParaRPr lang="en-US"/>
          </a:p>
        </p:txBody>
      </p:sp>
      <p:graphicFrame>
        <p:nvGraphicFramePr>
          <p:cNvPr id="42" name="Content Placeholder 2">
            <a:extLst>
              <a:ext uri="{FF2B5EF4-FFF2-40B4-BE49-F238E27FC236}">
                <a16:creationId xmlns:a16="http://schemas.microsoft.com/office/drawing/2014/main" id="{48B5D9D3-86DD-4DD0-24EA-0C99AE7D43E3}"/>
              </a:ext>
            </a:extLst>
          </p:cNvPr>
          <p:cNvGraphicFramePr>
            <a:graphicFrameLocks noGrp="1"/>
          </p:cNvGraphicFramePr>
          <p:nvPr>
            <p:ph idx="1"/>
            <p:extLst>
              <p:ext uri="{D42A27DB-BD31-4B8C-83A1-F6EECF244321}">
                <p14:modId xmlns:p14="http://schemas.microsoft.com/office/powerpoint/2010/main" val="2744779004"/>
              </p:ext>
            </p:extLst>
          </p:nvPr>
        </p:nvGraphicFramePr>
        <p:xfrm>
          <a:off x="1167493" y="2087561"/>
          <a:ext cx="9779182" cy="33668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6177169"/>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8006F98-9421-6FC2-230E-820273977EB1}"/>
              </a:ext>
            </a:extLst>
          </p:cNvPr>
          <p:cNvSpPr>
            <a:spLocks noGrp="1"/>
          </p:cNvSpPr>
          <p:nvPr>
            <p:ph type="title"/>
          </p:nvPr>
        </p:nvSpPr>
        <p:spPr>
          <a:xfrm>
            <a:off x="1167492" y="381000"/>
            <a:ext cx="9779183" cy="1325563"/>
          </a:xfrm>
        </p:spPr>
        <p:txBody>
          <a:bodyPr anchor="b">
            <a:normAutofit/>
          </a:bodyPr>
          <a:lstStyle/>
          <a:p>
            <a:r>
              <a:rPr lang="en-US" dirty="0">
                <a:latin typeface="GungsuhChe" panose="02030609000101010101" pitchFamily="49" charset="-127"/>
                <a:ea typeface="GungsuhChe" panose="02030609000101010101" pitchFamily="49" charset="-127"/>
              </a:rPr>
              <a:t>Management</a:t>
            </a:r>
          </a:p>
        </p:txBody>
      </p:sp>
      <p:sp>
        <p:nvSpPr>
          <p:cNvPr id="12" name="Date Placeholder 3">
            <a:extLst>
              <a:ext uri="{FF2B5EF4-FFF2-40B4-BE49-F238E27FC236}">
                <a16:creationId xmlns:a16="http://schemas.microsoft.com/office/drawing/2014/main" id="{508399AE-B5E8-1E27-4B65-BBE0B6C98660}"/>
              </a:ext>
            </a:extLst>
          </p:cNvPr>
          <p:cNvSpPr>
            <a:spLocks noGrp="1"/>
          </p:cNvSpPr>
          <p:nvPr>
            <p:ph type="dt" sz="half" idx="2"/>
          </p:nvPr>
        </p:nvSpPr>
        <p:spPr>
          <a:xfrm>
            <a:off x="381000" y="6356350"/>
            <a:ext cx="2743200" cy="365125"/>
          </a:xfrm>
        </p:spPr>
        <p:txBody>
          <a:bodyPr/>
          <a:lstStyle/>
          <a:p>
            <a:pPr>
              <a:spcAft>
                <a:spcPts val="600"/>
              </a:spcAft>
            </a:pPr>
            <a:fld id="{DD9C8446-696E-6942-B6C8-CC9CAD0B34E0}" type="datetime1">
              <a:rPr lang="en-US" smtClean="0"/>
              <a:pPr>
                <a:spcAft>
                  <a:spcPts val="600"/>
                </a:spcAft>
              </a:pPr>
              <a:t>7/19/2023</a:t>
            </a:fld>
            <a:endParaRPr lang="en-US"/>
          </a:p>
        </p:txBody>
      </p:sp>
      <p:sp>
        <p:nvSpPr>
          <p:cNvPr id="16" name="Slide Number Placeholder 5">
            <a:extLst>
              <a:ext uri="{FF2B5EF4-FFF2-40B4-BE49-F238E27FC236}">
                <a16:creationId xmlns:a16="http://schemas.microsoft.com/office/drawing/2014/main" id="{7851D229-027D-9973-03AE-1228DFECCDD6}"/>
              </a:ext>
            </a:extLst>
          </p:cNvPr>
          <p:cNvSpPr>
            <a:spLocks noGrp="1"/>
          </p:cNvSpPr>
          <p:nvPr>
            <p:ph type="sldNum" sz="quarter" idx="4"/>
          </p:nvPr>
        </p:nvSpPr>
        <p:spPr>
          <a:xfrm>
            <a:off x="10153276" y="6356350"/>
            <a:ext cx="1657723" cy="365125"/>
          </a:xfrm>
        </p:spPr>
        <p:txBody>
          <a:bodyPr/>
          <a:lstStyle/>
          <a:p>
            <a:pPr>
              <a:spcAft>
                <a:spcPts val="600"/>
              </a:spcAft>
            </a:pPr>
            <a:fld id="{294A09A9-5501-47C1-A89A-A340965A2BE2}" type="slidenum">
              <a:rPr lang="en-US" smtClean="0"/>
              <a:pPr>
                <a:spcAft>
                  <a:spcPts val="600"/>
                </a:spcAft>
              </a:pPr>
              <a:t>14</a:t>
            </a:fld>
            <a:endParaRPr lang="en-US"/>
          </a:p>
        </p:txBody>
      </p:sp>
      <p:graphicFrame>
        <p:nvGraphicFramePr>
          <p:cNvPr id="8" name="Content Placeholder 2">
            <a:extLst>
              <a:ext uri="{FF2B5EF4-FFF2-40B4-BE49-F238E27FC236}">
                <a16:creationId xmlns:a16="http://schemas.microsoft.com/office/drawing/2014/main" id="{039ACE0D-C14A-2B8B-0DE5-D973A265018C}"/>
              </a:ext>
            </a:extLst>
          </p:cNvPr>
          <p:cNvGraphicFramePr>
            <a:graphicFrameLocks noGrp="1"/>
          </p:cNvGraphicFramePr>
          <p:nvPr>
            <p:ph idx="1"/>
            <p:extLst>
              <p:ext uri="{D42A27DB-BD31-4B8C-83A1-F6EECF244321}">
                <p14:modId xmlns:p14="http://schemas.microsoft.com/office/powerpoint/2010/main" val="4057731323"/>
              </p:ext>
            </p:extLst>
          </p:nvPr>
        </p:nvGraphicFramePr>
        <p:xfrm>
          <a:off x="1167493" y="2017467"/>
          <a:ext cx="9779182" cy="33668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2650021"/>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7492" y="381000"/>
            <a:ext cx="9779183" cy="1325563"/>
          </a:xfrm>
        </p:spPr>
        <p:txBody>
          <a:bodyPr anchor="b">
            <a:normAutofit/>
          </a:bodyPr>
          <a:lstStyle/>
          <a:p>
            <a:r>
              <a:rPr lang="en-US" b="1" dirty="0">
                <a:latin typeface="GungsuhChe" panose="02030609000101010101" pitchFamily="49" charset="-127"/>
                <a:ea typeface="GungsuhChe" panose="02030609000101010101" pitchFamily="49" charset="-127"/>
              </a:rPr>
              <a:t>Technology</a:t>
            </a:r>
          </a:p>
        </p:txBody>
      </p:sp>
      <p:sp>
        <p:nvSpPr>
          <p:cNvPr id="9" name="Date Placeholder 3">
            <a:extLst>
              <a:ext uri="{FF2B5EF4-FFF2-40B4-BE49-F238E27FC236}">
                <a16:creationId xmlns:a16="http://schemas.microsoft.com/office/drawing/2014/main" id="{5C447FDE-A9F0-C9CB-DFBF-D7FE49AB90E4}"/>
              </a:ext>
            </a:extLst>
          </p:cNvPr>
          <p:cNvSpPr>
            <a:spLocks noGrp="1"/>
          </p:cNvSpPr>
          <p:nvPr>
            <p:ph type="dt" sz="half" idx="2"/>
          </p:nvPr>
        </p:nvSpPr>
        <p:spPr>
          <a:xfrm>
            <a:off x="381000" y="6356350"/>
            <a:ext cx="1701018" cy="365125"/>
          </a:xfrm>
        </p:spPr>
        <p:txBody>
          <a:bodyPr/>
          <a:lstStyle/>
          <a:p>
            <a:pPr>
              <a:spcAft>
                <a:spcPts val="600"/>
              </a:spcAft>
            </a:pPr>
            <a:fld id="{7E7AB22C-8B7E-9B4A-8C65-396C3C874D86}" type="datetime1">
              <a:rPr lang="en-US" smtClean="0"/>
              <a:pPr>
                <a:spcAft>
                  <a:spcPts val="600"/>
                </a:spcAft>
              </a:pPr>
              <a:t>7/19/2023</a:t>
            </a:fld>
            <a:endParaRPr lang="en-US"/>
          </a:p>
        </p:txBody>
      </p:sp>
      <p:sp>
        <p:nvSpPr>
          <p:cNvPr id="13" name="Slide Number Placeholder 5">
            <a:extLst>
              <a:ext uri="{FF2B5EF4-FFF2-40B4-BE49-F238E27FC236}">
                <a16:creationId xmlns:a16="http://schemas.microsoft.com/office/drawing/2014/main" id="{3EAE7D10-3B58-74D7-C4F9-FE3ACA722057}"/>
              </a:ext>
            </a:extLst>
          </p:cNvPr>
          <p:cNvSpPr>
            <a:spLocks noGrp="1"/>
          </p:cNvSpPr>
          <p:nvPr>
            <p:ph type="sldNum" sz="quarter" idx="4"/>
          </p:nvPr>
        </p:nvSpPr>
        <p:spPr>
          <a:xfrm>
            <a:off x="10153276" y="6356350"/>
            <a:ext cx="1657723" cy="365125"/>
          </a:xfrm>
        </p:spPr>
        <p:txBody>
          <a:bodyPr/>
          <a:lstStyle/>
          <a:p>
            <a:pPr>
              <a:spcAft>
                <a:spcPts val="600"/>
              </a:spcAft>
            </a:pPr>
            <a:fld id="{294A09A9-5501-47C1-A89A-A340965A2BE2}" type="slidenum">
              <a:rPr lang="en-US" smtClean="0"/>
              <a:pPr>
                <a:spcAft>
                  <a:spcPts val="600"/>
                </a:spcAft>
              </a:pPr>
              <a:t>15</a:t>
            </a:fld>
            <a:endParaRPr lang="en-US"/>
          </a:p>
        </p:txBody>
      </p:sp>
      <p:graphicFrame>
        <p:nvGraphicFramePr>
          <p:cNvPr id="5" name="Content Placeholder 2">
            <a:extLst>
              <a:ext uri="{FF2B5EF4-FFF2-40B4-BE49-F238E27FC236}">
                <a16:creationId xmlns:a16="http://schemas.microsoft.com/office/drawing/2014/main" id="{6C365C0E-A78C-9746-1EC6-A962719B77D7}"/>
              </a:ext>
            </a:extLst>
          </p:cNvPr>
          <p:cNvGraphicFramePr>
            <a:graphicFrameLocks noGrp="1"/>
          </p:cNvGraphicFramePr>
          <p:nvPr>
            <p:ph idx="1"/>
            <p:extLst>
              <p:ext uri="{D42A27DB-BD31-4B8C-83A1-F6EECF244321}">
                <p14:modId xmlns:p14="http://schemas.microsoft.com/office/powerpoint/2010/main" val="2241379719"/>
              </p:ext>
            </p:extLst>
          </p:nvPr>
        </p:nvGraphicFramePr>
        <p:xfrm>
          <a:off x="1167493" y="2087561"/>
          <a:ext cx="9779182" cy="33668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948324"/>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09800" y="1395413"/>
            <a:ext cx="7772400" cy="1470025"/>
          </a:xfrm>
        </p:spPr>
        <p:txBody>
          <a:bodyPr>
            <a:normAutofit/>
          </a:bodyPr>
          <a:lstStyle/>
          <a:p>
            <a:r>
              <a:rPr lang="en-US" sz="6600" dirty="0">
                <a:latin typeface="GungsuhChe" panose="02030609000101010101" pitchFamily="49" charset="-127"/>
                <a:ea typeface="GungsuhChe" panose="02030609000101010101" pitchFamily="49" charset="-127"/>
              </a:rPr>
              <a:t>Cover Letters</a:t>
            </a:r>
          </a:p>
        </p:txBody>
      </p:sp>
    </p:spTree>
    <p:extLst>
      <p:ext uri="{BB962C8B-B14F-4D97-AF65-F5344CB8AC3E}">
        <p14:creationId xmlns:p14="http://schemas.microsoft.com/office/powerpoint/2010/main" val="2067593182"/>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67492" y="381000"/>
            <a:ext cx="9779183" cy="1325563"/>
          </a:xfrm>
          <a:prstGeom prst="rect">
            <a:avLst/>
          </a:prstGeom>
        </p:spPr>
        <p:txBody>
          <a:bodyPr vert="horz" lIns="91440" tIns="45720" rIns="91440" bIns="45720" rtlCol="0" anchor="b">
            <a:normAutofit lnSpcReduction="10000"/>
          </a:bodyPr>
          <a:lstStyle/>
          <a:p>
            <a:pPr>
              <a:lnSpc>
                <a:spcPct val="90000"/>
              </a:lnSpc>
              <a:spcBef>
                <a:spcPct val="0"/>
              </a:spcBef>
              <a:spcAft>
                <a:spcPts val="600"/>
              </a:spcAft>
            </a:pPr>
            <a:r>
              <a:rPr lang="en-US" sz="3000" b="1" kern="1200" dirty="0">
                <a:latin typeface="GungsuhChe" panose="02030609000101010101" pitchFamily="49" charset="-127"/>
                <a:ea typeface="GungsuhChe" panose="02030609000101010101" pitchFamily="49" charset="-127"/>
                <a:cs typeface="+mj-cs"/>
              </a:rPr>
              <a:t>Source:  Office of Career Services, Harvard University, https://ocs.fas.harvard.edu/resumes-cvs-cover-letters</a:t>
            </a:r>
          </a:p>
        </p:txBody>
      </p:sp>
      <p:sp>
        <p:nvSpPr>
          <p:cNvPr id="14" name="Date Placeholder 3">
            <a:extLst>
              <a:ext uri="{FF2B5EF4-FFF2-40B4-BE49-F238E27FC236}">
                <a16:creationId xmlns:a16="http://schemas.microsoft.com/office/drawing/2014/main" id="{96A694E6-CAD8-A9A8-2C82-ACA2812385F3}"/>
              </a:ext>
            </a:extLst>
          </p:cNvPr>
          <p:cNvSpPr>
            <a:spLocks noGrp="1"/>
          </p:cNvSpPr>
          <p:nvPr>
            <p:ph type="dt" sz="half" idx="2"/>
          </p:nvPr>
        </p:nvSpPr>
        <p:spPr>
          <a:xfrm>
            <a:off x="381000" y="6356350"/>
            <a:ext cx="1701018" cy="365125"/>
          </a:xfrm>
        </p:spPr>
        <p:txBody>
          <a:bodyPr/>
          <a:lstStyle/>
          <a:p>
            <a:pPr>
              <a:spcAft>
                <a:spcPts val="600"/>
              </a:spcAft>
            </a:pPr>
            <a:fld id="{8CE9AC2A-20AD-8C48-B5EB-B5322BDBCDEE}" type="datetime1">
              <a:rPr lang="en-US" smtClean="0"/>
              <a:pPr>
                <a:spcAft>
                  <a:spcPts val="600"/>
                </a:spcAft>
              </a:pPr>
              <a:t>7/19/2023</a:t>
            </a:fld>
            <a:endParaRPr lang="en-US"/>
          </a:p>
        </p:txBody>
      </p:sp>
      <p:sp>
        <p:nvSpPr>
          <p:cNvPr id="18" name="Slide Number Placeholder 5">
            <a:extLst>
              <a:ext uri="{FF2B5EF4-FFF2-40B4-BE49-F238E27FC236}">
                <a16:creationId xmlns:a16="http://schemas.microsoft.com/office/drawing/2014/main" id="{0BCA2BED-19C8-F3A8-91E8-8B3256ABA125}"/>
              </a:ext>
            </a:extLst>
          </p:cNvPr>
          <p:cNvSpPr>
            <a:spLocks noGrp="1"/>
          </p:cNvSpPr>
          <p:nvPr>
            <p:ph type="sldNum" sz="quarter" idx="4"/>
          </p:nvPr>
        </p:nvSpPr>
        <p:spPr>
          <a:xfrm>
            <a:off x="10153276" y="6356350"/>
            <a:ext cx="1657723" cy="365125"/>
          </a:xfrm>
        </p:spPr>
        <p:txBody>
          <a:bodyPr/>
          <a:lstStyle/>
          <a:p>
            <a:pPr>
              <a:spcAft>
                <a:spcPts val="600"/>
              </a:spcAft>
            </a:pPr>
            <a:fld id="{294A09A9-5501-47C1-A89A-A340965A2BE2}" type="slidenum">
              <a:rPr lang="en-US" smtClean="0"/>
              <a:pPr>
                <a:spcAft>
                  <a:spcPts val="600"/>
                </a:spcAft>
              </a:pPr>
              <a:t>17</a:t>
            </a:fld>
            <a:endParaRPr lang="en-US"/>
          </a:p>
        </p:txBody>
      </p:sp>
      <p:graphicFrame>
        <p:nvGraphicFramePr>
          <p:cNvPr id="10" name="TextBox 4">
            <a:extLst>
              <a:ext uri="{FF2B5EF4-FFF2-40B4-BE49-F238E27FC236}">
                <a16:creationId xmlns:a16="http://schemas.microsoft.com/office/drawing/2014/main" id="{D4E05F8D-2262-4988-F048-CE5DCB3B6442}"/>
              </a:ext>
            </a:extLst>
          </p:cNvPr>
          <p:cNvGraphicFramePr/>
          <p:nvPr>
            <p:extLst>
              <p:ext uri="{D42A27DB-BD31-4B8C-83A1-F6EECF244321}">
                <p14:modId xmlns:p14="http://schemas.microsoft.com/office/powerpoint/2010/main" val="3784638763"/>
              </p:ext>
            </p:extLst>
          </p:nvPr>
        </p:nvGraphicFramePr>
        <p:xfrm>
          <a:off x="1167493" y="2087563"/>
          <a:ext cx="9779182" cy="33668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1366392"/>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167492" y="381000"/>
            <a:ext cx="9779183" cy="1325563"/>
          </a:xfrm>
        </p:spPr>
        <p:txBody>
          <a:bodyPr vert="horz" lIns="91440" tIns="45720" rIns="91440" bIns="45720" rtlCol="0" anchor="b">
            <a:normAutofit/>
          </a:bodyPr>
          <a:lstStyle/>
          <a:p>
            <a:r>
              <a:rPr lang="en-US" b="1" kern="1200" dirty="0">
                <a:latin typeface="GungsuhChe" panose="02030609000101010101" pitchFamily="49" charset="-127"/>
                <a:ea typeface="GungsuhChe" panose="02030609000101010101" pitchFamily="49" charset="-127"/>
              </a:rPr>
              <a:t>The Basics</a:t>
            </a:r>
          </a:p>
        </p:txBody>
      </p:sp>
      <p:sp>
        <p:nvSpPr>
          <p:cNvPr id="5" name="TextBox 4"/>
          <p:cNvSpPr txBox="1"/>
          <p:nvPr/>
        </p:nvSpPr>
        <p:spPr>
          <a:xfrm>
            <a:off x="1098481" y="1745593"/>
            <a:ext cx="9779182" cy="3366813"/>
          </a:xfrm>
          <a:prstGeom prst="rect">
            <a:avLst/>
          </a:prstGeom>
        </p:spPr>
        <p:txBody>
          <a:bodyPr vert="horz" lIns="91440" tIns="45720" rIns="91440" bIns="45720" rtlCol="0">
            <a:noAutofit/>
          </a:bodyPr>
          <a:lstStyle/>
          <a:p>
            <a:pPr marL="342900" fontAlgn="base">
              <a:lnSpc>
                <a:spcPct val="90000"/>
              </a:lnSpc>
              <a:spcBef>
                <a:spcPct val="20000"/>
              </a:spcBef>
              <a:spcAft>
                <a:spcPct val="0"/>
              </a:spcAft>
              <a:defRPr/>
            </a:pPr>
            <a:r>
              <a:rPr lang="en-US" sz="2000" dirty="0">
                <a:latin typeface="GungsuhChe" panose="02030609000101010101" pitchFamily="49" charset="-127"/>
                <a:ea typeface="GungsuhChe" panose="02030609000101010101" pitchFamily="49" charset="-127"/>
              </a:rPr>
              <a:t>Use the same </a:t>
            </a:r>
            <a:r>
              <a:rPr lang="en-US" sz="2000" b="1" dirty="0">
                <a:latin typeface="GungsuhChe" panose="02030609000101010101" pitchFamily="49" charset="-127"/>
                <a:ea typeface="GungsuhChe" panose="02030609000101010101" pitchFamily="49" charset="-127"/>
              </a:rPr>
              <a:t>Heading</a:t>
            </a:r>
            <a:r>
              <a:rPr lang="en-US" sz="2000" dirty="0">
                <a:latin typeface="GungsuhChe" panose="02030609000101010101" pitchFamily="49" charset="-127"/>
                <a:ea typeface="GungsuhChe" panose="02030609000101010101" pitchFamily="49" charset="-127"/>
              </a:rPr>
              <a:t> for your Cover Letter and your Resume</a:t>
            </a:r>
          </a:p>
          <a:p>
            <a:pPr marL="342900" fontAlgn="base">
              <a:lnSpc>
                <a:spcPct val="90000"/>
              </a:lnSpc>
              <a:spcBef>
                <a:spcPct val="20000"/>
              </a:spcBef>
              <a:spcAft>
                <a:spcPct val="0"/>
              </a:spcAft>
              <a:defRPr/>
            </a:pPr>
            <a:r>
              <a:rPr lang="en-US" sz="2000" dirty="0">
                <a:latin typeface="GungsuhChe" panose="02030609000101010101" pitchFamily="49" charset="-127"/>
                <a:ea typeface="GungsuhChe" panose="02030609000101010101" pitchFamily="49" charset="-127"/>
              </a:rPr>
              <a:t>Single-space your cover letter</a:t>
            </a:r>
          </a:p>
          <a:p>
            <a:pPr marL="342900" fontAlgn="base">
              <a:lnSpc>
                <a:spcPct val="90000"/>
              </a:lnSpc>
              <a:spcBef>
                <a:spcPct val="20000"/>
              </a:spcBef>
              <a:spcAft>
                <a:spcPct val="0"/>
              </a:spcAft>
              <a:defRPr/>
            </a:pPr>
            <a:r>
              <a:rPr lang="en-US" sz="2000" dirty="0">
                <a:latin typeface="GungsuhChe" panose="02030609000101010101" pitchFamily="49" charset="-127"/>
                <a:ea typeface="GungsuhChe" panose="02030609000101010101" pitchFamily="49" charset="-127"/>
              </a:rPr>
              <a:t>Three basic Paragraphs:</a:t>
            </a:r>
          </a:p>
          <a:p>
            <a:pPr marL="1257300" lvl="2" fontAlgn="base">
              <a:lnSpc>
                <a:spcPct val="90000"/>
              </a:lnSpc>
              <a:spcBef>
                <a:spcPct val="20000"/>
              </a:spcBef>
              <a:spcAft>
                <a:spcPct val="0"/>
              </a:spcAft>
              <a:defRPr/>
            </a:pPr>
            <a:r>
              <a:rPr lang="en-US" sz="2000" b="1" dirty="0">
                <a:latin typeface="GungsuhChe" panose="02030609000101010101" pitchFamily="49" charset="-127"/>
                <a:ea typeface="GungsuhChe" panose="02030609000101010101" pitchFamily="49" charset="-127"/>
              </a:rPr>
              <a:t>Introduction</a:t>
            </a:r>
          </a:p>
          <a:p>
            <a:pPr marL="1257300" lvl="2" fontAlgn="base">
              <a:lnSpc>
                <a:spcPct val="90000"/>
              </a:lnSpc>
              <a:spcBef>
                <a:spcPct val="20000"/>
              </a:spcBef>
              <a:spcAft>
                <a:spcPct val="0"/>
              </a:spcAft>
              <a:defRPr/>
            </a:pPr>
            <a:r>
              <a:rPr lang="en-US" sz="2000" b="1" dirty="0">
                <a:latin typeface="GungsuhChe" panose="02030609000101010101" pitchFamily="49" charset="-127"/>
                <a:ea typeface="GungsuhChe" panose="02030609000101010101" pitchFamily="49" charset="-127"/>
              </a:rPr>
              <a:t>Argument</a:t>
            </a:r>
          </a:p>
          <a:p>
            <a:pPr marL="1257300" lvl="2" fontAlgn="base">
              <a:lnSpc>
                <a:spcPct val="90000"/>
              </a:lnSpc>
              <a:spcBef>
                <a:spcPct val="20000"/>
              </a:spcBef>
              <a:spcAft>
                <a:spcPct val="0"/>
              </a:spcAft>
              <a:defRPr/>
            </a:pPr>
            <a:r>
              <a:rPr lang="en-US" sz="2000" b="1" dirty="0">
                <a:latin typeface="GungsuhChe" panose="02030609000101010101" pitchFamily="49" charset="-127"/>
                <a:ea typeface="GungsuhChe" panose="02030609000101010101" pitchFamily="49" charset="-127"/>
              </a:rPr>
              <a:t>Closing</a:t>
            </a:r>
          </a:p>
          <a:p>
            <a:pPr marL="342900" fontAlgn="base">
              <a:lnSpc>
                <a:spcPct val="90000"/>
              </a:lnSpc>
              <a:spcBef>
                <a:spcPct val="20000"/>
              </a:spcBef>
              <a:spcAft>
                <a:spcPct val="0"/>
              </a:spcAft>
              <a:defRPr/>
            </a:pPr>
            <a:r>
              <a:rPr lang="en-US" sz="2000" dirty="0">
                <a:latin typeface="GungsuhChe" panose="02030609000101010101" pitchFamily="49" charset="-127"/>
                <a:ea typeface="GungsuhChe" panose="02030609000101010101" pitchFamily="49" charset="-127"/>
              </a:rPr>
              <a:t>Leave a space between each paragraph</a:t>
            </a:r>
          </a:p>
          <a:p>
            <a:pPr marL="342900" fontAlgn="base">
              <a:lnSpc>
                <a:spcPct val="90000"/>
              </a:lnSpc>
              <a:spcBef>
                <a:spcPct val="20000"/>
              </a:spcBef>
              <a:spcAft>
                <a:spcPct val="0"/>
              </a:spcAft>
              <a:defRPr/>
            </a:pPr>
            <a:r>
              <a:rPr lang="en-US" sz="2000" dirty="0">
                <a:latin typeface="GungsuhChe" panose="02030609000101010101" pitchFamily="49" charset="-127"/>
                <a:ea typeface="GungsuhChe" panose="02030609000101010101" pitchFamily="49" charset="-127"/>
              </a:rPr>
              <a:t>Leave three spaces between your closing (such as "Sincerely“) and typed name</a:t>
            </a:r>
          </a:p>
          <a:p>
            <a:pPr marL="342900" fontAlgn="base">
              <a:lnSpc>
                <a:spcPct val="90000"/>
              </a:lnSpc>
              <a:spcBef>
                <a:spcPct val="20000"/>
              </a:spcBef>
              <a:spcAft>
                <a:spcPct val="0"/>
              </a:spcAft>
              <a:defRPr/>
            </a:pPr>
            <a:r>
              <a:rPr lang="en-US" sz="2000" dirty="0">
                <a:latin typeface="GungsuhChe" panose="02030609000101010101" pitchFamily="49" charset="-127"/>
                <a:ea typeface="GungsuhChe" panose="02030609000101010101" pitchFamily="49" charset="-127"/>
              </a:rPr>
              <a:t>Either align all paragraphs to the left of the page, or indent the first line of each paragraph to the right</a:t>
            </a:r>
          </a:p>
          <a:p>
            <a:pPr marL="342900" fontAlgn="base">
              <a:lnSpc>
                <a:spcPct val="90000"/>
              </a:lnSpc>
              <a:spcBef>
                <a:spcPct val="20000"/>
              </a:spcBef>
              <a:spcAft>
                <a:spcPct val="0"/>
              </a:spcAft>
              <a:defRPr/>
            </a:pPr>
            <a:r>
              <a:rPr lang="en-US" sz="2000" dirty="0">
                <a:latin typeface="GungsuhChe" panose="02030609000101010101" pitchFamily="49" charset="-127"/>
                <a:ea typeface="GungsuhChe" panose="02030609000101010101" pitchFamily="49" charset="-127"/>
              </a:rPr>
              <a:t>Use standard margins </a:t>
            </a:r>
          </a:p>
          <a:p>
            <a:pPr marL="342900" fontAlgn="base">
              <a:lnSpc>
                <a:spcPct val="90000"/>
              </a:lnSpc>
              <a:spcBef>
                <a:spcPct val="20000"/>
              </a:spcBef>
              <a:spcAft>
                <a:spcPct val="0"/>
              </a:spcAft>
              <a:defRPr/>
            </a:pPr>
            <a:r>
              <a:rPr lang="en-US" sz="2000" dirty="0">
                <a:latin typeface="GungsuhChe" panose="02030609000101010101" pitchFamily="49" charset="-127"/>
                <a:ea typeface="GungsuhChe" panose="02030609000101010101" pitchFamily="49" charset="-127"/>
              </a:rPr>
              <a:t>Sign your name in ink between your salutation and typed name OR use an electronic signature</a:t>
            </a:r>
          </a:p>
        </p:txBody>
      </p:sp>
      <p:sp>
        <p:nvSpPr>
          <p:cNvPr id="14" name="Date Placeholder 3">
            <a:extLst>
              <a:ext uri="{FF2B5EF4-FFF2-40B4-BE49-F238E27FC236}">
                <a16:creationId xmlns:a16="http://schemas.microsoft.com/office/drawing/2014/main" id="{E71C1BFE-DC60-0525-6BEA-577FCE22D4DF}"/>
              </a:ext>
            </a:extLst>
          </p:cNvPr>
          <p:cNvSpPr>
            <a:spLocks noGrp="1"/>
          </p:cNvSpPr>
          <p:nvPr>
            <p:ph type="dt" sz="half" idx="2"/>
          </p:nvPr>
        </p:nvSpPr>
        <p:spPr>
          <a:xfrm>
            <a:off x="381000" y="6356350"/>
            <a:ext cx="1701018" cy="365125"/>
          </a:xfrm>
        </p:spPr>
        <p:txBody>
          <a:bodyPr/>
          <a:lstStyle/>
          <a:p>
            <a:pPr>
              <a:spcAft>
                <a:spcPts val="600"/>
              </a:spcAft>
            </a:pPr>
            <a:fld id="{8CE9AC2A-20AD-8C48-B5EB-B5322BDBCDEE}" type="datetime1">
              <a:rPr lang="en-US" smtClean="0"/>
              <a:pPr>
                <a:spcAft>
                  <a:spcPts val="600"/>
                </a:spcAft>
              </a:pPr>
              <a:t>7/19/2023</a:t>
            </a:fld>
            <a:endParaRPr lang="en-US"/>
          </a:p>
        </p:txBody>
      </p:sp>
      <p:sp>
        <p:nvSpPr>
          <p:cNvPr id="18" name="Slide Number Placeholder 5">
            <a:extLst>
              <a:ext uri="{FF2B5EF4-FFF2-40B4-BE49-F238E27FC236}">
                <a16:creationId xmlns:a16="http://schemas.microsoft.com/office/drawing/2014/main" id="{50F23227-E16D-06AB-E80B-C53ACDAA9BD9}"/>
              </a:ext>
            </a:extLst>
          </p:cNvPr>
          <p:cNvSpPr>
            <a:spLocks noGrp="1"/>
          </p:cNvSpPr>
          <p:nvPr>
            <p:ph type="sldNum" sz="quarter" idx="4"/>
          </p:nvPr>
        </p:nvSpPr>
        <p:spPr>
          <a:xfrm>
            <a:off x="10153276" y="6356350"/>
            <a:ext cx="1657723" cy="365125"/>
          </a:xfrm>
        </p:spPr>
        <p:txBody>
          <a:bodyPr/>
          <a:lstStyle/>
          <a:p>
            <a:pPr>
              <a:spcAft>
                <a:spcPts val="600"/>
              </a:spcAft>
            </a:pPr>
            <a:fld id="{294A09A9-5501-47C1-A89A-A340965A2BE2}" type="slidenum">
              <a:rPr lang="en-US" smtClean="0"/>
              <a:pPr>
                <a:spcAft>
                  <a:spcPts val="600"/>
                </a:spcAft>
              </a:pPr>
              <a:t>18</a:t>
            </a:fld>
            <a:endParaRPr lang="en-US"/>
          </a:p>
        </p:txBody>
      </p:sp>
    </p:spTree>
    <p:extLst>
      <p:ext uri="{BB962C8B-B14F-4D97-AF65-F5344CB8AC3E}">
        <p14:creationId xmlns:p14="http://schemas.microsoft.com/office/powerpoint/2010/main" val="3647246121"/>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167492" y="381000"/>
            <a:ext cx="9779183" cy="1325563"/>
          </a:xfrm>
        </p:spPr>
        <p:txBody>
          <a:bodyPr vert="horz" lIns="91440" tIns="45720" rIns="91440" bIns="45720" rtlCol="0" anchor="b">
            <a:normAutofit/>
          </a:bodyPr>
          <a:lstStyle/>
          <a:p>
            <a:r>
              <a:rPr lang="en-US" b="1" kern="1200" dirty="0">
                <a:latin typeface="GungsuhChe" panose="02030609000101010101" pitchFamily="49" charset="-127"/>
                <a:ea typeface="GungsuhChe" panose="02030609000101010101" pitchFamily="49" charset="-127"/>
              </a:rPr>
              <a:t>Getting Started</a:t>
            </a:r>
          </a:p>
        </p:txBody>
      </p:sp>
      <p:sp>
        <p:nvSpPr>
          <p:cNvPr id="5" name="TextBox 4"/>
          <p:cNvSpPr txBox="1"/>
          <p:nvPr/>
        </p:nvSpPr>
        <p:spPr>
          <a:xfrm>
            <a:off x="1167493" y="1706563"/>
            <a:ext cx="9581020" cy="4389437"/>
          </a:xfrm>
          <a:prstGeom prst="rect">
            <a:avLst/>
          </a:prstGeom>
        </p:spPr>
        <p:txBody>
          <a:bodyPr vert="horz" lIns="91440" tIns="45720" rIns="91440" bIns="45720" rtlCol="0">
            <a:normAutofit fontScale="92500" lnSpcReduction="10000"/>
          </a:bodyPr>
          <a:lstStyle/>
          <a:p>
            <a:pPr marL="342900">
              <a:lnSpc>
                <a:spcPct val="90000"/>
              </a:lnSpc>
              <a:spcAft>
                <a:spcPts val="600"/>
              </a:spcAft>
            </a:pPr>
            <a:r>
              <a:rPr lang="en-US" sz="2000" b="1" dirty="0">
                <a:latin typeface="+mj-lt"/>
                <a:ea typeface="GungsuhChe" panose="02030609000101010101" pitchFamily="49" charset="-127"/>
              </a:rPr>
              <a:t>GET THE POSITION DESCRIPTION</a:t>
            </a:r>
          </a:p>
          <a:p>
            <a:pPr>
              <a:lnSpc>
                <a:spcPct val="90000"/>
              </a:lnSpc>
              <a:spcAft>
                <a:spcPts val="600"/>
              </a:spcAft>
            </a:pPr>
            <a:r>
              <a:rPr lang="en-US" sz="2000" dirty="0">
                <a:latin typeface="+mj-lt"/>
                <a:ea typeface="GungsuhChe" panose="02030609000101010101" pitchFamily="49" charset="-127"/>
              </a:rPr>
              <a:t>This is the most important item to have when writing your cover letter AND your resume.  If you don’t have access to a current description, look for old position descriptions or jobs that closely align to what you are seeking.</a:t>
            </a:r>
          </a:p>
          <a:p>
            <a:pPr>
              <a:lnSpc>
                <a:spcPct val="90000"/>
              </a:lnSpc>
              <a:spcAft>
                <a:spcPts val="600"/>
              </a:spcAft>
            </a:pPr>
            <a:r>
              <a:rPr lang="en-US" sz="2000" dirty="0">
                <a:latin typeface="+mj-lt"/>
                <a:ea typeface="GungsuhChe" panose="02030609000101010101" pitchFamily="49" charset="-127"/>
              </a:rPr>
              <a:t>Look For:</a:t>
            </a:r>
          </a:p>
          <a:p>
            <a:pPr marL="285750">
              <a:lnSpc>
                <a:spcPct val="90000"/>
              </a:lnSpc>
              <a:spcAft>
                <a:spcPts val="600"/>
              </a:spcAft>
            </a:pPr>
            <a:r>
              <a:rPr lang="en-US" sz="2000" dirty="0">
                <a:latin typeface="+mj-lt"/>
                <a:ea typeface="GungsuhChe" panose="02030609000101010101" pitchFamily="49" charset="-127"/>
              </a:rPr>
              <a:t>What is </a:t>
            </a:r>
            <a:r>
              <a:rPr lang="en-US" sz="2000" b="1" i="1" dirty="0">
                <a:latin typeface="+mj-lt"/>
                <a:ea typeface="GungsuhChe" panose="02030609000101010101" pitchFamily="49" charset="-127"/>
              </a:rPr>
              <a:t>Preferred</a:t>
            </a:r>
          </a:p>
          <a:p>
            <a:pPr marL="285750">
              <a:lnSpc>
                <a:spcPct val="90000"/>
              </a:lnSpc>
              <a:spcAft>
                <a:spcPts val="600"/>
              </a:spcAft>
            </a:pPr>
            <a:r>
              <a:rPr lang="en-US" sz="2000" i="1" dirty="0">
                <a:latin typeface="+mj-lt"/>
                <a:ea typeface="GungsuhChe" panose="02030609000101010101" pitchFamily="49" charset="-127"/>
              </a:rPr>
              <a:t>What technology/electronic records they use</a:t>
            </a:r>
          </a:p>
          <a:p>
            <a:pPr marL="285750">
              <a:lnSpc>
                <a:spcPct val="90000"/>
              </a:lnSpc>
              <a:spcAft>
                <a:spcPts val="600"/>
              </a:spcAft>
            </a:pPr>
            <a:r>
              <a:rPr lang="en-US" sz="2000" b="1" i="1" dirty="0">
                <a:latin typeface="+mj-lt"/>
                <a:ea typeface="GungsuhChe" panose="02030609000101010101" pitchFamily="49" charset="-127"/>
              </a:rPr>
              <a:t>GO TO THE WEBSITE</a:t>
            </a:r>
          </a:p>
          <a:p>
            <a:pPr>
              <a:lnSpc>
                <a:spcPct val="90000"/>
              </a:lnSpc>
              <a:spcAft>
                <a:spcPts val="600"/>
              </a:spcAft>
            </a:pPr>
            <a:r>
              <a:rPr lang="en-US" sz="2000" dirty="0">
                <a:latin typeface="+mj-lt"/>
                <a:ea typeface="GungsuhChe" panose="02030609000101010101" pitchFamily="49" charset="-127"/>
              </a:rPr>
              <a:t>Look For:</a:t>
            </a:r>
          </a:p>
          <a:p>
            <a:pPr marL="285750">
              <a:lnSpc>
                <a:spcPct val="90000"/>
              </a:lnSpc>
              <a:spcAft>
                <a:spcPts val="600"/>
              </a:spcAft>
            </a:pPr>
            <a:r>
              <a:rPr lang="en-US" sz="2000" dirty="0">
                <a:latin typeface="+mj-lt"/>
                <a:ea typeface="GungsuhChe" panose="02030609000101010101" pitchFamily="49" charset="-127"/>
              </a:rPr>
              <a:t>Missions &amp; Values</a:t>
            </a:r>
          </a:p>
          <a:p>
            <a:pPr marL="285750">
              <a:lnSpc>
                <a:spcPct val="90000"/>
              </a:lnSpc>
              <a:spcAft>
                <a:spcPts val="600"/>
              </a:spcAft>
            </a:pPr>
            <a:r>
              <a:rPr lang="en-US" sz="2000" dirty="0">
                <a:latin typeface="+mj-lt"/>
                <a:ea typeface="GungsuhChe" panose="02030609000101010101" pitchFamily="49" charset="-127"/>
              </a:rPr>
              <a:t>FAQ’s</a:t>
            </a:r>
          </a:p>
          <a:p>
            <a:pPr marL="285750">
              <a:lnSpc>
                <a:spcPct val="90000"/>
              </a:lnSpc>
              <a:spcAft>
                <a:spcPts val="600"/>
              </a:spcAft>
            </a:pPr>
            <a:r>
              <a:rPr lang="en-US" sz="2000" b="1" dirty="0">
                <a:latin typeface="+mj-lt"/>
                <a:ea typeface="GungsuhChe" panose="02030609000101010101" pitchFamily="49" charset="-127"/>
              </a:rPr>
              <a:t>GET CONNECTED</a:t>
            </a:r>
          </a:p>
          <a:p>
            <a:pPr>
              <a:lnSpc>
                <a:spcPct val="90000"/>
              </a:lnSpc>
              <a:spcAft>
                <a:spcPts val="600"/>
              </a:spcAft>
            </a:pPr>
            <a:r>
              <a:rPr lang="en-US" sz="2000" dirty="0">
                <a:latin typeface="+mj-lt"/>
                <a:ea typeface="GungsuhChe" panose="02030609000101010101" pitchFamily="49" charset="-127"/>
              </a:rPr>
              <a:t>Look For:</a:t>
            </a:r>
          </a:p>
          <a:p>
            <a:pPr>
              <a:lnSpc>
                <a:spcPct val="90000"/>
              </a:lnSpc>
              <a:spcAft>
                <a:spcPts val="600"/>
              </a:spcAft>
            </a:pPr>
            <a:r>
              <a:rPr lang="en-US" sz="2000" dirty="0">
                <a:latin typeface="+mj-lt"/>
                <a:ea typeface="GungsuhChe" panose="02030609000101010101" pitchFamily="49" charset="-127"/>
              </a:rPr>
              <a:t>     Instagram, Facebook, Twitter, etc.</a:t>
            </a:r>
          </a:p>
          <a:p>
            <a:pPr>
              <a:lnSpc>
                <a:spcPct val="90000"/>
              </a:lnSpc>
              <a:spcAft>
                <a:spcPts val="600"/>
              </a:spcAft>
            </a:pPr>
            <a:endParaRPr lang="en-US" sz="900" dirty="0"/>
          </a:p>
        </p:txBody>
      </p:sp>
      <p:sp>
        <p:nvSpPr>
          <p:cNvPr id="14" name="Date Placeholder 3">
            <a:extLst>
              <a:ext uri="{FF2B5EF4-FFF2-40B4-BE49-F238E27FC236}">
                <a16:creationId xmlns:a16="http://schemas.microsoft.com/office/drawing/2014/main" id="{C61FC8CE-FCC3-ADD4-A5C8-A7663DED7017}"/>
              </a:ext>
            </a:extLst>
          </p:cNvPr>
          <p:cNvSpPr>
            <a:spLocks noGrp="1"/>
          </p:cNvSpPr>
          <p:nvPr>
            <p:ph type="dt" sz="half" idx="2"/>
          </p:nvPr>
        </p:nvSpPr>
        <p:spPr>
          <a:xfrm>
            <a:off x="381000" y="6356350"/>
            <a:ext cx="1701018" cy="365125"/>
          </a:xfrm>
        </p:spPr>
        <p:txBody>
          <a:bodyPr/>
          <a:lstStyle/>
          <a:p>
            <a:pPr>
              <a:spcAft>
                <a:spcPts val="600"/>
              </a:spcAft>
            </a:pPr>
            <a:fld id="{8CE9AC2A-20AD-8C48-B5EB-B5322BDBCDEE}" type="datetime1">
              <a:rPr lang="en-US" smtClean="0"/>
              <a:pPr>
                <a:spcAft>
                  <a:spcPts val="600"/>
                </a:spcAft>
              </a:pPr>
              <a:t>7/19/2023</a:t>
            </a:fld>
            <a:endParaRPr lang="en-US"/>
          </a:p>
        </p:txBody>
      </p:sp>
      <p:sp>
        <p:nvSpPr>
          <p:cNvPr id="18" name="Slide Number Placeholder 5">
            <a:extLst>
              <a:ext uri="{FF2B5EF4-FFF2-40B4-BE49-F238E27FC236}">
                <a16:creationId xmlns:a16="http://schemas.microsoft.com/office/drawing/2014/main" id="{9874C135-D3E4-F1FF-1EFA-E7E30D14749C}"/>
              </a:ext>
            </a:extLst>
          </p:cNvPr>
          <p:cNvSpPr>
            <a:spLocks noGrp="1"/>
          </p:cNvSpPr>
          <p:nvPr>
            <p:ph type="sldNum" sz="quarter" idx="4"/>
          </p:nvPr>
        </p:nvSpPr>
        <p:spPr>
          <a:xfrm>
            <a:off x="10153276" y="6356350"/>
            <a:ext cx="1657723" cy="365125"/>
          </a:xfrm>
        </p:spPr>
        <p:txBody>
          <a:bodyPr/>
          <a:lstStyle/>
          <a:p>
            <a:pPr>
              <a:spcAft>
                <a:spcPts val="600"/>
              </a:spcAft>
            </a:pPr>
            <a:fld id="{294A09A9-5501-47C1-A89A-A340965A2BE2}" type="slidenum">
              <a:rPr lang="en-US" smtClean="0"/>
              <a:pPr>
                <a:spcAft>
                  <a:spcPts val="600"/>
                </a:spcAft>
              </a:pPr>
              <a:t>19</a:t>
            </a:fld>
            <a:endParaRPr lang="en-US"/>
          </a:p>
        </p:txBody>
      </p:sp>
    </p:spTree>
    <p:extLst>
      <p:ext uri="{BB962C8B-B14F-4D97-AF65-F5344CB8AC3E}">
        <p14:creationId xmlns:p14="http://schemas.microsoft.com/office/powerpoint/2010/main" val="50566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1167492" y="381000"/>
            <a:ext cx="9779183" cy="1325563"/>
          </a:xfrm>
        </p:spPr>
        <p:txBody>
          <a:bodyPr anchor="b">
            <a:normAutofit/>
          </a:bodyPr>
          <a:lstStyle/>
          <a:p>
            <a:r>
              <a:rPr lang="en-US" dirty="0">
                <a:latin typeface="GungsuhChe" panose="02030609000101010101" pitchFamily="49" charset="-127"/>
                <a:ea typeface="GungsuhChe" panose="02030609000101010101" pitchFamily="49" charset="-127"/>
              </a:rPr>
              <a:t>Agenda</a:t>
            </a:r>
          </a:p>
        </p:txBody>
      </p:sp>
      <p:sp>
        <p:nvSpPr>
          <p:cNvPr id="4" name="Date Placeholder 3">
            <a:extLst>
              <a:ext uri="{FF2B5EF4-FFF2-40B4-BE49-F238E27FC236}">
                <a16:creationId xmlns:a16="http://schemas.microsoft.com/office/drawing/2014/main" id="{5739303D-13C0-6A41-947A-F998CC47B32E}"/>
              </a:ext>
            </a:extLst>
          </p:cNvPr>
          <p:cNvSpPr>
            <a:spLocks noGrp="1"/>
          </p:cNvSpPr>
          <p:nvPr>
            <p:ph type="dt" sz="half" idx="2"/>
          </p:nvPr>
        </p:nvSpPr>
        <p:spPr>
          <a:xfrm>
            <a:off x="381000" y="6356350"/>
            <a:ext cx="1701018" cy="365125"/>
          </a:xfrm>
        </p:spPr>
        <p:txBody>
          <a:bodyPr anchor="ctr">
            <a:normAutofit/>
          </a:bodyPr>
          <a:lstStyle/>
          <a:p>
            <a:pPr>
              <a:spcAft>
                <a:spcPts val="600"/>
              </a:spcAft>
            </a:pPr>
            <a:fld id="{495D8227-9DE4-4D42-8C1B-E10C828BC634}" type="datetime1">
              <a:rPr lang="en-US" smtClean="0"/>
              <a:pPr>
                <a:spcAft>
                  <a:spcPts val="600"/>
                </a:spcAft>
              </a:pPr>
              <a:t>7/18/2023</a:t>
            </a:fld>
            <a:endParaRPr lang="en-US"/>
          </a:p>
        </p:txBody>
      </p:sp>
      <p:sp>
        <p:nvSpPr>
          <p:cNvPr id="6" name="Slide Number Placeholder 5">
            <a:extLst>
              <a:ext uri="{FF2B5EF4-FFF2-40B4-BE49-F238E27FC236}">
                <a16:creationId xmlns:a16="http://schemas.microsoft.com/office/drawing/2014/main" id="{60D470D0-6D64-5E42-9515-048F8779CD5E}"/>
              </a:ext>
            </a:extLst>
          </p:cNvPr>
          <p:cNvSpPr>
            <a:spLocks noGrp="1"/>
          </p:cNvSpPr>
          <p:nvPr>
            <p:ph type="sldNum" sz="quarter" idx="4"/>
          </p:nvPr>
        </p:nvSpPr>
        <p:spPr>
          <a:xfrm>
            <a:off x="10153276" y="6356350"/>
            <a:ext cx="1657723" cy="365125"/>
          </a:xfrm>
        </p:spPr>
        <p:txBody>
          <a:bodyPr anchor="ctr">
            <a:normAutofit/>
          </a:bodyPr>
          <a:lstStyle/>
          <a:p>
            <a:pPr>
              <a:spcAft>
                <a:spcPts val="600"/>
              </a:spcAft>
            </a:pPr>
            <a:fld id="{294A09A9-5501-47C1-A89A-A340965A2BE2}" type="slidenum">
              <a:rPr lang="en-US" smtClean="0"/>
              <a:pPr>
                <a:spcAft>
                  <a:spcPts val="600"/>
                </a:spcAft>
              </a:pPr>
              <a:t>2</a:t>
            </a:fld>
            <a:endParaRPr lang="en-US"/>
          </a:p>
        </p:txBody>
      </p:sp>
      <p:graphicFrame>
        <p:nvGraphicFramePr>
          <p:cNvPr id="10" name="Content Placeholder 2">
            <a:extLst>
              <a:ext uri="{FF2B5EF4-FFF2-40B4-BE49-F238E27FC236}">
                <a16:creationId xmlns:a16="http://schemas.microsoft.com/office/drawing/2014/main" id="{246A5A6A-3C59-80B9-E9AA-CD0E8898731D}"/>
              </a:ext>
            </a:extLst>
          </p:cNvPr>
          <p:cNvGraphicFramePr>
            <a:graphicFrameLocks noGrp="1"/>
          </p:cNvGraphicFramePr>
          <p:nvPr>
            <p:ph idx="1"/>
            <p:extLst>
              <p:ext uri="{D42A27DB-BD31-4B8C-83A1-F6EECF244321}">
                <p14:modId xmlns:p14="http://schemas.microsoft.com/office/powerpoint/2010/main" val="1187943952"/>
              </p:ext>
            </p:extLst>
          </p:nvPr>
        </p:nvGraphicFramePr>
        <p:xfrm>
          <a:off x="1167493" y="2087561"/>
          <a:ext cx="9779182" cy="33668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5608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vert="horz" lIns="91440" tIns="45720" rIns="91440" bIns="45720" rtlCol="0" anchor="b">
            <a:normAutofit/>
          </a:bodyPr>
          <a:lstStyle/>
          <a:p>
            <a:r>
              <a:rPr lang="en-US" b="1" kern="1200" dirty="0">
                <a:latin typeface="GungsuhChe" panose="02030609000101010101" pitchFamily="49" charset="-127"/>
                <a:ea typeface="GungsuhChe" panose="02030609000101010101" pitchFamily="49" charset="-127"/>
              </a:rPr>
              <a:t>Organizing your Cover Letter</a:t>
            </a:r>
          </a:p>
        </p:txBody>
      </p:sp>
      <p:sp>
        <p:nvSpPr>
          <p:cNvPr id="31" name="Content Placeholder 7">
            <a:extLst>
              <a:ext uri="{FF2B5EF4-FFF2-40B4-BE49-F238E27FC236}">
                <a16:creationId xmlns:a16="http://schemas.microsoft.com/office/drawing/2014/main" id="{22F06DC0-C026-3FF1-BA71-E2A889ACF8D6}"/>
              </a:ext>
            </a:extLst>
          </p:cNvPr>
          <p:cNvSpPr>
            <a:spLocks noGrp="1"/>
          </p:cNvSpPr>
          <p:nvPr>
            <p:ph idx="1"/>
          </p:nvPr>
        </p:nvSpPr>
        <p:spPr>
          <a:xfrm>
            <a:off x="1167493" y="2017467"/>
            <a:ext cx="5756620" cy="3366815"/>
          </a:xfrm>
        </p:spPr>
        <p:txBody>
          <a:bodyPr/>
          <a:lstStyle/>
          <a:p>
            <a:r>
              <a:rPr lang="en-US" dirty="0">
                <a:latin typeface="GungsuhChe" panose="02030609000101010101" pitchFamily="49" charset="-127"/>
                <a:ea typeface="GungsuhChe" panose="02030609000101010101" pitchFamily="49" charset="-127"/>
              </a:rPr>
              <a:t>A cover letter has four essential parts: </a:t>
            </a:r>
          </a:p>
          <a:p>
            <a:pPr marL="342900" indent="-342900">
              <a:buFont typeface="Arial" panose="020B0604020202020204" pitchFamily="34" charset="0"/>
              <a:buChar char="•"/>
            </a:pPr>
            <a:r>
              <a:rPr lang="en-US" dirty="0">
                <a:latin typeface="GungsuhChe" panose="02030609000101010101" pitchFamily="49" charset="-127"/>
                <a:ea typeface="GungsuhChe" panose="02030609000101010101" pitchFamily="49" charset="-127"/>
              </a:rPr>
              <a:t>Heading</a:t>
            </a:r>
          </a:p>
          <a:p>
            <a:pPr marL="342900" indent="-342900">
              <a:buFont typeface="Arial" panose="020B0604020202020204" pitchFamily="34" charset="0"/>
              <a:buChar char="•"/>
            </a:pPr>
            <a:r>
              <a:rPr lang="en-US" dirty="0">
                <a:latin typeface="GungsuhChe" panose="02030609000101010101" pitchFamily="49" charset="-127"/>
                <a:ea typeface="GungsuhChe" panose="02030609000101010101" pitchFamily="49" charset="-127"/>
              </a:rPr>
              <a:t>Introduction</a:t>
            </a:r>
          </a:p>
          <a:p>
            <a:pPr marL="342900" indent="-342900">
              <a:buFont typeface="Arial" panose="020B0604020202020204" pitchFamily="34" charset="0"/>
              <a:buChar char="•"/>
            </a:pPr>
            <a:r>
              <a:rPr lang="en-US" dirty="0">
                <a:latin typeface="GungsuhChe" panose="02030609000101010101" pitchFamily="49" charset="-127"/>
                <a:ea typeface="GungsuhChe" panose="02030609000101010101" pitchFamily="49" charset="-127"/>
              </a:rPr>
              <a:t>Argument</a:t>
            </a:r>
          </a:p>
          <a:p>
            <a:pPr marL="342900" indent="-342900">
              <a:buFont typeface="Arial" panose="020B0604020202020204" pitchFamily="34" charset="0"/>
              <a:buChar char="•"/>
            </a:pPr>
            <a:r>
              <a:rPr lang="en-US" dirty="0">
                <a:latin typeface="GungsuhChe" panose="02030609000101010101" pitchFamily="49" charset="-127"/>
                <a:ea typeface="GungsuhChe" panose="02030609000101010101" pitchFamily="49" charset="-127"/>
              </a:rPr>
              <a:t>Closing</a:t>
            </a:r>
          </a:p>
          <a:p>
            <a:endParaRPr lang="en-US" dirty="0"/>
          </a:p>
        </p:txBody>
      </p:sp>
      <p:sp>
        <p:nvSpPr>
          <p:cNvPr id="14" name="Date Placeholder 3">
            <a:extLst>
              <a:ext uri="{FF2B5EF4-FFF2-40B4-BE49-F238E27FC236}">
                <a16:creationId xmlns:a16="http://schemas.microsoft.com/office/drawing/2014/main" id="{6AB0F4D5-41E0-B681-C255-210A83DBF98B}"/>
              </a:ext>
            </a:extLst>
          </p:cNvPr>
          <p:cNvSpPr>
            <a:spLocks noGrp="1"/>
          </p:cNvSpPr>
          <p:nvPr>
            <p:ph type="dt" sz="half" idx="2"/>
          </p:nvPr>
        </p:nvSpPr>
        <p:spPr/>
        <p:txBody>
          <a:bodyPr vert="horz" lIns="91440" tIns="45720" rIns="91440" bIns="45720" rtlCol="0" anchor="ctr">
            <a:normAutofit/>
          </a:bodyPr>
          <a:lstStyle/>
          <a:p>
            <a:pPr>
              <a:spcAft>
                <a:spcPts val="600"/>
              </a:spcAft>
            </a:pPr>
            <a:fld id="{4B103E64-1627-9140-8127-1849FED275E1}" type="datetime1">
              <a:rPr lang="en-US" smtClean="0"/>
              <a:pPr>
                <a:spcAft>
                  <a:spcPts val="600"/>
                </a:spcAft>
              </a:pPr>
              <a:t>7/19/2023</a:t>
            </a:fld>
            <a:endParaRPr lang="en-US"/>
          </a:p>
        </p:txBody>
      </p:sp>
      <p:sp>
        <p:nvSpPr>
          <p:cNvPr id="26" name="Slide Number Placeholder 10">
            <a:extLst>
              <a:ext uri="{FF2B5EF4-FFF2-40B4-BE49-F238E27FC236}">
                <a16:creationId xmlns:a16="http://schemas.microsoft.com/office/drawing/2014/main" id="{53483961-1B6D-1605-CDAA-73EA8E8B02CC}"/>
              </a:ext>
            </a:extLst>
          </p:cNvPr>
          <p:cNvSpPr>
            <a:spLocks noGrp="1"/>
          </p:cNvSpPr>
          <p:nvPr>
            <p:ph type="sldNum" sz="quarter" idx="4"/>
          </p:nvPr>
        </p:nvSpPr>
        <p:spPr/>
        <p:txBody>
          <a:bodyPr vert="horz" lIns="91440" tIns="45720" rIns="91440" bIns="45720" rtlCol="0" anchor="ctr">
            <a:normAutofit/>
          </a:bodyPr>
          <a:lstStyle/>
          <a:p>
            <a:pPr>
              <a:spcAft>
                <a:spcPts val="600"/>
              </a:spcAft>
            </a:pPr>
            <a:fld id="{294A09A9-5501-47C1-A89A-A340965A2BE2}" type="slidenum">
              <a:rPr lang="en-US" smtClean="0"/>
              <a:pPr>
                <a:spcAft>
                  <a:spcPts val="600"/>
                </a:spcAft>
              </a:pPr>
              <a:t>20</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9479" y="1706563"/>
            <a:ext cx="4606506" cy="4966584"/>
          </a:xfrm>
          <a:prstGeom prst="rect">
            <a:avLst/>
          </a:prstGeom>
          <a:noFill/>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30071514"/>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167492" y="381000"/>
            <a:ext cx="9779183" cy="1325563"/>
          </a:xfrm>
        </p:spPr>
        <p:txBody>
          <a:bodyPr vert="horz" lIns="91440" tIns="45720" rIns="91440" bIns="45720" rtlCol="0" anchor="b">
            <a:normAutofit/>
          </a:bodyPr>
          <a:lstStyle/>
          <a:p>
            <a:r>
              <a:rPr lang="en-US" b="1" kern="1200" dirty="0">
                <a:latin typeface="GungsuhChe" panose="02030609000101010101" pitchFamily="49" charset="-127"/>
                <a:ea typeface="GungsuhChe" panose="02030609000101010101" pitchFamily="49" charset="-127"/>
              </a:rPr>
              <a:t>The Heading</a:t>
            </a:r>
          </a:p>
        </p:txBody>
      </p:sp>
      <p:sp>
        <p:nvSpPr>
          <p:cNvPr id="15" name="Date Placeholder 3">
            <a:extLst>
              <a:ext uri="{FF2B5EF4-FFF2-40B4-BE49-F238E27FC236}">
                <a16:creationId xmlns:a16="http://schemas.microsoft.com/office/drawing/2014/main" id="{31C771CE-A6C9-012E-A428-C9882EB169A9}"/>
              </a:ext>
            </a:extLst>
          </p:cNvPr>
          <p:cNvSpPr>
            <a:spLocks noGrp="1"/>
          </p:cNvSpPr>
          <p:nvPr>
            <p:ph type="dt" sz="half" idx="2"/>
          </p:nvPr>
        </p:nvSpPr>
        <p:spPr>
          <a:xfrm>
            <a:off x="381000" y="6356350"/>
            <a:ext cx="1701018" cy="365125"/>
          </a:xfrm>
        </p:spPr>
        <p:txBody>
          <a:bodyPr/>
          <a:lstStyle/>
          <a:p>
            <a:pPr>
              <a:spcAft>
                <a:spcPts val="600"/>
              </a:spcAft>
            </a:pPr>
            <a:fld id="{8CE9AC2A-20AD-8C48-B5EB-B5322BDBCDEE}" type="datetime1">
              <a:rPr lang="en-US" smtClean="0"/>
              <a:pPr>
                <a:spcAft>
                  <a:spcPts val="600"/>
                </a:spcAft>
              </a:pPr>
              <a:t>7/19/2023</a:t>
            </a:fld>
            <a:endParaRPr lang="en-US"/>
          </a:p>
        </p:txBody>
      </p:sp>
      <p:sp>
        <p:nvSpPr>
          <p:cNvPr id="19" name="Slide Number Placeholder 5">
            <a:extLst>
              <a:ext uri="{FF2B5EF4-FFF2-40B4-BE49-F238E27FC236}">
                <a16:creationId xmlns:a16="http://schemas.microsoft.com/office/drawing/2014/main" id="{BF5CFD88-30EB-7C9F-7547-D60632EFA952}"/>
              </a:ext>
            </a:extLst>
          </p:cNvPr>
          <p:cNvSpPr>
            <a:spLocks noGrp="1"/>
          </p:cNvSpPr>
          <p:nvPr>
            <p:ph type="sldNum" sz="quarter" idx="4"/>
          </p:nvPr>
        </p:nvSpPr>
        <p:spPr>
          <a:xfrm>
            <a:off x="10153276" y="6356350"/>
            <a:ext cx="1657723" cy="365125"/>
          </a:xfrm>
        </p:spPr>
        <p:txBody>
          <a:bodyPr/>
          <a:lstStyle/>
          <a:p>
            <a:pPr>
              <a:spcAft>
                <a:spcPts val="600"/>
              </a:spcAft>
            </a:pPr>
            <a:fld id="{294A09A9-5501-47C1-A89A-A340965A2BE2}" type="slidenum">
              <a:rPr lang="en-US" smtClean="0"/>
              <a:pPr>
                <a:spcAft>
                  <a:spcPts val="600"/>
                </a:spcAft>
              </a:pPr>
              <a:t>21</a:t>
            </a:fld>
            <a:endParaRPr lang="en-US"/>
          </a:p>
        </p:txBody>
      </p:sp>
      <p:graphicFrame>
        <p:nvGraphicFramePr>
          <p:cNvPr id="11" name="TextBox 4">
            <a:extLst>
              <a:ext uri="{FF2B5EF4-FFF2-40B4-BE49-F238E27FC236}">
                <a16:creationId xmlns:a16="http://schemas.microsoft.com/office/drawing/2014/main" id="{45779CA6-942C-60DB-5C4D-DD8732E057D6}"/>
              </a:ext>
            </a:extLst>
          </p:cNvPr>
          <p:cNvGraphicFramePr/>
          <p:nvPr>
            <p:extLst>
              <p:ext uri="{D42A27DB-BD31-4B8C-83A1-F6EECF244321}">
                <p14:modId xmlns:p14="http://schemas.microsoft.com/office/powerpoint/2010/main" val="1252011127"/>
              </p:ext>
            </p:extLst>
          </p:nvPr>
        </p:nvGraphicFramePr>
        <p:xfrm>
          <a:off x="1167493" y="2087563"/>
          <a:ext cx="9779182" cy="33668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7291707"/>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3643" y="420804"/>
            <a:ext cx="9779183" cy="1325563"/>
          </a:xfrm>
        </p:spPr>
        <p:txBody>
          <a:bodyPr vert="horz" lIns="91440" tIns="45720" rIns="91440" bIns="45720" rtlCol="0" anchor="b">
            <a:normAutofit/>
          </a:bodyPr>
          <a:lstStyle/>
          <a:p>
            <a:br>
              <a:rPr lang="en-US" sz="2600" b="1" kern="1200" dirty="0">
                <a:latin typeface="+mj-lt"/>
                <a:ea typeface="+mj-ea"/>
                <a:cs typeface="+mj-cs"/>
              </a:rPr>
            </a:br>
            <a:r>
              <a:rPr lang="en-US" sz="2600" b="1" kern="1200" dirty="0">
                <a:latin typeface="GungsuhChe" panose="02030609000101010101" pitchFamily="49" charset="-127"/>
                <a:ea typeface="GungsuhChe" panose="02030609000101010101" pitchFamily="49" charset="-127"/>
              </a:rPr>
              <a:t>The Introduction</a:t>
            </a:r>
            <a:br>
              <a:rPr lang="en-US" sz="2600" b="1" kern="1200" dirty="0">
                <a:latin typeface="+mj-lt"/>
                <a:ea typeface="+mj-ea"/>
                <a:cs typeface="+mj-cs"/>
              </a:rPr>
            </a:br>
            <a:endParaRPr lang="en-US" sz="2600" b="1" kern="1200" dirty="0">
              <a:latin typeface="+mj-lt"/>
              <a:ea typeface="+mj-ea"/>
              <a:cs typeface="+mj-cs"/>
            </a:endParaRPr>
          </a:p>
        </p:txBody>
      </p:sp>
      <p:pic>
        <p:nvPicPr>
          <p:cNvPr id="6" name="Picture 5" descr="sciencefairwebquest - &lt;strong&gt;Introduction&lt;/strong&g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711" y="2245828"/>
            <a:ext cx="4663440" cy="1305763"/>
          </a:xfrm>
          <a:prstGeom prst="rect">
            <a:avLst/>
          </a:prstGeom>
          <a:noFill/>
        </p:spPr>
      </p:pic>
      <p:sp>
        <p:nvSpPr>
          <p:cNvPr id="11" name="Date Placeholder 3">
            <a:extLst>
              <a:ext uri="{FF2B5EF4-FFF2-40B4-BE49-F238E27FC236}">
                <a16:creationId xmlns:a16="http://schemas.microsoft.com/office/drawing/2014/main" id="{4EDC817F-854C-1626-6547-5EE367DD0E06}"/>
              </a:ext>
            </a:extLst>
          </p:cNvPr>
          <p:cNvSpPr>
            <a:spLocks noGrp="1"/>
          </p:cNvSpPr>
          <p:nvPr>
            <p:ph type="dt" sz="half" idx="2"/>
          </p:nvPr>
        </p:nvSpPr>
        <p:spPr>
          <a:xfrm>
            <a:off x="381000" y="6356350"/>
            <a:ext cx="2743200" cy="365125"/>
          </a:xfrm>
        </p:spPr>
        <p:txBody>
          <a:bodyPr/>
          <a:lstStyle/>
          <a:p>
            <a:pPr>
              <a:spcAft>
                <a:spcPts val="600"/>
              </a:spcAft>
            </a:pPr>
            <a:fld id="{C1583C39-01BF-7F43-854C-FBB4E9AB6B0C}" type="datetime1">
              <a:rPr lang="en-US" smtClean="0"/>
              <a:pPr>
                <a:spcAft>
                  <a:spcPts val="600"/>
                </a:spcAft>
              </a:pPr>
              <a:t>7/19/2023</a:t>
            </a:fld>
            <a:endParaRPr lang="en-US"/>
          </a:p>
        </p:txBody>
      </p:sp>
      <p:sp>
        <p:nvSpPr>
          <p:cNvPr id="15" name="Slide Number Placeholder 5">
            <a:extLst>
              <a:ext uri="{FF2B5EF4-FFF2-40B4-BE49-F238E27FC236}">
                <a16:creationId xmlns:a16="http://schemas.microsoft.com/office/drawing/2014/main" id="{1E2FE375-88C1-FB0D-53E1-B2A91061FD17}"/>
              </a:ext>
            </a:extLst>
          </p:cNvPr>
          <p:cNvSpPr>
            <a:spLocks noGrp="1"/>
          </p:cNvSpPr>
          <p:nvPr>
            <p:ph type="sldNum" sz="quarter" idx="4"/>
          </p:nvPr>
        </p:nvSpPr>
        <p:spPr>
          <a:xfrm>
            <a:off x="10153276" y="6356350"/>
            <a:ext cx="1657723" cy="365125"/>
          </a:xfrm>
        </p:spPr>
        <p:txBody>
          <a:bodyPr/>
          <a:lstStyle/>
          <a:p>
            <a:pPr>
              <a:spcAft>
                <a:spcPts val="600"/>
              </a:spcAft>
            </a:pPr>
            <a:fld id="{294A09A9-5501-47C1-A89A-A340965A2BE2}" type="slidenum">
              <a:rPr lang="en-US" smtClean="0"/>
              <a:pPr>
                <a:spcAft>
                  <a:spcPts val="600"/>
                </a:spcAft>
              </a:pPr>
              <a:t>22</a:t>
            </a:fld>
            <a:endParaRPr lang="en-US"/>
          </a:p>
        </p:txBody>
      </p:sp>
      <p:sp>
        <p:nvSpPr>
          <p:cNvPr id="4" name="TextBox 3"/>
          <p:cNvSpPr txBox="1"/>
          <p:nvPr/>
        </p:nvSpPr>
        <p:spPr>
          <a:xfrm>
            <a:off x="6283235" y="1302589"/>
            <a:ext cx="4663440" cy="4054227"/>
          </a:xfrm>
          <a:prstGeom prst="rect">
            <a:avLst/>
          </a:prstGeom>
        </p:spPr>
        <p:txBody>
          <a:bodyPr vert="horz" lIns="91440" tIns="45720" rIns="91440" bIns="45720" rtlCol="0">
            <a:normAutofit/>
          </a:bodyPr>
          <a:lstStyle/>
          <a:p>
            <a:pPr marL="628650" indent="-342900">
              <a:lnSpc>
                <a:spcPct val="90000"/>
              </a:lnSpc>
              <a:spcAft>
                <a:spcPts val="600"/>
              </a:spcAft>
              <a:buFont typeface="Wingdings" panose="05000000000000000000" pitchFamily="2" charset="2"/>
              <a:buChar char="ü"/>
            </a:pPr>
            <a:r>
              <a:rPr lang="en-US" sz="2000" dirty="0"/>
              <a:t>This is your Opening Paragraph</a:t>
            </a:r>
          </a:p>
          <a:p>
            <a:pPr marL="628650" indent="-342900">
              <a:lnSpc>
                <a:spcPct val="90000"/>
              </a:lnSpc>
              <a:spcAft>
                <a:spcPts val="600"/>
              </a:spcAft>
              <a:buFont typeface="Wingdings" panose="05000000000000000000" pitchFamily="2" charset="2"/>
              <a:buChar char="ü"/>
            </a:pPr>
            <a:r>
              <a:rPr lang="en-US" sz="2000" dirty="0"/>
              <a:t>Clearly state why you're writing, name of the position or type of work you're employing and how you heard about the position (if applicable).  </a:t>
            </a:r>
          </a:p>
          <a:p>
            <a:pPr marL="628650" indent="-342900">
              <a:lnSpc>
                <a:spcPct val="90000"/>
              </a:lnSpc>
              <a:spcAft>
                <a:spcPts val="600"/>
              </a:spcAft>
              <a:buFont typeface="Wingdings" panose="05000000000000000000" pitchFamily="2" charset="2"/>
              <a:buChar char="ü"/>
            </a:pPr>
            <a:r>
              <a:rPr lang="en-US" sz="2000" dirty="0"/>
              <a:t>A summary statement may be good here; include three reasons you think you would be a good fit for the opportunity</a:t>
            </a:r>
          </a:p>
          <a:p>
            <a:pPr marL="285750">
              <a:lnSpc>
                <a:spcPct val="90000"/>
              </a:lnSpc>
              <a:spcAft>
                <a:spcPts val="600"/>
              </a:spcAft>
            </a:pPr>
            <a:endParaRPr lang="en-US" sz="2000" dirty="0"/>
          </a:p>
        </p:txBody>
      </p:sp>
    </p:spTree>
    <p:extLst>
      <p:ext uri="{BB962C8B-B14F-4D97-AF65-F5344CB8AC3E}">
        <p14:creationId xmlns:p14="http://schemas.microsoft.com/office/powerpoint/2010/main" val="13324590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7492" y="381000"/>
            <a:ext cx="9779183" cy="1325563"/>
          </a:xfrm>
        </p:spPr>
        <p:txBody>
          <a:bodyPr anchor="b">
            <a:normAutofit/>
          </a:bodyPr>
          <a:lstStyle/>
          <a:p>
            <a:r>
              <a:rPr lang="en-US" b="1" dirty="0">
                <a:latin typeface="GungsuhChe" panose="02030609000101010101" pitchFamily="49" charset="-127"/>
                <a:ea typeface="GungsuhChe" panose="02030609000101010101" pitchFamily="49" charset="-127"/>
              </a:rPr>
              <a:t>The Argument</a:t>
            </a:r>
          </a:p>
        </p:txBody>
      </p:sp>
      <p:sp>
        <p:nvSpPr>
          <p:cNvPr id="9" name="Date Placeholder 3">
            <a:extLst>
              <a:ext uri="{FF2B5EF4-FFF2-40B4-BE49-F238E27FC236}">
                <a16:creationId xmlns:a16="http://schemas.microsoft.com/office/drawing/2014/main" id="{9EEAF732-43B2-5E3E-E97D-1A163CE5C07C}"/>
              </a:ext>
            </a:extLst>
          </p:cNvPr>
          <p:cNvSpPr>
            <a:spLocks noGrp="1"/>
          </p:cNvSpPr>
          <p:nvPr>
            <p:ph type="dt" sz="half" idx="2"/>
          </p:nvPr>
        </p:nvSpPr>
        <p:spPr>
          <a:xfrm>
            <a:off x="381000" y="6356350"/>
            <a:ext cx="1701018" cy="365125"/>
          </a:xfrm>
        </p:spPr>
        <p:txBody>
          <a:bodyPr/>
          <a:lstStyle/>
          <a:p>
            <a:pPr>
              <a:spcAft>
                <a:spcPts val="600"/>
              </a:spcAft>
            </a:pPr>
            <a:fld id="{7E7AB22C-8B7E-9B4A-8C65-396C3C874D86}" type="datetime1">
              <a:rPr lang="en-US" smtClean="0"/>
              <a:pPr>
                <a:spcAft>
                  <a:spcPts val="600"/>
                </a:spcAft>
              </a:pPr>
              <a:t>7/19/2023</a:t>
            </a:fld>
            <a:endParaRPr lang="en-US"/>
          </a:p>
        </p:txBody>
      </p:sp>
      <p:sp>
        <p:nvSpPr>
          <p:cNvPr id="13" name="Slide Number Placeholder 5">
            <a:extLst>
              <a:ext uri="{FF2B5EF4-FFF2-40B4-BE49-F238E27FC236}">
                <a16:creationId xmlns:a16="http://schemas.microsoft.com/office/drawing/2014/main" id="{9B506A86-183D-2DD1-AD12-D5252E420589}"/>
              </a:ext>
            </a:extLst>
          </p:cNvPr>
          <p:cNvSpPr>
            <a:spLocks noGrp="1"/>
          </p:cNvSpPr>
          <p:nvPr>
            <p:ph type="sldNum" sz="quarter" idx="4"/>
          </p:nvPr>
        </p:nvSpPr>
        <p:spPr>
          <a:xfrm>
            <a:off x="10153276" y="6356350"/>
            <a:ext cx="1657723" cy="365125"/>
          </a:xfrm>
        </p:spPr>
        <p:txBody>
          <a:bodyPr/>
          <a:lstStyle/>
          <a:p>
            <a:pPr>
              <a:spcAft>
                <a:spcPts val="600"/>
              </a:spcAft>
            </a:pPr>
            <a:fld id="{294A09A9-5501-47C1-A89A-A340965A2BE2}" type="slidenum">
              <a:rPr lang="en-US" smtClean="0"/>
              <a:pPr>
                <a:spcAft>
                  <a:spcPts val="600"/>
                </a:spcAft>
              </a:pPr>
              <a:t>23</a:t>
            </a:fld>
            <a:endParaRPr lang="en-US"/>
          </a:p>
        </p:txBody>
      </p:sp>
      <p:graphicFrame>
        <p:nvGraphicFramePr>
          <p:cNvPr id="5" name="Content Placeholder 2">
            <a:extLst>
              <a:ext uri="{FF2B5EF4-FFF2-40B4-BE49-F238E27FC236}">
                <a16:creationId xmlns:a16="http://schemas.microsoft.com/office/drawing/2014/main" id="{D10DE1E4-4BE3-EFF8-6111-7BCAF2284A27}"/>
              </a:ext>
            </a:extLst>
          </p:cNvPr>
          <p:cNvGraphicFramePr>
            <a:graphicFrameLocks noGrp="1"/>
          </p:cNvGraphicFramePr>
          <p:nvPr>
            <p:ph idx="1"/>
            <p:extLst>
              <p:ext uri="{D42A27DB-BD31-4B8C-83A1-F6EECF244321}">
                <p14:modId xmlns:p14="http://schemas.microsoft.com/office/powerpoint/2010/main" val="1196185463"/>
              </p:ext>
            </p:extLst>
          </p:nvPr>
        </p:nvGraphicFramePr>
        <p:xfrm>
          <a:off x="1167493" y="2087561"/>
          <a:ext cx="9779182" cy="33668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795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167492" y="381000"/>
            <a:ext cx="9779183" cy="1325563"/>
          </a:xfrm>
        </p:spPr>
        <p:txBody>
          <a:bodyPr vert="horz" lIns="91440" tIns="45720" rIns="91440" bIns="45720" rtlCol="0" anchor="b">
            <a:normAutofit/>
          </a:bodyPr>
          <a:lstStyle/>
          <a:p>
            <a:r>
              <a:rPr lang="en-US" b="1" kern="1200" dirty="0">
                <a:latin typeface="GungsuhChe" panose="02030609000101010101" pitchFamily="49" charset="-127"/>
                <a:ea typeface="GungsuhChe" panose="02030609000101010101" pitchFamily="49" charset="-127"/>
              </a:rPr>
              <a:t>The Closing</a:t>
            </a:r>
          </a:p>
        </p:txBody>
      </p:sp>
      <p:pic>
        <p:nvPicPr>
          <p:cNvPr id="2" name="Picture 1" descr="Come preparare una lettera di presentazione per gli USA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1661" y="2105509"/>
            <a:ext cx="2828613" cy="2828613"/>
          </a:xfrm>
          <a:prstGeom prst="rect">
            <a:avLst/>
          </a:prstGeom>
          <a:noFill/>
        </p:spPr>
      </p:pic>
      <p:sp>
        <p:nvSpPr>
          <p:cNvPr id="14" name="Date Placeholder 3">
            <a:extLst>
              <a:ext uri="{FF2B5EF4-FFF2-40B4-BE49-F238E27FC236}">
                <a16:creationId xmlns:a16="http://schemas.microsoft.com/office/drawing/2014/main" id="{CA52E78C-7BC6-7DF0-8A58-26A845CBC71F}"/>
              </a:ext>
            </a:extLst>
          </p:cNvPr>
          <p:cNvSpPr>
            <a:spLocks noGrp="1"/>
          </p:cNvSpPr>
          <p:nvPr>
            <p:ph type="dt" sz="half" idx="2"/>
          </p:nvPr>
        </p:nvSpPr>
        <p:spPr>
          <a:xfrm>
            <a:off x="381000" y="6356350"/>
            <a:ext cx="2743200" cy="365125"/>
          </a:xfrm>
        </p:spPr>
        <p:txBody>
          <a:bodyPr/>
          <a:lstStyle/>
          <a:p>
            <a:pPr>
              <a:spcAft>
                <a:spcPts val="600"/>
              </a:spcAft>
            </a:pPr>
            <a:fld id="{C1583C39-01BF-7F43-854C-FBB4E9AB6B0C}" type="datetime1">
              <a:rPr lang="en-US" smtClean="0"/>
              <a:pPr>
                <a:spcAft>
                  <a:spcPts val="600"/>
                </a:spcAft>
              </a:pPr>
              <a:t>7/19/2023</a:t>
            </a:fld>
            <a:endParaRPr lang="en-US"/>
          </a:p>
        </p:txBody>
      </p:sp>
      <p:sp>
        <p:nvSpPr>
          <p:cNvPr id="18" name="Slide Number Placeholder 5">
            <a:extLst>
              <a:ext uri="{FF2B5EF4-FFF2-40B4-BE49-F238E27FC236}">
                <a16:creationId xmlns:a16="http://schemas.microsoft.com/office/drawing/2014/main" id="{83343EF0-2BDE-0F81-ACB3-AB64F0104CC3}"/>
              </a:ext>
            </a:extLst>
          </p:cNvPr>
          <p:cNvSpPr>
            <a:spLocks noGrp="1"/>
          </p:cNvSpPr>
          <p:nvPr>
            <p:ph type="sldNum" sz="quarter" idx="4"/>
          </p:nvPr>
        </p:nvSpPr>
        <p:spPr>
          <a:xfrm>
            <a:off x="10153276" y="6356350"/>
            <a:ext cx="1657723" cy="365125"/>
          </a:xfrm>
        </p:spPr>
        <p:txBody>
          <a:bodyPr/>
          <a:lstStyle/>
          <a:p>
            <a:pPr>
              <a:spcAft>
                <a:spcPts val="600"/>
              </a:spcAft>
            </a:pPr>
            <a:fld id="{294A09A9-5501-47C1-A89A-A340965A2BE2}" type="slidenum">
              <a:rPr lang="en-US" smtClean="0"/>
              <a:pPr>
                <a:spcAft>
                  <a:spcPts val="600"/>
                </a:spcAft>
              </a:pPr>
              <a:t>24</a:t>
            </a:fld>
            <a:endParaRPr lang="en-US"/>
          </a:p>
        </p:txBody>
      </p:sp>
      <p:sp>
        <p:nvSpPr>
          <p:cNvPr id="5" name="TextBox 4"/>
          <p:cNvSpPr txBox="1"/>
          <p:nvPr/>
        </p:nvSpPr>
        <p:spPr>
          <a:xfrm>
            <a:off x="5063706" y="1706563"/>
            <a:ext cx="5882969" cy="3650253"/>
          </a:xfrm>
          <a:prstGeom prst="rect">
            <a:avLst/>
          </a:prstGeom>
        </p:spPr>
        <p:txBody>
          <a:bodyPr vert="horz" lIns="91440" tIns="45720" rIns="91440" bIns="45720" rtlCol="0">
            <a:normAutofit/>
          </a:bodyPr>
          <a:lstStyle/>
          <a:p>
            <a:pPr marL="685800" indent="-342900" fontAlgn="base">
              <a:lnSpc>
                <a:spcPct val="90000"/>
              </a:lnSpc>
              <a:spcBef>
                <a:spcPct val="20000"/>
              </a:spcBef>
              <a:spcAft>
                <a:spcPct val="0"/>
              </a:spcAft>
              <a:buFont typeface="Wingdings" panose="05000000000000000000" pitchFamily="2" charset="2"/>
              <a:buChar char="Ø"/>
            </a:pPr>
            <a:r>
              <a:rPr lang="en-US" altLang="en-US" sz="2000" dirty="0"/>
              <a:t>Reiterate your interest in the position and your enthusiasm for using your skills to contribute to the work of the organization.</a:t>
            </a:r>
          </a:p>
          <a:p>
            <a:pPr marL="685800" indent="-342900" fontAlgn="base">
              <a:lnSpc>
                <a:spcPct val="90000"/>
              </a:lnSpc>
              <a:spcBef>
                <a:spcPct val="20000"/>
              </a:spcBef>
              <a:spcAft>
                <a:spcPct val="0"/>
              </a:spcAft>
              <a:buFont typeface="Wingdings" panose="05000000000000000000" pitchFamily="2" charset="2"/>
              <a:buChar char="Ø"/>
            </a:pPr>
            <a:r>
              <a:rPr lang="en-US" altLang="en-US" sz="2000" dirty="0"/>
              <a:t>Thank the reader for his/her consideration and end by stating that you look forward to the opportunity to further discuss this position.</a:t>
            </a:r>
          </a:p>
          <a:p>
            <a:pPr marL="342900" fontAlgn="base">
              <a:lnSpc>
                <a:spcPct val="90000"/>
              </a:lnSpc>
              <a:spcBef>
                <a:spcPct val="20000"/>
              </a:spcBef>
              <a:spcAft>
                <a:spcPct val="0"/>
              </a:spcAft>
            </a:pPr>
            <a:endParaRPr lang="en-US" altLang="en-US" sz="2000" dirty="0"/>
          </a:p>
          <a:p>
            <a:pPr fontAlgn="base">
              <a:lnSpc>
                <a:spcPct val="90000"/>
              </a:lnSpc>
              <a:spcBef>
                <a:spcPct val="20000"/>
              </a:spcBef>
              <a:spcAft>
                <a:spcPct val="0"/>
              </a:spcAft>
            </a:pPr>
            <a:endParaRPr lang="en-US" altLang="en-US" sz="2000" dirty="0"/>
          </a:p>
        </p:txBody>
      </p:sp>
    </p:spTree>
    <p:extLst>
      <p:ext uri="{BB962C8B-B14F-4D97-AF65-F5344CB8AC3E}">
        <p14:creationId xmlns:p14="http://schemas.microsoft.com/office/powerpoint/2010/main" val="3602269558"/>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167492" y="381000"/>
            <a:ext cx="9779183" cy="1325563"/>
          </a:xfrm>
        </p:spPr>
        <p:txBody>
          <a:bodyPr vert="horz" lIns="91440" tIns="45720" rIns="91440" bIns="45720" rtlCol="0" anchor="b">
            <a:normAutofit/>
          </a:bodyPr>
          <a:lstStyle/>
          <a:p>
            <a:r>
              <a:rPr lang="en-US" b="1" kern="1200" dirty="0">
                <a:latin typeface="GungsuhChe" panose="02030609000101010101" pitchFamily="49" charset="-127"/>
                <a:ea typeface="GungsuhChe" panose="02030609000101010101" pitchFamily="49" charset="-127"/>
              </a:rPr>
              <a:t>Cover Letter Tips</a:t>
            </a:r>
          </a:p>
        </p:txBody>
      </p:sp>
      <p:pic>
        <p:nvPicPr>
          <p:cNvPr id="2" name="Picture 1" descr="5 &lt;strong&gt;Tips&lt;/strong&gt; To Prevent Non-conformance - &lt;strong&gt;TIPS&lt;/strong&gt; | Quality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7491" y="2544623"/>
            <a:ext cx="3218688" cy="2792003"/>
          </a:xfrm>
          <a:prstGeom prst="rect">
            <a:avLst/>
          </a:prstGeom>
          <a:noFill/>
        </p:spPr>
      </p:pic>
      <p:sp>
        <p:nvSpPr>
          <p:cNvPr id="14" name="Date Placeholder 3">
            <a:extLst>
              <a:ext uri="{FF2B5EF4-FFF2-40B4-BE49-F238E27FC236}">
                <a16:creationId xmlns:a16="http://schemas.microsoft.com/office/drawing/2014/main" id="{E29B96E4-3D47-3013-975C-62C63365739D}"/>
              </a:ext>
            </a:extLst>
          </p:cNvPr>
          <p:cNvSpPr>
            <a:spLocks noGrp="1"/>
          </p:cNvSpPr>
          <p:nvPr>
            <p:ph type="dt" sz="half" idx="2"/>
          </p:nvPr>
        </p:nvSpPr>
        <p:spPr>
          <a:xfrm>
            <a:off x="381000" y="6356350"/>
            <a:ext cx="1767114" cy="365125"/>
          </a:xfrm>
        </p:spPr>
        <p:txBody>
          <a:bodyPr/>
          <a:lstStyle/>
          <a:p>
            <a:pPr>
              <a:spcAft>
                <a:spcPts val="600"/>
              </a:spcAft>
            </a:pPr>
            <a:fld id="{4B103E64-1627-9140-8127-1849FED275E1}" type="datetime1">
              <a:rPr lang="en-US" smtClean="0"/>
              <a:pPr>
                <a:spcAft>
                  <a:spcPts val="600"/>
                </a:spcAft>
              </a:pPr>
              <a:t>7/19/2023</a:t>
            </a:fld>
            <a:endParaRPr lang="en-US"/>
          </a:p>
        </p:txBody>
      </p:sp>
      <p:sp>
        <p:nvSpPr>
          <p:cNvPr id="3" name="TextBox 2"/>
          <p:cNvSpPr txBox="1"/>
          <p:nvPr/>
        </p:nvSpPr>
        <p:spPr>
          <a:xfrm>
            <a:off x="4683787" y="2526318"/>
            <a:ext cx="6107858" cy="3632942"/>
          </a:xfrm>
          <a:prstGeom prst="rect">
            <a:avLst/>
          </a:prstGeom>
        </p:spPr>
        <p:txBody>
          <a:bodyPr vert="horz" lIns="91440" tIns="45720" rIns="91440" bIns="45720" rtlCol="0">
            <a:normAutofit/>
          </a:bodyPr>
          <a:lstStyle/>
          <a:p>
            <a:pPr marL="342900" fontAlgn="base">
              <a:lnSpc>
                <a:spcPct val="90000"/>
              </a:lnSpc>
              <a:spcBef>
                <a:spcPct val="20000"/>
              </a:spcBef>
              <a:spcAft>
                <a:spcPct val="0"/>
              </a:spcAft>
              <a:defRPr/>
            </a:pPr>
            <a:r>
              <a:rPr lang="en-US" b="1" dirty="0"/>
              <a:t>Address the specific position advertised.</a:t>
            </a:r>
            <a:r>
              <a:rPr lang="en-US" dirty="0"/>
              <a:t> </a:t>
            </a:r>
            <a:br>
              <a:rPr lang="en-US" dirty="0"/>
            </a:br>
            <a:r>
              <a:rPr lang="en-US" dirty="0"/>
              <a:t>Pay very close attention to the job description and include how you meet the qualifications listed in your cover letter.</a:t>
            </a:r>
          </a:p>
          <a:p>
            <a:pPr marL="342900" fontAlgn="base">
              <a:lnSpc>
                <a:spcPct val="90000"/>
              </a:lnSpc>
              <a:spcBef>
                <a:spcPct val="20000"/>
              </a:spcBef>
              <a:spcAft>
                <a:spcPct val="0"/>
              </a:spcAft>
              <a:defRPr/>
            </a:pPr>
            <a:r>
              <a:rPr lang="en-US" b="1" dirty="0"/>
              <a:t>Use standard fonts (</a:t>
            </a:r>
            <a:r>
              <a:rPr lang="en-US" dirty="0"/>
              <a:t>Times New Roman or Arial are the most readable); make sure to use the exact same font sizes as your resume. </a:t>
            </a:r>
          </a:p>
          <a:p>
            <a:pPr marL="342900" fontAlgn="base">
              <a:lnSpc>
                <a:spcPct val="90000"/>
              </a:lnSpc>
              <a:spcBef>
                <a:spcPct val="20000"/>
              </a:spcBef>
              <a:spcAft>
                <a:spcPct val="0"/>
              </a:spcAft>
              <a:defRPr/>
            </a:pPr>
            <a:r>
              <a:rPr lang="en-US" b="1" dirty="0"/>
              <a:t>Save your Cover Letter </a:t>
            </a:r>
            <a:r>
              <a:rPr lang="en-US" dirty="0"/>
              <a:t>(and Resume) using your full name (do not save as “My resume).</a:t>
            </a:r>
          </a:p>
          <a:p>
            <a:pPr marL="342900" fontAlgn="base">
              <a:lnSpc>
                <a:spcPct val="90000"/>
              </a:lnSpc>
              <a:spcBef>
                <a:spcPct val="20000"/>
              </a:spcBef>
              <a:spcAft>
                <a:spcPct val="0"/>
              </a:spcAft>
              <a:defRPr/>
            </a:pPr>
            <a:r>
              <a:rPr lang="en-US" dirty="0"/>
              <a:t>This is not a time to demonstrate your “Bedazzle” talents</a:t>
            </a:r>
          </a:p>
        </p:txBody>
      </p:sp>
      <p:sp>
        <p:nvSpPr>
          <p:cNvPr id="26" name="Slide Number Placeholder 10">
            <a:extLst>
              <a:ext uri="{FF2B5EF4-FFF2-40B4-BE49-F238E27FC236}">
                <a16:creationId xmlns:a16="http://schemas.microsoft.com/office/drawing/2014/main" id="{C1F0DD26-BDF8-A49D-F79D-80F3E7A704FF}"/>
              </a:ext>
            </a:extLst>
          </p:cNvPr>
          <p:cNvSpPr>
            <a:spLocks noGrp="1"/>
          </p:cNvSpPr>
          <p:nvPr>
            <p:ph type="sldNum" sz="quarter" idx="4"/>
          </p:nvPr>
        </p:nvSpPr>
        <p:spPr>
          <a:xfrm>
            <a:off x="10153276" y="6356350"/>
            <a:ext cx="1657723" cy="365125"/>
          </a:xfrm>
        </p:spPr>
        <p:txBody>
          <a:bodyPr/>
          <a:lstStyle/>
          <a:p>
            <a:pPr>
              <a:spcAft>
                <a:spcPts val="600"/>
              </a:spcAft>
            </a:pPr>
            <a:fld id="{294A09A9-5501-47C1-A89A-A340965A2BE2}" type="slidenum">
              <a:rPr lang="en-US" smtClean="0"/>
              <a:pPr>
                <a:spcAft>
                  <a:spcPts val="600"/>
                </a:spcAft>
              </a:pPr>
              <a:t>25</a:t>
            </a:fld>
            <a:endParaRPr lang="en-US"/>
          </a:p>
        </p:txBody>
      </p:sp>
    </p:spTree>
    <p:extLst>
      <p:ext uri="{BB962C8B-B14F-4D97-AF65-F5344CB8AC3E}">
        <p14:creationId xmlns:p14="http://schemas.microsoft.com/office/powerpoint/2010/main" val="3993179018"/>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2270185" y="1607201"/>
            <a:ext cx="7772400" cy="1470025"/>
          </a:xfrm>
        </p:spPr>
        <p:txBody>
          <a:bodyPr/>
          <a:lstStyle/>
          <a:p>
            <a:r>
              <a:rPr lang="en-US" b="1" dirty="0">
                <a:latin typeface="GungsuhChe" panose="02030609000101010101" pitchFamily="49" charset="-127"/>
                <a:ea typeface="GungsuhChe" panose="02030609000101010101" pitchFamily="49" charset="-127"/>
              </a:rPr>
              <a:t>The Resume</a:t>
            </a:r>
          </a:p>
        </p:txBody>
      </p:sp>
    </p:spTree>
    <p:extLst>
      <p:ext uri="{BB962C8B-B14F-4D97-AF65-F5344CB8AC3E}">
        <p14:creationId xmlns:p14="http://schemas.microsoft.com/office/powerpoint/2010/main" val="1921900815"/>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normAutofit fontScale="90000"/>
          </a:bodyPr>
          <a:lstStyle/>
          <a:p>
            <a:pPr eaLnBrk="0" fontAlgn="base" hangingPunct="0">
              <a:spcBef>
                <a:spcPct val="20000"/>
              </a:spcBef>
              <a:spcAft>
                <a:spcPct val="0"/>
              </a:spcAft>
            </a:pPr>
            <a:r>
              <a:rPr lang="en-US" altLang="en-US" sz="3200" kern="0" dirty="0">
                <a:solidFill>
                  <a:srgbClr val="660033"/>
                </a:solidFill>
                <a:latin typeface="GungsuhChe" panose="02030609000101010101" pitchFamily="49" charset="-127"/>
                <a:ea typeface="GungsuhChe" panose="02030609000101010101" pitchFamily="49" charset="-127"/>
              </a:rPr>
              <a:t>Employers typically look at a resume for 20 seconds, thus, your resume should show the employer, briefly, what you excel at and why they should hire you.  </a:t>
            </a:r>
            <a:br>
              <a:rPr lang="en-US" altLang="en-US" sz="3200" kern="0" dirty="0">
                <a:solidFill>
                  <a:srgbClr val="990033"/>
                </a:solidFill>
                <a:latin typeface="Arial"/>
              </a:rPr>
            </a:br>
            <a:endParaRPr lang="en-US"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86696" y="2755062"/>
            <a:ext cx="1963002" cy="25278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158719"/>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37422-F8C8-9CF1-D256-229DB712AC1A}"/>
              </a:ext>
            </a:extLst>
          </p:cNvPr>
          <p:cNvSpPr>
            <a:spLocks noGrp="1"/>
          </p:cNvSpPr>
          <p:nvPr>
            <p:ph type="title"/>
          </p:nvPr>
        </p:nvSpPr>
        <p:spPr/>
        <p:txBody>
          <a:bodyPr/>
          <a:lstStyle/>
          <a:p>
            <a:r>
              <a:rPr lang="en-US" dirty="0">
                <a:latin typeface="GungsuhChe" panose="02030609000101010101" pitchFamily="49" charset="-127"/>
                <a:ea typeface="GungsuhChe" panose="02030609000101010101" pitchFamily="49" charset="-127"/>
              </a:rPr>
              <a:t>What is the #1 Largest Resume Oversight?</a:t>
            </a:r>
          </a:p>
        </p:txBody>
      </p:sp>
      <p:sp>
        <p:nvSpPr>
          <p:cNvPr id="3" name="Content Placeholder 2">
            <a:extLst>
              <a:ext uri="{FF2B5EF4-FFF2-40B4-BE49-F238E27FC236}">
                <a16:creationId xmlns:a16="http://schemas.microsoft.com/office/drawing/2014/main" id="{03306808-87E3-5571-8FE3-FDB1563CF1C2}"/>
              </a:ext>
            </a:extLst>
          </p:cNvPr>
          <p:cNvSpPr>
            <a:spLocks noGrp="1"/>
          </p:cNvSpPr>
          <p:nvPr>
            <p:ph idx="1"/>
          </p:nvPr>
        </p:nvSpPr>
        <p:spPr/>
        <p:txBody>
          <a:bodyPr/>
          <a:lstStyle/>
          <a:p>
            <a:r>
              <a:rPr lang="en-US" sz="3600" dirty="0">
                <a:solidFill>
                  <a:srgbClr val="FF0000"/>
                </a:solidFill>
                <a:latin typeface="GungsuhChe" panose="02030609000101010101" pitchFamily="49" charset="-127"/>
                <a:ea typeface="GungsuhChe" panose="02030609000101010101" pitchFamily="49" charset="-127"/>
              </a:rPr>
              <a:t>Characterized Email Addresses</a:t>
            </a:r>
          </a:p>
          <a:p>
            <a:r>
              <a:rPr lang="en-US" sz="3600" dirty="0">
                <a:latin typeface="GungsuhChe" panose="02030609000101010101" pitchFamily="49" charset="-127"/>
                <a:ea typeface="GungsuhChe" panose="02030609000101010101" pitchFamily="49" charset="-127"/>
              </a:rPr>
              <a:t>Real Examples:</a:t>
            </a:r>
          </a:p>
          <a:p>
            <a:pPr marL="571500" indent="-571500">
              <a:buFont typeface="Wingdings" panose="05000000000000000000" pitchFamily="2" charset="2"/>
              <a:buChar char="ü"/>
            </a:pPr>
            <a:r>
              <a:rPr lang="en-US" sz="3600" dirty="0">
                <a:latin typeface="GungsuhChe" panose="02030609000101010101" pitchFamily="49" charset="-127"/>
                <a:ea typeface="GungsuhChe" panose="02030609000101010101" pitchFamily="49" charset="-127"/>
              </a:rPr>
              <a:t>Melissahotfriday@gmail.com</a:t>
            </a:r>
          </a:p>
          <a:p>
            <a:pPr marL="571500" indent="-571500">
              <a:buFont typeface="Wingdings" panose="05000000000000000000" pitchFamily="2" charset="2"/>
              <a:buChar char="ü"/>
            </a:pPr>
            <a:r>
              <a:rPr lang="en-US" sz="3600" dirty="0">
                <a:latin typeface="GungsuhChe" panose="02030609000101010101" pitchFamily="49" charset="-127"/>
                <a:ea typeface="GungsuhChe" panose="02030609000101010101" pitchFamily="49" charset="-127"/>
              </a:rPr>
              <a:t>Johnnybgoodinthesack@yahoo.com</a:t>
            </a:r>
          </a:p>
          <a:p>
            <a:pPr marL="571500" indent="-571500">
              <a:buFont typeface="Wingdings" panose="05000000000000000000" pitchFamily="2" charset="2"/>
              <a:buChar char="ü"/>
            </a:pPr>
            <a:r>
              <a:rPr lang="en-US" sz="3600" dirty="0">
                <a:latin typeface="GungsuhChe" panose="02030609000101010101" pitchFamily="49" charset="-127"/>
                <a:ea typeface="GungsuhChe" panose="02030609000101010101" pitchFamily="49" charset="-127"/>
              </a:rPr>
              <a:t>Ggknotchinpost@gmail.com</a:t>
            </a:r>
          </a:p>
        </p:txBody>
      </p:sp>
      <p:sp>
        <p:nvSpPr>
          <p:cNvPr id="4" name="Date Placeholder 3">
            <a:extLst>
              <a:ext uri="{FF2B5EF4-FFF2-40B4-BE49-F238E27FC236}">
                <a16:creationId xmlns:a16="http://schemas.microsoft.com/office/drawing/2014/main" id="{D43BAA5A-D51A-5341-AD37-D64C6F76B8BF}"/>
              </a:ext>
            </a:extLst>
          </p:cNvPr>
          <p:cNvSpPr>
            <a:spLocks noGrp="1"/>
          </p:cNvSpPr>
          <p:nvPr>
            <p:ph type="dt" sz="half" idx="2"/>
          </p:nvPr>
        </p:nvSpPr>
        <p:spPr/>
        <p:txBody>
          <a:bodyPr/>
          <a:lstStyle/>
          <a:p>
            <a:fld id="{8CE9AC2A-20AD-8C48-B5EB-B5322BDBCDEE}" type="datetime1">
              <a:rPr lang="en-US" smtClean="0"/>
              <a:pPr/>
              <a:t>7/19/2023</a:t>
            </a:fld>
            <a:endParaRPr lang="en-US" dirty="0"/>
          </a:p>
        </p:txBody>
      </p:sp>
      <p:sp>
        <p:nvSpPr>
          <p:cNvPr id="6" name="Slide Number Placeholder 5">
            <a:extLst>
              <a:ext uri="{FF2B5EF4-FFF2-40B4-BE49-F238E27FC236}">
                <a16:creationId xmlns:a16="http://schemas.microsoft.com/office/drawing/2014/main" id="{86D40A2E-E400-7D83-C598-B95B361C496E}"/>
              </a:ext>
            </a:extLst>
          </p:cNvPr>
          <p:cNvSpPr>
            <a:spLocks noGrp="1"/>
          </p:cNvSpPr>
          <p:nvPr>
            <p:ph type="sldNum" sz="quarter" idx="4"/>
          </p:nvPr>
        </p:nvSpPr>
        <p:spPr/>
        <p:txBody>
          <a:bodyPr/>
          <a:lstStyle/>
          <a:p>
            <a:fld id="{294A09A9-5501-47C1-A89A-A340965A2BE2}" type="slidenum">
              <a:rPr lang="en-US" smtClean="0"/>
              <a:pPr/>
              <a:t>28</a:t>
            </a:fld>
            <a:endParaRPr lang="en-US" dirty="0"/>
          </a:p>
        </p:txBody>
      </p:sp>
    </p:spTree>
    <p:extLst>
      <p:ext uri="{BB962C8B-B14F-4D97-AF65-F5344CB8AC3E}">
        <p14:creationId xmlns:p14="http://schemas.microsoft.com/office/powerpoint/2010/main" val="1838091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167492" y="381000"/>
            <a:ext cx="9779183" cy="1325563"/>
          </a:xfrm>
        </p:spPr>
        <p:txBody>
          <a:bodyPr vert="horz" lIns="91440" tIns="45720" rIns="91440" bIns="45720" rtlCol="0" anchor="b">
            <a:normAutofit/>
          </a:bodyPr>
          <a:lstStyle/>
          <a:p>
            <a:r>
              <a:rPr lang="en-US" b="1" kern="1200" dirty="0">
                <a:latin typeface="GungsuhChe" panose="02030609000101010101" pitchFamily="49" charset="-127"/>
                <a:ea typeface="GungsuhChe" panose="02030609000101010101" pitchFamily="49" charset="-127"/>
              </a:rPr>
              <a:t>Resume Rules</a:t>
            </a:r>
          </a:p>
        </p:txBody>
      </p:sp>
      <p:pic>
        <p:nvPicPr>
          <p:cNvPr id="6" name="Picture 5" descr="A black background with white text&#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7493" y="3346249"/>
            <a:ext cx="4663440" cy="1192521"/>
          </a:xfrm>
          <a:prstGeom prst="rect">
            <a:avLst/>
          </a:prstGeom>
          <a:noFill/>
        </p:spPr>
      </p:pic>
      <p:sp>
        <p:nvSpPr>
          <p:cNvPr id="14" name="Date Placeholder 3">
            <a:extLst>
              <a:ext uri="{FF2B5EF4-FFF2-40B4-BE49-F238E27FC236}">
                <a16:creationId xmlns:a16="http://schemas.microsoft.com/office/drawing/2014/main" id="{EA0BADB5-273D-3DFD-589F-951E0622EEE5}"/>
              </a:ext>
            </a:extLst>
          </p:cNvPr>
          <p:cNvSpPr>
            <a:spLocks noGrp="1"/>
          </p:cNvSpPr>
          <p:nvPr>
            <p:ph type="dt" sz="half" idx="2"/>
          </p:nvPr>
        </p:nvSpPr>
        <p:spPr>
          <a:xfrm>
            <a:off x="381000" y="6356350"/>
            <a:ext cx="2743200" cy="365125"/>
          </a:xfrm>
        </p:spPr>
        <p:txBody>
          <a:bodyPr/>
          <a:lstStyle/>
          <a:p>
            <a:pPr>
              <a:spcAft>
                <a:spcPts val="600"/>
              </a:spcAft>
            </a:pPr>
            <a:fld id="{C1583C39-01BF-7F43-854C-FBB4E9AB6B0C}" type="datetime1">
              <a:rPr lang="en-US" smtClean="0"/>
              <a:pPr>
                <a:spcAft>
                  <a:spcPts val="600"/>
                </a:spcAft>
              </a:pPr>
              <a:t>7/19/2023</a:t>
            </a:fld>
            <a:endParaRPr lang="en-US"/>
          </a:p>
        </p:txBody>
      </p:sp>
      <p:sp>
        <p:nvSpPr>
          <p:cNvPr id="18" name="Slide Number Placeholder 5">
            <a:extLst>
              <a:ext uri="{FF2B5EF4-FFF2-40B4-BE49-F238E27FC236}">
                <a16:creationId xmlns:a16="http://schemas.microsoft.com/office/drawing/2014/main" id="{A9CB09DB-E780-9F4D-E609-871DBC93434B}"/>
              </a:ext>
            </a:extLst>
          </p:cNvPr>
          <p:cNvSpPr>
            <a:spLocks noGrp="1"/>
          </p:cNvSpPr>
          <p:nvPr>
            <p:ph type="sldNum" sz="quarter" idx="4"/>
          </p:nvPr>
        </p:nvSpPr>
        <p:spPr>
          <a:xfrm>
            <a:off x="10153276" y="6356350"/>
            <a:ext cx="1657723" cy="365125"/>
          </a:xfrm>
        </p:spPr>
        <p:txBody>
          <a:bodyPr/>
          <a:lstStyle/>
          <a:p>
            <a:pPr>
              <a:spcAft>
                <a:spcPts val="600"/>
              </a:spcAft>
            </a:pPr>
            <a:fld id="{294A09A9-5501-47C1-A89A-A340965A2BE2}" type="slidenum">
              <a:rPr lang="en-US" smtClean="0"/>
              <a:pPr>
                <a:spcAft>
                  <a:spcPts val="600"/>
                </a:spcAft>
              </a:pPr>
              <a:t>29</a:t>
            </a:fld>
            <a:endParaRPr lang="en-US"/>
          </a:p>
        </p:txBody>
      </p:sp>
      <p:sp>
        <p:nvSpPr>
          <p:cNvPr id="5" name="TextBox 4"/>
          <p:cNvSpPr txBox="1"/>
          <p:nvPr/>
        </p:nvSpPr>
        <p:spPr>
          <a:xfrm>
            <a:off x="792480" y="2109836"/>
            <a:ext cx="9231414" cy="2828613"/>
          </a:xfrm>
          <a:prstGeom prst="rect">
            <a:avLst/>
          </a:prstGeom>
        </p:spPr>
        <p:txBody>
          <a:bodyPr vert="horz" lIns="91440" tIns="45720" rIns="91440" bIns="45720" rtlCol="0">
            <a:normAutofit fontScale="92500"/>
          </a:bodyPr>
          <a:lstStyle/>
          <a:p>
            <a:pPr marL="800100" indent="-457200" fontAlgn="base">
              <a:lnSpc>
                <a:spcPct val="90000"/>
              </a:lnSpc>
              <a:spcBef>
                <a:spcPct val="20000"/>
              </a:spcBef>
              <a:spcAft>
                <a:spcPct val="0"/>
              </a:spcAft>
              <a:buFont typeface="Wingdings" panose="05000000000000000000" pitchFamily="2" charset="2"/>
              <a:buChar char="Ø"/>
            </a:pPr>
            <a:r>
              <a:rPr lang="en-US" altLang="en-US" sz="2800" dirty="0"/>
              <a:t>Keep your resume to </a:t>
            </a:r>
            <a:r>
              <a:rPr lang="en-US" altLang="en-US" sz="2800" b="1" dirty="0"/>
              <a:t>one page</a:t>
            </a:r>
            <a:r>
              <a:rPr lang="en-US" altLang="en-US" sz="2800" dirty="0"/>
              <a:t>. </a:t>
            </a:r>
          </a:p>
          <a:p>
            <a:pPr marL="800100" indent="-457200" fontAlgn="base">
              <a:lnSpc>
                <a:spcPct val="90000"/>
              </a:lnSpc>
              <a:spcBef>
                <a:spcPct val="20000"/>
              </a:spcBef>
              <a:spcAft>
                <a:spcPct val="0"/>
              </a:spcAft>
              <a:buFont typeface="Wingdings" panose="05000000000000000000" pitchFamily="2" charset="2"/>
              <a:buChar char="Ø"/>
            </a:pPr>
            <a:r>
              <a:rPr lang="en-US" altLang="en-US" sz="2800" dirty="0"/>
              <a:t>Use standard fonts (Times New Roman or Arial are the most readable); ranging from 11 to 12, using single-space.</a:t>
            </a:r>
          </a:p>
          <a:p>
            <a:pPr marL="800100" indent="-457200" fontAlgn="base">
              <a:lnSpc>
                <a:spcPct val="90000"/>
              </a:lnSpc>
              <a:spcBef>
                <a:spcPct val="20000"/>
              </a:spcBef>
              <a:spcAft>
                <a:spcPct val="0"/>
              </a:spcAft>
              <a:buFont typeface="Wingdings" panose="05000000000000000000" pitchFamily="2" charset="2"/>
              <a:buChar char="Ø"/>
            </a:pPr>
            <a:r>
              <a:rPr lang="en-US" altLang="en-US" sz="2800" dirty="0"/>
              <a:t>Use action verbs instead of passive language. </a:t>
            </a:r>
          </a:p>
          <a:p>
            <a:pPr marL="800100" indent="-457200" fontAlgn="base">
              <a:lnSpc>
                <a:spcPct val="90000"/>
              </a:lnSpc>
              <a:spcBef>
                <a:spcPct val="20000"/>
              </a:spcBef>
              <a:spcAft>
                <a:spcPct val="0"/>
              </a:spcAft>
              <a:buFont typeface="Wingdings" panose="05000000000000000000" pitchFamily="2" charset="2"/>
              <a:buChar char="Ø"/>
            </a:pPr>
            <a:r>
              <a:rPr lang="en-US" altLang="en-US" sz="2800" dirty="0"/>
              <a:t>Proofread carefully.  Use the University Writing Center to help proofread, etc. </a:t>
            </a:r>
            <a:r>
              <a:rPr lang="en-US" altLang="en-US" sz="2800" dirty="0">
                <a:hlinkClick r:id="rId3"/>
              </a:rPr>
              <a:t>https://writingcenter.tamu.edu/</a:t>
            </a:r>
            <a:endParaRPr lang="en-US" altLang="en-US" sz="2800" dirty="0"/>
          </a:p>
          <a:p>
            <a:pPr marL="342900" fontAlgn="base">
              <a:lnSpc>
                <a:spcPct val="90000"/>
              </a:lnSpc>
              <a:spcBef>
                <a:spcPct val="20000"/>
              </a:spcBef>
              <a:spcAft>
                <a:spcPct val="0"/>
              </a:spcAft>
            </a:pPr>
            <a:endParaRPr lang="en-US" altLang="en-US" sz="1900" dirty="0"/>
          </a:p>
        </p:txBody>
      </p:sp>
    </p:spTree>
    <p:extLst>
      <p:ext uri="{BB962C8B-B14F-4D97-AF65-F5344CB8AC3E}">
        <p14:creationId xmlns:p14="http://schemas.microsoft.com/office/powerpoint/2010/main" val="245999849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43F67-9C70-4748-8C0C-3A7863422F99}"/>
              </a:ext>
            </a:extLst>
          </p:cNvPr>
          <p:cNvSpPr>
            <a:spLocks noGrp="1"/>
          </p:cNvSpPr>
          <p:nvPr>
            <p:ph type="title"/>
          </p:nvPr>
        </p:nvSpPr>
        <p:spPr>
          <a:xfrm>
            <a:off x="1167492" y="381000"/>
            <a:ext cx="9779183" cy="1325563"/>
          </a:xfrm>
        </p:spPr>
        <p:txBody>
          <a:bodyPr/>
          <a:lstStyle/>
          <a:p>
            <a:r>
              <a:rPr lang="en-US" dirty="0">
                <a:latin typeface="GungsuhChe" panose="02030609000101010101" pitchFamily="49" charset="-127"/>
                <a:ea typeface="GungsuhChe" panose="02030609000101010101" pitchFamily="49" charset="-127"/>
              </a:rPr>
              <a:t>Introduction</a:t>
            </a:r>
          </a:p>
        </p:txBody>
      </p:sp>
      <p:sp>
        <p:nvSpPr>
          <p:cNvPr id="3" name="Content Placeholder 2">
            <a:extLst>
              <a:ext uri="{FF2B5EF4-FFF2-40B4-BE49-F238E27FC236}">
                <a16:creationId xmlns:a16="http://schemas.microsoft.com/office/drawing/2014/main" id="{95B371F2-DBA5-415A-82C8-651F587B857A}"/>
              </a:ext>
            </a:extLst>
          </p:cNvPr>
          <p:cNvSpPr>
            <a:spLocks noGrp="1"/>
          </p:cNvSpPr>
          <p:nvPr>
            <p:ph type="body" idx="1"/>
          </p:nvPr>
        </p:nvSpPr>
        <p:spPr>
          <a:xfrm>
            <a:off x="1105624" y="2490607"/>
            <a:ext cx="9779183" cy="3436483"/>
          </a:xfrm>
        </p:spPr>
        <p:txBody>
          <a:bodyPr vert="horz" lIns="91440" tIns="45720" rIns="91440" bIns="45720" rtlCol="0" anchor="t">
            <a:normAutofit fontScale="92500" lnSpcReduction="20000"/>
          </a:bodyPr>
          <a:lstStyle/>
          <a:p>
            <a:r>
              <a:rPr lang="en-US" dirty="0"/>
              <a:t>During this session, attendees will be introduced to pathways to varying healthcare careers, interview techniques, and resume-building strategies that have proven to be extremely effective for standing out in a crowd and landing your dream job. This information can be valuable to individuals, teachers, and their students through dissemination. Interview role-playing and audience interaction will be included and encouraged.</a:t>
            </a:r>
          </a:p>
          <a:p>
            <a:r>
              <a:rPr lang="en-US" i="1" dirty="0"/>
              <a:t>Audience Polling</a:t>
            </a:r>
          </a:p>
        </p:txBody>
      </p:sp>
      <p:sp>
        <p:nvSpPr>
          <p:cNvPr id="4" name="Date Placeholder 3">
            <a:extLst>
              <a:ext uri="{FF2B5EF4-FFF2-40B4-BE49-F238E27FC236}">
                <a16:creationId xmlns:a16="http://schemas.microsoft.com/office/drawing/2014/main" id="{DB056174-CBC5-7B48-9681-7DDAC423337E}"/>
              </a:ext>
            </a:extLst>
          </p:cNvPr>
          <p:cNvSpPr>
            <a:spLocks noGrp="1"/>
          </p:cNvSpPr>
          <p:nvPr>
            <p:ph type="dt" sz="half" idx="10"/>
          </p:nvPr>
        </p:nvSpPr>
        <p:spPr>
          <a:xfrm>
            <a:off x="381000" y="6356350"/>
            <a:ext cx="2743200" cy="365125"/>
          </a:xfrm>
        </p:spPr>
        <p:txBody>
          <a:bodyPr/>
          <a:lstStyle/>
          <a:p>
            <a:fld id="{E1707CF3-9BC4-A745-ACDA-A73543D800FE}" type="datetime1">
              <a:rPr lang="en-US" smtClean="0"/>
              <a:pPr/>
              <a:t>7/18/2023</a:t>
            </a:fld>
            <a:endParaRPr lang="en-US" dirty="0"/>
          </a:p>
        </p:txBody>
      </p:sp>
      <p:sp>
        <p:nvSpPr>
          <p:cNvPr id="6" name="Slide Number Placeholder 5">
            <a:extLst>
              <a:ext uri="{FF2B5EF4-FFF2-40B4-BE49-F238E27FC236}">
                <a16:creationId xmlns:a16="http://schemas.microsoft.com/office/drawing/2014/main" id="{134C72D2-EFDF-844A-8472-CB49A59B127B}"/>
              </a:ext>
            </a:extLst>
          </p:cNvPr>
          <p:cNvSpPr>
            <a:spLocks noGrp="1"/>
          </p:cNvSpPr>
          <p:nvPr>
            <p:ph type="sldNum" sz="quarter" idx="12"/>
          </p:nvPr>
        </p:nvSpPr>
        <p:spPr>
          <a:xfrm>
            <a:off x="10206318" y="6356350"/>
            <a:ext cx="1604682" cy="365125"/>
          </a:xfrm>
        </p:spPr>
        <p:txBody>
          <a:bodyPr/>
          <a:lstStyle/>
          <a:p>
            <a:fld id="{294A09A9-5501-47C1-A89A-A340965A2BE2}" type="slidenum">
              <a:rPr lang="en-US" smtClean="0"/>
              <a:pPr/>
              <a:t>3</a:t>
            </a:fld>
            <a:endParaRPr lang="en-US" dirty="0"/>
          </a:p>
        </p:txBody>
      </p:sp>
    </p:spTree>
    <p:extLst>
      <p:ext uri="{BB962C8B-B14F-4D97-AF65-F5344CB8AC3E}">
        <p14:creationId xmlns:p14="http://schemas.microsoft.com/office/powerpoint/2010/main" val="16397991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167492" y="381000"/>
            <a:ext cx="9779183" cy="1325563"/>
          </a:xfrm>
        </p:spPr>
        <p:txBody>
          <a:bodyPr vert="horz" lIns="91440" tIns="45720" rIns="91440" bIns="45720" rtlCol="0" anchor="b">
            <a:normAutofit/>
          </a:bodyPr>
          <a:lstStyle/>
          <a:p>
            <a:r>
              <a:rPr lang="en-US" b="1" kern="1200" dirty="0">
                <a:latin typeface="GungsuhChe" panose="02030609000101010101" pitchFamily="49" charset="-127"/>
                <a:ea typeface="GungsuhChe" panose="02030609000101010101" pitchFamily="49" charset="-127"/>
              </a:rPr>
              <a:t>Resume Rules</a:t>
            </a:r>
          </a:p>
        </p:txBody>
      </p:sp>
      <p:sp>
        <p:nvSpPr>
          <p:cNvPr id="15" name="Date Placeholder 3">
            <a:extLst>
              <a:ext uri="{FF2B5EF4-FFF2-40B4-BE49-F238E27FC236}">
                <a16:creationId xmlns:a16="http://schemas.microsoft.com/office/drawing/2014/main" id="{ABC38D89-73B7-1061-9A27-4EED282FB019}"/>
              </a:ext>
            </a:extLst>
          </p:cNvPr>
          <p:cNvSpPr>
            <a:spLocks noGrp="1"/>
          </p:cNvSpPr>
          <p:nvPr>
            <p:ph type="dt" sz="half" idx="2"/>
          </p:nvPr>
        </p:nvSpPr>
        <p:spPr>
          <a:xfrm>
            <a:off x="381000" y="6356350"/>
            <a:ext cx="1701018" cy="365125"/>
          </a:xfrm>
        </p:spPr>
        <p:txBody>
          <a:bodyPr/>
          <a:lstStyle/>
          <a:p>
            <a:pPr>
              <a:spcAft>
                <a:spcPts val="600"/>
              </a:spcAft>
            </a:pPr>
            <a:fld id="{5F02DCD1-2C6B-F948-9F72-3BB0CF3D512E}" type="datetime1">
              <a:rPr lang="en-US" smtClean="0"/>
              <a:pPr>
                <a:spcAft>
                  <a:spcPts val="600"/>
                </a:spcAft>
              </a:pPr>
              <a:t>7/19/2023</a:t>
            </a:fld>
            <a:endParaRPr lang="en-US"/>
          </a:p>
        </p:txBody>
      </p:sp>
      <p:sp>
        <p:nvSpPr>
          <p:cNvPr id="19" name="Slide Number Placeholder 5">
            <a:extLst>
              <a:ext uri="{FF2B5EF4-FFF2-40B4-BE49-F238E27FC236}">
                <a16:creationId xmlns:a16="http://schemas.microsoft.com/office/drawing/2014/main" id="{9AFE6F20-FE0A-D9CC-20AA-E28CEBBCB9BB}"/>
              </a:ext>
            </a:extLst>
          </p:cNvPr>
          <p:cNvSpPr>
            <a:spLocks noGrp="1"/>
          </p:cNvSpPr>
          <p:nvPr>
            <p:ph type="sldNum" sz="quarter" idx="4"/>
          </p:nvPr>
        </p:nvSpPr>
        <p:spPr>
          <a:xfrm>
            <a:off x="10153276" y="6356350"/>
            <a:ext cx="1657723" cy="365125"/>
          </a:xfrm>
        </p:spPr>
        <p:txBody>
          <a:bodyPr/>
          <a:lstStyle/>
          <a:p>
            <a:pPr>
              <a:spcAft>
                <a:spcPts val="600"/>
              </a:spcAft>
            </a:pPr>
            <a:fld id="{294A09A9-5501-47C1-A89A-A340965A2BE2}" type="slidenum">
              <a:rPr lang="en-US" smtClean="0"/>
              <a:pPr>
                <a:spcAft>
                  <a:spcPts val="600"/>
                </a:spcAft>
              </a:pPr>
              <a:t>30</a:t>
            </a:fld>
            <a:endParaRPr lang="en-US"/>
          </a:p>
        </p:txBody>
      </p:sp>
      <p:graphicFrame>
        <p:nvGraphicFramePr>
          <p:cNvPr id="11" name="TextBox 4">
            <a:extLst>
              <a:ext uri="{FF2B5EF4-FFF2-40B4-BE49-F238E27FC236}">
                <a16:creationId xmlns:a16="http://schemas.microsoft.com/office/drawing/2014/main" id="{ED46E316-9281-DCFF-0C00-E2E5D4D86CB7}"/>
              </a:ext>
            </a:extLst>
          </p:cNvPr>
          <p:cNvGraphicFramePr/>
          <p:nvPr>
            <p:extLst>
              <p:ext uri="{D42A27DB-BD31-4B8C-83A1-F6EECF244321}">
                <p14:modId xmlns:p14="http://schemas.microsoft.com/office/powerpoint/2010/main" val="126721319"/>
              </p:ext>
            </p:extLst>
          </p:nvPr>
        </p:nvGraphicFramePr>
        <p:xfrm>
          <a:off x="1167493" y="1777042"/>
          <a:ext cx="9779182" cy="41527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0411036"/>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167492" y="381000"/>
            <a:ext cx="9779183" cy="1325563"/>
          </a:xfrm>
        </p:spPr>
        <p:txBody>
          <a:bodyPr vert="horz" lIns="91440" tIns="45720" rIns="91440" bIns="45720" rtlCol="0" anchor="b">
            <a:normAutofit/>
          </a:bodyPr>
          <a:lstStyle/>
          <a:p>
            <a:r>
              <a:rPr lang="en-US" b="1" kern="1200" dirty="0">
                <a:latin typeface="GungsuhChe" panose="02030609000101010101" pitchFamily="49" charset="-127"/>
                <a:ea typeface="GungsuhChe" panose="02030609000101010101" pitchFamily="49" charset="-127"/>
              </a:rPr>
              <a:t>Resume Rules</a:t>
            </a:r>
          </a:p>
        </p:txBody>
      </p:sp>
      <p:pic>
        <p:nvPicPr>
          <p:cNvPr id="4098" name="Picture 2" descr="C:\Users\breslin\AppData\Local\Microsoft\Windows\Temporary Internet Files\Content.IE5\B56KQT63\MP900400521[1].jpg"/>
          <p:cNvPicPr>
            <a:picLocks noChangeAspect="1" noChangeArrowheads="1"/>
          </p:cNvPicPr>
          <p:nvPr/>
        </p:nvPicPr>
        <p:blipFill rotWithShape="1">
          <a:blip r:embed="rId2">
            <a:extLst>
              <a:ext uri="{28A0092B-C50C-407E-A947-70E740481C1C}">
                <a14:useLocalDpi xmlns:a14="http://schemas.microsoft.com/office/drawing/2010/main" val="0"/>
              </a:ext>
            </a:extLst>
          </a:blip>
          <a:srcRect t="9090" r="3" b="15094"/>
          <a:stretch/>
        </p:blipFill>
        <p:spPr bwMode="auto">
          <a:xfrm>
            <a:off x="1069264" y="2182577"/>
            <a:ext cx="4109872" cy="2492846"/>
          </a:xfrm>
          <a:prstGeom prst="rect">
            <a:avLst/>
          </a:prstGeom>
          <a:solidFill>
            <a:srgbClr val="FFFFFF"/>
          </a:solid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103" name="Date Placeholder 3">
            <a:extLst>
              <a:ext uri="{FF2B5EF4-FFF2-40B4-BE49-F238E27FC236}">
                <a16:creationId xmlns:a16="http://schemas.microsoft.com/office/drawing/2014/main" id="{C8AFCE59-A2BC-063C-8C3F-99940F405E62}"/>
              </a:ext>
            </a:extLst>
          </p:cNvPr>
          <p:cNvSpPr>
            <a:spLocks noGrp="1"/>
          </p:cNvSpPr>
          <p:nvPr>
            <p:ph type="dt" sz="half" idx="2"/>
          </p:nvPr>
        </p:nvSpPr>
        <p:spPr>
          <a:xfrm>
            <a:off x="381000" y="6356350"/>
            <a:ext cx="2743200" cy="365125"/>
          </a:xfrm>
        </p:spPr>
        <p:txBody>
          <a:bodyPr/>
          <a:lstStyle/>
          <a:p>
            <a:pPr>
              <a:spcAft>
                <a:spcPts val="600"/>
              </a:spcAft>
            </a:pPr>
            <a:fld id="{C1583C39-01BF-7F43-854C-FBB4E9AB6B0C}" type="datetime1">
              <a:rPr lang="en-US" smtClean="0"/>
              <a:pPr>
                <a:spcAft>
                  <a:spcPts val="600"/>
                </a:spcAft>
              </a:pPr>
              <a:t>7/19/2023</a:t>
            </a:fld>
            <a:endParaRPr lang="en-US"/>
          </a:p>
        </p:txBody>
      </p:sp>
      <p:sp>
        <p:nvSpPr>
          <p:cNvPr id="4107" name="Slide Number Placeholder 5">
            <a:extLst>
              <a:ext uri="{FF2B5EF4-FFF2-40B4-BE49-F238E27FC236}">
                <a16:creationId xmlns:a16="http://schemas.microsoft.com/office/drawing/2014/main" id="{FE3CD737-265B-668D-6E7E-47C54394B654}"/>
              </a:ext>
            </a:extLst>
          </p:cNvPr>
          <p:cNvSpPr>
            <a:spLocks noGrp="1"/>
          </p:cNvSpPr>
          <p:nvPr>
            <p:ph type="sldNum" sz="quarter" idx="4"/>
          </p:nvPr>
        </p:nvSpPr>
        <p:spPr>
          <a:xfrm>
            <a:off x="10153276" y="6356350"/>
            <a:ext cx="1657723" cy="365125"/>
          </a:xfrm>
        </p:spPr>
        <p:txBody>
          <a:bodyPr/>
          <a:lstStyle/>
          <a:p>
            <a:pPr>
              <a:spcAft>
                <a:spcPts val="600"/>
              </a:spcAft>
            </a:pPr>
            <a:fld id="{294A09A9-5501-47C1-A89A-A340965A2BE2}" type="slidenum">
              <a:rPr lang="en-US" smtClean="0"/>
              <a:pPr>
                <a:spcAft>
                  <a:spcPts val="600"/>
                </a:spcAft>
              </a:pPr>
              <a:t>31</a:t>
            </a:fld>
            <a:endParaRPr lang="en-US"/>
          </a:p>
        </p:txBody>
      </p:sp>
      <p:sp>
        <p:nvSpPr>
          <p:cNvPr id="5" name="TextBox 4"/>
          <p:cNvSpPr txBox="1"/>
          <p:nvPr/>
        </p:nvSpPr>
        <p:spPr>
          <a:xfrm>
            <a:off x="6057083" y="2014693"/>
            <a:ext cx="4663440" cy="2828613"/>
          </a:xfrm>
          <a:prstGeom prst="rect">
            <a:avLst/>
          </a:prstGeom>
        </p:spPr>
        <p:txBody>
          <a:bodyPr vert="horz" lIns="91440" tIns="45720" rIns="91440" bIns="45720" rtlCol="0">
            <a:normAutofit/>
          </a:bodyPr>
          <a:lstStyle/>
          <a:p>
            <a:pPr marL="342900" fontAlgn="base">
              <a:lnSpc>
                <a:spcPct val="90000"/>
              </a:lnSpc>
              <a:spcBef>
                <a:spcPct val="20000"/>
              </a:spcBef>
              <a:spcAft>
                <a:spcPct val="0"/>
              </a:spcAft>
            </a:pPr>
            <a:r>
              <a:rPr lang="en-US" altLang="en-US" sz="2000" b="1" dirty="0">
                <a:latin typeface="GungsuhChe" panose="02030609000101010101" pitchFamily="49" charset="-127"/>
                <a:ea typeface="GungsuhChe" panose="02030609000101010101" pitchFamily="49" charset="-127"/>
              </a:rPr>
              <a:t>Quantify whenever possible.</a:t>
            </a:r>
          </a:p>
          <a:p>
            <a:pPr fontAlgn="base">
              <a:lnSpc>
                <a:spcPct val="90000"/>
              </a:lnSpc>
              <a:spcBef>
                <a:spcPct val="20000"/>
              </a:spcBef>
              <a:spcAft>
                <a:spcPct val="0"/>
              </a:spcAft>
            </a:pPr>
            <a:r>
              <a:rPr lang="en-US" altLang="en-US" sz="2000" dirty="0"/>
              <a:t>Use numbers to tell employers how many people you supervised, how many patients you cared for, how many beds were in the hospital, clinic, or unit, the percent by which you decreased medication mistakes, etc.</a:t>
            </a:r>
          </a:p>
        </p:txBody>
      </p:sp>
    </p:spTree>
    <p:extLst>
      <p:ext uri="{BB962C8B-B14F-4D97-AF65-F5344CB8AC3E}">
        <p14:creationId xmlns:p14="http://schemas.microsoft.com/office/powerpoint/2010/main" val="3586641958"/>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167492" y="381000"/>
            <a:ext cx="9779183" cy="1325563"/>
          </a:xfrm>
        </p:spPr>
        <p:txBody>
          <a:bodyPr vert="horz" lIns="91440" tIns="45720" rIns="91440" bIns="45720" rtlCol="0" anchor="b">
            <a:normAutofit/>
          </a:bodyPr>
          <a:lstStyle/>
          <a:p>
            <a:r>
              <a:rPr lang="en-US" b="1" kern="1200" dirty="0">
                <a:latin typeface="GungsuhChe" panose="02030609000101010101" pitchFamily="49" charset="-127"/>
                <a:ea typeface="GungsuhChe" panose="02030609000101010101" pitchFamily="49" charset="-127"/>
              </a:rPr>
              <a:t>DO NOT:</a:t>
            </a:r>
          </a:p>
        </p:txBody>
      </p:sp>
      <p:sp>
        <p:nvSpPr>
          <p:cNvPr id="15" name="Date Placeholder 3">
            <a:extLst>
              <a:ext uri="{FF2B5EF4-FFF2-40B4-BE49-F238E27FC236}">
                <a16:creationId xmlns:a16="http://schemas.microsoft.com/office/drawing/2014/main" id="{34A02C20-3793-813C-77BF-C544E025AF50}"/>
              </a:ext>
            </a:extLst>
          </p:cNvPr>
          <p:cNvSpPr>
            <a:spLocks noGrp="1"/>
          </p:cNvSpPr>
          <p:nvPr>
            <p:ph type="dt" sz="half" idx="2"/>
          </p:nvPr>
        </p:nvSpPr>
        <p:spPr>
          <a:xfrm>
            <a:off x="381000" y="6356350"/>
            <a:ext cx="2743200" cy="365125"/>
          </a:xfrm>
        </p:spPr>
        <p:txBody>
          <a:bodyPr/>
          <a:lstStyle/>
          <a:p>
            <a:pPr>
              <a:spcAft>
                <a:spcPts val="600"/>
              </a:spcAft>
            </a:pPr>
            <a:fld id="{DD9C8446-696E-6942-B6C8-CC9CAD0B34E0}" type="datetime1">
              <a:rPr lang="en-US" smtClean="0"/>
              <a:pPr>
                <a:spcAft>
                  <a:spcPts val="600"/>
                </a:spcAft>
              </a:pPr>
              <a:t>7/19/2023</a:t>
            </a:fld>
            <a:endParaRPr lang="en-US"/>
          </a:p>
        </p:txBody>
      </p:sp>
      <p:sp>
        <p:nvSpPr>
          <p:cNvPr id="19" name="Slide Number Placeholder 5">
            <a:extLst>
              <a:ext uri="{FF2B5EF4-FFF2-40B4-BE49-F238E27FC236}">
                <a16:creationId xmlns:a16="http://schemas.microsoft.com/office/drawing/2014/main" id="{EB7F1E18-FAFA-A24B-42FF-E84722623E63}"/>
              </a:ext>
            </a:extLst>
          </p:cNvPr>
          <p:cNvSpPr>
            <a:spLocks noGrp="1"/>
          </p:cNvSpPr>
          <p:nvPr>
            <p:ph type="sldNum" sz="quarter" idx="4"/>
          </p:nvPr>
        </p:nvSpPr>
        <p:spPr>
          <a:xfrm>
            <a:off x="10153276" y="6356350"/>
            <a:ext cx="1657723" cy="365125"/>
          </a:xfrm>
        </p:spPr>
        <p:txBody>
          <a:bodyPr/>
          <a:lstStyle/>
          <a:p>
            <a:pPr>
              <a:spcAft>
                <a:spcPts val="600"/>
              </a:spcAft>
            </a:pPr>
            <a:fld id="{294A09A9-5501-47C1-A89A-A340965A2BE2}" type="slidenum">
              <a:rPr lang="en-US" smtClean="0"/>
              <a:pPr>
                <a:spcAft>
                  <a:spcPts val="600"/>
                </a:spcAft>
              </a:pPr>
              <a:t>32</a:t>
            </a:fld>
            <a:endParaRPr lang="en-US"/>
          </a:p>
        </p:txBody>
      </p:sp>
      <p:graphicFrame>
        <p:nvGraphicFramePr>
          <p:cNvPr id="11" name="TextBox 4">
            <a:extLst>
              <a:ext uri="{FF2B5EF4-FFF2-40B4-BE49-F238E27FC236}">
                <a16:creationId xmlns:a16="http://schemas.microsoft.com/office/drawing/2014/main" id="{BE4D995B-4277-999F-F927-F23F04BEC45E}"/>
              </a:ext>
            </a:extLst>
          </p:cNvPr>
          <p:cNvGraphicFramePr/>
          <p:nvPr>
            <p:extLst>
              <p:ext uri="{D42A27DB-BD31-4B8C-83A1-F6EECF244321}">
                <p14:modId xmlns:p14="http://schemas.microsoft.com/office/powerpoint/2010/main" val="856360928"/>
              </p:ext>
            </p:extLst>
          </p:nvPr>
        </p:nvGraphicFramePr>
        <p:xfrm>
          <a:off x="1167493" y="2017467"/>
          <a:ext cx="9779182" cy="33668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5173473"/>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7492" y="381000"/>
            <a:ext cx="9779183" cy="1325563"/>
          </a:xfrm>
        </p:spPr>
        <p:txBody>
          <a:bodyPr anchor="b">
            <a:normAutofit fontScale="90000"/>
          </a:bodyPr>
          <a:lstStyle/>
          <a:p>
            <a:r>
              <a:rPr lang="en-US" b="1" dirty="0">
                <a:latin typeface="GungsuhChe" panose="02030609000101010101" pitchFamily="49" charset="-127"/>
                <a:ea typeface="GungsuhChe" panose="02030609000101010101" pitchFamily="49" charset="-127"/>
              </a:rPr>
              <a:t>The Interview – Dress for Success</a:t>
            </a:r>
          </a:p>
        </p:txBody>
      </p:sp>
      <p:pic>
        <p:nvPicPr>
          <p:cNvPr id="4" name="Content Placeholder 3"/>
          <p:cNvPicPr>
            <a:picLocks noGrp="1" noChangeAspect="1"/>
          </p:cNvPicPr>
          <p:nvPr>
            <p:ph idx="1"/>
          </p:nvPr>
        </p:nvPicPr>
        <p:blipFill>
          <a:blip r:embed="rId2"/>
          <a:stretch>
            <a:fillRect/>
          </a:stretch>
        </p:blipFill>
        <p:spPr>
          <a:xfrm>
            <a:off x="1167492" y="1837427"/>
            <a:ext cx="8985783" cy="3510950"/>
          </a:xfrm>
          <a:prstGeom prst="rect">
            <a:avLst/>
          </a:prstGeom>
          <a:noFill/>
        </p:spPr>
      </p:pic>
      <p:sp>
        <p:nvSpPr>
          <p:cNvPr id="10" name="Date Placeholder 3">
            <a:extLst>
              <a:ext uri="{FF2B5EF4-FFF2-40B4-BE49-F238E27FC236}">
                <a16:creationId xmlns:a16="http://schemas.microsoft.com/office/drawing/2014/main" id="{DA349628-5E5E-F9D3-61C6-BA37948DEAF0}"/>
              </a:ext>
            </a:extLst>
          </p:cNvPr>
          <p:cNvSpPr>
            <a:spLocks noGrp="1"/>
          </p:cNvSpPr>
          <p:nvPr>
            <p:ph type="dt" sz="half" idx="2"/>
          </p:nvPr>
        </p:nvSpPr>
        <p:spPr>
          <a:xfrm>
            <a:off x="381000" y="6356350"/>
            <a:ext cx="2743200" cy="365125"/>
          </a:xfrm>
        </p:spPr>
        <p:txBody>
          <a:bodyPr/>
          <a:lstStyle/>
          <a:p>
            <a:pPr>
              <a:spcAft>
                <a:spcPts val="600"/>
              </a:spcAft>
            </a:pPr>
            <a:fld id="{C1583C39-01BF-7F43-854C-FBB4E9AB6B0C}" type="datetime1">
              <a:rPr lang="en-US" smtClean="0"/>
              <a:pPr>
                <a:spcAft>
                  <a:spcPts val="600"/>
                </a:spcAft>
              </a:pPr>
              <a:t>7/19/2023</a:t>
            </a:fld>
            <a:endParaRPr lang="en-US"/>
          </a:p>
        </p:txBody>
      </p:sp>
      <p:sp>
        <p:nvSpPr>
          <p:cNvPr id="14" name="Slide Number Placeholder 5">
            <a:extLst>
              <a:ext uri="{FF2B5EF4-FFF2-40B4-BE49-F238E27FC236}">
                <a16:creationId xmlns:a16="http://schemas.microsoft.com/office/drawing/2014/main" id="{7136017E-6C15-87E8-AD47-2E133FE6FEBB}"/>
              </a:ext>
            </a:extLst>
          </p:cNvPr>
          <p:cNvSpPr>
            <a:spLocks noGrp="1"/>
          </p:cNvSpPr>
          <p:nvPr>
            <p:ph type="sldNum" sz="quarter" idx="4"/>
          </p:nvPr>
        </p:nvSpPr>
        <p:spPr>
          <a:xfrm>
            <a:off x="10153276" y="6356350"/>
            <a:ext cx="1657723" cy="365125"/>
          </a:xfrm>
        </p:spPr>
        <p:txBody>
          <a:bodyPr/>
          <a:lstStyle/>
          <a:p>
            <a:pPr>
              <a:spcAft>
                <a:spcPts val="600"/>
              </a:spcAft>
            </a:pPr>
            <a:fld id="{294A09A9-5501-47C1-A89A-A340965A2BE2}" type="slidenum">
              <a:rPr lang="en-US" smtClean="0"/>
              <a:pPr>
                <a:spcAft>
                  <a:spcPts val="600"/>
                </a:spcAft>
              </a:pPr>
              <a:t>33</a:t>
            </a:fld>
            <a:endParaRPr lang="en-US"/>
          </a:p>
        </p:txBody>
      </p:sp>
      <p:pic>
        <p:nvPicPr>
          <p:cNvPr id="5" name="Picture 4"/>
          <p:cNvPicPr>
            <a:picLocks noChangeAspect="1"/>
          </p:cNvPicPr>
          <p:nvPr/>
        </p:nvPicPr>
        <p:blipFill>
          <a:blip r:embed="rId3"/>
          <a:stretch>
            <a:fillRect/>
          </a:stretch>
        </p:blipFill>
        <p:spPr>
          <a:xfrm>
            <a:off x="1167493" y="5439413"/>
            <a:ext cx="4663440" cy="331921"/>
          </a:xfrm>
          <a:prstGeom prst="rect">
            <a:avLst/>
          </a:prstGeom>
          <a:noFill/>
        </p:spPr>
      </p:pic>
    </p:spTree>
    <p:extLst>
      <p:ext uri="{BB962C8B-B14F-4D97-AF65-F5344CB8AC3E}">
        <p14:creationId xmlns:p14="http://schemas.microsoft.com/office/powerpoint/2010/main" val="35281351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3739192" y="68263"/>
            <a:ext cx="4713616" cy="6721475"/>
          </a:xfrm>
          <a:prstGeom prst="rect">
            <a:avLst/>
          </a:prstGeom>
          <a:noFill/>
        </p:spPr>
      </p:pic>
    </p:spTree>
    <p:extLst>
      <p:ext uri="{BB962C8B-B14F-4D97-AF65-F5344CB8AC3E}">
        <p14:creationId xmlns:p14="http://schemas.microsoft.com/office/powerpoint/2010/main" val="20827280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3F62F-8448-9FEC-A967-46C229224D59}"/>
              </a:ext>
            </a:extLst>
          </p:cNvPr>
          <p:cNvSpPr>
            <a:spLocks noGrp="1"/>
          </p:cNvSpPr>
          <p:nvPr>
            <p:ph type="title"/>
          </p:nvPr>
        </p:nvSpPr>
        <p:spPr>
          <a:xfrm>
            <a:off x="1167492" y="381000"/>
            <a:ext cx="9779183" cy="1325563"/>
          </a:xfrm>
        </p:spPr>
        <p:txBody>
          <a:bodyPr anchor="b">
            <a:normAutofit/>
          </a:bodyPr>
          <a:lstStyle/>
          <a:p>
            <a:r>
              <a:rPr lang="en-US" dirty="0">
                <a:latin typeface="GungsuhChe" panose="02030609000101010101" pitchFamily="49" charset="-127"/>
                <a:ea typeface="GungsuhChe" panose="02030609000101010101" pitchFamily="49" charset="-127"/>
              </a:rPr>
              <a:t>Don’t Sell Yourself Short</a:t>
            </a:r>
          </a:p>
        </p:txBody>
      </p:sp>
      <p:sp>
        <p:nvSpPr>
          <p:cNvPr id="4" name="Date Placeholder 3">
            <a:extLst>
              <a:ext uri="{FF2B5EF4-FFF2-40B4-BE49-F238E27FC236}">
                <a16:creationId xmlns:a16="http://schemas.microsoft.com/office/drawing/2014/main" id="{FE382392-EEF3-A91F-2147-02537219618A}"/>
              </a:ext>
            </a:extLst>
          </p:cNvPr>
          <p:cNvSpPr>
            <a:spLocks noGrp="1"/>
          </p:cNvSpPr>
          <p:nvPr>
            <p:ph type="dt" sz="half" idx="2"/>
          </p:nvPr>
        </p:nvSpPr>
        <p:spPr>
          <a:xfrm>
            <a:off x="381000" y="6356350"/>
            <a:ext cx="1701018" cy="365125"/>
          </a:xfrm>
        </p:spPr>
        <p:txBody>
          <a:bodyPr anchor="ctr">
            <a:normAutofit/>
          </a:bodyPr>
          <a:lstStyle/>
          <a:p>
            <a:pPr>
              <a:spcAft>
                <a:spcPts val="600"/>
              </a:spcAft>
            </a:pPr>
            <a:fld id="{F5592931-05C6-8543-8B6E-A8BD29BD5C2B}" type="datetime1">
              <a:rPr lang="en-US" smtClean="0"/>
              <a:pPr>
                <a:spcAft>
                  <a:spcPts val="600"/>
                </a:spcAft>
              </a:pPr>
              <a:t>7/18/2023</a:t>
            </a:fld>
            <a:endParaRPr lang="en-US"/>
          </a:p>
        </p:txBody>
      </p:sp>
      <p:sp>
        <p:nvSpPr>
          <p:cNvPr id="6" name="Slide Number Placeholder 5">
            <a:extLst>
              <a:ext uri="{FF2B5EF4-FFF2-40B4-BE49-F238E27FC236}">
                <a16:creationId xmlns:a16="http://schemas.microsoft.com/office/drawing/2014/main" id="{8EC9DD2B-18ED-B647-0FCF-C4BD82CE382C}"/>
              </a:ext>
            </a:extLst>
          </p:cNvPr>
          <p:cNvSpPr>
            <a:spLocks noGrp="1"/>
          </p:cNvSpPr>
          <p:nvPr>
            <p:ph type="sldNum" sz="quarter" idx="4"/>
          </p:nvPr>
        </p:nvSpPr>
        <p:spPr>
          <a:xfrm>
            <a:off x="10153276" y="6356350"/>
            <a:ext cx="1657723" cy="365125"/>
          </a:xfrm>
        </p:spPr>
        <p:txBody>
          <a:bodyPr anchor="ctr">
            <a:normAutofit/>
          </a:bodyPr>
          <a:lstStyle/>
          <a:p>
            <a:pPr>
              <a:spcAft>
                <a:spcPts val="600"/>
              </a:spcAft>
            </a:pPr>
            <a:fld id="{294A09A9-5501-47C1-A89A-A340965A2BE2}" type="slidenum">
              <a:rPr lang="en-US" smtClean="0"/>
              <a:pPr>
                <a:spcAft>
                  <a:spcPts val="600"/>
                </a:spcAft>
              </a:pPr>
              <a:t>35</a:t>
            </a:fld>
            <a:endParaRPr lang="en-US"/>
          </a:p>
        </p:txBody>
      </p:sp>
      <p:graphicFrame>
        <p:nvGraphicFramePr>
          <p:cNvPr id="8" name="Text Placeholder 2">
            <a:extLst>
              <a:ext uri="{FF2B5EF4-FFF2-40B4-BE49-F238E27FC236}">
                <a16:creationId xmlns:a16="http://schemas.microsoft.com/office/drawing/2014/main" id="{786E3BE8-51C1-38AF-2A1D-739F35C2EE7B}"/>
              </a:ext>
            </a:extLst>
          </p:cNvPr>
          <p:cNvGraphicFramePr/>
          <p:nvPr>
            <p:extLst>
              <p:ext uri="{D42A27DB-BD31-4B8C-83A1-F6EECF244321}">
                <p14:modId xmlns:p14="http://schemas.microsoft.com/office/powerpoint/2010/main" val="1129421316"/>
              </p:ext>
            </p:extLst>
          </p:nvPr>
        </p:nvGraphicFramePr>
        <p:xfrm>
          <a:off x="1167493" y="2087561"/>
          <a:ext cx="9779182" cy="33668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08085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378FA-4F0D-8D72-0303-E67BB6E6FF74}"/>
              </a:ext>
            </a:extLst>
          </p:cNvPr>
          <p:cNvSpPr>
            <a:spLocks noGrp="1"/>
          </p:cNvSpPr>
          <p:nvPr>
            <p:ph type="title"/>
          </p:nvPr>
        </p:nvSpPr>
        <p:spPr>
          <a:xfrm>
            <a:off x="1167491" y="531473"/>
            <a:ext cx="9779183" cy="1325563"/>
          </a:xfrm>
        </p:spPr>
        <p:txBody>
          <a:bodyPr/>
          <a:lstStyle/>
          <a:p>
            <a:r>
              <a:rPr lang="en-US" dirty="0">
                <a:latin typeface="GungsuhChe" panose="02030609000101010101" pitchFamily="49" charset="-127"/>
                <a:ea typeface="GungsuhChe" panose="02030609000101010101" pitchFamily="49" charset="-127"/>
              </a:rPr>
              <a:t>How Does My Resume Compare?</a:t>
            </a:r>
          </a:p>
        </p:txBody>
      </p:sp>
      <p:sp>
        <p:nvSpPr>
          <p:cNvPr id="3" name="Text Placeholder 2">
            <a:extLst>
              <a:ext uri="{FF2B5EF4-FFF2-40B4-BE49-F238E27FC236}">
                <a16:creationId xmlns:a16="http://schemas.microsoft.com/office/drawing/2014/main" id="{1C9ECE1D-13A8-186E-D55D-54F68A9C7479}"/>
              </a:ext>
            </a:extLst>
          </p:cNvPr>
          <p:cNvSpPr>
            <a:spLocks noGrp="1"/>
          </p:cNvSpPr>
          <p:nvPr>
            <p:ph type="body" idx="1"/>
          </p:nvPr>
        </p:nvSpPr>
        <p:spPr/>
        <p:txBody>
          <a:bodyPr/>
          <a:lstStyle/>
          <a:p>
            <a:pPr marL="171450" marR="0" lvl="0" indent="-171450" algn="l" defTabSz="685800" rtl="0" eaLnBrk="1" fontAlgn="auto" latinLnBrk="0" hangingPunct="1">
              <a:lnSpc>
                <a:spcPct val="120000"/>
              </a:lnSpc>
              <a:spcBef>
                <a:spcPts val="750"/>
              </a:spcBef>
              <a:spcAft>
                <a:spcPts val="0"/>
              </a:spcAft>
              <a:buClr>
                <a:srgbClr val="EE8011"/>
              </a:buClr>
              <a:buSzPct val="160000"/>
              <a:buFont typeface="Arial" panose="020B0604020202020204" pitchFamily="34" charset="0"/>
              <a:buChar char="•"/>
              <a:tabLst/>
              <a:defRPr/>
            </a:pPr>
            <a:r>
              <a:rPr kumimoji="0" lang="en-US" b="0" i="0" u="none" strike="noStrike" kern="1200" cap="all" spc="0" normalizeH="0" baseline="0" noProof="0" dirty="0">
                <a:ln>
                  <a:noFill/>
                </a:ln>
                <a:solidFill>
                  <a:schemeClr val="tx1"/>
                </a:solidFill>
                <a:effectLst/>
                <a:uLnTx/>
                <a:uFillTx/>
                <a:latin typeface="GungsuhChe" panose="02030609000101010101" pitchFamily="49" charset="-127"/>
                <a:ea typeface="GungsuhChe" panose="02030609000101010101" pitchFamily="49" charset="-127"/>
              </a:rPr>
              <a:t>Links</a:t>
            </a:r>
          </a:p>
          <a:p>
            <a:pPr marL="514350" marR="0" lvl="1" indent="-171450" algn="l" defTabSz="685800" rtl="0" eaLnBrk="1" fontAlgn="auto" latinLnBrk="0" hangingPunct="1">
              <a:lnSpc>
                <a:spcPct val="120000"/>
              </a:lnSpc>
              <a:spcBef>
                <a:spcPts val="375"/>
              </a:spcBef>
              <a:spcAft>
                <a:spcPts val="0"/>
              </a:spcAft>
              <a:buClr>
                <a:srgbClr val="EE8011"/>
              </a:buClr>
              <a:buSzPct val="160000"/>
              <a:buFont typeface="Arial" panose="020B0604020202020204" pitchFamily="34" charset="0"/>
              <a:buChar char="•"/>
              <a:tabLst/>
              <a:defRPr/>
            </a:pPr>
            <a:r>
              <a:rPr kumimoji="0" lang="en-US" sz="2400" b="0" i="0" u="none" strike="noStrike" kern="1200" cap="all" spc="0" normalizeH="0" baseline="0" noProof="0" dirty="0">
                <a:ln>
                  <a:noFill/>
                </a:ln>
                <a:solidFill>
                  <a:schemeClr val="tx1"/>
                </a:solidFill>
                <a:effectLst/>
                <a:uLnTx/>
                <a:uFillTx/>
                <a:latin typeface="GungsuhChe" panose="02030609000101010101" pitchFamily="49" charset="-127"/>
                <a:ea typeface="GungsuhChe" panose="02030609000101010101" pitchFamily="49" charset="-127"/>
                <a:hlinkClick r:id="rId2">
                  <a:extLst>
                    <a:ext uri="{A12FA001-AC4F-418D-AE19-62706E023703}">
                      <ahyp:hlinkClr xmlns:ahyp="http://schemas.microsoft.com/office/drawing/2018/hyperlinkcolor" val="tx"/>
                    </a:ext>
                  </a:extLst>
                </a:hlinkClick>
              </a:rPr>
              <a:t>UWC Resume/CV Link</a:t>
            </a:r>
            <a:endParaRPr kumimoji="0" lang="en-US" sz="2400" b="0" i="0" u="none" strike="noStrike" kern="1200" cap="all" spc="0" normalizeH="0" baseline="0" noProof="0" dirty="0">
              <a:ln>
                <a:noFill/>
              </a:ln>
              <a:solidFill>
                <a:schemeClr val="tx1"/>
              </a:solidFill>
              <a:effectLst/>
              <a:uLnTx/>
              <a:uFillTx/>
              <a:latin typeface="GungsuhChe" panose="02030609000101010101" pitchFamily="49" charset="-127"/>
              <a:ea typeface="GungsuhChe" panose="02030609000101010101" pitchFamily="49" charset="-127"/>
            </a:endParaRPr>
          </a:p>
          <a:p>
            <a:pPr marL="514350" marR="0" lvl="1" indent="-171450" algn="l" defTabSz="685800" rtl="0" eaLnBrk="1" fontAlgn="auto" latinLnBrk="0" hangingPunct="1">
              <a:lnSpc>
                <a:spcPct val="120000"/>
              </a:lnSpc>
              <a:spcBef>
                <a:spcPts val="375"/>
              </a:spcBef>
              <a:spcAft>
                <a:spcPts val="0"/>
              </a:spcAft>
              <a:buClr>
                <a:srgbClr val="EE8011"/>
              </a:buClr>
              <a:buSzPct val="160000"/>
              <a:buFont typeface="Arial" panose="020B0604020202020204" pitchFamily="34" charset="0"/>
              <a:buChar char="•"/>
              <a:tabLst/>
              <a:defRPr/>
            </a:pPr>
            <a:r>
              <a:rPr kumimoji="0" lang="en-US" sz="2400" b="0" i="0" u="none" strike="noStrike" kern="1200" cap="all" spc="0" normalizeH="0" baseline="0" noProof="0" dirty="0">
                <a:ln>
                  <a:noFill/>
                </a:ln>
                <a:solidFill>
                  <a:schemeClr val="tx1"/>
                </a:solidFill>
                <a:effectLst/>
                <a:uLnTx/>
                <a:uFillTx/>
                <a:latin typeface="GungsuhChe" panose="02030609000101010101" pitchFamily="49" charset="-127"/>
                <a:ea typeface="GungsuhChe" panose="02030609000101010101" pitchFamily="49" charset="-127"/>
                <a:hlinkClick r:id="rId3">
                  <a:extLst>
                    <a:ext uri="{A12FA001-AC4F-418D-AE19-62706E023703}">
                      <ahyp:hlinkClr xmlns:ahyp="http://schemas.microsoft.com/office/drawing/2018/hyperlinkcolor" val="tx"/>
                    </a:ext>
                  </a:extLst>
                </a:hlinkClick>
              </a:rPr>
              <a:t>Resume Writing and Review</a:t>
            </a:r>
            <a:endParaRPr kumimoji="0" lang="en-US" sz="2400" b="0" i="0" u="none" strike="noStrike" kern="1200" cap="all" spc="0" normalizeH="0" baseline="0" noProof="0" dirty="0">
              <a:ln>
                <a:noFill/>
              </a:ln>
              <a:solidFill>
                <a:schemeClr val="tx1"/>
              </a:solidFill>
              <a:effectLst/>
              <a:uLnTx/>
              <a:uFillTx/>
              <a:latin typeface="GungsuhChe" panose="02030609000101010101" pitchFamily="49" charset="-127"/>
              <a:ea typeface="GungsuhChe" panose="02030609000101010101" pitchFamily="49" charset="-127"/>
            </a:endParaRPr>
          </a:p>
          <a:p>
            <a:pPr marL="514350" marR="0" lvl="1" indent="-171450" algn="l" defTabSz="685800" rtl="0" eaLnBrk="1" fontAlgn="auto" latinLnBrk="0" hangingPunct="1">
              <a:lnSpc>
                <a:spcPct val="120000"/>
              </a:lnSpc>
              <a:spcBef>
                <a:spcPts val="375"/>
              </a:spcBef>
              <a:spcAft>
                <a:spcPts val="0"/>
              </a:spcAft>
              <a:buClr>
                <a:srgbClr val="EE8011"/>
              </a:buClr>
              <a:buSzPct val="160000"/>
              <a:buFont typeface="Arial" panose="020B0604020202020204" pitchFamily="34" charset="0"/>
              <a:buChar char="•"/>
              <a:tabLst/>
              <a:defRPr/>
            </a:pPr>
            <a:r>
              <a:rPr kumimoji="0" lang="en-US" sz="2400" b="0" i="0" u="none" strike="noStrike" kern="1200" cap="all" spc="0" normalizeH="0" baseline="0" noProof="0" dirty="0">
                <a:ln>
                  <a:noFill/>
                </a:ln>
                <a:solidFill>
                  <a:schemeClr val="tx1"/>
                </a:solidFill>
                <a:effectLst/>
                <a:uLnTx/>
                <a:uFillTx/>
                <a:latin typeface="GungsuhChe" panose="02030609000101010101" pitchFamily="49" charset="-127"/>
                <a:ea typeface="GungsuhChe" panose="02030609000101010101" pitchFamily="49" charset="-127"/>
                <a:hlinkClick r:id="rId4">
                  <a:extLst>
                    <a:ext uri="{A12FA001-AC4F-418D-AE19-62706E023703}">
                      <ahyp:hlinkClr xmlns:ahyp="http://schemas.microsoft.com/office/drawing/2018/hyperlinkcolor" val="tx"/>
                    </a:ext>
                  </a:extLst>
                </a:hlinkClick>
              </a:rPr>
              <a:t>Resume Checklist</a:t>
            </a:r>
            <a:endParaRPr kumimoji="0" lang="en-US" sz="2400" b="0" i="0" u="none" strike="noStrike" kern="1200" cap="all" spc="0" normalizeH="0" baseline="0" noProof="0" dirty="0">
              <a:ln>
                <a:noFill/>
              </a:ln>
              <a:solidFill>
                <a:schemeClr val="tx1"/>
              </a:solidFill>
              <a:effectLst/>
              <a:uLnTx/>
              <a:uFillTx/>
              <a:latin typeface="GungsuhChe" panose="02030609000101010101" pitchFamily="49" charset="-127"/>
              <a:ea typeface="GungsuhChe" panose="02030609000101010101" pitchFamily="49" charset="-127"/>
            </a:endParaRPr>
          </a:p>
          <a:p>
            <a:pPr marL="514350" marR="0" lvl="1" indent="-171450" algn="l" defTabSz="685800" rtl="0" eaLnBrk="1" fontAlgn="auto" latinLnBrk="0" hangingPunct="1">
              <a:lnSpc>
                <a:spcPct val="120000"/>
              </a:lnSpc>
              <a:spcBef>
                <a:spcPts val="375"/>
              </a:spcBef>
              <a:spcAft>
                <a:spcPts val="0"/>
              </a:spcAft>
              <a:buClr>
                <a:srgbClr val="EE8011"/>
              </a:buClr>
              <a:buSzPct val="160000"/>
              <a:buFont typeface="Arial" panose="020B0604020202020204" pitchFamily="34" charset="0"/>
              <a:buChar char="•"/>
              <a:tabLst/>
              <a:defRPr/>
            </a:pPr>
            <a:r>
              <a:rPr kumimoji="0" lang="en-US" sz="2400" b="0" i="0" u="none" strike="noStrike" kern="1200" cap="all" spc="0" normalizeH="0" baseline="0" noProof="0" dirty="0">
                <a:ln>
                  <a:noFill/>
                </a:ln>
                <a:solidFill>
                  <a:schemeClr val="tx1"/>
                </a:solidFill>
                <a:effectLst/>
                <a:uLnTx/>
                <a:uFillTx/>
                <a:latin typeface="GungsuhChe" panose="02030609000101010101" pitchFamily="49" charset="-127"/>
                <a:ea typeface="GungsuhChe" panose="02030609000101010101" pitchFamily="49" charset="-127"/>
                <a:hlinkClick r:id="rId5">
                  <a:extLst>
                    <a:ext uri="{A12FA001-AC4F-418D-AE19-62706E023703}">
                      <ahyp:hlinkClr xmlns:ahyp="http://schemas.microsoft.com/office/drawing/2018/hyperlinkcolor" val="tx"/>
                    </a:ext>
                  </a:extLst>
                </a:hlinkClick>
              </a:rPr>
              <a:t>Create a Great Resume</a:t>
            </a:r>
            <a:endParaRPr kumimoji="0" lang="en-US" sz="2400" b="0" i="0" u="none" strike="noStrike" kern="1200" cap="all" spc="0" normalizeH="0" baseline="0" noProof="0" dirty="0">
              <a:ln>
                <a:noFill/>
              </a:ln>
              <a:solidFill>
                <a:schemeClr val="tx1"/>
              </a:solidFill>
              <a:effectLst/>
              <a:uLnTx/>
              <a:uFillTx/>
              <a:latin typeface="GungsuhChe" panose="02030609000101010101" pitchFamily="49" charset="-127"/>
              <a:ea typeface="GungsuhChe" panose="02030609000101010101" pitchFamily="49" charset="-127"/>
            </a:endParaRPr>
          </a:p>
          <a:p>
            <a:pPr marL="514350" marR="0" lvl="1" indent="-171450" algn="l" defTabSz="685800" rtl="0" eaLnBrk="1" fontAlgn="auto" latinLnBrk="0" hangingPunct="1">
              <a:lnSpc>
                <a:spcPct val="120000"/>
              </a:lnSpc>
              <a:spcBef>
                <a:spcPts val="375"/>
              </a:spcBef>
              <a:spcAft>
                <a:spcPts val="0"/>
              </a:spcAft>
              <a:buClr>
                <a:srgbClr val="EE8011"/>
              </a:buClr>
              <a:buSzPct val="160000"/>
              <a:buFont typeface="Arial" panose="020B0604020202020204" pitchFamily="34" charset="0"/>
              <a:buChar char="•"/>
              <a:tabLst/>
              <a:defRPr/>
            </a:pPr>
            <a:r>
              <a:rPr kumimoji="0" lang="en-US" sz="2400" b="0" i="0" u="none" strike="noStrike" kern="1200" cap="all" spc="0" normalizeH="0" baseline="0" noProof="0" dirty="0">
                <a:ln>
                  <a:noFill/>
                </a:ln>
                <a:solidFill>
                  <a:schemeClr val="tx1"/>
                </a:solidFill>
                <a:effectLst/>
                <a:uLnTx/>
                <a:uFillTx/>
                <a:latin typeface="GungsuhChe" panose="02030609000101010101" pitchFamily="49" charset="-127"/>
                <a:ea typeface="GungsuhChe" panose="02030609000101010101" pitchFamily="49" charset="-127"/>
                <a:hlinkClick r:id="rId6">
                  <a:extLst>
                    <a:ext uri="{A12FA001-AC4F-418D-AE19-62706E023703}">
                      <ahyp:hlinkClr xmlns:ahyp="http://schemas.microsoft.com/office/drawing/2018/hyperlinkcolor" val="tx"/>
                    </a:ext>
                  </a:extLst>
                </a:hlinkClick>
              </a:rPr>
              <a:t>How to Write a Great Resume</a:t>
            </a:r>
            <a:endParaRPr lang="en-US" sz="2400" dirty="0">
              <a:solidFill>
                <a:schemeClr val="tx1"/>
              </a:solidFill>
              <a:latin typeface="GungsuhChe" panose="02030609000101010101" pitchFamily="49" charset="-127"/>
              <a:ea typeface="GungsuhChe" panose="02030609000101010101" pitchFamily="49" charset="-127"/>
            </a:endParaRPr>
          </a:p>
        </p:txBody>
      </p:sp>
      <p:sp>
        <p:nvSpPr>
          <p:cNvPr id="4" name="Date Placeholder 3">
            <a:extLst>
              <a:ext uri="{FF2B5EF4-FFF2-40B4-BE49-F238E27FC236}">
                <a16:creationId xmlns:a16="http://schemas.microsoft.com/office/drawing/2014/main" id="{77BE43EC-A3DA-F40A-8143-6292A38B683B}"/>
              </a:ext>
            </a:extLst>
          </p:cNvPr>
          <p:cNvSpPr>
            <a:spLocks noGrp="1"/>
          </p:cNvSpPr>
          <p:nvPr>
            <p:ph type="dt" sz="half" idx="10"/>
          </p:nvPr>
        </p:nvSpPr>
        <p:spPr/>
        <p:txBody>
          <a:bodyPr/>
          <a:lstStyle/>
          <a:p>
            <a:fld id="{F5592931-05C6-8543-8B6E-A8BD29BD5C2B}" type="datetime1">
              <a:rPr lang="en-US" smtClean="0"/>
              <a:pPr/>
              <a:t>7/18/2023</a:t>
            </a:fld>
            <a:endParaRPr lang="en-US" dirty="0"/>
          </a:p>
        </p:txBody>
      </p:sp>
      <p:sp>
        <p:nvSpPr>
          <p:cNvPr id="6" name="Slide Number Placeholder 5">
            <a:extLst>
              <a:ext uri="{FF2B5EF4-FFF2-40B4-BE49-F238E27FC236}">
                <a16:creationId xmlns:a16="http://schemas.microsoft.com/office/drawing/2014/main" id="{E2FB1F55-D1F7-F3AB-59C6-D47B1D96E146}"/>
              </a:ext>
            </a:extLst>
          </p:cNvPr>
          <p:cNvSpPr>
            <a:spLocks noGrp="1"/>
          </p:cNvSpPr>
          <p:nvPr>
            <p:ph type="sldNum" sz="quarter" idx="12"/>
          </p:nvPr>
        </p:nvSpPr>
        <p:spPr/>
        <p:txBody>
          <a:bodyPr/>
          <a:lstStyle/>
          <a:p>
            <a:fld id="{294A09A9-5501-47C1-A89A-A340965A2BE2}" type="slidenum">
              <a:rPr lang="en-US" smtClean="0"/>
              <a:pPr/>
              <a:t>36</a:t>
            </a:fld>
            <a:endParaRPr lang="en-US" dirty="0"/>
          </a:p>
        </p:txBody>
      </p:sp>
    </p:spTree>
    <p:extLst>
      <p:ext uri="{BB962C8B-B14F-4D97-AF65-F5344CB8AC3E}">
        <p14:creationId xmlns:p14="http://schemas.microsoft.com/office/powerpoint/2010/main" val="13775713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C8F04-2965-9BD4-24D5-90CF3B35C589}"/>
              </a:ext>
            </a:extLst>
          </p:cNvPr>
          <p:cNvSpPr>
            <a:spLocks noGrp="1"/>
          </p:cNvSpPr>
          <p:nvPr>
            <p:ph type="title"/>
          </p:nvPr>
        </p:nvSpPr>
        <p:spPr>
          <a:xfrm>
            <a:off x="1167492" y="381000"/>
            <a:ext cx="9779183" cy="1325563"/>
          </a:xfrm>
        </p:spPr>
        <p:txBody>
          <a:bodyPr anchor="b">
            <a:normAutofit/>
          </a:bodyPr>
          <a:lstStyle/>
          <a:p>
            <a:r>
              <a:rPr lang="en-US" dirty="0">
                <a:latin typeface="GungsuhChe" panose="02030609000101010101" pitchFamily="49" charset="-127"/>
                <a:ea typeface="GungsuhChe" panose="02030609000101010101" pitchFamily="49" charset="-127"/>
              </a:rPr>
              <a:t>Things to Include</a:t>
            </a:r>
          </a:p>
        </p:txBody>
      </p:sp>
      <p:sp>
        <p:nvSpPr>
          <p:cNvPr id="4" name="Date Placeholder 3">
            <a:extLst>
              <a:ext uri="{FF2B5EF4-FFF2-40B4-BE49-F238E27FC236}">
                <a16:creationId xmlns:a16="http://schemas.microsoft.com/office/drawing/2014/main" id="{0601E4A2-AFBD-24F3-AD8E-3D43B89A9653}"/>
              </a:ext>
            </a:extLst>
          </p:cNvPr>
          <p:cNvSpPr>
            <a:spLocks noGrp="1"/>
          </p:cNvSpPr>
          <p:nvPr>
            <p:ph type="dt" sz="half" idx="2"/>
          </p:nvPr>
        </p:nvSpPr>
        <p:spPr>
          <a:xfrm>
            <a:off x="381000" y="6356350"/>
            <a:ext cx="1701018" cy="365125"/>
          </a:xfrm>
        </p:spPr>
        <p:txBody>
          <a:bodyPr anchor="ctr">
            <a:normAutofit/>
          </a:bodyPr>
          <a:lstStyle/>
          <a:p>
            <a:pPr>
              <a:spcAft>
                <a:spcPts val="600"/>
              </a:spcAft>
            </a:pPr>
            <a:fld id="{DD9C8446-696E-6942-B6C8-CC9CAD0B34E0}" type="datetime1">
              <a:rPr lang="en-US" smtClean="0"/>
              <a:pPr>
                <a:spcAft>
                  <a:spcPts val="600"/>
                </a:spcAft>
              </a:pPr>
              <a:t>7/18/2023</a:t>
            </a:fld>
            <a:endParaRPr lang="en-US"/>
          </a:p>
        </p:txBody>
      </p:sp>
      <p:sp>
        <p:nvSpPr>
          <p:cNvPr id="6" name="Slide Number Placeholder 5">
            <a:extLst>
              <a:ext uri="{FF2B5EF4-FFF2-40B4-BE49-F238E27FC236}">
                <a16:creationId xmlns:a16="http://schemas.microsoft.com/office/drawing/2014/main" id="{7758B4CD-F6A9-0D64-AF70-A19721904053}"/>
              </a:ext>
            </a:extLst>
          </p:cNvPr>
          <p:cNvSpPr>
            <a:spLocks noGrp="1"/>
          </p:cNvSpPr>
          <p:nvPr>
            <p:ph type="sldNum" sz="quarter" idx="4"/>
          </p:nvPr>
        </p:nvSpPr>
        <p:spPr>
          <a:xfrm>
            <a:off x="10153276" y="6356350"/>
            <a:ext cx="1657723" cy="365125"/>
          </a:xfrm>
        </p:spPr>
        <p:txBody>
          <a:bodyPr anchor="ctr">
            <a:normAutofit/>
          </a:bodyPr>
          <a:lstStyle/>
          <a:p>
            <a:pPr>
              <a:spcAft>
                <a:spcPts val="600"/>
              </a:spcAft>
            </a:pPr>
            <a:fld id="{294A09A9-5501-47C1-A89A-A340965A2BE2}" type="slidenum">
              <a:rPr lang="en-US" smtClean="0"/>
              <a:pPr>
                <a:spcAft>
                  <a:spcPts val="600"/>
                </a:spcAft>
              </a:pPr>
              <a:t>37</a:t>
            </a:fld>
            <a:endParaRPr lang="en-US"/>
          </a:p>
        </p:txBody>
      </p:sp>
      <p:graphicFrame>
        <p:nvGraphicFramePr>
          <p:cNvPr id="8" name="Content Placeholder 2">
            <a:extLst>
              <a:ext uri="{FF2B5EF4-FFF2-40B4-BE49-F238E27FC236}">
                <a16:creationId xmlns:a16="http://schemas.microsoft.com/office/drawing/2014/main" id="{E0FCCE8D-350C-1E29-51F7-50BD753BBF05}"/>
              </a:ext>
            </a:extLst>
          </p:cNvPr>
          <p:cNvGraphicFramePr>
            <a:graphicFrameLocks noGrp="1"/>
          </p:cNvGraphicFramePr>
          <p:nvPr>
            <p:ph idx="1"/>
            <p:extLst>
              <p:ext uri="{D42A27DB-BD31-4B8C-83A1-F6EECF244321}">
                <p14:modId xmlns:p14="http://schemas.microsoft.com/office/powerpoint/2010/main" val="3049650168"/>
              </p:ext>
            </p:extLst>
          </p:nvPr>
        </p:nvGraphicFramePr>
        <p:xfrm>
          <a:off x="1167492" y="1483361"/>
          <a:ext cx="9876427" cy="48729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8148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1A202-23A3-4F3A-AA92-0172C8D2DA06}"/>
              </a:ext>
            </a:extLst>
          </p:cNvPr>
          <p:cNvSpPr>
            <a:spLocks noGrp="1"/>
          </p:cNvSpPr>
          <p:nvPr>
            <p:ph type="title"/>
          </p:nvPr>
        </p:nvSpPr>
        <p:spPr>
          <a:xfrm>
            <a:off x="1167492" y="381000"/>
            <a:ext cx="9779183" cy="1325563"/>
          </a:xfrm>
        </p:spPr>
        <p:txBody>
          <a:bodyPr/>
          <a:lstStyle/>
          <a:p>
            <a:r>
              <a:rPr lang="en-US" dirty="0">
                <a:latin typeface="GungsuhChe" panose="02030609000101010101" pitchFamily="49" charset="-127"/>
                <a:ea typeface="GungsuhChe" panose="02030609000101010101" pitchFamily="49" charset="-127"/>
              </a:rPr>
              <a:t>Summary and Mock Interaction</a:t>
            </a:r>
          </a:p>
        </p:txBody>
      </p:sp>
      <p:sp>
        <p:nvSpPr>
          <p:cNvPr id="3" name="Content Placeholder 2">
            <a:extLst>
              <a:ext uri="{FF2B5EF4-FFF2-40B4-BE49-F238E27FC236}">
                <a16:creationId xmlns:a16="http://schemas.microsoft.com/office/drawing/2014/main" id="{7B943E7C-A74D-4CB3-844B-51917C88C95F}"/>
              </a:ext>
            </a:extLst>
          </p:cNvPr>
          <p:cNvSpPr>
            <a:spLocks noGrp="1"/>
          </p:cNvSpPr>
          <p:nvPr>
            <p:ph type="body" idx="1"/>
          </p:nvPr>
        </p:nvSpPr>
        <p:spPr>
          <a:xfrm>
            <a:off x="1167492" y="2653167"/>
            <a:ext cx="9779183" cy="3436483"/>
          </a:xfrm>
        </p:spPr>
        <p:txBody>
          <a:bodyPr vert="horz" lIns="91440" tIns="45720" rIns="91440" bIns="45720" rtlCol="0" anchor="t">
            <a:normAutofit/>
          </a:bodyPr>
          <a:lstStyle/>
          <a:p>
            <a:r>
              <a:rPr lang="en-US" sz="4400" dirty="0">
                <a:latin typeface="GungsuhChe" panose="02030609000101010101" pitchFamily="49" charset="-127"/>
                <a:ea typeface="GungsuhChe" panose="02030609000101010101" pitchFamily="49" charset="-127"/>
              </a:rPr>
              <a:t>It’s your turn!</a:t>
            </a:r>
          </a:p>
        </p:txBody>
      </p:sp>
      <p:sp>
        <p:nvSpPr>
          <p:cNvPr id="4" name="Date Placeholder 3">
            <a:extLst>
              <a:ext uri="{FF2B5EF4-FFF2-40B4-BE49-F238E27FC236}">
                <a16:creationId xmlns:a16="http://schemas.microsoft.com/office/drawing/2014/main" id="{3A738329-E174-7440-8FD5-179A15324C63}"/>
              </a:ext>
            </a:extLst>
          </p:cNvPr>
          <p:cNvSpPr>
            <a:spLocks noGrp="1"/>
          </p:cNvSpPr>
          <p:nvPr>
            <p:ph type="dt" sz="half" idx="10"/>
          </p:nvPr>
        </p:nvSpPr>
        <p:spPr>
          <a:xfrm>
            <a:off x="381000" y="6356350"/>
            <a:ext cx="2743200" cy="365125"/>
          </a:xfrm>
        </p:spPr>
        <p:txBody>
          <a:bodyPr/>
          <a:lstStyle/>
          <a:p>
            <a:fld id="{7FA0C2EE-8499-394A-A22C-DABDB4752AEE}" type="datetime1">
              <a:rPr lang="en-US" smtClean="0"/>
              <a:pPr/>
              <a:t>7/18/2023</a:t>
            </a:fld>
            <a:endParaRPr lang="en-US" dirty="0"/>
          </a:p>
        </p:txBody>
      </p:sp>
      <p:sp>
        <p:nvSpPr>
          <p:cNvPr id="6" name="Slide Number Placeholder 5">
            <a:extLst>
              <a:ext uri="{FF2B5EF4-FFF2-40B4-BE49-F238E27FC236}">
                <a16:creationId xmlns:a16="http://schemas.microsoft.com/office/drawing/2014/main" id="{B25B7362-01DC-0E4C-9B34-0DF3FD449CAD}"/>
              </a:ext>
            </a:extLst>
          </p:cNvPr>
          <p:cNvSpPr>
            <a:spLocks noGrp="1"/>
          </p:cNvSpPr>
          <p:nvPr>
            <p:ph type="sldNum" sz="quarter" idx="12"/>
          </p:nvPr>
        </p:nvSpPr>
        <p:spPr>
          <a:xfrm>
            <a:off x="10206318" y="6356350"/>
            <a:ext cx="1604682" cy="365125"/>
          </a:xfrm>
        </p:spPr>
        <p:txBody>
          <a:bodyPr/>
          <a:lstStyle/>
          <a:p>
            <a:fld id="{294A09A9-5501-47C1-A89A-A340965A2BE2}" type="slidenum">
              <a:rPr lang="en-US" smtClean="0"/>
              <a:pPr/>
              <a:t>38</a:t>
            </a:fld>
            <a:endParaRPr lang="en-US" dirty="0"/>
          </a:p>
        </p:txBody>
      </p:sp>
    </p:spTree>
    <p:extLst>
      <p:ext uri="{BB962C8B-B14F-4D97-AF65-F5344CB8AC3E}">
        <p14:creationId xmlns:p14="http://schemas.microsoft.com/office/powerpoint/2010/main" val="4450706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AE308-3076-43DB-B834-DA0B0AE19AF9}"/>
              </a:ext>
            </a:extLst>
          </p:cNvPr>
          <p:cNvSpPr>
            <a:spLocks noGrp="1"/>
          </p:cNvSpPr>
          <p:nvPr>
            <p:ph type="ctrTitle"/>
          </p:nvPr>
        </p:nvSpPr>
        <p:spPr>
          <a:xfrm>
            <a:off x="1167494" y="1122363"/>
            <a:ext cx="6220278" cy="2387600"/>
          </a:xfrm>
        </p:spPr>
        <p:txBody>
          <a:bodyPr/>
          <a:lstStyle/>
          <a:p>
            <a:r>
              <a:rPr lang="en-US" dirty="0">
                <a:latin typeface="GungsuhChe" panose="02030609000101010101" pitchFamily="49" charset="-127"/>
                <a:ea typeface="GungsuhChe" panose="02030609000101010101" pitchFamily="49" charset="-127"/>
              </a:rPr>
              <a:t>Thank you!</a:t>
            </a:r>
          </a:p>
        </p:txBody>
      </p:sp>
      <p:sp>
        <p:nvSpPr>
          <p:cNvPr id="3" name="Content Placeholder 2">
            <a:extLst>
              <a:ext uri="{FF2B5EF4-FFF2-40B4-BE49-F238E27FC236}">
                <a16:creationId xmlns:a16="http://schemas.microsoft.com/office/drawing/2014/main" id="{BABC2CE0-8806-4B2A-A10A-32984D317434}"/>
              </a:ext>
            </a:extLst>
          </p:cNvPr>
          <p:cNvSpPr>
            <a:spLocks noGrp="1"/>
          </p:cNvSpPr>
          <p:nvPr>
            <p:ph type="subTitle" idx="1"/>
          </p:nvPr>
        </p:nvSpPr>
        <p:spPr>
          <a:xfrm>
            <a:off x="1167493" y="3602038"/>
            <a:ext cx="6220277" cy="2247219"/>
          </a:xfrm>
        </p:spPr>
        <p:txBody>
          <a:bodyPr>
            <a:normAutofit lnSpcReduction="10000"/>
          </a:bodyPr>
          <a:lstStyle/>
          <a:p>
            <a:r>
              <a:rPr lang="en-US" dirty="0"/>
              <a:t>Dr. Rebecca Burns</a:t>
            </a:r>
          </a:p>
          <a:p>
            <a:r>
              <a:rPr lang="en-US" dirty="0">
                <a:hlinkClick r:id="rId2"/>
              </a:rPr>
              <a:t>rburns@tamu.edu</a:t>
            </a:r>
            <a:endParaRPr lang="en-US" dirty="0"/>
          </a:p>
          <a:p>
            <a:r>
              <a:rPr lang="en-US" dirty="0"/>
              <a:t>979-220-5801 (cell)</a:t>
            </a:r>
          </a:p>
          <a:p>
            <a:r>
              <a:rPr lang="en-US" dirty="0"/>
              <a:t>https://nursing.tamu.edu/faculty-staff/faculty/rebecca-burns.html</a:t>
            </a:r>
          </a:p>
        </p:txBody>
      </p:sp>
    </p:spTree>
    <p:extLst>
      <p:ext uri="{BB962C8B-B14F-4D97-AF65-F5344CB8AC3E}">
        <p14:creationId xmlns:p14="http://schemas.microsoft.com/office/powerpoint/2010/main" val="926184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title"/>
          </p:nvPr>
        </p:nvSpPr>
        <p:spPr>
          <a:xfrm>
            <a:off x="1167492" y="381000"/>
            <a:ext cx="9779183" cy="1325563"/>
          </a:xfrm>
        </p:spPr>
        <p:txBody>
          <a:bodyPr anchor="b">
            <a:normAutofit/>
          </a:bodyPr>
          <a:lstStyle/>
          <a:p>
            <a:r>
              <a:rPr lang="en-US" dirty="0">
                <a:latin typeface="GungsuhChe" panose="02030609000101010101" pitchFamily="49" charset="-127"/>
                <a:ea typeface="GungsuhChe" panose="02030609000101010101" pitchFamily="49" charset="-127"/>
              </a:rPr>
              <a:t>Primary Target</a:t>
            </a:r>
          </a:p>
        </p:txBody>
      </p:sp>
      <p:pic>
        <p:nvPicPr>
          <p:cNvPr id="6" name="Picture 5" descr="A wall painted with an arrow and a dartboard">
            <a:extLst>
              <a:ext uri="{FF2B5EF4-FFF2-40B4-BE49-F238E27FC236}">
                <a16:creationId xmlns:a16="http://schemas.microsoft.com/office/drawing/2014/main" id="{73EC95EA-3C1E-E86A-5C15-1FBFFFF6A9B1}"/>
              </a:ext>
            </a:extLst>
          </p:cNvPr>
          <p:cNvPicPr>
            <a:picLocks noChangeAspect="1"/>
          </p:cNvPicPr>
          <p:nvPr/>
        </p:nvPicPr>
        <p:blipFill rotWithShape="1">
          <a:blip r:embed="rId2"/>
          <a:srcRect t="7193" r="3" b="7978"/>
          <a:stretch/>
        </p:blipFill>
        <p:spPr>
          <a:xfrm>
            <a:off x="1167493" y="2528203"/>
            <a:ext cx="4663440" cy="2828613"/>
          </a:xfrm>
          <a:prstGeom prst="rect">
            <a:avLst/>
          </a:prstGeom>
          <a:noFill/>
        </p:spPr>
      </p:pic>
      <p:sp>
        <p:nvSpPr>
          <p:cNvPr id="10" name="Date Placeholder 3">
            <a:extLst>
              <a:ext uri="{FF2B5EF4-FFF2-40B4-BE49-F238E27FC236}">
                <a16:creationId xmlns:a16="http://schemas.microsoft.com/office/drawing/2014/main" id="{E4E1D7FA-7412-91CF-B647-447FEC0FB766}"/>
              </a:ext>
            </a:extLst>
          </p:cNvPr>
          <p:cNvSpPr>
            <a:spLocks noGrp="1"/>
          </p:cNvSpPr>
          <p:nvPr>
            <p:ph type="dt" sz="half" idx="2"/>
          </p:nvPr>
        </p:nvSpPr>
        <p:spPr>
          <a:xfrm>
            <a:off x="381000" y="6356350"/>
            <a:ext cx="2743200" cy="365125"/>
          </a:xfrm>
        </p:spPr>
        <p:txBody>
          <a:bodyPr/>
          <a:lstStyle/>
          <a:p>
            <a:pPr>
              <a:spcAft>
                <a:spcPts val="600"/>
              </a:spcAft>
            </a:pPr>
            <a:fld id="{C1583C39-01BF-7F43-854C-FBB4E9AB6B0C}" type="datetime1">
              <a:rPr lang="en-US" smtClean="0"/>
              <a:pPr>
                <a:spcAft>
                  <a:spcPts val="600"/>
                </a:spcAft>
              </a:pPr>
              <a:t>7/18/2023</a:t>
            </a:fld>
            <a:endParaRPr lang="en-US"/>
          </a:p>
        </p:txBody>
      </p:sp>
      <p:sp>
        <p:nvSpPr>
          <p:cNvPr id="12" name="Footer Placeholder 4">
            <a:extLst>
              <a:ext uri="{FF2B5EF4-FFF2-40B4-BE49-F238E27FC236}">
                <a16:creationId xmlns:a16="http://schemas.microsoft.com/office/drawing/2014/main" id="{AEFED1E7-1B1A-F385-3724-15AA03CA39B4}"/>
              </a:ext>
            </a:extLst>
          </p:cNvPr>
          <p:cNvSpPr>
            <a:spLocks noGrp="1"/>
          </p:cNvSpPr>
          <p:nvPr>
            <p:ph type="ftr" sz="quarter" idx="3"/>
          </p:nvPr>
        </p:nvSpPr>
        <p:spPr>
          <a:xfrm>
            <a:off x="4038600" y="6356350"/>
            <a:ext cx="4114800" cy="365125"/>
          </a:xfrm>
        </p:spPr>
        <p:txBody>
          <a:bodyPr/>
          <a:lstStyle/>
          <a:p>
            <a:pPr>
              <a:spcAft>
                <a:spcPts val="600"/>
              </a:spcAft>
            </a:pPr>
            <a:r>
              <a:rPr lang="en-US"/>
              <a:t>PRESENTATION TITLE</a:t>
            </a:r>
          </a:p>
        </p:txBody>
      </p:sp>
      <p:sp>
        <p:nvSpPr>
          <p:cNvPr id="14" name="Slide Number Placeholder 5">
            <a:extLst>
              <a:ext uri="{FF2B5EF4-FFF2-40B4-BE49-F238E27FC236}">
                <a16:creationId xmlns:a16="http://schemas.microsoft.com/office/drawing/2014/main" id="{7C7E29D0-D3CA-B3F4-F36A-8908AF333D96}"/>
              </a:ext>
            </a:extLst>
          </p:cNvPr>
          <p:cNvSpPr>
            <a:spLocks noGrp="1"/>
          </p:cNvSpPr>
          <p:nvPr>
            <p:ph type="sldNum" sz="quarter" idx="4"/>
          </p:nvPr>
        </p:nvSpPr>
        <p:spPr>
          <a:xfrm>
            <a:off x="10153276" y="6356350"/>
            <a:ext cx="1657723" cy="365125"/>
          </a:xfrm>
        </p:spPr>
        <p:txBody>
          <a:bodyPr/>
          <a:lstStyle/>
          <a:p>
            <a:pPr>
              <a:spcAft>
                <a:spcPts val="600"/>
              </a:spcAft>
            </a:pPr>
            <a:fld id="{294A09A9-5501-47C1-A89A-A340965A2BE2}" type="slidenum">
              <a:rPr lang="en-US" smtClean="0"/>
              <a:pPr>
                <a:spcAft>
                  <a:spcPts val="600"/>
                </a:spcAft>
              </a:pPr>
              <a:t>4</a:t>
            </a:fld>
            <a:endParaRPr lang="en-US"/>
          </a:p>
        </p:txBody>
      </p:sp>
      <p:pic>
        <p:nvPicPr>
          <p:cNvPr id="19" name="Content Placeholder 18" descr="Smiling hospital staff">
            <a:extLst>
              <a:ext uri="{FF2B5EF4-FFF2-40B4-BE49-F238E27FC236}">
                <a16:creationId xmlns:a16="http://schemas.microsoft.com/office/drawing/2014/main" id="{40825B48-155C-72C9-34C6-23DE17FB76FE}"/>
              </a:ext>
            </a:extLst>
          </p:cNvPr>
          <p:cNvPicPr>
            <a:picLocks noGrp="1" noChangeAspect="1"/>
          </p:cNvPicPr>
          <p:nvPr>
            <p:ph idx="10"/>
          </p:nvPr>
        </p:nvPicPr>
        <p:blipFill>
          <a:blip r:embed="rId3"/>
          <a:stretch>
            <a:fillRect/>
          </a:stretch>
        </p:blipFill>
        <p:spPr>
          <a:xfrm>
            <a:off x="5320697" y="5459730"/>
            <a:ext cx="2063023" cy="1261745"/>
          </a:xfrm>
        </p:spPr>
      </p:pic>
      <p:sp>
        <p:nvSpPr>
          <p:cNvPr id="16" name="Content Placeholder 7">
            <a:extLst>
              <a:ext uri="{FF2B5EF4-FFF2-40B4-BE49-F238E27FC236}">
                <a16:creationId xmlns:a16="http://schemas.microsoft.com/office/drawing/2014/main" id="{F535947A-8617-73A9-7280-F0D2A34DA2B4}"/>
              </a:ext>
            </a:extLst>
          </p:cNvPr>
          <p:cNvSpPr>
            <a:spLocks noGrp="1"/>
          </p:cNvSpPr>
          <p:nvPr>
            <p:ph idx="11"/>
          </p:nvPr>
        </p:nvSpPr>
        <p:spPr>
          <a:xfrm>
            <a:off x="1167493" y="2005689"/>
            <a:ext cx="4663440" cy="522514"/>
          </a:xfrm>
        </p:spPr>
        <p:txBody>
          <a:bodyPr/>
          <a:lstStyle/>
          <a:p>
            <a:r>
              <a:rPr lang="en-US" dirty="0"/>
              <a:t>What is your Target?</a:t>
            </a:r>
          </a:p>
        </p:txBody>
      </p:sp>
      <p:sp>
        <p:nvSpPr>
          <p:cNvPr id="18" name="Content Placeholder 8">
            <a:extLst>
              <a:ext uri="{FF2B5EF4-FFF2-40B4-BE49-F238E27FC236}">
                <a16:creationId xmlns:a16="http://schemas.microsoft.com/office/drawing/2014/main" id="{01CEF7B2-44B7-6153-E2AB-D1A795F1F8F2}"/>
              </a:ext>
            </a:extLst>
          </p:cNvPr>
          <p:cNvSpPr>
            <a:spLocks noGrp="1"/>
          </p:cNvSpPr>
          <p:nvPr>
            <p:ph idx="12"/>
          </p:nvPr>
        </p:nvSpPr>
        <p:spPr>
          <a:xfrm>
            <a:off x="6283235" y="2005689"/>
            <a:ext cx="4663440" cy="522514"/>
          </a:xfrm>
        </p:spPr>
        <p:txBody>
          <a:bodyPr/>
          <a:lstStyle/>
          <a:p>
            <a:r>
              <a:rPr lang="en-US" dirty="0"/>
              <a:t>Healthcare Paths</a:t>
            </a:r>
          </a:p>
        </p:txBody>
      </p:sp>
      <p:pic>
        <p:nvPicPr>
          <p:cNvPr id="20" name="Picture 19">
            <a:extLst>
              <a:ext uri="{FF2B5EF4-FFF2-40B4-BE49-F238E27FC236}">
                <a16:creationId xmlns:a16="http://schemas.microsoft.com/office/drawing/2014/main" id="{02C0397C-78E4-2D32-E7BC-C072099A9DA5}"/>
              </a:ext>
            </a:extLst>
          </p:cNvPr>
          <p:cNvPicPr>
            <a:picLocks noChangeAspect="1"/>
          </p:cNvPicPr>
          <p:nvPr/>
        </p:nvPicPr>
        <p:blipFill>
          <a:blip r:embed="rId4"/>
          <a:stretch>
            <a:fillRect/>
          </a:stretch>
        </p:blipFill>
        <p:spPr>
          <a:xfrm>
            <a:off x="9342437" y="784564"/>
            <a:ext cx="2143125" cy="2143125"/>
          </a:xfrm>
          <a:prstGeom prst="rect">
            <a:avLst/>
          </a:prstGeom>
        </p:spPr>
      </p:pic>
      <p:pic>
        <p:nvPicPr>
          <p:cNvPr id="21" name="Picture 20">
            <a:extLst>
              <a:ext uri="{FF2B5EF4-FFF2-40B4-BE49-F238E27FC236}">
                <a16:creationId xmlns:a16="http://schemas.microsoft.com/office/drawing/2014/main" id="{96C7E9AB-71F3-AC21-A9A1-F34053C83772}"/>
              </a:ext>
            </a:extLst>
          </p:cNvPr>
          <p:cNvPicPr>
            <a:picLocks noChangeAspect="1"/>
          </p:cNvPicPr>
          <p:nvPr/>
        </p:nvPicPr>
        <p:blipFill>
          <a:blip r:embed="rId5"/>
          <a:stretch>
            <a:fillRect/>
          </a:stretch>
        </p:blipFill>
        <p:spPr>
          <a:xfrm>
            <a:off x="10413999" y="2884286"/>
            <a:ext cx="1447483" cy="1957476"/>
          </a:xfrm>
          <a:prstGeom prst="rect">
            <a:avLst/>
          </a:prstGeom>
        </p:spPr>
      </p:pic>
      <p:pic>
        <p:nvPicPr>
          <p:cNvPr id="22" name="Picture 21">
            <a:extLst>
              <a:ext uri="{FF2B5EF4-FFF2-40B4-BE49-F238E27FC236}">
                <a16:creationId xmlns:a16="http://schemas.microsoft.com/office/drawing/2014/main" id="{3ED4B329-CE17-4EF3-9689-93F443B47E85}"/>
              </a:ext>
            </a:extLst>
          </p:cNvPr>
          <p:cNvPicPr>
            <a:picLocks noChangeAspect="1"/>
          </p:cNvPicPr>
          <p:nvPr/>
        </p:nvPicPr>
        <p:blipFill>
          <a:blip r:embed="rId6"/>
          <a:stretch>
            <a:fillRect/>
          </a:stretch>
        </p:blipFill>
        <p:spPr>
          <a:xfrm>
            <a:off x="6413697" y="364535"/>
            <a:ext cx="2345976" cy="1561140"/>
          </a:xfrm>
          <a:prstGeom prst="rect">
            <a:avLst/>
          </a:prstGeom>
        </p:spPr>
      </p:pic>
      <p:pic>
        <p:nvPicPr>
          <p:cNvPr id="23" name="Picture 22">
            <a:extLst>
              <a:ext uri="{FF2B5EF4-FFF2-40B4-BE49-F238E27FC236}">
                <a16:creationId xmlns:a16="http://schemas.microsoft.com/office/drawing/2014/main" id="{46D2BC88-CD6D-7B05-B043-FA2B14CFE330}"/>
              </a:ext>
            </a:extLst>
          </p:cNvPr>
          <p:cNvPicPr>
            <a:picLocks noChangeAspect="1"/>
          </p:cNvPicPr>
          <p:nvPr/>
        </p:nvPicPr>
        <p:blipFill>
          <a:blip r:embed="rId7"/>
          <a:stretch>
            <a:fillRect/>
          </a:stretch>
        </p:blipFill>
        <p:spPr>
          <a:xfrm>
            <a:off x="6219758" y="2569661"/>
            <a:ext cx="2063023" cy="1372848"/>
          </a:xfrm>
          <a:prstGeom prst="rect">
            <a:avLst/>
          </a:prstGeom>
        </p:spPr>
      </p:pic>
      <p:pic>
        <p:nvPicPr>
          <p:cNvPr id="24" name="Picture 23">
            <a:extLst>
              <a:ext uri="{FF2B5EF4-FFF2-40B4-BE49-F238E27FC236}">
                <a16:creationId xmlns:a16="http://schemas.microsoft.com/office/drawing/2014/main" id="{93410EFC-B9BB-89A3-5996-9502AF141ADE}"/>
              </a:ext>
            </a:extLst>
          </p:cNvPr>
          <p:cNvPicPr>
            <a:picLocks noChangeAspect="1"/>
          </p:cNvPicPr>
          <p:nvPr/>
        </p:nvPicPr>
        <p:blipFill>
          <a:blip r:embed="rId8"/>
          <a:stretch>
            <a:fillRect/>
          </a:stretch>
        </p:blipFill>
        <p:spPr>
          <a:xfrm>
            <a:off x="7524376" y="4064354"/>
            <a:ext cx="2181157" cy="1232828"/>
          </a:xfrm>
          <a:prstGeom prst="rect">
            <a:avLst/>
          </a:prstGeom>
        </p:spPr>
      </p:pic>
    </p:spTree>
    <p:extLst>
      <p:ext uri="{BB962C8B-B14F-4D97-AF65-F5344CB8AC3E}">
        <p14:creationId xmlns:p14="http://schemas.microsoft.com/office/powerpoint/2010/main" val="3446797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a:xfrm>
            <a:off x="1167492" y="381000"/>
            <a:ext cx="9779183" cy="1325563"/>
          </a:xfrm>
        </p:spPr>
        <p:txBody>
          <a:bodyPr anchor="b">
            <a:normAutofit/>
          </a:bodyPr>
          <a:lstStyle/>
          <a:p>
            <a:r>
              <a:rPr lang="en-US" dirty="0">
                <a:latin typeface="GungsuhChe" panose="02030609000101010101" pitchFamily="49" charset="-127"/>
                <a:ea typeface="GungsuhChe" panose="02030609000101010101" pitchFamily="49" charset="-127"/>
              </a:rPr>
              <a:t>Pathways </a:t>
            </a:r>
          </a:p>
        </p:txBody>
      </p:sp>
      <p:sp>
        <p:nvSpPr>
          <p:cNvPr id="3" name="Date Placeholder 2">
            <a:extLst>
              <a:ext uri="{FF2B5EF4-FFF2-40B4-BE49-F238E27FC236}">
                <a16:creationId xmlns:a16="http://schemas.microsoft.com/office/drawing/2014/main" id="{6DB30D50-1377-244D-A1A4-32FB836C1F3A}"/>
              </a:ext>
            </a:extLst>
          </p:cNvPr>
          <p:cNvSpPr>
            <a:spLocks noGrp="1"/>
          </p:cNvSpPr>
          <p:nvPr>
            <p:ph type="dt" sz="half" idx="2"/>
          </p:nvPr>
        </p:nvSpPr>
        <p:spPr>
          <a:xfrm>
            <a:off x="381000" y="6356350"/>
            <a:ext cx="2743200" cy="365125"/>
          </a:xfrm>
        </p:spPr>
        <p:txBody>
          <a:bodyPr anchor="ctr">
            <a:normAutofit/>
          </a:bodyPr>
          <a:lstStyle/>
          <a:p>
            <a:pPr>
              <a:spcAft>
                <a:spcPts val="600"/>
              </a:spcAft>
            </a:pPr>
            <a:fld id="{C098A06B-52D8-C143-AE54-C8C950480C5A}" type="datetime1">
              <a:rPr lang="en-US" smtClean="0"/>
              <a:pPr>
                <a:spcAft>
                  <a:spcPts val="600"/>
                </a:spcAft>
              </a:pPr>
              <a:t>7/18/2023</a:t>
            </a:fld>
            <a:endParaRPr lang="en-US"/>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4"/>
          </p:nvPr>
        </p:nvSpPr>
        <p:spPr>
          <a:xfrm>
            <a:off x="10153276" y="6356350"/>
            <a:ext cx="1657723" cy="365125"/>
          </a:xfrm>
        </p:spPr>
        <p:txBody>
          <a:bodyPr anchor="ctr">
            <a:normAutofit/>
          </a:bodyPr>
          <a:lstStyle/>
          <a:p>
            <a:pPr>
              <a:spcAft>
                <a:spcPts val="600"/>
              </a:spcAft>
            </a:pPr>
            <a:fld id="{294A09A9-5501-47C1-A89A-A340965A2BE2}" type="slidenum">
              <a:rPr lang="en-US" smtClean="0"/>
              <a:pPr>
                <a:spcAft>
                  <a:spcPts val="600"/>
                </a:spcAft>
              </a:pPr>
              <a:t>5</a:t>
            </a:fld>
            <a:endParaRPr lang="en-US"/>
          </a:p>
        </p:txBody>
      </p:sp>
      <p:graphicFrame>
        <p:nvGraphicFramePr>
          <p:cNvPr id="14" name="Text Placeholder 9">
            <a:extLst>
              <a:ext uri="{FF2B5EF4-FFF2-40B4-BE49-F238E27FC236}">
                <a16:creationId xmlns:a16="http://schemas.microsoft.com/office/drawing/2014/main" id="{C45831FF-C230-E0DE-35F0-CBAE5161FE47}"/>
              </a:ext>
            </a:extLst>
          </p:cNvPr>
          <p:cNvGraphicFramePr/>
          <p:nvPr>
            <p:extLst>
              <p:ext uri="{D42A27DB-BD31-4B8C-83A1-F6EECF244321}">
                <p14:modId xmlns:p14="http://schemas.microsoft.com/office/powerpoint/2010/main" val="1336954091"/>
              </p:ext>
            </p:extLst>
          </p:nvPr>
        </p:nvGraphicFramePr>
        <p:xfrm>
          <a:off x="1167493" y="2017467"/>
          <a:ext cx="9779182" cy="33668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7386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F75DE-8A44-4EC5-83C6-95BDDF10DFD9}"/>
              </a:ext>
            </a:extLst>
          </p:cNvPr>
          <p:cNvSpPr>
            <a:spLocks noGrp="1"/>
          </p:cNvSpPr>
          <p:nvPr>
            <p:ph type="title"/>
          </p:nvPr>
        </p:nvSpPr>
        <p:spPr/>
        <p:txBody>
          <a:bodyPr/>
          <a:lstStyle/>
          <a:p>
            <a:r>
              <a:rPr lang="en-US" dirty="0">
                <a:latin typeface="GungsuhChe" panose="02030609000101010101" pitchFamily="49" charset="-127"/>
                <a:ea typeface="GungsuhChe" panose="02030609000101010101" pitchFamily="49" charset="-127"/>
              </a:rPr>
              <a:t>Top Healthcare Professions</a:t>
            </a:r>
            <a:r>
              <a:rPr lang="en-US" dirty="0"/>
              <a:t>*</a:t>
            </a:r>
          </a:p>
        </p:txBody>
      </p:sp>
      <p:graphicFrame>
        <p:nvGraphicFramePr>
          <p:cNvPr id="4" name="Table 4">
            <a:extLst>
              <a:ext uri="{FF2B5EF4-FFF2-40B4-BE49-F238E27FC236}">
                <a16:creationId xmlns:a16="http://schemas.microsoft.com/office/drawing/2014/main" id="{403CD5FD-27C3-4342-BE41-F411CB8D6931}"/>
              </a:ext>
            </a:extLst>
          </p:cNvPr>
          <p:cNvGraphicFramePr>
            <a:graphicFrameLocks noGrp="1"/>
          </p:cNvGraphicFramePr>
          <p:nvPr>
            <p:ph idx="1"/>
            <p:extLst>
              <p:ext uri="{D42A27DB-BD31-4B8C-83A1-F6EECF244321}">
                <p14:modId xmlns:p14="http://schemas.microsoft.com/office/powerpoint/2010/main" val="225662119"/>
              </p:ext>
            </p:extLst>
          </p:nvPr>
        </p:nvGraphicFramePr>
        <p:xfrm>
          <a:off x="1205707" y="2501900"/>
          <a:ext cx="9780585" cy="2123440"/>
        </p:xfrm>
        <a:graphic>
          <a:graphicData uri="http://schemas.openxmlformats.org/drawingml/2006/table">
            <a:tbl>
              <a:tblPr firstRow="1" bandRow="1">
                <a:tableStyleId>{5C22544A-7EE6-4342-B048-85BDC9FD1C3A}</a:tableStyleId>
              </a:tblPr>
              <a:tblGrid>
                <a:gridCol w="1956117">
                  <a:extLst>
                    <a:ext uri="{9D8B030D-6E8A-4147-A177-3AD203B41FA5}">
                      <a16:colId xmlns:a16="http://schemas.microsoft.com/office/drawing/2014/main" val="1689330750"/>
                    </a:ext>
                  </a:extLst>
                </a:gridCol>
                <a:gridCol w="1956117">
                  <a:extLst>
                    <a:ext uri="{9D8B030D-6E8A-4147-A177-3AD203B41FA5}">
                      <a16:colId xmlns:a16="http://schemas.microsoft.com/office/drawing/2014/main" val="2660631934"/>
                    </a:ext>
                  </a:extLst>
                </a:gridCol>
                <a:gridCol w="1956117">
                  <a:extLst>
                    <a:ext uri="{9D8B030D-6E8A-4147-A177-3AD203B41FA5}">
                      <a16:colId xmlns:a16="http://schemas.microsoft.com/office/drawing/2014/main" val="3909717689"/>
                    </a:ext>
                  </a:extLst>
                </a:gridCol>
                <a:gridCol w="1956117">
                  <a:extLst>
                    <a:ext uri="{9D8B030D-6E8A-4147-A177-3AD203B41FA5}">
                      <a16:colId xmlns:a16="http://schemas.microsoft.com/office/drawing/2014/main" val="1603189107"/>
                    </a:ext>
                  </a:extLst>
                </a:gridCol>
                <a:gridCol w="1956117">
                  <a:extLst>
                    <a:ext uri="{9D8B030D-6E8A-4147-A177-3AD203B41FA5}">
                      <a16:colId xmlns:a16="http://schemas.microsoft.com/office/drawing/2014/main" val="2755691855"/>
                    </a:ext>
                  </a:extLst>
                </a:gridCol>
              </a:tblGrid>
              <a:tr h="546100">
                <a:tc>
                  <a:txBody>
                    <a:bodyPr/>
                    <a:lstStyle/>
                    <a:p>
                      <a:pPr algn="ctr"/>
                      <a:r>
                        <a:rPr lang="en-US" b="1" dirty="0">
                          <a:latin typeface="Tenorite" pitchFamily="2" charset="0"/>
                        </a:rPr>
                        <a:t>Rank</a:t>
                      </a:r>
                    </a:p>
                  </a:txBody>
                  <a:tcPr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a:latin typeface="Tenorite" pitchFamily="2" charset="0"/>
                        </a:rPr>
                        <a:t>Discipline</a:t>
                      </a:r>
                    </a:p>
                  </a:txBody>
                  <a:tcPr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a:latin typeface="Tenorite" pitchFamily="2" charset="0"/>
                        </a:rPr>
                        <a:t>Median Salary Projection</a:t>
                      </a:r>
                    </a:p>
                  </a:txBody>
                  <a:tcPr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a:latin typeface="Tenorite" pitchFamily="2" charset="0"/>
                        </a:rPr>
                        <a:t>Projected Jobs</a:t>
                      </a:r>
                    </a:p>
                  </a:txBody>
                  <a:tcPr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a:latin typeface="Tenorite" pitchFamily="2" charset="0"/>
                        </a:rPr>
                        <a:t>Education</a:t>
                      </a:r>
                    </a:p>
                  </a:txBody>
                  <a:tcPr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79928716"/>
                  </a:ext>
                </a:extLst>
              </a:tr>
              <a:tr h="370840">
                <a:tc>
                  <a:txBody>
                    <a:bodyPr/>
                    <a:lstStyle/>
                    <a:p>
                      <a:pPr algn="ctr"/>
                      <a:r>
                        <a:rPr lang="en-US" sz="1400" b="0" dirty="0">
                          <a:solidFill>
                            <a:schemeClr val="tx2">
                              <a:lumMod val="75000"/>
                            </a:schemeClr>
                          </a:solidFill>
                          <a:latin typeface="Tenorite" pitchFamily="2" charset="0"/>
                        </a:rPr>
                        <a:t>1</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a:solidFill>
                            <a:schemeClr val="tx2">
                              <a:lumMod val="75000"/>
                            </a:schemeClr>
                          </a:solidFill>
                          <a:latin typeface="Tenorite" pitchFamily="2" charset="0"/>
                        </a:rPr>
                        <a:t>NP</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a:solidFill>
                            <a:schemeClr val="tx2">
                              <a:lumMod val="75000"/>
                            </a:schemeClr>
                          </a:solidFill>
                          <a:latin typeface="Tenorite" pitchFamily="2" charset="0"/>
                        </a:rPr>
                        <a:t>113,000</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a:solidFill>
                            <a:schemeClr val="tx2">
                              <a:lumMod val="75000"/>
                            </a:schemeClr>
                          </a:solidFill>
                          <a:latin typeface="Tenorite" pitchFamily="2" charset="0"/>
                        </a:rPr>
                        <a:t>121,000</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a:solidFill>
                            <a:schemeClr val="tx2">
                              <a:lumMod val="75000"/>
                            </a:schemeClr>
                          </a:solidFill>
                          <a:latin typeface="Tenorite" pitchFamily="2" charset="0"/>
                        </a:rPr>
                        <a:t>Masters</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60208656"/>
                  </a:ext>
                </a:extLst>
              </a:tr>
              <a:tr h="370840">
                <a:tc>
                  <a:txBody>
                    <a:bodyPr/>
                    <a:lstStyle/>
                    <a:p>
                      <a:pPr algn="ctr"/>
                      <a:r>
                        <a:rPr lang="en-US" sz="1400" b="0" dirty="0">
                          <a:solidFill>
                            <a:schemeClr val="tx2">
                              <a:lumMod val="75000"/>
                            </a:schemeClr>
                          </a:solidFill>
                          <a:latin typeface="Tenorite" pitchFamily="2" charset="0"/>
                        </a:rPr>
                        <a:t>2</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a:solidFill>
                            <a:schemeClr val="tx2">
                              <a:lumMod val="75000"/>
                            </a:schemeClr>
                          </a:solidFill>
                          <a:latin typeface="Tenorite" pitchFamily="2" charset="0"/>
                        </a:rPr>
                        <a:t>PA</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a:solidFill>
                            <a:schemeClr val="tx2">
                              <a:lumMod val="75000"/>
                            </a:schemeClr>
                          </a:solidFill>
                          <a:latin typeface="Tenorite" pitchFamily="2" charset="0"/>
                        </a:rPr>
                        <a:t>38,400</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a:solidFill>
                            <a:schemeClr val="tx2">
                              <a:lumMod val="75000"/>
                            </a:schemeClr>
                          </a:solidFill>
                          <a:latin typeface="Tenorite" pitchFamily="2" charset="0"/>
                        </a:rPr>
                        <a:t>123,000</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a:solidFill>
                            <a:schemeClr val="tx2">
                              <a:lumMod val="75000"/>
                            </a:schemeClr>
                          </a:solidFill>
                          <a:latin typeface="Tenorite" pitchFamily="2" charset="0"/>
                        </a:rPr>
                        <a:t>Masters</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4243071"/>
                  </a:ext>
                </a:extLst>
              </a:tr>
              <a:tr h="370840">
                <a:tc>
                  <a:txBody>
                    <a:bodyPr/>
                    <a:lstStyle/>
                    <a:p>
                      <a:pPr algn="ctr"/>
                      <a:r>
                        <a:rPr lang="en-US" sz="1400" b="0" dirty="0">
                          <a:solidFill>
                            <a:schemeClr val="tx2">
                              <a:lumMod val="75000"/>
                            </a:schemeClr>
                          </a:solidFill>
                          <a:latin typeface="Tenorite" pitchFamily="2" charset="0"/>
                        </a:rPr>
                        <a:t>3</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a:solidFill>
                            <a:schemeClr val="tx2">
                              <a:lumMod val="75000"/>
                            </a:schemeClr>
                          </a:solidFill>
                          <a:latin typeface="Tenorite" pitchFamily="2" charset="0"/>
                        </a:rPr>
                        <a:t>Physical Therapist</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a:solidFill>
                            <a:schemeClr val="tx2">
                              <a:lumMod val="75000"/>
                            </a:schemeClr>
                          </a:solidFill>
                          <a:latin typeface="Tenorite" pitchFamily="2" charset="0"/>
                        </a:rPr>
                        <a:t>96,000</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a:solidFill>
                            <a:schemeClr val="tx2">
                              <a:lumMod val="75000"/>
                            </a:schemeClr>
                          </a:solidFill>
                          <a:latin typeface="Tenorite" pitchFamily="2" charset="0"/>
                        </a:rPr>
                        <a:t>40,400</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a:solidFill>
                            <a:schemeClr val="tx2">
                              <a:lumMod val="75000"/>
                            </a:schemeClr>
                          </a:solidFill>
                          <a:latin typeface="Tenorite" pitchFamily="2" charset="0"/>
                        </a:rPr>
                        <a:t>Doctorate</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5808797"/>
                  </a:ext>
                </a:extLst>
              </a:tr>
              <a:tr h="370840">
                <a:tc>
                  <a:txBody>
                    <a:bodyPr/>
                    <a:lstStyle/>
                    <a:p>
                      <a:pPr algn="ctr"/>
                      <a:r>
                        <a:rPr lang="en-US" sz="1400" b="0" dirty="0">
                          <a:solidFill>
                            <a:schemeClr val="tx2">
                              <a:lumMod val="75000"/>
                            </a:schemeClr>
                          </a:solidFill>
                          <a:latin typeface="Tenorite" pitchFamily="2" charset="0"/>
                        </a:rPr>
                        <a:t>4</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a:solidFill>
                            <a:schemeClr val="tx2">
                              <a:lumMod val="75000"/>
                            </a:schemeClr>
                          </a:solidFill>
                          <a:latin typeface="Tenorite" pitchFamily="2" charset="0"/>
                        </a:rPr>
                        <a:t>Dentist</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a:solidFill>
                            <a:schemeClr val="tx2">
                              <a:lumMod val="75000"/>
                            </a:schemeClr>
                          </a:solidFill>
                          <a:latin typeface="Tenorite" pitchFamily="2" charset="0"/>
                        </a:rPr>
                        <a:t>161,000</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a:solidFill>
                            <a:schemeClr val="tx2">
                              <a:lumMod val="75000"/>
                            </a:schemeClr>
                          </a:solidFill>
                          <a:latin typeface="Tenorite" pitchFamily="2" charset="0"/>
                        </a:rPr>
                        <a:t>7700</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a:solidFill>
                            <a:schemeClr val="tx2">
                              <a:lumMod val="75000"/>
                            </a:schemeClr>
                          </a:solidFill>
                          <a:latin typeface="Tenorite" pitchFamily="2" charset="0"/>
                        </a:rPr>
                        <a:t>Doctorate</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0950325"/>
                  </a:ext>
                </a:extLst>
              </a:tr>
            </a:tbl>
          </a:graphicData>
        </a:graphic>
      </p:graphicFrame>
      <p:sp>
        <p:nvSpPr>
          <p:cNvPr id="3" name="Date Placeholder 2">
            <a:extLst>
              <a:ext uri="{FF2B5EF4-FFF2-40B4-BE49-F238E27FC236}">
                <a16:creationId xmlns:a16="http://schemas.microsoft.com/office/drawing/2014/main" id="{4E809DF5-56B4-304A-8777-BB8576005AF2}"/>
              </a:ext>
            </a:extLst>
          </p:cNvPr>
          <p:cNvSpPr>
            <a:spLocks noGrp="1"/>
          </p:cNvSpPr>
          <p:nvPr>
            <p:ph type="dt" sz="half" idx="2"/>
          </p:nvPr>
        </p:nvSpPr>
        <p:spPr/>
        <p:txBody>
          <a:bodyPr/>
          <a:lstStyle/>
          <a:p>
            <a:fld id="{7699C8CE-7534-A244-ABE9-5BED2DFEFBDF}" type="datetime1">
              <a:rPr lang="en-US" smtClean="0"/>
              <a:t>7/18/2023</a:t>
            </a:fld>
            <a:endParaRPr lang="en-US" dirty="0"/>
          </a:p>
        </p:txBody>
      </p:sp>
      <p:sp>
        <p:nvSpPr>
          <p:cNvPr id="6" name="Slide Number Placeholder 5">
            <a:extLst>
              <a:ext uri="{FF2B5EF4-FFF2-40B4-BE49-F238E27FC236}">
                <a16:creationId xmlns:a16="http://schemas.microsoft.com/office/drawing/2014/main" id="{50B6C709-8794-DF4E-A15C-6E648F09DD12}"/>
              </a:ext>
            </a:extLst>
          </p:cNvPr>
          <p:cNvSpPr>
            <a:spLocks noGrp="1"/>
          </p:cNvSpPr>
          <p:nvPr>
            <p:ph type="sldNum" sz="quarter" idx="4"/>
          </p:nvPr>
        </p:nvSpPr>
        <p:spPr/>
        <p:txBody>
          <a:bodyPr/>
          <a:lstStyle/>
          <a:p>
            <a:fld id="{294A09A9-5501-47C1-A89A-A340965A2BE2}" type="slidenum">
              <a:rPr lang="en-US" smtClean="0"/>
              <a:pPr/>
              <a:t>6</a:t>
            </a:fld>
            <a:endParaRPr lang="en-US" dirty="0"/>
          </a:p>
        </p:txBody>
      </p:sp>
      <p:graphicFrame>
        <p:nvGraphicFramePr>
          <p:cNvPr id="7" name="Table 6">
            <a:extLst>
              <a:ext uri="{FF2B5EF4-FFF2-40B4-BE49-F238E27FC236}">
                <a16:creationId xmlns:a16="http://schemas.microsoft.com/office/drawing/2014/main" id="{7FF377F3-4288-87AB-C0E4-7310D362E159}"/>
              </a:ext>
            </a:extLst>
          </p:cNvPr>
          <p:cNvGraphicFramePr>
            <a:graphicFrameLocks noGrp="1"/>
          </p:cNvGraphicFramePr>
          <p:nvPr>
            <p:extLst>
              <p:ext uri="{D42A27DB-BD31-4B8C-83A1-F6EECF244321}">
                <p14:modId xmlns:p14="http://schemas.microsoft.com/office/powerpoint/2010/main" val="918031658"/>
              </p:ext>
            </p:extLst>
          </p:nvPr>
        </p:nvGraphicFramePr>
        <p:xfrm>
          <a:off x="1205706" y="4632643"/>
          <a:ext cx="9780585" cy="370840"/>
        </p:xfrm>
        <a:graphic>
          <a:graphicData uri="http://schemas.openxmlformats.org/drawingml/2006/table">
            <a:tbl>
              <a:tblPr firstRow="1" bandRow="1">
                <a:tableStyleId>{5C22544A-7EE6-4342-B048-85BDC9FD1C3A}</a:tableStyleId>
              </a:tblPr>
              <a:tblGrid>
                <a:gridCol w="1956117">
                  <a:extLst>
                    <a:ext uri="{9D8B030D-6E8A-4147-A177-3AD203B41FA5}">
                      <a16:colId xmlns:a16="http://schemas.microsoft.com/office/drawing/2014/main" val="2868716242"/>
                    </a:ext>
                  </a:extLst>
                </a:gridCol>
                <a:gridCol w="1956117">
                  <a:extLst>
                    <a:ext uri="{9D8B030D-6E8A-4147-A177-3AD203B41FA5}">
                      <a16:colId xmlns:a16="http://schemas.microsoft.com/office/drawing/2014/main" val="1442820951"/>
                    </a:ext>
                  </a:extLst>
                </a:gridCol>
                <a:gridCol w="1956117">
                  <a:extLst>
                    <a:ext uri="{9D8B030D-6E8A-4147-A177-3AD203B41FA5}">
                      <a16:colId xmlns:a16="http://schemas.microsoft.com/office/drawing/2014/main" val="3833261584"/>
                    </a:ext>
                  </a:extLst>
                </a:gridCol>
                <a:gridCol w="1956117">
                  <a:extLst>
                    <a:ext uri="{9D8B030D-6E8A-4147-A177-3AD203B41FA5}">
                      <a16:colId xmlns:a16="http://schemas.microsoft.com/office/drawing/2014/main" val="2481094476"/>
                    </a:ext>
                  </a:extLst>
                </a:gridCol>
                <a:gridCol w="1956117">
                  <a:extLst>
                    <a:ext uri="{9D8B030D-6E8A-4147-A177-3AD203B41FA5}">
                      <a16:colId xmlns:a16="http://schemas.microsoft.com/office/drawing/2014/main" val="1267882168"/>
                    </a:ext>
                  </a:extLst>
                </a:gridCol>
              </a:tblGrid>
              <a:tr h="370840">
                <a:tc>
                  <a:txBody>
                    <a:bodyPr/>
                    <a:lstStyle/>
                    <a:p>
                      <a:pPr algn="ctr"/>
                      <a:r>
                        <a:rPr lang="en-US" sz="1400" b="0" dirty="0">
                          <a:solidFill>
                            <a:schemeClr val="tx2">
                              <a:lumMod val="75000"/>
                            </a:schemeClr>
                          </a:solidFill>
                          <a:latin typeface="Tenorite" pitchFamily="2" charset="0"/>
                        </a:rPr>
                        <a:t>5</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a:solidFill>
                            <a:schemeClr val="tx2">
                              <a:lumMod val="75000"/>
                            </a:schemeClr>
                          </a:solidFill>
                          <a:latin typeface="Tenorite" pitchFamily="2" charset="0"/>
                        </a:rPr>
                        <a:t>Veterinarian</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a:solidFill>
                            <a:schemeClr val="tx2">
                              <a:lumMod val="75000"/>
                            </a:schemeClr>
                          </a:solidFill>
                          <a:latin typeface="Tenorite" pitchFamily="2" charset="0"/>
                        </a:rPr>
                        <a:t>101,000</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a:solidFill>
                            <a:schemeClr val="tx2">
                              <a:lumMod val="75000"/>
                            </a:schemeClr>
                          </a:solidFill>
                          <a:latin typeface="Tenorite" pitchFamily="2" charset="0"/>
                        </a:rPr>
                        <a:t>16,800</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a:solidFill>
                            <a:schemeClr val="tx2">
                              <a:lumMod val="75000"/>
                            </a:schemeClr>
                          </a:solidFill>
                          <a:latin typeface="Tenorite" pitchFamily="2" charset="0"/>
                        </a:rPr>
                        <a:t>Doctorate</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09663886"/>
                  </a:ext>
                </a:extLst>
              </a:tr>
            </a:tbl>
          </a:graphicData>
        </a:graphic>
      </p:graphicFrame>
      <p:graphicFrame>
        <p:nvGraphicFramePr>
          <p:cNvPr id="8" name="Table 7">
            <a:extLst>
              <a:ext uri="{FF2B5EF4-FFF2-40B4-BE49-F238E27FC236}">
                <a16:creationId xmlns:a16="http://schemas.microsoft.com/office/drawing/2014/main" id="{F98F5A8D-5DE0-4876-4C3A-E9FCDF9D6808}"/>
              </a:ext>
            </a:extLst>
          </p:cNvPr>
          <p:cNvGraphicFramePr>
            <a:graphicFrameLocks noGrp="1"/>
          </p:cNvGraphicFramePr>
          <p:nvPr>
            <p:extLst>
              <p:ext uri="{D42A27DB-BD31-4B8C-83A1-F6EECF244321}">
                <p14:modId xmlns:p14="http://schemas.microsoft.com/office/powerpoint/2010/main" val="2685255064"/>
              </p:ext>
            </p:extLst>
          </p:nvPr>
        </p:nvGraphicFramePr>
        <p:xfrm>
          <a:off x="1214017" y="4988878"/>
          <a:ext cx="9780585" cy="370840"/>
        </p:xfrm>
        <a:graphic>
          <a:graphicData uri="http://schemas.openxmlformats.org/drawingml/2006/table">
            <a:tbl>
              <a:tblPr firstRow="1" bandRow="1">
                <a:tableStyleId>{5C22544A-7EE6-4342-B048-85BDC9FD1C3A}</a:tableStyleId>
              </a:tblPr>
              <a:tblGrid>
                <a:gridCol w="1956117">
                  <a:extLst>
                    <a:ext uri="{9D8B030D-6E8A-4147-A177-3AD203B41FA5}">
                      <a16:colId xmlns:a16="http://schemas.microsoft.com/office/drawing/2014/main" val="2868716242"/>
                    </a:ext>
                  </a:extLst>
                </a:gridCol>
                <a:gridCol w="1956117">
                  <a:extLst>
                    <a:ext uri="{9D8B030D-6E8A-4147-A177-3AD203B41FA5}">
                      <a16:colId xmlns:a16="http://schemas.microsoft.com/office/drawing/2014/main" val="1442820951"/>
                    </a:ext>
                  </a:extLst>
                </a:gridCol>
                <a:gridCol w="1956117">
                  <a:extLst>
                    <a:ext uri="{9D8B030D-6E8A-4147-A177-3AD203B41FA5}">
                      <a16:colId xmlns:a16="http://schemas.microsoft.com/office/drawing/2014/main" val="3833261584"/>
                    </a:ext>
                  </a:extLst>
                </a:gridCol>
                <a:gridCol w="1956117">
                  <a:extLst>
                    <a:ext uri="{9D8B030D-6E8A-4147-A177-3AD203B41FA5}">
                      <a16:colId xmlns:a16="http://schemas.microsoft.com/office/drawing/2014/main" val="2481094476"/>
                    </a:ext>
                  </a:extLst>
                </a:gridCol>
                <a:gridCol w="1956117">
                  <a:extLst>
                    <a:ext uri="{9D8B030D-6E8A-4147-A177-3AD203B41FA5}">
                      <a16:colId xmlns:a16="http://schemas.microsoft.com/office/drawing/2014/main" val="1267882168"/>
                    </a:ext>
                  </a:extLst>
                </a:gridCol>
              </a:tblGrid>
              <a:tr h="370840">
                <a:tc>
                  <a:txBody>
                    <a:bodyPr/>
                    <a:lstStyle/>
                    <a:p>
                      <a:pPr algn="ctr"/>
                      <a:r>
                        <a:rPr lang="en-US" sz="1400" b="0" dirty="0">
                          <a:solidFill>
                            <a:schemeClr val="tx2">
                              <a:lumMod val="75000"/>
                            </a:schemeClr>
                          </a:solidFill>
                          <a:latin typeface="Tenorite" pitchFamily="2" charset="0"/>
                        </a:rPr>
                        <a:t>6</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a:solidFill>
                            <a:schemeClr val="tx2">
                              <a:lumMod val="75000"/>
                            </a:schemeClr>
                          </a:solidFill>
                          <a:latin typeface="Tenorite" pitchFamily="2" charset="0"/>
                        </a:rPr>
                        <a:t>Physician</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a:solidFill>
                            <a:schemeClr val="tx2">
                              <a:lumMod val="75000"/>
                            </a:schemeClr>
                          </a:solidFill>
                          <a:latin typeface="Tenorite" pitchFamily="2" charset="0"/>
                        </a:rPr>
                        <a:t>208,000</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a:solidFill>
                            <a:schemeClr val="tx2">
                              <a:lumMod val="75000"/>
                            </a:schemeClr>
                          </a:solidFill>
                          <a:latin typeface="Tenorite" pitchFamily="2" charset="0"/>
                        </a:rPr>
                        <a:t>19400</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a:solidFill>
                            <a:schemeClr val="tx2">
                              <a:lumMod val="75000"/>
                            </a:schemeClr>
                          </a:solidFill>
                          <a:latin typeface="Tenorite" pitchFamily="2" charset="0"/>
                        </a:rPr>
                        <a:t>Doctorate</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09663886"/>
                  </a:ext>
                </a:extLst>
              </a:tr>
            </a:tbl>
          </a:graphicData>
        </a:graphic>
      </p:graphicFrame>
      <p:graphicFrame>
        <p:nvGraphicFramePr>
          <p:cNvPr id="9" name="Table 8">
            <a:extLst>
              <a:ext uri="{FF2B5EF4-FFF2-40B4-BE49-F238E27FC236}">
                <a16:creationId xmlns:a16="http://schemas.microsoft.com/office/drawing/2014/main" id="{77F78E49-6807-5671-E44A-84370C7F4AE8}"/>
              </a:ext>
            </a:extLst>
          </p:cNvPr>
          <p:cNvGraphicFramePr>
            <a:graphicFrameLocks noGrp="1"/>
          </p:cNvGraphicFramePr>
          <p:nvPr>
            <p:extLst>
              <p:ext uri="{D42A27DB-BD31-4B8C-83A1-F6EECF244321}">
                <p14:modId xmlns:p14="http://schemas.microsoft.com/office/powerpoint/2010/main" val="2664351869"/>
              </p:ext>
            </p:extLst>
          </p:nvPr>
        </p:nvGraphicFramePr>
        <p:xfrm>
          <a:off x="1231509" y="5367021"/>
          <a:ext cx="9780585" cy="370840"/>
        </p:xfrm>
        <a:graphic>
          <a:graphicData uri="http://schemas.openxmlformats.org/drawingml/2006/table">
            <a:tbl>
              <a:tblPr firstRow="1" bandRow="1">
                <a:tableStyleId>{5C22544A-7EE6-4342-B048-85BDC9FD1C3A}</a:tableStyleId>
              </a:tblPr>
              <a:tblGrid>
                <a:gridCol w="1956117">
                  <a:extLst>
                    <a:ext uri="{9D8B030D-6E8A-4147-A177-3AD203B41FA5}">
                      <a16:colId xmlns:a16="http://schemas.microsoft.com/office/drawing/2014/main" val="2868716242"/>
                    </a:ext>
                  </a:extLst>
                </a:gridCol>
                <a:gridCol w="1956117">
                  <a:extLst>
                    <a:ext uri="{9D8B030D-6E8A-4147-A177-3AD203B41FA5}">
                      <a16:colId xmlns:a16="http://schemas.microsoft.com/office/drawing/2014/main" val="1442820951"/>
                    </a:ext>
                  </a:extLst>
                </a:gridCol>
                <a:gridCol w="1956117">
                  <a:extLst>
                    <a:ext uri="{9D8B030D-6E8A-4147-A177-3AD203B41FA5}">
                      <a16:colId xmlns:a16="http://schemas.microsoft.com/office/drawing/2014/main" val="3833261584"/>
                    </a:ext>
                  </a:extLst>
                </a:gridCol>
                <a:gridCol w="1956117">
                  <a:extLst>
                    <a:ext uri="{9D8B030D-6E8A-4147-A177-3AD203B41FA5}">
                      <a16:colId xmlns:a16="http://schemas.microsoft.com/office/drawing/2014/main" val="2481094476"/>
                    </a:ext>
                  </a:extLst>
                </a:gridCol>
                <a:gridCol w="1956117">
                  <a:extLst>
                    <a:ext uri="{9D8B030D-6E8A-4147-A177-3AD203B41FA5}">
                      <a16:colId xmlns:a16="http://schemas.microsoft.com/office/drawing/2014/main" val="1267882168"/>
                    </a:ext>
                  </a:extLst>
                </a:gridCol>
              </a:tblGrid>
              <a:tr h="370840">
                <a:tc>
                  <a:txBody>
                    <a:bodyPr/>
                    <a:lstStyle/>
                    <a:p>
                      <a:pPr algn="ctr"/>
                      <a:r>
                        <a:rPr lang="en-US" sz="1400" b="0" dirty="0">
                          <a:solidFill>
                            <a:schemeClr val="tx2">
                              <a:lumMod val="75000"/>
                            </a:schemeClr>
                          </a:solidFill>
                          <a:latin typeface="Tenorite" pitchFamily="2" charset="0"/>
                        </a:rPr>
                        <a:t>7</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a:solidFill>
                            <a:schemeClr val="tx2">
                              <a:lumMod val="75000"/>
                            </a:schemeClr>
                          </a:solidFill>
                          <a:latin typeface="Tenorite" pitchFamily="2" charset="0"/>
                        </a:rPr>
                        <a:t>Orthodontist</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a:solidFill>
                            <a:schemeClr val="tx2">
                              <a:lumMod val="75000"/>
                            </a:schemeClr>
                          </a:solidFill>
                          <a:latin typeface="Tenorite" pitchFamily="2" charset="0"/>
                        </a:rPr>
                        <a:t>208,000</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a:solidFill>
                            <a:schemeClr val="tx2">
                              <a:lumMod val="75000"/>
                            </a:schemeClr>
                          </a:solidFill>
                          <a:latin typeface="Tenorite" pitchFamily="2" charset="0"/>
                        </a:rPr>
                        <a:t>300</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a:solidFill>
                            <a:schemeClr val="tx2">
                              <a:lumMod val="75000"/>
                            </a:schemeClr>
                          </a:solidFill>
                          <a:latin typeface="Tenorite" pitchFamily="2" charset="0"/>
                        </a:rPr>
                        <a:t>Doctorate</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09663886"/>
                  </a:ext>
                </a:extLst>
              </a:tr>
            </a:tbl>
          </a:graphicData>
        </a:graphic>
      </p:graphicFrame>
      <p:graphicFrame>
        <p:nvGraphicFramePr>
          <p:cNvPr id="10" name="Table 9">
            <a:extLst>
              <a:ext uri="{FF2B5EF4-FFF2-40B4-BE49-F238E27FC236}">
                <a16:creationId xmlns:a16="http://schemas.microsoft.com/office/drawing/2014/main" id="{9818BD89-E8DC-999D-DE88-C355798D1A03}"/>
              </a:ext>
            </a:extLst>
          </p:cNvPr>
          <p:cNvGraphicFramePr>
            <a:graphicFrameLocks noGrp="1"/>
          </p:cNvGraphicFramePr>
          <p:nvPr>
            <p:extLst>
              <p:ext uri="{D42A27DB-BD31-4B8C-83A1-F6EECF244321}">
                <p14:modId xmlns:p14="http://schemas.microsoft.com/office/powerpoint/2010/main" val="785763384"/>
              </p:ext>
            </p:extLst>
          </p:nvPr>
        </p:nvGraphicFramePr>
        <p:xfrm>
          <a:off x="1231509" y="5715953"/>
          <a:ext cx="9780585" cy="370840"/>
        </p:xfrm>
        <a:graphic>
          <a:graphicData uri="http://schemas.openxmlformats.org/drawingml/2006/table">
            <a:tbl>
              <a:tblPr firstRow="1" bandRow="1">
                <a:tableStyleId>{5C22544A-7EE6-4342-B048-85BDC9FD1C3A}</a:tableStyleId>
              </a:tblPr>
              <a:tblGrid>
                <a:gridCol w="1956117">
                  <a:extLst>
                    <a:ext uri="{9D8B030D-6E8A-4147-A177-3AD203B41FA5}">
                      <a16:colId xmlns:a16="http://schemas.microsoft.com/office/drawing/2014/main" val="2868716242"/>
                    </a:ext>
                  </a:extLst>
                </a:gridCol>
                <a:gridCol w="1956117">
                  <a:extLst>
                    <a:ext uri="{9D8B030D-6E8A-4147-A177-3AD203B41FA5}">
                      <a16:colId xmlns:a16="http://schemas.microsoft.com/office/drawing/2014/main" val="1442820951"/>
                    </a:ext>
                  </a:extLst>
                </a:gridCol>
                <a:gridCol w="1956117">
                  <a:extLst>
                    <a:ext uri="{9D8B030D-6E8A-4147-A177-3AD203B41FA5}">
                      <a16:colId xmlns:a16="http://schemas.microsoft.com/office/drawing/2014/main" val="3833261584"/>
                    </a:ext>
                  </a:extLst>
                </a:gridCol>
                <a:gridCol w="1956117">
                  <a:extLst>
                    <a:ext uri="{9D8B030D-6E8A-4147-A177-3AD203B41FA5}">
                      <a16:colId xmlns:a16="http://schemas.microsoft.com/office/drawing/2014/main" val="2481094476"/>
                    </a:ext>
                  </a:extLst>
                </a:gridCol>
                <a:gridCol w="1956117">
                  <a:extLst>
                    <a:ext uri="{9D8B030D-6E8A-4147-A177-3AD203B41FA5}">
                      <a16:colId xmlns:a16="http://schemas.microsoft.com/office/drawing/2014/main" val="1267882168"/>
                    </a:ext>
                  </a:extLst>
                </a:gridCol>
              </a:tblGrid>
              <a:tr h="370840">
                <a:tc>
                  <a:txBody>
                    <a:bodyPr/>
                    <a:lstStyle/>
                    <a:p>
                      <a:pPr algn="ctr"/>
                      <a:r>
                        <a:rPr lang="en-US" sz="1400" b="0" dirty="0">
                          <a:solidFill>
                            <a:schemeClr val="tx2">
                              <a:lumMod val="75000"/>
                            </a:schemeClr>
                          </a:solidFill>
                          <a:latin typeface="Tenorite" pitchFamily="2" charset="0"/>
                        </a:rPr>
                        <a:t>8</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a:solidFill>
                            <a:schemeClr val="tx2">
                              <a:lumMod val="75000"/>
                            </a:schemeClr>
                          </a:solidFill>
                          <a:latin typeface="Tenorite" pitchFamily="2" charset="0"/>
                        </a:rPr>
                        <a:t>Registered Nurse</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a:solidFill>
                            <a:schemeClr val="tx2">
                              <a:lumMod val="75000"/>
                            </a:schemeClr>
                          </a:solidFill>
                          <a:latin typeface="Tenorite" pitchFamily="2" charset="0"/>
                        </a:rPr>
                        <a:t>78,000</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a:solidFill>
                            <a:schemeClr val="tx2">
                              <a:lumMod val="75000"/>
                            </a:schemeClr>
                          </a:solidFill>
                          <a:latin typeface="Tenorite" pitchFamily="2" charset="0"/>
                        </a:rPr>
                        <a:t>200K</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0" dirty="0">
                          <a:solidFill>
                            <a:schemeClr val="tx2">
                              <a:lumMod val="75000"/>
                            </a:schemeClr>
                          </a:solidFill>
                          <a:latin typeface="Tenorite" pitchFamily="2" charset="0"/>
                        </a:rPr>
                        <a:t>Bachelor</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09663886"/>
                  </a:ext>
                </a:extLst>
              </a:tr>
            </a:tbl>
          </a:graphicData>
        </a:graphic>
      </p:graphicFrame>
    </p:spTree>
    <p:extLst>
      <p:ext uri="{BB962C8B-B14F-4D97-AF65-F5344CB8AC3E}">
        <p14:creationId xmlns:p14="http://schemas.microsoft.com/office/powerpoint/2010/main" val="4212917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F65A7-995A-9F45-891C-82D9B9D40801}"/>
              </a:ext>
            </a:extLst>
          </p:cNvPr>
          <p:cNvSpPr>
            <a:spLocks noGrp="1"/>
          </p:cNvSpPr>
          <p:nvPr>
            <p:ph type="title"/>
          </p:nvPr>
        </p:nvSpPr>
        <p:spPr>
          <a:xfrm>
            <a:off x="1889961" y="1791018"/>
            <a:ext cx="8412079" cy="2810460"/>
          </a:xfrm>
        </p:spPr>
        <p:txBody>
          <a:bodyPr>
            <a:normAutofit/>
          </a:bodyPr>
          <a:lstStyle/>
          <a:p>
            <a:r>
              <a:rPr lang="en-US" sz="4400" dirty="0"/>
              <a:t>The first one through the wall always gets bloody.</a:t>
            </a:r>
          </a:p>
        </p:txBody>
      </p:sp>
      <p:sp>
        <p:nvSpPr>
          <p:cNvPr id="13" name="Text Placeholder 5">
            <a:extLst>
              <a:ext uri="{FF2B5EF4-FFF2-40B4-BE49-F238E27FC236}">
                <a16:creationId xmlns:a16="http://schemas.microsoft.com/office/drawing/2014/main" id="{6118A1B7-08BA-6B43-BBA8-952377DF944D}"/>
              </a:ext>
            </a:extLst>
          </p:cNvPr>
          <p:cNvSpPr>
            <a:spLocks noGrp="1"/>
          </p:cNvSpPr>
          <p:nvPr>
            <p:ph type="body" sz="quarter" idx="13"/>
          </p:nvPr>
        </p:nvSpPr>
        <p:spPr>
          <a:xfrm>
            <a:off x="1502619" y="543354"/>
            <a:ext cx="1364297" cy="1094521"/>
          </a:xfrm>
        </p:spPr>
        <p:txBody>
          <a:bodyPr/>
          <a:lstStyle/>
          <a:p>
            <a:r>
              <a:rPr lang="en-US" dirty="0"/>
              <a:t>“</a:t>
            </a:r>
          </a:p>
        </p:txBody>
      </p:sp>
      <p:sp>
        <p:nvSpPr>
          <p:cNvPr id="7" name="Text Placeholder 6">
            <a:extLst>
              <a:ext uri="{FF2B5EF4-FFF2-40B4-BE49-F238E27FC236}">
                <a16:creationId xmlns:a16="http://schemas.microsoft.com/office/drawing/2014/main" id="{E178654B-08C9-4C41-8BEC-DFB720245862}"/>
              </a:ext>
            </a:extLst>
          </p:cNvPr>
          <p:cNvSpPr>
            <a:spLocks noGrp="1"/>
          </p:cNvSpPr>
          <p:nvPr>
            <p:ph type="body" sz="quarter" idx="14"/>
          </p:nvPr>
        </p:nvSpPr>
        <p:spPr>
          <a:xfrm>
            <a:off x="5759415" y="3634150"/>
            <a:ext cx="3511550" cy="679450"/>
          </a:xfrm>
        </p:spPr>
        <p:txBody>
          <a:bodyPr/>
          <a:lstStyle/>
          <a:p>
            <a:endParaRPr lang="en-US" dirty="0"/>
          </a:p>
          <a:p>
            <a:r>
              <a:rPr lang="en-US" dirty="0"/>
              <a:t>~Moneyball</a:t>
            </a:r>
          </a:p>
        </p:txBody>
      </p:sp>
      <p:sp>
        <p:nvSpPr>
          <p:cNvPr id="14" name="Text Placeholder 7">
            <a:extLst>
              <a:ext uri="{FF2B5EF4-FFF2-40B4-BE49-F238E27FC236}">
                <a16:creationId xmlns:a16="http://schemas.microsoft.com/office/drawing/2014/main" id="{A1F17760-D90A-AB46-A4E0-31B2684E3F5E}"/>
              </a:ext>
            </a:extLst>
          </p:cNvPr>
          <p:cNvSpPr>
            <a:spLocks noGrp="1"/>
          </p:cNvSpPr>
          <p:nvPr>
            <p:ph type="body" sz="quarter" idx="15"/>
          </p:nvPr>
        </p:nvSpPr>
        <p:spPr>
          <a:xfrm>
            <a:off x="9420876" y="3426615"/>
            <a:ext cx="1364297" cy="1094521"/>
          </a:xfrm>
        </p:spPr>
        <p:txBody>
          <a:bodyPr/>
          <a:lstStyle/>
          <a:p>
            <a:r>
              <a:rPr lang="en-US" dirty="0"/>
              <a:t>”</a:t>
            </a:r>
          </a:p>
        </p:txBody>
      </p:sp>
      <p:sp>
        <p:nvSpPr>
          <p:cNvPr id="3" name="Date Placeholder 2">
            <a:extLst>
              <a:ext uri="{FF2B5EF4-FFF2-40B4-BE49-F238E27FC236}">
                <a16:creationId xmlns:a16="http://schemas.microsoft.com/office/drawing/2014/main" id="{8D3F7063-A64B-CB42-8BBF-BF52424269A8}"/>
              </a:ext>
            </a:extLst>
          </p:cNvPr>
          <p:cNvSpPr>
            <a:spLocks noGrp="1"/>
          </p:cNvSpPr>
          <p:nvPr>
            <p:ph type="dt" sz="half" idx="10"/>
          </p:nvPr>
        </p:nvSpPr>
        <p:spPr/>
        <p:txBody>
          <a:bodyPr/>
          <a:lstStyle/>
          <a:p>
            <a:fld id="{4CF75428-5BE0-934D-BB71-675F8E23A386}" type="datetime1">
              <a:rPr lang="en-US" smtClean="0"/>
              <a:t>7/18/2023</a:t>
            </a:fld>
            <a:endParaRPr lang="en-US" dirty="0"/>
          </a:p>
        </p:txBody>
      </p:sp>
      <p:sp>
        <p:nvSpPr>
          <p:cNvPr id="5" name="Slide Number Placeholder 4">
            <a:extLst>
              <a:ext uri="{FF2B5EF4-FFF2-40B4-BE49-F238E27FC236}">
                <a16:creationId xmlns:a16="http://schemas.microsoft.com/office/drawing/2014/main" id="{7003A5E2-8F37-D546-BCD9-24A2037BB54D}"/>
              </a:ext>
            </a:extLst>
          </p:cNvPr>
          <p:cNvSpPr>
            <a:spLocks noGrp="1"/>
          </p:cNvSpPr>
          <p:nvPr>
            <p:ph type="sldNum" sz="quarter" idx="12"/>
          </p:nvPr>
        </p:nvSpPr>
        <p:spPr/>
        <p:txBody>
          <a:bodyPr/>
          <a:lstStyle/>
          <a:p>
            <a:fld id="{294A09A9-5501-47C1-A89A-A340965A2BE2}" type="slidenum">
              <a:rPr lang="en-US" smtClean="0"/>
              <a:pPr/>
              <a:t>7</a:t>
            </a:fld>
            <a:endParaRPr lang="en-US" dirty="0"/>
          </a:p>
        </p:txBody>
      </p:sp>
    </p:spTree>
    <p:extLst>
      <p:ext uri="{BB962C8B-B14F-4D97-AF65-F5344CB8AC3E}">
        <p14:creationId xmlns:p14="http://schemas.microsoft.com/office/powerpoint/2010/main" val="2639983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B6389-2374-4677-B8BB-59410CCC32FD}"/>
              </a:ext>
            </a:extLst>
          </p:cNvPr>
          <p:cNvSpPr>
            <a:spLocks noGrp="1"/>
          </p:cNvSpPr>
          <p:nvPr>
            <p:ph type="title"/>
          </p:nvPr>
        </p:nvSpPr>
        <p:spPr>
          <a:xfrm>
            <a:off x="1167492" y="381000"/>
            <a:ext cx="9779183" cy="1325563"/>
          </a:xfrm>
        </p:spPr>
        <p:txBody>
          <a:bodyPr>
            <a:normAutofit fontScale="90000"/>
          </a:bodyPr>
          <a:lstStyle/>
          <a:p>
            <a:r>
              <a:rPr lang="en-US" dirty="0">
                <a:latin typeface="GungsuhChe" panose="02030609000101010101" pitchFamily="49" charset="-127"/>
                <a:ea typeface="GungsuhChe" panose="02030609000101010101" pitchFamily="49" charset="-127"/>
              </a:rPr>
              <a:t>Plan for Your Professional Launch </a:t>
            </a:r>
          </a:p>
        </p:txBody>
      </p:sp>
      <p:graphicFrame>
        <p:nvGraphicFramePr>
          <p:cNvPr id="6" name="Content Placeholder 3" descr="Timeline Placeholder ">
            <a:extLst>
              <a:ext uri="{FF2B5EF4-FFF2-40B4-BE49-F238E27FC236}">
                <a16:creationId xmlns:a16="http://schemas.microsoft.com/office/drawing/2014/main" id="{85168BDF-A0D9-4916-A9F9-41D8175A703C}"/>
              </a:ext>
            </a:extLst>
          </p:cNvPr>
          <p:cNvGraphicFramePr>
            <a:graphicFrameLocks noGrp="1" noChangeAspect="1"/>
          </p:cNvGraphicFramePr>
          <p:nvPr>
            <p:extLst>
              <p:ext uri="{D42A27DB-BD31-4B8C-83A1-F6EECF244321}">
                <p14:modId xmlns:p14="http://schemas.microsoft.com/office/powerpoint/2010/main" val="916860312"/>
              </p:ext>
            </p:extLst>
          </p:nvPr>
        </p:nvGraphicFramePr>
        <p:xfrm>
          <a:off x="1251312" y="2082555"/>
          <a:ext cx="9689375" cy="39408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9C0179B5-0800-154F-80F6-614473C055BD}"/>
              </a:ext>
            </a:extLst>
          </p:cNvPr>
          <p:cNvSpPr txBox="1"/>
          <p:nvPr/>
        </p:nvSpPr>
        <p:spPr>
          <a:xfrm>
            <a:off x="2042809" y="2674641"/>
            <a:ext cx="350196" cy="646331"/>
          </a:xfrm>
          <a:prstGeom prst="rect">
            <a:avLst/>
          </a:prstGeom>
          <a:noFill/>
        </p:spPr>
        <p:txBody>
          <a:bodyPr wrap="square" rtlCol="0">
            <a:spAutoFit/>
          </a:bodyPr>
          <a:lstStyle/>
          <a:p>
            <a:pPr algn="ctr"/>
            <a:r>
              <a:rPr lang="en-US" sz="3600" b="1" dirty="0">
                <a:solidFill>
                  <a:schemeClr val="bg1"/>
                </a:solidFill>
                <a:latin typeface="Tenorite" pitchFamily="2" charset="0"/>
              </a:rPr>
              <a:t>1</a:t>
            </a:r>
          </a:p>
        </p:txBody>
      </p:sp>
      <p:sp>
        <p:nvSpPr>
          <p:cNvPr id="7" name="TextBox 6">
            <a:extLst>
              <a:ext uri="{FF2B5EF4-FFF2-40B4-BE49-F238E27FC236}">
                <a16:creationId xmlns:a16="http://schemas.microsoft.com/office/drawing/2014/main" id="{B468C313-80C0-8840-8702-F1084174C592}"/>
              </a:ext>
            </a:extLst>
          </p:cNvPr>
          <p:cNvSpPr txBox="1"/>
          <p:nvPr/>
        </p:nvSpPr>
        <p:spPr>
          <a:xfrm>
            <a:off x="4002238" y="2674641"/>
            <a:ext cx="350196" cy="646331"/>
          </a:xfrm>
          <a:prstGeom prst="rect">
            <a:avLst/>
          </a:prstGeom>
          <a:noFill/>
        </p:spPr>
        <p:txBody>
          <a:bodyPr wrap="square" rtlCol="0">
            <a:spAutoFit/>
          </a:bodyPr>
          <a:lstStyle/>
          <a:p>
            <a:pPr algn="ctr"/>
            <a:r>
              <a:rPr lang="en-US" sz="3600" b="1" dirty="0">
                <a:solidFill>
                  <a:schemeClr val="bg1"/>
                </a:solidFill>
                <a:latin typeface="Tenorite" pitchFamily="2" charset="0"/>
              </a:rPr>
              <a:t>2</a:t>
            </a:r>
          </a:p>
        </p:txBody>
      </p:sp>
      <p:sp>
        <p:nvSpPr>
          <p:cNvPr id="8" name="TextBox 7">
            <a:extLst>
              <a:ext uri="{FF2B5EF4-FFF2-40B4-BE49-F238E27FC236}">
                <a16:creationId xmlns:a16="http://schemas.microsoft.com/office/drawing/2014/main" id="{4E863C6B-1856-BC43-A090-B182EAB34EB8}"/>
              </a:ext>
            </a:extLst>
          </p:cNvPr>
          <p:cNvSpPr txBox="1"/>
          <p:nvPr/>
        </p:nvSpPr>
        <p:spPr>
          <a:xfrm>
            <a:off x="5932638" y="2674641"/>
            <a:ext cx="350196" cy="646331"/>
          </a:xfrm>
          <a:prstGeom prst="rect">
            <a:avLst/>
          </a:prstGeom>
          <a:noFill/>
        </p:spPr>
        <p:txBody>
          <a:bodyPr wrap="square" rtlCol="0">
            <a:spAutoFit/>
          </a:bodyPr>
          <a:lstStyle/>
          <a:p>
            <a:pPr algn="ctr"/>
            <a:r>
              <a:rPr lang="en-US" sz="3600" b="1" dirty="0">
                <a:solidFill>
                  <a:schemeClr val="bg1"/>
                </a:solidFill>
                <a:latin typeface="Tenorite" pitchFamily="2" charset="0"/>
              </a:rPr>
              <a:t>3</a:t>
            </a:r>
          </a:p>
        </p:txBody>
      </p:sp>
      <p:sp>
        <p:nvSpPr>
          <p:cNvPr id="9" name="TextBox 8">
            <a:extLst>
              <a:ext uri="{FF2B5EF4-FFF2-40B4-BE49-F238E27FC236}">
                <a16:creationId xmlns:a16="http://schemas.microsoft.com/office/drawing/2014/main" id="{3AE770E3-D227-CD4E-83C4-44744E774884}"/>
              </a:ext>
            </a:extLst>
          </p:cNvPr>
          <p:cNvSpPr txBox="1"/>
          <p:nvPr/>
        </p:nvSpPr>
        <p:spPr>
          <a:xfrm>
            <a:off x="7863038" y="2674641"/>
            <a:ext cx="350196" cy="646331"/>
          </a:xfrm>
          <a:prstGeom prst="rect">
            <a:avLst/>
          </a:prstGeom>
          <a:noFill/>
        </p:spPr>
        <p:txBody>
          <a:bodyPr wrap="square" rtlCol="0">
            <a:spAutoFit/>
          </a:bodyPr>
          <a:lstStyle/>
          <a:p>
            <a:pPr algn="ctr"/>
            <a:r>
              <a:rPr lang="en-US" sz="3600" b="1" dirty="0">
                <a:solidFill>
                  <a:schemeClr val="bg1"/>
                </a:solidFill>
                <a:latin typeface="Tenorite" pitchFamily="2" charset="0"/>
              </a:rPr>
              <a:t>4</a:t>
            </a:r>
          </a:p>
        </p:txBody>
      </p:sp>
      <p:sp>
        <p:nvSpPr>
          <p:cNvPr id="10" name="TextBox 9">
            <a:extLst>
              <a:ext uri="{FF2B5EF4-FFF2-40B4-BE49-F238E27FC236}">
                <a16:creationId xmlns:a16="http://schemas.microsoft.com/office/drawing/2014/main" id="{10C47546-62E7-304A-8631-60D9B8E543BE}"/>
              </a:ext>
            </a:extLst>
          </p:cNvPr>
          <p:cNvSpPr txBox="1"/>
          <p:nvPr/>
        </p:nvSpPr>
        <p:spPr>
          <a:xfrm>
            <a:off x="9807953" y="2674641"/>
            <a:ext cx="350196" cy="646331"/>
          </a:xfrm>
          <a:prstGeom prst="rect">
            <a:avLst/>
          </a:prstGeom>
          <a:noFill/>
        </p:spPr>
        <p:txBody>
          <a:bodyPr wrap="square" rtlCol="0">
            <a:spAutoFit/>
          </a:bodyPr>
          <a:lstStyle/>
          <a:p>
            <a:pPr algn="ctr"/>
            <a:r>
              <a:rPr lang="en-US" sz="3600" b="1" dirty="0">
                <a:solidFill>
                  <a:schemeClr val="bg1"/>
                </a:solidFill>
                <a:latin typeface="Tenorite" pitchFamily="2" charset="0"/>
              </a:rPr>
              <a:t>5</a:t>
            </a:r>
          </a:p>
        </p:txBody>
      </p:sp>
      <p:sp>
        <p:nvSpPr>
          <p:cNvPr id="3" name="Date Placeholder 2">
            <a:extLst>
              <a:ext uri="{FF2B5EF4-FFF2-40B4-BE49-F238E27FC236}">
                <a16:creationId xmlns:a16="http://schemas.microsoft.com/office/drawing/2014/main" id="{3FE88D32-0135-7B4F-AD5F-EA1673D46765}"/>
              </a:ext>
            </a:extLst>
          </p:cNvPr>
          <p:cNvSpPr>
            <a:spLocks noGrp="1"/>
          </p:cNvSpPr>
          <p:nvPr>
            <p:ph type="dt" sz="half" idx="2"/>
          </p:nvPr>
        </p:nvSpPr>
        <p:spPr>
          <a:xfrm>
            <a:off x="381000" y="6356350"/>
            <a:ext cx="1701018" cy="365125"/>
          </a:xfrm>
        </p:spPr>
        <p:txBody>
          <a:bodyPr/>
          <a:lstStyle/>
          <a:p>
            <a:fld id="{D5E2F4D9-1A6B-894D-9E7D-8548C879BC04}" type="datetime1">
              <a:rPr lang="en-US" smtClean="0"/>
              <a:pPr/>
              <a:t>7/18/2023</a:t>
            </a:fld>
            <a:endParaRPr lang="en-US" dirty="0"/>
          </a:p>
        </p:txBody>
      </p:sp>
      <p:sp>
        <p:nvSpPr>
          <p:cNvPr id="12" name="Slide Number Placeholder 11">
            <a:extLst>
              <a:ext uri="{FF2B5EF4-FFF2-40B4-BE49-F238E27FC236}">
                <a16:creationId xmlns:a16="http://schemas.microsoft.com/office/drawing/2014/main" id="{6308D1AB-33EC-174A-AFF4-6B9718A863B4}"/>
              </a:ext>
            </a:extLst>
          </p:cNvPr>
          <p:cNvSpPr>
            <a:spLocks noGrp="1"/>
          </p:cNvSpPr>
          <p:nvPr>
            <p:ph type="sldNum" sz="quarter" idx="4"/>
          </p:nvPr>
        </p:nvSpPr>
        <p:spPr>
          <a:xfrm>
            <a:off x="10153276" y="6356350"/>
            <a:ext cx="1657723" cy="365125"/>
          </a:xfrm>
        </p:spPr>
        <p:txBody>
          <a:bodyPr/>
          <a:lstStyle/>
          <a:p>
            <a:fld id="{294A09A9-5501-47C1-A89A-A340965A2BE2}" type="slidenum">
              <a:rPr lang="en-US" smtClean="0"/>
              <a:pPr/>
              <a:t>8</a:t>
            </a:fld>
            <a:endParaRPr lang="en-US" dirty="0"/>
          </a:p>
        </p:txBody>
      </p:sp>
    </p:spTree>
    <p:extLst>
      <p:ext uri="{BB962C8B-B14F-4D97-AF65-F5344CB8AC3E}">
        <p14:creationId xmlns:p14="http://schemas.microsoft.com/office/powerpoint/2010/main" val="700209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5E2E3E-148D-4BE4-88A4-447C4BC35E68}"/>
              </a:ext>
            </a:extLst>
          </p:cNvPr>
          <p:cNvSpPr>
            <a:spLocks noGrp="1"/>
          </p:cNvSpPr>
          <p:nvPr>
            <p:ph type="title"/>
          </p:nvPr>
        </p:nvSpPr>
        <p:spPr/>
        <p:txBody>
          <a:bodyPr/>
          <a:lstStyle/>
          <a:p>
            <a:r>
              <a:rPr lang="en-US" dirty="0">
                <a:latin typeface="GungsuhChe" panose="02030609000101010101" pitchFamily="49" charset="-127"/>
                <a:ea typeface="GungsuhChe" panose="02030609000101010101" pitchFamily="49" charset="-127"/>
              </a:rPr>
              <a:t>Sample Professional Plan Timeline </a:t>
            </a:r>
          </a:p>
        </p:txBody>
      </p:sp>
      <p:graphicFrame>
        <p:nvGraphicFramePr>
          <p:cNvPr id="2" name="Diagram 2" descr="SmartArt graphic">
            <a:extLst>
              <a:ext uri="{FF2B5EF4-FFF2-40B4-BE49-F238E27FC236}">
                <a16:creationId xmlns:a16="http://schemas.microsoft.com/office/drawing/2014/main" id="{364D30CB-C02F-4FE1-9E72-11B75FF74851}"/>
              </a:ext>
            </a:extLst>
          </p:cNvPr>
          <p:cNvGraphicFramePr/>
          <p:nvPr>
            <p:extLst>
              <p:ext uri="{D42A27DB-BD31-4B8C-83A1-F6EECF244321}">
                <p14:modId xmlns:p14="http://schemas.microsoft.com/office/powerpoint/2010/main" val="4066673577"/>
              </p:ext>
            </p:extLst>
          </p:nvPr>
        </p:nvGraphicFramePr>
        <p:xfrm>
          <a:off x="1245325" y="1706563"/>
          <a:ext cx="9779182" cy="4363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374915C9-579A-6644-A782-7D56C8F5561E}"/>
              </a:ext>
            </a:extLst>
          </p:cNvPr>
          <p:cNvSpPr>
            <a:spLocks noGrp="1"/>
          </p:cNvSpPr>
          <p:nvPr>
            <p:ph type="dt" sz="half" idx="2"/>
          </p:nvPr>
        </p:nvSpPr>
        <p:spPr/>
        <p:txBody>
          <a:bodyPr/>
          <a:lstStyle/>
          <a:p>
            <a:fld id="{79C497D8-AFA6-424B-9876-402B886244CF}" type="datetime1">
              <a:rPr lang="en-US" smtClean="0"/>
              <a:t>7/18/2023</a:t>
            </a:fld>
            <a:endParaRPr lang="en-US" dirty="0"/>
          </a:p>
        </p:txBody>
      </p:sp>
      <p:sp>
        <p:nvSpPr>
          <p:cNvPr id="6" name="Slide Number Placeholder 5">
            <a:extLst>
              <a:ext uri="{FF2B5EF4-FFF2-40B4-BE49-F238E27FC236}">
                <a16:creationId xmlns:a16="http://schemas.microsoft.com/office/drawing/2014/main" id="{280037C3-0E79-CD4B-92A9-5B5F9E74A60B}"/>
              </a:ext>
            </a:extLst>
          </p:cNvPr>
          <p:cNvSpPr>
            <a:spLocks noGrp="1"/>
          </p:cNvSpPr>
          <p:nvPr>
            <p:ph type="sldNum" sz="quarter" idx="4"/>
          </p:nvPr>
        </p:nvSpPr>
        <p:spPr/>
        <p:txBody>
          <a:bodyPr/>
          <a:lstStyle/>
          <a:p>
            <a:fld id="{294A09A9-5501-47C1-A89A-A340965A2BE2}" type="slidenum">
              <a:rPr lang="en-US" smtClean="0"/>
              <a:t>9</a:t>
            </a:fld>
            <a:endParaRPr lang="en-US" dirty="0"/>
          </a:p>
        </p:txBody>
      </p:sp>
    </p:spTree>
    <p:extLst>
      <p:ext uri="{BB962C8B-B14F-4D97-AF65-F5344CB8AC3E}">
        <p14:creationId xmlns:p14="http://schemas.microsoft.com/office/powerpoint/2010/main" val="932498405"/>
      </p:ext>
    </p:extLst>
  </p:cSld>
  <p:clrMapOvr>
    <a:masterClrMapping/>
  </p:clrMapOvr>
</p:sld>
</file>

<file path=ppt/theme/theme1.xml><?xml version="1.0" encoding="utf-8"?>
<a:theme xmlns:a="http://schemas.openxmlformats.org/drawingml/2006/main" name="Office Theme">
  <a:themeElements>
    <a:clrScheme name="Universal Color Block">
      <a:dk1>
        <a:srgbClr val="000000"/>
      </a:dk1>
      <a:lt1>
        <a:srgbClr val="FFFFFF"/>
      </a:lt1>
      <a:dk2>
        <a:srgbClr val="44546A"/>
      </a:dk2>
      <a:lt2>
        <a:srgbClr val="E7E6E6"/>
      </a:lt2>
      <a:accent1>
        <a:srgbClr val="0068FF"/>
      </a:accent1>
      <a:accent2>
        <a:srgbClr val="DAE5EF"/>
      </a:accent2>
      <a:accent3>
        <a:srgbClr val="637183"/>
      </a:accent3>
      <a:accent4>
        <a:srgbClr val="434E5E"/>
      </a:accent4>
      <a:accent5>
        <a:srgbClr val="5B9BD5"/>
      </a:accent5>
      <a:accent6>
        <a:srgbClr val="70AD47"/>
      </a:accent6>
      <a:hlink>
        <a:srgbClr val="0563C1"/>
      </a:hlink>
      <a:folHlink>
        <a:srgbClr val="954F72"/>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al Color Block_Win32_AP_v2" id="{3EA4D81A-EBDE-431D-8B15-A5A6F500D5A4}" vid="{8EBF5489-0BE1-418D-A69C-2193D304C7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85334180-0405-413B-834A-44FA9E05ADB7}">
  <ds:schemaRefs>
    <ds:schemaRef ds:uri="http://schemas.microsoft.com/sharepoint/v3/contenttype/forms"/>
  </ds:schemaRefs>
</ds:datastoreItem>
</file>

<file path=customXml/itemProps2.xml><?xml version="1.0" encoding="utf-8"?>
<ds:datastoreItem xmlns:ds="http://schemas.openxmlformats.org/officeDocument/2006/customXml" ds:itemID="{4A615295-94F6-4CE2-A1B1-6B7E1DAA5A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D5BAB77-79E1-4739-AA51-10C9079186D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{94379602-B5FB-4BA5-BADF-F3CC1393309B}tf45331398_win32</Template>
  <TotalTime>847</TotalTime>
  <Words>1937</Words>
  <Application>Microsoft Office PowerPoint</Application>
  <PresentationFormat>Widescreen</PresentationFormat>
  <Paragraphs>354</Paragraphs>
  <Slides>39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GungsuhChe</vt:lpstr>
      <vt:lpstr>Arial</vt:lpstr>
      <vt:lpstr>Arial Rounded MT Bold</vt:lpstr>
      <vt:lpstr>Calibri</vt:lpstr>
      <vt:lpstr>Tenorite</vt:lpstr>
      <vt:lpstr>Wingdings</vt:lpstr>
      <vt:lpstr>Office Theme</vt:lpstr>
      <vt:lpstr>So, You Want to Be in Health Care? How to Get What You Want...It's Possible!</vt:lpstr>
      <vt:lpstr>Agenda</vt:lpstr>
      <vt:lpstr>Introduction</vt:lpstr>
      <vt:lpstr>Primary Target</vt:lpstr>
      <vt:lpstr>Pathways </vt:lpstr>
      <vt:lpstr>Top Healthcare Professions*</vt:lpstr>
      <vt:lpstr>The first one through the wall always gets bloody.</vt:lpstr>
      <vt:lpstr>Plan for Your Professional Launch </vt:lpstr>
      <vt:lpstr>Sample Professional Plan Timeline </vt:lpstr>
      <vt:lpstr>PowerPoint Presentation</vt:lpstr>
      <vt:lpstr> How to Build Your </vt:lpstr>
      <vt:lpstr>Before you start…BRAINSTORM. How has what you’ve done in the past relate to “X” profession? Think about… Customer Service Skills, Working in Teams, Patient Care/Health Care Experience, Technology/Databases or Electronic Records Experience, Management, etc.  </vt:lpstr>
      <vt:lpstr>Customer Service Skills</vt:lpstr>
      <vt:lpstr>Management</vt:lpstr>
      <vt:lpstr>Technology</vt:lpstr>
      <vt:lpstr>Cover Letters</vt:lpstr>
      <vt:lpstr>PowerPoint Presentation</vt:lpstr>
      <vt:lpstr>The Basics</vt:lpstr>
      <vt:lpstr>Getting Started</vt:lpstr>
      <vt:lpstr>Organizing your Cover Letter</vt:lpstr>
      <vt:lpstr>The Heading</vt:lpstr>
      <vt:lpstr> The Introduction </vt:lpstr>
      <vt:lpstr>The Argument</vt:lpstr>
      <vt:lpstr>The Closing</vt:lpstr>
      <vt:lpstr>Cover Letter Tips</vt:lpstr>
      <vt:lpstr>The Resume</vt:lpstr>
      <vt:lpstr>Employers typically look at a resume for 20 seconds, thus, your resume should show the employer, briefly, what you excel at and why they should hire you.   </vt:lpstr>
      <vt:lpstr>What is the #1 Largest Resume Oversight?</vt:lpstr>
      <vt:lpstr>Resume Rules</vt:lpstr>
      <vt:lpstr>Resume Rules</vt:lpstr>
      <vt:lpstr>Resume Rules</vt:lpstr>
      <vt:lpstr>DO NOT:</vt:lpstr>
      <vt:lpstr>The Interview – Dress for Success</vt:lpstr>
      <vt:lpstr>PowerPoint Presentation</vt:lpstr>
      <vt:lpstr>Don’t Sell Yourself Short</vt:lpstr>
      <vt:lpstr>How Does My Resume Compare?</vt:lpstr>
      <vt:lpstr>Things to Include</vt:lpstr>
      <vt:lpstr>Summary and Mock Interaction</vt:lpstr>
      <vt:lpstr>Thank you!</vt:lpstr>
    </vt:vector>
  </TitlesOfParts>
  <Company>Texas AM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Burns, Rebecca J</dc:creator>
  <cp:lastModifiedBy>Burns, Rebecca J</cp:lastModifiedBy>
  <cp:revision>44</cp:revision>
  <dcterms:created xsi:type="dcterms:W3CDTF">2023-07-18T22:27:00Z</dcterms:created>
  <dcterms:modified xsi:type="dcterms:W3CDTF">2023-07-19T12:34:35Z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