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5143500" type="screen16x9"/>
  <p:notesSz cx="6858000" cy="9144000"/>
  <p:embeddedFontLst>
    <p:embeddedFont>
      <p:font typeface="Architects Daughter" panose="020B0604020202020204" charset="0"/>
      <p:regular r:id="rId53"/>
    </p:embeddedFont>
    <p:embeddedFont>
      <p:font typeface="Calibri" panose="020F0502020204030204" pitchFamily="34" charset="0"/>
      <p:regular r:id="rId54"/>
      <p:bold r:id="rId55"/>
      <p:italic r:id="rId56"/>
      <p:boldItalic r:id="rId57"/>
    </p:embeddedFont>
    <p:embeddedFont>
      <p:font typeface="Catamaran" panose="020B0604020202020204" charset="0"/>
      <p:regular r:id="rId58"/>
      <p:bold r:id="rId59"/>
    </p:embeddedFont>
    <p:embeddedFont>
      <p:font typeface="Comic Sans MS" panose="030F0702030302020204" pitchFamily="66" charset="0"/>
      <p:regular r:id="rId60"/>
      <p:bold r:id="rId61"/>
      <p:italic r:id="rId62"/>
      <p:boldItalic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hkOpYtrjygz1ZPoVaJkKMHnc29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4871d14cdb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24871d14cdb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Using a shoulder partner tell one another how your typical meal compares to the recommended MyPlate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4871d14cdb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24871d14cdb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4871d14cdb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4871d14cdb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4871d14cdb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24871d14cdb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4871d14cdb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24871d14cdb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4ba7e94a6d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g24ba7e94a6d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4871d14cd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7" name="Google Shape;807;g24871d14cdb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 name="Google Shape;85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 name="Google Shape;914;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22d824e1b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4" name="Google Shape;924;g222d824e1b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22d824e1b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g222d824e1b2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4" name="Google Shape;944;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5" name="Google Shape;95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23abcb922e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g223abcb922e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0" name="Google Shape;1020;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4871d14cdb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6" name="Google Shape;1066;g24871d14cdb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25742d177e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4" name="Google Shape;1094;g25742d177e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2" name="Google Shape;1122;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4871d14cdb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0" name="Google Shape;1140;g24871d14cdb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87"/>
          <p:cNvPicPr preferRelativeResize="0"/>
          <p:nvPr/>
        </p:nvPicPr>
        <p:blipFill rotWithShape="1">
          <a:blip r:embed="rId2">
            <a:alphaModFix/>
          </a:blip>
          <a:srcRect/>
          <a:stretch/>
        </p:blipFill>
        <p:spPr>
          <a:xfrm>
            <a:off x="2103113" y="216500"/>
            <a:ext cx="4937775" cy="4527647"/>
          </a:xfrm>
          <a:prstGeom prst="rect">
            <a:avLst/>
          </a:prstGeom>
          <a:noFill/>
          <a:ln>
            <a:noFill/>
          </a:ln>
        </p:spPr>
      </p:pic>
      <p:sp>
        <p:nvSpPr>
          <p:cNvPr id="10" name="Google Shape;10;p87"/>
          <p:cNvSpPr txBox="1">
            <a:spLocks noGrp="1"/>
          </p:cNvSpPr>
          <p:nvPr>
            <p:ph type="ctrTitle"/>
          </p:nvPr>
        </p:nvSpPr>
        <p:spPr>
          <a:xfrm>
            <a:off x="2998355" y="1010125"/>
            <a:ext cx="3147300" cy="2052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SzPts val="3600"/>
              <a:buNone/>
              <a:defRPr sz="3600" b="1"/>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p87"/>
          <p:cNvSpPr txBox="1">
            <a:spLocks noGrp="1"/>
          </p:cNvSpPr>
          <p:nvPr>
            <p:ph type="subTitle" idx="1"/>
          </p:nvPr>
        </p:nvSpPr>
        <p:spPr>
          <a:xfrm>
            <a:off x="311700" y="31389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96"/>
          <p:cNvSpPr txBox="1">
            <a:spLocks noGrp="1"/>
          </p:cNvSpPr>
          <p:nvPr>
            <p:ph type="title"/>
          </p:nvPr>
        </p:nvSpPr>
        <p:spPr>
          <a:xfrm rot="452811">
            <a:off x="3437575" y="3328334"/>
            <a:ext cx="2471509" cy="514745"/>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1" name="Google Shape;61;p96"/>
          <p:cNvSpPr txBox="1">
            <a:spLocks noGrp="1"/>
          </p:cNvSpPr>
          <p:nvPr>
            <p:ph type="subTitle" idx="1"/>
          </p:nvPr>
        </p:nvSpPr>
        <p:spPr>
          <a:xfrm rot="464367">
            <a:off x="2904682" y="3753522"/>
            <a:ext cx="3341539" cy="792628"/>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_ONLY_1">
    <p:spTree>
      <p:nvGrpSpPr>
        <p:cNvPr id="1" name="Shape 62"/>
        <p:cNvGrpSpPr/>
        <p:nvPr/>
      </p:nvGrpSpPr>
      <p:grpSpPr>
        <a:xfrm>
          <a:off x="0" y="0"/>
          <a:ext cx="0" cy="0"/>
          <a:chOff x="0" y="0"/>
          <a:chExt cx="0" cy="0"/>
        </a:xfrm>
      </p:grpSpPr>
      <p:sp>
        <p:nvSpPr>
          <p:cNvPr id="63" name="Google Shape;63;p97"/>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9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97"/>
          <p:cNvSpPr txBox="1">
            <a:spLocks noGrp="1"/>
          </p:cNvSpPr>
          <p:nvPr>
            <p:ph type="title" idx="2"/>
          </p:nvPr>
        </p:nvSpPr>
        <p:spPr>
          <a:xfrm>
            <a:off x="1842319"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 name="Google Shape;66;p9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7" name="Google Shape;67;p9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9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69" name="Google Shape;69;p97"/>
          <p:cNvPicPr preferRelativeResize="0"/>
          <p:nvPr/>
        </p:nvPicPr>
        <p:blipFill rotWithShape="1">
          <a:blip r:embed="rId2">
            <a:alphaModFix/>
          </a:blip>
          <a:srcRect/>
          <a:stretch/>
        </p:blipFill>
        <p:spPr>
          <a:xfrm rot="-652982">
            <a:off x="-2228827" y="2581135"/>
            <a:ext cx="3104622" cy="28467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sp>
        <p:nvSpPr>
          <p:cNvPr id="71" name="Google Shape;71;p98"/>
          <p:cNvSpPr txBox="1">
            <a:spLocks noGrp="1"/>
          </p:cNvSpPr>
          <p:nvPr>
            <p:ph type="subTitle" idx="1"/>
          </p:nvPr>
        </p:nvSpPr>
        <p:spPr>
          <a:xfrm>
            <a:off x="1063200" y="1807053"/>
            <a:ext cx="3646800" cy="48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Font typeface="Architects Daughter"/>
              <a:buNone/>
              <a:defRPr sz="2000" b="1">
                <a:latin typeface="Architects Daughter"/>
                <a:ea typeface="Architects Daughter"/>
                <a:cs typeface="Architects Daughter"/>
                <a:sym typeface="Architects Daugh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2" name="Google Shape;72;p98"/>
          <p:cNvSpPr txBox="1">
            <a:spLocks noGrp="1"/>
          </p:cNvSpPr>
          <p:nvPr>
            <p:ph type="body" idx="2"/>
          </p:nvPr>
        </p:nvSpPr>
        <p:spPr>
          <a:xfrm>
            <a:off x="1063200" y="2473322"/>
            <a:ext cx="4531200" cy="2366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0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73" name="Google Shape;73;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4" name="Google Shape;74;p98"/>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9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TITLE_ONLY_2_2">
    <p:spTree>
      <p:nvGrpSpPr>
        <p:cNvPr id="1" name="Shape 76"/>
        <p:cNvGrpSpPr/>
        <p:nvPr/>
      </p:nvGrpSpPr>
      <p:grpSpPr>
        <a:xfrm>
          <a:off x="0" y="0"/>
          <a:ext cx="0" cy="0"/>
          <a:chOff x="0" y="0"/>
          <a:chExt cx="0" cy="0"/>
        </a:xfrm>
      </p:grpSpPr>
      <p:pic>
        <p:nvPicPr>
          <p:cNvPr id="77" name="Google Shape;77;p99"/>
          <p:cNvPicPr preferRelativeResize="0"/>
          <p:nvPr/>
        </p:nvPicPr>
        <p:blipFill rotWithShape="1">
          <a:blip r:embed="rId2">
            <a:alphaModFix/>
          </a:blip>
          <a:srcRect/>
          <a:stretch/>
        </p:blipFill>
        <p:spPr>
          <a:xfrm>
            <a:off x="668150" y="304640"/>
            <a:ext cx="5840423" cy="4669323"/>
          </a:xfrm>
          <a:prstGeom prst="rect">
            <a:avLst/>
          </a:prstGeom>
          <a:noFill/>
          <a:ln>
            <a:noFill/>
          </a:ln>
          <a:effectLst>
            <a:outerShdw blurRad="57150" dist="19050" dir="5400000" algn="bl" rotWithShape="0">
              <a:srgbClr val="000000">
                <a:alpha val="48627"/>
              </a:srgbClr>
            </a:outerShdw>
          </a:effectLst>
        </p:spPr>
      </p:pic>
      <p:sp>
        <p:nvSpPr>
          <p:cNvPr id="78" name="Google Shape;78;p99"/>
          <p:cNvSpPr txBox="1">
            <a:spLocks noGrp="1"/>
          </p:cNvSpPr>
          <p:nvPr>
            <p:ph type="title"/>
          </p:nvPr>
        </p:nvSpPr>
        <p:spPr>
          <a:xfrm>
            <a:off x="1215600" y="4877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1">
  <p:cSld name="TITLE_ONLY_2">
    <p:spTree>
      <p:nvGrpSpPr>
        <p:cNvPr id="1" name="Shape 79"/>
        <p:cNvGrpSpPr/>
        <p:nvPr/>
      </p:nvGrpSpPr>
      <p:grpSpPr>
        <a:xfrm>
          <a:off x="0" y="0"/>
          <a:ext cx="0" cy="0"/>
          <a:chOff x="0" y="0"/>
          <a:chExt cx="0" cy="0"/>
        </a:xfrm>
      </p:grpSpPr>
      <p:sp>
        <p:nvSpPr>
          <p:cNvPr id="80" name="Google Shape;80;p100"/>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0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p:cSld name="ONE_COLUMN_TEXT_1">
    <p:spTree>
      <p:nvGrpSpPr>
        <p:cNvPr id="1" name="Shape 82"/>
        <p:cNvGrpSpPr/>
        <p:nvPr/>
      </p:nvGrpSpPr>
      <p:grpSpPr>
        <a:xfrm>
          <a:off x="0" y="0"/>
          <a:ext cx="0" cy="0"/>
          <a:chOff x="0" y="0"/>
          <a:chExt cx="0" cy="0"/>
        </a:xfrm>
      </p:grpSpPr>
      <p:sp>
        <p:nvSpPr>
          <p:cNvPr id="83" name="Google Shape;83;p101"/>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b="1"/>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4" name="Google Shape;84;p101"/>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102"/>
          <p:cNvSpPr txBox="1">
            <a:spLocks noGrp="1"/>
          </p:cNvSpPr>
          <p:nvPr>
            <p:ph type="title"/>
          </p:nvPr>
        </p:nvSpPr>
        <p:spPr>
          <a:xfrm>
            <a:off x="1978800" y="634425"/>
            <a:ext cx="5186400" cy="117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ix Columns">
  <p:cSld name="TITLE_ONLY_2_1_1">
    <p:spTree>
      <p:nvGrpSpPr>
        <p:cNvPr id="1" name="Shape 87"/>
        <p:cNvGrpSpPr/>
        <p:nvPr/>
      </p:nvGrpSpPr>
      <p:grpSpPr>
        <a:xfrm>
          <a:off x="0" y="0"/>
          <a:ext cx="0" cy="0"/>
          <a:chOff x="0" y="0"/>
          <a:chExt cx="0" cy="0"/>
        </a:xfrm>
      </p:grpSpPr>
      <p:sp>
        <p:nvSpPr>
          <p:cNvPr id="88" name="Google Shape;88;p103"/>
          <p:cNvSpPr/>
          <p:nvPr/>
        </p:nvSpPr>
        <p:spPr>
          <a:xfrm rot="398269">
            <a:off x="578384" y="-5755"/>
            <a:ext cx="7181238" cy="5188439"/>
          </a:xfrm>
          <a:prstGeom prst="rect">
            <a:avLst/>
          </a:prstGeom>
          <a:solidFill>
            <a:srgbClr val="F3F3F3"/>
          </a:solidFill>
          <a:ln>
            <a:noFill/>
          </a:ln>
          <a:effectLst>
            <a:outerShdw blurRad="57150" dist="19050" dir="150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0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03"/>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1" name="Google Shape;91;p103"/>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2" name="Google Shape;92;p103"/>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3" name="Google Shape;93;p103"/>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 name="Google Shape;94;p103"/>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5" name="Google Shape;95;p103"/>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 name="Google Shape;96;p103"/>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7" name="Google Shape;97;p103"/>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8" name="Google Shape;98;p103"/>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9" name="Google Shape;99;p103"/>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03"/>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1" name="Google Shape;101;p103"/>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 Credits">
  <p:cSld name="TITLE_3">
    <p:spTree>
      <p:nvGrpSpPr>
        <p:cNvPr id="1" name="Shape 102"/>
        <p:cNvGrpSpPr/>
        <p:nvPr/>
      </p:nvGrpSpPr>
      <p:grpSpPr>
        <a:xfrm>
          <a:off x="0" y="0"/>
          <a:ext cx="0" cy="0"/>
          <a:chOff x="0" y="0"/>
          <a:chExt cx="0" cy="0"/>
        </a:xfrm>
      </p:grpSpPr>
      <p:pic>
        <p:nvPicPr>
          <p:cNvPr id="103" name="Google Shape;103;p104"/>
          <p:cNvPicPr preferRelativeResize="0"/>
          <p:nvPr/>
        </p:nvPicPr>
        <p:blipFill rotWithShape="1">
          <a:blip r:embed="rId2">
            <a:alphaModFix/>
          </a:blip>
          <a:srcRect/>
          <a:stretch/>
        </p:blipFill>
        <p:spPr>
          <a:xfrm>
            <a:off x="717554" y="-1325744"/>
            <a:ext cx="5428087" cy="7181544"/>
          </a:xfrm>
          <a:prstGeom prst="rect">
            <a:avLst/>
          </a:prstGeom>
          <a:noFill/>
          <a:ln>
            <a:noFill/>
          </a:ln>
          <a:effectLst>
            <a:outerShdw blurRad="57150" dist="19050" dir="5400000" algn="bl" rotWithShape="0">
              <a:srgbClr val="000000">
                <a:alpha val="48627"/>
              </a:srgbClr>
            </a:outerShdw>
          </a:effectLst>
        </p:spPr>
      </p:pic>
      <p:sp>
        <p:nvSpPr>
          <p:cNvPr id="104" name="Google Shape;104;p104"/>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5" name="Google Shape;105;p104"/>
          <p:cNvSpPr txBox="1">
            <a:spLocks noGrp="1"/>
          </p:cNvSpPr>
          <p:nvPr>
            <p:ph type="subTitle" idx="1"/>
          </p:nvPr>
        </p:nvSpPr>
        <p:spPr>
          <a:xfrm>
            <a:off x="1677525" y="1284100"/>
            <a:ext cx="3986100" cy="178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6" name="Google Shape;106;p104"/>
          <p:cNvSpPr txBox="1"/>
          <p:nvPr/>
        </p:nvSpPr>
        <p:spPr>
          <a:xfrm>
            <a:off x="1677525" y="3323999"/>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0" i="0" u="none" strike="noStrike" cap="none">
                <a:solidFill>
                  <a:schemeClr val="dk1"/>
                </a:solidFill>
                <a:latin typeface="Catamaran"/>
                <a:ea typeface="Catamaran"/>
                <a:cs typeface="Catamaran"/>
                <a:sym typeface="Catamaran"/>
              </a:rPr>
              <a:t>CREDITS: This presentation template was created by </a:t>
            </a:r>
            <a:r>
              <a:rPr lang="en" sz="1200" b="0" i="0" u="none" strike="noStrike" cap="none">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b="0" i="0" u="none" strike="noStrike" cap="none">
                <a:solidFill>
                  <a:schemeClr val="dk1"/>
                </a:solidFill>
                <a:latin typeface="Catamaran"/>
                <a:ea typeface="Catamaran"/>
                <a:cs typeface="Catamaran"/>
                <a:sym typeface="Catamaran"/>
              </a:rPr>
              <a:t>, including icons by </a:t>
            </a:r>
            <a:r>
              <a:rPr lang="en" sz="1200" b="0" i="0" u="none" strike="noStrike" cap="none">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b="0" i="0" u="none" strike="noStrike" cap="none">
                <a:solidFill>
                  <a:schemeClr val="dk1"/>
                </a:solidFill>
                <a:latin typeface="Catamaran"/>
                <a:ea typeface="Catamaran"/>
                <a:cs typeface="Catamaran"/>
                <a:sym typeface="Catamaran"/>
              </a:rPr>
              <a:t>, and infographics &amp; images by </a:t>
            </a:r>
            <a:r>
              <a:rPr lang="en" sz="1200" b="0" i="0" u="none" strike="noStrike" cap="none">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b="0" i="0" u="none" strike="noStrike" cap="none">
                <a:solidFill>
                  <a:schemeClr val="dk1"/>
                </a:solidFill>
                <a:latin typeface="Catamaran"/>
                <a:ea typeface="Catamaran"/>
                <a:cs typeface="Catamaran"/>
                <a:sym typeface="Catamaran"/>
              </a:rPr>
              <a:t>. </a:t>
            </a:r>
            <a:endParaRPr sz="1200" b="0" i="0" u="none" strike="noStrike" cap="none">
              <a:solidFill>
                <a:schemeClr val="dk1"/>
              </a:solidFill>
              <a:latin typeface="Catamaran"/>
              <a:ea typeface="Catamaran"/>
              <a:cs typeface="Catamaran"/>
              <a:sym typeface="Catamaran"/>
            </a:endParaRPr>
          </a:p>
          <a:p>
            <a:pPr marL="0" marR="0" lvl="0" indent="0" algn="l" rtl="0">
              <a:lnSpc>
                <a:spcPct val="100000"/>
              </a:lnSpc>
              <a:spcBef>
                <a:spcPts val="300"/>
              </a:spcBef>
              <a:spcAft>
                <a:spcPts val="0"/>
              </a:spcAft>
              <a:buClr>
                <a:srgbClr val="000000"/>
              </a:buClr>
              <a:buSzPts val="1200"/>
              <a:buFont typeface="Arial"/>
              <a:buNone/>
            </a:pPr>
            <a:endParaRPr sz="1200" b="0" i="0" u="none" strike="noStrike" cap="none">
              <a:solidFill>
                <a:schemeClr val="dk1"/>
              </a:solidFill>
              <a:latin typeface="Catamaran"/>
              <a:ea typeface="Catamaran"/>
              <a:cs typeface="Catamaran"/>
              <a:sym typeface="Catamar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07"/>
        <p:cNvGrpSpPr/>
        <p:nvPr/>
      </p:nvGrpSpPr>
      <p:grpSpPr>
        <a:xfrm>
          <a:off x="0" y="0"/>
          <a:ext cx="0" cy="0"/>
          <a:chOff x="0" y="0"/>
          <a:chExt cx="0" cy="0"/>
        </a:xfrm>
      </p:grpSpPr>
      <p:sp>
        <p:nvSpPr>
          <p:cNvPr id="108" name="Google Shape;108;p105"/>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09" name="Google Shape;109;p10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0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12"/>
        <p:cNvGrpSpPr/>
        <p:nvPr/>
      </p:nvGrpSpPr>
      <p:grpSpPr>
        <a:xfrm>
          <a:off x="0" y="0"/>
          <a:ext cx="0" cy="0"/>
          <a:chOff x="0" y="0"/>
          <a:chExt cx="0" cy="0"/>
        </a:xfrm>
      </p:grpSpPr>
      <p:sp>
        <p:nvSpPr>
          <p:cNvPr id="13" name="Google Shape;13;p88"/>
          <p:cNvSpPr txBox="1">
            <a:spLocks noGrp="1"/>
          </p:cNvSpPr>
          <p:nvPr>
            <p:ph type="ctrTitle"/>
          </p:nvPr>
        </p:nvSpPr>
        <p:spPr>
          <a:xfrm>
            <a:off x="1394950" y="3598868"/>
            <a:ext cx="3187500" cy="78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88"/>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1"/>
        <p:cNvGrpSpPr/>
        <p:nvPr/>
      </p:nvGrpSpPr>
      <p:grpSpPr>
        <a:xfrm>
          <a:off x="0" y="0"/>
          <a:ext cx="0" cy="0"/>
          <a:chOff x="0" y="0"/>
          <a:chExt cx="0" cy="0"/>
        </a:xfrm>
      </p:grpSpPr>
      <p:sp>
        <p:nvSpPr>
          <p:cNvPr id="112" name="Google Shape;112;p106"/>
          <p:cNvSpPr txBox="1">
            <a:spLocks noGrp="1"/>
          </p:cNvSpPr>
          <p:nvPr>
            <p:ph type="body" idx="1"/>
          </p:nvPr>
        </p:nvSpPr>
        <p:spPr>
          <a:xfrm>
            <a:off x="9771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113" name="Google Shape;113;p106"/>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0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106"/>
          <p:cNvSpPr txBox="1">
            <a:spLocks noGrp="1"/>
          </p:cNvSpPr>
          <p:nvPr>
            <p:ph type="body" idx="2"/>
          </p:nvPr>
        </p:nvSpPr>
        <p:spPr>
          <a:xfrm>
            <a:off x="42510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107"/>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0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9" name="Google Shape;119;p107"/>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108"/>
          <p:cNvSpPr/>
          <p:nvPr/>
        </p:nvSpPr>
        <p:spPr>
          <a:xfrm>
            <a:off x="726600" y="0"/>
            <a:ext cx="4921200" cy="13884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08"/>
          <p:cNvSpPr txBox="1">
            <a:spLocks noGrp="1"/>
          </p:cNvSpPr>
          <p:nvPr>
            <p:ph type="title"/>
          </p:nvPr>
        </p:nvSpPr>
        <p:spPr>
          <a:xfrm>
            <a:off x="1063200" y="367900"/>
            <a:ext cx="4497900" cy="102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pic>
        <p:nvPicPr>
          <p:cNvPr id="124" name="Google Shape;124;p109"/>
          <p:cNvPicPr preferRelativeResize="0"/>
          <p:nvPr/>
        </p:nvPicPr>
        <p:blipFill rotWithShape="1">
          <a:blip r:embed="rId2">
            <a:alphaModFix/>
          </a:blip>
          <a:srcRect/>
          <a:stretch/>
        </p:blipFill>
        <p:spPr>
          <a:xfrm rot="-5400000">
            <a:off x="2758488" y="-463550"/>
            <a:ext cx="3627026" cy="6417823"/>
          </a:xfrm>
          <a:prstGeom prst="rect">
            <a:avLst/>
          </a:prstGeom>
          <a:noFill/>
          <a:ln>
            <a:noFill/>
          </a:ln>
        </p:spPr>
      </p:pic>
      <p:sp>
        <p:nvSpPr>
          <p:cNvPr id="125" name="Google Shape;125;p109"/>
          <p:cNvSpPr txBox="1">
            <a:spLocks noGrp="1"/>
          </p:cNvSpPr>
          <p:nvPr>
            <p:ph type="title" hasCustomPrompt="1"/>
          </p:nvPr>
        </p:nvSpPr>
        <p:spPr>
          <a:xfrm>
            <a:off x="2271775" y="1542250"/>
            <a:ext cx="4600500" cy="1420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r>
              <a:t>xx%</a:t>
            </a:r>
          </a:p>
        </p:txBody>
      </p:sp>
      <p:sp>
        <p:nvSpPr>
          <p:cNvPr id="126" name="Google Shape;126;p109"/>
          <p:cNvSpPr txBox="1">
            <a:spLocks noGrp="1"/>
          </p:cNvSpPr>
          <p:nvPr>
            <p:ph type="body" idx="1"/>
          </p:nvPr>
        </p:nvSpPr>
        <p:spPr>
          <a:xfrm>
            <a:off x="2984250" y="2915600"/>
            <a:ext cx="3175500" cy="7080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a:lvl1pPr>
            <a:lvl2pPr marL="914400" lvl="1" indent="-342900" algn="ctr">
              <a:lnSpc>
                <a:spcPct val="100000"/>
              </a:lnSpc>
              <a:spcBef>
                <a:spcPts val="1600"/>
              </a:spcBef>
              <a:spcAft>
                <a:spcPts val="0"/>
              </a:spcAft>
              <a:buSzPts val="1800"/>
              <a:buChar char="○"/>
              <a:defRPr sz="1800"/>
            </a:lvl2pPr>
            <a:lvl3pPr marL="1371600" lvl="2" indent="-342900" algn="ctr">
              <a:lnSpc>
                <a:spcPct val="100000"/>
              </a:lnSpc>
              <a:spcBef>
                <a:spcPts val="1600"/>
              </a:spcBef>
              <a:spcAft>
                <a:spcPts val="0"/>
              </a:spcAft>
              <a:buSzPts val="1800"/>
              <a:buChar char="■"/>
              <a:defRPr sz="1800"/>
            </a:lvl3pPr>
            <a:lvl4pPr marL="1828800" lvl="3" indent="-342900" algn="ctr">
              <a:lnSpc>
                <a:spcPct val="100000"/>
              </a:lnSpc>
              <a:spcBef>
                <a:spcPts val="1600"/>
              </a:spcBef>
              <a:spcAft>
                <a:spcPts val="0"/>
              </a:spcAft>
              <a:buSzPts val="1800"/>
              <a:buChar char="●"/>
              <a:defRPr sz="1800"/>
            </a:lvl4pPr>
            <a:lvl5pPr marL="2286000" lvl="4" indent="-342900" algn="ctr">
              <a:lnSpc>
                <a:spcPct val="100000"/>
              </a:lnSpc>
              <a:spcBef>
                <a:spcPts val="1600"/>
              </a:spcBef>
              <a:spcAft>
                <a:spcPts val="0"/>
              </a:spcAft>
              <a:buSzPts val="1800"/>
              <a:buChar char="○"/>
              <a:defRPr sz="1800"/>
            </a:lvl5pPr>
            <a:lvl6pPr marL="2743200" lvl="5" indent="-342900" algn="ctr">
              <a:lnSpc>
                <a:spcPct val="100000"/>
              </a:lnSpc>
              <a:spcBef>
                <a:spcPts val="1600"/>
              </a:spcBef>
              <a:spcAft>
                <a:spcPts val="0"/>
              </a:spcAft>
              <a:buSzPts val="1800"/>
              <a:buChar char="■"/>
              <a:defRPr sz="1800"/>
            </a:lvl6pPr>
            <a:lvl7pPr marL="3200400" lvl="6" indent="-342900" algn="ctr">
              <a:lnSpc>
                <a:spcPct val="100000"/>
              </a:lnSpc>
              <a:spcBef>
                <a:spcPts val="1600"/>
              </a:spcBef>
              <a:spcAft>
                <a:spcPts val="0"/>
              </a:spcAft>
              <a:buSzPts val="1800"/>
              <a:buChar char="●"/>
              <a:defRPr sz="1800"/>
            </a:lvl7pPr>
            <a:lvl8pPr marL="3657600" lvl="7" indent="-342900" algn="ctr">
              <a:lnSpc>
                <a:spcPct val="100000"/>
              </a:lnSpc>
              <a:spcBef>
                <a:spcPts val="1600"/>
              </a:spcBef>
              <a:spcAft>
                <a:spcPts val="0"/>
              </a:spcAft>
              <a:buSzPts val="1800"/>
              <a:buChar char="○"/>
              <a:defRPr sz="1800"/>
            </a:lvl8pPr>
            <a:lvl9pPr marL="4114800" lvl="8" indent="-342900" algn="ctr">
              <a:lnSpc>
                <a:spcPct val="100000"/>
              </a:lnSpc>
              <a:spcBef>
                <a:spcPts val="1600"/>
              </a:spcBef>
              <a:spcAft>
                <a:spcPts val="1600"/>
              </a:spcAft>
              <a:buSzPts val="1800"/>
              <a:buChar char="■"/>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
  <p:cSld name="SECTION_HEADER_1">
    <p:spTree>
      <p:nvGrpSpPr>
        <p:cNvPr id="1" name="Shape 128"/>
        <p:cNvGrpSpPr/>
        <p:nvPr/>
      </p:nvGrpSpPr>
      <p:grpSpPr>
        <a:xfrm>
          <a:off x="0" y="0"/>
          <a:ext cx="0" cy="0"/>
          <a:chOff x="0" y="0"/>
          <a:chExt cx="0" cy="0"/>
        </a:xfrm>
      </p:grpSpPr>
      <p:sp>
        <p:nvSpPr>
          <p:cNvPr id="129" name="Google Shape;129;p111"/>
          <p:cNvSpPr txBox="1">
            <a:spLocks noGrp="1"/>
          </p:cNvSpPr>
          <p:nvPr>
            <p:ph type="title"/>
          </p:nvPr>
        </p:nvSpPr>
        <p:spPr>
          <a:xfrm rot="-751593">
            <a:off x="1985584" y="3475404"/>
            <a:ext cx="2471738" cy="514743"/>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0" name="Google Shape;130;p111"/>
          <p:cNvSpPr txBox="1">
            <a:spLocks noGrp="1"/>
          </p:cNvSpPr>
          <p:nvPr>
            <p:ph type="subTitle" idx="1"/>
          </p:nvPr>
        </p:nvSpPr>
        <p:spPr>
          <a:xfrm rot="-739912">
            <a:off x="1652287" y="3899950"/>
            <a:ext cx="3341703" cy="792571"/>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Numbers">
  <p:cSld name="TITLE_ONLY_3">
    <p:spTree>
      <p:nvGrpSpPr>
        <p:cNvPr id="1" name="Shape 131"/>
        <p:cNvGrpSpPr/>
        <p:nvPr/>
      </p:nvGrpSpPr>
      <p:grpSpPr>
        <a:xfrm>
          <a:off x="0" y="0"/>
          <a:ext cx="0" cy="0"/>
          <a:chOff x="0" y="0"/>
          <a:chExt cx="0" cy="0"/>
        </a:xfrm>
      </p:grpSpPr>
      <p:sp>
        <p:nvSpPr>
          <p:cNvPr id="132" name="Google Shape;132;p112"/>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1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4" name="Google Shape;134;p112"/>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
        <p:nvSpPr>
          <p:cNvPr id="135" name="Google Shape;135;p112"/>
          <p:cNvSpPr txBox="1">
            <a:spLocks noGrp="1"/>
          </p:cNvSpPr>
          <p:nvPr>
            <p:ph type="subTitle" idx="1"/>
          </p:nvPr>
        </p:nvSpPr>
        <p:spPr>
          <a:xfrm>
            <a:off x="1230498"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112"/>
          <p:cNvSpPr txBox="1">
            <a:spLocks noGrp="1"/>
          </p:cNvSpPr>
          <p:nvPr>
            <p:ph type="title" idx="2"/>
          </p:nvPr>
        </p:nvSpPr>
        <p:spPr>
          <a:xfrm>
            <a:off x="1230488"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7" name="Google Shape;137;p112"/>
          <p:cNvSpPr txBox="1">
            <a:spLocks noGrp="1"/>
          </p:cNvSpPr>
          <p:nvPr>
            <p:ph type="subTitle" idx="3"/>
          </p:nvPr>
        </p:nvSpPr>
        <p:spPr>
          <a:xfrm>
            <a:off x="3837123"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8" name="Google Shape;138;p112"/>
          <p:cNvSpPr txBox="1">
            <a:spLocks noGrp="1"/>
          </p:cNvSpPr>
          <p:nvPr>
            <p:ph type="title" idx="4"/>
          </p:nvPr>
        </p:nvSpPr>
        <p:spPr>
          <a:xfrm>
            <a:off x="3837113"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9" name="Google Shape;139;p112"/>
          <p:cNvSpPr txBox="1">
            <a:spLocks noGrp="1"/>
          </p:cNvSpPr>
          <p:nvPr>
            <p:ph type="subTitle" idx="5"/>
          </p:nvPr>
        </p:nvSpPr>
        <p:spPr>
          <a:xfrm>
            <a:off x="2533811" y="3957350"/>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0" name="Google Shape;140;p112"/>
          <p:cNvSpPr txBox="1">
            <a:spLocks noGrp="1"/>
          </p:cNvSpPr>
          <p:nvPr>
            <p:ph type="title" idx="6"/>
          </p:nvPr>
        </p:nvSpPr>
        <p:spPr>
          <a:xfrm>
            <a:off x="2533788" y="3192450"/>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1">
  <p:cSld name="SECTION_HEADER_1_1">
    <p:spTree>
      <p:nvGrpSpPr>
        <p:cNvPr id="1" name="Shape 141"/>
        <p:cNvGrpSpPr/>
        <p:nvPr/>
      </p:nvGrpSpPr>
      <p:grpSpPr>
        <a:xfrm>
          <a:off x="0" y="0"/>
          <a:ext cx="0" cy="0"/>
          <a:chOff x="0" y="0"/>
          <a:chExt cx="0" cy="0"/>
        </a:xfrm>
      </p:grpSpPr>
      <p:sp>
        <p:nvSpPr>
          <p:cNvPr id="142" name="Google Shape;142;p113"/>
          <p:cNvSpPr txBox="1">
            <a:spLocks noGrp="1"/>
          </p:cNvSpPr>
          <p:nvPr>
            <p:ph type="title"/>
          </p:nvPr>
        </p:nvSpPr>
        <p:spPr>
          <a:xfrm rot="-118108">
            <a:off x="3581953" y="3412981"/>
            <a:ext cx="2471659" cy="51480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3" name="Google Shape;143;p113"/>
          <p:cNvSpPr txBox="1">
            <a:spLocks noGrp="1"/>
          </p:cNvSpPr>
          <p:nvPr>
            <p:ph type="subTitle" idx="1"/>
          </p:nvPr>
        </p:nvSpPr>
        <p:spPr>
          <a:xfrm rot="-106489">
            <a:off x="3143571" y="3846585"/>
            <a:ext cx="3341803" cy="792673"/>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TITLE_ONLY_1_2_1">
    <p:spTree>
      <p:nvGrpSpPr>
        <p:cNvPr id="1" name="Shape 144"/>
        <p:cNvGrpSpPr/>
        <p:nvPr/>
      </p:nvGrpSpPr>
      <p:grpSpPr>
        <a:xfrm>
          <a:off x="0" y="0"/>
          <a:ext cx="0" cy="0"/>
          <a:chOff x="0" y="0"/>
          <a:chExt cx="0" cy="0"/>
        </a:xfrm>
      </p:grpSpPr>
      <p:pic>
        <p:nvPicPr>
          <p:cNvPr id="145" name="Google Shape;145;p114"/>
          <p:cNvPicPr preferRelativeResize="0"/>
          <p:nvPr/>
        </p:nvPicPr>
        <p:blipFill rotWithShape="1">
          <a:blip r:embed="rId2">
            <a:alphaModFix/>
          </a:blip>
          <a:srcRect/>
          <a:stretch/>
        </p:blipFill>
        <p:spPr>
          <a:xfrm>
            <a:off x="454950" y="-670575"/>
            <a:ext cx="6873224" cy="7403076"/>
          </a:xfrm>
          <a:prstGeom prst="rect">
            <a:avLst/>
          </a:prstGeom>
          <a:noFill/>
          <a:ln>
            <a:noFill/>
          </a:ln>
        </p:spPr>
      </p:pic>
      <p:sp>
        <p:nvSpPr>
          <p:cNvPr id="146" name="Google Shape;146;p114"/>
          <p:cNvSpPr txBox="1">
            <a:spLocks noGrp="1"/>
          </p:cNvSpPr>
          <p:nvPr>
            <p:ph type="subTitle" idx="1"/>
          </p:nvPr>
        </p:nvSpPr>
        <p:spPr>
          <a:xfrm>
            <a:off x="3838275" y="1547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7" name="Google Shape;147;p114"/>
          <p:cNvSpPr txBox="1">
            <a:spLocks noGrp="1"/>
          </p:cNvSpPr>
          <p:nvPr>
            <p:ph type="title"/>
          </p:nvPr>
        </p:nvSpPr>
        <p:spPr>
          <a:xfrm>
            <a:off x="1334775" y="1547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48" name="Google Shape;148;p114"/>
          <p:cNvSpPr txBox="1">
            <a:spLocks noGrp="1"/>
          </p:cNvSpPr>
          <p:nvPr>
            <p:ph type="subTitle" idx="2"/>
          </p:nvPr>
        </p:nvSpPr>
        <p:spPr>
          <a:xfrm>
            <a:off x="3838275" y="26644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9" name="Google Shape;149;p114"/>
          <p:cNvSpPr txBox="1">
            <a:spLocks noGrp="1"/>
          </p:cNvSpPr>
          <p:nvPr>
            <p:ph type="title" idx="3"/>
          </p:nvPr>
        </p:nvSpPr>
        <p:spPr>
          <a:xfrm>
            <a:off x="1334775" y="26644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50" name="Google Shape;150;p114"/>
          <p:cNvSpPr txBox="1">
            <a:spLocks noGrp="1"/>
          </p:cNvSpPr>
          <p:nvPr>
            <p:ph type="subTitle" idx="4"/>
          </p:nvPr>
        </p:nvSpPr>
        <p:spPr>
          <a:xfrm>
            <a:off x="3838275" y="3780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1" name="Google Shape;151;p114"/>
          <p:cNvSpPr txBox="1">
            <a:spLocks noGrp="1"/>
          </p:cNvSpPr>
          <p:nvPr>
            <p:ph type="title" idx="5"/>
          </p:nvPr>
        </p:nvSpPr>
        <p:spPr>
          <a:xfrm>
            <a:off x="1334775" y="3780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1">
  <p:cSld name="TITLE_ONLY_1_2_2">
    <p:spTree>
      <p:nvGrpSpPr>
        <p:cNvPr id="1" name="Shape 152"/>
        <p:cNvGrpSpPr/>
        <p:nvPr/>
      </p:nvGrpSpPr>
      <p:grpSpPr>
        <a:xfrm>
          <a:off x="0" y="0"/>
          <a:ext cx="0" cy="0"/>
          <a:chOff x="0" y="0"/>
          <a:chExt cx="0" cy="0"/>
        </a:xfrm>
      </p:grpSpPr>
      <p:sp>
        <p:nvSpPr>
          <p:cNvPr id="153" name="Google Shape;153;p11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1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115"/>
          <p:cNvSpPr txBox="1">
            <a:spLocks noGrp="1"/>
          </p:cNvSpPr>
          <p:nvPr>
            <p:ph type="title" idx="2"/>
          </p:nvPr>
        </p:nvSpPr>
        <p:spPr>
          <a:xfrm>
            <a:off x="1260376"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6" name="Google Shape;156;p115"/>
          <p:cNvSpPr txBox="1">
            <a:spLocks noGrp="1"/>
          </p:cNvSpPr>
          <p:nvPr>
            <p:ph type="subTitle" idx="1"/>
          </p:nvPr>
        </p:nvSpPr>
        <p:spPr>
          <a:xfrm>
            <a:off x="1260376"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115"/>
          <p:cNvSpPr txBox="1">
            <a:spLocks noGrp="1"/>
          </p:cNvSpPr>
          <p:nvPr>
            <p:ph type="title" idx="3"/>
          </p:nvPr>
        </p:nvSpPr>
        <p:spPr>
          <a:xfrm>
            <a:off x="4407027"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8" name="Google Shape;158;p115"/>
          <p:cNvSpPr txBox="1">
            <a:spLocks noGrp="1"/>
          </p:cNvSpPr>
          <p:nvPr>
            <p:ph type="subTitle" idx="4"/>
          </p:nvPr>
        </p:nvSpPr>
        <p:spPr>
          <a:xfrm>
            <a:off x="4407027"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89"/>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7" name="Google Shape;17;p89"/>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8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2">
  <p:cSld name="SECTION_HEADER_1_1_1">
    <p:spTree>
      <p:nvGrpSpPr>
        <p:cNvPr id="1" name="Shape 159"/>
        <p:cNvGrpSpPr/>
        <p:nvPr/>
      </p:nvGrpSpPr>
      <p:grpSpPr>
        <a:xfrm>
          <a:off x="0" y="0"/>
          <a:ext cx="0" cy="0"/>
          <a:chOff x="0" y="0"/>
          <a:chExt cx="0" cy="0"/>
        </a:xfrm>
      </p:grpSpPr>
      <p:sp>
        <p:nvSpPr>
          <p:cNvPr id="160" name="Google Shape;160;p116"/>
          <p:cNvSpPr txBox="1">
            <a:spLocks noGrp="1"/>
          </p:cNvSpPr>
          <p:nvPr>
            <p:ph type="title"/>
          </p:nvPr>
        </p:nvSpPr>
        <p:spPr>
          <a:xfrm rot="530765">
            <a:off x="1278700" y="3438716"/>
            <a:ext cx="2471701" cy="514927"/>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1" name="Google Shape;161;p116"/>
          <p:cNvSpPr txBox="1">
            <a:spLocks noGrp="1"/>
          </p:cNvSpPr>
          <p:nvPr>
            <p:ph type="subTitle" idx="1"/>
          </p:nvPr>
        </p:nvSpPr>
        <p:spPr>
          <a:xfrm rot="542320">
            <a:off x="732969" y="3861485"/>
            <a:ext cx="3341797" cy="79258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2">
  <p:cSld name="CAPTION_ONLY_1_1">
    <p:spTree>
      <p:nvGrpSpPr>
        <p:cNvPr id="1" name="Shape 162"/>
        <p:cNvGrpSpPr/>
        <p:nvPr/>
      </p:nvGrpSpPr>
      <p:grpSpPr>
        <a:xfrm>
          <a:off x="0" y="0"/>
          <a:ext cx="0" cy="0"/>
          <a:chOff x="0" y="0"/>
          <a:chExt cx="0" cy="0"/>
        </a:xfrm>
      </p:grpSpPr>
      <p:pic>
        <p:nvPicPr>
          <p:cNvPr id="163" name="Google Shape;163;p117"/>
          <p:cNvPicPr preferRelativeResize="0"/>
          <p:nvPr/>
        </p:nvPicPr>
        <p:blipFill rotWithShape="1">
          <a:blip r:embed="rId2">
            <a:alphaModFix/>
          </a:blip>
          <a:srcRect/>
          <a:stretch/>
        </p:blipFill>
        <p:spPr>
          <a:xfrm>
            <a:off x="5191875" y="0"/>
            <a:ext cx="3761450" cy="4694351"/>
          </a:xfrm>
          <a:prstGeom prst="rect">
            <a:avLst/>
          </a:prstGeom>
          <a:noFill/>
          <a:ln>
            <a:noFill/>
          </a:ln>
        </p:spPr>
      </p:pic>
      <p:sp>
        <p:nvSpPr>
          <p:cNvPr id="164" name="Google Shape;164;p117"/>
          <p:cNvSpPr txBox="1">
            <a:spLocks noGrp="1"/>
          </p:cNvSpPr>
          <p:nvPr>
            <p:ph type="title"/>
          </p:nvPr>
        </p:nvSpPr>
        <p:spPr>
          <a:xfrm>
            <a:off x="5819650" y="1592350"/>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5" name="Google Shape;165;p117"/>
          <p:cNvSpPr txBox="1">
            <a:spLocks noGrp="1"/>
          </p:cNvSpPr>
          <p:nvPr>
            <p:ph type="subTitle" idx="1"/>
          </p:nvPr>
        </p:nvSpPr>
        <p:spPr>
          <a:xfrm>
            <a:off x="5819650" y="2696150"/>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p:cSld name="TITLE_2">
    <p:spTree>
      <p:nvGrpSpPr>
        <p:cNvPr id="1" name="Shape 19"/>
        <p:cNvGrpSpPr/>
        <p:nvPr/>
      </p:nvGrpSpPr>
      <p:grpSpPr>
        <a:xfrm>
          <a:off x="0" y="0"/>
          <a:ext cx="0" cy="0"/>
          <a:chOff x="0" y="0"/>
          <a:chExt cx="0" cy="0"/>
        </a:xfrm>
      </p:grpSpPr>
      <p:grpSp>
        <p:nvGrpSpPr>
          <p:cNvPr id="20" name="Google Shape;20;p90"/>
          <p:cNvGrpSpPr/>
          <p:nvPr/>
        </p:nvGrpSpPr>
        <p:grpSpPr>
          <a:xfrm>
            <a:off x="905796" y="-1057809"/>
            <a:ext cx="7332403" cy="7259105"/>
            <a:chOff x="981117" y="-452759"/>
            <a:chExt cx="7373696" cy="6214455"/>
          </a:xfrm>
        </p:grpSpPr>
        <p:sp>
          <p:nvSpPr>
            <p:cNvPr id="21" name="Google Shape;21;p90"/>
            <p:cNvSpPr/>
            <p:nvPr/>
          </p:nvSpPr>
          <p:spPr>
            <a:xfrm rot="-927981">
              <a:off x="1524243" y="324433"/>
              <a:ext cx="6321122" cy="4679152"/>
            </a:xfrm>
            <a:custGeom>
              <a:avLst/>
              <a:gdLst/>
              <a:ahLst/>
              <a:cxnLst/>
              <a:rect l="l" t="t" r="r" b="b"/>
              <a:pathLst>
                <a:path w="90530" h="67014" extrusionOk="0">
                  <a:moveTo>
                    <a:pt x="12061" y="1"/>
                  </a:moveTo>
                  <a:lnTo>
                    <a:pt x="0" y="46789"/>
                  </a:lnTo>
                  <a:lnTo>
                    <a:pt x="78469" y="67013"/>
                  </a:lnTo>
                  <a:lnTo>
                    <a:pt x="90530" y="20219"/>
                  </a:lnTo>
                  <a:lnTo>
                    <a:pt x="12061" y="1"/>
                  </a:lnTo>
                  <a:close/>
                </a:path>
              </a:pathLst>
            </a:custGeom>
            <a:solidFill>
              <a:srgbClr val="595959">
                <a:alpha val="5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90"/>
            <p:cNvSpPr/>
            <p:nvPr/>
          </p:nvSpPr>
          <p:spPr>
            <a:xfrm rot="-927981">
              <a:off x="1490611" y="305347"/>
              <a:ext cx="6321122" cy="4679501"/>
            </a:xfrm>
            <a:custGeom>
              <a:avLst/>
              <a:gdLst/>
              <a:ahLst/>
              <a:cxnLst/>
              <a:rect l="l" t="t" r="r" b="b"/>
              <a:pathLst>
                <a:path w="90530" h="67019" extrusionOk="0">
                  <a:moveTo>
                    <a:pt x="12061" y="1"/>
                  </a:moveTo>
                  <a:lnTo>
                    <a:pt x="1" y="46795"/>
                  </a:lnTo>
                  <a:lnTo>
                    <a:pt x="78469" y="67019"/>
                  </a:lnTo>
                  <a:lnTo>
                    <a:pt x="90530" y="20225"/>
                  </a:lnTo>
                  <a:lnTo>
                    <a:pt x="12061" y="1"/>
                  </a:lnTo>
                  <a:close/>
                </a:path>
              </a:pathLst>
            </a:cu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90"/>
          <p:cNvSpPr/>
          <p:nvPr/>
        </p:nvSpPr>
        <p:spPr>
          <a:xfrm rot="4983645">
            <a:off x="6291354" y="3086931"/>
            <a:ext cx="1727973" cy="256442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90"/>
          <p:cNvSpPr/>
          <p:nvPr/>
        </p:nvSpPr>
        <p:spPr>
          <a:xfrm rot="-2214114">
            <a:off x="397113" y="678722"/>
            <a:ext cx="2529408" cy="805252"/>
          </a:xfrm>
          <a:custGeom>
            <a:avLst/>
            <a:gdLst/>
            <a:ahLst/>
            <a:cxnLst/>
            <a:rect l="l" t="t" r="r" b="b"/>
            <a:pathLst>
              <a:path w="36226" h="14902" extrusionOk="0">
                <a:moveTo>
                  <a:pt x="991" y="1"/>
                </a:moveTo>
                <a:cubicBezTo>
                  <a:pt x="992" y="1"/>
                  <a:pt x="2172" y="1007"/>
                  <a:pt x="2091" y="1954"/>
                </a:cubicBezTo>
                <a:cubicBezTo>
                  <a:pt x="2015" y="2901"/>
                  <a:pt x="915" y="3473"/>
                  <a:pt x="915" y="3473"/>
                </a:cubicBezTo>
                <a:cubicBezTo>
                  <a:pt x="915" y="3473"/>
                  <a:pt x="2064" y="4469"/>
                  <a:pt x="1977" y="5476"/>
                </a:cubicBezTo>
                <a:cubicBezTo>
                  <a:pt x="1884" y="6477"/>
                  <a:pt x="333" y="7576"/>
                  <a:pt x="333" y="7576"/>
                </a:cubicBezTo>
                <a:cubicBezTo>
                  <a:pt x="333" y="7576"/>
                  <a:pt x="1460" y="8801"/>
                  <a:pt x="1400" y="9465"/>
                </a:cubicBezTo>
                <a:cubicBezTo>
                  <a:pt x="1345" y="10134"/>
                  <a:pt x="1" y="11364"/>
                  <a:pt x="1" y="11364"/>
                </a:cubicBezTo>
                <a:lnTo>
                  <a:pt x="34903" y="14902"/>
                </a:lnTo>
                <a:cubicBezTo>
                  <a:pt x="33053" y="12943"/>
                  <a:pt x="35230" y="11114"/>
                  <a:pt x="35230" y="11114"/>
                </a:cubicBezTo>
                <a:cubicBezTo>
                  <a:pt x="35230" y="11114"/>
                  <a:pt x="34588" y="9993"/>
                  <a:pt x="34495" y="9138"/>
                </a:cubicBezTo>
                <a:cubicBezTo>
                  <a:pt x="34397" y="8289"/>
                  <a:pt x="35905" y="7244"/>
                  <a:pt x="35905" y="7244"/>
                </a:cubicBezTo>
                <a:cubicBezTo>
                  <a:pt x="35905" y="7244"/>
                  <a:pt x="34658" y="6123"/>
                  <a:pt x="34729" y="5291"/>
                </a:cubicBezTo>
                <a:cubicBezTo>
                  <a:pt x="34800" y="4452"/>
                  <a:pt x="36226" y="3565"/>
                  <a:pt x="36226" y="3565"/>
                </a:cubicBezTo>
                <a:lnTo>
                  <a:pt x="991" y="1"/>
                </a:lnTo>
                <a:close/>
              </a:path>
            </a:pathLst>
          </a:custGeom>
          <a:solidFill>
            <a:srgbClr val="FFFFFF">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90"/>
          <p:cNvSpPr txBox="1">
            <a:spLocks noGrp="1"/>
          </p:cNvSpPr>
          <p:nvPr>
            <p:ph type="ctrTitle"/>
          </p:nvPr>
        </p:nvSpPr>
        <p:spPr>
          <a:xfrm>
            <a:off x="1371900" y="1162825"/>
            <a:ext cx="6400200" cy="20526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7200"/>
              <a:buNone/>
              <a:defRPr sz="7200" b="1"/>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a:endParaRPr/>
          </a:p>
        </p:txBody>
      </p:sp>
      <p:sp>
        <p:nvSpPr>
          <p:cNvPr id="26" name="Google Shape;26;p90"/>
          <p:cNvSpPr txBox="1">
            <a:spLocks noGrp="1"/>
          </p:cNvSpPr>
          <p:nvPr>
            <p:ph type="subTitle" idx="1"/>
          </p:nvPr>
        </p:nvSpPr>
        <p:spPr>
          <a:xfrm>
            <a:off x="2183100" y="3259450"/>
            <a:ext cx="47778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91"/>
          <p:cNvSpPr txBox="1">
            <a:spLocks noGrp="1"/>
          </p:cNvSpPr>
          <p:nvPr>
            <p:ph type="title"/>
          </p:nvPr>
        </p:nvSpPr>
        <p:spPr>
          <a:xfrm>
            <a:off x="1369188" y="746250"/>
            <a:ext cx="42381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700"/>
              <a:buNone/>
              <a:defRPr sz="2700" b="1"/>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9" name="Google Shape;29;p91"/>
          <p:cNvSpPr txBox="1">
            <a:spLocks noGrp="1"/>
          </p:cNvSpPr>
          <p:nvPr>
            <p:ph type="body" idx="1"/>
          </p:nvPr>
        </p:nvSpPr>
        <p:spPr>
          <a:xfrm>
            <a:off x="1369188" y="1580250"/>
            <a:ext cx="4238100" cy="26646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ONLY_1_1">
    <p:spTree>
      <p:nvGrpSpPr>
        <p:cNvPr id="1" name="Shape 30"/>
        <p:cNvGrpSpPr/>
        <p:nvPr/>
      </p:nvGrpSpPr>
      <p:grpSpPr>
        <a:xfrm>
          <a:off x="0" y="0"/>
          <a:ext cx="0" cy="0"/>
          <a:chOff x="0" y="0"/>
          <a:chExt cx="0" cy="0"/>
        </a:xfrm>
      </p:grpSpPr>
      <p:sp>
        <p:nvSpPr>
          <p:cNvPr id="31" name="Google Shape;31;p92"/>
          <p:cNvSpPr/>
          <p:nvPr/>
        </p:nvSpPr>
        <p:spPr>
          <a:xfrm>
            <a:off x="-50175" y="300150"/>
            <a:ext cx="92415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9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92"/>
          <p:cNvSpPr txBox="1">
            <a:spLocks noGrp="1"/>
          </p:cNvSpPr>
          <p:nvPr>
            <p:ph type="title" idx="2"/>
          </p:nvPr>
        </p:nvSpPr>
        <p:spPr>
          <a:xfrm>
            <a:off x="1461319"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92"/>
          <p:cNvSpPr txBox="1">
            <a:spLocks noGrp="1"/>
          </p:cNvSpPr>
          <p:nvPr>
            <p:ph type="subTitle" idx="1"/>
          </p:nvPr>
        </p:nvSpPr>
        <p:spPr>
          <a:xfrm>
            <a:off x="1461325"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92"/>
          <p:cNvSpPr txBox="1">
            <a:spLocks noGrp="1"/>
          </p:cNvSpPr>
          <p:nvPr>
            <p:ph type="title" idx="3"/>
          </p:nvPr>
        </p:nvSpPr>
        <p:spPr>
          <a:xfrm>
            <a:off x="5238281"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 name="Google Shape;36;p92"/>
          <p:cNvSpPr txBox="1">
            <a:spLocks noGrp="1"/>
          </p:cNvSpPr>
          <p:nvPr>
            <p:ph type="subTitle" idx="4"/>
          </p:nvPr>
        </p:nvSpPr>
        <p:spPr>
          <a:xfrm>
            <a:off x="5238280"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2"/>
          <p:cNvSpPr txBox="1">
            <a:spLocks noGrp="1"/>
          </p:cNvSpPr>
          <p:nvPr>
            <p:ph type="title" idx="5"/>
          </p:nvPr>
        </p:nvSpPr>
        <p:spPr>
          <a:xfrm>
            <a:off x="1461319"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2"/>
          <p:cNvSpPr txBox="1">
            <a:spLocks noGrp="1"/>
          </p:cNvSpPr>
          <p:nvPr>
            <p:ph type="subTitle" idx="6"/>
          </p:nvPr>
        </p:nvSpPr>
        <p:spPr>
          <a:xfrm>
            <a:off x="1461325"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2"/>
          <p:cNvSpPr txBox="1">
            <a:spLocks noGrp="1"/>
          </p:cNvSpPr>
          <p:nvPr>
            <p:ph type="title" idx="7"/>
          </p:nvPr>
        </p:nvSpPr>
        <p:spPr>
          <a:xfrm>
            <a:off x="5238281"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92"/>
          <p:cNvSpPr txBox="1">
            <a:spLocks noGrp="1"/>
          </p:cNvSpPr>
          <p:nvPr>
            <p:ph type="subTitle" idx="8"/>
          </p:nvPr>
        </p:nvSpPr>
        <p:spPr>
          <a:xfrm>
            <a:off x="5238280"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ullet Points">
  <p:cSld name="TITLE_ONLY_2_2_1">
    <p:spTree>
      <p:nvGrpSpPr>
        <p:cNvPr id="1" name="Shape 41"/>
        <p:cNvGrpSpPr/>
        <p:nvPr/>
      </p:nvGrpSpPr>
      <p:grpSpPr>
        <a:xfrm>
          <a:off x="0" y="0"/>
          <a:ext cx="0" cy="0"/>
          <a:chOff x="0" y="0"/>
          <a:chExt cx="0" cy="0"/>
        </a:xfrm>
      </p:grpSpPr>
      <p:pic>
        <p:nvPicPr>
          <p:cNvPr id="42" name="Google Shape;42;p93"/>
          <p:cNvPicPr preferRelativeResize="0"/>
          <p:nvPr/>
        </p:nvPicPr>
        <p:blipFill rotWithShape="1">
          <a:blip r:embed="rId2">
            <a:alphaModFix/>
          </a:blip>
          <a:srcRect/>
          <a:stretch/>
        </p:blipFill>
        <p:spPr>
          <a:xfrm>
            <a:off x="168751" y="-1722050"/>
            <a:ext cx="8375450" cy="6696023"/>
          </a:xfrm>
          <a:prstGeom prst="rect">
            <a:avLst/>
          </a:prstGeom>
          <a:noFill/>
          <a:ln>
            <a:noFill/>
          </a:ln>
          <a:effectLst>
            <a:outerShdw blurRad="57150" dist="19050" dir="5400000" algn="bl" rotWithShape="0">
              <a:srgbClr val="000000">
                <a:alpha val="48627"/>
              </a:srgbClr>
            </a:outerShdw>
          </a:effectLst>
        </p:spPr>
      </p:pic>
      <p:sp>
        <p:nvSpPr>
          <p:cNvPr id="43" name="Google Shape;43;p9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93"/>
          <p:cNvSpPr txBox="1">
            <a:spLocks noGrp="1"/>
          </p:cNvSpPr>
          <p:nvPr>
            <p:ph type="body" idx="1"/>
          </p:nvPr>
        </p:nvSpPr>
        <p:spPr>
          <a:xfrm>
            <a:off x="1263875"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45" name="Google Shape;45;p93"/>
          <p:cNvSpPr txBox="1">
            <a:spLocks noGrp="1"/>
          </p:cNvSpPr>
          <p:nvPr>
            <p:ph type="body" idx="2"/>
          </p:nvPr>
        </p:nvSpPr>
        <p:spPr>
          <a:xfrm>
            <a:off x="4858528"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1">
  <p:cSld name="CAPTION_ONLY_1">
    <p:spTree>
      <p:nvGrpSpPr>
        <p:cNvPr id="1" name="Shape 46"/>
        <p:cNvGrpSpPr/>
        <p:nvPr/>
      </p:nvGrpSpPr>
      <p:grpSpPr>
        <a:xfrm>
          <a:off x="0" y="0"/>
          <a:ext cx="0" cy="0"/>
          <a:chOff x="0" y="0"/>
          <a:chExt cx="0" cy="0"/>
        </a:xfrm>
      </p:grpSpPr>
      <p:pic>
        <p:nvPicPr>
          <p:cNvPr id="47" name="Google Shape;47;p94"/>
          <p:cNvPicPr preferRelativeResize="0"/>
          <p:nvPr/>
        </p:nvPicPr>
        <p:blipFill rotWithShape="1">
          <a:blip r:embed="rId2">
            <a:alphaModFix/>
          </a:blip>
          <a:srcRect/>
          <a:stretch/>
        </p:blipFill>
        <p:spPr>
          <a:xfrm>
            <a:off x="346475" y="-4025"/>
            <a:ext cx="3761450" cy="4694351"/>
          </a:xfrm>
          <a:prstGeom prst="rect">
            <a:avLst/>
          </a:prstGeom>
          <a:noFill/>
          <a:ln>
            <a:noFill/>
          </a:ln>
        </p:spPr>
      </p:pic>
      <p:sp>
        <p:nvSpPr>
          <p:cNvPr id="48" name="Google Shape;48;p94"/>
          <p:cNvSpPr txBox="1">
            <a:spLocks noGrp="1"/>
          </p:cNvSpPr>
          <p:nvPr>
            <p:ph type="title"/>
          </p:nvPr>
        </p:nvSpPr>
        <p:spPr>
          <a:xfrm>
            <a:off x="974250" y="1588325"/>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 name="Google Shape;49;p94"/>
          <p:cNvSpPr txBox="1">
            <a:spLocks noGrp="1"/>
          </p:cNvSpPr>
          <p:nvPr>
            <p:ph type="subTitle" idx="1"/>
          </p:nvPr>
        </p:nvSpPr>
        <p:spPr>
          <a:xfrm>
            <a:off x="974250" y="2692125"/>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
  <p:cSld name="TITLE_ONLY_1_2">
    <p:spTree>
      <p:nvGrpSpPr>
        <p:cNvPr id="1" name="Shape 50"/>
        <p:cNvGrpSpPr/>
        <p:nvPr/>
      </p:nvGrpSpPr>
      <p:grpSpPr>
        <a:xfrm>
          <a:off x="0" y="0"/>
          <a:ext cx="0" cy="0"/>
          <a:chOff x="0" y="0"/>
          <a:chExt cx="0" cy="0"/>
        </a:xfrm>
      </p:grpSpPr>
      <p:sp>
        <p:nvSpPr>
          <p:cNvPr id="51" name="Google Shape;51;p9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9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 name="Google Shape;53;p95"/>
          <p:cNvSpPr txBox="1">
            <a:spLocks noGrp="1"/>
          </p:cNvSpPr>
          <p:nvPr>
            <p:ph type="title" idx="2"/>
          </p:nvPr>
        </p:nvSpPr>
        <p:spPr>
          <a:xfrm>
            <a:off x="1660812"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4" name="Google Shape;54;p95"/>
          <p:cNvSpPr txBox="1">
            <a:spLocks noGrp="1"/>
          </p:cNvSpPr>
          <p:nvPr>
            <p:ph type="subTitle" idx="1"/>
          </p:nvPr>
        </p:nvSpPr>
        <p:spPr>
          <a:xfrm>
            <a:off x="1660812"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95"/>
          <p:cNvSpPr txBox="1">
            <a:spLocks noGrp="1"/>
          </p:cNvSpPr>
          <p:nvPr>
            <p:ph type="title" idx="3"/>
          </p:nvPr>
        </p:nvSpPr>
        <p:spPr>
          <a:xfrm>
            <a:off x="3696004"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6" name="Google Shape;56;p95"/>
          <p:cNvSpPr txBox="1">
            <a:spLocks noGrp="1"/>
          </p:cNvSpPr>
          <p:nvPr>
            <p:ph type="subTitle" idx="4"/>
          </p:nvPr>
        </p:nvSpPr>
        <p:spPr>
          <a:xfrm>
            <a:off x="3696004"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95"/>
          <p:cNvSpPr txBox="1">
            <a:spLocks noGrp="1"/>
          </p:cNvSpPr>
          <p:nvPr>
            <p:ph type="title" idx="5"/>
          </p:nvPr>
        </p:nvSpPr>
        <p:spPr>
          <a:xfrm>
            <a:off x="5731191"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8" name="Google Shape;58;p95"/>
          <p:cNvSpPr txBox="1">
            <a:spLocks noGrp="1"/>
          </p:cNvSpPr>
          <p:nvPr>
            <p:ph type="subTitle" idx="6"/>
          </p:nvPr>
        </p:nvSpPr>
        <p:spPr>
          <a:xfrm>
            <a:off x="5731191"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endParaRPr/>
          </a:p>
        </p:txBody>
      </p:sp>
      <p:sp>
        <p:nvSpPr>
          <p:cNvPr id="7" name="Google Shape;7;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Catamaran"/>
              <a:buChar char="●"/>
              <a:defRPr sz="1800" b="0" i="0" u="none" strike="noStrike" cap="none">
                <a:solidFill>
                  <a:schemeClr val="dk1"/>
                </a:solidFill>
                <a:latin typeface="Catamaran"/>
                <a:ea typeface="Catamaran"/>
                <a:cs typeface="Catamaran"/>
                <a:sym typeface="Catamaran"/>
              </a:defRPr>
            </a:lvl1pPr>
            <a:lvl2pPr marL="914400" marR="0" lvl="1"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2pPr>
            <a:lvl3pPr marL="1371600" marR="0" lvl="2"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3pPr>
            <a:lvl4pPr marL="1828800" marR="0" lvl="3"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4pPr>
            <a:lvl5pPr marL="2286000" marR="0" lvl="4"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5pPr>
            <a:lvl6pPr marL="2743200" marR="0" lvl="5"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6pPr>
            <a:lvl7pPr marL="3200400" marR="0" lvl="6"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7pPr>
            <a:lvl8pPr marL="3657600" marR="0" lvl="7"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8pPr>
            <a:lvl9pPr marL="4114800" marR="0" lvl="8" indent="-317500" algn="l" rtl="0">
              <a:lnSpc>
                <a:spcPct val="100000"/>
              </a:lnSpc>
              <a:spcBef>
                <a:spcPts val="1600"/>
              </a:spcBef>
              <a:spcAft>
                <a:spcPts val="160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slide" Target="slide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slide" Target="slide13.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slide" Target="slide1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slide" Target="slide15.xml"/><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slide" Target="slide5.xml"/><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1.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21.png"/><Relationship Id="rId4" Type="http://schemas.openxmlformats.org/officeDocument/2006/relationships/slide" Target="slide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slide" Target="slide5.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slide" Target="slide5.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slide" Target="slide5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slide" Target="slide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slide" Target="slide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slide" Target="slide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txBox="1">
            <a:spLocks noGrp="1"/>
          </p:cNvSpPr>
          <p:nvPr>
            <p:ph type="ctrTitle"/>
          </p:nvPr>
        </p:nvSpPr>
        <p:spPr>
          <a:xfrm>
            <a:off x="2915700" y="1010125"/>
            <a:ext cx="3489900" cy="10656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5300">
                <a:highlight>
                  <a:schemeClr val="accent6"/>
                </a:highlight>
              </a:rPr>
              <a:t>Welcome </a:t>
            </a:r>
            <a:endParaRPr sz="5300">
              <a:highlight>
                <a:schemeClr val="accent6"/>
              </a:highlight>
            </a:endParaRPr>
          </a:p>
        </p:txBody>
      </p:sp>
      <p:sp>
        <p:nvSpPr>
          <p:cNvPr id="172" name="Google Shape;172;p1"/>
          <p:cNvSpPr txBox="1">
            <a:spLocks noGrp="1"/>
          </p:cNvSpPr>
          <p:nvPr>
            <p:ph type="subTitle" idx="1"/>
          </p:nvPr>
        </p:nvSpPr>
        <p:spPr>
          <a:xfrm rot="913428">
            <a:off x="311648" y="3138950"/>
            <a:ext cx="8520506" cy="79253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endParaRPr/>
          </a:p>
        </p:txBody>
      </p:sp>
      <p:pic>
        <p:nvPicPr>
          <p:cNvPr id="173" name="Google Shape;173;p1"/>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74" name="Google Shape;174;p1"/>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75" name="Google Shape;175;p1"/>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76" name="Google Shape;176;p1"/>
          <p:cNvPicPr preferRelativeResize="0"/>
          <p:nvPr/>
        </p:nvPicPr>
        <p:blipFill rotWithShape="1">
          <a:blip r:embed="rId6">
            <a:alphaModFix/>
          </a:blip>
          <a:srcRect/>
          <a:stretch/>
        </p:blipFill>
        <p:spPr>
          <a:xfrm>
            <a:off x="-883628" y="4236325"/>
            <a:ext cx="2428700" cy="1817497"/>
          </a:xfrm>
          <a:prstGeom prst="rect">
            <a:avLst/>
          </a:prstGeom>
          <a:noFill/>
          <a:ln>
            <a:noFill/>
          </a:ln>
        </p:spPr>
      </p:pic>
      <p:sp>
        <p:nvSpPr>
          <p:cNvPr id="177" name="Google Shape;177;p1">
            <a:hlinkClick r:id="rId7" action="ppaction://hlinksldjump"/>
          </p:cNvPr>
          <p:cNvSpPr/>
          <p:nvPr/>
        </p:nvSpPr>
        <p:spPr>
          <a:xfrm>
            <a:off x="3706800" y="3851325"/>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a:hlinkClick r:id="rId7" action="ppaction://hlinksldjump"/>
          </p:cNvPr>
          <p:cNvSpPr txBox="1">
            <a:spLocks noGrp="1"/>
          </p:cNvSpPr>
          <p:nvPr>
            <p:ph type="ctrTitle"/>
          </p:nvPr>
        </p:nvSpPr>
        <p:spPr>
          <a:xfrm>
            <a:off x="4240818" y="3917025"/>
            <a:ext cx="915900" cy="3594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1200"/>
              <a:t>START!</a:t>
            </a:r>
            <a:endParaRPr sz="1200"/>
          </a:p>
        </p:txBody>
      </p:sp>
      <p:sp>
        <p:nvSpPr>
          <p:cNvPr id="179" name="Google Shape;179;p1">
            <a:hlinkClick r:id="rId7" action="ppaction://hlinksldjump"/>
          </p:cNvPr>
          <p:cNvSpPr/>
          <p:nvPr/>
        </p:nvSpPr>
        <p:spPr>
          <a:xfrm rot="-5400000">
            <a:off x="4125666" y="39860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txBox="1"/>
          <p:nvPr/>
        </p:nvSpPr>
        <p:spPr>
          <a:xfrm>
            <a:off x="451150" y="1455250"/>
            <a:ext cx="189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1" name="Google Shape;181;p1"/>
          <p:cNvPicPr preferRelativeResize="0"/>
          <p:nvPr/>
        </p:nvPicPr>
        <p:blipFill rotWithShape="1">
          <a:blip r:embed="rId8">
            <a:alphaModFix/>
          </a:blip>
          <a:srcRect l="18708" t="6198" r="18024" b="22060"/>
          <a:stretch/>
        </p:blipFill>
        <p:spPr>
          <a:xfrm rot="-642367">
            <a:off x="505675" y="1186555"/>
            <a:ext cx="2542551" cy="3209941"/>
          </a:xfrm>
          <a:prstGeom prst="rect">
            <a:avLst/>
          </a:prstGeom>
          <a:noFill/>
          <a:ln>
            <a:noFill/>
          </a:ln>
        </p:spPr>
      </p:pic>
      <p:sp>
        <p:nvSpPr>
          <p:cNvPr id="182" name="Google Shape;182;p1"/>
          <p:cNvSpPr txBox="1"/>
          <p:nvPr/>
        </p:nvSpPr>
        <p:spPr>
          <a:xfrm rot="758575">
            <a:off x="4750561" y="2379184"/>
            <a:ext cx="3300528" cy="1231332"/>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Linda Stanhope</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Kim Turnbull</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83" name="Google Shape;183;p1"/>
          <p:cNvSpPr txBox="1"/>
          <p:nvPr/>
        </p:nvSpPr>
        <p:spPr>
          <a:xfrm>
            <a:off x="6583675" y="3565200"/>
            <a:ext cx="1860300" cy="12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tamaran"/>
              <a:ea typeface="Catamaran"/>
              <a:cs typeface="Catamaran"/>
              <a:sym typeface="Catamaran"/>
            </a:endParaRPr>
          </a:p>
        </p:txBody>
      </p:sp>
      <p:pic>
        <p:nvPicPr>
          <p:cNvPr id="184" name="Google Shape;184;p1"/>
          <p:cNvPicPr preferRelativeResize="0"/>
          <p:nvPr/>
        </p:nvPicPr>
        <p:blipFill>
          <a:blip r:embed="rId9">
            <a:alphaModFix/>
          </a:blip>
          <a:stretch>
            <a:fillRect/>
          </a:stretch>
        </p:blipFill>
        <p:spPr>
          <a:xfrm>
            <a:off x="6768950" y="274832"/>
            <a:ext cx="1899300" cy="19261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par>
                                <p:cTn id="11" presetID="2" presetClass="entr" presetSubtype="2"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 calcmode="lin" valueType="num">
                                      <p:cBhvr additive="base">
                                        <p:cTn id="13" dur="900"/>
                                        <p:tgtEl>
                                          <p:spTgt spid="17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76"/>
                                        </p:tgtEl>
                                        <p:attrNameLst>
                                          <p:attrName>style.visibility</p:attrName>
                                        </p:attrNameLst>
                                      </p:cBhvr>
                                      <p:to>
                                        <p:strVal val="visible"/>
                                      </p:to>
                                    </p:set>
                                    <p:anim calcmode="lin" valueType="num">
                                      <p:cBhvr additive="base">
                                        <p:cTn id="16" dur="9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4"/>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627"/>
              </a:srgbClr>
            </a:outerShdw>
          </a:effectLst>
        </p:spPr>
      </p:pic>
      <p:sp>
        <p:nvSpPr>
          <p:cNvPr id="392" name="Google Shape;392;p14"/>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14"/>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14"/>
          <p:cNvSpPr txBox="1">
            <a:spLocks noGrp="1"/>
          </p:cNvSpPr>
          <p:nvPr>
            <p:ph type="title"/>
          </p:nvPr>
        </p:nvSpPr>
        <p:spPr>
          <a:xfrm>
            <a:off x="4401325" y="658300"/>
            <a:ext cx="1947300" cy="543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395" name="Google Shape;395;p14"/>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396" name="Google Shape;396;p14"/>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97" name="Google Shape;397;p1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1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14">
            <a:hlinkClick r:id="" action="ppaction://noaction"/>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14">
            <a:hlinkClick r:id="" action="ppaction://noaction"/>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01" name="Google Shape;401;p14">
            <a:hlinkClick r:id="rId5" action="ppaction://hlinksldjump"/>
          </p:cNvPr>
          <p:cNvPicPr preferRelativeResize="0"/>
          <p:nvPr/>
        </p:nvPicPr>
        <p:blipFill rotWithShape="1">
          <a:blip r:embed="rId4">
            <a:alphaModFix/>
          </a:blip>
          <a:srcRect l="32001" t="19826" r="39797" b="9790"/>
          <a:stretch/>
        </p:blipFill>
        <p:spPr>
          <a:xfrm rot="-5400000">
            <a:off x="7824899" y="-395073"/>
            <a:ext cx="1138850" cy="2132297"/>
          </a:xfrm>
          <a:prstGeom prst="rect">
            <a:avLst/>
          </a:prstGeom>
          <a:noFill/>
          <a:ln>
            <a:noFill/>
          </a:ln>
        </p:spPr>
      </p:pic>
      <p:sp>
        <p:nvSpPr>
          <p:cNvPr id="402" name="Google Shape;402;p14">
            <a:hlinkClick r:id="rId5"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03" name="Google Shape;403;p14">
            <a:hlinkClick r:id="rId5"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4"/>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14"/>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06" name="Google Shape;406;p14"/>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14"/>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08" name="Google Shape;408;p14">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14"/>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14"/>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14"/>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14"/>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13" name="Google Shape;413;p14"/>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14">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14">
            <a:hlinkClick r:id="" action="ppaction://noaction"/>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16" name="Google Shape;416;p14">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 name="Google Shape;417;p14"/>
          <p:cNvPicPr preferRelativeResize="0"/>
          <p:nvPr/>
        </p:nvPicPr>
        <p:blipFill rotWithShape="1">
          <a:blip r:embed="rId6">
            <a:alphaModFix/>
          </a:blip>
          <a:srcRect/>
          <a:stretch/>
        </p:blipFill>
        <p:spPr>
          <a:xfrm>
            <a:off x="1369192" y="520850"/>
            <a:ext cx="2756507" cy="1001550"/>
          </a:xfrm>
          <a:prstGeom prst="rect">
            <a:avLst/>
          </a:prstGeom>
          <a:noFill/>
          <a:ln>
            <a:noFill/>
          </a:ln>
        </p:spPr>
      </p:pic>
      <p:pic>
        <p:nvPicPr>
          <p:cNvPr id="418" name="Google Shape;418;p14"/>
          <p:cNvPicPr preferRelativeResize="0"/>
          <p:nvPr/>
        </p:nvPicPr>
        <p:blipFill rotWithShape="1">
          <a:blip r:embed="rId7">
            <a:alphaModFix/>
          </a:blip>
          <a:srcRect/>
          <a:stretch/>
        </p:blipFill>
        <p:spPr>
          <a:xfrm>
            <a:off x="278070" y="1604075"/>
            <a:ext cx="7044929" cy="323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1"/>
                                        </p:tgtEl>
                                        <p:attrNameLst>
                                          <p:attrName>style.visibility</p:attrName>
                                        </p:attrNameLst>
                                      </p:cBhvr>
                                      <p:to>
                                        <p:strVal val="visible"/>
                                      </p:to>
                                    </p:set>
                                    <p:anim calcmode="lin" valueType="num">
                                      <p:cBhvr additive="base">
                                        <p:cTn id="7" dur="1000"/>
                                        <p:tgtEl>
                                          <p:spTgt spid="39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92"/>
                                        </p:tgtEl>
                                        <p:attrNameLst>
                                          <p:attrName>style.visibility</p:attrName>
                                        </p:attrNameLst>
                                      </p:cBhvr>
                                      <p:to>
                                        <p:strVal val="visible"/>
                                      </p:to>
                                    </p:set>
                                    <p:anim calcmode="lin" valueType="num">
                                      <p:cBhvr additive="base">
                                        <p:cTn id="10" dur="1000"/>
                                        <p:tgtEl>
                                          <p:spTgt spid="39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93"/>
                                        </p:tgtEl>
                                        <p:attrNameLst>
                                          <p:attrName>style.visibility</p:attrName>
                                        </p:attrNameLst>
                                      </p:cBhvr>
                                      <p:to>
                                        <p:strVal val="visible"/>
                                      </p:to>
                                    </p:set>
                                    <p:anim calcmode="lin" valueType="num">
                                      <p:cBhvr additive="base">
                                        <p:cTn id="13" dur="1000"/>
                                        <p:tgtEl>
                                          <p:spTgt spid="393"/>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94"/>
                                        </p:tgtEl>
                                        <p:attrNameLst>
                                          <p:attrName>style.visibility</p:attrName>
                                        </p:attrNameLst>
                                      </p:cBhvr>
                                      <p:to>
                                        <p:strVal val="visible"/>
                                      </p:to>
                                    </p:set>
                                    <p:anim calcmode="lin" valueType="num">
                                      <p:cBhvr additive="base">
                                        <p:cTn id="16" dur="1000"/>
                                        <p:tgtEl>
                                          <p:spTgt spid="394"/>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95"/>
                                        </p:tgtEl>
                                        <p:attrNameLst>
                                          <p:attrName>style.visibility</p:attrName>
                                        </p:attrNameLst>
                                      </p:cBhvr>
                                      <p:to>
                                        <p:strVal val="visible"/>
                                      </p:to>
                                    </p:set>
                                    <p:anim calcmode="lin" valueType="num">
                                      <p:cBhvr additive="base">
                                        <p:cTn id="19" dur="1000"/>
                                        <p:tgtEl>
                                          <p:spTgt spid="3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txBox="1">
            <a:spLocks noGrp="1"/>
          </p:cNvSpPr>
          <p:nvPr>
            <p:ph type="title"/>
          </p:nvPr>
        </p:nvSpPr>
        <p:spPr>
          <a:xfrm>
            <a:off x="812225" y="335375"/>
            <a:ext cx="72687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FF00"/>
                </a:highlight>
              </a:rPr>
              <a:t>New</a:t>
            </a:r>
            <a:r>
              <a:rPr lang="en"/>
              <a:t> Labs in Intro to Medical Terminology, 2nd Ed</a:t>
            </a:r>
            <a:endParaRPr/>
          </a:p>
        </p:txBody>
      </p:sp>
      <p:sp>
        <p:nvSpPr>
          <p:cNvPr id="424" name="Google Shape;424;p15"/>
          <p:cNvSpPr txBox="1">
            <a:spLocks noGrp="1"/>
          </p:cNvSpPr>
          <p:nvPr>
            <p:ph type="body" idx="1"/>
          </p:nvPr>
        </p:nvSpPr>
        <p:spPr>
          <a:xfrm>
            <a:off x="1063200" y="1290250"/>
            <a:ext cx="3456300" cy="333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Labeling the Body</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Skin Function</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Fingerprints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Understanding Calcium - chicken bones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Rigor Mortis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Blood Type &amp; Cross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Pulse points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Arrhythmias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Rhinovirus - research lab</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Virus mutations - research COVID mutations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Digestion in Oral Cavity</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Diarrheal Diseases - top 5</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5" name="Google Shape;425;p15"/>
          <p:cNvSpPr txBox="1">
            <a:spLocks noGrp="1"/>
          </p:cNvSpPr>
          <p:nvPr>
            <p:ph type="body" idx="2"/>
          </p:nvPr>
        </p:nvSpPr>
        <p:spPr>
          <a:xfrm>
            <a:off x="4858525" y="1290375"/>
            <a:ext cx="3021600" cy="333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Diarrheal Diseases - top 5</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Developmental Disabilities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Neuro VS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Supertasters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Taste and Smell</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Type I &amp; Type II DM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Hydration - group lab</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Prostate Cancer Tx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Types of Birth Control - small group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PMS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DNA Testing</a:t>
            </a:r>
            <a:endParaRPr b="1">
              <a:latin typeface="Architects Daughter"/>
              <a:ea typeface="Architects Daughter"/>
              <a:cs typeface="Architects Daughter"/>
              <a:sym typeface="Architects Daughter"/>
            </a:endParaRPr>
          </a:p>
        </p:txBody>
      </p:sp>
      <p:sp>
        <p:nvSpPr>
          <p:cNvPr id="426" name="Google Shape;426;p15"/>
          <p:cNvSpPr txBox="1"/>
          <p:nvPr/>
        </p:nvSpPr>
        <p:spPr>
          <a:xfrm>
            <a:off x="2966800" y="727800"/>
            <a:ext cx="40452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highlight>
                  <a:srgbClr val="FF00FF"/>
                </a:highlight>
                <a:latin typeface="Architects Daughter"/>
                <a:ea typeface="Architects Daughter"/>
                <a:cs typeface="Architects Daughter"/>
                <a:sym typeface="Architects Daughter"/>
              </a:rPr>
              <a:t>Inquiring Minds</a:t>
            </a:r>
            <a:endParaRPr sz="2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6"/>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432" name="Google Shape;432;p16"/>
          <p:cNvSpPr txBox="1">
            <a:spLocks noGrp="1"/>
          </p:cNvSpPr>
          <p:nvPr>
            <p:ph type="subTitle" idx="1"/>
          </p:nvPr>
        </p:nvSpPr>
        <p:spPr>
          <a:xfrm>
            <a:off x="680750" y="827300"/>
            <a:ext cx="3093000" cy="32295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Lesson for Osmosis to help students understand concepts of</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Hypertonic</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Hypotonic</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Isotonic</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Fetal Alcohol Syndrome</a:t>
            </a:r>
            <a:endParaRPr sz="1800">
              <a:latin typeface="Architects Daughter"/>
              <a:ea typeface="Architects Daughter"/>
              <a:cs typeface="Architects Daughter"/>
              <a:sym typeface="Architects Daughter"/>
            </a:endParaRPr>
          </a:p>
        </p:txBody>
      </p:sp>
      <p:pic>
        <p:nvPicPr>
          <p:cNvPr id="433" name="Google Shape;433;p16">
            <a:hlinkClick r:id="rId4" action="ppaction://hlinksldjump"/>
          </p:cNvPr>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434" name="Google Shape;434;p1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6"/>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Kitchen Labs</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436" name="Google Shape;436;p16"/>
          <p:cNvPicPr preferRelativeResize="0"/>
          <p:nvPr/>
        </p:nvPicPr>
        <p:blipFill rotWithShape="1">
          <a:blip r:embed="rId6">
            <a:alphaModFix/>
          </a:blip>
          <a:srcRect l="11890" t="11352" r="-2865" b="3417"/>
          <a:stretch/>
        </p:blipFill>
        <p:spPr>
          <a:xfrm>
            <a:off x="4097263" y="1101563"/>
            <a:ext cx="5093926" cy="31272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additive="base">
                                        <p:cTn id="7" dur="1000"/>
                                        <p:tgtEl>
                                          <p:spTgt spid="4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19"/>
          <p:cNvSpPr/>
          <p:nvPr/>
        </p:nvSpPr>
        <p:spPr>
          <a:xfrm rot="465295">
            <a:off x="2916281" y="537267"/>
            <a:ext cx="3174836" cy="4017145"/>
          </a:xfrm>
          <a:prstGeom prst="rect">
            <a:avLst/>
          </a:prstGeom>
          <a:solidFill>
            <a:schemeClr val="lt1"/>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2" name="Google Shape;442;p19"/>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443" name="Google Shape;443;p19"/>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19"/>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445" name="Google Shape;445;p19"/>
          <p:cNvSpPr txBox="1">
            <a:spLocks noGrp="1"/>
          </p:cNvSpPr>
          <p:nvPr>
            <p:ph type="title"/>
          </p:nvPr>
        </p:nvSpPr>
        <p:spPr>
          <a:xfrm rot="-513185">
            <a:off x="1026406"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446" name="Google Shape;446;p19">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19">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48" name="Google Shape;448;p19">
            <a:hlinkClick r:id="rId5" action="ppaction://hlinksldjump"/>
          </p:cNvPr>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pic>
        <p:nvPicPr>
          <p:cNvPr id="449" name="Google Shape;449;p19">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450" name="Google Shape;450;p19">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451" name="Google Shape;451;p19">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19"/>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19"/>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1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19"/>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6" name="Google Shape;456;p19"/>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19"/>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8" name="Google Shape;458;p19">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1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1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1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9"/>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3" name="Google Shape;463;p1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19">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9">
            <a:hlinkClick r:id="" action="ppaction://noaction"/>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6" name="Google Shape;466;p19">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a:hlinkClick r:id="rId7" action="ppaction://hlinksldjump"/>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a:hlinkClick r:id="rId7" action="ppaction://hlinksldjump"/>
          </p:cNvPr>
          <p:cNvSpPr txBox="1">
            <a:spLocks noGrp="1"/>
          </p:cNvSpPr>
          <p:nvPr>
            <p:ph type="ctrTitle" idx="4294967295"/>
          </p:nvPr>
        </p:nvSpPr>
        <p:spPr>
          <a:xfrm rot="-496088">
            <a:off x="1902152" y="418507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9" name="Google Shape;469;p19">
            <a:hlinkClick r:id="rId7" action="ppaction://hlinksldjump"/>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0" name="Google Shape;470;p19"/>
          <p:cNvPicPr preferRelativeResize="0"/>
          <p:nvPr/>
        </p:nvPicPr>
        <p:blipFill rotWithShape="1">
          <a:blip r:embed="rId8">
            <a:alphaModFix/>
          </a:blip>
          <a:srcRect/>
          <a:stretch/>
        </p:blipFill>
        <p:spPr>
          <a:xfrm>
            <a:off x="6347115" y="2571751"/>
            <a:ext cx="481602" cy="490801"/>
          </a:xfrm>
          <a:prstGeom prst="rect">
            <a:avLst/>
          </a:prstGeom>
          <a:noFill/>
          <a:ln>
            <a:noFill/>
          </a:ln>
        </p:spPr>
      </p:pic>
      <p:pic>
        <p:nvPicPr>
          <p:cNvPr id="471" name="Google Shape;471;p19">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472" name="Google Shape;472;p19"/>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473" name="Google Shape;473;p19"/>
          <p:cNvSpPr txBox="1"/>
          <p:nvPr/>
        </p:nvSpPr>
        <p:spPr>
          <a:xfrm>
            <a:off x="948325" y="412650"/>
            <a:ext cx="15123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a:latin typeface="Architects Daughter"/>
                <a:ea typeface="Architects Daughter"/>
                <a:cs typeface="Architects Daughter"/>
                <a:sym typeface="Architects Daughter"/>
              </a:rPr>
              <a:t>Textbook LABS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474" name="Google Shape;474;p19"/>
          <p:cNvPicPr preferRelativeResize="0"/>
          <p:nvPr/>
        </p:nvPicPr>
        <p:blipFill rotWithShape="1">
          <a:blip r:embed="rId9">
            <a:alphaModFix/>
          </a:blip>
          <a:srcRect/>
          <a:stretch/>
        </p:blipFill>
        <p:spPr>
          <a:xfrm rot="460036">
            <a:off x="3462175" y="772500"/>
            <a:ext cx="2844000" cy="4341124"/>
          </a:xfrm>
          <a:prstGeom prst="rect">
            <a:avLst/>
          </a:prstGeom>
          <a:noFill/>
          <a:ln>
            <a:noFill/>
          </a:ln>
          <a:effectLst>
            <a:outerShdw blurRad="57150" dist="19050" dir="5400000" algn="bl" rotWithShape="0">
              <a:srgbClr val="000000">
                <a:alpha val="48627"/>
              </a:srgbClr>
            </a:outerShdw>
          </a:effectLst>
        </p:spPr>
      </p:pic>
      <p:sp>
        <p:nvSpPr>
          <p:cNvPr id="475" name="Google Shape;475;p19"/>
          <p:cNvSpPr txBox="1"/>
          <p:nvPr/>
        </p:nvSpPr>
        <p:spPr>
          <a:xfrm>
            <a:off x="2033800" y="0"/>
            <a:ext cx="57843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000"/>
              <a:buFont typeface="Arial"/>
              <a:buNone/>
            </a:pPr>
            <a:r>
              <a:rPr lang="en" sz="2500">
                <a:solidFill>
                  <a:srgbClr val="FF0000"/>
                </a:solidFill>
                <a:highlight>
                  <a:schemeClr val="accent6"/>
                </a:highlight>
                <a:latin typeface="Architects Daughter"/>
                <a:ea typeface="Architects Daughter"/>
                <a:cs typeface="Architects Daughter"/>
                <a:sym typeface="Architects Daughter"/>
              </a:rPr>
              <a:t>Additional Labs found in Teacher Resources</a:t>
            </a:r>
            <a:endParaRPr sz="2500">
              <a:solidFill>
                <a:srgbClr val="FF0000"/>
              </a:solidFill>
              <a:highlight>
                <a:schemeClr val="accent6"/>
              </a:highlight>
              <a:latin typeface="Architects Daughter"/>
              <a:ea typeface="Architects Daughter"/>
              <a:cs typeface="Architects Daughter"/>
              <a:sym typeface="Architects Daughter"/>
            </a:endParaRPr>
          </a:p>
          <a:p>
            <a:pPr marL="0" lvl="0" indent="0" algn="l" rtl="0">
              <a:spcBef>
                <a:spcPts val="0"/>
              </a:spcBef>
              <a:spcAft>
                <a:spcPts val="0"/>
              </a:spcAft>
              <a:buNone/>
            </a:pPr>
            <a:endParaRPr>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700"/>
                                        <p:tgtEl>
                                          <p:spTgt spid="44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43"/>
                                        </p:tgtEl>
                                        <p:attrNameLst>
                                          <p:attrName>style.visibility</p:attrName>
                                        </p:attrNameLst>
                                      </p:cBhvr>
                                      <p:to>
                                        <p:strVal val="visible"/>
                                      </p:to>
                                    </p:set>
                                    <p:anim calcmode="lin" valueType="num">
                                      <p:cBhvr additive="base">
                                        <p:cTn id="10" dur="700"/>
                                        <p:tgtEl>
                                          <p:spTgt spid="44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45"/>
                                        </p:tgtEl>
                                        <p:attrNameLst>
                                          <p:attrName>style.visibility</p:attrName>
                                        </p:attrNameLst>
                                      </p:cBhvr>
                                      <p:to>
                                        <p:strVal val="visible"/>
                                      </p:to>
                                    </p:set>
                                    <p:anim calcmode="lin" valueType="num">
                                      <p:cBhvr additive="base">
                                        <p:cTn id="13" dur="700"/>
                                        <p:tgtEl>
                                          <p:spTgt spid="44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470"/>
                                        </p:tgtEl>
                                        <p:attrNameLst>
                                          <p:attrName>style.visibility</p:attrName>
                                        </p:attrNameLst>
                                      </p:cBhvr>
                                      <p:to>
                                        <p:strVal val="visible"/>
                                      </p:to>
                                    </p:set>
                                    <p:anim calcmode="lin" valueType="num">
                                      <p:cBhvr additive="base">
                                        <p:cTn id="16" dur="700"/>
                                        <p:tgtEl>
                                          <p:spTgt spid="470"/>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44"/>
                                        </p:tgtEl>
                                        <p:attrNameLst>
                                          <p:attrName>style.visibility</p:attrName>
                                        </p:attrNameLst>
                                      </p:cBhvr>
                                      <p:to>
                                        <p:strVal val="visible"/>
                                      </p:to>
                                    </p:set>
                                    <p:anim calcmode="lin" valueType="num">
                                      <p:cBhvr additive="base">
                                        <p:cTn id="19" dur="700"/>
                                        <p:tgtEl>
                                          <p:spTgt spid="444"/>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452"/>
                                        </p:tgtEl>
                                        <p:attrNameLst>
                                          <p:attrName>style.visibility</p:attrName>
                                        </p:attrNameLst>
                                      </p:cBhvr>
                                      <p:to>
                                        <p:strVal val="visible"/>
                                      </p:to>
                                    </p:set>
                                    <p:anim calcmode="lin" valueType="num">
                                      <p:cBhvr additive="base">
                                        <p:cTn id="22" dur="700"/>
                                        <p:tgtEl>
                                          <p:spTgt spid="452"/>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53"/>
                                        </p:tgtEl>
                                        <p:attrNameLst>
                                          <p:attrName>style.visibility</p:attrName>
                                        </p:attrNameLst>
                                      </p:cBhvr>
                                      <p:to>
                                        <p:strVal val="visible"/>
                                      </p:to>
                                    </p:set>
                                    <p:anim calcmode="lin" valueType="num">
                                      <p:cBhvr additive="base">
                                        <p:cTn id="25" dur="700"/>
                                        <p:tgtEl>
                                          <p:spTgt spid="453"/>
                                        </p:tgtEl>
                                        <p:attrNameLst>
                                          <p:attrName>ppt_y</p:attrName>
                                        </p:attrNameLst>
                                      </p:cBhvr>
                                      <p:tavLst>
                                        <p:tav tm="0">
                                          <p:val>
                                            <p:strVal val="#ppt_y-1"/>
                                          </p:val>
                                        </p:tav>
                                        <p:tav tm="100000">
                                          <p:val>
                                            <p:strVal val="#ppt_y"/>
                                          </p:val>
                                        </p:tav>
                                      </p:tavLst>
                                    </p:anim>
                                  </p:childTnLst>
                                </p:cTn>
                              </p:par>
                            </p:childTnLst>
                          </p:cTn>
                        </p:par>
                        <p:par>
                          <p:cTn id="26" fill="hold">
                            <p:stCondLst>
                              <p:cond delay="700"/>
                            </p:stCondLst>
                            <p:childTnLst>
                              <p:par>
                                <p:cTn id="27" presetID="2" presetClass="entr" presetSubtype="4" fill="hold" nodeType="afterEffect">
                                  <p:stCondLst>
                                    <p:cond delay="0"/>
                                  </p:stCondLst>
                                  <p:childTnLst>
                                    <p:set>
                                      <p:cBhvr>
                                        <p:cTn id="28" dur="1" fill="hold">
                                          <p:stCondLst>
                                            <p:cond delay="0"/>
                                          </p:stCondLst>
                                        </p:cTn>
                                        <p:tgtEl>
                                          <p:spTgt spid="449"/>
                                        </p:tgtEl>
                                        <p:attrNameLst>
                                          <p:attrName>style.visibility</p:attrName>
                                        </p:attrNameLst>
                                      </p:cBhvr>
                                      <p:to>
                                        <p:strVal val="visible"/>
                                      </p:to>
                                    </p:set>
                                    <p:anim calcmode="lin" valueType="num">
                                      <p:cBhvr additive="base">
                                        <p:cTn id="29" dur="1000"/>
                                        <p:tgtEl>
                                          <p:spTgt spid="449"/>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67"/>
                                        </p:tgtEl>
                                        <p:attrNameLst>
                                          <p:attrName>style.visibility</p:attrName>
                                        </p:attrNameLst>
                                      </p:cBhvr>
                                      <p:to>
                                        <p:strVal val="visible"/>
                                      </p:to>
                                    </p:set>
                                    <p:anim calcmode="lin" valueType="num">
                                      <p:cBhvr additive="base">
                                        <p:cTn id="32" dur="1000"/>
                                        <p:tgtEl>
                                          <p:spTgt spid="46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68"/>
                                        </p:tgtEl>
                                        <p:attrNameLst>
                                          <p:attrName>style.visibility</p:attrName>
                                        </p:attrNameLst>
                                      </p:cBhvr>
                                      <p:to>
                                        <p:strVal val="visible"/>
                                      </p:to>
                                    </p:set>
                                    <p:anim calcmode="lin" valueType="num">
                                      <p:cBhvr additive="base">
                                        <p:cTn id="35" dur="1000"/>
                                        <p:tgtEl>
                                          <p:spTgt spid="468"/>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69"/>
                                        </p:tgtEl>
                                        <p:attrNameLst>
                                          <p:attrName>style.visibility</p:attrName>
                                        </p:attrNameLst>
                                      </p:cBhvr>
                                      <p:to>
                                        <p:strVal val="visible"/>
                                      </p:to>
                                    </p:set>
                                    <p:anim calcmode="lin" valueType="num">
                                      <p:cBhvr additive="base">
                                        <p:cTn id="38" dur="1000"/>
                                        <p:tgtEl>
                                          <p:spTgt spid="4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2"/>
          <p:cNvSpPr/>
          <p:nvPr/>
        </p:nvSpPr>
        <p:spPr>
          <a:xfrm rot="465413">
            <a:off x="2546031" y="231674"/>
            <a:ext cx="3927538" cy="4631451"/>
          </a:xfrm>
          <a:prstGeom prst="rect">
            <a:avLst/>
          </a:prstGeom>
          <a:solidFill>
            <a:schemeClr val="lt1"/>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457200" marR="0" lvl="0" indent="0" algn="l" rtl="0">
              <a:lnSpc>
                <a:spcPct val="115000"/>
              </a:lnSpc>
              <a:spcBef>
                <a:spcPts val="1200"/>
              </a:spcBef>
              <a:spcAft>
                <a:spcPts val="120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pic>
        <p:nvPicPr>
          <p:cNvPr id="481" name="Google Shape;481;p22"/>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482" name="Google Shape;482;p22"/>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22"/>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endParaRPr/>
          </a:p>
        </p:txBody>
      </p:sp>
      <p:sp>
        <p:nvSpPr>
          <p:cNvPr id="484" name="Google Shape;484;p22"/>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485" name="Google Shape;485;p22"/>
          <p:cNvSpPr txBox="1">
            <a:spLocks noGrp="1"/>
          </p:cNvSpPr>
          <p:nvPr>
            <p:ph type="title"/>
          </p:nvPr>
        </p:nvSpPr>
        <p:spPr>
          <a:xfrm rot="-513185">
            <a:off x="1026406"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486" name="Google Shape;486;p22">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22">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88" name="Google Shape;488;p22">
            <a:hlinkClick r:id="rId5" action="ppaction://hlinksldjump"/>
          </p:cNvPr>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pic>
        <p:nvPicPr>
          <p:cNvPr id="489" name="Google Shape;489;p22">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490" name="Google Shape;490;p22">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491" name="Google Shape;491;p22">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2"/>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22"/>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22"/>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2"/>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96" name="Google Shape;496;p22"/>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2"/>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a:t>
            </a:r>
            <a:r>
              <a:rPr lang="en" sz="1200" b="1" i="0" u="none" strike="noStrike" cap="none">
                <a:solidFill>
                  <a:schemeClr val="dk1"/>
                </a:solidFill>
                <a:highlight>
                  <a:schemeClr val="lt2"/>
                </a:highlight>
                <a:latin typeface="Architects Daughter"/>
                <a:ea typeface="Architects Daughter"/>
                <a:cs typeface="Architects Daughter"/>
                <a:sym typeface="Architects Daughter"/>
              </a:rPr>
              <a:t>Teaching Strategies</a:t>
            </a:r>
            <a:endParaRPr sz="1200" b="1" i="0" u="none" strike="noStrike" cap="none">
              <a:solidFill>
                <a:schemeClr val="dk1"/>
              </a:solidFill>
              <a:highlight>
                <a:schemeClr val="lt2"/>
              </a:highlight>
              <a:latin typeface="Architects Daughter"/>
              <a:ea typeface="Architects Daughter"/>
              <a:cs typeface="Architects Daughter"/>
              <a:sym typeface="Architects Daughter"/>
            </a:endParaRPr>
          </a:p>
        </p:txBody>
      </p:sp>
      <p:sp>
        <p:nvSpPr>
          <p:cNvPr id="498" name="Google Shape;498;p22">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2"/>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2"/>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22"/>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22"/>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03" name="Google Shape;503;p22"/>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2">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22">
            <a:hlinkClick r:id="" action="ppaction://noaction"/>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06" name="Google Shape;506;p22">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7" name="Google Shape;507;p22"/>
          <p:cNvPicPr preferRelativeResize="0"/>
          <p:nvPr/>
        </p:nvPicPr>
        <p:blipFill rotWithShape="1">
          <a:blip r:embed="rId8">
            <a:alphaModFix/>
          </a:blip>
          <a:srcRect/>
          <a:stretch/>
        </p:blipFill>
        <p:spPr>
          <a:xfrm>
            <a:off x="6347115" y="2571751"/>
            <a:ext cx="481602" cy="490801"/>
          </a:xfrm>
          <a:prstGeom prst="rect">
            <a:avLst/>
          </a:prstGeom>
          <a:noFill/>
          <a:ln>
            <a:noFill/>
          </a:ln>
        </p:spPr>
      </p:pic>
      <p:pic>
        <p:nvPicPr>
          <p:cNvPr id="508" name="Google Shape;508;p22">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509" name="Google Shape;509;p22"/>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510" name="Google Shape;510;p22"/>
          <p:cNvSpPr txBox="1"/>
          <p:nvPr/>
        </p:nvSpPr>
        <p:spPr>
          <a:xfrm>
            <a:off x="948325" y="412650"/>
            <a:ext cx="1512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511" name="Google Shape;511;p22"/>
          <p:cNvPicPr preferRelativeResize="0"/>
          <p:nvPr/>
        </p:nvPicPr>
        <p:blipFill rotWithShape="1">
          <a:blip r:embed="rId9">
            <a:alphaModFix/>
          </a:blip>
          <a:srcRect/>
          <a:stretch/>
        </p:blipFill>
        <p:spPr>
          <a:xfrm>
            <a:off x="124600" y="19150"/>
            <a:ext cx="7541200" cy="5119200"/>
          </a:xfrm>
          <a:prstGeom prst="rect">
            <a:avLst/>
          </a:prstGeom>
          <a:noFill/>
          <a:ln>
            <a:noFill/>
          </a:ln>
          <a:effectLst>
            <a:outerShdw blurRad="57150" dist="19050" dir="5400000" algn="bl" rotWithShape="0">
              <a:srgbClr val="000000">
                <a:alpha val="48627"/>
              </a:srgbClr>
            </a:outerShdw>
          </a:effectLst>
        </p:spPr>
      </p:pic>
      <p:sp>
        <p:nvSpPr>
          <p:cNvPr id="512" name="Google Shape;512;p22"/>
          <p:cNvSpPr txBox="1"/>
          <p:nvPr/>
        </p:nvSpPr>
        <p:spPr>
          <a:xfrm>
            <a:off x="0" y="-115325"/>
            <a:ext cx="3127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highlight>
                  <a:schemeClr val="accent6"/>
                </a:highlight>
                <a:latin typeface="Architects Daughter"/>
                <a:ea typeface="Architects Daughter"/>
                <a:cs typeface="Architects Daughter"/>
                <a:sym typeface="Architects Daughter"/>
              </a:rPr>
              <a:t>CHALK LINE ACTIVITY</a:t>
            </a:r>
            <a:endParaRPr sz="22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700"/>
                                        <p:tgtEl>
                                          <p:spTgt spid="48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82"/>
                                        </p:tgtEl>
                                        <p:attrNameLst>
                                          <p:attrName>style.visibility</p:attrName>
                                        </p:attrNameLst>
                                      </p:cBhvr>
                                      <p:to>
                                        <p:strVal val="visible"/>
                                      </p:to>
                                    </p:set>
                                    <p:anim calcmode="lin" valueType="num">
                                      <p:cBhvr additive="base">
                                        <p:cTn id="10" dur="700"/>
                                        <p:tgtEl>
                                          <p:spTgt spid="48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anim calcmode="lin" valueType="num">
                                      <p:cBhvr additive="base">
                                        <p:cTn id="13" dur="700"/>
                                        <p:tgtEl>
                                          <p:spTgt spid="48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507"/>
                                        </p:tgtEl>
                                        <p:attrNameLst>
                                          <p:attrName>style.visibility</p:attrName>
                                        </p:attrNameLst>
                                      </p:cBhvr>
                                      <p:to>
                                        <p:strVal val="visible"/>
                                      </p:to>
                                    </p:set>
                                    <p:anim calcmode="lin" valueType="num">
                                      <p:cBhvr additive="base">
                                        <p:cTn id="16" dur="700"/>
                                        <p:tgtEl>
                                          <p:spTgt spid="507"/>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83"/>
                                        </p:tgtEl>
                                        <p:attrNameLst>
                                          <p:attrName>style.visibility</p:attrName>
                                        </p:attrNameLst>
                                      </p:cBhvr>
                                      <p:to>
                                        <p:strVal val="visible"/>
                                      </p:to>
                                    </p:set>
                                    <p:anim calcmode="lin" valueType="num">
                                      <p:cBhvr additive="base">
                                        <p:cTn id="19" dur="700"/>
                                        <p:tgtEl>
                                          <p:spTgt spid="483"/>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484"/>
                                        </p:tgtEl>
                                        <p:attrNameLst>
                                          <p:attrName>style.visibility</p:attrName>
                                        </p:attrNameLst>
                                      </p:cBhvr>
                                      <p:to>
                                        <p:strVal val="visible"/>
                                      </p:to>
                                    </p:set>
                                    <p:anim calcmode="lin" valueType="num">
                                      <p:cBhvr additive="base">
                                        <p:cTn id="22" dur="700"/>
                                        <p:tgtEl>
                                          <p:spTgt spid="484"/>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92"/>
                                        </p:tgtEl>
                                        <p:attrNameLst>
                                          <p:attrName>style.visibility</p:attrName>
                                        </p:attrNameLst>
                                      </p:cBhvr>
                                      <p:to>
                                        <p:strVal val="visible"/>
                                      </p:to>
                                    </p:set>
                                    <p:anim calcmode="lin" valueType="num">
                                      <p:cBhvr additive="base">
                                        <p:cTn id="25" dur="700"/>
                                        <p:tgtEl>
                                          <p:spTgt spid="492"/>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493"/>
                                        </p:tgtEl>
                                        <p:attrNameLst>
                                          <p:attrName>style.visibility</p:attrName>
                                        </p:attrNameLst>
                                      </p:cBhvr>
                                      <p:to>
                                        <p:strVal val="visible"/>
                                      </p:to>
                                    </p:set>
                                    <p:anim calcmode="lin" valueType="num">
                                      <p:cBhvr additive="base">
                                        <p:cTn id="28" dur="700"/>
                                        <p:tgtEl>
                                          <p:spTgt spid="493"/>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489"/>
                                        </p:tgtEl>
                                        <p:attrNameLst>
                                          <p:attrName>style.visibility</p:attrName>
                                        </p:attrNameLst>
                                      </p:cBhvr>
                                      <p:to>
                                        <p:strVal val="visible"/>
                                      </p:to>
                                    </p:set>
                                    <p:anim calcmode="lin" valueType="num">
                                      <p:cBhvr additive="base">
                                        <p:cTn id="32" dur="1000"/>
                                        <p:tgtEl>
                                          <p:spTgt spid="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3"/>
          <p:cNvSpPr/>
          <p:nvPr/>
        </p:nvSpPr>
        <p:spPr>
          <a:xfrm rot="465413">
            <a:off x="2546031" y="231674"/>
            <a:ext cx="3927538" cy="4631451"/>
          </a:xfrm>
          <a:prstGeom prst="rect">
            <a:avLst/>
          </a:prstGeom>
          <a:solidFill>
            <a:schemeClr val="lt1"/>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457200" marR="0" lvl="0" indent="0" algn="l" rtl="0">
              <a:lnSpc>
                <a:spcPct val="115000"/>
              </a:lnSpc>
              <a:spcBef>
                <a:spcPts val="1200"/>
              </a:spcBef>
              <a:spcAft>
                <a:spcPts val="120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pic>
        <p:nvPicPr>
          <p:cNvPr id="518" name="Google Shape;518;p23"/>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519" name="Google Shape;519;p23"/>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23"/>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endParaRPr/>
          </a:p>
        </p:txBody>
      </p:sp>
      <p:sp>
        <p:nvSpPr>
          <p:cNvPr id="521" name="Google Shape;521;p23"/>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522" name="Google Shape;522;p23"/>
          <p:cNvSpPr txBox="1">
            <a:spLocks noGrp="1"/>
          </p:cNvSpPr>
          <p:nvPr>
            <p:ph type="title"/>
          </p:nvPr>
        </p:nvSpPr>
        <p:spPr>
          <a:xfrm rot="-513185">
            <a:off x="1026406"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523" name="Google Shape;523;p23">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3">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525" name="Google Shape;525;p23">
            <a:hlinkClick r:id="rId5" action="ppaction://hlinksldjump"/>
          </p:cNvPr>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pic>
        <p:nvPicPr>
          <p:cNvPr id="526" name="Google Shape;526;p23">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527" name="Google Shape;527;p23">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528" name="Google Shape;528;p23">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3"/>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23"/>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23"/>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33" name="Google Shape;533;p23"/>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3"/>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a:t>
            </a:r>
            <a:r>
              <a:rPr lang="en" sz="1200" b="1" i="0" u="none" strike="noStrike" cap="none">
                <a:solidFill>
                  <a:schemeClr val="dk1"/>
                </a:solidFill>
                <a:highlight>
                  <a:schemeClr val="lt2"/>
                </a:highlight>
                <a:latin typeface="Architects Daughter"/>
                <a:ea typeface="Architects Daughter"/>
                <a:cs typeface="Architects Daughter"/>
                <a:sym typeface="Architects Daughter"/>
              </a:rPr>
              <a:t>Teaching Strategies</a:t>
            </a:r>
            <a:endParaRPr sz="1200" b="1" i="0" u="none" strike="noStrike" cap="none">
              <a:solidFill>
                <a:schemeClr val="dk1"/>
              </a:solidFill>
              <a:highlight>
                <a:schemeClr val="lt2"/>
              </a:highlight>
              <a:latin typeface="Architects Daughter"/>
              <a:ea typeface="Architects Daughter"/>
              <a:cs typeface="Architects Daughter"/>
              <a:sym typeface="Architects Daughter"/>
            </a:endParaRPr>
          </a:p>
        </p:txBody>
      </p:sp>
      <p:sp>
        <p:nvSpPr>
          <p:cNvPr id="535" name="Google Shape;535;p23">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2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2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2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23"/>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40" name="Google Shape;540;p2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23">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3">
            <a:hlinkClick r:id="" action="ppaction://noaction"/>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43" name="Google Shape;543;p23">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p23"/>
          <p:cNvPicPr preferRelativeResize="0"/>
          <p:nvPr/>
        </p:nvPicPr>
        <p:blipFill rotWithShape="1">
          <a:blip r:embed="rId8">
            <a:alphaModFix/>
          </a:blip>
          <a:srcRect/>
          <a:stretch/>
        </p:blipFill>
        <p:spPr>
          <a:xfrm>
            <a:off x="6347115" y="2571751"/>
            <a:ext cx="481602" cy="490801"/>
          </a:xfrm>
          <a:prstGeom prst="rect">
            <a:avLst/>
          </a:prstGeom>
          <a:noFill/>
          <a:ln>
            <a:noFill/>
          </a:ln>
        </p:spPr>
      </p:pic>
      <p:pic>
        <p:nvPicPr>
          <p:cNvPr id="545" name="Google Shape;545;p23">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546" name="Google Shape;546;p23"/>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547" name="Google Shape;547;p23"/>
          <p:cNvSpPr txBox="1"/>
          <p:nvPr/>
        </p:nvSpPr>
        <p:spPr>
          <a:xfrm>
            <a:off x="948325" y="412650"/>
            <a:ext cx="1512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p:txBody>
      </p:sp>
      <p:sp>
        <p:nvSpPr>
          <p:cNvPr id="548" name="Google Shape;548;p23"/>
          <p:cNvSpPr txBox="1"/>
          <p:nvPr/>
        </p:nvSpPr>
        <p:spPr>
          <a:xfrm>
            <a:off x="0" y="-115325"/>
            <a:ext cx="3127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highlight>
                  <a:schemeClr val="accent6"/>
                </a:highlight>
                <a:latin typeface="Architects Daughter"/>
                <a:ea typeface="Architects Daughter"/>
                <a:cs typeface="Architects Daughter"/>
                <a:sym typeface="Architects Daughter"/>
              </a:rPr>
              <a:t>CHALK LINE ACTIVITY</a:t>
            </a:r>
            <a:endParaRPr sz="22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pic>
        <p:nvPicPr>
          <p:cNvPr id="549" name="Google Shape;549;p23"/>
          <p:cNvPicPr preferRelativeResize="0"/>
          <p:nvPr/>
        </p:nvPicPr>
        <p:blipFill rotWithShape="1">
          <a:blip r:embed="rId9">
            <a:alphaModFix/>
          </a:blip>
          <a:srcRect/>
          <a:stretch/>
        </p:blipFill>
        <p:spPr>
          <a:xfrm>
            <a:off x="546076" y="392575"/>
            <a:ext cx="6221976" cy="46664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 calcmode="lin" valueType="num">
                                      <p:cBhvr additive="base">
                                        <p:cTn id="7" dur="700"/>
                                        <p:tgtEl>
                                          <p:spTgt spid="51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19"/>
                                        </p:tgtEl>
                                        <p:attrNameLst>
                                          <p:attrName>style.visibility</p:attrName>
                                        </p:attrNameLst>
                                      </p:cBhvr>
                                      <p:to>
                                        <p:strVal val="visible"/>
                                      </p:to>
                                    </p:set>
                                    <p:anim calcmode="lin" valueType="num">
                                      <p:cBhvr additive="base">
                                        <p:cTn id="10" dur="700"/>
                                        <p:tgtEl>
                                          <p:spTgt spid="51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22"/>
                                        </p:tgtEl>
                                        <p:attrNameLst>
                                          <p:attrName>style.visibility</p:attrName>
                                        </p:attrNameLst>
                                      </p:cBhvr>
                                      <p:to>
                                        <p:strVal val="visible"/>
                                      </p:to>
                                    </p:set>
                                    <p:anim calcmode="lin" valueType="num">
                                      <p:cBhvr additive="base">
                                        <p:cTn id="13" dur="700"/>
                                        <p:tgtEl>
                                          <p:spTgt spid="522"/>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544"/>
                                        </p:tgtEl>
                                        <p:attrNameLst>
                                          <p:attrName>style.visibility</p:attrName>
                                        </p:attrNameLst>
                                      </p:cBhvr>
                                      <p:to>
                                        <p:strVal val="visible"/>
                                      </p:to>
                                    </p:set>
                                    <p:anim calcmode="lin" valueType="num">
                                      <p:cBhvr additive="base">
                                        <p:cTn id="16" dur="700"/>
                                        <p:tgtEl>
                                          <p:spTgt spid="544"/>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20"/>
                                        </p:tgtEl>
                                        <p:attrNameLst>
                                          <p:attrName>style.visibility</p:attrName>
                                        </p:attrNameLst>
                                      </p:cBhvr>
                                      <p:to>
                                        <p:strVal val="visible"/>
                                      </p:to>
                                    </p:set>
                                    <p:anim calcmode="lin" valueType="num">
                                      <p:cBhvr additive="base">
                                        <p:cTn id="19" dur="700"/>
                                        <p:tgtEl>
                                          <p:spTgt spid="520"/>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521"/>
                                        </p:tgtEl>
                                        <p:attrNameLst>
                                          <p:attrName>style.visibility</p:attrName>
                                        </p:attrNameLst>
                                      </p:cBhvr>
                                      <p:to>
                                        <p:strVal val="visible"/>
                                      </p:to>
                                    </p:set>
                                    <p:anim calcmode="lin" valueType="num">
                                      <p:cBhvr additive="base">
                                        <p:cTn id="22" dur="700"/>
                                        <p:tgtEl>
                                          <p:spTgt spid="521"/>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529"/>
                                        </p:tgtEl>
                                        <p:attrNameLst>
                                          <p:attrName>style.visibility</p:attrName>
                                        </p:attrNameLst>
                                      </p:cBhvr>
                                      <p:to>
                                        <p:strVal val="visible"/>
                                      </p:to>
                                    </p:set>
                                    <p:anim calcmode="lin" valueType="num">
                                      <p:cBhvr additive="base">
                                        <p:cTn id="25" dur="700"/>
                                        <p:tgtEl>
                                          <p:spTgt spid="529"/>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530"/>
                                        </p:tgtEl>
                                        <p:attrNameLst>
                                          <p:attrName>style.visibility</p:attrName>
                                        </p:attrNameLst>
                                      </p:cBhvr>
                                      <p:to>
                                        <p:strVal val="visible"/>
                                      </p:to>
                                    </p:set>
                                    <p:anim calcmode="lin" valueType="num">
                                      <p:cBhvr additive="base">
                                        <p:cTn id="28" dur="700"/>
                                        <p:tgtEl>
                                          <p:spTgt spid="530"/>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526"/>
                                        </p:tgtEl>
                                        <p:attrNameLst>
                                          <p:attrName>style.visibility</p:attrName>
                                        </p:attrNameLst>
                                      </p:cBhvr>
                                      <p:to>
                                        <p:strVal val="visible"/>
                                      </p:to>
                                    </p:set>
                                    <p:anim calcmode="lin" valueType="num">
                                      <p:cBhvr additive="base">
                                        <p:cTn id="32" dur="1000"/>
                                        <p:tgtEl>
                                          <p:spTgt spid="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0"/>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EE00"/>
                </a:highlight>
              </a:rPr>
              <a:t>Walk in the patient’s shoes - </a:t>
            </a:r>
            <a:endParaRPr>
              <a:highlight>
                <a:srgbClr val="FFEE00"/>
              </a:highlight>
            </a:endParaRPr>
          </a:p>
        </p:txBody>
      </p:sp>
      <p:sp>
        <p:nvSpPr>
          <p:cNvPr id="555" name="Google Shape;555;p20"/>
          <p:cNvSpPr txBox="1">
            <a:spLocks noGrp="1"/>
          </p:cNvSpPr>
          <p:nvPr>
            <p:ph type="body" idx="1"/>
          </p:nvPr>
        </p:nvSpPr>
        <p:spPr>
          <a:xfrm>
            <a:off x="792675" y="1194450"/>
            <a:ext cx="7080300" cy="35223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marL="914400" lvl="1"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Breathing problems- have students' breath through straws and compression binders</a:t>
            </a:r>
            <a:endParaRPr sz="2300">
              <a:latin typeface="Architects Daughter"/>
              <a:ea typeface="Architects Daughter"/>
              <a:cs typeface="Architects Daughter"/>
              <a:sym typeface="Architects Daughter"/>
            </a:endParaRPr>
          </a:p>
          <a:p>
            <a:pPr marL="914400" lvl="1"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Aging- have students wear braces and use canes and walkers</a:t>
            </a:r>
            <a:endParaRPr sz="2300">
              <a:latin typeface="Architects Daughter"/>
              <a:ea typeface="Architects Daughter"/>
              <a:cs typeface="Architects Daughter"/>
              <a:sym typeface="Architects Daughter"/>
            </a:endParaRPr>
          </a:p>
          <a:p>
            <a:pPr marL="914400" lvl="1"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Hemiparesis/stroke – tie down limbs with braces or torn rags to restrict movement </a:t>
            </a:r>
            <a:endParaRPr sz="2300">
              <a:latin typeface="Architects Daughter"/>
              <a:ea typeface="Architects Daughter"/>
              <a:cs typeface="Architects Daughter"/>
              <a:sym typeface="Architects Daughter"/>
            </a:endParaRPr>
          </a:p>
          <a:p>
            <a:pPr marL="457200" lvl="0" indent="-228600" algn="l" rtl="0">
              <a:lnSpc>
                <a:spcPct val="100000"/>
              </a:lnSpc>
              <a:spcBef>
                <a:spcPts val="0"/>
              </a:spcBef>
              <a:spcAft>
                <a:spcPts val="0"/>
              </a:spcAft>
              <a:buSzPts val="1800"/>
              <a:buFont typeface="Architects Daughter"/>
              <a:buNone/>
            </a:pPr>
            <a:endParaRPr sz="1800">
              <a:latin typeface="Architects Daughter"/>
              <a:ea typeface="Architects Daughter"/>
              <a:cs typeface="Architects Daughter"/>
              <a:sym typeface="Architects Daughter"/>
            </a:endParaRPr>
          </a:p>
        </p:txBody>
      </p:sp>
      <p:pic>
        <p:nvPicPr>
          <p:cNvPr id="556" name="Google Shape;556;p20"/>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557" name="Google Shape;557;p2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0"/>
          <p:cNvSpPr txBox="1"/>
          <p:nvPr/>
        </p:nvSpPr>
        <p:spPr>
          <a:xfrm>
            <a:off x="904500" y="614563"/>
            <a:ext cx="73350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highlight>
                  <a:schemeClr val="dk2"/>
                </a:highlight>
                <a:latin typeface="Architects Daughter"/>
                <a:ea typeface="Architects Daughter"/>
                <a:cs typeface="Architects Daughter"/>
                <a:sym typeface="Architects Daughter"/>
              </a:rPr>
              <a:t>Literally</a:t>
            </a:r>
            <a:endParaRPr sz="2500" b="1" i="0" u="none" strike="noStrike" cap="none">
              <a:solidFill>
                <a:srgbClr val="000000"/>
              </a:solidFill>
              <a:highlight>
                <a:schemeClr val="dk2"/>
              </a:highlight>
              <a:latin typeface="Architects Daughter"/>
              <a:ea typeface="Architects Daughter"/>
              <a:cs typeface="Architects Daughter"/>
              <a:sym typeface="Architects Daughter"/>
            </a:endParaRPr>
          </a:p>
        </p:txBody>
      </p:sp>
      <p:pic>
        <p:nvPicPr>
          <p:cNvPr id="559" name="Google Shape;559;p20"/>
          <p:cNvPicPr preferRelativeResize="0"/>
          <p:nvPr/>
        </p:nvPicPr>
        <p:blipFill rotWithShape="1">
          <a:blip r:embed="rId4">
            <a:alphaModFix/>
          </a:blip>
          <a:srcRect/>
          <a:stretch/>
        </p:blipFill>
        <p:spPr>
          <a:xfrm>
            <a:off x="7160850" y="227275"/>
            <a:ext cx="1723449" cy="13726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24"/>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627"/>
              </a:srgbClr>
            </a:outerShdw>
          </a:effectLst>
        </p:spPr>
      </p:pic>
      <p:pic>
        <p:nvPicPr>
          <p:cNvPr id="565" name="Google Shape;565;p24"/>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627"/>
              </a:srgbClr>
            </a:outerShdw>
          </a:effectLst>
        </p:spPr>
      </p:pic>
      <p:sp>
        <p:nvSpPr>
          <p:cNvPr id="566" name="Google Shape;566;p24"/>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EE00"/>
                </a:highlight>
              </a:rPr>
              <a:t>Student Challenge - 1 of 30</a:t>
            </a:r>
            <a:endParaRPr sz="2800">
              <a:highlight>
                <a:srgbClr val="FFEE00"/>
              </a:highlight>
            </a:endParaRPr>
          </a:p>
        </p:txBody>
      </p:sp>
      <p:pic>
        <p:nvPicPr>
          <p:cNvPr id="567" name="Google Shape;567;p24"/>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568" name="Google Shape;568;p24"/>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24"/>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24"/>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4">
            <a:hlinkClick r:id="" action="ppaction://noaction"/>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2" name="Google Shape;572;p24">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573" name="Google Shape;573;p24">
            <a:hlinkClick r:id="rId6"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Percentage Body Weight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74" name="Google Shape;574;p24">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24"/>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24"/>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24"/>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8" name="Google Shape;578;p24"/>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579" name="Google Shape;579;p2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2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24"/>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582" name="Google Shape;582;p24"/>
          <p:cNvSpPr txBox="1"/>
          <p:nvPr/>
        </p:nvSpPr>
        <p:spPr>
          <a:xfrm>
            <a:off x="1783325" y="2614400"/>
            <a:ext cx="26361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chitects Daughter"/>
                <a:ea typeface="Architects Daughter"/>
                <a:cs typeface="Architects Daughter"/>
                <a:sym typeface="Architects Daughter"/>
              </a:rPr>
              <a:t>The ratio of muscle to total body weight is often expressed as a percentage. Percentages can also be expressed as fractions. To calculate a percentage, first set up a fraction. Then divide the numerator (top number) by the denominator (bottom number).</a:t>
            </a:r>
            <a:endParaRPr sz="1400" b="0" i="0" u="none" strike="noStrike" cap="none">
              <a:solidFill>
                <a:srgbClr val="000000"/>
              </a:solidFill>
              <a:latin typeface="Architects Daughter"/>
              <a:ea typeface="Architects Daughter"/>
              <a:cs typeface="Architects Daughter"/>
              <a:sym typeface="Architects Daughter"/>
            </a:endParaRPr>
          </a:p>
        </p:txBody>
      </p:sp>
      <p:sp>
        <p:nvSpPr>
          <p:cNvPr id="583" name="Google Shape;583;p24"/>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¼ = 25%</a:t>
            </a:r>
            <a:endParaRPr sz="1400" b="1" i="0" u="none" strike="noStrike" cap="none">
              <a:solidFill>
                <a:srgbClr val="000000"/>
              </a:solidFill>
              <a:latin typeface="Catamaran"/>
              <a:ea typeface="Catamaran"/>
              <a:cs typeface="Catamaran"/>
              <a:sym typeface="Catamaran"/>
            </a:endParaRPr>
          </a:p>
        </p:txBody>
      </p:sp>
      <p:sp>
        <p:nvSpPr>
          <p:cNvPr id="584" name="Google Shape;584;p24"/>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Calculate this</a:t>
            </a:r>
            <a:endParaRPr sz="1400" b="1" i="0" u="none" strike="noStrike" cap="none">
              <a:solidFill>
                <a:srgbClr val="000000"/>
              </a:solidFill>
              <a:latin typeface="Catamaran"/>
              <a:ea typeface="Catamaran"/>
              <a:cs typeface="Catamaran"/>
              <a:sym typeface="Catamaran"/>
            </a:endParaRPr>
          </a:p>
        </p:txBody>
      </p:sp>
      <p:sp>
        <p:nvSpPr>
          <p:cNvPr id="585" name="Google Shape;585;p24"/>
          <p:cNvSpPr txBox="1"/>
          <p:nvPr/>
        </p:nvSpPr>
        <p:spPr>
          <a:xfrm>
            <a:off x="4553475" y="1929900"/>
            <a:ext cx="2283900" cy="1693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chitects Daughter"/>
              <a:buAutoNum type="arabicPeriod"/>
            </a:pPr>
            <a:r>
              <a:rPr lang="en" sz="1400" b="0" i="0" u="none" strike="noStrike" cap="none">
                <a:solidFill>
                  <a:srgbClr val="000000"/>
                </a:solidFill>
                <a:latin typeface="Architects Daughter"/>
                <a:ea typeface="Architects Daughter"/>
                <a:cs typeface="Architects Daughter"/>
                <a:sym typeface="Architects Daughter"/>
              </a:rPr>
              <a:t>Blake weighs 140 pounds, 60 pounds of which are muscle. What percentage of Blake’s body weight is muscle?</a:t>
            </a:r>
            <a:endParaRPr sz="1400" b="0" i="0" u="none" strike="noStrike" cap="none">
              <a:solidFill>
                <a:srgbClr val="000000"/>
              </a:solidFill>
              <a:latin typeface="Architects Daughter"/>
              <a:ea typeface="Architects Daughter"/>
              <a:cs typeface="Architects Daughter"/>
              <a:sym typeface="Architects Daughter"/>
            </a:endParaRPr>
          </a:p>
        </p:txBody>
      </p:sp>
      <p:sp>
        <p:nvSpPr>
          <p:cNvPr id="586" name="Google Shape;586;p24"/>
          <p:cNvSpPr txBox="1"/>
          <p:nvPr/>
        </p:nvSpPr>
        <p:spPr>
          <a:xfrm>
            <a:off x="4880700" y="3471050"/>
            <a:ext cx="22839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chitects Daughter"/>
                <a:ea typeface="Architects Daughter"/>
                <a:cs typeface="Architects Daughter"/>
                <a:sym typeface="Architects Daughter"/>
              </a:rPr>
              <a:t>2. What is the percentage of muscle weight for an 80-pound female with 35 pounds of muscle?</a:t>
            </a:r>
            <a:endParaRPr sz="1400" b="0" i="0" u="none" strike="noStrike" cap="none">
              <a:solidFill>
                <a:srgbClr val="000000"/>
              </a:solidFill>
              <a:latin typeface="Architects Daughter"/>
              <a:ea typeface="Architects Daughter"/>
              <a:cs typeface="Architects Daughter"/>
              <a:sym typeface="Architects Daughter"/>
            </a:endParaRPr>
          </a:p>
        </p:txBody>
      </p:sp>
      <p:sp>
        <p:nvSpPr>
          <p:cNvPr id="587" name="Google Shape;587;p24"/>
          <p:cNvSpPr txBox="1"/>
          <p:nvPr/>
        </p:nvSpPr>
        <p:spPr>
          <a:xfrm rot="-559686">
            <a:off x="83472" y="4397977"/>
            <a:ext cx="842136" cy="46178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highlight>
                  <a:srgbClr val="FF00FF"/>
                </a:highlight>
                <a:latin typeface="Catamaran"/>
                <a:ea typeface="Catamaran"/>
                <a:cs typeface="Catamaran"/>
                <a:sym typeface="Catamaran"/>
              </a:rPr>
              <a:t>Math!!</a:t>
            </a:r>
            <a:endParaRPr sz="1800" b="1" i="0" u="none" strike="noStrike" cap="none">
              <a:solidFill>
                <a:srgbClr val="000000"/>
              </a:solidFill>
              <a:highlight>
                <a:srgbClr val="FF00FF"/>
              </a:highlight>
              <a:latin typeface="Catamaran"/>
              <a:ea typeface="Catamaran"/>
              <a:cs typeface="Catamaran"/>
              <a:sym typeface="Catamaran"/>
            </a:endParaRPr>
          </a:p>
        </p:txBody>
      </p:sp>
      <p:sp>
        <p:nvSpPr>
          <p:cNvPr id="588" name="Google Shape;588;p24"/>
          <p:cNvSpPr txBox="1"/>
          <p:nvPr/>
        </p:nvSpPr>
        <p:spPr>
          <a:xfrm>
            <a:off x="917825" y="1262250"/>
            <a:ext cx="493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64"/>
                                        </p:tgtEl>
                                        <p:attrNameLst>
                                          <p:attrName>style.visibility</p:attrName>
                                        </p:attrNameLst>
                                      </p:cBhvr>
                                      <p:to>
                                        <p:strVal val="visible"/>
                                      </p:to>
                                    </p:set>
                                    <p:anim calcmode="lin" valueType="num">
                                      <p:cBhvr additive="base">
                                        <p:cTn id="7" dur="1000"/>
                                        <p:tgtEl>
                                          <p:spTgt spid="56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65"/>
                                        </p:tgtEl>
                                        <p:attrNameLst>
                                          <p:attrName>style.visibility</p:attrName>
                                        </p:attrNameLst>
                                      </p:cBhvr>
                                      <p:to>
                                        <p:strVal val="visible"/>
                                      </p:to>
                                    </p:set>
                                    <p:anim calcmode="lin" valueType="num">
                                      <p:cBhvr additive="base">
                                        <p:cTn id="10" dur="1000"/>
                                        <p:tgtEl>
                                          <p:spTgt spid="565"/>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569"/>
                                        </p:tgtEl>
                                        <p:attrNameLst>
                                          <p:attrName>style.visibility</p:attrName>
                                        </p:attrNameLst>
                                      </p:cBhvr>
                                      <p:to>
                                        <p:strVal val="visible"/>
                                      </p:to>
                                    </p:set>
                                    <p:anim calcmode="lin" valueType="num">
                                      <p:cBhvr additive="base">
                                        <p:cTn id="14" dur="300"/>
                                        <p:tgtEl>
                                          <p:spTgt spid="569"/>
                                        </p:tgtEl>
                                        <p:attrNameLst>
                                          <p:attrName>ppt_w</p:attrName>
                                        </p:attrNameLst>
                                      </p:cBhvr>
                                      <p:tavLst>
                                        <p:tav tm="0">
                                          <p:val>
                                            <p:strVal val="0"/>
                                          </p:val>
                                        </p:tav>
                                        <p:tav tm="100000">
                                          <p:val>
                                            <p:strVal val="#ppt_w"/>
                                          </p:val>
                                        </p:tav>
                                      </p:tavLst>
                                    </p:anim>
                                    <p:anim calcmode="lin" valueType="num">
                                      <p:cBhvr additive="base">
                                        <p:cTn id="15" dur="300"/>
                                        <p:tgtEl>
                                          <p:spTgt spid="569"/>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570"/>
                                        </p:tgtEl>
                                        <p:attrNameLst>
                                          <p:attrName>style.visibility</p:attrName>
                                        </p:attrNameLst>
                                      </p:cBhvr>
                                      <p:to>
                                        <p:strVal val="visible"/>
                                      </p:to>
                                    </p:set>
                                    <p:anim calcmode="lin" valueType="num">
                                      <p:cBhvr additive="base">
                                        <p:cTn id="19" dur="300"/>
                                        <p:tgtEl>
                                          <p:spTgt spid="570"/>
                                        </p:tgtEl>
                                        <p:attrNameLst>
                                          <p:attrName>ppt_w</p:attrName>
                                        </p:attrNameLst>
                                      </p:cBhvr>
                                      <p:tavLst>
                                        <p:tav tm="0">
                                          <p:val>
                                            <p:strVal val="0"/>
                                          </p:val>
                                        </p:tav>
                                        <p:tav tm="100000">
                                          <p:val>
                                            <p:strVal val="#ppt_w"/>
                                          </p:val>
                                        </p:tav>
                                      </p:tavLst>
                                    </p:anim>
                                    <p:anim calcmode="lin" valueType="num">
                                      <p:cBhvr additive="base">
                                        <p:cTn id="20" dur="300"/>
                                        <p:tgtEl>
                                          <p:spTgt spid="570"/>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568"/>
                                        </p:tgtEl>
                                        <p:attrNameLst>
                                          <p:attrName>style.visibility</p:attrName>
                                        </p:attrNameLst>
                                      </p:cBhvr>
                                      <p:to>
                                        <p:strVal val="visible"/>
                                      </p:to>
                                    </p:set>
                                    <p:anim calcmode="lin" valueType="num">
                                      <p:cBhvr additive="base">
                                        <p:cTn id="24" dur="300"/>
                                        <p:tgtEl>
                                          <p:spTgt spid="568"/>
                                        </p:tgtEl>
                                        <p:attrNameLst>
                                          <p:attrName>ppt_w</p:attrName>
                                        </p:attrNameLst>
                                      </p:cBhvr>
                                      <p:tavLst>
                                        <p:tav tm="0">
                                          <p:val>
                                            <p:strVal val="0"/>
                                          </p:val>
                                        </p:tav>
                                        <p:tav tm="100000">
                                          <p:val>
                                            <p:strVal val="#ppt_w"/>
                                          </p:val>
                                        </p:tav>
                                      </p:tavLst>
                                    </p:anim>
                                    <p:anim calcmode="lin" valueType="num">
                                      <p:cBhvr additive="base">
                                        <p:cTn id="25" dur="300"/>
                                        <p:tgtEl>
                                          <p:spTgt spid="5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27"/>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594" name="Google Shape;594;p27"/>
          <p:cNvSpPr txBox="1">
            <a:spLocks noGrp="1"/>
          </p:cNvSpPr>
          <p:nvPr>
            <p:ph type="title" idx="2"/>
          </p:nvPr>
        </p:nvSpPr>
        <p:spPr>
          <a:xfrm>
            <a:off x="-146400" y="99845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595" name="Google Shape;595;p2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96" name="Google Shape;596;p2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597" name="Google Shape;597;p2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98" name="Google Shape;598;p27"/>
          <p:cNvSpPr txBox="1"/>
          <p:nvPr/>
        </p:nvSpPr>
        <p:spPr>
          <a:xfrm rot="-726137">
            <a:off x="-282747" y="3810069"/>
            <a:ext cx="2233643" cy="8928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300" b="1">
                <a:highlight>
                  <a:srgbClr val="FF00FF"/>
                </a:highlight>
                <a:latin typeface="Catamaran"/>
                <a:ea typeface="Catamaran"/>
                <a:cs typeface="Catamaran"/>
                <a:sym typeface="Catamaran"/>
              </a:rPr>
              <a:t>Understanding the brain</a:t>
            </a:r>
            <a:endParaRPr sz="2300" b="1" i="0" u="none" strike="noStrike" cap="none">
              <a:solidFill>
                <a:srgbClr val="000000"/>
              </a:solidFill>
              <a:highlight>
                <a:srgbClr val="FF00FF"/>
              </a:highlight>
              <a:latin typeface="Catamaran"/>
              <a:ea typeface="Catamaran"/>
              <a:cs typeface="Catamaran"/>
              <a:sym typeface="Catamaran"/>
            </a:endParaRPr>
          </a:p>
        </p:txBody>
      </p:sp>
      <p:sp>
        <p:nvSpPr>
          <p:cNvPr id="599" name="Google Shape;599;p27"/>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600" name="Google Shape;600;p27"/>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highlight>
                <a:srgbClr val="FFEE00"/>
              </a:highlight>
              <a:latin typeface="Architects Daughter"/>
              <a:ea typeface="Architects Daughter"/>
              <a:cs typeface="Architects Daughter"/>
              <a:sym typeface="Architects Daughter"/>
            </a:endParaRPr>
          </a:p>
        </p:txBody>
      </p:sp>
      <p:pic>
        <p:nvPicPr>
          <p:cNvPr id="601" name="Google Shape;601;p27"/>
          <p:cNvPicPr preferRelativeResize="0"/>
          <p:nvPr/>
        </p:nvPicPr>
        <p:blipFill>
          <a:blip r:embed="rId3">
            <a:alphaModFix/>
          </a:blip>
          <a:stretch>
            <a:fillRect/>
          </a:stretch>
        </p:blipFill>
        <p:spPr>
          <a:xfrm>
            <a:off x="2465175" y="998450"/>
            <a:ext cx="5155000" cy="3942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4871d14cdb_0_111"/>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607" name="Google Shape;607;g24871d14cdb_0_111"/>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608" name="Google Shape;608;g24871d14cdb_0_111"/>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09" name="Google Shape;609;g24871d14cdb_0_111"/>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610" name="Google Shape;610;g24871d14cdb_0_111"/>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11" name="Google Shape;611;g24871d14cdb_0_111"/>
          <p:cNvSpPr txBox="1"/>
          <p:nvPr/>
        </p:nvSpPr>
        <p:spPr>
          <a:xfrm rot="-725965">
            <a:off x="28251" y="3844608"/>
            <a:ext cx="2574798" cy="53863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300" b="1">
                <a:highlight>
                  <a:srgbClr val="FF00FF"/>
                </a:highlight>
                <a:latin typeface="Catamaran"/>
                <a:ea typeface="Catamaran"/>
                <a:cs typeface="Catamaran"/>
                <a:sym typeface="Catamaran"/>
              </a:rPr>
              <a:t>Trash Cell model</a:t>
            </a:r>
            <a:endParaRPr sz="2300" b="1" i="0" u="none" strike="noStrike" cap="none">
              <a:solidFill>
                <a:srgbClr val="000000"/>
              </a:solidFill>
              <a:highlight>
                <a:srgbClr val="FF00FF"/>
              </a:highlight>
              <a:latin typeface="Catamaran"/>
              <a:ea typeface="Catamaran"/>
              <a:cs typeface="Catamaran"/>
              <a:sym typeface="Catamaran"/>
            </a:endParaRPr>
          </a:p>
        </p:txBody>
      </p:sp>
      <p:sp>
        <p:nvSpPr>
          <p:cNvPr id="612" name="Google Shape;612;g24871d14cdb_0_111"/>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613" name="Google Shape;613;g24871d14cdb_0_111"/>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highlight>
                <a:srgbClr val="FFEE00"/>
              </a:highlight>
              <a:latin typeface="Architects Daughter"/>
              <a:ea typeface="Architects Daughter"/>
              <a:cs typeface="Architects Daughter"/>
              <a:sym typeface="Architects Daughter"/>
            </a:endParaRPr>
          </a:p>
        </p:txBody>
      </p:sp>
      <p:pic>
        <p:nvPicPr>
          <p:cNvPr id="614" name="Google Shape;614;g24871d14cdb_0_111"/>
          <p:cNvPicPr preferRelativeResize="0"/>
          <p:nvPr/>
        </p:nvPicPr>
        <p:blipFill>
          <a:blip r:embed="rId3">
            <a:alphaModFix/>
          </a:blip>
          <a:stretch>
            <a:fillRect/>
          </a:stretch>
        </p:blipFill>
        <p:spPr>
          <a:xfrm>
            <a:off x="3179625" y="0"/>
            <a:ext cx="43563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p2"/>
          <p:cNvGrpSpPr/>
          <p:nvPr/>
        </p:nvGrpSpPr>
        <p:grpSpPr>
          <a:xfrm>
            <a:off x="557052" y="-1733075"/>
            <a:ext cx="4918974" cy="6507973"/>
            <a:chOff x="557052" y="-1733075"/>
            <a:chExt cx="4918974" cy="6507973"/>
          </a:xfrm>
        </p:grpSpPr>
        <p:pic>
          <p:nvPicPr>
            <p:cNvPr id="190" name="Google Shape;190;p2"/>
            <p:cNvPicPr preferRelativeResize="0"/>
            <p:nvPr/>
          </p:nvPicPr>
          <p:blipFill rotWithShape="1">
            <a:blip r:embed="rId3">
              <a:alphaModFix/>
            </a:blip>
            <a:srcRect/>
            <a:stretch/>
          </p:blipFill>
          <p:spPr>
            <a:xfrm>
              <a:off x="557052" y="-1733075"/>
              <a:ext cx="4918974" cy="6507973"/>
            </a:xfrm>
            <a:prstGeom prst="rect">
              <a:avLst/>
            </a:prstGeom>
            <a:noFill/>
            <a:ln>
              <a:noFill/>
            </a:ln>
          </p:spPr>
        </p:pic>
        <p:grpSp>
          <p:nvGrpSpPr>
            <p:cNvPr id="191" name="Google Shape;191;p2"/>
            <p:cNvGrpSpPr/>
            <p:nvPr/>
          </p:nvGrpSpPr>
          <p:grpSpPr>
            <a:xfrm>
              <a:off x="1490463" y="-1358760"/>
              <a:ext cx="3642225" cy="5714463"/>
              <a:chOff x="1490463" y="-1358760"/>
              <a:chExt cx="3642225" cy="5714463"/>
            </a:xfrm>
          </p:grpSpPr>
          <p:cxnSp>
            <p:nvCxnSpPr>
              <p:cNvPr id="192" name="Google Shape;192;p2"/>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3" name="Google Shape;193;p2"/>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4" name="Google Shape;194;p2"/>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195" name="Google Shape;195;p2"/>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196" name="Google Shape;196;p2"/>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7" name="Google Shape;197;p2"/>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8" name="Google Shape;198;p2"/>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199" name="Google Shape;199;p2"/>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0" name="Google Shape;200;p2"/>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1" name="Google Shape;201;p2"/>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202" name="Google Shape;202;p2"/>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3" name="Google Shape;203;p2"/>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4" name="Google Shape;204;p2"/>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205" name="Google Shape;205;p2"/>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206" name="Google Shape;206;p2"/>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207" name="Google Shape;207;p2"/>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700" b="1"/>
              <a:t>50 Ways to Teach Med Term</a:t>
            </a:r>
            <a:endParaRPr sz="3700" b="1"/>
          </a:p>
          <a:p>
            <a:pPr marL="0" lvl="0" indent="0" algn="ctr" rtl="0">
              <a:lnSpc>
                <a:spcPct val="100000"/>
              </a:lnSpc>
              <a:spcBef>
                <a:spcPts val="0"/>
              </a:spcBef>
              <a:spcAft>
                <a:spcPts val="0"/>
              </a:spcAft>
              <a:buSzPts val="2700"/>
              <a:buNone/>
            </a:pPr>
            <a:endParaRPr sz="2600" b="1"/>
          </a:p>
          <a:p>
            <a:pPr marL="0" lvl="0" indent="0" algn="ctr" rtl="0">
              <a:lnSpc>
                <a:spcPct val="100000"/>
              </a:lnSpc>
              <a:spcBef>
                <a:spcPts val="0"/>
              </a:spcBef>
              <a:spcAft>
                <a:spcPts val="0"/>
              </a:spcAft>
              <a:buSzPts val="2700"/>
              <a:buNone/>
            </a:pPr>
            <a:r>
              <a:rPr lang="en" sz="2600" b="1">
                <a:highlight>
                  <a:srgbClr val="4A86E8"/>
                </a:highlight>
              </a:rPr>
              <a:t>Session One</a:t>
            </a:r>
            <a:endParaRPr sz="2600" b="1">
              <a:highlight>
                <a:srgbClr val="4A86E8"/>
              </a:highlight>
            </a:endParaRPr>
          </a:p>
        </p:txBody>
      </p:sp>
      <p:pic>
        <p:nvPicPr>
          <p:cNvPr id="209" name="Google Shape;209;p2"/>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210" name="Google Shape;210;p2">
            <a:hlinkClick r:id="rId5" action="ppaction://hlinksldjump"/>
          </p:cNvPr>
          <p:cNvSpPr/>
          <p:nvPr/>
        </p:nvSpPr>
        <p:spPr>
          <a:xfrm rot="-5400000">
            <a:off x="6059296"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2"/>
          <p:cNvPicPr preferRelativeResize="0"/>
          <p:nvPr/>
        </p:nvPicPr>
        <p:blipFill rotWithShape="1">
          <a:blip r:embed="rId6">
            <a:alphaModFix/>
          </a:blip>
          <a:srcRect/>
          <a:stretch/>
        </p:blipFill>
        <p:spPr>
          <a:xfrm rot="-4">
            <a:off x="4895701" y="301428"/>
            <a:ext cx="2206150" cy="1588397"/>
          </a:xfrm>
          <a:prstGeom prst="rect">
            <a:avLst/>
          </a:prstGeom>
          <a:noFill/>
          <a:ln>
            <a:noFill/>
          </a:ln>
        </p:spPr>
      </p:pic>
      <p:sp>
        <p:nvSpPr>
          <p:cNvPr id="212" name="Google Shape;212;p2"/>
          <p:cNvSpPr txBox="1"/>
          <p:nvPr/>
        </p:nvSpPr>
        <p:spPr>
          <a:xfrm>
            <a:off x="2079600" y="3462375"/>
            <a:ext cx="2217900" cy="1262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Activities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Labs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Scenarios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Drills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Research</a:t>
            </a:r>
            <a:endParaRPr sz="1400" b="0" i="0" u="none" strike="noStrike" cap="none">
              <a:solidFill>
                <a:srgbClr val="000000"/>
              </a:solidFill>
              <a:latin typeface="Catamaran"/>
              <a:ea typeface="Catamaran"/>
              <a:cs typeface="Catamaran"/>
              <a:sym typeface="Catamaran"/>
            </a:endParaRPr>
          </a:p>
        </p:txBody>
      </p:sp>
      <p:pic>
        <p:nvPicPr>
          <p:cNvPr id="213" name="Google Shape;213;p2"/>
          <p:cNvPicPr preferRelativeResize="0"/>
          <p:nvPr/>
        </p:nvPicPr>
        <p:blipFill rotWithShape="1">
          <a:blip r:embed="rId7">
            <a:alphaModFix/>
          </a:blip>
          <a:srcRect/>
          <a:stretch/>
        </p:blipFill>
        <p:spPr>
          <a:xfrm>
            <a:off x="5566413" y="2049250"/>
            <a:ext cx="2924175" cy="1066800"/>
          </a:xfrm>
          <a:prstGeom prst="rect">
            <a:avLst/>
          </a:prstGeom>
          <a:noFill/>
          <a:ln>
            <a:noFill/>
          </a:ln>
        </p:spPr>
      </p:pic>
      <p:pic>
        <p:nvPicPr>
          <p:cNvPr id="214" name="Google Shape;214;p2"/>
          <p:cNvPicPr preferRelativeResize="0"/>
          <p:nvPr/>
        </p:nvPicPr>
        <p:blipFill rotWithShape="1">
          <a:blip r:embed="rId8">
            <a:alphaModFix/>
          </a:blip>
          <a:srcRect/>
          <a:stretch/>
        </p:blipFill>
        <p:spPr>
          <a:xfrm>
            <a:off x="5797300" y="3298163"/>
            <a:ext cx="2924175" cy="604052"/>
          </a:xfrm>
          <a:prstGeom prst="rect">
            <a:avLst/>
          </a:prstGeom>
          <a:noFill/>
          <a:ln>
            <a:noFill/>
          </a:ln>
        </p:spPr>
      </p:pic>
      <p:pic>
        <p:nvPicPr>
          <p:cNvPr id="215" name="Google Shape;215;p2"/>
          <p:cNvPicPr preferRelativeResize="0"/>
          <p:nvPr/>
        </p:nvPicPr>
        <p:blipFill>
          <a:blip r:embed="rId9">
            <a:alphaModFix/>
          </a:blip>
          <a:stretch>
            <a:fillRect/>
          </a:stretch>
        </p:blipFill>
        <p:spPr>
          <a:xfrm>
            <a:off x="147645" y="2691228"/>
            <a:ext cx="2004850" cy="20332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900"/>
                                        <p:tgtEl>
                                          <p:spTgt spid="18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08"/>
                                        </p:tgtEl>
                                        <p:attrNameLst>
                                          <p:attrName>style.visibility</p:attrName>
                                        </p:attrNameLst>
                                      </p:cBhvr>
                                      <p:to>
                                        <p:strVal val="visible"/>
                                      </p:to>
                                    </p:set>
                                    <p:anim calcmode="lin" valueType="num">
                                      <p:cBhvr additive="base">
                                        <p:cTn id="10" dur="900"/>
                                        <p:tgtEl>
                                          <p:spTgt spid="20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 calcmode="lin" valueType="num">
                                      <p:cBhvr additive="base">
                                        <p:cTn id="13" dur="900"/>
                                        <p:tgtEl>
                                          <p:spTgt spid="207"/>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09"/>
                                        </p:tgtEl>
                                        <p:attrNameLst>
                                          <p:attrName>style.visibility</p:attrName>
                                        </p:attrNameLst>
                                      </p:cBhvr>
                                      <p:to>
                                        <p:strVal val="visible"/>
                                      </p:to>
                                    </p:set>
                                    <p:anim calcmode="lin" valueType="num">
                                      <p:cBhvr additive="base">
                                        <p:cTn id="16" dur="1000"/>
                                        <p:tgtEl>
                                          <p:spTgt spid="209"/>
                                        </p:tgtEl>
                                        <p:attrNameLst>
                                          <p:attrName>ppt_x</p:attrName>
                                        </p:attrNameLst>
                                      </p:cBhvr>
                                      <p:tavLst>
                                        <p:tav tm="0">
                                          <p:val>
                                            <p:strVal val="#ppt_x+1"/>
                                          </p:val>
                                        </p:tav>
                                        <p:tav tm="100000">
                                          <p:val>
                                            <p:strVal val="#ppt_x"/>
                                          </p:val>
                                        </p:tav>
                                      </p:tavLst>
                                    </p:anim>
                                  </p:childTnLst>
                                </p:cTn>
                              </p:par>
                              <p:par>
                                <p:cTn id="17" presetID="2" presetClass="entr" presetSubtype="4"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anim calcmode="lin" valueType="num">
                                      <p:cBhvr additive="base">
                                        <p:cTn id="19" dur="1000"/>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4871d14cdb_0_72"/>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620" name="Google Shape;620;g24871d14cdb_0_72"/>
          <p:cNvSpPr txBox="1">
            <a:spLocks noGrp="1"/>
          </p:cNvSpPr>
          <p:nvPr>
            <p:ph type="title" idx="2"/>
          </p:nvPr>
        </p:nvSpPr>
        <p:spPr>
          <a:xfrm>
            <a:off x="472325" y="696725"/>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621" name="Google Shape;621;g24871d14cdb_0_72"/>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22" name="Google Shape;622;g24871d14cdb_0_72"/>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623" name="Google Shape;623;g24871d14cdb_0_72"/>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24" name="Google Shape;624;g24871d14cdb_0_72"/>
          <p:cNvSpPr txBox="1"/>
          <p:nvPr/>
        </p:nvSpPr>
        <p:spPr>
          <a:xfrm rot="-725892">
            <a:off x="397710" y="3488369"/>
            <a:ext cx="2788329" cy="55399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625" name="Google Shape;625;g24871d14cdb_0_72"/>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626" name="Google Shape;626;g24871d14cdb_0_72"/>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highlight>
                <a:srgbClr val="FFEE00"/>
              </a:highlight>
              <a:latin typeface="Architects Daughter"/>
              <a:ea typeface="Architects Daughter"/>
              <a:cs typeface="Architects Daughter"/>
              <a:sym typeface="Architects Daughter"/>
            </a:endParaRPr>
          </a:p>
        </p:txBody>
      </p:sp>
      <p:pic>
        <p:nvPicPr>
          <p:cNvPr id="627" name="Google Shape;627;g24871d14cdb_0_72"/>
          <p:cNvPicPr preferRelativeResize="0"/>
          <p:nvPr/>
        </p:nvPicPr>
        <p:blipFill>
          <a:blip r:embed="rId3">
            <a:alphaModFix/>
          </a:blip>
          <a:stretch>
            <a:fillRect/>
          </a:stretch>
        </p:blipFill>
        <p:spPr>
          <a:xfrm>
            <a:off x="3274352" y="14825"/>
            <a:ext cx="5096572"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24871d14cdb_0_85"/>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633" name="Google Shape;633;g24871d14cdb_0_85"/>
          <p:cNvSpPr txBox="1">
            <a:spLocks noGrp="1"/>
          </p:cNvSpPr>
          <p:nvPr>
            <p:ph type="title" idx="2"/>
          </p:nvPr>
        </p:nvSpPr>
        <p:spPr>
          <a:xfrm>
            <a:off x="284075" y="79335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634" name="Google Shape;634;g24871d14cdb_0_85"/>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35" name="Google Shape;635;g24871d14cdb_0_85"/>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636" name="Google Shape;636;g24871d14cdb_0_85"/>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37" name="Google Shape;637;g24871d14cdb_0_85"/>
          <p:cNvSpPr txBox="1"/>
          <p:nvPr/>
        </p:nvSpPr>
        <p:spPr>
          <a:xfrm rot="-725989">
            <a:off x="107897" y="3519054"/>
            <a:ext cx="3081356" cy="55399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638" name="Google Shape;638;g24871d14cdb_0_85"/>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639" name="Google Shape;639;g24871d14cdb_0_85"/>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highlight>
                <a:srgbClr val="FFEE00"/>
              </a:highlight>
              <a:latin typeface="Architects Daughter"/>
              <a:ea typeface="Architects Daughter"/>
              <a:cs typeface="Architects Daughter"/>
              <a:sym typeface="Architects Daughter"/>
            </a:endParaRPr>
          </a:p>
        </p:txBody>
      </p:sp>
      <p:pic>
        <p:nvPicPr>
          <p:cNvPr id="640" name="Google Shape;640;g24871d14cdb_0_85"/>
          <p:cNvPicPr preferRelativeResize="0"/>
          <p:nvPr/>
        </p:nvPicPr>
        <p:blipFill>
          <a:blip r:embed="rId3">
            <a:alphaModFix/>
          </a:blip>
          <a:stretch>
            <a:fillRect/>
          </a:stretch>
        </p:blipFill>
        <p:spPr>
          <a:xfrm>
            <a:off x="2850650" y="816175"/>
            <a:ext cx="5715000" cy="4286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4871d14cdb_0_97"/>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Make a Model</a:t>
            </a:r>
            <a:endParaRPr>
              <a:highlight>
                <a:srgbClr val="FFEE00"/>
              </a:highlight>
            </a:endParaRPr>
          </a:p>
        </p:txBody>
      </p:sp>
      <p:sp>
        <p:nvSpPr>
          <p:cNvPr id="646" name="Google Shape;646;g24871d14cdb_0_97"/>
          <p:cNvSpPr txBox="1">
            <a:spLocks noGrp="1"/>
          </p:cNvSpPr>
          <p:nvPr>
            <p:ph type="title" idx="2"/>
          </p:nvPr>
        </p:nvSpPr>
        <p:spPr>
          <a:xfrm>
            <a:off x="-1102625" y="1049025"/>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647" name="Google Shape;647;g24871d14cdb_0_9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48" name="Google Shape;648;g24871d14cdb_0_9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649" name="Google Shape;649;g24871d14cdb_0_9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50" name="Google Shape;650;g24871d14cdb_0_97"/>
          <p:cNvSpPr txBox="1"/>
          <p:nvPr/>
        </p:nvSpPr>
        <p:spPr>
          <a:xfrm rot="-725750">
            <a:off x="-174829" y="3549126"/>
            <a:ext cx="3367258" cy="55399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400" b="1">
                <a:highlight>
                  <a:srgbClr val="FF00FF"/>
                </a:highlight>
                <a:latin typeface="Catamaran"/>
                <a:ea typeface="Catamaran"/>
                <a:cs typeface="Catamaran"/>
                <a:sym typeface="Catamaran"/>
              </a:rPr>
              <a:t>Give them a patient</a:t>
            </a:r>
            <a:endParaRPr sz="2400" b="1" i="0" u="none" strike="noStrike" cap="none">
              <a:solidFill>
                <a:srgbClr val="000000"/>
              </a:solidFill>
              <a:highlight>
                <a:srgbClr val="FF00FF"/>
              </a:highlight>
              <a:latin typeface="Catamaran"/>
              <a:ea typeface="Catamaran"/>
              <a:cs typeface="Catamaran"/>
              <a:sym typeface="Catamaran"/>
            </a:endParaRPr>
          </a:p>
        </p:txBody>
      </p:sp>
      <p:sp>
        <p:nvSpPr>
          <p:cNvPr id="651" name="Google Shape;651;g24871d14cdb_0_97"/>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652" name="Google Shape;652;g24871d14cdb_0_97"/>
          <p:cNvSpPr txBox="1"/>
          <p:nvPr/>
        </p:nvSpPr>
        <p:spPr>
          <a:xfrm>
            <a:off x="3887825" y="444350"/>
            <a:ext cx="391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highlight>
                <a:srgbClr val="FFEE00"/>
              </a:highlight>
              <a:latin typeface="Architects Daughter"/>
              <a:ea typeface="Architects Daughter"/>
              <a:cs typeface="Architects Daughter"/>
              <a:sym typeface="Architects Daughter"/>
            </a:endParaRPr>
          </a:p>
        </p:txBody>
      </p:sp>
      <p:pic>
        <p:nvPicPr>
          <p:cNvPr id="653" name="Google Shape;653;g24871d14cdb_0_97"/>
          <p:cNvPicPr preferRelativeResize="0"/>
          <p:nvPr/>
        </p:nvPicPr>
        <p:blipFill>
          <a:blip r:embed="rId3">
            <a:alphaModFix/>
          </a:blip>
          <a:stretch>
            <a:fillRect/>
          </a:stretch>
        </p:blipFill>
        <p:spPr>
          <a:xfrm>
            <a:off x="2770900" y="573000"/>
            <a:ext cx="6373100" cy="45088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24871d14cdb_0_59"/>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Team Challenge</a:t>
            </a:r>
            <a:endParaRPr>
              <a:highlight>
                <a:srgbClr val="FFEE00"/>
              </a:highlight>
            </a:endParaRPr>
          </a:p>
        </p:txBody>
      </p:sp>
      <p:sp>
        <p:nvSpPr>
          <p:cNvPr id="659" name="Google Shape;659;g24871d14cdb_0_59"/>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660" name="Google Shape;660;g24871d14cdb_0_59"/>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61" name="Google Shape;661;g24871d14cdb_0_59"/>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662" name="Google Shape;662;g24871d14cdb_0_59"/>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663" name="Google Shape;663;g24871d14cdb_0_59"/>
          <p:cNvSpPr txBox="1"/>
          <p:nvPr/>
        </p:nvSpPr>
        <p:spPr>
          <a:xfrm rot="-725518">
            <a:off x="151537" y="3541305"/>
            <a:ext cx="2151026" cy="73892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800" b="1">
                <a:highlight>
                  <a:srgbClr val="00FF00"/>
                </a:highlight>
                <a:latin typeface="Catamaran"/>
                <a:ea typeface="Catamaran"/>
                <a:cs typeface="Catamaran"/>
                <a:sym typeface="Catamaran"/>
              </a:rPr>
              <a:t>Alimentary Canal pathway</a:t>
            </a:r>
            <a:endParaRPr sz="1800" b="1" i="0" u="none" strike="noStrike" cap="none">
              <a:solidFill>
                <a:srgbClr val="000000"/>
              </a:solidFill>
              <a:highlight>
                <a:srgbClr val="00FF00"/>
              </a:highlight>
              <a:latin typeface="Catamaran"/>
              <a:ea typeface="Catamaran"/>
              <a:cs typeface="Catamaran"/>
              <a:sym typeface="Catamaran"/>
            </a:endParaRPr>
          </a:p>
        </p:txBody>
      </p:sp>
      <p:sp>
        <p:nvSpPr>
          <p:cNvPr id="664" name="Google Shape;664;g24871d14cdb_0_59"/>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pic>
        <p:nvPicPr>
          <p:cNvPr id="665" name="Google Shape;665;g24871d14cdb_0_59"/>
          <p:cNvPicPr preferRelativeResize="0"/>
          <p:nvPr/>
        </p:nvPicPr>
        <p:blipFill>
          <a:blip r:embed="rId3">
            <a:alphaModFix/>
          </a:blip>
          <a:stretch>
            <a:fillRect/>
          </a:stretch>
        </p:blipFill>
        <p:spPr>
          <a:xfrm>
            <a:off x="2299775" y="996850"/>
            <a:ext cx="3401050" cy="3971825"/>
          </a:xfrm>
          <a:prstGeom prst="rect">
            <a:avLst/>
          </a:prstGeom>
          <a:noFill/>
          <a:ln>
            <a:noFill/>
          </a:ln>
        </p:spPr>
      </p:pic>
      <p:sp>
        <p:nvSpPr>
          <p:cNvPr id="666" name="Google Shape;666;g24871d14cdb_0_59"/>
          <p:cNvSpPr txBox="1"/>
          <p:nvPr/>
        </p:nvSpPr>
        <p:spPr>
          <a:xfrm>
            <a:off x="3799750" y="444350"/>
            <a:ext cx="391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highlight>
                  <a:srgbClr val="FFEE00"/>
                </a:highlight>
                <a:latin typeface="Architects Daughter"/>
                <a:ea typeface="Architects Daughter"/>
                <a:cs typeface="Architects Daughter"/>
                <a:sym typeface="Architects Daughter"/>
              </a:rPr>
              <a:t>List the organs in order</a:t>
            </a:r>
            <a:endParaRPr sz="2400" b="1">
              <a:highlight>
                <a:srgbClr val="FFEE00"/>
              </a:highlight>
              <a:latin typeface="Architects Daughter"/>
              <a:ea typeface="Architects Daughter"/>
              <a:cs typeface="Architects Daughter"/>
              <a:sym typeface="Architects Daugh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70"/>
        <p:cNvGrpSpPr/>
        <p:nvPr/>
      </p:nvGrpSpPr>
      <p:grpSpPr>
        <a:xfrm>
          <a:off x="0" y="0"/>
          <a:ext cx="0" cy="0"/>
          <a:chOff x="0" y="0"/>
          <a:chExt cx="0" cy="0"/>
        </a:xfrm>
      </p:grpSpPr>
      <p:sp>
        <p:nvSpPr>
          <p:cNvPr id="671" name="Google Shape;671;p2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This Is a Map!</a:t>
            </a:r>
            <a:endParaRPr/>
          </a:p>
        </p:txBody>
      </p:sp>
      <p:pic>
        <p:nvPicPr>
          <p:cNvPr id="672" name="Google Shape;672;p28"/>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673" name="Google Shape;673;p28"/>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674" name="Google Shape;674;p28"/>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675" name="Google Shape;675;p28"/>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676" name="Google Shape;676;p28"/>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677" name="Google Shape;677;p28"/>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678" name="Google Shape;678;p28"/>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679" name="Google Shape;679;p28"/>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680" name="Google Shape;680;p28"/>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681" name="Google Shape;681;p28"/>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8">
            <a:hlinkClick r:id="" action="ppaction://noaction"/>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8">
            <a:hlinkClick r:id="" action="ppaction://noaction"/>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Stomach</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684" name="Google Shape;684;p28">
            <a:hlinkClick r:id="rId5" action="ppaction://hlinksldjump"/>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685" name="Google Shape;685;p28">
            <a:hlinkClick r:id="rId5"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86" name="Google Shape;686;p28">
            <a:hlinkClick r:id="rId5"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28"/>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28"/>
          <p:cNvSpPr txBox="1">
            <a:spLocks noGrp="1"/>
          </p:cNvSpPr>
          <p:nvPr>
            <p:ph type="ctrTitle" idx="4294967295"/>
          </p:nvPr>
        </p:nvSpPr>
        <p:spPr>
          <a:xfrm>
            <a:off x="7936400" y="18590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Duodenum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89" name="Google Shape;689;p2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28"/>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Jejunum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91" name="Google Shape;691;p28">
            <a:hlinkClick r:id="" action="ppaction://noaction"/>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28"/>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2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Ileum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96" name="Google Shape;696;p2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28">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8">
            <a:hlinkClick r:id="" action="ppaction://noaction"/>
          </p:cNvPr>
          <p:cNvSpPr txBox="1">
            <a:spLocks noGrp="1"/>
          </p:cNvSpPr>
          <p:nvPr>
            <p:ph type="ctrTitle" idx="4294967295"/>
          </p:nvPr>
        </p:nvSpPr>
        <p:spPr>
          <a:xfrm>
            <a:off x="8088800" y="35176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Colon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99" name="Google Shape;699;p28">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p28"/>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701" name="Google Shape;701;p2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2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3" name="Google Shape;703;p28"/>
          <p:cNvPicPr preferRelativeResize="0"/>
          <p:nvPr/>
        </p:nvPicPr>
        <p:blipFill rotWithShape="1">
          <a:blip r:embed="rId7">
            <a:alphaModFix/>
          </a:blip>
          <a:srcRect/>
          <a:stretch/>
        </p:blipFill>
        <p:spPr>
          <a:xfrm>
            <a:off x="1080538" y="825350"/>
            <a:ext cx="5944240" cy="4283350"/>
          </a:xfrm>
          <a:prstGeom prst="rect">
            <a:avLst/>
          </a:prstGeom>
          <a:noFill/>
          <a:ln>
            <a:noFill/>
          </a:ln>
        </p:spPr>
      </p:pic>
      <p:sp>
        <p:nvSpPr>
          <p:cNvPr id="704" name="Google Shape;704;p28"/>
          <p:cNvSpPr txBox="1"/>
          <p:nvPr/>
        </p:nvSpPr>
        <p:spPr>
          <a:xfrm rot="2234090">
            <a:off x="8183967" y="5136250"/>
            <a:ext cx="18840" cy="523270"/>
          </a:xfrm>
          <a:prstGeom prst="rect">
            <a:avLst/>
          </a:prstGeom>
          <a:solidFill>
            <a:srgbClr val="4A86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Comic Sans MS"/>
                <a:ea typeface="Comic Sans MS"/>
                <a:cs typeface="Comic Sans MS"/>
                <a:sym typeface="Comic Sans MS"/>
              </a:rPr>
              <a:t>  </a:t>
            </a:r>
            <a:endParaRPr sz="2200" b="0" i="0" u="none" strike="noStrike" cap="none">
              <a:solidFill>
                <a:srgbClr val="000000"/>
              </a:solidFill>
              <a:latin typeface="Comic Sans MS"/>
              <a:ea typeface="Comic Sans MS"/>
              <a:cs typeface="Comic Sans MS"/>
              <a:sym typeface="Comic Sans MS"/>
            </a:endParaRPr>
          </a:p>
        </p:txBody>
      </p:sp>
      <p:sp>
        <p:nvSpPr>
          <p:cNvPr id="705" name="Google Shape;705;p28"/>
          <p:cNvSpPr txBox="1"/>
          <p:nvPr/>
        </p:nvSpPr>
        <p:spPr>
          <a:xfrm rot="2220715">
            <a:off x="-183906" y="4419191"/>
            <a:ext cx="3388810" cy="523322"/>
          </a:xfrm>
          <a:prstGeom prst="rect">
            <a:avLst/>
          </a:prstGeom>
          <a:solidFill>
            <a:srgbClr val="4A86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Comic Sans MS"/>
                <a:ea typeface="Comic Sans MS"/>
                <a:cs typeface="Comic Sans MS"/>
                <a:sym typeface="Comic Sans MS"/>
              </a:rPr>
              <a:t>   </a:t>
            </a:r>
            <a:r>
              <a:rPr lang="en" sz="2200" b="0" i="0" u="none" strike="noStrike" cap="none">
                <a:solidFill>
                  <a:srgbClr val="000000"/>
                </a:solidFill>
                <a:highlight>
                  <a:srgbClr val="FFFF00"/>
                </a:highlight>
                <a:latin typeface="Comic Sans MS"/>
                <a:ea typeface="Comic Sans MS"/>
                <a:cs typeface="Comic Sans MS"/>
                <a:sym typeface="Comic Sans MS"/>
              </a:rPr>
              <a:t>Team Challenge</a:t>
            </a:r>
            <a:endParaRPr sz="2200" b="0" i="0" u="none" strike="noStrike" cap="none">
              <a:solidFill>
                <a:srgbClr val="000000"/>
              </a:solidFill>
              <a:highlight>
                <a:srgbClr val="FFFF00"/>
              </a:highlight>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400"/>
                                        <p:tgtEl>
                                          <p:spTgt spid="673"/>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674"/>
                                        </p:tgtEl>
                                        <p:attrNameLst>
                                          <p:attrName>style.visibility</p:attrName>
                                        </p:attrNameLst>
                                      </p:cBhvr>
                                      <p:to>
                                        <p:strVal val="visible"/>
                                      </p:to>
                                    </p:set>
                                    <p:animEffect transition="in" filter="fade">
                                      <p:cBhvr>
                                        <p:cTn id="11" dur="300"/>
                                        <p:tgtEl>
                                          <p:spTgt spid="674"/>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675"/>
                                        </p:tgtEl>
                                        <p:attrNameLst>
                                          <p:attrName>style.visibility</p:attrName>
                                        </p:attrNameLst>
                                      </p:cBhvr>
                                      <p:to>
                                        <p:strVal val="visible"/>
                                      </p:to>
                                    </p:set>
                                    <p:animEffect transition="in" filter="fade">
                                      <p:cBhvr>
                                        <p:cTn id="15" dur="300"/>
                                        <p:tgtEl>
                                          <p:spTgt spid="67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76"/>
                                        </p:tgtEl>
                                        <p:attrNameLst>
                                          <p:attrName>style.visibility</p:attrName>
                                        </p:attrNameLst>
                                      </p:cBhvr>
                                      <p:to>
                                        <p:strVal val="visible"/>
                                      </p:to>
                                    </p:set>
                                    <p:animEffect transition="in" filter="fade">
                                      <p:cBhvr>
                                        <p:cTn id="19" dur="300"/>
                                        <p:tgtEl>
                                          <p:spTgt spid="676"/>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677"/>
                                        </p:tgtEl>
                                        <p:attrNameLst>
                                          <p:attrName>style.visibility</p:attrName>
                                        </p:attrNameLst>
                                      </p:cBhvr>
                                      <p:to>
                                        <p:strVal val="visible"/>
                                      </p:to>
                                    </p:set>
                                    <p:animEffect transition="in" filter="fade">
                                      <p:cBhvr>
                                        <p:cTn id="23" dur="300"/>
                                        <p:tgtEl>
                                          <p:spTgt spid="677"/>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679"/>
                                        </p:tgtEl>
                                        <p:attrNameLst>
                                          <p:attrName>style.visibility</p:attrName>
                                        </p:attrNameLst>
                                      </p:cBhvr>
                                      <p:to>
                                        <p:strVal val="visible"/>
                                      </p:to>
                                    </p:set>
                                    <p:animEffect transition="in" filter="fade">
                                      <p:cBhvr>
                                        <p:cTn id="27" dur="300"/>
                                        <p:tgtEl>
                                          <p:spTgt spid="679"/>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680"/>
                                        </p:tgtEl>
                                        <p:attrNameLst>
                                          <p:attrName>style.visibility</p:attrName>
                                        </p:attrNameLst>
                                      </p:cBhvr>
                                      <p:to>
                                        <p:strVal val="visible"/>
                                      </p:to>
                                    </p:set>
                                    <p:animEffect transition="in" filter="fade">
                                      <p:cBhvr>
                                        <p:cTn id="31" dur="300"/>
                                        <p:tgtEl>
                                          <p:spTgt spid="680"/>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678"/>
                                        </p:tgtEl>
                                        <p:attrNameLst>
                                          <p:attrName>style.visibility</p:attrName>
                                        </p:attrNameLst>
                                      </p:cBhvr>
                                      <p:to>
                                        <p:strVal val="visible"/>
                                      </p:to>
                                    </p:set>
                                    <p:animEffect transition="in" filter="fade">
                                      <p:cBhvr>
                                        <p:cTn id="35" dur="300"/>
                                        <p:tgtEl>
                                          <p:spTgt spid="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2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What happens to the </a:t>
            </a:r>
            <a:r>
              <a:rPr lang="en">
                <a:highlight>
                  <a:srgbClr val="FFEE00"/>
                </a:highlight>
              </a:rPr>
              <a:t>“Corn”</a:t>
            </a:r>
            <a:r>
              <a:rPr lang="en"/>
              <a:t> we eat?</a:t>
            </a:r>
            <a:endParaRPr/>
          </a:p>
        </p:txBody>
      </p:sp>
      <p:pic>
        <p:nvPicPr>
          <p:cNvPr id="711" name="Google Shape;711;p2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12" name="Google Shape;712;p2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3" name="Google Shape;713;p29"/>
          <p:cNvPicPr preferRelativeResize="0"/>
          <p:nvPr/>
        </p:nvPicPr>
        <p:blipFill rotWithShape="1">
          <a:blip r:embed="rId4">
            <a:alphaModFix/>
          </a:blip>
          <a:srcRect/>
          <a:stretch/>
        </p:blipFill>
        <p:spPr>
          <a:xfrm>
            <a:off x="1981200" y="657223"/>
            <a:ext cx="5181600" cy="3829050"/>
          </a:xfrm>
          <a:prstGeom prst="rect">
            <a:avLst/>
          </a:prstGeom>
          <a:noFill/>
          <a:ln>
            <a:noFill/>
          </a:ln>
        </p:spPr>
      </p:pic>
      <p:pic>
        <p:nvPicPr>
          <p:cNvPr id="714" name="Google Shape;714;p29"/>
          <p:cNvPicPr preferRelativeResize="0"/>
          <p:nvPr/>
        </p:nvPicPr>
        <p:blipFill rotWithShape="1">
          <a:blip r:embed="rId5">
            <a:alphaModFix/>
          </a:blip>
          <a:srcRect/>
          <a:stretch/>
        </p:blipFill>
        <p:spPr>
          <a:xfrm rot="-1186649">
            <a:off x="800301" y="1520024"/>
            <a:ext cx="1518459" cy="1775323"/>
          </a:xfrm>
          <a:prstGeom prst="rect">
            <a:avLst/>
          </a:prstGeom>
          <a:noFill/>
          <a:ln>
            <a:noFill/>
          </a:ln>
        </p:spPr>
      </p:pic>
      <p:sp>
        <p:nvSpPr>
          <p:cNvPr id="715" name="Google Shape;715;p29"/>
          <p:cNvSpPr txBox="1"/>
          <p:nvPr/>
        </p:nvSpPr>
        <p:spPr>
          <a:xfrm rot="-1258207">
            <a:off x="816696" y="1824935"/>
            <a:ext cx="1428407" cy="101617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The organs,</a:t>
            </a:r>
            <a:endParaRPr sz="17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Enzymes and how long does it take  </a:t>
            </a:r>
            <a:endParaRPr sz="1700" b="0" i="0" u="none" strike="noStrike" cap="none">
              <a:solidFill>
                <a:srgbClr val="000000"/>
              </a:solidFill>
              <a:latin typeface="Architects Daughter"/>
              <a:ea typeface="Architects Daughter"/>
              <a:cs typeface="Architects Daughter"/>
              <a:sym typeface="Architects Daughter"/>
            </a:endParaRPr>
          </a:p>
        </p:txBody>
      </p:sp>
      <p:sp>
        <p:nvSpPr>
          <p:cNvPr id="716" name="Google Shape;716;p29"/>
          <p:cNvSpPr txBox="1"/>
          <p:nvPr/>
        </p:nvSpPr>
        <p:spPr>
          <a:xfrm rot="2220789">
            <a:off x="211046" y="853589"/>
            <a:ext cx="2639708" cy="523322"/>
          </a:xfrm>
          <a:prstGeom prst="rect">
            <a:avLst/>
          </a:prstGeom>
          <a:solidFill>
            <a:srgbClr val="4A86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Comic Sans MS"/>
                <a:ea typeface="Comic Sans MS"/>
                <a:cs typeface="Comic Sans MS"/>
                <a:sym typeface="Comic Sans MS"/>
              </a:rPr>
              <a:t>   Team Challenge</a:t>
            </a:r>
            <a:endParaRPr sz="2200" b="0" i="0" u="none" strike="noStrike" cap="none">
              <a:solidFill>
                <a:srgbClr val="000000"/>
              </a:solidFill>
              <a:latin typeface="Comic Sans MS"/>
              <a:ea typeface="Comic Sans MS"/>
              <a:cs typeface="Comic Sans MS"/>
              <a:sym typeface="Comic Sans MS"/>
            </a:endParaRPr>
          </a:p>
        </p:txBody>
      </p:sp>
      <p:sp>
        <p:nvSpPr>
          <p:cNvPr id="717" name="Google Shape;717;p29"/>
          <p:cNvSpPr/>
          <p:nvPr/>
        </p:nvSpPr>
        <p:spPr>
          <a:xfrm rot="-1024892">
            <a:off x="433085" y="3308637"/>
            <a:ext cx="2771839" cy="1189693"/>
          </a:xfrm>
          <a:prstGeom prst="rect">
            <a:avLst/>
          </a:prstGeom>
        </p:spPr>
        <p:txBody>
          <a:bodyPr>
            <a:prstTxWarp prst="textPlain">
              <a:avLst/>
            </a:prstTxWarp>
          </a:bodyPr>
          <a:lstStyle/>
          <a:p>
            <a:pPr lvl="0" algn="ctr"/>
            <a:r>
              <a:rPr b="0" i="0">
                <a:ln w="9525" cap="flat" cmpd="sng">
                  <a:solidFill>
                    <a:srgbClr val="FFEE00"/>
                  </a:solidFill>
                  <a:prstDash val="solid"/>
                  <a:round/>
                  <a:headEnd type="none" w="sm" len="sm"/>
                  <a:tailEnd type="none" w="sm" len="sm"/>
                </a:ln>
                <a:solidFill>
                  <a:schemeClr val="accent6"/>
                </a:solidFill>
                <a:latin typeface="Arial"/>
              </a:rPr>
              <a:t>DIG DEEPER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33"/>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23" name="Google Shape;723;p3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4" name="Google Shape;724;p33"/>
          <p:cNvPicPr preferRelativeResize="0"/>
          <p:nvPr/>
        </p:nvPicPr>
        <p:blipFill rotWithShape="1">
          <a:blip r:embed="rId4">
            <a:alphaModFix/>
          </a:blip>
          <a:srcRect/>
          <a:stretch/>
        </p:blipFill>
        <p:spPr>
          <a:xfrm>
            <a:off x="879200" y="264200"/>
            <a:ext cx="3019425" cy="1514475"/>
          </a:xfrm>
          <a:prstGeom prst="rect">
            <a:avLst/>
          </a:prstGeom>
          <a:noFill/>
          <a:ln>
            <a:noFill/>
          </a:ln>
        </p:spPr>
      </p:pic>
      <p:pic>
        <p:nvPicPr>
          <p:cNvPr id="725" name="Google Shape;725;p33"/>
          <p:cNvPicPr preferRelativeResize="0"/>
          <p:nvPr/>
        </p:nvPicPr>
        <p:blipFill rotWithShape="1">
          <a:blip r:embed="rId5">
            <a:alphaModFix/>
          </a:blip>
          <a:srcRect/>
          <a:stretch/>
        </p:blipFill>
        <p:spPr>
          <a:xfrm>
            <a:off x="3422975" y="1344050"/>
            <a:ext cx="2143125" cy="2143125"/>
          </a:xfrm>
          <a:prstGeom prst="rect">
            <a:avLst/>
          </a:prstGeom>
          <a:noFill/>
          <a:ln>
            <a:noFill/>
          </a:ln>
        </p:spPr>
      </p:pic>
      <p:pic>
        <p:nvPicPr>
          <p:cNvPr id="726" name="Google Shape;726;p33"/>
          <p:cNvPicPr preferRelativeResize="0"/>
          <p:nvPr/>
        </p:nvPicPr>
        <p:blipFill rotWithShape="1">
          <a:blip r:embed="rId6">
            <a:alphaModFix/>
          </a:blip>
          <a:srcRect/>
          <a:stretch/>
        </p:blipFill>
        <p:spPr>
          <a:xfrm>
            <a:off x="5718500" y="152400"/>
            <a:ext cx="2143125" cy="2143125"/>
          </a:xfrm>
          <a:prstGeom prst="rect">
            <a:avLst/>
          </a:prstGeom>
          <a:noFill/>
          <a:ln>
            <a:noFill/>
          </a:ln>
        </p:spPr>
      </p:pic>
      <p:pic>
        <p:nvPicPr>
          <p:cNvPr id="727" name="Google Shape;727;p33"/>
          <p:cNvPicPr preferRelativeResize="0"/>
          <p:nvPr/>
        </p:nvPicPr>
        <p:blipFill rotWithShape="1">
          <a:blip r:embed="rId7">
            <a:alphaModFix/>
          </a:blip>
          <a:srcRect/>
          <a:stretch/>
        </p:blipFill>
        <p:spPr>
          <a:xfrm>
            <a:off x="879200" y="2224575"/>
            <a:ext cx="2619375" cy="1743075"/>
          </a:xfrm>
          <a:prstGeom prst="rect">
            <a:avLst/>
          </a:prstGeom>
          <a:noFill/>
          <a:ln>
            <a:noFill/>
          </a:ln>
        </p:spPr>
      </p:pic>
      <p:pic>
        <p:nvPicPr>
          <p:cNvPr id="728" name="Google Shape;728;p33"/>
          <p:cNvPicPr preferRelativeResize="0"/>
          <p:nvPr/>
        </p:nvPicPr>
        <p:blipFill rotWithShape="1">
          <a:blip r:embed="rId8">
            <a:alphaModFix/>
          </a:blip>
          <a:srcRect/>
          <a:stretch/>
        </p:blipFill>
        <p:spPr>
          <a:xfrm>
            <a:off x="5361313" y="2743938"/>
            <a:ext cx="2857500" cy="1600200"/>
          </a:xfrm>
          <a:prstGeom prst="rect">
            <a:avLst/>
          </a:prstGeom>
          <a:noFill/>
          <a:ln>
            <a:noFill/>
          </a:ln>
        </p:spPr>
      </p:pic>
      <p:sp>
        <p:nvSpPr>
          <p:cNvPr id="729" name="Google Shape;729;p33"/>
          <p:cNvSpPr txBox="1"/>
          <p:nvPr/>
        </p:nvSpPr>
        <p:spPr>
          <a:xfrm>
            <a:off x="3947600" y="17225"/>
            <a:ext cx="2283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rgbClr val="000000"/>
                </a:solidFill>
                <a:highlight>
                  <a:srgbClr val="00FFFF"/>
                </a:highlight>
                <a:latin typeface="Architects Daughter"/>
                <a:ea typeface="Architects Daughter"/>
                <a:cs typeface="Architects Daughter"/>
                <a:sym typeface="Architects Daughter"/>
              </a:rPr>
              <a:t>Collage ideas!</a:t>
            </a:r>
            <a:endParaRPr sz="28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3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35" name="Google Shape;735;p3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6" name="Google Shape;736;p34"/>
          <p:cNvPicPr preferRelativeResize="0"/>
          <p:nvPr/>
        </p:nvPicPr>
        <p:blipFill rotWithShape="1">
          <a:blip r:embed="rId4">
            <a:alphaModFix/>
          </a:blip>
          <a:srcRect/>
          <a:stretch/>
        </p:blipFill>
        <p:spPr>
          <a:xfrm>
            <a:off x="619103" y="0"/>
            <a:ext cx="6941997" cy="5143500"/>
          </a:xfrm>
          <a:prstGeom prst="rect">
            <a:avLst/>
          </a:prstGeom>
          <a:noFill/>
          <a:ln>
            <a:noFill/>
          </a:ln>
        </p:spPr>
      </p:pic>
      <p:sp>
        <p:nvSpPr>
          <p:cNvPr id="737" name="Google Shape;737;p34"/>
          <p:cNvSpPr txBox="1"/>
          <p:nvPr/>
        </p:nvSpPr>
        <p:spPr>
          <a:xfrm>
            <a:off x="2105750" y="4395500"/>
            <a:ext cx="3381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rgbClr val="000000"/>
                </a:solidFill>
                <a:highlight>
                  <a:srgbClr val="00FFFF"/>
                </a:highlight>
                <a:latin typeface="Architects Daughter"/>
                <a:ea typeface="Architects Daughter"/>
                <a:cs typeface="Architects Daughter"/>
                <a:sym typeface="Architects Daughter"/>
              </a:rPr>
              <a:t>Collage ideas!</a:t>
            </a:r>
            <a:endParaRPr sz="28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p35"/>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743" name="Google Shape;743;p35"/>
          <p:cNvSpPr txBox="1">
            <a:spLocks noGrp="1"/>
          </p:cNvSpPr>
          <p:nvPr>
            <p:ph type="subTitle" idx="1"/>
          </p:nvPr>
        </p:nvSpPr>
        <p:spPr>
          <a:xfrm>
            <a:off x="680750" y="827300"/>
            <a:ext cx="30930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If the patient is unable to see and would like to feed himself, describe the position of the food on the tray.</a:t>
            </a: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Ie - cold liquids in the left corner, hot liquids in the right corner.</a:t>
            </a: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Describe the food on the plate in terms of a clock face.</a:t>
            </a:r>
            <a:endParaRPr sz="1800">
              <a:latin typeface="Architects Daughter"/>
              <a:ea typeface="Architects Daughter"/>
              <a:cs typeface="Architects Daughter"/>
              <a:sym typeface="Architects Daughter"/>
            </a:endParaRPr>
          </a:p>
        </p:txBody>
      </p:sp>
      <p:pic>
        <p:nvPicPr>
          <p:cNvPr id="744" name="Google Shape;744;p35">
            <a:hlinkClick r:id="rId4" action="ppaction://hlinksldjump"/>
          </p:cNvPr>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745" name="Google Shape;745;p3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6" name="Google Shape;746;p35"/>
          <p:cNvPicPr preferRelativeResize="0"/>
          <p:nvPr/>
        </p:nvPicPr>
        <p:blipFill rotWithShape="1">
          <a:blip r:embed="rId6">
            <a:alphaModFix/>
          </a:blip>
          <a:srcRect/>
          <a:stretch/>
        </p:blipFill>
        <p:spPr>
          <a:xfrm>
            <a:off x="5475425" y="283800"/>
            <a:ext cx="2609850" cy="1752600"/>
          </a:xfrm>
          <a:prstGeom prst="rect">
            <a:avLst/>
          </a:prstGeom>
          <a:noFill/>
          <a:ln>
            <a:noFill/>
          </a:ln>
        </p:spPr>
      </p:pic>
      <p:pic>
        <p:nvPicPr>
          <p:cNvPr id="747" name="Google Shape;747;p35"/>
          <p:cNvPicPr preferRelativeResize="0"/>
          <p:nvPr/>
        </p:nvPicPr>
        <p:blipFill rotWithShape="1">
          <a:blip r:embed="rId7">
            <a:alphaModFix/>
          </a:blip>
          <a:srcRect/>
          <a:stretch/>
        </p:blipFill>
        <p:spPr>
          <a:xfrm>
            <a:off x="5040250" y="2265738"/>
            <a:ext cx="3480198" cy="2297475"/>
          </a:xfrm>
          <a:prstGeom prst="rect">
            <a:avLst/>
          </a:prstGeom>
          <a:noFill/>
          <a:ln>
            <a:noFill/>
          </a:ln>
        </p:spPr>
      </p:pic>
      <p:sp>
        <p:nvSpPr>
          <p:cNvPr id="748" name="Google Shape;748;p35"/>
          <p:cNvSpPr txBox="1"/>
          <p:nvPr/>
        </p:nvSpPr>
        <p:spPr>
          <a:xfrm>
            <a:off x="117900" y="162600"/>
            <a:ext cx="39321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000000"/>
                </a:solidFill>
                <a:highlight>
                  <a:schemeClr val="accent6"/>
                </a:highlight>
                <a:latin typeface="Architects Daughter"/>
                <a:ea typeface="Architects Daughter"/>
                <a:cs typeface="Architects Daughter"/>
                <a:sym typeface="Architects Daughter"/>
              </a:rPr>
              <a:t>Student Challenge</a:t>
            </a:r>
            <a:endParaRPr sz="35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42"/>
                                        </p:tgtEl>
                                        <p:attrNameLst>
                                          <p:attrName>style.visibility</p:attrName>
                                        </p:attrNameLst>
                                      </p:cBhvr>
                                      <p:to>
                                        <p:strVal val="visible"/>
                                      </p:to>
                                    </p:set>
                                    <p:anim calcmode="lin" valueType="num">
                                      <p:cBhvr additive="base">
                                        <p:cTn id="7" dur="1000"/>
                                        <p:tgtEl>
                                          <p:spTgt spid="7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36"/>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754" name="Google Shape;754;p36"/>
          <p:cNvSpPr txBox="1">
            <a:spLocks noGrp="1"/>
          </p:cNvSpPr>
          <p:nvPr>
            <p:ph type="title"/>
          </p:nvPr>
        </p:nvSpPr>
        <p:spPr>
          <a:xfrm>
            <a:off x="938950" y="161950"/>
            <a:ext cx="7530300" cy="1649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4200">
                <a:solidFill>
                  <a:srgbClr val="FF0000"/>
                </a:solidFill>
                <a:highlight>
                  <a:schemeClr val="accent6"/>
                </a:highlight>
              </a:rPr>
              <a:t>Work Place SKILLS, </a:t>
            </a:r>
            <a:endParaRPr sz="4200">
              <a:solidFill>
                <a:srgbClr val="FF0000"/>
              </a:solidFill>
              <a:highlight>
                <a:schemeClr val="accent6"/>
              </a:highlight>
            </a:endParaRPr>
          </a:p>
          <a:p>
            <a:pPr marL="0" lvl="0" indent="0" algn="ctr" rtl="0">
              <a:lnSpc>
                <a:spcPct val="100000"/>
              </a:lnSpc>
              <a:spcBef>
                <a:spcPts val="0"/>
              </a:spcBef>
              <a:spcAft>
                <a:spcPts val="0"/>
              </a:spcAft>
              <a:buSzPts val="3000"/>
              <a:buNone/>
            </a:pPr>
            <a:r>
              <a:rPr lang="en" sz="4200">
                <a:solidFill>
                  <a:srgbClr val="FF0000"/>
                </a:solidFill>
                <a:highlight>
                  <a:schemeClr val="accent6"/>
                </a:highlight>
              </a:rPr>
              <a:t>in every chapter</a:t>
            </a:r>
            <a:endParaRPr sz="4200">
              <a:solidFill>
                <a:srgbClr val="FF0000"/>
              </a:solidFill>
              <a:highlight>
                <a:schemeClr val="accent6"/>
              </a:highlight>
            </a:endParaRPr>
          </a:p>
        </p:txBody>
      </p:sp>
      <p:pic>
        <p:nvPicPr>
          <p:cNvPr id="755" name="Google Shape;755;p36"/>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756" name="Google Shape;756;p36"/>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757" name="Google Shape;757;p36"/>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758" name="Google Shape;758;p3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3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p36"/>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761" name="Google Shape;761;p36"/>
          <p:cNvSpPr txBox="1"/>
          <p:nvPr/>
        </p:nvSpPr>
        <p:spPr>
          <a:xfrm>
            <a:off x="6554700" y="1543475"/>
            <a:ext cx="25893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Skill #17</a:t>
            </a:r>
            <a:endParaRPr sz="17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Height &amp; Weight</a:t>
            </a:r>
            <a:endParaRPr sz="1700" b="0" i="0" u="none" strike="noStrike" cap="none">
              <a:solidFill>
                <a:srgbClr val="000000"/>
              </a:solidFill>
              <a:latin typeface="Architects Daughter"/>
              <a:ea typeface="Architects Daughter"/>
              <a:cs typeface="Architects Daughter"/>
              <a:sym typeface="Architects Daughter"/>
            </a:endParaRPr>
          </a:p>
        </p:txBody>
      </p:sp>
      <p:pic>
        <p:nvPicPr>
          <p:cNvPr id="762" name="Google Shape;762;p36"/>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763" name="Google Shape;763;p36"/>
          <p:cNvSpPr txBox="1"/>
          <p:nvPr/>
        </p:nvSpPr>
        <p:spPr>
          <a:xfrm rot="-967117">
            <a:off x="717227" y="2764758"/>
            <a:ext cx="2753336" cy="8559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Architects Daughter"/>
                <a:ea typeface="Architects Daughter"/>
                <a:cs typeface="Architects Daughter"/>
                <a:sym typeface="Architects Daughter"/>
              </a:rPr>
              <a:t>Skill #4</a:t>
            </a:r>
            <a:endParaRPr sz="2500" b="0" i="0" u="none" strike="noStrike" cap="none">
              <a:solidFill>
                <a:srgbClr val="000000"/>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Architects Daughter"/>
                <a:ea typeface="Architects Daughter"/>
                <a:cs typeface="Architects Daughter"/>
                <a:sym typeface="Architects Daughter"/>
              </a:rPr>
              <a:t>Range of Motion</a:t>
            </a:r>
            <a:endParaRPr sz="2500" b="0" i="0" u="none" strike="noStrike" cap="none">
              <a:solidFill>
                <a:srgbClr val="000000"/>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chitects Daughter"/>
              <a:ea typeface="Architects Daughter"/>
              <a:cs typeface="Architects Daughter"/>
              <a:sym typeface="Architects Daughter"/>
            </a:endParaRPr>
          </a:p>
        </p:txBody>
      </p:sp>
      <p:pic>
        <p:nvPicPr>
          <p:cNvPr id="764" name="Google Shape;764;p36"/>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765" name="Google Shape;765;p36"/>
          <p:cNvSpPr txBox="1"/>
          <p:nvPr/>
        </p:nvSpPr>
        <p:spPr>
          <a:xfrm rot="-375024">
            <a:off x="3328383" y="3619951"/>
            <a:ext cx="7335103"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Skill # 8</a:t>
            </a:r>
            <a:endParaRPr sz="1400" b="1" i="0" u="none" strike="noStrike" cap="none">
              <a:solidFill>
                <a:srgbClr val="000000"/>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Taking a Pulse</a:t>
            </a:r>
            <a:endParaRPr sz="1400" b="1" i="0" u="none" strike="noStrike" cap="none">
              <a:solidFill>
                <a:srgbClr val="000000"/>
              </a:solidFill>
              <a:latin typeface="Catamaran"/>
              <a:ea typeface="Catamaran"/>
              <a:cs typeface="Catamaran"/>
              <a:sym typeface="Catamaran"/>
            </a:endParaRPr>
          </a:p>
        </p:txBody>
      </p:sp>
      <p:sp>
        <p:nvSpPr>
          <p:cNvPr id="766" name="Google Shape;766;p36"/>
          <p:cNvSpPr txBox="1"/>
          <p:nvPr/>
        </p:nvSpPr>
        <p:spPr>
          <a:xfrm rot="674984">
            <a:off x="3438368" y="2518629"/>
            <a:ext cx="7335238" cy="8558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SKILL #10</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Feeding the Dependent </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Resident</a:t>
            </a:r>
            <a:endParaRPr sz="18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55"/>
                                        </p:tgtEl>
                                        <p:attrNameLst>
                                          <p:attrName>style.visibility</p:attrName>
                                        </p:attrNameLst>
                                      </p:cBhvr>
                                      <p:to>
                                        <p:strVal val="visible"/>
                                      </p:to>
                                    </p:set>
                                    <p:anim calcmode="lin" valueType="num">
                                      <p:cBhvr additive="base">
                                        <p:cTn id="7" dur="1000"/>
                                        <p:tgtEl>
                                          <p:spTgt spid="75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56"/>
                                        </p:tgtEl>
                                        <p:attrNameLst>
                                          <p:attrName>style.visibility</p:attrName>
                                        </p:attrNameLst>
                                      </p:cBhvr>
                                      <p:to>
                                        <p:strVal val="visible"/>
                                      </p:to>
                                    </p:set>
                                    <p:anim calcmode="lin" valueType="num">
                                      <p:cBhvr additive="base">
                                        <p:cTn id="10" dur="1000"/>
                                        <p:tgtEl>
                                          <p:spTgt spid="756"/>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754"/>
                                        </p:tgtEl>
                                        <p:attrNameLst>
                                          <p:attrName>style.visibility</p:attrName>
                                        </p:attrNameLst>
                                      </p:cBhvr>
                                      <p:to>
                                        <p:strVal val="visible"/>
                                      </p:to>
                                    </p:set>
                                    <p:animEffect transition="in" filter="fade">
                                      <p:cBhvr>
                                        <p:cTn id="13"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
          <p:cNvSpPr/>
          <p:nvPr/>
        </p:nvSpPr>
        <p:spPr>
          <a:xfrm>
            <a:off x="-86275" y="1255875"/>
            <a:ext cx="8918700" cy="3623700"/>
          </a:xfrm>
          <a:prstGeom prst="rect">
            <a:avLst/>
          </a:prstGeom>
          <a:solidFill>
            <a:srgbClr val="FFD966"/>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
          <p:cNvSpPr/>
          <p:nvPr/>
        </p:nvSpPr>
        <p:spPr>
          <a:xfrm rot="-1110091">
            <a:off x="8076257" y="804372"/>
            <a:ext cx="1018196" cy="132461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
          <p:cNvSpPr/>
          <p:nvPr/>
        </p:nvSpPr>
        <p:spPr>
          <a:xfrm rot="4908656">
            <a:off x="8170401" y="3984575"/>
            <a:ext cx="1018229" cy="132466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3"/>
          <p:cNvSpPr txBox="1">
            <a:spLocks noGrp="1"/>
          </p:cNvSpPr>
          <p:nvPr>
            <p:ph type="body" idx="1"/>
          </p:nvPr>
        </p:nvSpPr>
        <p:spPr>
          <a:xfrm>
            <a:off x="2206550" y="2020000"/>
            <a:ext cx="6509100" cy="254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sz="1600">
                <a:latin typeface="Architects Daughter"/>
                <a:ea typeface="Architects Daughter"/>
                <a:cs typeface="Architects Daughter"/>
                <a:sym typeface="Architects Daughter"/>
              </a:rPr>
              <a:t>Norah Le, a 16 </a:t>
            </a:r>
            <a:r>
              <a:rPr lang="en" sz="1600">
                <a:highlight>
                  <a:srgbClr val="00FFFF"/>
                </a:highlight>
                <a:latin typeface="Architects Daughter"/>
                <a:ea typeface="Architects Daughter"/>
                <a:cs typeface="Architects Daughter"/>
                <a:sym typeface="Architects Daughter"/>
              </a:rPr>
              <a:t>y/o</a:t>
            </a:r>
            <a:r>
              <a:rPr lang="en" sz="1600">
                <a:latin typeface="Architects Daughter"/>
                <a:ea typeface="Architects Daughter"/>
                <a:cs typeface="Architects Daughter"/>
                <a:sym typeface="Architects Daughter"/>
              </a:rPr>
              <a:t> Asian female, comes to the </a:t>
            </a:r>
            <a:r>
              <a:rPr lang="en" sz="1600">
                <a:highlight>
                  <a:srgbClr val="00FFFF"/>
                </a:highlight>
                <a:latin typeface="Architects Daughter"/>
                <a:ea typeface="Architects Daughter"/>
                <a:cs typeface="Architects Daughter"/>
                <a:sym typeface="Architects Daughter"/>
              </a:rPr>
              <a:t>ER</a:t>
            </a:r>
            <a:r>
              <a:rPr lang="en" sz="1600">
                <a:latin typeface="Architects Daughter"/>
                <a:ea typeface="Architects Daughter"/>
                <a:cs typeface="Architects Daughter"/>
                <a:sym typeface="Architects Daughter"/>
              </a:rPr>
              <a:t> c </a:t>
            </a:r>
            <a:r>
              <a:rPr lang="en" sz="1600">
                <a:highlight>
                  <a:srgbClr val="00FFFF"/>
                </a:highlight>
                <a:latin typeface="Architects Daughter"/>
                <a:ea typeface="Architects Daughter"/>
                <a:cs typeface="Architects Daughter"/>
                <a:sym typeface="Architects Daughter"/>
              </a:rPr>
              <a:t>c/o</a:t>
            </a:r>
            <a:r>
              <a:rPr lang="en" sz="1600">
                <a:latin typeface="Architects Daughter"/>
                <a:ea typeface="Architects Daughter"/>
                <a:cs typeface="Architects Daughter"/>
                <a:sym typeface="Architects Daughter"/>
              </a:rPr>
              <a:t> pain in the </a:t>
            </a:r>
            <a:r>
              <a:rPr lang="en" sz="1600">
                <a:highlight>
                  <a:srgbClr val="00FFFF"/>
                </a:highlight>
                <a:latin typeface="Architects Daughter"/>
                <a:ea typeface="Architects Daughter"/>
                <a:cs typeface="Architects Daughter"/>
                <a:sym typeface="Architects Daughter"/>
              </a:rPr>
              <a:t>RLQ</a:t>
            </a:r>
            <a:r>
              <a:rPr lang="en" sz="1600">
                <a:latin typeface="Architects Daughter"/>
                <a:ea typeface="Architects Daughter"/>
                <a:cs typeface="Architects Daughter"/>
                <a:sym typeface="Architects Daughter"/>
              </a:rPr>
              <a:t> of the </a:t>
            </a:r>
            <a:r>
              <a:rPr lang="en" sz="1600">
                <a:highlight>
                  <a:srgbClr val="00FFFF"/>
                </a:highlight>
                <a:latin typeface="Architects Daughter"/>
                <a:ea typeface="Architects Daughter"/>
                <a:cs typeface="Architects Daughter"/>
                <a:sym typeface="Architects Daughter"/>
              </a:rPr>
              <a:t>abdominal</a:t>
            </a:r>
            <a:r>
              <a:rPr lang="en" sz="1600">
                <a:latin typeface="Architects Daughter"/>
                <a:ea typeface="Architects Daughter"/>
                <a:cs typeface="Architects Daughter"/>
                <a:sym typeface="Architects Daughter"/>
              </a:rPr>
              <a:t> area. The nurse places her in </a:t>
            </a:r>
            <a:r>
              <a:rPr lang="en" sz="1600">
                <a:highlight>
                  <a:srgbClr val="00FFFF"/>
                </a:highlight>
                <a:latin typeface="Architects Daughter"/>
                <a:ea typeface="Architects Daughter"/>
                <a:cs typeface="Architects Daughter"/>
                <a:sym typeface="Architects Daughter"/>
              </a:rPr>
              <a:t>lateral position</a:t>
            </a:r>
            <a:r>
              <a:rPr lang="en" sz="1600">
                <a:latin typeface="Architects Daughter"/>
                <a:ea typeface="Architects Daughter"/>
                <a:cs typeface="Architects Daughter"/>
                <a:sym typeface="Architects Daughter"/>
              </a:rPr>
              <a:t> until the doctor comes in, @ which time </a:t>
            </a:r>
            <a:r>
              <a:rPr lang="en" sz="1600">
                <a:highlight>
                  <a:srgbClr val="00FFFF"/>
                </a:highlight>
                <a:latin typeface="Architects Daughter"/>
                <a:ea typeface="Architects Daughter"/>
                <a:cs typeface="Architects Daughter"/>
                <a:sym typeface="Architects Daughter"/>
              </a:rPr>
              <a:t>pt.</a:t>
            </a:r>
            <a:r>
              <a:rPr lang="en" sz="1600">
                <a:latin typeface="Architects Daughter"/>
                <a:ea typeface="Architects Daughter"/>
                <a:cs typeface="Architects Daughter"/>
                <a:sym typeface="Architects Daughter"/>
              </a:rPr>
              <a:t> is placed in a </a:t>
            </a:r>
            <a:r>
              <a:rPr lang="en" sz="1600">
                <a:highlight>
                  <a:srgbClr val="00FFFF"/>
                </a:highlight>
                <a:latin typeface="Architects Daughter"/>
                <a:ea typeface="Architects Daughter"/>
                <a:cs typeface="Architects Daughter"/>
                <a:sym typeface="Architects Daughter"/>
              </a:rPr>
              <a:t>supine position</a:t>
            </a:r>
            <a:r>
              <a:rPr lang="en" sz="1600">
                <a:latin typeface="Architects Daughter"/>
                <a:ea typeface="Architects Daughter"/>
                <a:cs typeface="Architects Daughter"/>
                <a:sym typeface="Architects Daughter"/>
              </a:rPr>
              <a:t>. Upon </a:t>
            </a:r>
            <a:r>
              <a:rPr lang="en" sz="1600">
                <a:highlight>
                  <a:srgbClr val="00FFFF"/>
                </a:highlight>
                <a:latin typeface="Architects Daughter"/>
                <a:ea typeface="Architects Daughter"/>
                <a:cs typeface="Architects Daughter"/>
                <a:sym typeface="Architects Daughter"/>
              </a:rPr>
              <a:t>PE</a:t>
            </a:r>
            <a:r>
              <a:rPr lang="en" sz="1600">
                <a:latin typeface="Architects Daughter"/>
                <a:ea typeface="Architects Daughter"/>
                <a:cs typeface="Architects Daughter"/>
                <a:sym typeface="Architects Daughter"/>
              </a:rPr>
              <a:t>, while </a:t>
            </a:r>
            <a:r>
              <a:rPr lang="en" sz="1600">
                <a:highlight>
                  <a:srgbClr val="00FFFF"/>
                </a:highlight>
                <a:latin typeface="Architects Daughter"/>
                <a:ea typeface="Architects Daughter"/>
                <a:cs typeface="Architects Daughter"/>
                <a:sym typeface="Architects Daughter"/>
              </a:rPr>
              <a:t>palpating</a:t>
            </a:r>
            <a:r>
              <a:rPr lang="en" sz="1600">
                <a:latin typeface="Architects Daughter"/>
                <a:ea typeface="Architects Daughter"/>
                <a:cs typeface="Architects Daughter"/>
                <a:sym typeface="Architects Daughter"/>
              </a:rPr>
              <a:t> in the </a:t>
            </a:r>
            <a:r>
              <a:rPr lang="en" sz="1600">
                <a:highlight>
                  <a:srgbClr val="00FFFF"/>
                </a:highlight>
                <a:latin typeface="Architects Daughter"/>
                <a:ea typeface="Architects Daughter"/>
                <a:cs typeface="Architects Daughter"/>
                <a:sym typeface="Architects Daughter"/>
              </a:rPr>
              <a:t>Rt iliac region</a:t>
            </a:r>
            <a:r>
              <a:rPr lang="en" sz="1600">
                <a:latin typeface="Architects Daughter"/>
                <a:ea typeface="Architects Daughter"/>
                <a:cs typeface="Architects Daughter"/>
                <a:sym typeface="Architects Daughter"/>
              </a:rPr>
              <a:t>, the pain becomes more intense. Dr. Jutte orders a </a:t>
            </a:r>
            <a:r>
              <a:rPr lang="en" sz="1600">
                <a:highlight>
                  <a:srgbClr val="00FFFF"/>
                </a:highlight>
                <a:latin typeface="Architects Daughter"/>
                <a:ea typeface="Architects Daughter"/>
                <a:cs typeface="Architects Daughter"/>
                <a:sym typeface="Architects Daughter"/>
              </a:rPr>
              <a:t>STAT</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CBC</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UA</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HCG</a:t>
            </a:r>
            <a:r>
              <a:rPr lang="en" sz="1600">
                <a:latin typeface="Architects Daughter"/>
                <a:ea typeface="Architects Daughter"/>
                <a:cs typeface="Architects Daughter"/>
                <a:sym typeface="Architects Daughter"/>
              </a:rPr>
              <a:t>, and </a:t>
            </a:r>
            <a:r>
              <a:rPr lang="en" sz="1600">
                <a:highlight>
                  <a:srgbClr val="00FFFF"/>
                </a:highlight>
                <a:latin typeface="Architects Daughter"/>
                <a:ea typeface="Architects Daughter"/>
                <a:cs typeface="Architects Daughter"/>
                <a:sym typeface="Architects Daughter"/>
              </a:rPr>
              <a:t>ultrasound</a:t>
            </a:r>
            <a:r>
              <a:rPr lang="en" sz="1600">
                <a:latin typeface="Architects Daughter"/>
                <a:ea typeface="Architects Daughter"/>
                <a:cs typeface="Architects Daughter"/>
                <a:sym typeface="Architects Daughter"/>
              </a:rPr>
              <a:t> of the abdomen to</a:t>
            </a:r>
            <a:r>
              <a:rPr lang="en" sz="1600">
                <a:highlight>
                  <a:srgbClr val="00FFFF"/>
                </a:highlight>
                <a:latin typeface="Architects Daughter"/>
                <a:ea typeface="Architects Daughter"/>
                <a:cs typeface="Architects Daughter"/>
                <a:sym typeface="Architects Daughter"/>
              </a:rPr>
              <a:t> r/o appendicitis. </a:t>
            </a:r>
            <a:endParaRPr sz="1600">
              <a:highlight>
                <a:srgbClr val="00FFFF"/>
              </a:highlight>
              <a:latin typeface="Architects Daughter"/>
              <a:ea typeface="Architects Daughter"/>
              <a:cs typeface="Architects Daughter"/>
              <a:sym typeface="Architects Daughter"/>
            </a:endParaRPr>
          </a:p>
          <a:p>
            <a:pPr marL="0" lvl="0" indent="0" algn="l" rtl="0">
              <a:lnSpc>
                <a:spcPct val="100000"/>
              </a:lnSpc>
              <a:spcBef>
                <a:spcPts val="1600"/>
              </a:spcBef>
              <a:spcAft>
                <a:spcPts val="1600"/>
              </a:spcAft>
              <a:buClr>
                <a:schemeClr val="dk1"/>
              </a:buClr>
              <a:buSzPts val="1100"/>
              <a:buFont typeface="Arial"/>
              <a:buNone/>
            </a:pPr>
            <a:r>
              <a:rPr lang="en" sz="1600" i="1">
                <a:latin typeface="Architects Daughter"/>
                <a:ea typeface="Architects Daughter"/>
                <a:cs typeface="Architects Daughter"/>
                <a:sym typeface="Architects Daughter"/>
              </a:rPr>
              <a:t>For each highlighted medical term or abbreviation, search through this chapter to find the meaning. Some of these terms and abbreviations were introduced in the previous chapter.</a:t>
            </a:r>
            <a:endParaRPr sz="1600" i="1">
              <a:latin typeface="Architects Daughter"/>
              <a:ea typeface="Architects Daughter"/>
              <a:cs typeface="Architects Daughter"/>
              <a:sym typeface="Architects Daughter"/>
            </a:endParaRPr>
          </a:p>
        </p:txBody>
      </p:sp>
      <p:sp>
        <p:nvSpPr>
          <p:cNvPr id="224" name="Google Shape;224;p3"/>
          <p:cNvSpPr txBox="1">
            <a:spLocks noGrp="1"/>
          </p:cNvSpPr>
          <p:nvPr>
            <p:ph type="title"/>
          </p:nvPr>
        </p:nvSpPr>
        <p:spPr>
          <a:xfrm>
            <a:off x="632675" y="335375"/>
            <a:ext cx="82914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600">
                <a:highlight>
                  <a:srgbClr val="FF00FF"/>
                </a:highlight>
              </a:rPr>
              <a:t>Medical Term Scavenger Hunt - Chapter Opener</a:t>
            </a:r>
            <a:endParaRPr sz="2600">
              <a:highlight>
                <a:srgbClr val="FF00FF"/>
              </a:highlight>
            </a:endParaRPr>
          </a:p>
        </p:txBody>
      </p:sp>
      <p:pic>
        <p:nvPicPr>
          <p:cNvPr id="225" name="Google Shape;225;p3"/>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226" name="Google Shape;226;p3"/>
          <p:cNvPicPr preferRelativeResize="0"/>
          <p:nvPr/>
        </p:nvPicPr>
        <p:blipFill rotWithShape="1">
          <a:blip r:embed="rId4">
            <a:alphaModFix/>
          </a:blip>
          <a:srcRect/>
          <a:stretch/>
        </p:blipFill>
        <p:spPr>
          <a:xfrm>
            <a:off x="155465" y="2390525"/>
            <a:ext cx="2204845" cy="2419348"/>
          </a:xfrm>
          <a:prstGeom prst="rect">
            <a:avLst/>
          </a:prstGeom>
          <a:noFill/>
          <a:ln>
            <a:noFill/>
          </a:ln>
        </p:spPr>
      </p:pic>
      <p:sp>
        <p:nvSpPr>
          <p:cNvPr id="227" name="Google Shape;227;p3"/>
          <p:cNvSpPr txBox="1"/>
          <p:nvPr/>
        </p:nvSpPr>
        <p:spPr>
          <a:xfrm>
            <a:off x="249275" y="1328975"/>
            <a:ext cx="8409300" cy="143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800" b="0" i="1" u="none" strike="noStrike" cap="none">
                <a:solidFill>
                  <a:schemeClr val="dk1"/>
                </a:solidFill>
                <a:latin typeface="Architects Daughter"/>
                <a:ea typeface="Architects Daughter"/>
                <a:cs typeface="Architects Daughter"/>
                <a:sym typeface="Architects Daughter"/>
              </a:rPr>
              <a:t>In this chapter, you will learn medical word parts and terms related to basic anatomy and physiology. Before you begin this chapter, read the scenario that follows.</a:t>
            </a:r>
            <a:endParaRPr sz="1800" b="0" i="1"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160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228" name="Google Shape;228;p3"/>
          <p:cNvPicPr preferRelativeResize="0"/>
          <p:nvPr/>
        </p:nvPicPr>
        <p:blipFill rotWithShape="1">
          <a:blip r:embed="rId5">
            <a:alphaModFix/>
          </a:blip>
          <a:srcRect/>
          <a:stretch/>
        </p:blipFill>
        <p:spPr>
          <a:xfrm rot="-525719">
            <a:off x="477048" y="2909374"/>
            <a:ext cx="1385900" cy="1356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1000"/>
                                        <p:tgtEl>
                                          <p:spTgt spid="22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20"/>
                                        </p:tgtEl>
                                        <p:attrNameLst>
                                          <p:attrName>style.visibility</p:attrName>
                                        </p:attrNameLst>
                                      </p:cBhvr>
                                      <p:to>
                                        <p:strVal val="visible"/>
                                      </p:to>
                                    </p:set>
                                    <p:anim calcmode="lin" valueType="num">
                                      <p:cBhvr additive="base">
                                        <p:cTn id="10" dur="1000"/>
                                        <p:tgtEl>
                                          <p:spTgt spid="220"/>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221"/>
                                        </p:tgtEl>
                                        <p:attrNameLst>
                                          <p:attrName>style.visibility</p:attrName>
                                        </p:attrNameLst>
                                      </p:cBhvr>
                                      <p:to>
                                        <p:strVal val="visible"/>
                                      </p:to>
                                    </p:set>
                                    <p:anim calcmode="lin" valueType="num">
                                      <p:cBhvr additive="base">
                                        <p:cTn id="14" dur="1000"/>
                                        <p:tgtEl>
                                          <p:spTgt spid="221"/>
                                        </p:tgtEl>
                                        <p:attrNameLst>
                                          <p:attrName>ppt_x</p:attrName>
                                        </p:attrNameLst>
                                      </p:cBhvr>
                                      <p:tavLst>
                                        <p:tav tm="0">
                                          <p:val>
                                            <p:strVal val="#ppt_x+1"/>
                                          </p:val>
                                        </p:tav>
                                        <p:tav tm="100000">
                                          <p:val>
                                            <p:strVal val="#ppt_x"/>
                                          </p:val>
                                        </p:tav>
                                      </p:tavLst>
                                    </p:anim>
                                  </p:childTnLst>
                                </p:cTn>
                              </p:par>
                              <p:par>
                                <p:cTn id="15" presetID="2" presetClass="entr" presetSubtype="2" fill="hold" nodeType="withEffect">
                                  <p:stCondLst>
                                    <p:cond delay="0"/>
                                  </p:stCondLst>
                                  <p:childTnLst>
                                    <p:set>
                                      <p:cBhvr>
                                        <p:cTn id="16" dur="1" fill="hold">
                                          <p:stCondLst>
                                            <p:cond delay="0"/>
                                          </p:stCondLst>
                                        </p:cTn>
                                        <p:tgtEl>
                                          <p:spTgt spid="222"/>
                                        </p:tgtEl>
                                        <p:attrNameLst>
                                          <p:attrName>style.visibility</p:attrName>
                                        </p:attrNameLst>
                                      </p:cBhvr>
                                      <p:to>
                                        <p:strVal val="visible"/>
                                      </p:to>
                                    </p:set>
                                    <p:anim calcmode="lin" valueType="num">
                                      <p:cBhvr additive="base">
                                        <p:cTn id="17" dur="1000"/>
                                        <p:tgtEl>
                                          <p:spTgt spid="22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g24ba7e94a6d_0_39"/>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772" name="Google Shape;772;g24ba7e94a6d_0_39"/>
          <p:cNvSpPr txBox="1">
            <a:spLocks noGrp="1"/>
          </p:cNvSpPr>
          <p:nvPr>
            <p:ph type="title"/>
          </p:nvPr>
        </p:nvSpPr>
        <p:spPr>
          <a:xfrm>
            <a:off x="938950" y="65300"/>
            <a:ext cx="75303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2900">
                <a:solidFill>
                  <a:srgbClr val="FF0000"/>
                </a:solidFill>
                <a:highlight>
                  <a:schemeClr val="accent6"/>
                </a:highlight>
              </a:rPr>
              <a:t>Work Place SKILLS in every chapter</a:t>
            </a:r>
            <a:endParaRPr sz="2900">
              <a:solidFill>
                <a:srgbClr val="FF0000"/>
              </a:solidFill>
              <a:highlight>
                <a:schemeClr val="accent6"/>
              </a:highlight>
            </a:endParaRPr>
          </a:p>
        </p:txBody>
      </p:sp>
      <p:pic>
        <p:nvPicPr>
          <p:cNvPr id="773" name="Google Shape;773;g24ba7e94a6d_0_39"/>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774" name="Google Shape;774;g24ba7e94a6d_0_39"/>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775" name="Google Shape;775;g24ba7e94a6d_0_39"/>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776" name="Google Shape;776;g24ba7e94a6d_0_3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24ba7e94a6d_0_3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8" name="Google Shape;778;g24ba7e94a6d_0_39"/>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pic>
        <p:nvPicPr>
          <p:cNvPr id="779" name="Google Shape;779;g24ba7e94a6d_0_39"/>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pic>
        <p:nvPicPr>
          <p:cNvPr id="780" name="Google Shape;780;g24ba7e94a6d_0_39"/>
          <p:cNvPicPr preferRelativeResize="0"/>
          <p:nvPr/>
        </p:nvPicPr>
        <p:blipFill>
          <a:blip r:embed="rId8">
            <a:alphaModFix/>
          </a:blip>
          <a:stretch>
            <a:fillRect/>
          </a:stretch>
        </p:blipFill>
        <p:spPr>
          <a:xfrm>
            <a:off x="2518363" y="834825"/>
            <a:ext cx="4107264" cy="4285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73"/>
                                        </p:tgtEl>
                                        <p:attrNameLst>
                                          <p:attrName>style.visibility</p:attrName>
                                        </p:attrNameLst>
                                      </p:cBhvr>
                                      <p:to>
                                        <p:strVal val="visible"/>
                                      </p:to>
                                    </p:set>
                                    <p:anim calcmode="lin" valueType="num">
                                      <p:cBhvr additive="base">
                                        <p:cTn id="7" dur="1000"/>
                                        <p:tgtEl>
                                          <p:spTgt spid="77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774"/>
                                        </p:tgtEl>
                                        <p:attrNameLst>
                                          <p:attrName>style.visibility</p:attrName>
                                        </p:attrNameLst>
                                      </p:cBhvr>
                                      <p:to>
                                        <p:strVal val="visible"/>
                                      </p:to>
                                    </p:set>
                                    <p:anim calcmode="lin" valueType="num">
                                      <p:cBhvr additive="base">
                                        <p:cTn id="10" dur="1000"/>
                                        <p:tgtEl>
                                          <p:spTgt spid="774"/>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772"/>
                                        </p:tgtEl>
                                        <p:attrNameLst>
                                          <p:attrName>style.visibility</p:attrName>
                                        </p:attrNameLst>
                                      </p:cBhvr>
                                      <p:to>
                                        <p:strVal val="visible"/>
                                      </p:to>
                                    </p:set>
                                    <p:animEffect transition="in" filter="fade">
                                      <p:cBhvr>
                                        <p:cTn id="13" dur="10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39"/>
          <p:cNvPicPr preferRelativeResize="0"/>
          <p:nvPr/>
        </p:nvPicPr>
        <p:blipFill rotWithShape="1">
          <a:blip r:embed="rId3">
            <a:alphaModFix/>
          </a:blip>
          <a:srcRect/>
          <a:stretch/>
        </p:blipFill>
        <p:spPr>
          <a:xfrm>
            <a:off x="532450" y="1055375"/>
            <a:ext cx="2692649" cy="2045123"/>
          </a:xfrm>
          <a:prstGeom prst="rect">
            <a:avLst/>
          </a:prstGeom>
          <a:noFill/>
          <a:ln>
            <a:noFill/>
          </a:ln>
        </p:spPr>
      </p:pic>
      <p:pic>
        <p:nvPicPr>
          <p:cNvPr id="786" name="Google Shape;786;p39"/>
          <p:cNvPicPr preferRelativeResize="0"/>
          <p:nvPr/>
        </p:nvPicPr>
        <p:blipFill rotWithShape="1">
          <a:blip r:embed="rId4">
            <a:alphaModFix/>
          </a:blip>
          <a:srcRect/>
          <a:stretch/>
        </p:blipFill>
        <p:spPr>
          <a:xfrm>
            <a:off x="3344100" y="1240500"/>
            <a:ext cx="1518459" cy="1775324"/>
          </a:xfrm>
          <a:prstGeom prst="rect">
            <a:avLst/>
          </a:prstGeom>
          <a:noFill/>
          <a:ln>
            <a:noFill/>
          </a:ln>
        </p:spPr>
      </p:pic>
      <p:pic>
        <p:nvPicPr>
          <p:cNvPr id="787" name="Google Shape;787;p39"/>
          <p:cNvPicPr preferRelativeResize="0"/>
          <p:nvPr/>
        </p:nvPicPr>
        <p:blipFill rotWithShape="1">
          <a:blip r:embed="rId5">
            <a:alphaModFix/>
          </a:blip>
          <a:srcRect l="30205" t="16781" r="38700" b="6801"/>
          <a:stretch/>
        </p:blipFill>
        <p:spPr>
          <a:xfrm rot="-5400000">
            <a:off x="4265183" y="2216530"/>
            <a:ext cx="1895450" cy="3494048"/>
          </a:xfrm>
          <a:prstGeom prst="rect">
            <a:avLst/>
          </a:prstGeom>
          <a:noFill/>
          <a:ln>
            <a:noFill/>
          </a:ln>
        </p:spPr>
      </p:pic>
      <p:pic>
        <p:nvPicPr>
          <p:cNvPr id="788" name="Google Shape;788;p39"/>
          <p:cNvPicPr preferRelativeResize="0"/>
          <p:nvPr/>
        </p:nvPicPr>
        <p:blipFill rotWithShape="1">
          <a:blip r:embed="rId6">
            <a:alphaModFix/>
          </a:blip>
          <a:srcRect/>
          <a:stretch/>
        </p:blipFill>
        <p:spPr>
          <a:xfrm>
            <a:off x="5128898" y="1495838"/>
            <a:ext cx="1934938" cy="1447995"/>
          </a:xfrm>
          <a:prstGeom prst="rect">
            <a:avLst/>
          </a:prstGeom>
          <a:noFill/>
          <a:ln>
            <a:noFill/>
          </a:ln>
        </p:spPr>
      </p:pic>
      <p:pic>
        <p:nvPicPr>
          <p:cNvPr id="789" name="Google Shape;789;p39"/>
          <p:cNvPicPr preferRelativeResize="0"/>
          <p:nvPr/>
        </p:nvPicPr>
        <p:blipFill rotWithShape="1">
          <a:blip r:embed="rId7">
            <a:alphaModFix/>
          </a:blip>
          <a:srcRect/>
          <a:stretch/>
        </p:blipFill>
        <p:spPr>
          <a:xfrm>
            <a:off x="661908" y="3156049"/>
            <a:ext cx="2433738" cy="1448001"/>
          </a:xfrm>
          <a:prstGeom prst="rect">
            <a:avLst/>
          </a:prstGeom>
          <a:noFill/>
          <a:ln>
            <a:noFill/>
          </a:ln>
        </p:spPr>
      </p:pic>
      <p:sp>
        <p:nvSpPr>
          <p:cNvPr id="790" name="Google Shape;790;p39"/>
          <p:cNvSpPr txBox="1">
            <a:spLocks noGrp="1"/>
          </p:cNvSpPr>
          <p:nvPr>
            <p:ph type="title"/>
          </p:nvPr>
        </p:nvSpPr>
        <p:spPr>
          <a:xfrm>
            <a:off x="661900" y="335375"/>
            <a:ext cx="74190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solidFill>
                  <a:srgbClr val="FF00FF"/>
                </a:solidFill>
                <a:highlight>
                  <a:srgbClr val="FFEE00"/>
                </a:highlight>
              </a:rPr>
              <a:t>Team Challenge (Brain break) 5 in 1 minute</a:t>
            </a:r>
            <a:endParaRPr>
              <a:solidFill>
                <a:srgbClr val="FF00FF"/>
              </a:solidFill>
              <a:highlight>
                <a:srgbClr val="FFEE00"/>
              </a:highlight>
            </a:endParaRPr>
          </a:p>
        </p:txBody>
      </p:sp>
      <p:pic>
        <p:nvPicPr>
          <p:cNvPr id="791" name="Google Shape;791;p39"/>
          <p:cNvPicPr preferRelativeResize="0"/>
          <p:nvPr/>
        </p:nvPicPr>
        <p:blipFill rotWithShape="1">
          <a:blip r:embed="rId8">
            <a:alphaModFix/>
          </a:blip>
          <a:srcRect/>
          <a:stretch/>
        </p:blipFill>
        <p:spPr>
          <a:xfrm>
            <a:off x="155475" y="421775"/>
            <a:ext cx="477207" cy="486301"/>
          </a:xfrm>
          <a:prstGeom prst="rect">
            <a:avLst/>
          </a:prstGeom>
          <a:noFill/>
          <a:ln>
            <a:noFill/>
          </a:ln>
        </p:spPr>
      </p:pic>
      <p:sp>
        <p:nvSpPr>
          <p:cNvPr id="792" name="Google Shape;792;p39"/>
          <p:cNvSpPr txBox="1">
            <a:spLocks noGrp="1"/>
          </p:cNvSpPr>
          <p:nvPr>
            <p:ph type="title"/>
          </p:nvPr>
        </p:nvSpPr>
        <p:spPr>
          <a:xfrm>
            <a:off x="4495150" y="4005425"/>
            <a:ext cx="1730400" cy="35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endParaRPr sz="1200"/>
          </a:p>
        </p:txBody>
      </p:sp>
      <p:sp>
        <p:nvSpPr>
          <p:cNvPr id="793" name="Google Shape;793;p39"/>
          <p:cNvSpPr txBox="1">
            <a:spLocks noGrp="1"/>
          </p:cNvSpPr>
          <p:nvPr>
            <p:ph type="title"/>
          </p:nvPr>
        </p:nvSpPr>
        <p:spPr>
          <a:xfrm>
            <a:off x="3286763" y="1675999"/>
            <a:ext cx="1730400" cy="1278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2700" b="0">
                <a:solidFill>
                  <a:srgbClr val="FF00FF"/>
                </a:solidFill>
                <a:highlight>
                  <a:srgbClr val="FFFFFF"/>
                </a:highlight>
              </a:rPr>
              <a:t>Study of Life</a:t>
            </a:r>
            <a:endParaRPr sz="2700">
              <a:solidFill>
                <a:srgbClr val="FF00FF"/>
              </a:solidFill>
            </a:endParaRPr>
          </a:p>
        </p:txBody>
      </p:sp>
      <p:sp>
        <p:nvSpPr>
          <p:cNvPr id="794" name="Google Shape;794;p39"/>
          <p:cNvSpPr txBox="1">
            <a:spLocks noGrp="1"/>
          </p:cNvSpPr>
          <p:nvPr>
            <p:ph type="title"/>
          </p:nvPr>
        </p:nvSpPr>
        <p:spPr>
          <a:xfrm>
            <a:off x="5078838" y="1608125"/>
            <a:ext cx="2109300" cy="1400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2000"/>
              <a:t>Structure or tissue surrounding the heart</a:t>
            </a:r>
            <a:endParaRPr sz="2000"/>
          </a:p>
        </p:txBody>
      </p:sp>
      <p:sp>
        <p:nvSpPr>
          <p:cNvPr id="795" name="Google Shape;795;p39"/>
          <p:cNvSpPr txBox="1">
            <a:spLocks noGrp="1"/>
          </p:cNvSpPr>
          <p:nvPr>
            <p:ph type="title"/>
          </p:nvPr>
        </p:nvSpPr>
        <p:spPr>
          <a:xfrm>
            <a:off x="4176200" y="3348250"/>
            <a:ext cx="2283900" cy="1098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a:highlight>
                  <a:srgbClr val="FF9900"/>
                </a:highlight>
              </a:rPr>
              <a:t>Tumor or mass of the connective tissue</a:t>
            </a:r>
            <a:endParaRPr>
              <a:highlight>
                <a:srgbClr val="FF9900"/>
              </a:highlight>
            </a:endParaRPr>
          </a:p>
        </p:txBody>
      </p:sp>
      <p:sp>
        <p:nvSpPr>
          <p:cNvPr id="796" name="Google Shape;796;p39"/>
          <p:cNvSpPr/>
          <p:nvPr/>
        </p:nvSpPr>
        <p:spPr>
          <a:xfrm>
            <a:off x="731775" y="3698538"/>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39"/>
          <p:cNvSpPr/>
          <p:nvPr/>
        </p:nvSpPr>
        <p:spPr>
          <a:xfrm>
            <a:off x="1215025" y="2219150"/>
            <a:ext cx="13275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39"/>
          <p:cNvSpPr txBox="1">
            <a:spLocks noGrp="1"/>
          </p:cNvSpPr>
          <p:nvPr>
            <p:ph type="title"/>
          </p:nvPr>
        </p:nvSpPr>
        <p:spPr>
          <a:xfrm>
            <a:off x="671650" y="1715980"/>
            <a:ext cx="2433600" cy="1170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2500"/>
              <a:t>Surgical repair of the nose</a:t>
            </a:r>
            <a:endParaRPr/>
          </a:p>
        </p:txBody>
      </p:sp>
      <p:pic>
        <p:nvPicPr>
          <p:cNvPr id="799" name="Google Shape;799;p39"/>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800" name="Google Shape;800;p3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9"/>
          <p:cNvSpPr/>
          <p:nvPr/>
        </p:nvSpPr>
        <p:spPr>
          <a:xfrm rot="-5400000">
            <a:off x="7687450" y="4117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9"/>
          <p:cNvSpPr txBox="1"/>
          <p:nvPr/>
        </p:nvSpPr>
        <p:spPr>
          <a:xfrm>
            <a:off x="771000" y="3223850"/>
            <a:ext cx="2283900" cy="13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2600" b="1">
                <a:solidFill>
                  <a:srgbClr val="38761D"/>
                </a:solidFill>
                <a:latin typeface="Architects Daughter"/>
                <a:ea typeface="Architects Daughter"/>
                <a:cs typeface="Architects Daughter"/>
                <a:sym typeface="Architects Daughter"/>
              </a:rPr>
              <a:t>Inflammation of the small intestines</a:t>
            </a:r>
            <a:endParaRPr sz="2600" b="1" i="0" u="none" strike="noStrike" cap="none">
              <a:solidFill>
                <a:srgbClr val="38761D"/>
              </a:solidFill>
              <a:latin typeface="Architects Daughter"/>
              <a:ea typeface="Architects Daughter"/>
              <a:cs typeface="Architects Daughter"/>
              <a:sym typeface="Architects Daughter"/>
            </a:endParaRPr>
          </a:p>
        </p:txBody>
      </p:sp>
      <p:sp>
        <p:nvSpPr>
          <p:cNvPr id="804" name="Google Shape;804;p39"/>
          <p:cNvSpPr txBox="1"/>
          <p:nvPr/>
        </p:nvSpPr>
        <p:spPr>
          <a:xfrm>
            <a:off x="8079575" y="28825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85"/>
                                        </p:tgtEl>
                                        <p:attrNameLst>
                                          <p:attrName>style.visibility</p:attrName>
                                        </p:attrNameLst>
                                      </p:cBhvr>
                                      <p:to>
                                        <p:strVal val="visible"/>
                                      </p:to>
                                    </p:set>
                                    <p:anim calcmode="lin" valueType="num">
                                      <p:cBhvr additive="base">
                                        <p:cTn id="7" dur="1000"/>
                                        <p:tgtEl>
                                          <p:spTgt spid="78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89"/>
                                        </p:tgtEl>
                                        <p:attrNameLst>
                                          <p:attrName>style.visibility</p:attrName>
                                        </p:attrNameLst>
                                      </p:cBhvr>
                                      <p:to>
                                        <p:strVal val="visible"/>
                                      </p:to>
                                    </p:set>
                                    <p:anim calcmode="lin" valueType="num">
                                      <p:cBhvr additive="base">
                                        <p:cTn id="10" dur="1000"/>
                                        <p:tgtEl>
                                          <p:spTgt spid="78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94"/>
                                        </p:tgtEl>
                                        <p:attrNameLst>
                                          <p:attrName>style.visibility</p:attrName>
                                        </p:attrNameLst>
                                      </p:cBhvr>
                                      <p:to>
                                        <p:strVal val="visible"/>
                                      </p:to>
                                    </p:set>
                                    <p:anim calcmode="lin" valueType="num">
                                      <p:cBhvr additive="base">
                                        <p:cTn id="13" dur="1000"/>
                                        <p:tgtEl>
                                          <p:spTgt spid="79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795"/>
                                        </p:tgtEl>
                                        <p:attrNameLst>
                                          <p:attrName>style.visibility</p:attrName>
                                        </p:attrNameLst>
                                      </p:cBhvr>
                                      <p:to>
                                        <p:strVal val="visible"/>
                                      </p:to>
                                    </p:set>
                                    <p:anim calcmode="lin" valueType="num">
                                      <p:cBhvr additive="base">
                                        <p:cTn id="16" dur="1000"/>
                                        <p:tgtEl>
                                          <p:spTgt spid="795"/>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796"/>
                                        </p:tgtEl>
                                        <p:attrNameLst>
                                          <p:attrName>style.visibility</p:attrName>
                                        </p:attrNameLst>
                                      </p:cBhvr>
                                      <p:to>
                                        <p:strVal val="visible"/>
                                      </p:to>
                                    </p:set>
                                    <p:anim calcmode="lin" valueType="num">
                                      <p:cBhvr additive="base">
                                        <p:cTn id="19" dur="1000"/>
                                        <p:tgtEl>
                                          <p:spTgt spid="796"/>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797"/>
                                        </p:tgtEl>
                                        <p:attrNameLst>
                                          <p:attrName>style.visibility</p:attrName>
                                        </p:attrNameLst>
                                      </p:cBhvr>
                                      <p:to>
                                        <p:strVal val="visible"/>
                                      </p:to>
                                    </p:set>
                                    <p:anim calcmode="lin" valueType="num">
                                      <p:cBhvr additive="base">
                                        <p:cTn id="22" dur="1000"/>
                                        <p:tgtEl>
                                          <p:spTgt spid="797"/>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798"/>
                                        </p:tgtEl>
                                        <p:attrNameLst>
                                          <p:attrName>style.visibility</p:attrName>
                                        </p:attrNameLst>
                                      </p:cBhvr>
                                      <p:to>
                                        <p:strVal val="visible"/>
                                      </p:to>
                                    </p:set>
                                    <p:anim calcmode="lin" valueType="num">
                                      <p:cBhvr additive="base">
                                        <p:cTn id="25" dur="1000"/>
                                        <p:tgtEl>
                                          <p:spTgt spid="798"/>
                                        </p:tgtEl>
                                        <p:attrNameLst>
                                          <p:attrName>ppt_x</p:attrName>
                                        </p:attrNameLst>
                                      </p:cBhvr>
                                      <p:tavLst>
                                        <p:tav tm="0">
                                          <p:val>
                                            <p:strVal val="#ppt_x-1"/>
                                          </p:val>
                                        </p:tav>
                                        <p:tav tm="100000">
                                          <p:val>
                                            <p:strVal val="#ppt_x"/>
                                          </p:val>
                                        </p:tav>
                                      </p:tavLst>
                                    </p:anim>
                                  </p:childTnLst>
                                </p:cTn>
                              </p:par>
                              <p:par>
                                <p:cTn id="26" presetID="2" presetClass="entr" presetSubtype="4" fill="hold" nodeType="withEffect">
                                  <p:stCondLst>
                                    <p:cond delay="0"/>
                                  </p:stCondLst>
                                  <p:childTnLst>
                                    <p:set>
                                      <p:cBhvr>
                                        <p:cTn id="27" dur="1" fill="hold">
                                          <p:stCondLst>
                                            <p:cond delay="0"/>
                                          </p:stCondLst>
                                        </p:cTn>
                                        <p:tgtEl>
                                          <p:spTgt spid="786"/>
                                        </p:tgtEl>
                                        <p:attrNameLst>
                                          <p:attrName>style.visibility</p:attrName>
                                        </p:attrNameLst>
                                      </p:cBhvr>
                                      <p:to>
                                        <p:strVal val="visible"/>
                                      </p:to>
                                    </p:set>
                                    <p:anim calcmode="lin" valueType="num">
                                      <p:cBhvr additive="base">
                                        <p:cTn id="28" dur="1000"/>
                                        <p:tgtEl>
                                          <p:spTgt spid="786"/>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87"/>
                                        </p:tgtEl>
                                        <p:attrNameLst>
                                          <p:attrName>style.visibility</p:attrName>
                                        </p:attrNameLst>
                                      </p:cBhvr>
                                      <p:to>
                                        <p:strVal val="visible"/>
                                      </p:to>
                                    </p:set>
                                    <p:anim calcmode="lin" valueType="num">
                                      <p:cBhvr additive="base">
                                        <p:cTn id="31" dur="1000"/>
                                        <p:tgtEl>
                                          <p:spTgt spid="787"/>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788"/>
                                        </p:tgtEl>
                                        <p:attrNameLst>
                                          <p:attrName>style.visibility</p:attrName>
                                        </p:attrNameLst>
                                      </p:cBhvr>
                                      <p:to>
                                        <p:strVal val="visible"/>
                                      </p:to>
                                    </p:set>
                                    <p:anim calcmode="lin" valueType="num">
                                      <p:cBhvr additive="base">
                                        <p:cTn id="34" dur="1000"/>
                                        <p:tgtEl>
                                          <p:spTgt spid="788"/>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92"/>
                                        </p:tgtEl>
                                        <p:attrNameLst>
                                          <p:attrName>style.visibility</p:attrName>
                                        </p:attrNameLst>
                                      </p:cBhvr>
                                      <p:to>
                                        <p:strVal val="visible"/>
                                      </p:to>
                                    </p:set>
                                    <p:anim calcmode="lin" valueType="num">
                                      <p:cBhvr additive="base">
                                        <p:cTn id="37" dur="1000"/>
                                        <p:tgtEl>
                                          <p:spTgt spid="792"/>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93"/>
                                        </p:tgtEl>
                                        <p:attrNameLst>
                                          <p:attrName>style.visibility</p:attrName>
                                        </p:attrNameLst>
                                      </p:cBhvr>
                                      <p:to>
                                        <p:strVal val="visible"/>
                                      </p:to>
                                    </p:set>
                                    <p:anim calcmode="lin" valueType="num">
                                      <p:cBhvr additive="base">
                                        <p:cTn id="40" dur="1000"/>
                                        <p:tgtEl>
                                          <p:spTgt spid="7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g24871d14cdb_0_16"/>
          <p:cNvPicPr preferRelativeResize="0"/>
          <p:nvPr/>
        </p:nvPicPr>
        <p:blipFill rotWithShape="1">
          <a:blip r:embed="rId3">
            <a:alphaModFix/>
          </a:blip>
          <a:srcRect/>
          <a:stretch/>
        </p:blipFill>
        <p:spPr>
          <a:xfrm>
            <a:off x="532450" y="1055375"/>
            <a:ext cx="2692649" cy="2045123"/>
          </a:xfrm>
          <a:prstGeom prst="rect">
            <a:avLst/>
          </a:prstGeom>
          <a:noFill/>
          <a:ln>
            <a:noFill/>
          </a:ln>
        </p:spPr>
      </p:pic>
      <p:pic>
        <p:nvPicPr>
          <p:cNvPr id="810" name="Google Shape;810;g24871d14cdb_0_16"/>
          <p:cNvPicPr preferRelativeResize="0"/>
          <p:nvPr/>
        </p:nvPicPr>
        <p:blipFill rotWithShape="1">
          <a:blip r:embed="rId4">
            <a:alphaModFix/>
          </a:blip>
          <a:srcRect/>
          <a:stretch/>
        </p:blipFill>
        <p:spPr>
          <a:xfrm>
            <a:off x="3344100" y="1240500"/>
            <a:ext cx="1518459" cy="1775324"/>
          </a:xfrm>
          <a:prstGeom prst="rect">
            <a:avLst/>
          </a:prstGeom>
          <a:noFill/>
          <a:ln>
            <a:noFill/>
          </a:ln>
        </p:spPr>
      </p:pic>
      <p:pic>
        <p:nvPicPr>
          <p:cNvPr id="811" name="Google Shape;811;g24871d14cdb_0_16"/>
          <p:cNvPicPr preferRelativeResize="0"/>
          <p:nvPr/>
        </p:nvPicPr>
        <p:blipFill rotWithShape="1">
          <a:blip r:embed="rId5">
            <a:alphaModFix/>
          </a:blip>
          <a:srcRect l="30205" t="16781" r="38700" b="6801"/>
          <a:stretch/>
        </p:blipFill>
        <p:spPr>
          <a:xfrm rot="-5400000">
            <a:off x="4265183" y="2216530"/>
            <a:ext cx="1895450" cy="3494048"/>
          </a:xfrm>
          <a:prstGeom prst="rect">
            <a:avLst/>
          </a:prstGeom>
          <a:noFill/>
          <a:ln>
            <a:noFill/>
          </a:ln>
        </p:spPr>
      </p:pic>
      <p:pic>
        <p:nvPicPr>
          <p:cNvPr id="812" name="Google Shape;812;g24871d14cdb_0_16"/>
          <p:cNvPicPr preferRelativeResize="0"/>
          <p:nvPr/>
        </p:nvPicPr>
        <p:blipFill rotWithShape="1">
          <a:blip r:embed="rId6">
            <a:alphaModFix/>
          </a:blip>
          <a:srcRect/>
          <a:stretch/>
        </p:blipFill>
        <p:spPr>
          <a:xfrm>
            <a:off x="5128898" y="1495838"/>
            <a:ext cx="1934938" cy="1447995"/>
          </a:xfrm>
          <a:prstGeom prst="rect">
            <a:avLst/>
          </a:prstGeom>
          <a:noFill/>
          <a:ln>
            <a:noFill/>
          </a:ln>
        </p:spPr>
      </p:pic>
      <p:pic>
        <p:nvPicPr>
          <p:cNvPr id="813" name="Google Shape;813;g24871d14cdb_0_16"/>
          <p:cNvPicPr preferRelativeResize="0"/>
          <p:nvPr/>
        </p:nvPicPr>
        <p:blipFill rotWithShape="1">
          <a:blip r:embed="rId7">
            <a:alphaModFix/>
          </a:blip>
          <a:srcRect/>
          <a:stretch/>
        </p:blipFill>
        <p:spPr>
          <a:xfrm>
            <a:off x="661908" y="3156049"/>
            <a:ext cx="2433738" cy="1448001"/>
          </a:xfrm>
          <a:prstGeom prst="rect">
            <a:avLst/>
          </a:prstGeom>
          <a:noFill/>
          <a:ln>
            <a:noFill/>
          </a:ln>
        </p:spPr>
      </p:pic>
      <p:sp>
        <p:nvSpPr>
          <p:cNvPr id="814" name="Google Shape;814;g24871d14cdb_0_16"/>
          <p:cNvSpPr txBox="1">
            <a:spLocks noGrp="1"/>
          </p:cNvSpPr>
          <p:nvPr>
            <p:ph type="title"/>
          </p:nvPr>
        </p:nvSpPr>
        <p:spPr>
          <a:xfrm>
            <a:off x="661900" y="335375"/>
            <a:ext cx="74190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solidFill>
                  <a:srgbClr val="FF00FF"/>
                </a:solidFill>
                <a:highlight>
                  <a:srgbClr val="FFEE00"/>
                </a:highlight>
              </a:rPr>
              <a:t>End of Chapter Reviews in the Book</a:t>
            </a:r>
            <a:endParaRPr>
              <a:solidFill>
                <a:srgbClr val="FF00FF"/>
              </a:solidFill>
              <a:highlight>
                <a:srgbClr val="FFEE00"/>
              </a:highlight>
            </a:endParaRPr>
          </a:p>
        </p:txBody>
      </p:sp>
      <p:pic>
        <p:nvPicPr>
          <p:cNvPr id="815" name="Google Shape;815;g24871d14cdb_0_16"/>
          <p:cNvPicPr preferRelativeResize="0"/>
          <p:nvPr/>
        </p:nvPicPr>
        <p:blipFill rotWithShape="1">
          <a:blip r:embed="rId8">
            <a:alphaModFix/>
          </a:blip>
          <a:srcRect/>
          <a:stretch/>
        </p:blipFill>
        <p:spPr>
          <a:xfrm>
            <a:off x="155475" y="421775"/>
            <a:ext cx="477207" cy="486301"/>
          </a:xfrm>
          <a:prstGeom prst="rect">
            <a:avLst/>
          </a:prstGeom>
          <a:noFill/>
          <a:ln>
            <a:noFill/>
          </a:ln>
        </p:spPr>
      </p:pic>
      <p:sp>
        <p:nvSpPr>
          <p:cNvPr id="816" name="Google Shape;816;g24871d14cdb_0_16"/>
          <p:cNvSpPr txBox="1">
            <a:spLocks noGrp="1"/>
          </p:cNvSpPr>
          <p:nvPr>
            <p:ph type="title"/>
          </p:nvPr>
        </p:nvSpPr>
        <p:spPr>
          <a:xfrm>
            <a:off x="4495150" y="4005425"/>
            <a:ext cx="1730400" cy="35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endParaRPr sz="1200"/>
          </a:p>
        </p:txBody>
      </p:sp>
      <p:sp>
        <p:nvSpPr>
          <p:cNvPr id="817" name="Google Shape;817;g24871d14cdb_0_16"/>
          <p:cNvSpPr txBox="1">
            <a:spLocks noGrp="1"/>
          </p:cNvSpPr>
          <p:nvPr>
            <p:ph type="title"/>
          </p:nvPr>
        </p:nvSpPr>
        <p:spPr>
          <a:xfrm>
            <a:off x="3238113" y="1675999"/>
            <a:ext cx="1730400" cy="1278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1800" b="0">
                <a:solidFill>
                  <a:srgbClr val="222222"/>
                </a:solidFill>
                <a:highlight>
                  <a:srgbClr val="FFFFFF"/>
                </a:highlight>
              </a:rPr>
              <a:t>Word Surgery and Word construction.</a:t>
            </a:r>
            <a:endParaRPr sz="1800"/>
          </a:p>
        </p:txBody>
      </p:sp>
      <p:sp>
        <p:nvSpPr>
          <p:cNvPr id="818" name="Google Shape;818;g24871d14cdb_0_16"/>
          <p:cNvSpPr txBox="1">
            <a:spLocks noGrp="1"/>
          </p:cNvSpPr>
          <p:nvPr>
            <p:ph type="title"/>
          </p:nvPr>
        </p:nvSpPr>
        <p:spPr>
          <a:xfrm>
            <a:off x="5078838" y="1608125"/>
            <a:ext cx="2109300" cy="1400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700"/>
              <a:t>Medical Records Practice and Doctors orders</a:t>
            </a:r>
            <a:endParaRPr sz="1700"/>
          </a:p>
        </p:txBody>
      </p:sp>
      <p:sp>
        <p:nvSpPr>
          <p:cNvPr id="819" name="Google Shape;819;g24871d14cdb_0_16"/>
          <p:cNvSpPr txBox="1">
            <a:spLocks noGrp="1"/>
          </p:cNvSpPr>
          <p:nvPr>
            <p:ph type="title"/>
          </p:nvPr>
        </p:nvSpPr>
        <p:spPr>
          <a:xfrm>
            <a:off x="4176200" y="3348250"/>
            <a:ext cx="2283900" cy="1098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sz="2800">
                <a:highlight>
                  <a:srgbClr val="FF9900"/>
                </a:highlight>
              </a:rPr>
              <a:t>Anatomy </a:t>
            </a:r>
            <a:endParaRPr sz="2800">
              <a:highlight>
                <a:srgbClr val="FF9900"/>
              </a:highlight>
            </a:endParaRPr>
          </a:p>
          <a:p>
            <a:pPr marL="0" lvl="0" indent="0" algn="ctr" rtl="0">
              <a:lnSpc>
                <a:spcPct val="100000"/>
              </a:lnSpc>
              <a:spcBef>
                <a:spcPts val="0"/>
              </a:spcBef>
              <a:spcAft>
                <a:spcPts val="0"/>
              </a:spcAft>
              <a:buSzPts val="2400"/>
              <a:buNone/>
            </a:pPr>
            <a:r>
              <a:rPr lang="en" sz="2800">
                <a:highlight>
                  <a:srgbClr val="FF9900"/>
                </a:highlight>
              </a:rPr>
              <a:t>and Physiology</a:t>
            </a:r>
            <a:endParaRPr sz="2800">
              <a:highlight>
                <a:srgbClr val="FF9900"/>
              </a:highlight>
            </a:endParaRPr>
          </a:p>
        </p:txBody>
      </p:sp>
      <p:sp>
        <p:nvSpPr>
          <p:cNvPr id="820" name="Google Shape;820;g24871d14cdb_0_16"/>
          <p:cNvSpPr/>
          <p:nvPr/>
        </p:nvSpPr>
        <p:spPr>
          <a:xfrm>
            <a:off x="731775" y="3698538"/>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g24871d14cdb_0_16"/>
          <p:cNvSpPr/>
          <p:nvPr/>
        </p:nvSpPr>
        <p:spPr>
          <a:xfrm>
            <a:off x="1215025" y="2219150"/>
            <a:ext cx="13275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g24871d14cdb_0_16"/>
          <p:cNvSpPr txBox="1">
            <a:spLocks noGrp="1"/>
          </p:cNvSpPr>
          <p:nvPr>
            <p:ph type="title"/>
          </p:nvPr>
        </p:nvSpPr>
        <p:spPr>
          <a:xfrm>
            <a:off x="671650" y="1715980"/>
            <a:ext cx="2433600" cy="1170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2500"/>
              <a:t>Word Parts</a:t>
            </a:r>
            <a:endParaRPr sz="2500"/>
          </a:p>
          <a:p>
            <a:pPr marL="0" lvl="0" indent="0" algn="ctr" rtl="0">
              <a:lnSpc>
                <a:spcPct val="100000"/>
              </a:lnSpc>
              <a:spcBef>
                <a:spcPts val="0"/>
              </a:spcBef>
              <a:spcAft>
                <a:spcPts val="0"/>
              </a:spcAft>
              <a:buSzPts val="2400"/>
              <a:buNone/>
            </a:pPr>
            <a:r>
              <a:rPr lang="en" sz="1600"/>
              <a:t>And</a:t>
            </a:r>
            <a:endParaRPr sz="1600"/>
          </a:p>
          <a:p>
            <a:pPr marL="0" lvl="0" indent="0" algn="ctr" rtl="0">
              <a:lnSpc>
                <a:spcPct val="100000"/>
              </a:lnSpc>
              <a:spcBef>
                <a:spcPts val="0"/>
              </a:spcBef>
              <a:spcAft>
                <a:spcPts val="0"/>
              </a:spcAft>
              <a:buSzPts val="2400"/>
              <a:buNone/>
            </a:pPr>
            <a:r>
              <a:rPr lang="en"/>
              <a:t>Abbreviations</a:t>
            </a:r>
            <a:endParaRPr/>
          </a:p>
        </p:txBody>
      </p:sp>
      <p:pic>
        <p:nvPicPr>
          <p:cNvPr id="823" name="Google Shape;823;g24871d14cdb_0_16"/>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824" name="Google Shape;824;g24871d14cdb_0_1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g24871d14cdb_0_1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24871d14cdb_0_16"/>
          <p:cNvSpPr/>
          <p:nvPr/>
        </p:nvSpPr>
        <p:spPr>
          <a:xfrm rot="-5400000">
            <a:off x="7687450" y="4117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g24871d14cdb_0_16"/>
          <p:cNvSpPr txBox="1"/>
          <p:nvPr/>
        </p:nvSpPr>
        <p:spPr>
          <a:xfrm>
            <a:off x="771000" y="3223850"/>
            <a:ext cx="2283900" cy="13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chemeClr val="accent1"/>
                </a:solidFill>
                <a:latin typeface="Architects Daughter"/>
                <a:ea typeface="Architects Daughter"/>
                <a:cs typeface="Architects Daughter"/>
                <a:sym typeface="Architects Daughter"/>
              </a:rPr>
              <a:t>Matching</a:t>
            </a:r>
            <a:endParaRPr sz="2100" b="1" i="0" u="none" strike="noStrike" cap="none">
              <a:solidFill>
                <a:schemeClr val="accent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chemeClr val="accent1"/>
                </a:solidFill>
                <a:latin typeface="Architects Daughter"/>
                <a:ea typeface="Architects Daughter"/>
                <a:cs typeface="Architects Daughter"/>
                <a:sym typeface="Architects Daughter"/>
              </a:rPr>
              <a:t>Spelling</a:t>
            </a:r>
            <a:endParaRPr sz="2100" b="1" i="0" u="none" strike="noStrike" cap="none">
              <a:solidFill>
                <a:schemeClr val="accent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chemeClr val="accent1"/>
                </a:solidFill>
                <a:latin typeface="Architects Daughter"/>
                <a:ea typeface="Architects Daughter"/>
                <a:cs typeface="Architects Daughter"/>
                <a:sym typeface="Architects Daughter"/>
              </a:rPr>
              <a:t>Pronunciation </a:t>
            </a:r>
            <a:endParaRPr sz="2100" b="1" i="0" u="none" strike="noStrike" cap="none">
              <a:solidFill>
                <a:schemeClr val="accent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chemeClr val="accent1"/>
                </a:solidFill>
                <a:latin typeface="Architects Daughter"/>
                <a:ea typeface="Architects Daughter"/>
                <a:cs typeface="Architects Daughter"/>
                <a:sym typeface="Architects Daughter"/>
              </a:rPr>
              <a:t>Exercises </a:t>
            </a:r>
            <a:endParaRPr sz="2100" b="1" i="0" u="none" strike="noStrike" cap="none">
              <a:solidFill>
                <a:schemeClr val="accent1"/>
              </a:solidFill>
              <a:latin typeface="Architects Daughter"/>
              <a:ea typeface="Architects Daughter"/>
              <a:cs typeface="Architects Daughter"/>
              <a:sym typeface="Architects Daughter"/>
            </a:endParaRPr>
          </a:p>
        </p:txBody>
      </p:sp>
      <p:sp>
        <p:nvSpPr>
          <p:cNvPr id="828" name="Google Shape;828;g24871d14cdb_0_16"/>
          <p:cNvSpPr txBox="1"/>
          <p:nvPr/>
        </p:nvSpPr>
        <p:spPr>
          <a:xfrm>
            <a:off x="8079575" y="28825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09"/>
                                        </p:tgtEl>
                                        <p:attrNameLst>
                                          <p:attrName>style.visibility</p:attrName>
                                        </p:attrNameLst>
                                      </p:cBhvr>
                                      <p:to>
                                        <p:strVal val="visible"/>
                                      </p:to>
                                    </p:set>
                                    <p:anim calcmode="lin" valueType="num">
                                      <p:cBhvr additive="base">
                                        <p:cTn id="7" dur="1000"/>
                                        <p:tgtEl>
                                          <p:spTgt spid="80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13"/>
                                        </p:tgtEl>
                                        <p:attrNameLst>
                                          <p:attrName>style.visibility</p:attrName>
                                        </p:attrNameLst>
                                      </p:cBhvr>
                                      <p:to>
                                        <p:strVal val="visible"/>
                                      </p:to>
                                    </p:set>
                                    <p:anim calcmode="lin" valueType="num">
                                      <p:cBhvr additive="base">
                                        <p:cTn id="10" dur="1000"/>
                                        <p:tgtEl>
                                          <p:spTgt spid="81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818"/>
                                        </p:tgtEl>
                                        <p:attrNameLst>
                                          <p:attrName>style.visibility</p:attrName>
                                        </p:attrNameLst>
                                      </p:cBhvr>
                                      <p:to>
                                        <p:strVal val="visible"/>
                                      </p:to>
                                    </p:set>
                                    <p:anim calcmode="lin" valueType="num">
                                      <p:cBhvr additive="base">
                                        <p:cTn id="13" dur="1000"/>
                                        <p:tgtEl>
                                          <p:spTgt spid="81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819"/>
                                        </p:tgtEl>
                                        <p:attrNameLst>
                                          <p:attrName>style.visibility</p:attrName>
                                        </p:attrNameLst>
                                      </p:cBhvr>
                                      <p:to>
                                        <p:strVal val="visible"/>
                                      </p:to>
                                    </p:set>
                                    <p:anim calcmode="lin" valueType="num">
                                      <p:cBhvr additive="base">
                                        <p:cTn id="16" dur="1000"/>
                                        <p:tgtEl>
                                          <p:spTgt spid="81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820"/>
                                        </p:tgtEl>
                                        <p:attrNameLst>
                                          <p:attrName>style.visibility</p:attrName>
                                        </p:attrNameLst>
                                      </p:cBhvr>
                                      <p:to>
                                        <p:strVal val="visible"/>
                                      </p:to>
                                    </p:set>
                                    <p:anim calcmode="lin" valueType="num">
                                      <p:cBhvr additive="base">
                                        <p:cTn id="19" dur="1000"/>
                                        <p:tgtEl>
                                          <p:spTgt spid="820"/>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821"/>
                                        </p:tgtEl>
                                        <p:attrNameLst>
                                          <p:attrName>style.visibility</p:attrName>
                                        </p:attrNameLst>
                                      </p:cBhvr>
                                      <p:to>
                                        <p:strVal val="visible"/>
                                      </p:to>
                                    </p:set>
                                    <p:anim calcmode="lin" valueType="num">
                                      <p:cBhvr additive="base">
                                        <p:cTn id="22" dur="1000"/>
                                        <p:tgtEl>
                                          <p:spTgt spid="821"/>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822"/>
                                        </p:tgtEl>
                                        <p:attrNameLst>
                                          <p:attrName>style.visibility</p:attrName>
                                        </p:attrNameLst>
                                      </p:cBhvr>
                                      <p:to>
                                        <p:strVal val="visible"/>
                                      </p:to>
                                    </p:set>
                                    <p:anim calcmode="lin" valueType="num">
                                      <p:cBhvr additive="base">
                                        <p:cTn id="25" dur="1000"/>
                                        <p:tgtEl>
                                          <p:spTgt spid="822"/>
                                        </p:tgtEl>
                                        <p:attrNameLst>
                                          <p:attrName>ppt_x</p:attrName>
                                        </p:attrNameLst>
                                      </p:cBhvr>
                                      <p:tavLst>
                                        <p:tav tm="0">
                                          <p:val>
                                            <p:strVal val="#ppt_x-1"/>
                                          </p:val>
                                        </p:tav>
                                        <p:tav tm="100000">
                                          <p:val>
                                            <p:strVal val="#ppt_x"/>
                                          </p:val>
                                        </p:tav>
                                      </p:tavLst>
                                    </p:anim>
                                  </p:childTnLst>
                                </p:cTn>
                              </p:par>
                              <p:par>
                                <p:cTn id="26" presetID="2" presetClass="entr" presetSubtype="4" fill="hold" nodeType="withEffect">
                                  <p:stCondLst>
                                    <p:cond delay="0"/>
                                  </p:stCondLst>
                                  <p:childTnLst>
                                    <p:set>
                                      <p:cBhvr>
                                        <p:cTn id="27" dur="1" fill="hold">
                                          <p:stCondLst>
                                            <p:cond delay="0"/>
                                          </p:stCondLst>
                                        </p:cTn>
                                        <p:tgtEl>
                                          <p:spTgt spid="810"/>
                                        </p:tgtEl>
                                        <p:attrNameLst>
                                          <p:attrName>style.visibility</p:attrName>
                                        </p:attrNameLst>
                                      </p:cBhvr>
                                      <p:to>
                                        <p:strVal val="visible"/>
                                      </p:to>
                                    </p:set>
                                    <p:anim calcmode="lin" valueType="num">
                                      <p:cBhvr additive="base">
                                        <p:cTn id="28" dur="1000"/>
                                        <p:tgtEl>
                                          <p:spTgt spid="810"/>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11"/>
                                        </p:tgtEl>
                                        <p:attrNameLst>
                                          <p:attrName>style.visibility</p:attrName>
                                        </p:attrNameLst>
                                      </p:cBhvr>
                                      <p:to>
                                        <p:strVal val="visible"/>
                                      </p:to>
                                    </p:set>
                                    <p:anim calcmode="lin" valueType="num">
                                      <p:cBhvr additive="base">
                                        <p:cTn id="31" dur="1000"/>
                                        <p:tgtEl>
                                          <p:spTgt spid="811"/>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12"/>
                                        </p:tgtEl>
                                        <p:attrNameLst>
                                          <p:attrName>style.visibility</p:attrName>
                                        </p:attrNameLst>
                                      </p:cBhvr>
                                      <p:to>
                                        <p:strVal val="visible"/>
                                      </p:to>
                                    </p:set>
                                    <p:anim calcmode="lin" valueType="num">
                                      <p:cBhvr additive="base">
                                        <p:cTn id="34" dur="1000"/>
                                        <p:tgtEl>
                                          <p:spTgt spid="812"/>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16"/>
                                        </p:tgtEl>
                                        <p:attrNameLst>
                                          <p:attrName>style.visibility</p:attrName>
                                        </p:attrNameLst>
                                      </p:cBhvr>
                                      <p:to>
                                        <p:strVal val="visible"/>
                                      </p:to>
                                    </p:set>
                                    <p:anim calcmode="lin" valueType="num">
                                      <p:cBhvr additive="base">
                                        <p:cTn id="37" dur="1000"/>
                                        <p:tgtEl>
                                          <p:spTgt spid="816"/>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817"/>
                                        </p:tgtEl>
                                        <p:attrNameLst>
                                          <p:attrName>style.visibility</p:attrName>
                                        </p:attrNameLst>
                                      </p:cBhvr>
                                      <p:to>
                                        <p:strVal val="visible"/>
                                      </p:to>
                                    </p:set>
                                    <p:anim calcmode="lin" valueType="num">
                                      <p:cBhvr additive="base">
                                        <p:cTn id="40" dur="1000"/>
                                        <p:tgtEl>
                                          <p:spTgt spid="8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40"/>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34" name="Google Shape;834;p4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0"/>
          <p:cNvSpPr txBox="1"/>
          <p:nvPr/>
        </p:nvSpPr>
        <p:spPr>
          <a:xfrm>
            <a:off x="4772825" y="1230575"/>
            <a:ext cx="3443700" cy="144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2600" b="1" i="0" u="none" strike="noStrike" cap="none">
                <a:solidFill>
                  <a:srgbClr val="FF00FF"/>
                </a:solidFill>
                <a:highlight>
                  <a:srgbClr val="00FFFF"/>
                </a:highlight>
                <a:latin typeface="Architects Daughter"/>
                <a:ea typeface="Architects Daughter"/>
                <a:cs typeface="Architects Daughter"/>
                <a:sym typeface="Architects Daughter"/>
              </a:rPr>
              <a:t>End of Chapter Reviews in the Book</a:t>
            </a:r>
            <a:endParaRPr sz="2600" b="1" i="0" u="none" strike="noStrike" cap="none">
              <a:solidFill>
                <a:srgbClr val="FF00FF"/>
              </a:solidFill>
              <a:highlight>
                <a:srgbClr val="00FFFF"/>
              </a:highlight>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2800"/>
              <a:buFont typeface="Arial"/>
              <a:buNone/>
            </a:pPr>
            <a:endParaRPr sz="30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pic>
        <p:nvPicPr>
          <p:cNvPr id="836" name="Google Shape;836;p40"/>
          <p:cNvPicPr preferRelativeResize="0"/>
          <p:nvPr/>
        </p:nvPicPr>
        <p:blipFill rotWithShape="1">
          <a:blip r:embed="rId4">
            <a:alphaModFix/>
          </a:blip>
          <a:srcRect/>
          <a:stretch/>
        </p:blipFill>
        <p:spPr>
          <a:xfrm>
            <a:off x="908575" y="-87225"/>
            <a:ext cx="3568525" cy="4804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4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42" name="Google Shape;842;p4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41"/>
          <p:cNvSpPr txBox="1"/>
          <p:nvPr/>
        </p:nvSpPr>
        <p:spPr>
          <a:xfrm>
            <a:off x="5776175" y="1029900"/>
            <a:ext cx="24405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3200" b="1" i="0" u="none" strike="noStrike" cap="none">
                <a:solidFill>
                  <a:srgbClr val="FF00FF"/>
                </a:solidFill>
                <a:highlight>
                  <a:srgbClr val="00FFFF"/>
                </a:highlight>
                <a:latin typeface="Architects Daughter"/>
                <a:ea typeface="Architects Daughter"/>
                <a:cs typeface="Architects Daughter"/>
                <a:sym typeface="Architects Daughter"/>
              </a:rPr>
              <a:t>Cumulative Reviews in addition </a:t>
            </a:r>
            <a:endParaRPr sz="36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pic>
        <p:nvPicPr>
          <p:cNvPr id="844" name="Google Shape;844;p41"/>
          <p:cNvPicPr preferRelativeResize="0"/>
          <p:nvPr/>
        </p:nvPicPr>
        <p:blipFill rotWithShape="1">
          <a:blip r:embed="rId4">
            <a:alphaModFix/>
          </a:blip>
          <a:srcRect/>
          <a:stretch/>
        </p:blipFill>
        <p:spPr>
          <a:xfrm>
            <a:off x="1308600" y="-75400"/>
            <a:ext cx="3962691"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4"/>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FF00"/>
                </a:highlight>
              </a:rPr>
              <a:t>Flyswatter/</a:t>
            </a:r>
            <a:r>
              <a:rPr lang="en">
                <a:highlight>
                  <a:srgbClr val="00FF00"/>
                </a:highlight>
              </a:rPr>
              <a:t>Bingo</a:t>
            </a:r>
            <a:endParaRPr>
              <a:highlight>
                <a:srgbClr val="00FF00"/>
              </a:highlight>
            </a:endParaRPr>
          </a:p>
        </p:txBody>
      </p:sp>
      <p:sp>
        <p:nvSpPr>
          <p:cNvPr id="850" name="Google Shape;850;p64"/>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851" name="Google Shape;851;p6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52" name="Google Shape;852;p6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64"/>
          <p:cNvSpPr txBox="1"/>
          <p:nvPr/>
        </p:nvSpPr>
        <p:spPr>
          <a:xfrm rot="1226046">
            <a:off x="6739781" y="606032"/>
            <a:ext cx="1732307" cy="877495"/>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highlight>
                  <a:schemeClr val="dk2"/>
                </a:highlight>
                <a:latin typeface="Catamaran"/>
                <a:ea typeface="Catamaran"/>
                <a:cs typeface="Catamaran"/>
                <a:sym typeface="Catamaran"/>
              </a:rPr>
              <a:t>Template is available in Teacher Resources</a:t>
            </a:r>
            <a:endParaRPr sz="1500" b="0" i="0" u="none" strike="noStrike" cap="none">
              <a:solidFill>
                <a:srgbClr val="000000"/>
              </a:solidFill>
              <a:highlight>
                <a:schemeClr val="dk2"/>
              </a:highlight>
              <a:latin typeface="Catamaran"/>
              <a:ea typeface="Catamaran"/>
              <a:cs typeface="Catamaran"/>
              <a:sym typeface="Catamaran"/>
            </a:endParaRPr>
          </a:p>
        </p:txBody>
      </p:sp>
      <p:pic>
        <p:nvPicPr>
          <p:cNvPr id="854" name="Google Shape;854;p64"/>
          <p:cNvPicPr preferRelativeResize="0"/>
          <p:nvPr/>
        </p:nvPicPr>
        <p:blipFill>
          <a:blip r:embed="rId4">
            <a:alphaModFix/>
          </a:blip>
          <a:stretch>
            <a:fillRect/>
          </a:stretch>
        </p:blipFill>
        <p:spPr>
          <a:xfrm>
            <a:off x="1328353" y="684450"/>
            <a:ext cx="5397096" cy="38004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42"/>
          <p:cNvPicPr preferRelativeResize="0"/>
          <p:nvPr/>
        </p:nvPicPr>
        <p:blipFill rotWithShape="1">
          <a:blip r:embed="rId3">
            <a:alphaModFix/>
          </a:blip>
          <a:srcRect/>
          <a:stretch/>
        </p:blipFill>
        <p:spPr>
          <a:xfrm>
            <a:off x="408038" y="1379862"/>
            <a:ext cx="7898031" cy="3529173"/>
          </a:xfrm>
          <a:prstGeom prst="rect">
            <a:avLst/>
          </a:prstGeom>
          <a:noFill/>
          <a:ln>
            <a:noFill/>
          </a:ln>
          <a:effectLst>
            <a:outerShdw blurRad="57150" dist="19050" dir="9360000" algn="bl" rotWithShape="0">
              <a:srgbClr val="000000">
                <a:alpha val="48627"/>
              </a:srgbClr>
            </a:outerShdw>
          </a:effectLst>
        </p:spPr>
      </p:pic>
      <p:sp>
        <p:nvSpPr>
          <p:cNvPr id="860" name="Google Shape;860;p42"/>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861" name="Google Shape;861;p42"/>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42"/>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42"/>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42"/>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865" name="Google Shape;865;p42"/>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866" name="Google Shape;866;p42"/>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highlight>
                  <a:srgbClr val="FFFF00"/>
                </a:highlight>
              </a:rPr>
              <a:t>Word Surgery</a:t>
            </a:r>
            <a:endParaRPr>
              <a:highlight>
                <a:srgbClr val="FFFF00"/>
              </a:highlight>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867" name="Google Shape;867;p42"/>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868" name="Google Shape;868;p42"/>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869" name="Google Shape;869;p42"/>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870" name="Google Shape;870;p42">
            <a:hlinkClick r:id="" action="ppaction://noaction"/>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42">
            <a:hlinkClick r:id="" action="ppaction://noaction"/>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872" name="Google Shape;872;p42">
            <a:hlinkClick r:id="rId5" action="ppaction://hlinksldjump"/>
          </p:cNvPr>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sp>
        <p:nvSpPr>
          <p:cNvPr id="873" name="Google Shape;873;p42">
            <a:hlinkClick r:id="rId5"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4" name="Google Shape;874;p42">
            <a:hlinkClick r:id="rId5"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42"/>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42"/>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7" name="Google Shape;877;p42"/>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42"/>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9" name="Google Shape;879;p42">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42"/>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42"/>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42"/>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42"/>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84" name="Google Shape;884;p42"/>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42">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42">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7" name="Google Shape;887;p42"/>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888" name="Google Shape;888;p4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4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42"/>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Review Activities</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891" name="Google Shape;891;p42"/>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59"/>
                                        </p:tgtEl>
                                        <p:attrNameLst>
                                          <p:attrName>style.visibility</p:attrName>
                                        </p:attrNameLst>
                                      </p:cBhvr>
                                      <p:to>
                                        <p:strVal val="visible"/>
                                      </p:to>
                                    </p:set>
                                    <p:anim calcmode="lin" valueType="num">
                                      <p:cBhvr additive="base">
                                        <p:cTn id="7" dur="1000"/>
                                        <p:tgtEl>
                                          <p:spTgt spid="85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60"/>
                                        </p:tgtEl>
                                        <p:attrNameLst>
                                          <p:attrName>style.visibility</p:attrName>
                                        </p:attrNameLst>
                                      </p:cBhvr>
                                      <p:to>
                                        <p:strVal val="visible"/>
                                      </p:to>
                                    </p:set>
                                    <p:anim calcmode="lin" valueType="num">
                                      <p:cBhvr additive="base">
                                        <p:cTn id="10" dur="1000"/>
                                        <p:tgtEl>
                                          <p:spTgt spid="86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61"/>
                                        </p:tgtEl>
                                        <p:attrNameLst>
                                          <p:attrName>style.visibility</p:attrName>
                                        </p:attrNameLst>
                                      </p:cBhvr>
                                      <p:to>
                                        <p:strVal val="visible"/>
                                      </p:to>
                                    </p:set>
                                    <p:anim calcmode="lin" valueType="num">
                                      <p:cBhvr additive="base">
                                        <p:cTn id="13" dur="1000"/>
                                        <p:tgtEl>
                                          <p:spTgt spid="86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62"/>
                                        </p:tgtEl>
                                        <p:attrNameLst>
                                          <p:attrName>style.visibility</p:attrName>
                                        </p:attrNameLst>
                                      </p:cBhvr>
                                      <p:to>
                                        <p:strVal val="visible"/>
                                      </p:to>
                                    </p:set>
                                    <p:anim calcmode="lin" valueType="num">
                                      <p:cBhvr additive="base">
                                        <p:cTn id="16" dur="1000"/>
                                        <p:tgtEl>
                                          <p:spTgt spid="86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63"/>
                                        </p:tgtEl>
                                        <p:attrNameLst>
                                          <p:attrName>style.visibility</p:attrName>
                                        </p:attrNameLst>
                                      </p:cBhvr>
                                      <p:to>
                                        <p:strVal val="visible"/>
                                      </p:to>
                                    </p:set>
                                    <p:anim calcmode="lin" valueType="num">
                                      <p:cBhvr additive="base">
                                        <p:cTn id="19" dur="1000"/>
                                        <p:tgtEl>
                                          <p:spTgt spid="86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64"/>
                                        </p:tgtEl>
                                        <p:attrNameLst>
                                          <p:attrName>style.visibility</p:attrName>
                                        </p:attrNameLst>
                                      </p:cBhvr>
                                      <p:to>
                                        <p:strVal val="visible"/>
                                      </p:to>
                                    </p:set>
                                    <p:anim calcmode="lin" valueType="num">
                                      <p:cBhvr additive="base">
                                        <p:cTn id="22" dur="1000"/>
                                        <p:tgtEl>
                                          <p:spTgt spid="86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65"/>
                                        </p:tgtEl>
                                        <p:attrNameLst>
                                          <p:attrName>style.visibility</p:attrName>
                                        </p:attrNameLst>
                                      </p:cBhvr>
                                      <p:to>
                                        <p:strVal val="visible"/>
                                      </p:to>
                                    </p:set>
                                    <p:anim calcmode="lin" valueType="num">
                                      <p:cBhvr additive="base">
                                        <p:cTn id="25" dur="1000"/>
                                        <p:tgtEl>
                                          <p:spTgt spid="86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66"/>
                                        </p:tgtEl>
                                        <p:attrNameLst>
                                          <p:attrName>style.visibility</p:attrName>
                                        </p:attrNameLst>
                                      </p:cBhvr>
                                      <p:to>
                                        <p:strVal val="visible"/>
                                      </p:to>
                                    </p:set>
                                    <p:anim calcmode="lin" valueType="num">
                                      <p:cBhvr additive="base">
                                        <p:cTn id="28" dur="1000"/>
                                        <p:tgtEl>
                                          <p:spTgt spid="866"/>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67"/>
                                        </p:tgtEl>
                                        <p:attrNameLst>
                                          <p:attrName>style.visibility</p:attrName>
                                        </p:attrNameLst>
                                      </p:cBhvr>
                                      <p:to>
                                        <p:strVal val="visible"/>
                                      </p:to>
                                    </p:set>
                                    <p:anim calcmode="lin" valueType="num">
                                      <p:cBhvr additive="base">
                                        <p:cTn id="31" dur="1000"/>
                                        <p:tgtEl>
                                          <p:spTgt spid="867"/>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68"/>
                                        </p:tgtEl>
                                        <p:attrNameLst>
                                          <p:attrName>style.visibility</p:attrName>
                                        </p:attrNameLst>
                                      </p:cBhvr>
                                      <p:to>
                                        <p:strVal val="visible"/>
                                      </p:to>
                                    </p:set>
                                    <p:anim calcmode="lin" valueType="num">
                                      <p:cBhvr additive="base">
                                        <p:cTn id="34" dur="1000"/>
                                        <p:tgtEl>
                                          <p:spTgt spid="8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3"/>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43"/>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Word Surgery</a:t>
            </a:r>
            <a:endParaRPr sz="2900" b="0"/>
          </a:p>
          <a:p>
            <a:pPr marL="0" lvl="0" indent="0" algn="l" rtl="0">
              <a:lnSpc>
                <a:spcPct val="90000"/>
              </a:lnSpc>
              <a:spcBef>
                <a:spcPts val="0"/>
              </a:spcBef>
              <a:spcAft>
                <a:spcPts val="0"/>
              </a:spcAft>
              <a:buSzPts val="3600"/>
              <a:buNone/>
            </a:pPr>
            <a:endParaRPr sz="2900" b="0"/>
          </a:p>
        </p:txBody>
      </p:sp>
      <p:pic>
        <p:nvPicPr>
          <p:cNvPr id="898" name="Google Shape;898;p43"/>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899" name="Google Shape;899;p43"/>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00" name="Google Shape;900;p43"/>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01" name="Google Shape;901;p43"/>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fade">
                                      <p:cBhvr>
                                        <p:cTn id="7" dur="1000"/>
                                        <p:tgtEl>
                                          <p:spTgt spid="898"/>
                                        </p:tgtEl>
                                      </p:cBhvr>
                                    </p:animEffect>
                                  </p:childTnLst>
                                </p:cTn>
                              </p:par>
                              <p:par>
                                <p:cTn id="8" presetID="10" presetClass="entr" presetSubtype="0" fill="hold" nodeType="withEffect">
                                  <p:stCondLst>
                                    <p:cond delay="0"/>
                                  </p:stCondLst>
                                  <p:childTnLst>
                                    <p:set>
                                      <p:cBhvr>
                                        <p:cTn id="9" dur="1" fill="hold">
                                          <p:stCondLst>
                                            <p:cond delay="0"/>
                                          </p:stCondLst>
                                        </p:cTn>
                                        <p:tgtEl>
                                          <p:spTgt spid="899"/>
                                        </p:tgtEl>
                                        <p:attrNameLst>
                                          <p:attrName>style.visibility</p:attrName>
                                        </p:attrNameLst>
                                      </p:cBhvr>
                                      <p:to>
                                        <p:strVal val="visible"/>
                                      </p:to>
                                    </p:set>
                                    <p:animEffect transition="in" filter="fade">
                                      <p:cBhvr>
                                        <p:cTn id="10" dur="1000"/>
                                        <p:tgtEl>
                                          <p:spTgt spid="899"/>
                                        </p:tgtEl>
                                      </p:cBhvr>
                                    </p:animEffect>
                                  </p:childTnLst>
                                </p:cTn>
                              </p:par>
                              <p:par>
                                <p:cTn id="11" presetID="2" presetClass="entr" presetSubtype="2" fill="hold" nodeType="withEffect">
                                  <p:stCondLst>
                                    <p:cond delay="0"/>
                                  </p:stCondLst>
                                  <p:childTnLst>
                                    <p:set>
                                      <p:cBhvr>
                                        <p:cTn id="12" dur="1" fill="hold">
                                          <p:stCondLst>
                                            <p:cond delay="0"/>
                                          </p:stCondLst>
                                        </p:cTn>
                                        <p:tgtEl>
                                          <p:spTgt spid="900"/>
                                        </p:tgtEl>
                                        <p:attrNameLst>
                                          <p:attrName>style.visibility</p:attrName>
                                        </p:attrNameLst>
                                      </p:cBhvr>
                                      <p:to>
                                        <p:strVal val="visible"/>
                                      </p:to>
                                    </p:set>
                                    <p:anim calcmode="lin" valueType="num">
                                      <p:cBhvr additive="base">
                                        <p:cTn id="13" dur="900"/>
                                        <p:tgtEl>
                                          <p:spTgt spid="90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01"/>
                                        </p:tgtEl>
                                        <p:attrNameLst>
                                          <p:attrName>style.visibility</p:attrName>
                                        </p:attrNameLst>
                                      </p:cBhvr>
                                      <p:to>
                                        <p:strVal val="visible"/>
                                      </p:to>
                                    </p:set>
                                    <p:anim calcmode="lin" valueType="num">
                                      <p:cBhvr additive="base">
                                        <p:cTn id="16" dur="900"/>
                                        <p:tgtEl>
                                          <p:spTgt spid="9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44"/>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44"/>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Rhino/rhea</a:t>
            </a:r>
            <a:endParaRPr sz="2900" b="0"/>
          </a:p>
          <a:p>
            <a:pPr marL="0" lvl="0" indent="0" algn="l" rtl="0">
              <a:lnSpc>
                <a:spcPct val="90000"/>
              </a:lnSpc>
              <a:spcBef>
                <a:spcPts val="0"/>
              </a:spcBef>
              <a:spcAft>
                <a:spcPts val="0"/>
              </a:spcAft>
              <a:buSzPts val="3600"/>
              <a:buNone/>
            </a:pPr>
            <a:endParaRPr sz="2900" b="0"/>
          </a:p>
        </p:txBody>
      </p:sp>
      <p:pic>
        <p:nvPicPr>
          <p:cNvPr id="908" name="Google Shape;908;p44"/>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09" name="Google Shape;909;p44"/>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10" name="Google Shape;910;p44"/>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11" name="Google Shape;911;p44"/>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10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909"/>
                                        </p:tgtEl>
                                        <p:attrNameLst>
                                          <p:attrName>style.visibility</p:attrName>
                                        </p:attrNameLst>
                                      </p:cBhvr>
                                      <p:to>
                                        <p:strVal val="visible"/>
                                      </p:to>
                                    </p:set>
                                    <p:animEffect transition="in" filter="fade">
                                      <p:cBhvr>
                                        <p:cTn id="10" dur="1000"/>
                                        <p:tgtEl>
                                          <p:spTgt spid="909"/>
                                        </p:tgtEl>
                                      </p:cBhvr>
                                    </p:animEffect>
                                  </p:childTnLst>
                                </p:cTn>
                              </p:par>
                              <p:par>
                                <p:cTn id="11" presetID="2" presetClass="entr" presetSubtype="2" fill="hold" nodeType="withEffect">
                                  <p:stCondLst>
                                    <p:cond delay="0"/>
                                  </p:stCondLst>
                                  <p:childTnLst>
                                    <p:set>
                                      <p:cBhvr>
                                        <p:cTn id="12" dur="1" fill="hold">
                                          <p:stCondLst>
                                            <p:cond delay="0"/>
                                          </p:stCondLst>
                                        </p:cTn>
                                        <p:tgtEl>
                                          <p:spTgt spid="910"/>
                                        </p:tgtEl>
                                        <p:attrNameLst>
                                          <p:attrName>style.visibility</p:attrName>
                                        </p:attrNameLst>
                                      </p:cBhvr>
                                      <p:to>
                                        <p:strVal val="visible"/>
                                      </p:to>
                                    </p:set>
                                    <p:anim calcmode="lin" valueType="num">
                                      <p:cBhvr additive="base">
                                        <p:cTn id="13" dur="900"/>
                                        <p:tgtEl>
                                          <p:spTgt spid="91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11"/>
                                        </p:tgtEl>
                                        <p:attrNameLst>
                                          <p:attrName>style.visibility</p:attrName>
                                        </p:attrNameLst>
                                      </p:cBhvr>
                                      <p:to>
                                        <p:strVal val="visible"/>
                                      </p:to>
                                    </p:set>
                                    <p:anim calcmode="lin" valueType="num">
                                      <p:cBhvr additive="base">
                                        <p:cTn id="16" dur="900"/>
                                        <p:tgtEl>
                                          <p:spTgt spid="9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46"/>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46"/>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Runny nose</a:t>
            </a:r>
            <a:endParaRPr sz="2900" b="0"/>
          </a:p>
          <a:p>
            <a:pPr marL="0" lvl="0" indent="0" algn="l" rtl="0">
              <a:lnSpc>
                <a:spcPct val="90000"/>
              </a:lnSpc>
              <a:spcBef>
                <a:spcPts val="0"/>
              </a:spcBef>
              <a:spcAft>
                <a:spcPts val="0"/>
              </a:spcAft>
              <a:buSzPts val="3600"/>
              <a:buNone/>
            </a:pPr>
            <a:endParaRPr sz="2900" b="0"/>
          </a:p>
        </p:txBody>
      </p:sp>
      <p:pic>
        <p:nvPicPr>
          <p:cNvPr id="918" name="Google Shape;918;p46"/>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19" name="Google Shape;919;p46"/>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20" name="Google Shape;920;p46"/>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21" name="Google Shape;921;p46"/>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8"/>
                                        </p:tgtEl>
                                        <p:attrNameLst>
                                          <p:attrName>style.visibility</p:attrName>
                                        </p:attrNameLst>
                                      </p:cBhvr>
                                      <p:to>
                                        <p:strVal val="visible"/>
                                      </p:to>
                                    </p:set>
                                    <p:animEffect transition="in" filter="fade">
                                      <p:cBhvr>
                                        <p:cTn id="7" dur="1000"/>
                                        <p:tgtEl>
                                          <p:spTgt spid="918"/>
                                        </p:tgtEl>
                                      </p:cBhvr>
                                    </p:animEffect>
                                  </p:childTnLst>
                                </p:cTn>
                              </p:par>
                              <p:par>
                                <p:cTn id="8" presetID="10" presetClass="entr" presetSubtype="0" fill="hold" nodeType="withEffect">
                                  <p:stCondLst>
                                    <p:cond delay="0"/>
                                  </p:stCondLst>
                                  <p:childTnLst>
                                    <p:set>
                                      <p:cBhvr>
                                        <p:cTn id="9" dur="1" fill="hold">
                                          <p:stCondLst>
                                            <p:cond delay="0"/>
                                          </p:stCondLst>
                                        </p:cTn>
                                        <p:tgtEl>
                                          <p:spTgt spid="919"/>
                                        </p:tgtEl>
                                        <p:attrNameLst>
                                          <p:attrName>style.visibility</p:attrName>
                                        </p:attrNameLst>
                                      </p:cBhvr>
                                      <p:to>
                                        <p:strVal val="visible"/>
                                      </p:to>
                                    </p:set>
                                    <p:animEffect transition="in" filter="fade">
                                      <p:cBhvr>
                                        <p:cTn id="10" dur="1000"/>
                                        <p:tgtEl>
                                          <p:spTgt spid="919"/>
                                        </p:tgtEl>
                                      </p:cBhvr>
                                    </p:animEffect>
                                  </p:childTnLst>
                                </p:cTn>
                              </p:par>
                              <p:par>
                                <p:cTn id="11" presetID="2" presetClass="entr" presetSubtype="2" fill="hold" nodeType="withEffect">
                                  <p:stCondLst>
                                    <p:cond delay="0"/>
                                  </p:stCondLst>
                                  <p:childTnLst>
                                    <p:set>
                                      <p:cBhvr>
                                        <p:cTn id="12" dur="1" fill="hold">
                                          <p:stCondLst>
                                            <p:cond delay="0"/>
                                          </p:stCondLst>
                                        </p:cTn>
                                        <p:tgtEl>
                                          <p:spTgt spid="920"/>
                                        </p:tgtEl>
                                        <p:attrNameLst>
                                          <p:attrName>style.visibility</p:attrName>
                                        </p:attrNameLst>
                                      </p:cBhvr>
                                      <p:to>
                                        <p:strVal val="visible"/>
                                      </p:to>
                                    </p:set>
                                    <p:anim calcmode="lin" valueType="num">
                                      <p:cBhvr additive="base">
                                        <p:cTn id="13" dur="900"/>
                                        <p:tgtEl>
                                          <p:spTgt spid="92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21"/>
                                        </p:tgtEl>
                                        <p:attrNameLst>
                                          <p:attrName>style.visibility</p:attrName>
                                        </p:attrNameLst>
                                      </p:cBhvr>
                                      <p:to>
                                        <p:strVal val="visible"/>
                                      </p:to>
                                    </p:set>
                                    <p:anim calcmode="lin" valueType="num">
                                      <p:cBhvr additive="base">
                                        <p:cTn id="16" dur="900"/>
                                        <p:tgtEl>
                                          <p:spTgt spid="9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233" name="Google Shape;233;p6"/>
          <p:cNvGrpSpPr/>
          <p:nvPr/>
        </p:nvGrpSpPr>
        <p:grpSpPr>
          <a:xfrm>
            <a:off x="557052" y="-1733075"/>
            <a:ext cx="4918974" cy="6507973"/>
            <a:chOff x="557052" y="-1733075"/>
            <a:chExt cx="4918974" cy="6507973"/>
          </a:xfrm>
        </p:grpSpPr>
        <p:pic>
          <p:nvPicPr>
            <p:cNvPr id="234" name="Google Shape;234;p6"/>
            <p:cNvPicPr preferRelativeResize="0"/>
            <p:nvPr/>
          </p:nvPicPr>
          <p:blipFill rotWithShape="1">
            <a:blip r:embed="rId3">
              <a:alphaModFix/>
            </a:blip>
            <a:srcRect/>
            <a:stretch/>
          </p:blipFill>
          <p:spPr>
            <a:xfrm>
              <a:off x="557052" y="-1733075"/>
              <a:ext cx="4918974" cy="6507973"/>
            </a:xfrm>
            <a:prstGeom prst="rect">
              <a:avLst/>
            </a:prstGeom>
            <a:noFill/>
            <a:ln>
              <a:noFill/>
            </a:ln>
          </p:spPr>
        </p:pic>
        <p:grpSp>
          <p:nvGrpSpPr>
            <p:cNvPr id="235" name="Google Shape;235;p6"/>
            <p:cNvGrpSpPr/>
            <p:nvPr/>
          </p:nvGrpSpPr>
          <p:grpSpPr>
            <a:xfrm>
              <a:off x="1490463" y="-1358760"/>
              <a:ext cx="3642225" cy="5714463"/>
              <a:chOff x="1490463" y="-1358760"/>
              <a:chExt cx="3642225" cy="5714463"/>
            </a:xfrm>
          </p:grpSpPr>
          <p:cxnSp>
            <p:nvCxnSpPr>
              <p:cNvPr id="236" name="Google Shape;236;p6"/>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237" name="Google Shape;237;p6"/>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238" name="Google Shape;238;p6"/>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239" name="Google Shape;239;p6"/>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240" name="Google Shape;240;p6"/>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241" name="Google Shape;241;p6"/>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242" name="Google Shape;242;p6"/>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243" name="Google Shape;243;p6"/>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44" name="Google Shape;244;p6"/>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45" name="Google Shape;245;p6"/>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246" name="Google Shape;246;p6"/>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47" name="Google Shape;247;p6"/>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48" name="Google Shape;248;p6"/>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249" name="Google Shape;249;p6"/>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250" name="Google Shape;250;p6"/>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251" name="Google Shape;251;p6"/>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6"/>
          <p:cNvSpPr txBox="1">
            <a:spLocks noGrp="1"/>
          </p:cNvSpPr>
          <p:nvPr>
            <p:ph type="ctrTitle"/>
          </p:nvPr>
        </p:nvSpPr>
        <p:spPr>
          <a:xfrm>
            <a:off x="886525" y="268875"/>
            <a:ext cx="4517700" cy="4116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a:latin typeface="Architects Daughter"/>
                <a:ea typeface="Architects Daughter"/>
                <a:cs typeface="Architects Daughter"/>
                <a:sym typeface="Architects Daughter"/>
              </a:rPr>
              <a:t>Fingernails</a:t>
            </a:r>
            <a:endParaRPr>
              <a:latin typeface="Architects Daughter"/>
              <a:ea typeface="Architects Daughter"/>
              <a:cs typeface="Architects Daughter"/>
              <a:sym typeface="Architects Daughter"/>
            </a:endParaRPr>
          </a:p>
          <a:p>
            <a:pPr marL="0" lvl="0" indent="0" algn="l" rtl="0">
              <a:lnSpc>
                <a:spcPct val="90000"/>
              </a:lnSpc>
              <a:spcBef>
                <a:spcPts val="0"/>
              </a:spcBef>
              <a:spcAft>
                <a:spcPts val="0"/>
              </a:spcAft>
              <a:buClr>
                <a:schemeClr val="dk1"/>
              </a:buClr>
              <a:buSzPts val="1100"/>
              <a:buFont typeface="Arial"/>
              <a:buNone/>
            </a:pPr>
            <a:r>
              <a:rPr lang="en" b="0">
                <a:latin typeface="Architects Daughter"/>
                <a:ea typeface="Architects Daughter"/>
                <a:cs typeface="Architects Daughter"/>
                <a:sym typeface="Architects Daughter"/>
              </a:rPr>
              <a:t>The fingernails are said to cover the dorsal surfaces of the distal phalanges (the bone segments that are the farthest away from the wrist in each hand). From a  common-sense point of view, </a:t>
            </a:r>
            <a:r>
              <a:rPr lang="en" b="0">
                <a:highlight>
                  <a:srgbClr val="FFFFFF"/>
                </a:highlight>
                <a:latin typeface="Architects Daughter"/>
                <a:ea typeface="Architects Daughter"/>
                <a:cs typeface="Architects Daughter"/>
                <a:sym typeface="Architects Daughter"/>
              </a:rPr>
              <a:t>this might see</a:t>
            </a:r>
            <a:r>
              <a:rPr lang="en" b="0">
                <a:latin typeface="Architects Daughter"/>
                <a:ea typeface="Architects Daughter"/>
                <a:cs typeface="Architects Daughter"/>
                <a:sym typeface="Architects Daughter"/>
              </a:rPr>
              <a:t>m inaccurate. Should fing</a:t>
            </a:r>
            <a:r>
              <a:rPr lang="en" b="0">
                <a:highlight>
                  <a:srgbClr val="FFFFFF"/>
                </a:highlight>
                <a:latin typeface="Architects Daughter"/>
                <a:ea typeface="Architects Daughter"/>
                <a:cs typeface="Architects Daughter"/>
                <a:sym typeface="Architects Daughter"/>
              </a:rPr>
              <a:t>ernails be locate</a:t>
            </a:r>
            <a:r>
              <a:rPr lang="en" b="0">
                <a:latin typeface="Architects Daughter"/>
                <a:ea typeface="Architects Daughter"/>
                <a:cs typeface="Architects Daughter"/>
                <a:sym typeface="Architects Daughter"/>
              </a:rPr>
              <a:t>d on the anterior, or front, of each hand? Remember, however, that in science and medicine, locations and positions on the human body are described from the perspective of anatomical position. In anatomical position, the body is erect</a:t>
            </a:r>
            <a:endParaRPr b="0">
              <a:latin typeface="Architects Daughter"/>
              <a:ea typeface="Architects Daughter"/>
              <a:cs typeface="Architects Daughter"/>
              <a:sym typeface="Architects Daughter"/>
            </a:endParaRPr>
          </a:p>
          <a:p>
            <a:pPr marL="0" lvl="0" indent="0" algn="l" rtl="0">
              <a:lnSpc>
                <a:spcPct val="90000"/>
              </a:lnSpc>
              <a:spcBef>
                <a:spcPts val="0"/>
              </a:spcBef>
              <a:spcAft>
                <a:spcPts val="0"/>
              </a:spcAft>
              <a:buClr>
                <a:schemeClr val="dk1"/>
              </a:buClr>
              <a:buSzPts val="1100"/>
              <a:buFont typeface="Arial"/>
              <a:buNone/>
            </a:pPr>
            <a:r>
              <a:rPr lang="en" b="0">
                <a:latin typeface="Architects Daughter"/>
                <a:ea typeface="Architects Daughter"/>
                <a:cs typeface="Architects Daughter"/>
                <a:sym typeface="Architects Daughter"/>
              </a:rPr>
              <a:t>with the arms at the sides and the palms facing forward. From this point of view, the fingernails cover the dorsal surfaces of the distal phalanges.</a:t>
            </a:r>
            <a:endParaRPr b="0">
              <a:latin typeface="Architects Daughter"/>
              <a:ea typeface="Architects Daughter"/>
              <a:cs typeface="Architects Daughter"/>
              <a:sym typeface="Architects Daughter"/>
            </a:endParaRPr>
          </a:p>
          <a:p>
            <a:pPr marL="0" lvl="0" indent="0" algn="l" rtl="0">
              <a:lnSpc>
                <a:spcPct val="90000"/>
              </a:lnSpc>
              <a:spcBef>
                <a:spcPts val="0"/>
              </a:spcBef>
              <a:spcAft>
                <a:spcPts val="0"/>
              </a:spcAft>
              <a:buSzPts val="1800"/>
              <a:buNone/>
            </a:pPr>
            <a:endParaRPr/>
          </a:p>
        </p:txBody>
      </p:sp>
      <p:sp>
        <p:nvSpPr>
          <p:cNvPr id="253" name="Google Shape;253;p6"/>
          <p:cNvSpPr txBox="1">
            <a:spLocks noGrp="1"/>
          </p:cNvSpPr>
          <p:nvPr>
            <p:ph type="subTitle" idx="1"/>
          </p:nvPr>
        </p:nvSpPr>
        <p:spPr>
          <a:xfrm>
            <a:off x="1394950" y="-152150"/>
            <a:ext cx="4009200" cy="845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300" b="1">
                <a:highlight>
                  <a:srgbClr val="FF00FF"/>
                </a:highlight>
              </a:rPr>
              <a:t>Ponder This</a:t>
            </a:r>
            <a:endParaRPr sz="3300" b="1">
              <a:highlight>
                <a:srgbClr val="FF00FF"/>
              </a:highlight>
            </a:endParaRPr>
          </a:p>
        </p:txBody>
      </p:sp>
      <p:pic>
        <p:nvPicPr>
          <p:cNvPr id="254" name="Google Shape;254;p6"/>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255" name="Google Shape;255;p6">
            <a:hlinkClick r:id="rId5" action="ppaction://hlinksldjump"/>
          </p:cNvPr>
          <p:cNvSpPr/>
          <p:nvPr/>
        </p:nvSpPr>
        <p:spPr>
          <a:xfrm>
            <a:off x="6460175" y="39361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6">
            <a:hlinkClick r:id="rId5" action="ppaction://hlinksldjump"/>
          </p:cNvPr>
          <p:cNvSpPr txBox="1">
            <a:spLocks noGrp="1"/>
          </p:cNvSpPr>
          <p:nvPr>
            <p:ph type="ctrTitle"/>
          </p:nvPr>
        </p:nvSpPr>
        <p:spPr>
          <a:xfrm>
            <a:off x="7136579" y="4001800"/>
            <a:ext cx="915900" cy="359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1200">
                <a:latin typeface="Architects Daughter"/>
                <a:ea typeface="Architects Daughter"/>
                <a:cs typeface="Architects Daughter"/>
                <a:sym typeface="Architects Daughter"/>
              </a:rPr>
              <a:t>NEXT!</a:t>
            </a:r>
            <a:endParaRPr sz="1200">
              <a:latin typeface="Architects Daughter"/>
              <a:ea typeface="Architects Daughter"/>
              <a:cs typeface="Architects Daughter"/>
              <a:sym typeface="Architects Daughter"/>
            </a:endParaRPr>
          </a:p>
        </p:txBody>
      </p:sp>
      <p:sp>
        <p:nvSpPr>
          <p:cNvPr id="257" name="Google Shape;257;p6">
            <a:hlinkClick r:id="rId5" action="ppaction://hlinksldjump"/>
          </p:cNvPr>
          <p:cNvSpPr/>
          <p:nvPr/>
        </p:nvSpPr>
        <p:spPr>
          <a:xfrm rot="-5400000">
            <a:off x="6872521"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 name="Google Shape;258;p6"/>
          <p:cNvPicPr preferRelativeResize="0"/>
          <p:nvPr/>
        </p:nvPicPr>
        <p:blipFill rotWithShape="1">
          <a:blip r:embed="rId6">
            <a:alphaModFix/>
          </a:blip>
          <a:srcRect/>
          <a:stretch/>
        </p:blipFill>
        <p:spPr>
          <a:xfrm>
            <a:off x="5628425" y="1565325"/>
            <a:ext cx="3327562" cy="22183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additive="base">
                                        <p:cTn id="7" dur="900"/>
                                        <p:tgtEl>
                                          <p:spTgt spid="23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 calcmode="lin" valueType="num">
                                      <p:cBhvr additive="base">
                                        <p:cTn id="10" dur="900"/>
                                        <p:tgtEl>
                                          <p:spTgt spid="253"/>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51"/>
                                        </p:tgtEl>
                                        <p:attrNameLst>
                                          <p:attrName>style.visibility</p:attrName>
                                        </p:attrNameLst>
                                      </p:cBhvr>
                                      <p:to>
                                        <p:strVal val="visible"/>
                                      </p:to>
                                    </p:set>
                                    <p:anim calcmode="lin" valueType="num">
                                      <p:cBhvr additive="base">
                                        <p:cTn id="13" dur="900"/>
                                        <p:tgtEl>
                                          <p:spTgt spid="251"/>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2"/>
                                        </p:tgtEl>
                                        <p:attrNameLst>
                                          <p:attrName>style.visibility</p:attrName>
                                        </p:attrNameLst>
                                      </p:cBhvr>
                                      <p:to>
                                        <p:strVal val="visible"/>
                                      </p:to>
                                    </p:set>
                                    <p:anim calcmode="lin" valueType="num">
                                      <p:cBhvr additive="base">
                                        <p:cTn id="16" dur="900"/>
                                        <p:tgtEl>
                                          <p:spTgt spid="252"/>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anim calcmode="lin" valueType="num">
                                      <p:cBhvr additive="base">
                                        <p:cTn id="19" dur="1000"/>
                                        <p:tgtEl>
                                          <p:spTgt spid="254"/>
                                        </p:tgtEl>
                                        <p:attrNameLst>
                                          <p:attrName>ppt_x</p:attrName>
                                        </p:attrNameLst>
                                      </p:cBhvr>
                                      <p:tavLst>
                                        <p:tav tm="0">
                                          <p:val>
                                            <p:strVal val="#ppt_x+1"/>
                                          </p:val>
                                        </p:tav>
                                        <p:tav tm="100000">
                                          <p:val>
                                            <p:strVal val="#ppt_x"/>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255"/>
                                        </p:tgtEl>
                                        <p:attrNameLst>
                                          <p:attrName>style.visibility</p:attrName>
                                        </p:attrNameLst>
                                      </p:cBhvr>
                                      <p:to>
                                        <p:strVal val="visible"/>
                                      </p:to>
                                    </p:set>
                                    <p:anim calcmode="lin" valueType="num">
                                      <p:cBhvr additive="base">
                                        <p:cTn id="23" dur="1000"/>
                                        <p:tgtEl>
                                          <p:spTgt spid="25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6"/>
                                        </p:tgtEl>
                                        <p:attrNameLst>
                                          <p:attrName>style.visibility</p:attrName>
                                        </p:attrNameLst>
                                      </p:cBhvr>
                                      <p:to>
                                        <p:strVal val="visible"/>
                                      </p:to>
                                    </p:set>
                                    <p:anim calcmode="lin" valueType="num">
                                      <p:cBhvr additive="base">
                                        <p:cTn id="26" dur="1000"/>
                                        <p:tgtEl>
                                          <p:spTgt spid="256"/>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7"/>
                                        </p:tgtEl>
                                        <p:attrNameLst>
                                          <p:attrName>style.visibility</p:attrName>
                                        </p:attrNameLst>
                                      </p:cBhvr>
                                      <p:to>
                                        <p:strVal val="visible"/>
                                      </p:to>
                                    </p:set>
                                    <p:anim calcmode="lin" valueType="num">
                                      <p:cBhvr additive="base">
                                        <p:cTn id="29" dur="1000"/>
                                        <p:tgtEl>
                                          <p:spTgt spid="2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222d824e1b2_0_1"/>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222d824e1b2_0_1"/>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Cephal/algia</a:t>
            </a:r>
            <a:endParaRPr sz="2900" b="0"/>
          </a:p>
          <a:p>
            <a:pPr marL="0" lvl="0" indent="0" algn="l" rtl="0">
              <a:lnSpc>
                <a:spcPct val="90000"/>
              </a:lnSpc>
              <a:spcBef>
                <a:spcPts val="0"/>
              </a:spcBef>
              <a:spcAft>
                <a:spcPts val="0"/>
              </a:spcAft>
              <a:buSzPts val="3600"/>
              <a:buNone/>
            </a:pPr>
            <a:endParaRPr sz="2900" b="0"/>
          </a:p>
        </p:txBody>
      </p:sp>
      <p:pic>
        <p:nvPicPr>
          <p:cNvPr id="928" name="Google Shape;928;g222d824e1b2_0_1"/>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29" name="Google Shape;929;g222d824e1b2_0_1"/>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30" name="Google Shape;930;g222d824e1b2_0_1"/>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31" name="Google Shape;931;g222d824e1b2_0_1"/>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1000"/>
                                        <p:tgtEl>
                                          <p:spTgt spid="928"/>
                                        </p:tgtEl>
                                      </p:cBhvr>
                                    </p:animEffect>
                                  </p:childTnLst>
                                </p:cTn>
                              </p:par>
                              <p:par>
                                <p:cTn id="8" presetID="10" presetClass="entr" presetSubtype="0" fill="hold" nodeType="withEffect">
                                  <p:stCondLst>
                                    <p:cond delay="0"/>
                                  </p:stCondLst>
                                  <p:childTnLst>
                                    <p:set>
                                      <p:cBhvr>
                                        <p:cTn id="9" dur="1" fill="hold">
                                          <p:stCondLst>
                                            <p:cond delay="0"/>
                                          </p:stCondLst>
                                        </p:cTn>
                                        <p:tgtEl>
                                          <p:spTgt spid="929"/>
                                        </p:tgtEl>
                                        <p:attrNameLst>
                                          <p:attrName>style.visibility</p:attrName>
                                        </p:attrNameLst>
                                      </p:cBhvr>
                                      <p:to>
                                        <p:strVal val="visible"/>
                                      </p:to>
                                    </p:set>
                                    <p:animEffect transition="in" filter="fade">
                                      <p:cBhvr>
                                        <p:cTn id="10" dur="1000"/>
                                        <p:tgtEl>
                                          <p:spTgt spid="929"/>
                                        </p:tgtEl>
                                      </p:cBhvr>
                                    </p:animEffect>
                                  </p:childTnLst>
                                </p:cTn>
                              </p:par>
                              <p:par>
                                <p:cTn id="11" presetID="2" presetClass="entr" presetSubtype="2" fill="hold" nodeType="withEffect">
                                  <p:stCondLst>
                                    <p:cond delay="0"/>
                                  </p:stCondLst>
                                  <p:childTnLst>
                                    <p:set>
                                      <p:cBhvr>
                                        <p:cTn id="12" dur="1" fill="hold">
                                          <p:stCondLst>
                                            <p:cond delay="0"/>
                                          </p:stCondLst>
                                        </p:cTn>
                                        <p:tgtEl>
                                          <p:spTgt spid="930"/>
                                        </p:tgtEl>
                                        <p:attrNameLst>
                                          <p:attrName>style.visibility</p:attrName>
                                        </p:attrNameLst>
                                      </p:cBhvr>
                                      <p:to>
                                        <p:strVal val="visible"/>
                                      </p:to>
                                    </p:set>
                                    <p:anim calcmode="lin" valueType="num">
                                      <p:cBhvr additive="base">
                                        <p:cTn id="13" dur="900"/>
                                        <p:tgtEl>
                                          <p:spTgt spid="93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31"/>
                                        </p:tgtEl>
                                        <p:attrNameLst>
                                          <p:attrName>style.visibility</p:attrName>
                                        </p:attrNameLst>
                                      </p:cBhvr>
                                      <p:to>
                                        <p:strVal val="visible"/>
                                      </p:to>
                                    </p:set>
                                    <p:anim calcmode="lin" valueType="num">
                                      <p:cBhvr additive="base">
                                        <p:cTn id="16" dur="900"/>
                                        <p:tgtEl>
                                          <p:spTgt spid="9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222d824e1b2_0_10"/>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g222d824e1b2_0_10"/>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H/A</a:t>
            </a:r>
            <a:endParaRPr sz="2900" b="0"/>
          </a:p>
          <a:p>
            <a:pPr marL="0" lvl="0" indent="0" algn="ctr" rtl="0">
              <a:lnSpc>
                <a:spcPct val="90000"/>
              </a:lnSpc>
              <a:spcBef>
                <a:spcPts val="0"/>
              </a:spcBef>
              <a:spcAft>
                <a:spcPts val="0"/>
              </a:spcAft>
              <a:buSzPts val="3600"/>
              <a:buNone/>
            </a:pPr>
            <a:r>
              <a:rPr lang="en" sz="2900" b="0"/>
              <a:t>Headache</a:t>
            </a:r>
            <a:endParaRPr sz="2900" b="0"/>
          </a:p>
          <a:p>
            <a:pPr marL="0" lvl="0" indent="0" algn="l" rtl="0">
              <a:lnSpc>
                <a:spcPct val="90000"/>
              </a:lnSpc>
              <a:spcBef>
                <a:spcPts val="0"/>
              </a:spcBef>
              <a:spcAft>
                <a:spcPts val="0"/>
              </a:spcAft>
              <a:buSzPts val="3600"/>
              <a:buNone/>
            </a:pPr>
            <a:endParaRPr sz="2900" b="0"/>
          </a:p>
        </p:txBody>
      </p:sp>
      <p:pic>
        <p:nvPicPr>
          <p:cNvPr id="938" name="Google Shape;938;g222d824e1b2_0_10"/>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39" name="Google Shape;939;g222d824e1b2_0_10"/>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40" name="Google Shape;940;g222d824e1b2_0_10"/>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41" name="Google Shape;941;g222d824e1b2_0_10"/>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1000"/>
                                        <p:tgtEl>
                                          <p:spTgt spid="938"/>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1000"/>
                                        <p:tgtEl>
                                          <p:spTgt spid="939"/>
                                        </p:tgtEl>
                                      </p:cBhvr>
                                    </p:animEffect>
                                  </p:childTnLst>
                                </p:cTn>
                              </p:par>
                              <p:par>
                                <p:cTn id="11" presetID="2" presetClass="entr" presetSubtype="2" fill="hold" nodeType="withEffect">
                                  <p:stCondLst>
                                    <p:cond delay="0"/>
                                  </p:stCondLst>
                                  <p:childTnLst>
                                    <p:set>
                                      <p:cBhvr>
                                        <p:cTn id="12" dur="1" fill="hold">
                                          <p:stCondLst>
                                            <p:cond delay="0"/>
                                          </p:stCondLst>
                                        </p:cTn>
                                        <p:tgtEl>
                                          <p:spTgt spid="940"/>
                                        </p:tgtEl>
                                        <p:attrNameLst>
                                          <p:attrName>style.visibility</p:attrName>
                                        </p:attrNameLst>
                                      </p:cBhvr>
                                      <p:to>
                                        <p:strVal val="visible"/>
                                      </p:to>
                                    </p:set>
                                    <p:anim calcmode="lin" valueType="num">
                                      <p:cBhvr additive="base">
                                        <p:cTn id="13" dur="900"/>
                                        <p:tgtEl>
                                          <p:spTgt spid="94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41"/>
                                        </p:tgtEl>
                                        <p:attrNameLst>
                                          <p:attrName>style.visibility</p:attrName>
                                        </p:attrNameLst>
                                      </p:cBhvr>
                                      <p:to>
                                        <p:strVal val="visible"/>
                                      </p:to>
                                    </p:set>
                                    <p:anim calcmode="lin" valueType="num">
                                      <p:cBhvr additive="base">
                                        <p:cTn id="16" dur="900"/>
                                        <p:tgtEl>
                                          <p:spTgt spid="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47"/>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47"/>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endParaRPr sz="2900" b="0"/>
          </a:p>
        </p:txBody>
      </p:sp>
      <p:pic>
        <p:nvPicPr>
          <p:cNvPr id="948" name="Google Shape;948;p47"/>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949" name="Google Shape;949;p47"/>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950" name="Google Shape;950;p47"/>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951" name="Google Shape;951;p47"/>
          <p:cNvPicPr preferRelativeResize="0"/>
          <p:nvPr/>
        </p:nvPicPr>
        <p:blipFill rotWithShape="1">
          <a:blip r:embed="rId6">
            <a:alphaModFix/>
          </a:blip>
          <a:srcRect/>
          <a:stretch/>
        </p:blipFill>
        <p:spPr>
          <a:xfrm>
            <a:off x="-883628" y="4236325"/>
            <a:ext cx="2428700" cy="1817499"/>
          </a:xfrm>
          <a:prstGeom prst="rect">
            <a:avLst/>
          </a:prstGeom>
          <a:noFill/>
          <a:ln>
            <a:noFill/>
          </a:ln>
        </p:spPr>
      </p:pic>
      <p:pic>
        <p:nvPicPr>
          <p:cNvPr id="952" name="Google Shape;952;p47"/>
          <p:cNvPicPr preferRelativeResize="0"/>
          <p:nvPr/>
        </p:nvPicPr>
        <p:blipFill rotWithShape="1">
          <a:blip r:embed="rId7">
            <a:alphaModFix/>
          </a:blip>
          <a:srcRect/>
          <a:stretch/>
        </p:blipFill>
        <p:spPr>
          <a:xfrm rot="-5400000">
            <a:off x="3111350" y="815425"/>
            <a:ext cx="2984225" cy="3978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1000"/>
                                        <p:tgtEl>
                                          <p:spTgt spid="948"/>
                                        </p:tgtEl>
                                      </p:cBhvr>
                                    </p:animEffect>
                                  </p:childTnLst>
                                </p:cTn>
                              </p:par>
                              <p:par>
                                <p:cTn id="8" presetID="10" presetClass="entr" presetSubtype="0" fill="hold" nodeType="withEffect">
                                  <p:stCondLst>
                                    <p:cond delay="0"/>
                                  </p:stCondLst>
                                  <p:childTnLst>
                                    <p:set>
                                      <p:cBhvr>
                                        <p:cTn id="9" dur="1" fill="hold">
                                          <p:stCondLst>
                                            <p:cond delay="0"/>
                                          </p:stCondLst>
                                        </p:cTn>
                                        <p:tgtEl>
                                          <p:spTgt spid="949"/>
                                        </p:tgtEl>
                                        <p:attrNameLst>
                                          <p:attrName>style.visibility</p:attrName>
                                        </p:attrNameLst>
                                      </p:cBhvr>
                                      <p:to>
                                        <p:strVal val="visible"/>
                                      </p:to>
                                    </p:set>
                                    <p:animEffect transition="in" filter="fade">
                                      <p:cBhvr>
                                        <p:cTn id="10" dur="1000"/>
                                        <p:tgtEl>
                                          <p:spTgt spid="949"/>
                                        </p:tgtEl>
                                      </p:cBhvr>
                                    </p:animEffect>
                                  </p:childTnLst>
                                </p:cTn>
                              </p:par>
                              <p:par>
                                <p:cTn id="11" presetID="2" presetClass="entr" presetSubtype="2" fill="hold" nodeType="withEffect">
                                  <p:stCondLst>
                                    <p:cond delay="0"/>
                                  </p:stCondLst>
                                  <p:childTnLst>
                                    <p:set>
                                      <p:cBhvr>
                                        <p:cTn id="12" dur="1" fill="hold">
                                          <p:stCondLst>
                                            <p:cond delay="0"/>
                                          </p:stCondLst>
                                        </p:cTn>
                                        <p:tgtEl>
                                          <p:spTgt spid="950"/>
                                        </p:tgtEl>
                                        <p:attrNameLst>
                                          <p:attrName>style.visibility</p:attrName>
                                        </p:attrNameLst>
                                      </p:cBhvr>
                                      <p:to>
                                        <p:strVal val="visible"/>
                                      </p:to>
                                    </p:set>
                                    <p:anim calcmode="lin" valueType="num">
                                      <p:cBhvr additive="base">
                                        <p:cTn id="13" dur="900"/>
                                        <p:tgtEl>
                                          <p:spTgt spid="95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951"/>
                                        </p:tgtEl>
                                        <p:attrNameLst>
                                          <p:attrName>style.visibility</p:attrName>
                                        </p:attrNameLst>
                                      </p:cBhvr>
                                      <p:to>
                                        <p:strVal val="visible"/>
                                      </p:to>
                                    </p:set>
                                    <p:anim calcmode="lin" valueType="num">
                                      <p:cBhvr additive="base">
                                        <p:cTn id="16" dur="900"/>
                                        <p:tgtEl>
                                          <p:spTgt spid="9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48"/>
          <p:cNvPicPr preferRelativeResize="0"/>
          <p:nvPr/>
        </p:nvPicPr>
        <p:blipFill rotWithShape="1">
          <a:blip r:embed="rId3">
            <a:alphaModFix/>
          </a:blip>
          <a:srcRect/>
          <a:stretch/>
        </p:blipFill>
        <p:spPr>
          <a:xfrm>
            <a:off x="408038" y="1379875"/>
            <a:ext cx="7898031" cy="3529173"/>
          </a:xfrm>
          <a:prstGeom prst="rect">
            <a:avLst/>
          </a:prstGeom>
          <a:noFill/>
          <a:ln>
            <a:noFill/>
          </a:ln>
          <a:effectLst>
            <a:outerShdw blurRad="57150" dist="19050" dir="9360000" algn="bl" rotWithShape="0">
              <a:srgbClr val="000000">
                <a:alpha val="48627"/>
              </a:srgbClr>
            </a:outerShdw>
          </a:effectLst>
        </p:spPr>
      </p:pic>
      <p:sp>
        <p:nvSpPr>
          <p:cNvPr id="958" name="Google Shape;958;p48"/>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959" name="Google Shape;959;p48"/>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48"/>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48"/>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48"/>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highlight>
                  <a:srgbClr val="FF00FF"/>
                </a:highlight>
              </a:rPr>
              <a:t>Table Groups</a:t>
            </a:r>
            <a:endParaRPr>
              <a:highlight>
                <a:srgbClr val="FF00FF"/>
              </a:highlight>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963" name="Google Shape;963;p48"/>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964" name="Google Shape;964;p48"/>
          <p:cNvSpPr txBox="1">
            <a:spLocks noGrp="1"/>
          </p:cNvSpPr>
          <p:nvPr>
            <p:ph type="subTitle" idx="4"/>
          </p:nvPr>
        </p:nvSpPr>
        <p:spPr>
          <a:xfrm>
            <a:off x="3605950" y="366622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965" name="Google Shape;965;p48"/>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966" name="Google Shape;966;p48"/>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967" name="Google Shape;967;p48"/>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968" name="Google Shape;968;p48">
            <a:hlinkClick r:id="" action="ppaction://noaction"/>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48">
            <a:hlinkClick r:id="" action="ppaction://noaction"/>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970" name="Google Shape;970;p48">
            <a:hlinkClick r:id="rId5" action="ppaction://hlinksldjump"/>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971" name="Google Shape;971;p48">
            <a:hlinkClick r:id="rId5"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72" name="Google Shape;972;p48">
            <a:hlinkClick r:id="rId5"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4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48"/>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75" name="Google Shape;975;p4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48"/>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77" name="Google Shape;977;p48">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4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4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4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4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82" name="Google Shape;982;p4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48">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48">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5" name="Google Shape;985;p48"/>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986" name="Google Shape;986;p4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4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48"/>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endParaRPr sz="3000" b="0" i="0" u="none" strike="noStrike" cap="none">
              <a:solidFill>
                <a:srgbClr val="000000"/>
              </a:solidFill>
              <a:latin typeface="Architects Daughter"/>
              <a:ea typeface="Architects Daughter"/>
              <a:cs typeface="Architects Daughter"/>
              <a:sym typeface="Architects Daughter"/>
            </a:endParaRPr>
          </a:p>
        </p:txBody>
      </p:sp>
      <p:sp>
        <p:nvSpPr>
          <p:cNvPr id="989" name="Google Shape;989;p48"/>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57"/>
                                        </p:tgtEl>
                                        <p:attrNameLst>
                                          <p:attrName>style.visibility</p:attrName>
                                        </p:attrNameLst>
                                      </p:cBhvr>
                                      <p:to>
                                        <p:strVal val="visible"/>
                                      </p:to>
                                    </p:set>
                                    <p:anim calcmode="lin" valueType="num">
                                      <p:cBhvr additive="base">
                                        <p:cTn id="7" dur="1000"/>
                                        <p:tgtEl>
                                          <p:spTgt spid="95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58"/>
                                        </p:tgtEl>
                                        <p:attrNameLst>
                                          <p:attrName>style.visibility</p:attrName>
                                        </p:attrNameLst>
                                      </p:cBhvr>
                                      <p:to>
                                        <p:strVal val="visible"/>
                                      </p:to>
                                    </p:set>
                                    <p:anim calcmode="lin" valueType="num">
                                      <p:cBhvr additive="base">
                                        <p:cTn id="10" dur="1000"/>
                                        <p:tgtEl>
                                          <p:spTgt spid="95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59"/>
                                        </p:tgtEl>
                                        <p:attrNameLst>
                                          <p:attrName>style.visibility</p:attrName>
                                        </p:attrNameLst>
                                      </p:cBhvr>
                                      <p:to>
                                        <p:strVal val="visible"/>
                                      </p:to>
                                    </p:set>
                                    <p:anim calcmode="lin" valueType="num">
                                      <p:cBhvr additive="base">
                                        <p:cTn id="13" dur="1000"/>
                                        <p:tgtEl>
                                          <p:spTgt spid="95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60"/>
                                        </p:tgtEl>
                                        <p:attrNameLst>
                                          <p:attrName>style.visibility</p:attrName>
                                        </p:attrNameLst>
                                      </p:cBhvr>
                                      <p:to>
                                        <p:strVal val="visible"/>
                                      </p:to>
                                    </p:set>
                                    <p:anim calcmode="lin" valueType="num">
                                      <p:cBhvr additive="base">
                                        <p:cTn id="16" dur="1000"/>
                                        <p:tgtEl>
                                          <p:spTgt spid="96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61"/>
                                        </p:tgtEl>
                                        <p:attrNameLst>
                                          <p:attrName>style.visibility</p:attrName>
                                        </p:attrNameLst>
                                      </p:cBhvr>
                                      <p:to>
                                        <p:strVal val="visible"/>
                                      </p:to>
                                    </p:set>
                                    <p:anim calcmode="lin" valueType="num">
                                      <p:cBhvr additive="base">
                                        <p:cTn id="19" dur="1000"/>
                                        <p:tgtEl>
                                          <p:spTgt spid="96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62"/>
                                        </p:tgtEl>
                                        <p:attrNameLst>
                                          <p:attrName>style.visibility</p:attrName>
                                        </p:attrNameLst>
                                      </p:cBhvr>
                                      <p:to>
                                        <p:strVal val="visible"/>
                                      </p:to>
                                    </p:set>
                                    <p:anim calcmode="lin" valueType="num">
                                      <p:cBhvr additive="base">
                                        <p:cTn id="22" dur="1000"/>
                                        <p:tgtEl>
                                          <p:spTgt spid="96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63"/>
                                        </p:tgtEl>
                                        <p:attrNameLst>
                                          <p:attrName>style.visibility</p:attrName>
                                        </p:attrNameLst>
                                      </p:cBhvr>
                                      <p:to>
                                        <p:strVal val="visible"/>
                                      </p:to>
                                    </p:set>
                                    <p:anim calcmode="lin" valueType="num">
                                      <p:cBhvr additive="base">
                                        <p:cTn id="25" dur="1000"/>
                                        <p:tgtEl>
                                          <p:spTgt spid="96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64"/>
                                        </p:tgtEl>
                                        <p:attrNameLst>
                                          <p:attrName>style.visibility</p:attrName>
                                        </p:attrNameLst>
                                      </p:cBhvr>
                                      <p:to>
                                        <p:strVal val="visible"/>
                                      </p:to>
                                    </p:set>
                                    <p:anim calcmode="lin" valueType="num">
                                      <p:cBhvr additive="base">
                                        <p:cTn id="28" dur="1000"/>
                                        <p:tgtEl>
                                          <p:spTgt spid="96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65"/>
                                        </p:tgtEl>
                                        <p:attrNameLst>
                                          <p:attrName>style.visibility</p:attrName>
                                        </p:attrNameLst>
                                      </p:cBhvr>
                                      <p:to>
                                        <p:strVal val="visible"/>
                                      </p:to>
                                    </p:set>
                                    <p:anim calcmode="lin" valueType="num">
                                      <p:cBhvr additive="base">
                                        <p:cTn id="31" dur="1000"/>
                                        <p:tgtEl>
                                          <p:spTgt spid="965"/>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66"/>
                                        </p:tgtEl>
                                        <p:attrNameLst>
                                          <p:attrName>style.visibility</p:attrName>
                                        </p:attrNameLst>
                                      </p:cBhvr>
                                      <p:to>
                                        <p:strVal val="visible"/>
                                      </p:to>
                                    </p:set>
                                    <p:anim calcmode="lin" valueType="num">
                                      <p:cBhvr additive="base">
                                        <p:cTn id="34" dur="1000"/>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g223abcb922e_0_197"/>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630"/>
              </a:srgbClr>
            </a:outerShdw>
          </a:effectLst>
        </p:spPr>
      </p:pic>
      <p:pic>
        <p:nvPicPr>
          <p:cNvPr id="995" name="Google Shape;995;g223abcb922e_0_197"/>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630"/>
              </a:srgbClr>
            </a:outerShdw>
          </a:effectLst>
        </p:spPr>
      </p:pic>
      <p:sp>
        <p:nvSpPr>
          <p:cNvPr id="996" name="Google Shape;996;g223abcb922e_0_19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00FF"/>
                </a:highlight>
              </a:rPr>
              <a:t>Flashcards- table groups</a:t>
            </a:r>
            <a:endParaRPr sz="2800">
              <a:highlight>
                <a:srgbClr val="FF00FF"/>
              </a:highlight>
            </a:endParaRPr>
          </a:p>
        </p:txBody>
      </p:sp>
      <p:pic>
        <p:nvPicPr>
          <p:cNvPr id="997" name="Google Shape;997;g223abcb922e_0_197"/>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998" name="Google Shape;998;g223abcb922e_0_197"/>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223abcb922e_0_197"/>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g223abcb922e_0_197"/>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g223abcb922e_0_197">
            <a:hlinkClick r:id="" action="ppaction://noaction"/>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2" name="Google Shape;1002;g223abcb922e_0_197">
            <a:hlinkClick r:id="rId6" action="ppaction://hlinksldjump"/>
          </p:cNvPr>
          <p:cNvPicPr preferRelativeResize="0"/>
          <p:nvPr/>
        </p:nvPicPr>
        <p:blipFill rotWithShape="1">
          <a:blip r:embed="rId7">
            <a:alphaModFix/>
          </a:blip>
          <a:srcRect l="32003" t="19826" r="39797" b="9790"/>
          <a:stretch/>
        </p:blipFill>
        <p:spPr>
          <a:xfrm rot="-5400000">
            <a:off x="7824899" y="-395073"/>
            <a:ext cx="1138850" cy="2132297"/>
          </a:xfrm>
          <a:prstGeom prst="rect">
            <a:avLst/>
          </a:prstGeom>
          <a:noFill/>
          <a:ln>
            <a:noFill/>
          </a:ln>
        </p:spPr>
      </p:pic>
      <p:sp>
        <p:nvSpPr>
          <p:cNvPr id="1003" name="Google Shape;1003;g223abcb922e_0_197">
            <a:hlinkClick r:id="rId6"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Drills</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004" name="Google Shape;1004;g223abcb922e_0_197">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223abcb922e_0_197"/>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g223abcb922e_0_197"/>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223abcb922e_0_197"/>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8" name="Google Shape;1008;g223abcb922e_0_197"/>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009" name="Google Shape;1009;g223abcb922e_0_19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223abcb922e_0_19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g223abcb922e_0_197"/>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012" name="Google Shape;1012;g223abcb922e_0_197"/>
          <p:cNvSpPr txBox="1"/>
          <p:nvPr/>
        </p:nvSpPr>
        <p:spPr>
          <a:xfrm>
            <a:off x="1783325" y="2561025"/>
            <a:ext cx="2636100" cy="93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r>
              <a:rPr lang="en" sz="4900">
                <a:latin typeface="Architects Daughter"/>
                <a:ea typeface="Architects Daughter"/>
                <a:cs typeface="Architects Daughter"/>
                <a:sym typeface="Architects Daughter"/>
              </a:rPr>
              <a:t>Tricho-</a:t>
            </a:r>
            <a:endParaRPr sz="4900" b="0" i="0" u="none" strike="noStrike" cap="none">
              <a:solidFill>
                <a:srgbClr val="000000"/>
              </a:solidFill>
              <a:latin typeface="Architects Daughter"/>
              <a:ea typeface="Architects Daughter"/>
              <a:cs typeface="Architects Daughter"/>
              <a:sym typeface="Architects Daughter"/>
            </a:endParaRPr>
          </a:p>
        </p:txBody>
      </p:sp>
      <p:sp>
        <p:nvSpPr>
          <p:cNvPr id="1013" name="Google Shape;1013;g223abcb922e_0_197"/>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Term</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1014" name="Google Shape;1014;g223abcb922e_0_197"/>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Definition</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1015" name="Google Shape;1015;g223abcb922e_0_197"/>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016" name="Google Shape;1016;g223abcb922e_0_197"/>
          <p:cNvSpPr txBox="1"/>
          <p:nvPr/>
        </p:nvSpPr>
        <p:spPr>
          <a:xfrm>
            <a:off x="4880700" y="2930350"/>
            <a:ext cx="22839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a:latin typeface="Architects Daughter"/>
                <a:ea typeface="Architects Daughter"/>
                <a:cs typeface="Architects Daughter"/>
                <a:sym typeface="Architects Daughter"/>
              </a:rPr>
              <a:t>hair</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017" name="Google Shape;1017;g223abcb922e_0_197"/>
          <p:cNvSpPr txBox="1"/>
          <p:nvPr/>
        </p:nvSpPr>
        <p:spPr>
          <a:xfrm rot="-559772">
            <a:off x="-57277" y="440944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Practice!!</a:t>
            </a: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94"/>
                                        </p:tgtEl>
                                        <p:attrNameLst>
                                          <p:attrName>style.visibility</p:attrName>
                                        </p:attrNameLst>
                                      </p:cBhvr>
                                      <p:to>
                                        <p:strVal val="visible"/>
                                      </p:to>
                                    </p:set>
                                    <p:anim calcmode="lin" valueType="num">
                                      <p:cBhvr additive="base">
                                        <p:cTn id="7" dur="1000"/>
                                        <p:tgtEl>
                                          <p:spTgt spid="99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95"/>
                                        </p:tgtEl>
                                        <p:attrNameLst>
                                          <p:attrName>style.visibility</p:attrName>
                                        </p:attrNameLst>
                                      </p:cBhvr>
                                      <p:to>
                                        <p:strVal val="visible"/>
                                      </p:to>
                                    </p:set>
                                    <p:anim calcmode="lin" valueType="num">
                                      <p:cBhvr additive="base">
                                        <p:cTn id="10" dur="1000"/>
                                        <p:tgtEl>
                                          <p:spTgt spid="995"/>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999"/>
                                        </p:tgtEl>
                                        <p:attrNameLst>
                                          <p:attrName>style.visibility</p:attrName>
                                        </p:attrNameLst>
                                      </p:cBhvr>
                                      <p:to>
                                        <p:strVal val="visible"/>
                                      </p:to>
                                    </p:set>
                                    <p:anim calcmode="lin" valueType="num">
                                      <p:cBhvr additive="base">
                                        <p:cTn id="14" dur="300"/>
                                        <p:tgtEl>
                                          <p:spTgt spid="999"/>
                                        </p:tgtEl>
                                        <p:attrNameLst>
                                          <p:attrName>ppt_w</p:attrName>
                                        </p:attrNameLst>
                                      </p:cBhvr>
                                      <p:tavLst>
                                        <p:tav tm="0">
                                          <p:val>
                                            <p:strVal val="0"/>
                                          </p:val>
                                        </p:tav>
                                        <p:tav tm="100000">
                                          <p:val>
                                            <p:strVal val="#ppt_w"/>
                                          </p:val>
                                        </p:tav>
                                      </p:tavLst>
                                    </p:anim>
                                    <p:anim calcmode="lin" valueType="num">
                                      <p:cBhvr additive="base">
                                        <p:cTn id="15" dur="300"/>
                                        <p:tgtEl>
                                          <p:spTgt spid="999"/>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000"/>
                                        </p:tgtEl>
                                        <p:attrNameLst>
                                          <p:attrName>style.visibility</p:attrName>
                                        </p:attrNameLst>
                                      </p:cBhvr>
                                      <p:to>
                                        <p:strVal val="visible"/>
                                      </p:to>
                                    </p:set>
                                    <p:anim calcmode="lin" valueType="num">
                                      <p:cBhvr additive="base">
                                        <p:cTn id="19" dur="300"/>
                                        <p:tgtEl>
                                          <p:spTgt spid="1000"/>
                                        </p:tgtEl>
                                        <p:attrNameLst>
                                          <p:attrName>ppt_w</p:attrName>
                                        </p:attrNameLst>
                                      </p:cBhvr>
                                      <p:tavLst>
                                        <p:tav tm="0">
                                          <p:val>
                                            <p:strVal val="0"/>
                                          </p:val>
                                        </p:tav>
                                        <p:tav tm="100000">
                                          <p:val>
                                            <p:strVal val="#ppt_w"/>
                                          </p:val>
                                        </p:tav>
                                      </p:tavLst>
                                    </p:anim>
                                    <p:anim calcmode="lin" valueType="num">
                                      <p:cBhvr additive="base">
                                        <p:cTn id="20" dur="300"/>
                                        <p:tgtEl>
                                          <p:spTgt spid="1000"/>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998"/>
                                        </p:tgtEl>
                                        <p:attrNameLst>
                                          <p:attrName>style.visibility</p:attrName>
                                        </p:attrNameLst>
                                      </p:cBhvr>
                                      <p:to>
                                        <p:strVal val="visible"/>
                                      </p:to>
                                    </p:set>
                                    <p:anim calcmode="lin" valueType="num">
                                      <p:cBhvr additive="base">
                                        <p:cTn id="24" dur="300"/>
                                        <p:tgtEl>
                                          <p:spTgt spid="998"/>
                                        </p:tgtEl>
                                        <p:attrNameLst>
                                          <p:attrName>ppt_w</p:attrName>
                                        </p:attrNameLst>
                                      </p:cBhvr>
                                      <p:tavLst>
                                        <p:tav tm="0">
                                          <p:val>
                                            <p:strVal val="0"/>
                                          </p:val>
                                        </p:tav>
                                        <p:tav tm="100000">
                                          <p:val>
                                            <p:strVal val="#ppt_w"/>
                                          </p:val>
                                        </p:tav>
                                      </p:tavLst>
                                    </p:anim>
                                    <p:anim calcmode="lin" valueType="num">
                                      <p:cBhvr additive="base">
                                        <p:cTn id="25" dur="300"/>
                                        <p:tgtEl>
                                          <p:spTgt spid="99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p59"/>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627"/>
              </a:srgbClr>
            </a:outerShdw>
          </a:effectLst>
        </p:spPr>
      </p:pic>
      <p:sp>
        <p:nvSpPr>
          <p:cNvPr id="1023" name="Google Shape;1023;p59"/>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024" name="Google Shape;1024;p59"/>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59"/>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59"/>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59"/>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highlight>
                  <a:schemeClr val="accent6"/>
                </a:highlight>
              </a:rPr>
              <a:t>Diagram cards</a:t>
            </a:r>
            <a:endParaRPr>
              <a:highlight>
                <a:schemeClr val="accent6"/>
              </a:highlight>
            </a:endParaRPr>
          </a:p>
        </p:txBody>
      </p:sp>
      <p:sp>
        <p:nvSpPr>
          <p:cNvPr id="1028" name="Google Shape;1028;p59"/>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029" name="Google Shape;1029;p59"/>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030" name="Google Shape;1030;p59"/>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031" name="Google Shape;1031;p59"/>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032" name="Google Shape;1032;p59"/>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033" name="Google Shape;1033;p59">
            <a:hlinkClick r:id="" action="ppaction://noaction"/>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59">
            <a:hlinkClick r:id="" action="ppaction://noaction"/>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35" name="Google Shape;1035;p59">
            <a:hlinkClick r:id="rId5" action="ppaction://hlinksldjump"/>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036" name="Google Shape;1036;p59">
            <a:hlinkClick r:id="rId5"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37" name="Google Shape;1037;p59">
            <a:hlinkClick r:id="rId5"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5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59"/>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40" name="Google Shape;1040;p59"/>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59"/>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42" name="Google Shape;1042;p59">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5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5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5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59"/>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47" name="Google Shape;1047;p5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59">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59">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0" name="Google Shape;1050;p59"/>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051" name="Google Shape;1051;p5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5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59"/>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chemeClr val="accent6"/>
                </a:highlight>
                <a:latin typeface="Architects Daughter"/>
                <a:ea typeface="Architects Daughter"/>
                <a:cs typeface="Architects Daughter"/>
                <a:sym typeface="Architects Daughter"/>
              </a:rPr>
              <a:t>Diagram cards</a:t>
            </a:r>
            <a:endParaRPr sz="3000" b="0"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
        <p:nvSpPr>
          <p:cNvPr id="1054" name="Google Shape;1054;p59"/>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2"/>
                                        </p:tgtEl>
                                        <p:attrNameLst>
                                          <p:attrName>style.visibility</p:attrName>
                                        </p:attrNameLst>
                                      </p:cBhvr>
                                      <p:to>
                                        <p:strVal val="visible"/>
                                      </p:to>
                                    </p:set>
                                    <p:anim calcmode="lin" valueType="num">
                                      <p:cBhvr additive="base">
                                        <p:cTn id="7" dur="1000"/>
                                        <p:tgtEl>
                                          <p:spTgt spid="102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23"/>
                                        </p:tgtEl>
                                        <p:attrNameLst>
                                          <p:attrName>style.visibility</p:attrName>
                                        </p:attrNameLst>
                                      </p:cBhvr>
                                      <p:to>
                                        <p:strVal val="visible"/>
                                      </p:to>
                                    </p:set>
                                    <p:anim calcmode="lin" valueType="num">
                                      <p:cBhvr additive="base">
                                        <p:cTn id="10" dur="1000"/>
                                        <p:tgtEl>
                                          <p:spTgt spid="102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24"/>
                                        </p:tgtEl>
                                        <p:attrNameLst>
                                          <p:attrName>style.visibility</p:attrName>
                                        </p:attrNameLst>
                                      </p:cBhvr>
                                      <p:to>
                                        <p:strVal val="visible"/>
                                      </p:to>
                                    </p:set>
                                    <p:anim calcmode="lin" valueType="num">
                                      <p:cBhvr additive="base">
                                        <p:cTn id="13" dur="1000"/>
                                        <p:tgtEl>
                                          <p:spTgt spid="102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 calcmode="lin" valueType="num">
                                      <p:cBhvr additive="base">
                                        <p:cTn id="16" dur="1000"/>
                                        <p:tgtEl>
                                          <p:spTgt spid="102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000"/>
                                        <p:tgtEl>
                                          <p:spTgt spid="102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1000"/>
                                        <p:tgtEl>
                                          <p:spTgt spid="102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1000"/>
                                        <p:tgtEl>
                                          <p:spTgt spid="102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9"/>
                                        </p:tgtEl>
                                        <p:attrNameLst>
                                          <p:attrName>style.visibility</p:attrName>
                                        </p:attrNameLst>
                                      </p:cBhvr>
                                      <p:to>
                                        <p:strVal val="visible"/>
                                      </p:to>
                                    </p:set>
                                    <p:anim calcmode="lin" valueType="num">
                                      <p:cBhvr additive="base">
                                        <p:cTn id="28" dur="1000"/>
                                        <p:tgtEl>
                                          <p:spTgt spid="1029"/>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1000"/>
                                        <p:tgtEl>
                                          <p:spTgt spid="103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 calcmode="lin" valueType="num">
                                      <p:cBhvr additive="base">
                                        <p:cTn id="34" dur="1000"/>
                                        <p:tgtEl>
                                          <p:spTgt spid="1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60"/>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Card</a:t>
            </a:r>
            <a:endParaRPr>
              <a:highlight>
                <a:srgbClr val="FF00FF"/>
              </a:highlight>
            </a:endParaRPr>
          </a:p>
        </p:txBody>
      </p:sp>
      <p:sp>
        <p:nvSpPr>
          <p:cNvPr id="1060" name="Google Shape;1060;p60"/>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061" name="Google Shape;1061;p60"/>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062" name="Google Shape;1062;p6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3" name="Google Shape;1063;p60"/>
          <p:cNvPicPr preferRelativeResize="0"/>
          <p:nvPr/>
        </p:nvPicPr>
        <p:blipFill rotWithShape="1">
          <a:blip r:embed="rId4">
            <a:alphaModFix/>
          </a:blip>
          <a:srcRect/>
          <a:stretch/>
        </p:blipFill>
        <p:spPr>
          <a:xfrm>
            <a:off x="265225" y="1117012"/>
            <a:ext cx="8370274" cy="3398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pic>
        <p:nvPicPr>
          <p:cNvPr id="1068" name="Google Shape;1068;g24871d14cdb_0_125"/>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630"/>
              </a:srgbClr>
            </a:outerShdw>
          </a:effectLst>
        </p:spPr>
      </p:pic>
      <p:pic>
        <p:nvPicPr>
          <p:cNvPr id="1069" name="Google Shape;1069;g24871d14cdb_0_125"/>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630"/>
              </a:srgbClr>
            </a:outerShdw>
          </a:effectLst>
        </p:spPr>
      </p:pic>
      <p:sp>
        <p:nvSpPr>
          <p:cNvPr id="1070" name="Google Shape;1070;g24871d14cdb_0_125"/>
          <p:cNvSpPr txBox="1">
            <a:spLocks noGrp="1"/>
          </p:cNvSpPr>
          <p:nvPr>
            <p:ph type="title"/>
          </p:nvPr>
        </p:nvSpPr>
        <p:spPr>
          <a:xfrm>
            <a:off x="888350" y="590550"/>
            <a:ext cx="7017600" cy="768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300"/>
              <a:t> </a:t>
            </a:r>
            <a:endParaRPr sz="3300"/>
          </a:p>
          <a:p>
            <a:pPr marL="0" lvl="0" indent="0" algn="l" rtl="0">
              <a:lnSpc>
                <a:spcPct val="100000"/>
              </a:lnSpc>
              <a:spcBef>
                <a:spcPts val="0"/>
              </a:spcBef>
              <a:spcAft>
                <a:spcPts val="0"/>
              </a:spcAft>
              <a:buSzPts val="2400"/>
              <a:buNone/>
            </a:pPr>
            <a:r>
              <a:rPr lang="en" sz="3300">
                <a:highlight>
                  <a:srgbClr val="00FFFF"/>
                </a:highlight>
              </a:rPr>
              <a:t>Yes LOTS of Different ideas</a:t>
            </a:r>
            <a:endParaRPr sz="3300">
              <a:highlight>
                <a:srgbClr val="00FFFF"/>
              </a:highlight>
            </a:endParaRPr>
          </a:p>
          <a:p>
            <a:pPr marL="0" lvl="0" indent="0" algn="l" rtl="0">
              <a:lnSpc>
                <a:spcPct val="100000"/>
              </a:lnSpc>
              <a:spcBef>
                <a:spcPts val="0"/>
              </a:spcBef>
              <a:spcAft>
                <a:spcPts val="0"/>
              </a:spcAft>
              <a:buSzPts val="2400"/>
              <a:buNone/>
            </a:pPr>
            <a:r>
              <a:rPr lang="en" sz="3300">
                <a:highlight>
                  <a:srgbClr val="00FFFF"/>
                </a:highlight>
              </a:rPr>
              <a:t>Next session</a:t>
            </a:r>
            <a:endParaRPr sz="3300">
              <a:highlight>
                <a:srgbClr val="00FFFF"/>
              </a:highlight>
            </a:endParaRPr>
          </a:p>
        </p:txBody>
      </p:sp>
      <p:pic>
        <p:nvPicPr>
          <p:cNvPr id="1071" name="Google Shape;1071;g24871d14cdb_0_125"/>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072" name="Google Shape;1072;g24871d14cdb_0_125"/>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g24871d14cdb_0_125"/>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g24871d14cdb_0_125"/>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g24871d14cdb_0_125">
            <a:hlinkClick r:id="" action="ppaction://noaction"/>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6" name="Google Shape;1076;g24871d14cdb_0_125">
            <a:hlinkClick r:id="rId6" action="ppaction://hlinksldjump"/>
          </p:cNvPr>
          <p:cNvPicPr preferRelativeResize="0"/>
          <p:nvPr/>
        </p:nvPicPr>
        <p:blipFill rotWithShape="1">
          <a:blip r:embed="rId7">
            <a:alphaModFix/>
          </a:blip>
          <a:srcRect l="32003" t="19826" r="39797" b="9790"/>
          <a:stretch/>
        </p:blipFill>
        <p:spPr>
          <a:xfrm rot="-5400000">
            <a:off x="7824899" y="-395073"/>
            <a:ext cx="1138850" cy="2132297"/>
          </a:xfrm>
          <a:prstGeom prst="rect">
            <a:avLst/>
          </a:prstGeom>
          <a:noFill/>
          <a:ln>
            <a:noFill/>
          </a:ln>
        </p:spPr>
      </p:pic>
      <p:sp>
        <p:nvSpPr>
          <p:cNvPr id="1077" name="Google Shape;1077;g24871d14cdb_0_125">
            <a:hlinkClick r:id="rId6"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078" name="Google Shape;1078;g24871d14cdb_0_125">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g24871d14cdb_0_125"/>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24871d14cdb_0_125"/>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g24871d14cdb_0_125"/>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2" name="Google Shape;1082;g24871d14cdb_0_125"/>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083" name="Google Shape;1083;g24871d14cdb_0_12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g24871d14cdb_0_12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24871d14cdb_0_125"/>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086" name="Google Shape;1086;g24871d14cdb_0_125"/>
          <p:cNvSpPr txBox="1"/>
          <p:nvPr/>
        </p:nvSpPr>
        <p:spPr>
          <a:xfrm>
            <a:off x="1660500" y="2561025"/>
            <a:ext cx="2904300" cy="9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en" sz="4700" b="0" i="0" u="none" strike="noStrike" cap="none">
                <a:solidFill>
                  <a:srgbClr val="000000"/>
                </a:solidFill>
                <a:latin typeface="Architects Daughter"/>
                <a:ea typeface="Architects Daughter"/>
                <a:cs typeface="Architects Daughter"/>
                <a:sym typeface="Architects Daughter"/>
              </a:rPr>
              <a:t>Questions</a:t>
            </a:r>
            <a:endParaRPr sz="4700" b="0" i="0" u="none" strike="noStrike" cap="none">
              <a:solidFill>
                <a:srgbClr val="000000"/>
              </a:solidFill>
              <a:latin typeface="Architects Daughter"/>
              <a:ea typeface="Architects Daughter"/>
              <a:cs typeface="Architects Daughter"/>
              <a:sym typeface="Architects Daughter"/>
            </a:endParaRPr>
          </a:p>
        </p:txBody>
      </p:sp>
      <p:sp>
        <p:nvSpPr>
          <p:cNvPr id="1087" name="Google Shape;1087;g24871d14cdb_0_125"/>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088" name="Google Shape;1088;g24871d14cdb_0_125"/>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089" name="Google Shape;1089;g24871d14cdb_0_125"/>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090" name="Google Shape;1090;g24871d14cdb_0_125"/>
          <p:cNvSpPr txBox="1"/>
          <p:nvPr/>
        </p:nvSpPr>
        <p:spPr>
          <a:xfrm>
            <a:off x="4798275" y="2930350"/>
            <a:ext cx="256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Answers</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091" name="Google Shape;1091;g24871d14cdb_0_125"/>
          <p:cNvSpPr txBox="1"/>
          <p:nvPr/>
        </p:nvSpPr>
        <p:spPr>
          <a:xfrm rot="-559772">
            <a:off x="-57277" y="440944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68"/>
                                        </p:tgtEl>
                                        <p:attrNameLst>
                                          <p:attrName>style.visibility</p:attrName>
                                        </p:attrNameLst>
                                      </p:cBhvr>
                                      <p:to>
                                        <p:strVal val="visible"/>
                                      </p:to>
                                    </p:set>
                                    <p:anim calcmode="lin" valueType="num">
                                      <p:cBhvr additive="base">
                                        <p:cTn id="7" dur="1000"/>
                                        <p:tgtEl>
                                          <p:spTgt spid="106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69"/>
                                        </p:tgtEl>
                                        <p:attrNameLst>
                                          <p:attrName>style.visibility</p:attrName>
                                        </p:attrNameLst>
                                      </p:cBhvr>
                                      <p:to>
                                        <p:strVal val="visible"/>
                                      </p:to>
                                    </p:set>
                                    <p:anim calcmode="lin" valueType="num">
                                      <p:cBhvr additive="base">
                                        <p:cTn id="10" dur="1000"/>
                                        <p:tgtEl>
                                          <p:spTgt spid="1069"/>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073"/>
                                        </p:tgtEl>
                                        <p:attrNameLst>
                                          <p:attrName>style.visibility</p:attrName>
                                        </p:attrNameLst>
                                      </p:cBhvr>
                                      <p:to>
                                        <p:strVal val="visible"/>
                                      </p:to>
                                    </p:set>
                                    <p:anim calcmode="lin" valueType="num">
                                      <p:cBhvr additive="base">
                                        <p:cTn id="14" dur="300"/>
                                        <p:tgtEl>
                                          <p:spTgt spid="1073"/>
                                        </p:tgtEl>
                                        <p:attrNameLst>
                                          <p:attrName>ppt_w</p:attrName>
                                        </p:attrNameLst>
                                      </p:cBhvr>
                                      <p:tavLst>
                                        <p:tav tm="0">
                                          <p:val>
                                            <p:strVal val="0"/>
                                          </p:val>
                                        </p:tav>
                                        <p:tav tm="100000">
                                          <p:val>
                                            <p:strVal val="#ppt_w"/>
                                          </p:val>
                                        </p:tav>
                                      </p:tavLst>
                                    </p:anim>
                                    <p:anim calcmode="lin" valueType="num">
                                      <p:cBhvr additive="base">
                                        <p:cTn id="15" dur="300"/>
                                        <p:tgtEl>
                                          <p:spTgt spid="1073"/>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074"/>
                                        </p:tgtEl>
                                        <p:attrNameLst>
                                          <p:attrName>style.visibility</p:attrName>
                                        </p:attrNameLst>
                                      </p:cBhvr>
                                      <p:to>
                                        <p:strVal val="visible"/>
                                      </p:to>
                                    </p:set>
                                    <p:anim calcmode="lin" valueType="num">
                                      <p:cBhvr additive="base">
                                        <p:cTn id="19" dur="300"/>
                                        <p:tgtEl>
                                          <p:spTgt spid="1074"/>
                                        </p:tgtEl>
                                        <p:attrNameLst>
                                          <p:attrName>ppt_w</p:attrName>
                                        </p:attrNameLst>
                                      </p:cBhvr>
                                      <p:tavLst>
                                        <p:tav tm="0">
                                          <p:val>
                                            <p:strVal val="0"/>
                                          </p:val>
                                        </p:tav>
                                        <p:tav tm="100000">
                                          <p:val>
                                            <p:strVal val="#ppt_w"/>
                                          </p:val>
                                        </p:tav>
                                      </p:tavLst>
                                    </p:anim>
                                    <p:anim calcmode="lin" valueType="num">
                                      <p:cBhvr additive="base">
                                        <p:cTn id="20" dur="300"/>
                                        <p:tgtEl>
                                          <p:spTgt spid="1074"/>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072"/>
                                        </p:tgtEl>
                                        <p:attrNameLst>
                                          <p:attrName>style.visibility</p:attrName>
                                        </p:attrNameLst>
                                      </p:cBhvr>
                                      <p:to>
                                        <p:strVal val="visible"/>
                                      </p:to>
                                    </p:set>
                                    <p:anim calcmode="lin" valueType="num">
                                      <p:cBhvr additive="base">
                                        <p:cTn id="24" dur="300"/>
                                        <p:tgtEl>
                                          <p:spTgt spid="1072"/>
                                        </p:tgtEl>
                                        <p:attrNameLst>
                                          <p:attrName>ppt_w</p:attrName>
                                        </p:attrNameLst>
                                      </p:cBhvr>
                                      <p:tavLst>
                                        <p:tav tm="0">
                                          <p:val>
                                            <p:strVal val="0"/>
                                          </p:val>
                                        </p:tav>
                                        <p:tav tm="100000">
                                          <p:val>
                                            <p:strVal val="#ppt_w"/>
                                          </p:val>
                                        </p:tav>
                                      </p:tavLst>
                                    </p:anim>
                                    <p:anim calcmode="lin" valueType="num">
                                      <p:cBhvr additive="base">
                                        <p:cTn id="25" dur="300"/>
                                        <p:tgtEl>
                                          <p:spTgt spid="10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g25742d177e2_0_0"/>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630"/>
              </a:srgbClr>
            </a:outerShdw>
          </a:effectLst>
        </p:spPr>
      </p:pic>
      <p:pic>
        <p:nvPicPr>
          <p:cNvPr id="1097" name="Google Shape;1097;g25742d177e2_0_0"/>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630"/>
              </a:srgbClr>
            </a:outerShdw>
          </a:effectLst>
        </p:spPr>
      </p:pic>
      <p:sp>
        <p:nvSpPr>
          <p:cNvPr id="1098" name="Google Shape;1098;g25742d177e2_0_0"/>
          <p:cNvSpPr txBox="1">
            <a:spLocks noGrp="1"/>
          </p:cNvSpPr>
          <p:nvPr>
            <p:ph type="title"/>
          </p:nvPr>
        </p:nvSpPr>
        <p:spPr>
          <a:xfrm>
            <a:off x="888350" y="590550"/>
            <a:ext cx="7017600" cy="768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300"/>
              <a:t> </a:t>
            </a:r>
            <a:endParaRPr sz="3300"/>
          </a:p>
          <a:p>
            <a:pPr marL="0" lvl="0" indent="0" algn="l" rtl="0">
              <a:lnSpc>
                <a:spcPct val="100000"/>
              </a:lnSpc>
              <a:spcBef>
                <a:spcPts val="0"/>
              </a:spcBef>
              <a:spcAft>
                <a:spcPts val="0"/>
              </a:spcAft>
              <a:buSzPts val="2400"/>
              <a:buNone/>
            </a:pPr>
            <a:r>
              <a:rPr lang="en" sz="3300">
                <a:highlight>
                  <a:srgbClr val="8E7CC3"/>
                </a:highlight>
              </a:rPr>
              <a:t>Please Clean up and leave bag at table for next session</a:t>
            </a:r>
            <a:endParaRPr sz="3300">
              <a:highlight>
                <a:srgbClr val="8E7CC3"/>
              </a:highlight>
            </a:endParaRPr>
          </a:p>
        </p:txBody>
      </p:sp>
      <p:pic>
        <p:nvPicPr>
          <p:cNvPr id="1099" name="Google Shape;1099;g25742d177e2_0_0"/>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100" name="Google Shape;1100;g25742d177e2_0_0"/>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g25742d177e2_0_0"/>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g25742d177e2_0_0"/>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g25742d177e2_0_0">
            <a:hlinkClick r:id="" action="ppaction://noaction"/>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4" name="Google Shape;1104;g25742d177e2_0_0">
            <a:hlinkClick r:id="rId6" action="ppaction://hlinksldjump"/>
          </p:cNvPr>
          <p:cNvPicPr preferRelativeResize="0"/>
          <p:nvPr/>
        </p:nvPicPr>
        <p:blipFill rotWithShape="1">
          <a:blip r:embed="rId7">
            <a:alphaModFix/>
          </a:blip>
          <a:srcRect l="32003" t="19826" r="39797" b="9790"/>
          <a:stretch/>
        </p:blipFill>
        <p:spPr>
          <a:xfrm rot="-5400000">
            <a:off x="7824899" y="-395073"/>
            <a:ext cx="1138850" cy="2132297"/>
          </a:xfrm>
          <a:prstGeom prst="rect">
            <a:avLst/>
          </a:prstGeom>
          <a:noFill/>
          <a:ln>
            <a:noFill/>
          </a:ln>
        </p:spPr>
      </p:pic>
      <p:sp>
        <p:nvSpPr>
          <p:cNvPr id="1105" name="Google Shape;1105;g25742d177e2_0_0">
            <a:hlinkClick r:id="rId6"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106" name="Google Shape;1106;g25742d177e2_0_0">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g25742d177e2_0_0"/>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g25742d177e2_0_0"/>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g25742d177e2_0_0"/>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0" name="Google Shape;1110;g25742d177e2_0_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111" name="Google Shape;1111;g25742d177e2_0_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g25742d177e2_0_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g25742d177e2_0_0"/>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114" name="Google Shape;1114;g25742d177e2_0_0"/>
          <p:cNvSpPr txBox="1"/>
          <p:nvPr/>
        </p:nvSpPr>
        <p:spPr>
          <a:xfrm>
            <a:off x="1660500" y="2561025"/>
            <a:ext cx="2904300" cy="9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en" sz="4700" b="0" i="0" u="none" strike="noStrike" cap="none">
                <a:solidFill>
                  <a:srgbClr val="000000"/>
                </a:solidFill>
                <a:latin typeface="Architects Daughter"/>
                <a:ea typeface="Architects Daughter"/>
                <a:cs typeface="Architects Daughter"/>
                <a:sym typeface="Architects Daughter"/>
              </a:rPr>
              <a:t>Questions</a:t>
            </a:r>
            <a:endParaRPr sz="4700" b="0" i="0" u="none" strike="noStrike" cap="none">
              <a:solidFill>
                <a:srgbClr val="000000"/>
              </a:solidFill>
              <a:latin typeface="Architects Daughter"/>
              <a:ea typeface="Architects Daughter"/>
              <a:cs typeface="Architects Daughter"/>
              <a:sym typeface="Architects Daughter"/>
            </a:endParaRPr>
          </a:p>
        </p:txBody>
      </p:sp>
      <p:sp>
        <p:nvSpPr>
          <p:cNvPr id="1115" name="Google Shape;1115;g25742d177e2_0_0"/>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116" name="Google Shape;1116;g25742d177e2_0_0"/>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117" name="Google Shape;1117;g25742d177e2_0_0"/>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118" name="Google Shape;1118;g25742d177e2_0_0"/>
          <p:cNvSpPr txBox="1"/>
          <p:nvPr/>
        </p:nvSpPr>
        <p:spPr>
          <a:xfrm>
            <a:off x="4798275" y="2930350"/>
            <a:ext cx="256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Answers</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119" name="Google Shape;1119;g25742d177e2_0_0"/>
          <p:cNvSpPr txBox="1"/>
          <p:nvPr/>
        </p:nvSpPr>
        <p:spPr>
          <a:xfrm rot="-559772">
            <a:off x="-57277" y="440944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96"/>
                                        </p:tgtEl>
                                        <p:attrNameLst>
                                          <p:attrName>style.visibility</p:attrName>
                                        </p:attrNameLst>
                                      </p:cBhvr>
                                      <p:to>
                                        <p:strVal val="visible"/>
                                      </p:to>
                                    </p:set>
                                    <p:anim calcmode="lin" valueType="num">
                                      <p:cBhvr additive="base">
                                        <p:cTn id="7" dur="1000"/>
                                        <p:tgtEl>
                                          <p:spTgt spid="109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097"/>
                                        </p:tgtEl>
                                        <p:attrNameLst>
                                          <p:attrName>style.visibility</p:attrName>
                                        </p:attrNameLst>
                                      </p:cBhvr>
                                      <p:to>
                                        <p:strVal val="visible"/>
                                      </p:to>
                                    </p:set>
                                    <p:anim calcmode="lin" valueType="num">
                                      <p:cBhvr additive="base">
                                        <p:cTn id="10" dur="1000"/>
                                        <p:tgtEl>
                                          <p:spTgt spid="1097"/>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101"/>
                                        </p:tgtEl>
                                        <p:attrNameLst>
                                          <p:attrName>style.visibility</p:attrName>
                                        </p:attrNameLst>
                                      </p:cBhvr>
                                      <p:to>
                                        <p:strVal val="visible"/>
                                      </p:to>
                                    </p:set>
                                    <p:anim calcmode="lin" valueType="num">
                                      <p:cBhvr additive="base">
                                        <p:cTn id="14" dur="300"/>
                                        <p:tgtEl>
                                          <p:spTgt spid="1101"/>
                                        </p:tgtEl>
                                        <p:attrNameLst>
                                          <p:attrName>ppt_w</p:attrName>
                                        </p:attrNameLst>
                                      </p:cBhvr>
                                      <p:tavLst>
                                        <p:tav tm="0">
                                          <p:val>
                                            <p:strVal val="0"/>
                                          </p:val>
                                        </p:tav>
                                        <p:tav tm="100000">
                                          <p:val>
                                            <p:strVal val="#ppt_w"/>
                                          </p:val>
                                        </p:tav>
                                      </p:tavLst>
                                    </p:anim>
                                    <p:anim calcmode="lin" valueType="num">
                                      <p:cBhvr additive="base">
                                        <p:cTn id="15" dur="300"/>
                                        <p:tgtEl>
                                          <p:spTgt spid="1101"/>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102"/>
                                        </p:tgtEl>
                                        <p:attrNameLst>
                                          <p:attrName>style.visibility</p:attrName>
                                        </p:attrNameLst>
                                      </p:cBhvr>
                                      <p:to>
                                        <p:strVal val="visible"/>
                                      </p:to>
                                    </p:set>
                                    <p:anim calcmode="lin" valueType="num">
                                      <p:cBhvr additive="base">
                                        <p:cTn id="19" dur="300"/>
                                        <p:tgtEl>
                                          <p:spTgt spid="1102"/>
                                        </p:tgtEl>
                                        <p:attrNameLst>
                                          <p:attrName>ppt_w</p:attrName>
                                        </p:attrNameLst>
                                      </p:cBhvr>
                                      <p:tavLst>
                                        <p:tav tm="0">
                                          <p:val>
                                            <p:strVal val="0"/>
                                          </p:val>
                                        </p:tav>
                                        <p:tav tm="100000">
                                          <p:val>
                                            <p:strVal val="#ppt_w"/>
                                          </p:val>
                                        </p:tav>
                                      </p:tavLst>
                                    </p:anim>
                                    <p:anim calcmode="lin" valueType="num">
                                      <p:cBhvr additive="base">
                                        <p:cTn id="20" dur="300"/>
                                        <p:tgtEl>
                                          <p:spTgt spid="1102"/>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100"/>
                                        </p:tgtEl>
                                        <p:attrNameLst>
                                          <p:attrName>style.visibility</p:attrName>
                                        </p:attrNameLst>
                                      </p:cBhvr>
                                      <p:to>
                                        <p:strVal val="visible"/>
                                      </p:to>
                                    </p:set>
                                    <p:anim calcmode="lin" valueType="num">
                                      <p:cBhvr additive="base">
                                        <p:cTn id="24" dur="300"/>
                                        <p:tgtEl>
                                          <p:spTgt spid="1100"/>
                                        </p:tgtEl>
                                        <p:attrNameLst>
                                          <p:attrName>ppt_w</p:attrName>
                                        </p:attrNameLst>
                                      </p:cBhvr>
                                      <p:tavLst>
                                        <p:tav tm="0">
                                          <p:val>
                                            <p:strVal val="0"/>
                                          </p:val>
                                        </p:tav>
                                        <p:tav tm="100000">
                                          <p:val>
                                            <p:strVal val="#ppt_w"/>
                                          </p:val>
                                        </p:tav>
                                      </p:tavLst>
                                    </p:anim>
                                    <p:anim calcmode="lin" valueType="num">
                                      <p:cBhvr additive="base">
                                        <p:cTn id="25" dur="300"/>
                                        <p:tgtEl>
                                          <p:spTgt spid="11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Google Shape;1124;p84"/>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1125" name="Google Shape;1125;p84"/>
          <p:cNvSpPr txBox="1">
            <a:spLocks noGrp="1"/>
          </p:cNvSpPr>
          <p:nvPr>
            <p:ph type="title"/>
          </p:nvPr>
        </p:nvSpPr>
        <p:spPr>
          <a:xfrm>
            <a:off x="1978800" y="337350"/>
            <a:ext cx="5186400" cy="1473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3700"/>
              <a:t>Contact Information</a:t>
            </a:r>
            <a:endParaRPr sz="3700"/>
          </a:p>
          <a:p>
            <a:pPr marL="0" lvl="0" indent="0" algn="ctr" rtl="0">
              <a:lnSpc>
                <a:spcPct val="100000"/>
              </a:lnSpc>
              <a:spcBef>
                <a:spcPts val="0"/>
              </a:spcBef>
              <a:spcAft>
                <a:spcPts val="0"/>
              </a:spcAft>
              <a:buSzPts val="3000"/>
              <a:buNone/>
            </a:pPr>
            <a:endParaRPr/>
          </a:p>
        </p:txBody>
      </p:sp>
      <p:pic>
        <p:nvPicPr>
          <p:cNvPr id="1126" name="Google Shape;1126;p84"/>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1127" name="Google Shape;1127;p84"/>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1128" name="Google Shape;1128;p84"/>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129" name="Google Shape;1129;p8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8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1" name="Google Shape;1131;p84"/>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1132" name="Google Shape;1132;p84"/>
          <p:cNvSpPr txBox="1"/>
          <p:nvPr/>
        </p:nvSpPr>
        <p:spPr>
          <a:xfrm rot="611409">
            <a:off x="6557766" y="1495086"/>
            <a:ext cx="1836468" cy="8559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kim.turnbull62@gmail.com</a:t>
            </a:r>
            <a:endParaRPr sz="1700" b="0" i="0" u="none" strike="noStrike" cap="none">
              <a:solidFill>
                <a:srgbClr val="000000"/>
              </a:solidFill>
              <a:latin typeface="Architects Daughter"/>
              <a:ea typeface="Architects Daughter"/>
              <a:cs typeface="Architects Daughter"/>
              <a:sym typeface="Architects Daughter"/>
            </a:endParaRPr>
          </a:p>
        </p:txBody>
      </p:sp>
      <p:pic>
        <p:nvPicPr>
          <p:cNvPr id="1133" name="Google Shape;1133;p84"/>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1134" name="Google Shape;1134;p84"/>
          <p:cNvSpPr txBox="1"/>
          <p:nvPr/>
        </p:nvSpPr>
        <p:spPr>
          <a:xfrm rot="-967117">
            <a:off x="954827" y="2907233"/>
            <a:ext cx="2753336" cy="8559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Architects Daughter"/>
                <a:ea typeface="Architects Daughter"/>
                <a:cs typeface="Architects Daughter"/>
                <a:sym typeface="Architects Daughter"/>
              </a:rPr>
              <a:t>linda.stanhope6@gmail.com</a:t>
            </a:r>
            <a:endParaRPr sz="2500" b="0" i="0" u="none" strike="noStrike" cap="none">
              <a:solidFill>
                <a:srgbClr val="000000"/>
              </a:solidFill>
              <a:latin typeface="Architects Daughter"/>
              <a:ea typeface="Architects Daughter"/>
              <a:cs typeface="Architects Daughter"/>
              <a:sym typeface="Architects Daughter"/>
            </a:endParaRPr>
          </a:p>
        </p:txBody>
      </p:sp>
      <p:pic>
        <p:nvPicPr>
          <p:cNvPr id="1135" name="Google Shape;1135;p84"/>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1136" name="Google Shape;1136;p84"/>
          <p:cNvSpPr txBox="1"/>
          <p:nvPr/>
        </p:nvSpPr>
        <p:spPr>
          <a:xfrm rot="-375024">
            <a:off x="3328383" y="3619951"/>
            <a:ext cx="7335103"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www.g-w.com</a:t>
            </a:r>
            <a:endParaRPr sz="1400" b="1" i="0" u="none" strike="noStrike" cap="none">
              <a:solidFill>
                <a:srgbClr val="000000"/>
              </a:solidFill>
              <a:latin typeface="Catamaran"/>
              <a:ea typeface="Catamaran"/>
              <a:cs typeface="Catamaran"/>
              <a:sym typeface="Catamaran"/>
            </a:endParaRPr>
          </a:p>
        </p:txBody>
      </p:sp>
      <p:sp>
        <p:nvSpPr>
          <p:cNvPr id="1137" name="Google Shape;1137;p84"/>
          <p:cNvSpPr txBox="1"/>
          <p:nvPr/>
        </p:nvSpPr>
        <p:spPr>
          <a:xfrm rot="675102">
            <a:off x="3525459" y="1633097"/>
            <a:ext cx="3299518" cy="135255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chitects Daughter"/>
                <a:ea typeface="Architects Daughter"/>
                <a:cs typeface="Architects Daughter"/>
                <a:sym typeface="Architects Daughter"/>
              </a:rPr>
              <a:t>Introduction to Medical Terminology </a:t>
            </a: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000000"/>
              </a:buClr>
              <a:buSzPts val="2700"/>
              <a:buFont typeface="Arial"/>
              <a:buNone/>
            </a:pP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FFFFFF"/>
              </a:buClr>
              <a:buSzPts val="2700"/>
              <a:buFont typeface="Calibri"/>
              <a:buNone/>
            </a:pPr>
            <a:r>
              <a:rPr lang="en" sz="2700" b="1" i="0" u="none" strike="noStrike" cap="none">
                <a:solidFill>
                  <a:schemeClr val="dk1"/>
                </a:solidFill>
                <a:latin typeface="Architects Daughter"/>
                <a:ea typeface="Architects Daughter"/>
                <a:cs typeface="Architects Daughter"/>
                <a:sym typeface="Architects Daughter"/>
              </a:rPr>
              <a:t>2nd Edition</a:t>
            </a:r>
            <a:endParaRPr sz="1800" b="1" i="0"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26"/>
                                        </p:tgtEl>
                                        <p:attrNameLst>
                                          <p:attrName>style.visibility</p:attrName>
                                        </p:attrNameLst>
                                      </p:cBhvr>
                                      <p:to>
                                        <p:strVal val="visible"/>
                                      </p:to>
                                    </p:set>
                                    <p:anim calcmode="lin" valueType="num">
                                      <p:cBhvr additive="base">
                                        <p:cTn id="7" dur="1000"/>
                                        <p:tgtEl>
                                          <p:spTgt spid="1126"/>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127"/>
                                        </p:tgtEl>
                                        <p:attrNameLst>
                                          <p:attrName>style.visibility</p:attrName>
                                        </p:attrNameLst>
                                      </p:cBhvr>
                                      <p:to>
                                        <p:strVal val="visible"/>
                                      </p:to>
                                    </p:set>
                                    <p:anim calcmode="lin" valueType="num">
                                      <p:cBhvr additive="base">
                                        <p:cTn id="10" dur="1000"/>
                                        <p:tgtEl>
                                          <p:spTgt spid="1127"/>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125"/>
                                        </p:tgtEl>
                                        <p:attrNameLst>
                                          <p:attrName>style.visibility</p:attrName>
                                        </p:attrNameLst>
                                      </p:cBhvr>
                                      <p:to>
                                        <p:strVal val="visible"/>
                                      </p:to>
                                    </p:set>
                                    <p:animEffect transition="in" filter="fade">
                                      <p:cBhvr>
                                        <p:cTn id="13" dur="1000"/>
                                        <p:tgtEl>
                                          <p:spTgt spid="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7"/>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264" name="Google Shape;264;p7"/>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7"/>
          <p:cNvSpPr/>
          <p:nvPr/>
        </p:nvSpPr>
        <p:spPr>
          <a:xfrm>
            <a:off x="6080038" y="2083598"/>
            <a:ext cx="1052700" cy="1827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6" name="Google Shape;266;p7"/>
          <p:cNvPicPr preferRelativeResize="0"/>
          <p:nvPr/>
        </p:nvPicPr>
        <p:blipFill rotWithShape="1">
          <a:blip r:embed="rId4">
            <a:alphaModFix/>
          </a:blip>
          <a:srcRect t="5799" b="2857"/>
          <a:stretch/>
        </p:blipFill>
        <p:spPr>
          <a:xfrm>
            <a:off x="255225" y="1051850"/>
            <a:ext cx="4856800" cy="3948100"/>
          </a:xfrm>
          <a:prstGeom prst="rect">
            <a:avLst/>
          </a:prstGeom>
          <a:noFill/>
          <a:ln>
            <a:noFill/>
          </a:ln>
        </p:spPr>
      </p:pic>
      <p:sp>
        <p:nvSpPr>
          <p:cNvPr id="267" name="Google Shape;267;p7"/>
          <p:cNvSpPr/>
          <p:nvPr/>
        </p:nvSpPr>
        <p:spPr>
          <a:xfrm>
            <a:off x="1774122" y="2060400"/>
            <a:ext cx="2230500" cy="182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000000"/>
                </a:solidFill>
                <a:latin typeface="Arial"/>
                <a:ea typeface="Arial"/>
                <a:cs typeface="Arial"/>
                <a:sym typeface="Arial"/>
              </a:rPr>
              <a:t>Prosthetist</a:t>
            </a:r>
            <a:endParaRPr sz="2600" b="0" i="0" u="none" strike="noStrike" cap="none">
              <a:solidFill>
                <a:srgbClr val="000000"/>
              </a:solidFill>
              <a:latin typeface="Arial"/>
              <a:ea typeface="Arial"/>
              <a:cs typeface="Arial"/>
              <a:sym typeface="Arial"/>
            </a:endParaRPr>
          </a:p>
        </p:txBody>
      </p:sp>
      <p:sp>
        <p:nvSpPr>
          <p:cNvPr id="268" name="Google Shape;268;p7"/>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to Consider</a:t>
            </a:r>
            <a:endParaRPr sz="2800">
              <a:highlight>
                <a:srgbClr val="FF00FF"/>
              </a:highlight>
            </a:endParaRPr>
          </a:p>
        </p:txBody>
      </p:sp>
      <p:sp>
        <p:nvSpPr>
          <p:cNvPr id="270" name="Google Shape;270;p7">
            <a:hlinkClick r:id="" action="ppaction://noaction"/>
          </p:cNvPr>
          <p:cNvSpPr txBox="1">
            <a:spLocks noGrp="1"/>
          </p:cNvSpPr>
          <p:nvPr>
            <p:ph type="title" idx="2"/>
          </p:nvPr>
        </p:nvSpPr>
        <p:spPr>
          <a:xfrm>
            <a:off x="1000325" y="1826550"/>
            <a:ext cx="3539100" cy="2349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sz="1800" b="0"/>
          </a:p>
          <a:p>
            <a:pPr marL="0" lvl="0" indent="0" algn="ctr" rtl="0">
              <a:lnSpc>
                <a:spcPct val="100000"/>
              </a:lnSpc>
              <a:spcBef>
                <a:spcPts val="0"/>
              </a:spcBef>
              <a:spcAft>
                <a:spcPts val="0"/>
              </a:spcAft>
              <a:buClr>
                <a:schemeClr val="dk1"/>
              </a:buClr>
              <a:buSzPts val="1100"/>
              <a:buFont typeface="Arial"/>
              <a:buNone/>
            </a:pPr>
            <a:r>
              <a:rPr lang="en" sz="1800" b="0"/>
              <a:t>A prosthetist (PRAHS-thuh-tist) measures,</a:t>
            </a:r>
            <a:endParaRPr sz="1800" b="0"/>
          </a:p>
          <a:p>
            <a:pPr marL="0" lvl="0" indent="0" algn="ctr" rtl="0">
              <a:lnSpc>
                <a:spcPct val="100000"/>
              </a:lnSpc>
              <a:spcBef>
                <a:spcPts val="0"/>
              </a:spcBef>
              <a:spcAft>
                <a:spcPts val="0"/>
              </a:spcAft>
              <a:buClr>
                <a:schemeClr val="dk1"/>
              </a:buClr>
              <a:buSzPts val="1100"/>
              <a:buFont typeface="Arial"/>
              <a:buNone/>
            </a:pPr>
            <a:r>
              <a:rPr lang="en" sz="1800" b="0"/>
              <a:t>designs, fabricates, fits, and services a prosthesis</a:t>
            </a:r>
            <a:endParaRPr sz="1800" b="0"/>
          </a:p>
          <a:p>
            <a:pPr marL="0" lvl="0" indent="0" algn="ctr" rtl="0">
              <a:lnSpc>
                <a:spcPct val="100000"/>
              </a:lnSpc>
              <a:spcBef>
                <a:spcPts val="0"/>
              </a:spcBef>
              <a:spcAft>
                <a:spcPts val="0"/>
              </a:spcAft>
              <a:buSzPts val="2000"/>
              <a:buNone/>
            </a:pPr>
            <a:r>
              <a:rPr lang="en" sz="1800" b="0"/>
              <a:t>(prahs-THEE-sis), or artificial limb. </a:t>
            </a:r>
            <a:endParaRPr/>
          </a:p>
        </p:txBody>
      </p:sp>
      <p:sp>
        <p:nvSpPr>
          <p:cNvPr id="271" name="Google Shape;271;p7"/>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pic>
        <p:nvPicPr>
          <p:cNvPr id="272" name="Google Shape;272;p7">
            <a:hlinkClick r:id="" action="ppaction://noaction"/>
          </p:cNvPr>
          <p:cNvPicPr preferRelativeResize="0"/>
          <p:nvPr/>
        </p:nvPicPr>
        <p:blipFill rotWithShape="1">
          <a:blip r:embed="rId5">
            <a:alphaModFix/>
          </a:blip>
          <a:srcRect/>
          <a:stretch/>
        </p:blipFill>
        <p:spPr>
          <a:xfrm>
            <a:off x="7641758" y="3423725"/>
            <a:ext cx="1229098" cy="1348689"/>
          </a:xfrm>
          <a:prstGeom prst="rect">
            <a:avLst/>
          </a:prstGeom>
          <a:noFill/>
          <a:ln>
            <a:noFill/>
          </a:ln>
        </p:spPr>
      </p:pic>
      <p:sp>
        <p:nvSpPr>
          <p:cNvPr id="273" name="Google Shape;273;p7">
            <a:hlinkClick r:id="" action="ppaction://noaction"/>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
            <a:hlinkClick r:id="" action="ppaction://noaction"/>
          </p:cNvPr>
          <p:cNvSpPr txBox="1">
            <a:spLocks noGrp="1"/>
          </p:cNvSpPr>
          <p:nvPr>
            <p:ph type="ctrTitle" idx="4294967295"/>
          </p:nvPr>
        </p:nvSpPr>
        <p:spPr>
          <a:xfrm rot="-496088">
            <a:off x="7798403" y="4133317"/>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75" name="Google Shape;275;p7">
            <a:hlinkClick r:id="" action="ppaction://noaction"/>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7"/>
          <p:cNvSpPr txBox="1"/>
          <p:nvPr/>
        </p:nvSpPr>
        <p:spPr>
          <a:xfrm>
            <a:off x="4778300" y="1219650"/>
            <a:ext cx="3302400" cy="381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A licensed</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physician can prescribe a prosthesis for the</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replacement of an extremity due to amputation,</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congenital deformity, or absence. A prosthetist</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must have at least a master’s degree and complete</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a one-year residency to obtain certification.</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 calcmode="lin" valueType="num">
                                      <p:cBhvr additive="base">
                                        <p:cTn id="10" dur="1000"/>
                                        <p:tgtEl>
                                          <p:spTgt spid="26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68"/>
                                        </p:tgtEl>
                                        <p:attrNameLst>
                                          <p:attrName>style.visibility</p:attrName>
                                        </p:attrNameLst>
                                      </p:cBhvr>
                                      <p:to>
                                        <p:strVal val="visible"/>
                                      </p:to>
                                    </p:set>
                                    <p:anim calcmode="lin" valueType="num">
                                      <p:cBhvr additive="base">
                                        <p:cTn id="13" dur="1000"/>
                                        <p:tgtEl>
                                          <p:spTgt spid="26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 calcmode="lin" valueType="num">
                                      <p:cBhvr additive="base">
                                        <p:cTn id="16" dur="1000"/>
                                        <p:tgtEl>
                                          <p:spTgt spid="27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3"/>
                                        </p:tgtEl>
                                        <p:attrNameLst>
                                          <p:attrName>style.visibility</p:attrName>
                                        </p:attrNameLst>
                                      </p:cBhvr>
                                      <p:to>
                                        <p:strVal val="visible"/>
                                      </p:to>
                                    </p:set>
                                    <p:anim calcmode="lin" valueType="num">
                                      <p:cBhvr additive="base">
                                        <p:cTn id="19" dur="1000"/>
                                        <p:tgtEl>
                                          <p:spTgt spid="26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4"/>
                                        </p:tgtEl>
                                        <p:attrNameLst>
                                          <p:attrName>style.visibility</p:attrName>
                                        </p:attrNameLst>
                                      </p:cBhvr>
                                      <p:to>
                                        <p:strVal val="visible"/>
                                      </p:to>
                                    </p:set>
                                    <p:anim calcmode="lin" valueType="num">
                                      <p:cBhvr additive="base">
                                        <p:cTn id="22" dur="1000"/>
                                        <p:tgtEl>
                                          <p:spTgt spid="26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5"/>
                                        </p:tgtEl>
                                        <p:attrNameLst>
                                          <p:attrName>style.visibility</p:attrName>
                                        </p:attrNameLst>
                                      </p:cBhvr>
                                      <p:to>
                                        <p:strVal val="visible"/>
                                      </p:to>
                                    </p:set>
                                    <p:anim calcmode="lin" valueType="num">
                                      <p:cBhvr additive="base">
                                        <p:cTn id="25" dur="1000"/>
                                        <p:tgtEl>
                                          <p:spTgt spid="26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71"/>
                                        </p:tgtEl>
                                        <p:attrNameLst>
                                          <p:attrName>style.visibility</p:attrName>
                                        </p:attrNameLst>
                                      </p:cBhvr>
                                      <p:to>
                                        <p:strVal val="visible"/>
                                      </p:to>
                                    </p:set>
                                    <p:anim calcmode="lin" valueType="num">
                                      <p:cBhvr additive="base">
                                        <p:cTn id="28" dur="1000"/>
                                        <p:tgtEl>
                                          <p:spTgt spid="27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72"/>
                                        </p:tgtEl>
                                        <p:attrNameLst>
                                          <p:attrName>style.visibility</p:attrName>
                                        </p:attrNameLst>
                                      </p:cBhvr>
                                      <p:to>
                                        <p:strVal val="visible"/>
                                      </p:to>
                                    </p:set>
                                    <p:anim calcmode="lin" valueType="num">
                                      <p:cBhvr additive="base">
                                        <p:cTn id="32" dur="1000"/>
                                        <p:tgtEl>
                                          <p:spTgt spid="272"/>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4"/>
                                        </p:tgtEl>
                                        <p:attrNameLst>
                                          <p:attrName>style.visibility</p:attrName>
                                        </p:attrNameLst>
                                      </p:cBhvr>
                                      <p:to>
                                        <p:strVal val="visible"/>
                                      </p:to>
                                    </p:set>
                                    <p:anim calcmode="lin" valueType="num">
                                      <p:cBhvr additive="base">
                                        <p:cTn id="35" dur="1000"/>
                                        <p:tgtEl>
                                          <p:spTgt spid="27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75"/>
                                        </p:tgtEl>
                                        <p:attrNameLst>
                                          <p:attrName>style.visibility</p:attrName>
                                        </p:attrNameLst>
                                      </p:cBhvr>
                                      <p:to>
                                        <p:strVal val="visible"/>
                                      </p:to>
                                    </p:set>
                                    <p:anim calcmode="lin" valueType="num">
                                      <p:cBhvr additive="base">
                                        <p:cTn id="38" dur="1000"/>
                                        <p:tgtEl>
                                          <p:spTgt spid="275"/>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3"/>
                                        </p:tgtEl>
                                        <p:attrNameLst>
                                          <p:attrName>style.visibility</p:attrName>
                                        </p:attrNameLst>
                                      </p:cBhvr>
                                      <p:to>
                                        <p:strVal val="visible"/>
                                      </p:to>
                                    </p:set>
                                    <p:anim calcmode="lin" valueType="num">
                                      <p:cBhvr additive="base">
                                        <p:cTn id="41" dur="1000"/>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g24871d14cdb_0_169"/>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a:t>Thanks!</a:t>
            </a:r>
            <a:endParaRPr/>
          </a:p>
        </p:txBody>
      </p:sp>
      <p:sp>
        <p:nvSpPr>
          <p:cNvPr id="1143" name="Google Shape;1143;g24871d14cdb_0_169"/>
          <p:cNvSpPr txBox="1">
            <a:spLocks noGrp="1"/>
          </p:cNvSpPr>
          <p:nvPr>
            <p:ph type="subTitle" idx="1"/>
          </p:nvPr>
        </p:nvSpPr>
        <p:spPr>
          <a:xfrm>
            <a:off x="1409000" y="1284100"/>
            <a:ext cx="4545600" cy="178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b="1"/>
              <a:t>Do you have any questions?</a:t>
            </a:r>
            <a:endParaRPr b="1"/>
          </a:p>
          <a:p>
            <a:pPr marL="0" lvl="0" indent="0" algn="l" rtl="0">
              <a:lnSpc>
                <a:spcPct val="100000"/>
              </a:lnSpc>
              <a:spcBef>
                <a:spcPts val="0"/>
              </a:spcBef>
              <a:spcAft>
                <a:spcPts val="0"/>
              </a:spcAft>
              <a:buSzPts val="1600"/>
              <a:buNone/>
            </a:pPr>
            <a:r>
              <a:rPr lang="en" b="1">
                <a:solidFill>
                  <a:srgbClr val="FF0000"/>
                </a:solidFill>
              </a:rPr>
              <a:t>Mallory Dufek, </a:t>
            </a:r>
            <a:r>
              <a:rPr lang="en" sz="1200" b="1">
                <a:solidFill>
                  <a:srgbClr val="222222"/>
                </a:solidFill>
              </a:rPr>
              <a:t>Acquisition Editor</a:t>
            </a:r>
            <a:r>
              <a:rPr lang="en" b="1">
                <a:solidFill>
                  <a:srgbClr val="FF0000"/>
                </a:solidFill>
              </a:rPr>
              <a:t> - </a:t>
            </a:r>
            <a:r>
              <a:rPr lang="en" sz="1450" b="1">
                <a:solidFill>
                  <a:srgbClr val="FF0000"/>
                </a:solidFill>
                <a:highlight>
                  <a:srgbClr val="FFFFFF"/>
                </a:highlight>
                <a:latin typeface="Roboto"/>
                <a:ea typeface="Roboto"/>
                <a:cs typeface="Roboto"/>
                <a:sym typeface="Roboto"/>
              </a:rPr>
              <a:t>mdufek@g-w.com</a:t>
            </a:r>
            <a:endParaRPr sz="2000" b="1">
              <a:solidFill>
                <a:srgbClr val="FF0000"/>
              </a:solidFill>
            </a:endParaRPr>
          </a:p>
          <a:p>
            <a:pPr marL="0" lvl="0" indent="0" algn="l" rtl="0">
              <a:lnSpc>
                <a:spcPct val="100000"/>
              </a:lnSpc>
              <a:spcBef>
                <a:spcPts val="0"/>
              </a:spcBef>
              <a:spcAft>
                <a:spcPts val="0"/>
              </a:spcAft>
              <a:buSzPts val="1600"/>
              <a:buNone/>
            </a:pPr>
            <a:r>
              <a:rPr lang="en" b="1">
                <a:solidFill>
                  <a:srgbClr val="FF0000"/>
                </a:solidFill>
              </a:rPr>
              <a:t>Abigail Hess, </a:t>
            </a:r>
            <a:r>
              <a:rPr lang="en" sz="1200" b="1"/>
              <a:t>Marketing Manager</a:t>
            </a:r>
            <a:r>
              <a:rPr lang="en" b="1">
                <a:solidFill>
                  <a:srgbClr val="FF0000"/>
                </a:solidFill>
              </a:rPr>
              <a:t> - </a:t>
            </a:r>
            <a:r>
              <a:rPr lang="en" sz="1450" b="1">
                <a:solidFill>
                  <a:srgbClr val="FF0000"/>
                </a:solidFill>
                <a:highlight>
                  <a:srgbClr val="FFFFFF"/>
                </a:highlight>
                <a:latin typeface="Roboto"/>
                <a:ea typeface="Roboto"/>
                <a:cs typeface="Roboto"/>
                <a:sym typeface="Roboto"/>
              </a:rPr>
              <a:t>ahess@g-w.com</a:t>
            </a:r>
            <a:endParaRPr sz="2000" b="1">
              <a:solidFill>
                <a:srgbClr val="FF0000"/>
              </a:solidFill>
            </a:endParaRPr>
          </a:p>
          <a:p>
            <a:pPr marL="0" lvl="0" indent="0" algn="l" rtl="0">
              <a:lnSpc>
                <a:spcPct val="100000"/>
              </a:lnSpc>
              <a:spcBef>
                <a:spcPts val="0"/>
              </a:spcBef>
              <a:spcAft>
                <a:spcPts val="0"/>
              </a:spcAft>
              <a:buSzPts val="1600"/>
              <a:buNone/>
            </a:pPr>
            <a:r>
              <a:rPr lang="en" sz="2200" b="1" i="1">
                <a:solidFill>
                  <a:srgbClr val="FF0000"/>
                </a:solidFill>
                <a:highlight>
                  <a:srgbClr val="FFFFFF"/>
                </a:highlight>
                <a:latin typeface="Arial"/>
                <a:ea typeface="Arial"/>
                <a:cs typeface="Arial"/>
                <a:sym typeface="Arial"/>
              </a:rPr>
              <a:t>G-W</a:t>
            </a:r>
            <a:r>
              <a:rPr lang="en" sz="1400" b="1">
                <a:solidFill>
                  <a:srgbClr val="1F497D"/>
                </a:solidFill>
                <a:highlight>
                  <a:srgbClr val="FFFFFF"/>
                </a:highlight>
                <a:latin typeface="Arial"/>
                <a:ea typeface="Arial"/>
                <a:cs typeface="Arial"/>
                <a:sym typeface="Arial"/>
              </a:rPr>
              <a:t> Goodheart-Willcox Publisher</a:t>
            </a:r>
            <a:endParaRPr sz="2000"/>
          </a:p>
        </p:txBody>
      </p:sp>
      <p:sp>
        <p:nvSpPr>
          <p:cNvPr id="1144" name="Google Shape;1144;g24871d14cdb_0_169"/>
          <p:cNvSpPr txBox="1"/>
          <p:nvPr/>
        </p:nvSpPr>
        <p:spPr>
          <a:xfrm>
            <a:off x="1677525" y="4023350"/>
            <a:ext cx="3778200" cy="35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1" i="0" u="none" strike="noStrike" cap="none">
                <a:solidFill>
                  <a:schemeClr val="dk1"/>
                </a:solidFill>
                <a:latin typeface="Catamaran"/>
                <a:ea typeface="Catamaran"/>
                <a:cs typeface="Catamaran"/>
                <a:sym typeface="Catamaran"/>
              </a:rPr>
              <a:t>Please keep this slide for attribution.</a:t>
            </a:r>
            <a:endParaRPr sz="1200" b="1" i="0" u="none" strike="noStrike" cap="none">
              <a:solidFill>
                <a:schemeClr val="dk1"/>
              </a:solidFill>
              <a:latin typeface="Catamaran"/>
              <a:ea typeface="Catamaran"/>
              <a:cs typeface="Catamaran"/>
              <a:sym typeface="Catamaran"/>
            </a:endParaRPr>
          </a:p>
        </p:txBody>
      </p:sp>
      <p:sp>
        <p:nvSpPr>
          <p:cNvPr id="1145" name="Google Shape;1145;g24871d14cdb_0_169"/>
          <p:cNvSpPr/>
          <p:nvPr/>
        </p:nvSpPr>
        <p:spPr>
          <a:xfrm>
            <a:off x="1751339" y="26608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46" name="Google Shape;1146;g24871d14cdb_0_169"/>
          <p:cNvGrpSpPr/>
          <p:nvPr/>
        </p:nvGrpSpPr>
        <p:grpSpPr>
          <a:xfrm>
            <a:off x="2271879" y="2660763"/>
            <a:ext cx="407432" cy="407391"/>
            <a:chOff x="812101" y="2571761"/>
            <a:chExt cx="417066" cy="417024"/>
          </a:xfrm>
        </p:grpSpPr>
        <p:sp>
          <p:nvSpPr>
            <p:cNvPr id="1147" name="Google Shape;1147;g24871d14cdb_0_169"/>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g24871d14cdb_0_169"/>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g24871d14cdb_0_169"/>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g24871d14cdb_0_169"/>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51" name="Google Shape;1151;g24871d14cdb_0_169"/>
          <p:cNvGrpSpPr/>
          <p:nvPr/>
        </p:nvGrpSpPr>
        <p:grpSpPr>
          <a:xfrm>
            <a:off x="2792472" y="2660763"/>
            <a:ext cx="407391" cy="407391"/>
            <a:chOff x="1323129" y="2571761"/>
            <a:chExt cx="417024" cy="417024"/>
          </a:xfrm>
        </p:grpSpPr>
        <p:sp>
          <p:nvSpPr>
            <p:cNvPr id="1152" name="Google Shape;1152;g24871d14cdb_0_169"/>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g24871d14cdb_0_169"/>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g24871d14cdb_0_169"/>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g24871d14cdb_0_169"/>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56" name="Google Shape;1156;g24871d14cdb_0_169">
            <a:hlinkClick r:id="" action="ppaction://noaction"/>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g24871d14cdb_0_169">
            <a:hlinkClick r:id="" action="ppaction://noaction"/>
          </p:cNvPr>
          <p:cNvSpPr txBox="1">
            <a:spLocks noGrp="1"/>
          </p:cNvSpPr>
          <p:nvPr>
            <p:ph type="ctrTitle"/>
          </p:nvPr>
        </p:nvSpPr>
        <p:spPr>
          <a:xfrm>
            <a:off x="8088800" y="13062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1</a:t>
            </a:r>
            <a:endParaRPr sz="1200"/>
          </a:p>
        </p:txBody>
      </p:sp>
      <p:pic>
        <p:nvPicPr>
          <p:cNvPr id="1158" name="Google Shape;1158;g24871d14cdb_0_169">
            <a:hlinkClick r:id="rId3" action="ppaction://hlinksldjump"/>
          </p:cNvPr>
          <p:cNvPicPr preferRelativeResize="0"/>
          <p:nvPr/>
        </p:nvPicPr>
        <p:blipFill rotWithShape="1">
          <a:blip r:embed="rId4">
            <a:alphaModFix/>
          </a:blip>
          <a:srcRect l="32003" t="19826" r="39797" b="9790"/>
          <a:stretch/>
        </p:blipFill>
        <p:spPr>
          <a:xfrm rot="-5400000">
            <a:off x="7824899" y="-395073"/>
            <a:ext cx="1138850" cy="2132297"/>
          </a:xfrm>
          <a:prstGeom prst="rect">
            <a:avLst/>
          </a:prstGeom>
          <a:noFill/>
          <a:ln>
            <a:noFill/>
          </a:ln>
        </p:spPr>
      </p:pic>
      <p:sp>
        <p:nvSpPr>
          <p:cNvPr id="1159" name="Google Shape;1159;g24871d14cdb_0_169">
            <a:hlinkClick r:id="rId3" action="ppaction://hlinksldjump"/>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Table of Contents</a:t>
            </a:r>
            <a:endParaRPr sz="1200"/>
          </a:p>
        </p:txBody>
      </p:sp>
      <p:sp>
        <p:nvSpPr>
          <p:cNvPr id="1160" name="Google Shape;1160;g24871d14cdb_0_169">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g24871d14cdb_0_16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g24871d14cdb_0_169"/>
          <p:cNvSpPr txBox="1">
            <a:spLocks noGrp="1"/>
          </p:cNvSpPr>
          <p:nvPr>
            <p:ph type="ctrTitle"/>
          </p:nvPr>
        </p:nvSpPr>
        <p:spPr>
          <a:xfrm>
            <a:off x="8088800" y="18590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2</a:t>
            </a:r>
            <a:endParaRPr sz="1200"/>
          </a:p>
        </p:txBody>
      </p:sp>
      <p:sp>
        <p:nvSpPr>
          <p:cNvPr id="1163" name="Google Shape;1163;g24871d14cdb_0_169"/>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g24871d14cdb_0_169"/>
          <p:cNvSpPr txBox="1">
            <a:spLocks noGrp="1"/>
          </p:cNvSpPr>
          <p:nvPr>
            <p:ph type="ctrTitle"/>
          </p:nvPr>
        </p:nvSpPr>
        <p:spPr>
          <a:xfrm>
            <a:off x="8088800" y="24119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3</a:t>
            </a:r>
            <a:endParaRPr sz="1200"/>
          </a:p>
        </p:txBody>
      </p:sp>
      <p:sp>
        <p:nvSpPr>
          <p:cNvPr id="1165" name="Google Shape;1165;g24871d14cdb_0_169">
            <a:hlinkClick r:id="" action="ppaction://noaction"/>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g24871d14cdb_0_16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g24871d14cdb_0_16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g24871d14cdb_0_16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g24871d14cdb_0_169"/>
          <p:cNvSpPr txBox="1">
            <a:spLocks noGrp="1"/>
          </p:cNvSpPr>
          <p:nvPr>
            <p:ph type="ctrTitle"/>
          </p:nvPr>
        </p:nvSpPr>
        <p:spPr>
          <a:xfrm>
            <a:off x="8088800" y="29647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4</a:t>
            </a:r>
            <a:endParaRPr sz="1200"/>
          </a:p>
        </p:txBody>
      </p:sp>
      <p:sp>
        <p:nvSpPr>
          <p:cNvPr id="1170" name="Google Shape;1170;g24871d14cdb_0_16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g24871d14cdb_0_169">
            <a:hlinkClick r:id="rId5" action="ppaction://hlinksldjump"/>
          </p:cNvPr>
          <p:cNvSpPr/>
          <p:nvPr/>
        </p:nvSpPr>
        <p:spPr>
          <a:xfrm>
            <a:off x="7472650" y="3451900"/>
            <a:ext cx="1730400" cy="490800"/>
          </a:xfrm>
          <a:prstGeom prst="rect">
            <a:avLst/>
          </a:prstGeom>
          <a:solidFill>
            <a:schemeClr val="accent2"/>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g24871d14cdb_0_169">
            <a:hlinkClick r:id="rId5" action="ppaction://hlinksldjump"/>
          </p:cNvPr>
          <p:cNvSpPr txBox="1">
            <a:spLocks noGrp="1"/>
          </p:cNvSpPr>
          <p:nvPr>
            <p:ph type="ctrTitle"/>
          </p:nvPr>
        </p:nvSpPr>
        <p:spPr>
          <a:xfrm>
            <a:off x="7936400" y="35176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Credits</a:t>
            </a:r>
            <a:endParaRPr sz="1200"/>
          </a:p>
        </p:txBody>
      </p:sp>
      <p:sp>
        <p:nvSpPr>
          <p:cNvPr id="1173" name="Google Shape;1173;g24871d14cdb_0_169">
            <a:hlinkClick r:id="rId5" action="ppaction://hlinksldjump"/>
          </p:cNvPr>
          <p:cNvSpPr/>
          <p:nvPr/>
        </p:nvSpPr>
        <p:spPr>
          <a:xfrm rot="-5400000">
            <a:off x="76874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4" name="Google Shape;1174;g24871d14cdb_0_169"/>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175" name="Google Shape;1175;g24871d14cdb_0_16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g24871d14cdb_0_16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0"/>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627"/>
              </a:srgbClr>
            </a:outerShdw>
          </a:effectLst>
        </p:spPr>
      </p:pic>
      <p:sp>
        <p:nvSpPr>
          <p:cNvPr id="282" name="Google Shape;282;p10"/>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0"/>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0"/>
          <p:cNvSpPr txBox="1">
            <a:spLocks noGrp="1"/>
          </p:cNvSpPr>
          <p:nvPr>
            <p:ph type="title"/>
          </p:nvPr>
        </p:nvSpPr>
        <p:spPr>
          <a:xfrm rot="960909">
            <a:off x="4216319" y="658360"/>
            <a:ext cx="2132360" cy="106927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Official Event Resource</a:t>
            </a:r>
            <a:endParaRPr sz="2400" u="sng">
              <a:highlight>
                <a:srgbClr val="FF00FF"/>
              </a:highlight>
            </a:endParaRPr>
          </a:p>
        </p:txBody>
      </p:sp>
      <p:sp>
        <p:nvSpPr>
          <p:cNvPr id="285" name="Google Shape;285;p10"/>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286" name="Google Shape;286;p1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87" name="Google Shape;287;p1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0">
            <a:hlinkClick r:id="" action="ppaction://noaction"/>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0">
            <a:hlinkClick r:id="" action="ppaction://noaction"/>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291" name="Google Shape;291;p10">
            <a:hlinkClick r:id="rId5" action="ppaction://hlinksldjump"/>
          </p:cNvPr>
          <p:cNvPicPr preferRelativeResize="0"/>
          <p:nvPr/>
        </p:nvPicPr>
        <p:blipFill rotWithShape="1">
          <a:blip r:embed="rId4">
            <a:alphaModFix/>
          </a:blip>
          <a:srcRect l="32001" t="19826" r="39797" b="9790"/>
          <a:stretch/>
        </p:blipFill>
        <p:spPr>
          <a:xfrm rot="-5400000">
            <a:off x="7824899" y="-395073"/>
            <a:ext cx="1138850" cy="2132297"/>
          </a:xfrm>
          <a:prstGeom prst="rect">
            <a:avLst/>
          </a:prstGeom>
          <a:noFill/>
          <a:ln>
            <a:noFill/>
          </a:ln>
        </p:spPr>
      </p:pic>
      <p:sp>
        <p:nvSpPr>
          <p:cNvPr id="292" name="Google Shape;292;p10">
            <a:hlinkClick r:id="rId5"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93" name="Google Shape;293;p10">
            <a:hlinkClick r:id="rId5"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0"/>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0"/>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96" name="Google Shape;296;p1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10"/>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98" name="Google Shape;298;p10">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0"/>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10"/>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03" name="Google Shape;303;p1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0">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0">
            <a:hlinkClick r:id="" action="ppaction://noaction"/>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06" name="Google Shape;306;p10">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p10"/>
          <p:cNvPicPr preferRelativeResize="0"/>
          <p:nvPr/>
        </p:nvPicPr>
        <p:blipFill rotWithShape="1">
          <a:blip r:embed="rId6">
            <a:alphaModFix/>
          </a:blip>
          <a:srcRect/>
          <a:stretch/>
        </p:blipFill>
        <p:spPr>
          <a:xfrm>
            <a:off x="1369192" y="520850"/>
            <a:ext cx="2756507" cy="1001550"/>
          </a:xfrm>
          <a:prstGeom prst="rect">
            <a:avLst/>
          </a:prstGeom>
          <a:noFill/>
          <a:ln>
            <a:noFill/>
          </a:ln>
        </p:spPr>
      </p:pic>
      <p:pic>
        <p:nvPicPr>
          <p:cNvPr id="308" name="Google Shape;308;p10"/>
          <p:cNvPicPr preferRelativeResize="0"/>
          <p:nvPr/>
        </p:nvPicPr>
        <p:blipFill rotWithShape="1">
          <a:blip r:embed="rId7">
            <a:alphaModFix/>
          </a:blip>
          <a:srcRect/>
          <a:stretch/>
        </p:blipFill>
        <p:spPr>
          <a:xfrm>
            <a:off x="1328125" y="2873575"/>
            <a:ext cx="4419600" cy="1704975"/>
          </a:xfrm>
          <a:prstGeom prst="rect">
            <a:avLst/>
          </a:prstGeom>
          <a:noFill/>
          <a:ln>
            <a:noFill/>
          </a:ln>
        </p:spPr>
      </p:pic>
      <p:pic>
        <p:nvPicPr>
          <p:cNvPr id="309" name="Google Shape;309;p10"/>
          <p:cNvPicPr preferRelativeResize="0"/>
          <p:nvPr/>
        </p:nvPicPr>
        <p:blipFill rotWithShape="1">
          <a:blip r:embed="rId8">
            <a:alphaModFix/>
          </a:blip>
          <a:srcRect/>
          <a:stretch/>
        </p:blipFill>
        <p:spPr>
          <a:xfrm>
            <a:off x="2145313" y="2354450"/>
            <a:ext cx="2886075" cy="34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anim calcmode="lin" valueType="num">
                                      <p:cBhvr additive="base">
                                        <p:cTn id="7" dur="1000"/>
                                        <p:tgtEl>
                                          <p:spTgt spid="28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 calcmode="lin" valueType="num">
                                      <p:cBhvr additive="base">
                                        <p:cTn id="10" dur="1000"/>
                                        <p:tgtEl>
                                          <p:spTgt spid="282"/>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anim calcmode="lin" valueType="num">
                                      <p:cBhvr additive="base">
                                        <p:cTn id="13" dur="1000"/>
                                        <p:tgtEl>
                                          <p:spTgt spid="283"/>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84"/>
                                        </p:tgtEl>
                                        <p:attrNameLst>
                                          <p:attrName>style.visibility</p:attrName>
                                        </p:attrNameLst>
                                      </p:cBhvr>
                                      <p:to>
                                        <p:strVal val="visible"/>
                                      </p:to>
                                    </p:set>
                                    <p:anim calcmode="lin" valueType="num">
                                      <p:cBhvr additive="base">
                                        <p:cTn id="16" dur="1000"/>
                                        <p:tgtEl>
                                          <p:spTgt spid="284"/>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285"/>
                                        </p:tgtEl>
                                        <p:attrNameLst>
                                          <p:attrName>style.visibility</p:attrName>
                                        </p:attrNameLst>
                                      </p:cBhvr>
                                      <p:to>
                                        <p:strVal val="visible"/>
                                      </p:to>
                                    </p:set>
                                    <p:anim calcmode="lin" valueType="num">
                                      <p:cBhvr additive="base">
                                        <p:cTn id="19" dur="1000"/>
                                        <p:tgtEl>
                                          <p:spTgt spid="2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1"/>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627"/>
              </a:srgbClr>
            </a:outerShdw>
          </a:effectLst>
        </p:spPr>
      </p:pic>
      <p:sp>
        <p:nvSpPr>
          <p:cNvPr id="315" name="Google Shape;315;p11"/>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1"/>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1"/>
          <p:cNvSpPr txBox="1">
            <a:spLocks noGrp="1"/>
          </p:cNvSpPr>
          <p:nvPr>
            <p:ph type="title"/>
          </p:nvPr>
        </p:nvSpPr>
        <p:spPr>
          <a:xfrm>
            <a:off x="4401325" y="658300"/>
            <a:ext cx="1947300" cy="543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318" name="Google Shape;318;p11"/>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319" name="Google Shape;319;p11"/>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20" name="Google Shape;320;p1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1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11">
            <a:hlinkClick r:id="" action="ppaction://noaction"/>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1">
            <a:hlinkClick r:id="" action="ppaction://noaction"/>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324" name="Google Shape;324;p11">
            <a:hlinkClick r:id="rId5" action="ppaction://hlinksldjump"/>
          </p:cNvPr>
          <p:cNvPicPr preferRelativeResize="0"/>
          <p:nvPr/>
        </p:nvPicPr>
        <p:blipFill rotWithShape="1">
          <a:blip r:embed="rId4">
            <a:alphaModFix/>
          </a:blip>
          <a:srcRect l="32001" t="19826" r="39797" b="9790"/>
          <a:stretch/>
        </p:blipFill>
        <p:spPr>
          <a:xfrm rot="-5400000">
            <a:off x="7824899" y="-395073"/>
            <a:ext cx="1138850" cy="2132297"/>
          </a:xfrm>
          <a:prstGeom prst="rect">
            <a:avLst/>
          </a:prstGeom>
          <a:noFill/>
          <a:ln>
            <a:noFill/>
          </a:ln>
        </p:spPr>
      </p:pic>
      <p:sp>
        <p:nvSpPr>
          <p:cNvPr id="325" name="Google Shape;325;p11">
            <a:hlinkClick r:id="rId5"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26" name="Google Shape;326;p11">
            <a:hlinkClick r:id="rId5"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1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11"/>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29" name="Google Shape;329;p1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11"/>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31" name="Google Shape;331;p11">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1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1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11"/>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36" name="Google Shape;336;p1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1">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1">
            <a:hlinkClick r:id="" action="ppaction://noaction"/>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39" name="Google Shape;339;p11">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11"/>
          <p:cNvPicPr preferRelativeResize="0"/>
          <p:nvPr/>
        </p:nvPicPr>
        <p:blipFill rotWithShape="1">
          <a:blip r:embed="rId6">
            <a:alphaModFix/>
          </a:blip>
          <a:srcRect/>
          <a:stretch/>
        </p:blipFill>
        <p:spPr>
          <a:xfrm>
            <a:off x="1369192" y="520850"/>
            <a:ext cx="2756507" cy="1001550"/>
          </a:xfrm>
          <a:prstGeom prst="rect">
            <a:avLst/>
          </a:prstGeom>
          <a:noFill/>
          <a:ln>
            <a:noFill/>
          </a:ln>
        </p:spPr>
      </p:pic>
      <p:pic>
        <p:nvPicPr>
          <p:cNvPr id="341" name="Google Shape;341;p11"/>
          <p:cNvPicPr preferRelativeResize="0"/>
          <p:nvPr/>
        </p:nvPicPr>
        <p:blipFill rotWithShape="1">
          <a:blip r:embed="rId7">
            <a:alphaModFix/>
          </a:blip>
          <a:srcRect/>
          <a:stretch/>
        </p:blipFill>
        <p:spPr>
          <a:xfrm>
            <a:off x="925876" y="1994925"/>
            <a:ext cx="5582710" cy="2299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1000"/>
                                        <p:tgtEl>
                                          <p:spTgt spid="31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 calcmode="lin" valueType="num">
                                      <p:cBhvr additive="base">
                                        <p:cTn id="10" dur="1000"/>
                                        <p:tgtEl>
                                          <p:spTgt spid="31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16"/>
                                        </p:tgtEl>
                                        <p:attrNameLst>
                                          <p:attrName>style.visibility</p:attrName>
                                        </p:attrNameLst>
                                      </p:cBhvr>
                                      <p:to>
                                        <p:strVal val="visible"/>
                                      </p:to>
                                    </p:set>
                                    <p:anim calcmode="lin" valueType="num">
                                      <p:cBhvr additive="base">
                                        <p:cTn id="13" dur="1000"/>
                                        <p:tgtEl>
                                          <p:spTgt spid="31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17"/>
                                        </p:tgtEl>
                                        <p:attrNameLst>
                                          <p:attrName>style.visibility</p:attrName>
                                        </p:attrNameLst>
                                      </p:cBhvr>
                                      <p:to>
                                        <p:strVal val="visible"/>
                                      </p:to>
                                    </p:set>
                                    <p:anim calcmode="lin" valueType="num">
                                      <p:cBhvr additive="base">
                                        <p:cTn id="16" dur="1000"/>
                                        <p:tgtEl>
                                          <p:spTgt spid="31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18"/>
                                        </p:tgtEl>
                                        <p:attrNameLst>
                                          <p:attrName>style.visibility</p:attrName>
                                        </p:attrNameLst>
                                      </p:cBhvr>
                                      <p:to>
                                        <p:strVal val="visible"/>
                                      </p:to>
                                    </p:set>
                                    <p:anim calcmode="lin" valueType="num">
                                      <p:cBhvr additive="base">
                                        <p:cTn id="19" dur="1000"/>
                                        <p:tgtEl>
                                          <p:spTgt spid="3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2"/>
          <p:cNvSpPr txBox="1">
            <a:spLocks noGrp="1"/>
          </p:cNvSpPr>
          <p:nvPr>
            <p:ph type="ctrTitle"/>
          </p:nvPr>
        </p:nvSpPr>
        <p:spPr>
          <a:xfrm rot="-199">
            <a:off x="2045175" y="286925"/>
            <a:ext cx="5171100" cy="3986100"/>
          </a:xfrm>
          <a:prstGeom prst="rect">
            <a:avLst/>
          </a:prstGeom>
          <a:noFill/>
          <a:ln>
            <a:noFill/>
          </a:ln>
        </p:spPr>
        <p:txBody>
          <a:bodyPr spcFirstLastPara="1" wrap="square" lIns="91425" tIns="91425" rIns="91425" bIns="91425" anchor="b" anchorCtr="0">
            <a:noAutofit/>
          </a:bodyPr>
          <a:lstStyle/>
          <a:p>
            <a:pPr marL="457200" lvl="0" indent="-358140" algn="l" rtl="0">
              <a:lnSpc>
                <a:spcPct val="80000"/>
              </a:lnSpc>
              <a:spcBef>
                <a:spcPts val="0"/>
              </a:spcBef>
              <a:spcAft>
                <a:spcPts val="0"/>
              </a:spcAft>
              <a:buSzPts val="2040"/>
              <a:buChar char="●"/>
            </a:pPr>
            <a:r>
              <a:rPr lang="en" sz="2040" b="0"/>
              <a:t>The purpose of the event</a:t>
            </a:r>
            <a:endParaRPr sz="2040" b="0"/>
          </a:p>
          <a:p>
            <a:pPr marL="457200" lvl="0" indent="-358140" algn="l" rtl="0">
              <a:lnSpc>
                <a:spcPct val="80000"/>
              </a:lnSpc>
              <a:spcBef>
                <a:spcPts val="0"/>
              </a:spcBef>
              <a:spcAft>
                <a:spcPts val="0"/>
              </a:spcAft>
              <a:buSzPts val="2040"/>
              <a:buChar char="●"/>
            </a:pPr>
            <a:r>
              <a:rPr lang="en" sz="2040" b="0"/>
              <a:t>What is involved in the event? </a:t>
            </a:r>
            <a:endParaRPr sz="2040" b="0"/>
          </a:p>
          <a:p>
            <a:pPr marL="457200" lvl="0" indent="-358140" algn="l" rtl="0">
              <a:lnSpc>
                <a:spcPct val="80000"/>
              </a:lnSpc>
              <a:spcBef>
                <a:spcPts val="0"/>
              </a:spcBef>
              <a:spcAft>
                <a:spcPts val="0"/>
              </a:spcAft>
              <a:buSzPts val="2040"/>
              <a:buChar char="●"/>
            </a:pPr>
            <a:r>
              <a:rPr lang="en" sz="2040" b="0"/>
              <a:t>What knowledge is demonstrated in the event The information and activities in this chapter can help prepare you for this and other competitive events.</a:t>
            </a:r>
            <a:endParaRPr sz="2040" b="0"/>
          </a:p>
          <a:p>
            <a:pPr marL="0" lvl="0" indent="0" algn="l" rtl="0">
              <a:lnSpc>
                <a:spcPct val="80000"/>
              </a:lnSpc>
              <a:spcBef>
                <a:spcPts val="0"/>
              </a:spcBef>
              <a:spcAft>
                <a:spcPts val="0"/>
              </a:spcAft>
              <a:buClr>
                <a:schemeClr val="dk1"/>
              </a:buClr>
              <a:buSzPts val="770"/>
              <a:buFont typeface="Arial"/>
              <a:buNone/>
            </a:pPr>
            <a:r>
              <a:rPr lang="en" sz="2040" b="0"/>
              <a:t>1.</a:t>
            </a:r>
            <a:r>
              <a:rPr lang="en" sz="2040" b="0">
                <a:solidFill>
                  <a:srgbClr val="0000FF"/>
                </a:solidFill>
              </a:rPr>
              <a:t> How might participating in this event benefit you personally and your future career? Explain.</a:t>
            </a:r>
            <a:endParaRPr sz="2040" b="0">
              <a:solidFill>
                <a:srgbClr val="0000FF"/>
              </a:solidFill>
            </a:endParaRPr>
          </a:p>
          <a:p>
            <a:pPr marL="0" lvl="0" indent="0" algn="l" rtl="0">
              <a:lnSpc>
                <a:spcPct val="80000"/>
              </a:lnSpc>
              <a:spcBef>
                <a:spcPts val="0"/>
              </a:spcBef>
              <a:spcAft>
                <a:spcPts val="0"/>
              </a:spcAft>
              <a:buClr>
                <a:schemeClr val="dk1"/>
              </a:buClr>
              <a:buSzPts val="770"/>
              <a:buFont typeface="Arial"/>
              <a:buNone/>
            </a:pPr>
            <a:r>
              <a:rPr lang="en" sz="2040" b="0"/>
              <a:t> 2. </a:t>
            </a:r>
            <a:r>
              <a:rPr lang="en" sz="2040" b="0">
                <a:solidFill>
                  <a:srgbClr val="980000"/>
                </a:solidFill>
              </a:rPr>
              <a:t>Are you interested in participating in this event? Why or why not?</a:t>
            </a:r>
            <a:endParaRPr sz="2040" b="0">
              <a:solidFill>
                <a:srgbClr val="980000"/>
              </a:solidFill>
            </a:endParaRPr>
          </a:p>
        </p:txBody>
      </p:sp>
      <p:pic>
        <p:nvPicPr>
          <p:cNvPr id="347" name="Google Shape;347;p12">
            <a:hlinkClick r:id="rId3"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348" name="Google Shape;348;p12">
            <a:hlinkClick r:id="rId3" action="ppaction://hlinksldjump"/>
          </p:cNvPr>
          <p:cNvSpPr txBox="1">
            <a:spLocks noGrp="1"/>
          </p:cNvSpPr>
          <p:nvPr>
            <p:ph type="ctrTitle"/>
          </p:nvPr>
        </p:nvSpPr>
        <p:spPr>
          <a:xfrm rot="986875">
            <a:off x="7759659" y="399546"/>
            <a:ext cx="1362559" cy="543063"/>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r>
              <a:rPr lang="en" sz="1900"/>
              <a:t>Event Prep</a:t>
            </a:r>
            <a:endParaRPr sz="1900"/>
          </a:p>
        </p:txBody>
      </p:sp>
      <p:sp>
        <p:nvSpPr>
          <p:cNvPr id="349" name="Google Shape;349;p12">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p12"/>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51" name="Google Shape;351;p1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3" name="Google Shape;353;p12"/>
          <p:cNvPicPr preferRelativeResize="0"/>
          <p:nvPr/>
        </p:nvPicPr>
        <p:blipFill rotWithShape="1">
          <a:blip r:embed="rId5">
            <a:alphaModFix/>
          </a:blip>
          <a:srcRect/>
          <a:stretch/>
        </p:blipFill>
        <p:spPr>
          <a:xfrm>
            <a:off x="-1543961" y="3569625"/>
            <a:ext cx="3475024" cy="3813073"/>
          </a:xfrm>
          <a:prstGeom prst="rect">
            <a:avLst/>
          </a:prstGeom>
          <a:noFill/>
          <a:ln>
            <a:noFill/>
          </a:ln>
        </p:spPr>
      </p:pic>
      <p:pic>
        <p:nvPicPr>
          <p:cNvPr id="354" name="Google Shape;354;p12"/>
          <p:cNvPicPr preferRelativeResize="0"/>
          <p:nvPr/>
        </p:nvPicPr>
        <p:blipFill rotWithShape="1">
          <a:blip r:embed="rId6">
            <a:alphaModFix/>
          </a:blip>
          <a:srcRect/>
          <a:stretch/>
        </p:blipFill>
        <p:spPr>
          <a:xfrm rot="-1122120">
            <a:off x="37792" y="415500"/>
            <a:ext cx="2756508" cy="1001550"/>
          </a:xfrm>
          <a:prstGeom prst="rect">
            <a:avLst/>
          </a:prstGeom>
          <a:noFill/>
          <a:ln>
            <a:noFill/>
          </a:ln>
        </p:spPr>
      </p:pic>
      <p:sp>
        <p:nvSpPr>
          <p:cNvPr id="355" name="Google Shape;355;p12"/>
          <p:cNvSpPr txBox="1"/>
          <p:nvPr/>
        </p:nvSpPr>
        <p:spPr>
          <a:xfrm rot="-487258">
            <a:off x="113616" y="4237274"/>
            <a:ext cx="1331553" cy="73872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highlight>
                  <a:srgbClr val="FF00FF"/>
                </a:highlight>
                <a:latin typeface="Architects Daughter"/>
                <a:ea typeface="Architects Daughter"/>
                <a:cs typeface="Architects Daughter"/>
                <a:sym typeface="Architects Daughter"/>
              </a:rPr>
              <a:t>Check it out!</a:t>
            </a:r>
            <a:endParaRPr sz="18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 calcmode="lin" valueType="num">
                                      <p:cBhvr additive="base">
                                        <p:cTn id="7" dur="1000"/>
                                        <p:tgtEl>
                                          <p:spTgt spid="3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13"/>
          <p:cNvPicPr preferRelativeResize="0"/>
          <p:nvPr/>
        </p:nvPicPr>
        <p:blipFill rotWithShape="1">
          <a:blip r:embed="rId3">
            <a:alphaModFix/>
          </a:blip>
          <a:srcRect/>
          <a:stretch/>
        </p:blipFill>
        <p:spPr>
          <a:xfrm>
            <a:off x="668150" y="304640"/>
            <a:ext cx="5840423" cy="4669323"/>
          </a:xfrm>
          <a:prstGeom prst="rect">
            <a:avLst/>
          </a:prstGeom>
          <a:noFill/>
          <a:ln>
            <a:noFill/>
          </a:ln>
          <a:effectLst>
            <a:outerShdw blurRad="57150" dist="19050" dir="5400000" algn="bl" rotWithShape="0">
              <a:srgbClr val="000000">
                <a:alpha val="48627"/>
              </a:srgbClr>
            </a:outerShdw>
          </a:effectLst>
        </p:spPr>
      </p:pic>
      <p:sp>
        <p:nvSpPr>
          <p:cNvPr id="361" name="Google Shape;361;p13"/>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3"/>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13"/>
          <p:cNvSpPr txBox="1">
            <a:spLocks noGrp="1"/>
          </p:cNvSpPr>
          <p:nvPr>
            <p:ph type="title"/>
          </p:nvPr>
        </p:nvSpPr>
        <p:spPr>
          <a:xfrm>
            <a:off x="1369200" y="1306200"/>
            <a:ext cx="4443900" cy="64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364" name="Google Shape;364;p13"/>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r>
              <a:rPr lang="en" sz="2880">
                <a:latin typeface="Architects Daughter"/>
                <a:ea typeface="Architects Daughter"/>
                <a:cs typeface="Architects Daughter"/>
                <a:sym typeface="Architects Daughter"/>
              </a:rPr>
              <a:t>Excellent time to encourage your students to participate in </a:t>
            </a:r>
            <a:r>
              <a:rPr lang="en" sz="2880" b="1">
                <a:latin typeface="Architects Daughter"/>
                <a:ea typeface="Architects Daughter"/>
                <a:cs typeface="Architects Daughter"/>
                <a:sym typeface="Architects Daughter"/>
              </a:rPr>
              <a:t>Forensic Science</a:t>
            </a:r>
            <a:r>
              <a:rPr lang="en" sz="2880">
                <a:latin typeface="Architects Daughter"/>
                <a:ea typeface="Architects Daughter"/>
                <a:cs typeface="Architects Daughter"/>
                <a:sym typeface="Architects Daughter"/>
              </a:rPr>
              <a:t>. Each chapter suggests different events. This is an excellent opportunity to incorporate HOSA in the classroom.</a:t>
            </a:r>
            <a:endParaRPr sz="1800">
              <a:latin typeface="Architects Daughter"/>
              <a:ea typeface="Architects Daughter"/>
              <a:cs typeface="Architects Daughter"/>
              <a:sym typeface="Architects Daughter"/>
            </a:endParaRPr>
          </a:p>
        </p:txBody>
      </p:sp>
      <p:pic>
        <p:nvPicPr>
          <p:cNvPr id="365" name="Google Shape;365;p13"/>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66" name="Google Shape;366;p1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1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13">
            <a:hlinkClick r:id="" action="ppaction://noaction"/>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13">
            <a:hlinkClick r:id="" action="ppaction://noaction"/>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370" name="Google Shape;370;p13">
            <a:hlinkClick r:id="rId5"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371" name="Google Shape;371;p13">
            <a:hlinkClick r:id="rId5"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2" name="Google Shape;372;p13">
            <a:hlinkClick r:id="rId5"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1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3"/>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5" name="Google Shape;375;p1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3"/>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7" name="Google Shape;377;p13">
            <a:hlinkClick r:id="" action="ppaction://noaction"/>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1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3"/>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82" name="Google Shape;382;p1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13">
            <a:hlinkClick r:id="" action="ppaction://noaction"/>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3">
            <a:hlinkClick r:id="" action="ppaction://noaction"/>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85" name="Google Shape;385;p13">
            <a:hlinkClick r:id="" action="ppaction://noaction"/>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p13"/>
          <p:cNvPicPr preferRelativeResize="0"/>
          <p:nvPr/>
        </p:nvPicPr>
        <p:blipFill rotWithShape="1">
          <a:blip r:embed="rId6">
            <a:alphaModFix/>
          </a:blip>
          <a:srcRect/>
          <a:stretch/>
        </p:blipFill>
        <p:spPr>
          <a:xfrm>
            <a:off x="1369192" y="520850"/>
            <a:ext cx="2756507" cy="1001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1000"/>
                                        <p:tgtEl>
                                          <p:spTgt spid="36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61"/>
                                        </p:tgtEl>
                                        <p:attrNameLst>
                                          <p:attrName>style.visibility</p:attrName>
                                        </p:attrNameLst>
                                      </p:cBhvr>
                                      <p:to>
                                        <p:strVal val="visible"/>
                                      </p:to>
                                    </p:set>
                                    <p:anim calcmode="lin" valueType="num">
                                      <p:cBhvr additive="base">
                                        <p:cTn id="10" dur="1000"/>
                                        <p:tgtEl>
                                          <p:spTgt spid="36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62"/>
                                        </p:tgtEl>
                                        <p:attrNameLst>
                                          <p:attrName>style.visibility</p:attrName>
                                        </p:attrNameLst>
                                      </p:cBhvr>
                                      <p:to>
                                        <p:strVal val="visible"/>
                                      </p:to>
                                    </p:set>
                                    <p:anim calcmode="lin" valueType="num">
                                      <p:cBhvr additive="base">
                                        <p:cTn id="13" dur="1000"/>
                                        <p:tgtEl>
                                          <p:spTgt spid="362"/>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63"/>
                                        </p:tgtEl>
                                        <p:attrNameLst>
                                          <p:attrName>style.visibility</p:attrName>
                                        </p:attrNameLst>
                                      </p:cBhvr>
                                      <p:to>
                                        <p:strVal val="visible"/>
                                      </p:to>
                                    </p:set>
                                    <p:anim calcmode="lin" valueType="num">
                                      <p:cBhvr additive="base">
                                        <p:cTn id="16" dur="1000"/>
                                        <p:tgtEl>
                                          <p:spTgt spid="363"/>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64"/>
                                        </p:tgtEl>
                                        <p:attrNameLst>
                                          <p:attrName>style.visibility</p:attrName>
                                        </p:attrNameLst>
                                      </p:cBhvr>
                                      <p:to>
                                        <p:strVal val="visible"/>
                                      </p:to>
                                    </p:set>
                                    <p:anim calcmode="lin" valueType="num">
                                      <p:cBhvr additive="base">
                                        <p:cTn id="19" dur="1000"/>
                                        <p:tgtEl>
                                          <p:spTgt spid="3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1511</Words>
  <Application>Microsoft Office PowerPoint</Application>
  <PresentationFormat>On-screen Show (16:9)</PresentationFormat>
  <Paragraphs>364</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Calibri</vt:lpstr>
      <vt:lpstr>Catamaran</vt:lpstr>
      <vt:lpstr>Arial</vt:lpstr>
      <vt:lpstr>Roboto</vt:lpstr>
      <vt:lpstr>Architects Daughter</vt:lpstr>
      <vt:lpstr>Comic Sans MS</vt:lpstr>
      <vt:lpstr>Interactive Bulletin Board by Slidesgo</vt:lpstr>
      <vt:lpstr>Welcome </vt:lpstr>
      <vt:lpstr>PowerPoint Presentation</vt:lpstr>
      <vt:lpstr>Medical Term Scavenger Hunt - Chapter Opener</vt:lpstr>
      <vt:lpstr>Fingernails The fingernails are said to cover the dorsal surfaces of the distal phalanges (the bone segments that are the farthest away from the wrist in each hand). From a  common-sense point of view, this might seem inaccurate. Should fingernails be located on the anterior, or front, of each hand? Remember, however, that in science and medicine, locations and positions on the human body are described from the perspective of anatomical position. In anatomical position, the body is erect with the arms at the sides and the palms facing forward. From this point of view, the fingernails cover the dorsal surfaces of the distal phalanges. </vt:lpstr>
      <vt:lpstr>Career to Consider</vt:lpstr>
      <vt:lpstr>Official Event Resource</vt:lpstr>
      <vt:lpstr>Event Prep</vt:lpstr>
      <vt:lpstr>The purpose of the event What is involved in the event?  What knowledge is demonstrated in the event The information and activities in this chapter can help prepare you for this and other competitive events. 1. How might participating in this event benefit you personally and your future career? Explain.  2. Are you interested in participating in this event? Why or why not?</vt:lpstr>
      <vt:lpstr>Event Prep</vt:lpstr>
      <vt:lpstr>Event Prep</vt:lpstr>
      <vt:lpstr>New Labs in Intro to Medical Terminology, 2nd Ed</vt:lpstr>
      <vt:lpstr>PowerPoint Presentation</vt:lpstr>
      <vt:lpstr>Games</vt:lpstr>
      <vt:lpstr>PowerPoint Presentation</vt:lpstr>
      <vt:lpstr>PowerPoint Presentation</vt:lpstr>
      <vt:lpstr>Walk in the patient’s shoes - </vt:lpstr>
      <vt:lpstr>Student Challenge - 1 of 30</vt:lpstr>
      <vt:lpstr>Make a Model</vt:lpstr>
      <vt:lpstr>Make a Model</vt:lpstr>
      <vt:lpstr>Make a Model</vt:lpstr>
      <vt:lpstr>Make a Model</vt:lpstr>
      <vt:lpstr>Make a Model</vt:lpstr>
      <vt:lpstr>Team Challenge</vt:lpstr>
      <vt:lpstr>This Is a Map!</vt:lpstr>
      <vt:lpstr>What happens to the “Corn” we eat?</vt:lpstr>
      <vt:lpstr>PowerPoint Presentation</vt:lpstr>
      <vt:lpstr>PowerPoint Presentation</vt:lpstr>
      <vt:lpstr>PowerPoint Presentation</vt:lpstr>
      <vt:lpstr>Work Place SKILLS,  in every chapter</vt:lpstr>
      <vt:lpstr>Work Place SKILLS in every chapter</vt:lpstr>
      <vt:lpstr>Team Challenge (Brain break) 5 in 1 minute</vt:lpstr>
      <vt:lpstr>End of Chapter Reviews in the Book</vt:lpstr>
      <vt:lpstr>PowerPoint Presentation</vt:lpstr>
      <vt:lpstr>PowerPoint Presentation</vt:lpstr>
      <vt:lpstr>Flyswatter/Bingo</vt:lpstr>
      <vt:lpstr>Flash  cards</vt:lpstr>
      <vt:lpstr>Word Surgery </vt:lpstr>
      <vt:lpstr>Rhino/rhea </vt:lpstr>
      <vt:lpstr>Runny nose </vt:lpstr>
      <vt:lpstr>Cephal/algia </vt:lpstr>
      <vt:lpstr>H/A Headache </vt:lpstr>
      <vt:lpstr>PowerPoint Presentation</vt:lpstr>
      <vt:lpstr>Flash  cards</vt:lpstr>
      <vt:lpstr>Flashcards- table groups</vt:lpstr>
      <vt:lpstr>Flash  cards</vt:lpstr>
      <vt:lpstr>Diagram Card</vt:lpstr>
      <vt:lpstr>  Yes LOTS of Different ideas Next session</vt:lpstr>
      <vt:lpstr>  Please Clean up and leave bag at table for next session</vt:lpstr>
      <vt:lpstr>Contact Information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Turnbull, Kim</dc:creator>
  <cp:lastModifiedBy>Regina Jackson</cp:lastModifiedBy>
  <cp:revision>1</cp:revision>
  <dcterms:modified xsi:type="dcterms:W3CDTF">2023-07-20T21:14:07Z</dcterms:modified>
</cp:coreProperties>
</file>