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7/13/2025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7/13/2025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78B86-A49E-39BE-B474-D966EFCE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674CE-4321-B0FD-BEFE-5C4BD3923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6DF4A-E2DA-6FA6-5EBA-86E051208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C483A-0DB8-00FE-9D7D-E0A782DB5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95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3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5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54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Z0-KfpEOJkc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84FF8-1A7D-1C77-963C-71E137214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Why Choose The AMCA? 2024">
            <a:hlinkClick r:id="" action="ppaction://media"/>
            <a:extLst>
              <a:ext uri="{FF2B5EF4-FFF2-40B4-BE49-F238E27FC236}">
                <a16:creationId xmlns:a16="http://schemas.microsoft.com/office/drawing/2014/main" id="{C9AE1281-A8B0-2CCC-3289-F3A9A868ED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540441" y="795207"/>
            <a:ext cx="9387333" cy="5303841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27085</TotalTime>
  <Words>32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Euphemia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Regina Jackson</dc:creator>
  <cp:lastModifiedBy>Regina Jackson</cp:lastModifiedBy>
  <cp:revision>16</cp:revision>
  <dcterms:created xsi:type="dcterms:W3CDTF">2024-06-18T02:54:00Z</dcterms:created>
  <dcterms:modified xsi:type="dcterms:W3CDTF">2025-07-13T23:52:42Z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