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4"/>
  </p:sldMasterIdLst>
  <p:notesMasterIdLst>
    <p:notesMasterId r:id="rId6"/>
  </p:notesMasterIdLst>
  <p:handoutMasterIdLst>
    <p:handoutMasterId r:id="rId7"/>
  </p:handoutMasterIdLst>
  <p:sldIdLst>
    <p:sldId id="268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59" d="100"/>
          <a:sy n="59" d="100"/>
        </p:scale>
        <p:origin x="84" y="2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8" d="100"/>
          <a:sy n="58" d="100"/>
        </p:scale>
        <p:origin x="1974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EAAF3-9831-450B-8D59-2C09DB96C8FC}" type="datetimeFigureOut">
              <a:rPr lang="en-US"/>
              <a:t>7/13/2025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34459-7356-44BF-850D-8B30C4FB3B6B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50CD79-FC16-4410-AB61-17F26E6D3BC8}" type="datetimeFigureOut">
              <a:rPr lang="en-US"/>
              <a:t>7/13/2025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3C37BE-C303-496D-B5CD-85F2937540F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178B86-A49E-39BE-B474-D966EFCE7B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77674CE-4321-B0FD-BEFE-5C4BD3923B8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1B6DF4A-E2DA-6FA6-5EBA-86E0512082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1" dirty="0">
                <a:latin typeface="Arial" pitchFamily="34" charset="0"/>
                <a:cs typeface="Arial" pitchFamily="34" charset="0"/>
              </a:rPr>
              <a:t>NOTE:</a:t>
            </a:r>
          </a:p>
          <a:p>
            <a:r>
              <a:rPr lang="en-US" i="1" dirty="0">
                <a:latin typeface="Arial" pitchFamily="34" charset="0"/>
                <a:cs typeface="Arial" pitchFamily="34" charset="0"/>
              </a:rPr>
              <a:t>To change the  image on this slide, select the picture and delete it. Then click the Pictures icon in the placeholder to insert your own image.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0C483A-0DB8-00FE-9D7D-E0A782DB5F6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6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02B9795-92DC-40DC-A1CA-9A4B349D7824}" type="datetimeFigureOut">
              <a:rPr lang="en-US" smtClean="0"/>
              <a:pPr/>
              <a:t>7/13/2025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7360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 smtClean="0"/>
              <a:pPr/>
              <a:t>7/13/2025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831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 smtClean="0"/>
              <a:pPr/>
              <a:t>7/13/2025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79542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 smtClean="0"/>
              <a:pPr/>
              <a:t>7/13/2025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50331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 smtClean="0"/>
              <a:pPr/>
              <a:t>7/13/2025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350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 smtClean="0"/>
              <a:pPr/>
              <a:t>7/13/2025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42572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 smtClean="0"/>
              <a:pPr/>
              <a:t>7/13/2025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7379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 smtClean="0"/>
              <a:t>7/13/2025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7178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 smtClean="0"/>
              <a:t>7/13/2025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1590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" name="Picture Placeholder 10" descr="An empty placeholder to add an image. Click on the placeholder and select the image that you wish to add.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495461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 smtClean="0"/>
              <a:t>7/13/2025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608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 smtClean="0"/>
              <a:t>7/13/2025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1963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 smtClean="0"/>
              <a:t>7/13/2025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646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 smtClean="0"/>
              <a:t>7/13/2025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8281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 smtClean="0"/>
              <a:t>7/13/2025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0056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 smtClean="0"/>
              <a:t>7/13/2025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278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 smtClean="0"/>
              <a:t>7/13/2025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6073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 smtClean="0"/>
              <a:t>7/13/2025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2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02B9795-92DC-40DC-A1CA-9A4B349D7824}" type="datetimeFigureOut">
              <a:rPr lang="en-US" smtClean="0"/>
              <a:pPr/>
              <a:t>7/13/2025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511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8.xml"/><Relationship Id="rId1" Type="http://schemas.openxmlformats.org/officeDocument/2006/relationships/video" Target="https://www.youtube.com/embed/TkPQceES9Ec?feature=oembed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C984FF8-1A7D-1C77-963C-71E1372148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>
            <a:extLst>
              <a:ext uri="{FF2B5EF4-FFF2-40B4-BE49-F238E27FC236}">
                <a16:creationId xmlns:a16="http://schemas.microsoft.com/office/drawing/2014/main" id="{6BD642B1-E8A0-4B5B-8E4A-D8EF15A08E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241D71B9-BFD9-40DE-BC3B-E64BA28953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D2504B9E-D812-4C78-9981-5F48C1288A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2F886AB1-61BE-4427-BED7-571CF1EF1C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E912E8F6-1094-49C1-B7CD-CC46B33D6F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1870FE29-3AF7-4226-8303-7C1B0B8E1F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8B226A40-22CC-40E5-9EC4-5163536C6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6BB9B7D3-101C-4F55-A956-62DA4AAD4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786"/>
            <a:ext cx="12229962" cy="6856214"/>
            <a:chOff x="-15736" y="0"/>
            <a:chExt cx="12229962" cy="6856214"/>
          </a:xfrm>
        </p:grpSpPr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53BD5441-821C-4091-8DDD-A4A56A6FC8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AFC6E877-1BD2-4856-8FFD-250D27C158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F64C008A-2A32-4626-A83A-16A984F886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875D67EF-62E2-43F5-8005-7A7A319D05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52" name="Rectangle 51">
            <a:extLst>
              <a:ext uri="{FF2B5EF4-FFF2-40B4-BE49-F238E27FC236}">
                <a16:creationId xmlns:a16="http://schemas.microsoft.com/office/drawing/2014/main" id="{9D2CA3DB-2141-4DE2-9F8A-9E5561DDFD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11086" y="1092200"/>
            <a:ext cx="8962768" cy="3128346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1214B64F-D291-4308-B071-A2678ED782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164080" y="5518838"/>
            <a:ext cx="786384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Online Media 1" title="AMCA Products and Services">
            <a:hlinkClick r:id="" action="ppaction://media"/>
            <a:extLst>
              <a:ext uri="{FF2B5EF4-FFF2-40B4-BE49-F238E27FC236}">
                <a16:creationId xmlns:a16="http://schemas.microsoft.com/office/drawing/2014/main" id="{297BD8C3-621A-7D86-9B26-2011AF240C4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9"/>
          <a:stretch>
            <a:fillRect/>
          </a:stretch>
        </p:blipFill>
        <p:spPr>
          <a:xfrm>
            <a:off x="1016000" y="558800"/>
            <a:ext cx="10160000" cy="574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710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CDDBB83-77C1-4099-A0AA-289882E745E2}">
  <ds:schemaRefs>
    <ds:schemaRef ds:uri="http://purl.org/dc/elements/1.1/"/>
    <ds:schemaRef ds:uri="http://schemas.microsoft.com/office/2006/metadata/properties"/>
    <ds:schemaRef ds:uri="4873beb7-5857-4685-be1f-d57550cc96cc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27091</TotalTime>
  <Words>32</Words>
  <Application>Microsoft Office PowerPoint</Application>
  <PresentationFormat>Widescreen</PresentationFormat>
  <Paragraphs>3</Paragraphs>
  <Slides>1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Euphemia</vt:lpstr>
      <vt:lpstr>Garamond</vt:lpstr>
      <vt:lpstr>Organic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Regina Jackson</dc:creator>
  <cp:lastModifiedBy>Regina Jackson</cp:lastModifiedBy>
  <cp:revision>17</cp:revision>
  <dcterms:created xsi:type="dcterms:W3CDTF">2024-06-18T02:54:00Z</dcterms:created>
  <dcterms:modified xsi:type="dcterms:W3CDTF">2025-07-13T23:59:10Z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