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/>
    <p:restoredTop sz="94714"/>
  </p:normalViewPr>
  <p:slideViewPr>
    <p:cSldViewPr snapToGrid="0">
      <p:cViewPr varScale="1">
        <p:scale>
          <a:sx n="82" d="100"/>
          <a:sy n="82" d="100"/>
        </p:scale>
        <p:origin x="557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0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162E3C6-A66C-EC43-8D6D-F6B96569F138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AA938B7-8E46-164F-BA1E-59B7B44AA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66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black dress&#10;&#10;AI-generated content may be incorrect.">
            <a:extLst>
              <a:ext uri="{FF2B5EF4-FFF2-40B4-BE49-F238E27FC236}">
                <a16:creationId xmlns:a16="http://schemas.microsoft.com/office/drawing/2014/main" id="{25A9C8B5-37A3-1E8D-B10E-5B92F6FA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168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38C46D-C95B-88F0-BE58-BEAB0372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336176"/>
            <a:ext cx="5247340" cy="590390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Kylee Cubine </a:t>
            </a:r>
          </a:p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Motivational Speaker </a:t>
            </a:r>
          </a:p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</a:p>
          <a:p>
            <a:pPr marL="0" indent="0" algn="ct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Author</a:t>
            </a:r>
          </a:p>
        </p:txBody>
      </p:sp>
    </p:spTree>
    <p:extLst>
      <p:ext uri="{BB962C8B-B14F-4D97-AF65-F5344CB8AC3E}">
        <p14:creationId xmlns:p14="http://schemas.microsoft.com/office/powerpoint/2010/main" val="350330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blue dress standing in front of a wooden cross&#10;&#10;AI-generated content may be incorrect.">
            <a:extLst>
              <a:ext uri="{FF2B5EF4-FFF2-40B4-BE49-F238E27FC236}">
                <a16:creationId xmlns:a16="http://schemas.microsoft.com/office/drawing/2014/main" id="{6C4182B6-3989-2D8D-401B-524382DB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3" y="288754"/>
            <a:ext cx="4192227" cy="6280491"/>
          </a:xfrm>
          <a:prstGeom prst="rect">
            <a:avLst/>
          </a:prstGeom>
        </p:spPr>
      </p:pic>
      <p:pic>
        <p:nvPicPr>
          <p:cNvPr id="7" name="Picture 6" descr="A person in a blue dress kneeling in front of a cross&#10;&#10;AI-generated content may be incorrect.">
            <a:extLst>
              <a:ext uri="{FF2B5EF4-FFF2-40B4-BE49-F238E27FC236}">
                <a16:creationId xmlns:a16="http://schemas.microsoft.com/office/drawing/2014/main" id="{26E9B488-00F1-AEDD-D0F1-4088B077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597" y="349836"/>
            <a:ext cx="4569627" cy="6072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49567-2FBA-C5F0-C092-370EB052EDA5}"/>
              </a:ext>
            </a:extLst>
          </p:cNvPr>
          <p:cNvSpPr txBox="1"/>
          <p:nvPr/>
        </p:nvSpPr>
        <p:spPr>
          <a:xfrm>
            <a:off x="4966447" y="793376"/>
            <a:ext cx="22591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“His Way Never Fails” 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Coming Soon!!!!!</a:t>
            </a:r>
          </a:p>
        </p:txBody>
      </p:sp>
    </p:spTree>
    <p:extLst>
      <p:ext uri="{BB962C8B-B14F-4D97-AF65-F5344CB8AC3E}">
        <p14:creationId xmlns:p14="http://schemas.microsoft.com/office/powerpoint/2010/main" val="181309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FC159C4-9473-2409-458D-C4D695D28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YOU!!!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9FA22785-3011-E898-4E2C-445B3DF7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 me on: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Instagram: @kyleecubine_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Youtube: Kylee Cubine 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Tiktok: @kyleecubine</a:t>
            </a:r>
          </a:p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kyleecubine@gmail.com</a:t>
            </a:r>
          </a:p>
          <a:p>
            <a:pPr lvl="1"/>
            <a:endParaRPr lang="en-US" sz="1600" dirty="0"/>
          </a:p>
        </p:txBody>
      </p:sp>
      <p:pic>
        <p:nvPicPr>
          <p:cNvPr id="5" name="Content Placeholder 4" descr="A person leaning against a brick wall&#10;&#10;AI-generated content may be incorrect.">
            <a:extLst>
              <a:ext uri="{FF2B5EF4-FFF2-40B4-BE49-F238E27FC236}">
                <a16:creationId xmlns:a16="http://schemas.microsoft.com/office/drawing/2014/main" id="{115013F8-A41D-73BC-DB72-A74F2C5C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4044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4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D0E53EAD-CA6F-9C77-1069-AF3F60679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263" y="416858"/>
            <a:ext cx="6284022" cy="6196339"/>
          </a:xfrm>
        </p:spPr>
      </p:pic>
      <p:pic>
        <p:nvPicPr>
          <p:cNvPr id="17" name="Picture 16" descr="A child lying in a hospital bed&#10;&#10;AI-generated content may be incorrect.">
            <a:extLst>
              <a:ext uri="{FF2B5EF4-FFF2-40B4-BE49-F238E27FC236}">
                <a16:creationId xmlns:a16="http://schemas.microsoft.com/office/drawing/2014/main" id="{6AC1DE6D-3D63-0874-5B11-23AED817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285" y="416858"/>
            <a:ext cx="4829775" cy="61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X-ray of a leg with broken bone&#10;&#10;AI-generated content may be incorrect.">
            <a:extLst>
              <a:ext uri="{FF2B5EF4-FFF2-40B4-BE49-F238E27FC236}">
                <a16:creationId xmlns:a16="http://schemas.microsoft.com/office/drawing/2014/main" id="{A74597F9-1666-C761-05E8-374C22DD6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7441" y="99664"/>
            <a:ext cx="5177117" cy="66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X-ray of a leg bone&#10;&#10;AI-generated content may be incorrect.">
            <a:extLst>
              <a:ext uri="{FF2B5EF4-FFF2-40B4-BE49-F238E27FC236}">
                <a16:creationId xmlns:a16="http://schemas.microsoft.com/office/drawing/2014/main" id="{2C6FFB09-9411-1851-363B-31B01A0B0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296" y="177902"/>
            <a:ext cx="4876646" cy="6502195"/>
          </a:xfrm>
          <a:prstGeom prst="rect">
            <a:avLst/>
          </a:prstGeom>
        </p:spPr>
      </p:pic>
      <p:pic>
        <p:nvPicPr>
          <p:cNvPr id="17" name="Picture 16" descr="A close-up of a leg&#10;&#10;AI-generated content may be incorrect.">
            <a:extLst>
              <a:ext uri="{FF2B5EF4-FFF2-40B4-BE49-F238E27FC236}">
                <a16:creationId xmlns:a16="http://schemas.microsoft.com/office/drawing/2014/main" id="{17F15A5C-1175-959F-C9CA-26245A87B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83937" y="990676"/>
            <a:ext cx="6502196" cy="48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hospital bed holding flowers&#10;&#10;AI-generated content may be incorrect.">
            <a:extLst>
              <a:ext uri="{FF2B5EF4-FFF2-40B4-BE49-F238E27FC236}">
                <a16:creationId xmlns:a16="http://schemas.microsoft.com/office/drawing/2014/main" id="{5DD1F757-9CEC-930A-FBE6-5AD8F46B1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613" y="289455"/>
            <a:ext cx="4913387" cy="6279090"/>
          </a:xfrm>
          <a:prstGeom prst="rect">
            <a:avLst/>
          </a:prstGeom>
        </p:spPr>
      </p:pic>
      <p:pic>
        <p:nvPicPr>
          <p:cNvPr id="7" name="Picture 6" descr="A group of people in a hospital&#10;&#10;AI-generated content may be incorrect.">
            <a:extLst>
              <a:ext uri="{FF2B5EF4-FFF2-40B4-BE49-F238E27FC236}">
                <a16:creationId xmlns:a16="http://schemas.microsoft.com/office/drawing/2014/main" id="{74987E44-F95A-4D7B-482A-EE2F7C75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86825" y="1074493"/>
            <a:ext cx="6280293" cy="47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2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X-ray of a leg&#10;&#10;AI-generated content may be incorrect.">
            <a:extLst>
              <a:ext uri="{FF2B5EF4-FFF2-40B4-BE49-F238E27FC236}">
                <a16:creationId xmlns:a16="http://schemas.microsoft.com/office/drawing/2014/main" id="{121FC100-F0E8-C36D-21DF-E6D2E50CC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224" y="177875"/>
            <a:ext cx="5136776" cy="6502249"/>
          </a:xfrm>
          <a:prstGeom prst="rect">
            <a:avLst/>
          </a:prstGeom>
        </p:spPr>
      </p:pic>
      <p:pic>
        <p:nvPicPr>
          <p:cNvPr id="7" name="Picture 6" descr="A person with a bruised leg&#10;&#10;AI-generated content may be incorrect.">
            <a:extLst>
              <a:ext uri="{FF2B5EF4-FFF2-40B4-BE49-F238E27FC236}">
                <a16:creationId xmlns:a16="http://schemas.microsoft.com/office/drawing/2014/main" id="{308FA1BB-2099-CB0C-BFC4-9AAF2C789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60" y="177875"/>
            <a:ext cx="4334833" cy="65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running with a football ball&#10;&#10;AI-generated content may be incorrect.">
            <a:extLst>
              <a:ext uri="{FF2B5EF4-FFF2-40B4-BE49-F238E27FC236}">
                <a16:creationId xmlns:a16="http://schemas.microsoft.com/office/drawing/2014/main" id="{9813E423-8EF6-6739-D1EA-8D41B52D0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87" r="3567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Content Placeholder 4" descr="A person in a football uniform&#10;&#10;AI-generated content may be incorrect.">
            <a:extLst>
              <a:ext uri="{FF2B5EF4-FFF2-40B4-BE49-F238E27FC236}">
                <a16:creationId xmlns:a16="http://schemas.microsoft.com/office/drawing/2014/main" id="{995A220D-5962-1D55-5FED-3549AAB29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" b="2926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3" name="Picture 12" descr="A person running with a football ball&#10;&#10;AI-generated content may be incorrect.">
            <a:extLst>
              <a:ext uri="{FF2B5EF4-FFF2-40B4-BE49-F238E27FC236}">
                <a16:creationId xmlns:a16="http://schemas.microsoft.com/office/drawing/2014/main" id="{98B09731-D2F9-B042-9257-55DC692F8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906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9" name="Picture 8" descr="A person kicking a football ball&#10;&#10;AI-generated content may be incorrect.">
            <a:extLst>
              <a:ext uri="{FF2B5EF4-FFF2-40B4-BE49-F238E27FC236}">
                <a16:creationId xmlns:a16="http://schemas.microsoft.com/office/drawing/2014/main" id="{BEA6D1C6-BCDB-DDD0-9BE6-9D33433BA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9" r="19127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7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blue graduation gown blowing confetti&#10;&#10;AI-generated content may be incorrect.">
            <a:extLst>
              <a:ext uri="{FF2B5EF4-FFF2-40B4-BE49-F238E27FC236}">
                <a16:creationId xmlns:a16="http://schemas.microsoft.com/office/drawing/2014/main" id="{44E52529-00AB-6B53-9959-6E1F017BF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8219"/>
          <a:stretch>
            <a:fillRect/>
          </a:stretch>
        </p:blipFill>
        <p:spPr>
          <a:xfrm>
            <a:off x="292521" y="264174"/>
            <a:ext cx="4603257" cy="6329651"/>
          </a:xfrm>
          <a:prstGeom prst="rect">
            <a:avLst/>
          </a:prstGeom>
        </p:spPr>
      </p:pic>
      <p:pic>
        <p:nvPicPr>
          <p:cNvPr id="13" name="Picture 12" descr="A group of people in blue graduation gowns throwing confetti&#10;&#10;AI-generated content may be incorrect.">
            <a:extLst>
              <a:ext uri="{FF2B5EF4-FFF2-40B4-BE49-F238E27FC236}">
                <a16:creationId xmlns:a16="http://schemas.microsoft.com/office/drawing/2014/main" id="{0747FB5A-539A-AB15-1E62-78259E37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68" r="3" b="3"/>
          <a:stretch>
            <a:fillRect/>
          </a:stretch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9" name="Picture 8" descr="A person in a blue graduation gown&#10;&#10;AI-generated content may be incorrect.">
            <a:extLst>
              <a:ext uri="{FF2B5EF4-FFF2-40B4-BE49-F238E27FC236}">
                <a16:creationId xmlns:a16="http://schemas.microsoft.com/office/drawing/2014/main" id="{ACCC398D-4EC5-3B20-6CE8-7E5113AB5B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727" r="-2" b="47725"/>
          <a:stretch>
            <a:fillRect/>
          </a:stretch>
        </p:blipFill>
        <p:spPr>
          <a:xfrm>
            <a:off x="5201533" y="3710935"/>
            <a:ext cx="6152267" cy="27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Two women sitting at a table&#10;&#10;AI-generated content may be incorrect.">
            <a:extLst>
              <a:ext uri="{FF2B5EF4-FFF2-40B4-BE49-F238E27FC236}">
                <a16:creationId xmlns:a16="http://schemas.microsoft.com/office/drawing/2014/main" id="{E724D687-D33E-2797-060D-D7149D61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5" r="3736" b="-1"/>
          <a:stretch>
            <a:fillRect/>
          </a:stretch>
        </p:blipFill>
        <p:spPr>
          <a:xfrm>
            <a:off x="321734" y="195556"/>
            <a:ext cx="3180288" cy="3115714"/>
          </a:xfrm>
          <a:prstGeom prst="rect">
            <a:avLst/>
          </a:prstGeom>
        </p:spPr>
      </p:pic>
      <p:pic>
        <p:nvPicPr>
          <p:cNvPr id="11" name="Picture 10" descr="A person sitting at a table with books on it&#10;&#10;AI-generated content may be incorrect.">
            <a:extLst>
              <a:ext uri="{FF2B5EF4-FFF2-40B4-BE49-F238E27FC236}">
                <a16:creationId xmlns:a16="http://schemas.microsoft.com/office/drawing/2014/main" id="{20B0F20A-B675-8856-6D25-9D75A2CD3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09" r="-5" b="24252"/>
          <a:stretch>
            <a:fillRect/>
          </a:stretch>
        </p:blipFill>
        <p:spPr>
          <a:xfrm>
            <a:off x="225470" y="3429000"/>
            <a:ext cx="3276552" cy="2959871"/>
          </a:xfrm>
          <a:prstGeom prst="rect">
            <a:avLst/>
          </a:prstGeom>
        </p:spPr>
      </p:pic>
      <p:pic>
        <p:nvPicPr>
          <p:cNvPr id="5" name="Content Placeholder 4" descr="A person in a black dress&#10;&#10;AI-generated content may be incorrect.">
            <a:extLst>
              <a:ext uri="{FF2B5EF4-FFF2-40B4-BE49-F238E27FC236}">
                <a16:creationId xmlns:a16="http://schemas.microsoft.com/office/drawing/2014/main" id="{EEAA1154-FB00-6D56-12BC-626D669E7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1282" b="2"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Picture 6" descr="A person holding a book in front of trees&#10;&#10;AI-generated content may be incorrect.">
            <a:extLst>
              <a:ext uri="{FF2B5EF4-FFF2-40B4-BE49-F238E27FC236}">
                <a16:creationId xmlns:a16="http://schemas.microsoft.com/office/drawing/2014/main" id="{E8B4B5C2-0F77-71F6-9410-B511C854A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21" b="2"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6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43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Kylee Cubine</dc:creator>
  <cp:lastModifiedBy>Kylee Cubine</cp:lastModifiedBy>
  <cp:revision>2</cp:revision>
  <dcterms:created xsi:type="dcterms:W3CDTF">2025-07-19T02:19:59Z</dcterms:created>
  <dcterms:modified xsi:type="dcterms:W3CDTF">2025-07-19T15:27:06Z</dcterms:modified>
</cp:coreProperties>
</file>