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Homemade Apple" panose="020B0604020202020204" charset="0"/>
      <p:regular r:id="rId43"/>
    </p:embeddedFont>
    <p:embeddedFont>
      <p:font typeface="Maven Pro" panose="020B0604020202020204" charset="0"/>
      <p:regular r:id="rId44"/>
      <p:bold r:id="rId45"/>
    </p:embeddedFont>
    <p:embeddedFont>
      <p:font typeface="Maven Pro Black" panose="020B0604020202020204" charset="0"/>
      <p:bold r:id="rId46"/>
    </p:embeddedFont>
    <p:embeddedFont>
      <p:font typeface="Poppins" panose="00000500000000000000" pitchFamily="2" charset="0"/>
      <p:regular r:id="rId47"/>
      <p:bold r:id="rId48"/>
      <p:italic r:id="rId49"/>
      <p:boldItalic r:id="rId50"/>
    </p:embeddedFont>
    <p:embeddedFont>
      <p:font typeface="Poppins Light" panose="00000400000000000000" pitchFamily="2" charset="0"/>
      <p:regular r:id="rId51"/>
      <p:bold r:id="rId52"/>
      <p:italic r:id="rId53"/>
      <p:boldItalic r:id="rId54"/>
    </p:embeddedFont>
    <p:embeddedFont>
      <p:font typeface="Source Sans Pro" panose="020B0503030403020204" pitchFamily="34" charset="0"/>
      <p:regular r:id="rId55"/>
      <p:bold r:id="rId56"/>
    </p:embeddedFont>
    <p:embeddedFont>
      <p:font typeface="Sriracha" panose="020B0604020202020204" charset="-34"/>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CE9AFA-BAA9-4C88-A1F9-A07C866D8B89}">
  <a:tblStyle styleId="{27CE9AFA-BAA9-4C88-A1F9-A07C866D8B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6f344878e0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6f344878e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6f3878b766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6f3878b766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f3878b766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f3878b766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6f344878e0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6f344878e0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6f344878e0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6f344878e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6f344878e0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6f344878e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6f344878e0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6f344878e0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6f344878e0_0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6f344878e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36f3878b766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36f3878b76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6f47878a7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6f47878a7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eb2014fdb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eb2014fd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6f344878e0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6f344878e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36f344878e0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36f344878e0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6f344878e0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6f344878e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6f3878b766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6f3878b76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6f344878e0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6f344878e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6f344878e0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6f344878e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6f344878e0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6f344878e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6f344878e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6f344878e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36f344878e0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36f344878e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6f3878b766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6f3878b766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eb2014fdb4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eb2014fd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6f3878b766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6f3878b76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6f344878e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6f344878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6f3878b766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6f3878b766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36f47878a7c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36f47878a7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1eb205fd2b6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1eb205fd2b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6f344878e0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36f344878e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6f3878b766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36f3878b766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eb205fd2b6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6f3878b766_1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36f3878b766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eb205fd2b6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eb2014fdb4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b205fd2b6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b205fd2b6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eb2014fdb4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6f344878e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6f344878e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b205fd2b6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f344878e0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6f344878e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6f344878e0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6f344878e0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hyperlink" Target="https://twitter.com/SlidesManiaSM/"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instagram.com/slidesmani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973658" y="1574525"/>
            <a:ext cx="76416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70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01" name="Google Shape;101;p2"/>
          <p:cNvSpPr txBox="1">
            <a:spLocks noGrp="1"/>
          </p:cNvSpPr>
          <p:nvPr>
            <p:ph type="subTitle" idx="1"/>
          </p:nvPr>
        </p:nvSpPr>
        <p:spPr>
          <a:xfrm>
            <a:off x="1973650" y="4629650"/>
            <a:ext cx="7641600" cy="376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16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2" name="Google Shape;10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1"/>
        <p:cNvGrpSpPr/>
        <p:nvPr/>
      </p:nvGrpSpPr>
      <p:grpSpPr>
        <a:xfrm>
          <a:off x="0" y="0"/>
          <a:ext cx="0" cy="0"/>
          <a:chOff x="0" y="0"/>
          <a:chExt cx="0" cy="0"/>
        </a:xfrm>
      </p:grpSpPr>
      <p:sp>
        <p:nvSpPr>
          <p:cNvPr id="172" name="Google Shape;172;p11"/>
          <p:cNvSpPr txBox="1">
            <a:spLocks noGrp="1"/>
          </p:cNvSpPr>
          <p:nvPr>
            <p:ph type="title"/>
          </p:nvPr>
        </p:nvSpPr>
        <p:spPr>
          <a:xfrm>
            <a:off x="1493388" y="1186338"/>
            <a:ext cx="8818200" cy="622800"/>
          </a:xfrm>
          <a:prstGeom prst="rect">
            <a:avLst/>
          </a:prstGeom>
        </p:spPr>
        <p:txBody>
          <a:bodyPr spcFirstLastPara="1" wrap="square" lIns="121900" tIns="121900" rIns="121900" bIns="12190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73" name="Google Shape;173;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5449335" y="2097650"/>
            <a:ext cx="4872900" cy="7632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45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76" name="Google Shape;176;p12"/>
          <p:cNvSpPr txBox="1">
            <a:spLocks noGrp="1"/>
          </p:cNvSpPr>
          <p:nvPr>
            <p:ph type="body" idx="1"/>
          </p:nvPr>
        </p:nvSpPr>
        <p:spPr>
          <a:xfrm>
            <a:off x="5449325" y="3033825"/>
            <a:ext cx="4872900" cy="1726500"/>
          </a:xfrm>
          <a:prstGeom prst="rect">
            <a:avLst/>
          </a:prstGeom>
        </p:spPr>
        <p:txBody>
          <a:bodyPr spcFirstLastPara="1" wrap="square" lIns="121900" tIns="121900" rIns="121900" bIns="121900" anchor="t" anchorCtr="0">
            <a:norm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77" name="Google Shape;177;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78" name="Google Shape;178;p12"/>
          <p:cNvSpPr>
            <a:spLocks noGrp="1"/>
          </p:cNvSpPr>
          <p:nvPr>
            <p:ph type="pic" idx="2"/>
          </p:nvPr>
        </p:nvSpPr>
        <p:spPr>
          <a:xfrm>
            <a:off x="1951275" y="1967550"/>
            <a:ext cx="2194200" cy="2194200"/>
          </a:xfrm>
          <a:prstGeom prst="ellipse">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and image left">
  <p:cSld name="ONE_COLUMN_TEXT_1">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6588465" y="1181600"/>
            <a:ext cx="3932400" cy="34977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3200"/>
              <a:buNone/>
              <a:defRPr sz="6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81" name="Google Shape;181;p13"/>
          <p:cNvSpPr txBox="1">
            <a:spLocks noGrp="1"/>
          </p:cNvSpPr>
          <p:nvPr>
            <p:ph type="body" idx="1"/>
          </p:nvPr>
        </p:nvSpPr>
        <p:spPr>
          <a:xfrm>
            <a:off x="1565275" y="4827099"/>
            <a:ext cx="8955900" cy="84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82" name="Google Shape;18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3" name="Google Shape;183;p13"/>
          <p:cNvSpPr>
            <a:spLocks noGrp="1"/>
          </p:cNvSpPr>
          <p:nvPr>
            <p:ph type="pic" idx="2"/>
          </p:nvPr>
        </p:nvSpPr>
        <p:spPr>
          <a:xfrm>
            <a:off x="1565275" y="1181600"/>
            <a:ext cx="4836000" cy="34977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and image right">
  <p:cSld name="ONE_COLUMN_TEXT_1_1">
    <p:spTree>
      <p:nvGrpSpPr>
        <p:cNvPr id="1" name="Shape 184"/>
        <p:cNvGrpSpPr/>
        <p:nvPr/>
      </p:nvGrpSpPr>
      <p:grpSpPr>
        <a:xfrm>
          <a:off x="0" y="0"/>
          <a:ext cx="0" cy="0"/>
          <a:chOff x="0" y="0"/>
          <a:chExt cx="0" cy="0"/>
        </a:xfrm>
      </p:grpSpPr>
      <p:sp>
        <p:nvSpPr>
          <p:cNvPr id="185" name="Google Shape;185;p14"/>
          <p:cNvSpPr txBox="1">
            <a:spLocks noGrp="1"/>
          </p:cNvSpPr>
          <p:nvPr>
            <p:ph type="title"/>
          </p:nvPr>
        </p:nvSpPr>
        <p:spPr>
          <a:xfrm>
            <a:off x="1891100" y="1483500"/>
            <a:ext cx="4356300" cy="2612400"/>
          </a:xfrm>
          <a:prstGeom prst="rect">
            <a:avLst/>
          </a:prstGeom>
        </p:spPr>
        <p:txBody>
          <a:bodyPr spcFirstLastPara="1" wrap="square" lIns="121900" tIns="121900" rIns="121900" bIns="121900" anchor="ctr" anchorCtr="0">
            <a:normAutofit/>
          </a:bodyPr>
          <a:lstStyle>
            <a:lvl1pPr lvl="0" rtl="0">
              <a:lnSpc>
                <a:spcPct val="80000"/>
              </a:lnSpc>
              <a:spcBef>
                <a:spcPts val="0"/>
              </a:spcBef>
              <a:spcAft>
                <a:spcPts val="0"/>
              </a:spcAft>
              <a:buSzPts val="3200"/>
              <a:buNone/>
              <a:defRPr sz="5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86" name="Google Shape;186;p14"/>
          <p:cNvSpPr txBox="1">
            <a:spLocks noGrp="1"/>
          </p:cNvSpPr>
          <p:nvPr>
            <p:ph type="body" idx="1"/>
          </p:nvPr>
        </p:nvSpPr>
        <p:spPr>
          <a:xfrm>
            <a:off x="1891100" y="4095950"/>
            <a:ext cx="4356300" cy="13206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87" name="Google Shape;187;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14"/>
          <p:cNvSpPr>
            <a:spLocks noGrp="1"/>
          </p:cNvSpPr>
          <p:nvPr>
            <p:ph type="pic" idx="2"/>
          </p:nvPr>
        </p:nvSpPr>
        <p:spPr>
          <a:xfrm>
            <a:off x="6673600" y="1180575"/>
            <a:ext cx="3539400" cy="44061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MAIN_POINT">
    <p:spTree>
      <p:nvGrpSpPr>
        <p:cNvPr id="1" name="Shape 189"/>
        <p:cNvGrpSpPr/>
        <p:nvPr/>
      </p:nvGrpSpPr>
      <p:grpSpPr>
        <a:xfrm>
          <a:off x="0" y="0"/>
          <a:ext cx="0" cy="0"/>
          <a:chOff x="0" y="0"/>
          <a:chExt cx="0" cy="0"/>
        </a:xfrm>
      </p:grpSpPr>
      <p:sp>
        <p:nvSpPr>
          <p:cNvPr id="190" name="Google Shape;190;p15"/>
          <p:cNvSpPr/>
          <p:nvPr/>
        </p:nvSpPr>
        <p:spPr>
          <a:xfrm rot="5400000">
            <a:off x="4025657" y="-1424090"/>
            <a:ext cx="4094828" cy="9357408"/>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5"/>
          <p:cNvSpPr txBox="1">
            <a:spLocks noGrp="1"/>
          </p:cNvSpPr>
          <p:nvPr>
            <p:ph type="title"/>
          </p:nvPr>
        </p:nvSpPr>
        <p:spPr>
          <a:xfrm>
            <a:off x="2370800" y="1606850"/>
            <a:ext cx="6542400" cy="32955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6400"/>
              <a:buNone/>
              <a:defRPr sz="40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92" name="Google Shape;192;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3" name="Google Shape;193;p15"/>
          <p:cNvSpPr txBox="1">
            <a:spLocks noGrp="1"/>
          </p:cNvSpPr>
          <p:nvPr>
            <p:ph type="subTitle" idx="1"/>
          </p:nvPr>
        </p:nvSpPr>
        <p:spPr>
          <a:xfrm>
            <a:off x="1744900" y="5076499"/>
            <a:ext cx="8557200" cy="662400"/>
          </a:xfrm>
          <a:prstGeom prst="rect">
            <a:avLst/>
          </a:prstGeom>
        </p:spPr>
        <p:txBody>
          <a:bodyPr spcFirstLastPara="1" wrap="square" lIns="121900" tIns="121900" rIns="121900" bIns="121900" anchor="t" anchorCtr="0">
            <a:normAutofit/>
          </a:bodyPr>
          <a:lstStyle>
            <a:lvl1pPr lvl="0" algn="r" rtl="0">
              <a:lnSpc>
                <a:spcPct val="100000"/>
              </a:lnSpc>
              <a:spcBef>
                <a:spcPts val="0"/>
              </a:spcBef>
              <a:spcAft>
                <a:spcPts val="0"/>
              </a:spcAft>
              <a:buSzPts val="2200"/>
              <a:buNone/>
              <a:defRPr/>
            </a:lvl1pPr>
            <a:lvl2pPr lvl="1" algn="r" rtl="0">
              <a:lnSpc>
                <a:spcPct val="100000"/>
              </a:lnSpc>
              <a:spcBef>
                <a:spcPts val="0"/>
              </a:spcBef>
              <a:spcAft>
                <a:spcPts val="0"/>
              </a:spcAft>
              <a:buSzPts val="2200"/>
              <a:buNone/>
              <a:defRPr sz="2200"/>
            </a:lvl2pPr>
            <a:lvl3pPr lvl="2" algn="r" rtl="0">
              <a:lnSpc>
                <a:spcPct val="100000"/>
              </a:lnSpc>
              <a:spcBef>
                <a:spcPts val="0"/>
              </a:spcBef>
              <a:spcAft>
                <a:spcPts val="0"/>
              </a:spcAft>
              <a:buSzPts val="2200"/>
              <a:buNone/>
              <a:defRPr sz="2200"/>
            </a:lvl3pPr>
            <a:lvl4pPr lvl="3" algn="r" rtl="0">
              <a:lnSpc>
                <a:spcPct val="100000"/>
              </a:lnSpc>
              <a:spcBef>
                <a:spcPts val="0"/>
              </a:spcBef>
              <a:spcAft>
                <a:spcPts val="0"/>
              </a:spcAft>
              <a:buSzPts val="2200"/>
              <a:buNone/>
              <a:defRPr sz="2200"/>
            </a:lvl4pPr>
            <a:lvl5pPr lvl="4" algn="r" rtl="0">
              <a:lnSpc>
                <a:spcPct val="100000"/>
              </a:lnSpc>
              <a:spcBef>
                <a:spcPts val="0"/>
              </a:spcBef>
              <a:spcAft>
                <a:spcPts val="0"/>
              </a:spcAft>
              <a:buSzPts val="2200"/>
              <a:buNone/>
              <a:defRPr sz="2200"/>
            </a:lvl5pPr>
            <a:lvl6pPr lvl="5" algn="r" rtl="0">
              <a:lnSpc>
                <a:spcPct val="100000"/>
              </a:lnSpc>
              <a:spcBef>
                <a:spcPts val="0"/>
              </a:spcBef>
              <a:spcAft>
                <a:spcPts val="0"/>
              </a:spcAft>
              <a:buSzPts val="2200"/>
              <a:buNone/>
              <a:defRPr sz="2200"/>
            </a:lvl6pPr>
            <a:lvl7pPr lvl="6" algn="r" rtl="0">
              <a:lnSpc>
                <a:spcPct val="100000"/>
              </a:lnSpc>
              <a:spcBef>
                <a:spcPts val="0"/>
              </a:spcBef>
              <a:spcAft>
                <a:spcPts val="0"/>
              </a:spcAft>
              <a:buSzPts val="2200"/>
              <a:buNone/>
              <a:defRPr sz="2200"/>
            </a:lvl7pPr>
            <a:lvl8pPr lvl="7" algn="r" rtl="0">
              <a:lnSpc>
                <a:spcPct val="100000"/>
              </a:lnSpc>
              <a:spcBef>
                <a:spcPts val="0"/>
              </a:spcBef>
              <a:spcAft>
                <a:spcPts val="0"/>
              </a:spcAft>
              <a:buSzPts val="2200"/>
              <a:buNone/>
              <a:defRPr sz="2200"/>
            </a:lvl8pPr>
            <a:lvl9pPr lvl="8" algn="r" rtl="0">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194"/>
        <p:cNvGrpSpPr/>
        <p:nvPr/>
      </p:nvGrpSpPr>
      <p:grpSpPr>
        <a:xfrm>
          <a:off x="0" y="0"/>
          <a:ext cx="0" cy="0"/>
          <a:chOff x="0" y="0"/>
          <a:chExt cx="0" cy="0"/>
        </a:xfrm>
      </p:grpSpPr>
      <p:sp>
        <p:nvSpPr>
          <p:cNvPr id="195" name="Google Shape;195;p16"/>
          <p:cNvSpPr/>
          <p:nvPr/>
        </p:nvSpPr>
        <p:spPr>
          <a:xfrm>
            <a:off x="1850013" y="960079"/>
            <a:ext cx="8051827" cy="4657311"/>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6"/>
          <p:cNvSpPr txBox="1">
            <a:spLocks noGrp="1"/>
          </p:cNvSpPr>
          <p:nvPr>
            <p:ph type="title"/>
          </p:nvPr>
        </p:nvSpPr>
        <p:spPr>
          <a:xfrm>
            <a:off x="1554300" y="1007200"/>
            <a:ext cx="8778600" cy="4548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6400"/>
              <a:buNone/>
              <a:defRPr sz="100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97" name="Google Shape;197;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image with Caption">
  <p:cSld name="CAPTION_ONLY">
    <p:spTree>
      <p:nvGrpSpPr>
        <p:cNvPr id="1" name="Shape 198"/>
        <p:cNvGrpSpPr/>
        <p:nvPr/>
      </p:nvGrpSpPr>
      <p:grpSpPr>
        <a:xfrm>
          <a:off x="0" y="0"/>
          <a:ext cx="0" cy="0"/>
          <a:chOff x="0" y="0"/>
          <a:chExt cx="0" cy="0"/>
        </a:xfrm>
      </p:grpSpPr>
      <p:sp>
        <p:nvSpPr>
          <p:cNvPr id="199" name="Google Shape;199;p17"/>
          <p:cNvSpPr>
            <a:spLocks noGrp="1"/>
          </p:cNvSpPr>
          <p:nvPr>
            <p:ph type="pic" idx="2"/>
          </p:nvPr>
        </p:nvSpPr>
        <p:spPr>
          <a:xfrm>
            <a:off x="18750" y="0"/>
            <a:ext cx="12192000" cy="6858000"/>
          </a:xfrm>
          <a:prstGeom prst="rect">
            <a:avLst/>
          </a:prstGeom>
          <a:noFill/>
          <a:ln>
            <a:noFill/>
          </a:ln>
        </p:spPr>
      </p:sp>
      <p:sp>
        <p:nvSpPr>
          <p:cNvPr id="200" name="Google Shape;200;p17"/>
          <p:cNvSpPr txBox="1">
            <a:spLocks noGrp="1"/>
          </p:cNvSpPr>
          <p:nvPr>
            <p:ph type="body" idx="1"/>
          </p:nvPr>
        </p:nvSpPr>
        <p:spPr>
          <a:xfrm>
            <a:off x="1401675" y="5686642"/>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800"/>
              <a:buNone/>
              <a:defRPr sz="5000" b="1">
                <a:solidFill>
                  <a:schemeClr val="dk1"/>
                </a:solidFill>
                <a:latin typeface="Sriracha"/>
                <a:ea typeface="Sriracha"/>
                <a:cs typeface="Sriracha"/>
                <a:sym typeface="Sriracha"/>
              </a:defRPr>
            </a:lvl1pPr>
          </a:lstStyle>
          <a:p>
            <a:endParaRPr/>
          </a:p>
        </p:txBody>
      </p:sp>
      <p:sp>
        <p:nvSpPr>
          <p:cNvPr id="201" name="Google Shape;201;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2"/>
        <p:cNvGrpSpPr/>
        <p:nvPr/>
      </p:nvGrpSpPr>
      <p:grpSpPr>
        <a:xfrm>
          <a:off x="0" y="0"/>
          <a:ext cx="0" cy="0"/>
          <a:chOff x="0" y="0"/>
          <a:chExt cx="0" cy="0"/>
        </a:xfrm>
      </p:grpSpPr>
      <p:sp>
        <p:nvSpPr>
          <p:cNvPr id="203" name="Google Shape;203;p18"/>
          <p:cNvSpPr/>
          <p:nvPr/>
        </p:nvSpPr>
        <p:spPr>
          <a:xfrm rot="-284826" flipH="1">
            <a:off x="1446017" y="1656574"/>
            <a:ext cx="9196175" cy="3075866"/>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18"/>
          <p:cNvSpPr txBox="1">
            <a:spLocks noGrp="1"/>
          </p:cNvSpPr>
          <p:nvPr>
            <p:ph type="title" hasCustomPrompt="1"/>
          </p:nvPr>
        </p:nvSpPr>
        <p:spPr>
          <a:xfrm>
            <a:off x="1536750" y="1993750"/>
            <a:ext cx="9014700" cy="25539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16000"/>
              <a:buNone/>
              <a:defRPr sz="12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205" name="Google Shape;205;p18"/>
          <p:cNvSpPr txBox="1">
            <a:spLocks noGrp="1"/>
          </p:cNvSpPr>
          <p:nvPr>
            <p:ph type="body" idx="1"/>
          </p:nvPr>
        </p:nvSpPr>
        <p:spPr>
          <a:xfrm>
            <a:off x="1536750" y="5077350"/>
            <a:ext cx="9014700" cy="468000"/>
          </a:xfrm>
          <a:prstGeom prst="rect">
            <a:avLst/>
          </a:prstGeom>
        </p:spPr>
        <p:txBody>
          <a:bodyPr spcFirstLastPara="1" wrap="square" lIns="121900" tIns="121900" rIns="121900" bIns="121900" anchor="t" anchorCtr="0">
            <a:normAutofit/>
          </a:bodyPr>
          <a:lstStyle>
            <a:lvl1pPr marL="457200" lvl="0" indent="-342900" algn="ctr">
              <a:spcBef>
                <a:spcPts val="0"/>
              </a:spcBef>
              <a:spcAft>
                <a:spcPts val="0"/>
              </a:spcAft>
              <a:buSzPts val="18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206" name="Google Shape;206;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Z SlidesMania - Do not remove">
  <p:cSld name="BLANK_1">
    <p:spTree>
      <p:nvGrpSpPr>
        <p:cNvPr id="1" name="Shape 209"/>
        <p:cNvGrpSpPr/>
        <p:nvPr/>
      </p:nvGrpSpPr>
      <p:grpSpPr>
        <a:xfrm>
          <a:off x="0" y="0"/>
          <a:ext cx="0" cy="0"/>
          <a:chOff x="0" y="0"/>
          <a:chExt cx="0" cy="0"/>
        </a:xfrm>
      </p:grpSpPr>
      <p:sp>
        <p:nvSpPr>
          <p:cNvPr id="210" name="Google Shape;21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11" name="Google Shape;211;p20"/>
          <p:cNvGrpSpPr/>
          <p:nvPr/>
        </p:nvGrpSpPr>
        <p:grpSpPr>
          <a:xfrm>
            <a:off x="0" y="0"/>
            <a:ext cx="12192000" cy="6858000"/>
            <a:chOff x="0" y="0"/>
            <a:chExt cx="12192000" cy="6858000"/>
          </a:xfrm>
        </p:grpSpPr>
        <p:sp>
          <p:nvSpPr>
            <p:cNvPr id="212" name="Google Shape;212;p20"/>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0"/>
            <p:cNvSpPr txBox="1"/>
            <p:nvPr/>
          </p:nvSpPr>
          <p:spPr>
            <a:xfrm>
              <a:off x="463500" y="2858044"/>
              <a:ext cx="8956500" cy="38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14" name="Google Shape;214;p20"/>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15" name="Google Shape;215;p20">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16" name="Google Shape;216;p20">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17" name="Google Shape;217;p20">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18" name="Google Shape;218;p20">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19" name="Google Shape;219;p20"/>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220" name="Google Shape;220;p20"/>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5" name="Google Shape;10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3"/>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rmAutofit/>
          </a:bodyPr>
          <a:lstStyle>
            <a:lvl1pPr marL="457200" lvl="0" indent="-342900" algn="ctr" rtl="0">
              <a:spcBef>
                <a:spcPts val="0"/>
              </a:spcBef>
              <a:spcAft>
                <a:spcPts val="0"/>
              </a:spcAft>
              <a:buSzPts val="1800"/>
              <a:buChar char="●"/>
              <a:defRPr/>
            </a:lvl1pPr>
            <a:lvl2pPr marL="914400" lvl="1" indent="-342900" algn="ctr" rtl="0">
              <a:spcBef>
                <a:spcPts val="0"/>
              </a:spcBef>
              <a:spcAft>
                <a:spcPts val="0"/>
              </a:spcAft>
              <a:buSzPts val="1800"/>
              <a:buChar char="○"/>
              <a:defRPr/>
            </a:lvl2pPr>
            <a:lvl3pPr marL="1371600" lvl="2" indent="-342900" algn="ctr" rtl="0">
              <a:spcBef>
                <a:spcPts val="0"/>
              </a:spcBef>
              <a:spcAft>
                <a:spcPts val="0"/>
              </a:spcAft>
              <a:buSzPts val="1800"/>
              <a:buChar char="■"/>
              <a:defRPr/>
            </a:lvl3pPr>
            <a:lvl4pPr marL="1828800" lvl="3" indent="-342900" algn="ctr" rtl="0">
              <a:spcBef>
                <a:spcPts val="0"/>
              </a:spcBef>
              <a:spcAft>
                <a:spcPts val="0"/>
              </a:spcAft>
              <a:buSzPts val="1800"/>
              <a:buChar char="●"/>
              <a:defRPr/>
            </a:lvl4pPr>
            <a:lvl5pPr marL="2286000" lvl="4" indent="-342900" algn="ctr" rtl="0">
              <a:spcBef>
                <a:spcPts val="0"/>
              </a:spcBef>
              <a:spcAft>
                <a:spcPts val="0"/>
              </a:spcAft>
              <a:buSzPts val="1800"/>
              <a:buChar char="○"/>
              <a:defRPr/>
            </a:lvl5pPr>
            <a:lvl6pPr marL="2743200" lvl="5" indent="-342900" algn="ctr" rtl="0">
              <a:spcBef>
                <a:spcPts val="0"/>
              </a:spcBef>
              <a:spcAft>
                <a:spcPts val="0"/>
              </a:spcAft>
              <a:buSzPts val="1800"/>
              <a:buChar char="■"/>
              <a:defRPr/>
            </a:lvl6pPr>
            <a:lvl7pPr marL="3200400" lvl="6" indent="-342900" algn="ctr" rtl="0">
              <a:spcBef>
                <a:spcPts val="0"/>
              </a:spcBef>
              <a:spcAft>
                <a:spcPts val="0"/>
              </a:spcAft>
              <a:buSzPts val="1800"/>
              <a:buChar char="●"/>
              <a:defRPr/>
            </a:lvl7pPr>
            <a:lvl8pPr marL="3657600" lvl="7" indent="-342900" algn="ctr" rtl="0">
              <a:spcBef>
                <a:spcPts val="0"/>
              </a:spcBef>
              <a:spcAft>
                <a:spcPts val="0"/>
              </a:spcAft>
              <a:buSzPts val="1800"/>
              <a:buChar char="○"/>
              <a:defRPr/>
            </a:lvl8pPr>
            <a:lvl9pPr marL="4114800" lvl="8" indent="-342900" algn="ctr" rtl="0">
              <a:spcBef>
                <a:spcPts val="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760350" y="1427600"/>
            <a:ext cx="84759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9" name="Google Shape;109;p4"/>
          <p:cNvSpPr txBox="1">
            <a:spLocks noGrp="1"/>
          </p:cNvSpPr>
          <p:nvPr>
            <p:ph type="body" idx="1"/>
          </p:nvPr>
        </p:nvSpPr>
        <p:spPr>
          <a:xfrm>
            <a:off x="1760350" y="2574300"/>
            <a:ext cx="8475900" cy="2635500"/>
          </a:xfrm>
          <a:prstGeom prst="rect">
            <a:avLst/>
          </a:prstGeom>
        </p:spPr>
        <p:txBody>
          <a:bodyPr spcFirstLastPara="1" wrap="square" lIns="121900" tIns="121900" rIns="121900" bIns="121900" anchor="t" anchorCtr="0">
            <a:normAutofit/>
          </a:bodyPr>
          <a:lstStyle>
            <a:lvl1pPr marL="457200" lvl="0" indent="-342900">
              <a:spcBef>
                <a:spcPts val="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10" name="Google Shape;110;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x boxes">
  <p:cSld name="CUSTOM">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1688950" y="1023500"/>
            <a:ext cx="8589900" cy="7875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13" name="Google Shape;113;p5"/>
          <p:cNvSpPr txBox="1">
            <a:spLocks noGrp="1"/>
          </p:cNvSpPr>
          <p:nvPr>
            <p:ph type="subTitle" idx="1"/>
          </p:nvPr>
        </p:nvSpPr>
        <p:spPr>
          <a:xfrm>
            <a:off x="1688935" y="2349950"/>
            <a:ext cx="2728200" cy="3858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4" name="Google Shape;114;p5"/>
          <p:cNvSpPr txBox="1">
            <a:spLocks noGrp="1"/>
          </p:cNvSpPr>
          <p:nvPr>
            <p:ph type="body" idx="2"/>
          </p:nvPr>
        </p:nvSpPr>
        <p:spPr>
          <a:xfrm>
            <a:off x="1688960" y="2794778"/>
            <a:ext cx="2728200" cy="9432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15" name="Google Shape;115;p5"/>
          <p:cNvSpPr txBox="1">
            <a:spLocks noGrp="1"/>
          </p:cNvSpPr>
          <p:nvPr>
            <p:ph type="subTitle" idx="3"/>
          </p:nvPr>
        </p:nvSpPr>
        <p:spPr>
          <a:xfrm>
            <a:off x="4619806" y="2349950"/>
            <a:ext cx="2728200" cy="3858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5"/>
          <p:cNvSpPr txBox="1">
            <a:spLocks noGrp="1"/>
          </p:cNvSpPr>
          <p:nvPr>
            <p:ph type="body" idx="4"/>
          </p:nvPr>
        </p:nvSpPr>
        <p:spPr>
          <a:xfrm>
            <a:off x="4619831" y="2794778"/>
            <a:ext cx="2728200" cy="9432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17" name="Google Shape;117;p5"/>
          <p:cNvSpPr txBox="1">
            <a:spLocks noGrp="1"/>
          </p:cNvSpPr>
          <p:nvPr>
            <p:ph type="subTitle" idx="5"/>
          </p:nvPr>
        </p:nvSpPr>
        <p:spPr>
          <a:xfrm>
            <a:off x="7550696" y="2349950"/>
            <a:ext cx="2728200" cy="3858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5"/>
          <p:cNvSpPr txBox="1">
            <a:spLocks noGrp="1"/>
          </p:cNvSpPr>
          <p:nvPr>
            <p:ph type="body" idx="6"/>
          </p:nvPr>
        </p:nvSpPr>
        <p:spPr>
          <a:xfrm>
            <a:off x="7550721" y="2794778"/>
            <a:ext cx="2728200" cy="9432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19" name="Google Shape;119;p5"/>
          <p:cNvSpPr txBox="1">
            <a:spLocks noGrp="1"/>
          </p:cNvSpPr>
          <p:nvPr>
            <p:ph type="subTitle" idx="7"/>
          </p:nvPr>
        </p:nvSpPr>
        <p:spPr>
          <a:xfrm>
            <a:off x="1688888" y="3836878"/>
            <a:ext cx="2728200" cy="3858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body" idx="8"/>
          </p:nvPr>
        </p:nvSpPr>
        <p:spPr>
          <a:xfrm>
            <a:off x="1688913" y="4281706"/>
            <a:ext cx="2728200" cy="9432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1" name="Google Shape;121;p5"/>
          <p:cNvSpPr txBox="1">
            <a:spLocks noGrp="1"/>
          </p:cNvSpPr>
          <p:nvPr>
            <p:ph type="subTitle" idx="9"/>
          </p:nvPr>
        </p:nvSpPr>
        <p:spPr>
          <a:xfrm>
            <a:off x="4619758" y="3836878"/>
            <a:ext cx="2728200" cy="3858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5"/>
          <p:cNvSpPr txBox="1">
            <a:spLocks noGrp="1"/>
          </p:cNvSpPr>
          <p:nvPr>
            <p:ph type="body" idx="13"/>
          </p:nvPr>
        </p:nvSpPr>
        <p:spPr>
          <a:xfrm>
            <a:off x="4619784" y="4281706"/>
            <a:ext cx="2728200" cy="9432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23" name="Google Shape;123;p5"/>
          <p:cNvSpPr txBox="1">
            <a:spLocks noGrp="1"/>
          </p:cNvSpPr>
          <p:nvPr>
            <p:ph type="subTitle" idx="14"/>
          </p:nvPr>
        </p:nvSpPr>
        <p:spPr>
          <a:xfrm>
            <a:off x="7550649" y="3836878"/>
            <a:ext cx="2728200" cy="3858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4" name="Google Shape;124;p5"/>
          <p:cNvSpPr txBox="1">
            <a:spLocks noGrp="1"/>
          </p:cNvSpPr>
          <p:nvPr>
            <p:ph type="body" idx="15"/>
          </p:nvPr>
        </p:nvSpPr>
        <p:spPr>
          <a:xfrm>
            <a:off x="7550674" y="4281706"/>
            <a:ext cx="2728200" cy="9432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nd text">
  <p:cSld name="CUSTOM_2">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2002590" y="1808675"/>
            <a:ext cx="7038300" cy="175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600"/>
              <a:buNone/>
              <a:defRPr sz="9600"/>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127" name="Google Shape;127;p6"/>
          <p:cNvSpPr txBox="1">
            <a:spLocks noGrp="1"/>
          </p:cNvSpPr>
          <p:nvPr>
            <p:ph type="subTitle" idx="1"/>
          </p:nvPr>
        </p:nvSpPr>
        <p:spPr>
          <a:xfrm>
            <a:off x="2002563" y="3562173"/>
            <a:ext cx="7038300" cy="5307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24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8" name="Google Shape;128;p6"/>
          <p:cNvSpPr txBox="1">
            <a:spLocks noGrp="1"/>
          </p:cNvSpPr>
          <p:nvPr>
            <p:ph type="body" idx="2"/>
          </p:nvPr>
        </p:nvSpPr>
        <p:spPr>
          <a:xfrm>
            <a:off x="7940625" y="4491450"/>
            <a:ext cx="2307000" cy="1695900"/>
          </a:xfrm>
          <a:prstGeom prst="rect">
            <a:avLst/>
          </a:prstGeom>
        </p:spPr>
        <p:txBody>
          <a:bodyPr spcFirstLastPara="1" wrap="square" lIns="121900" tIns="121900" rIns="121900" bIns="121900" anchor="t" anchorCtr="0">
            <a:normAutofit/>
          </a:bodyPr>
          <a:lstStyle>
            <a:lvl1pPr marL="457200" lvl="0" indent="-342900" algn="ctr" rtl="0">
              <a:lnSpc>
                <a:spcPct val="100000"/>
              </a:lnSpc>
              <a:spcBef>
                <a:spcPts val="0"/>
              </a:spcBef>
              <a:spcAft>
                <a:spcPts val="0"/>
              </a:spcAft>
              <a:buSzPts val="1800"/>
              <a:buChar char="●"/>
              <a:defRPr/>
            </a:lvl1pPr>
            <a:lvl2pPr marL="914400" lvl="1" indent="-342900" algn="ctr" rtl="0">
              <a:spcBef>
                <a:spcPts val="0"/>
              </a:spcBef>
              <a:spcAft>
                <a:spcPts val="0"/>
              </a:spcAft>
              <a:buSzPts val="1800"/>
              <a:buChar char="○"/>
              <a:defRPr/>
            </a:lvl2pPr>
            <a:lvl3pPr marL="1371600" lvl="2" indent="-342900" algn="ctr" rtl="0">
              <a:spcBef>
                <a:spcPts val="0"/>
              </a:spcBef>
              <a:spcAft>
                <a:spcPts val="0"/>
              </a:spcAft>
              <a:buSzPts val="1800"/>
              <a:buChar char="■"/>
              <a:defRPr/>
            </a:lvl3pPr>
            <a:lvl4pPr marL="1828800" lvl="3" indent="-342900" algn="ctr" rtl="0">
              <a:spcBef>
                <a:spcPts val="0"/>
              </a:spcBef>
              <a:spcAft>
                <a:spcPts val="0"/>
              </a:spcAft>
              <a:buSzPts val="1800"/>
              <a:buChar char="●"/>
              <a:defRPr/>
            </a:lvl4pPr>
            <a:lvl5pPr marL="2286000" lvl="4" indent="-342900" algn="ctr" rtl="0">
              <a:spcBef>
                <a:spcPts val="0"/>
              </a:spcBef>
              <a:spcAft>
                <a:spcPts val="0"/>
              </a:spcAft>
              <a:buSzPts val="1800"/>
              <a:buChar char="○"/>
              <a:defRPr/>
            </a:lvl5pPr>
            <a:lvl6pPr marL="2743200" lvl="5" indent="-342900" algn="ctr" rtl="0">
              <a:spcBef>
                <a:spcPts val="0"/>
              </a:spcBef>
              <a:spcAft>
                <a:spcPts val="0"/>
              </a:spcAft>
              <a:buSzPts val="1800"/>
              <a:buChar char="■"/>
              <a:defRPr/>
            </a:lvl6pPr>
            <a:lvl7pPr marL="3200400" lvl="6" indent="-342900" algn="ctr" rtl="0">
              <a:spcBef>
                <a:spcPts val="0"/>
              </a:spcBef>
              <a:spcAft>
                <a:spcPts val="0"/>
              </a:spcAft>
              <a:buSzPts val="1800"/>
              <a:buChar char="●"/>
              <a:defRPr/>
            </a:lvl7pPr>
            <a:lvl8pPr marL="3657600" lvl="7" indent="-342900" algn="ctr" rtl="0">
              <a:spcBef>
                <a:spcPts val="0"/>
              </a:spcBef>
              <a:spcAft>
                <a:spcPts val="0"/>
              </a:spcAft>
              <a:buSzPts val="1800"/>
              <a:buChar char="○"/>
              <a:defRPr/>
            </a:lvl8pPr>
            <a:lvl9pPr marL="4114800" lvl="8" indent="-342900" algn="ctr" rtl="0">
              <a:spcBef>
                <a:spcPts val="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boxes">
  <p:cSld name="CUSTOM_1">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2388350" y="1239938"/>
            <a:ext cx="7146000" cy="6666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1" name="Google Shape;131;p7"/>
          <p:cNvSpPr txBox="1">
            <a:spLocks noGrp="1"/>
          </p:cNvSpPr>
          <p:nvPr>
            <p:ph type="subTitle" idx="1"/>
          </p:nvPr>
        </p:nvSpPr>
        <p:spPr>
          <a:xfrm>
            <a:off x="3135625" y="2112038"/>
            <a:ext cx="6398700" cy="2961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7"/>
          <p:cNvSpPr txBox="1">
            <a:spLocks noGrp="1"/>
          </p:cNvSpPr>
          <p:nvPr>
            <p:ph type="body" idx="2"/>
          </p:nvPr>
        </p:nvSpPr>
        <p:spPr>
          <a:xfrm>
            <a:off x="3135625" y="2389091"/>
            <a:ext cx="6398700" cy="5361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sz="1600"/>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33" name="Google Shape;133;p7"/>
          <p:cNvSpPr txBox="1">
            <a:spLocks noGrp="1"/>
          </p:cNvSpPr>
          <p:nvPr>
            <p:ph type="subTitle" idx="3"/>
          </p:nvPr>
        </p:nvSpPr>
        <p:spPr>
          <a:xfrm>
            <a:off x="3135625" y="2982345"/>
            <a:ext cx="6398700" cy="2961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4" name="Google Shape;134;p7"/>
          <p:cNvSpPr txBox="1">
            <a:spLocks noGrp="1"/>
          </p:cNvSpPr>
          <p:nvPr>
            <p:ph type="body" idx="4"/>
          </p:nvPr>
        </p:nvSpPr>
        <p:spPr>
          <a:xfrm>
            <a:off x="3135625" y="3259398"/>
            <a:ext cx="6398700" cy="5361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sz="1600"/>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35" name="Google Shape;135;p7"/>
          <p:cNvSpPr txBox="1">
            <a:spLocks noGrp="1"/>
          </p:cNvSpPr>
          <p:nvPr>
            <p:ph type="subTitle" idx="5"/>
          </p:nvPr>
        </p:nvSpPr>
        <p:spPr>
          <a:xfrm>
            <a:off x="3135625" y="3852652"/>
            <a:ext cx="6398700" cy="2961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6" name="Google Shape;136;p7"/>
          <p:cNvSpPr txBox="1">
            <a:spLocks noGrp="1"/>
          </p:cNvSpPr>
          <p:nvPr>
            <p:ph type="body" idx="6"/>
          </p:nvPr>
        </p:nvSpPr>
        <p:spPr>
          <a:xfrm>
            <a:off x="3135625" y="4129705"/>
            <a:ext cx="6398700" cy="5361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sz="1600"/>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37" name="Google Shape;137;p7"/>
          <p:cNvSpPr txBox="1">
            <a:spLocks noGrp="1"/>
          </p:cNvSpPr>
          <p:nvPr>
            <p:ph type="body" idx="7"/>
          </p:nvPr>
        </p:nvSpPr>
        <p:spPr>
          <a:xfrm>
            <a:off x="3135625" y="5000012"/>
            <a:ext cx="6398700" cy="536100"/>
          </a:xfrm>
          <a:prstGeom prst="rect">
            <a:avLst/>
          </a:prstGeom>
        </p:spPr>
        <p:txBody>
          <a:bodyPr spcFirstLastPara="1" wrap="square" lIns="121900" tIns="121900" rIns="121900" bIns="121900" anchor="t" anchorCtr="0">
            <a:normAutofit/>
          </a:bodyPr>
          <a:lstStyle>
            <a:lvl1pPr marL="457200" lvl="0" indent="-342900" rtl="0">
              <a:spcBef>
                <a:spcPts val="0"/>
              </a:spcBef>
              <a:spcAft>
                <a:spcPts val="0"/>
              </a:spcAft>
              <a:buSzPts val="1800"/>
              <a:buChar char="●"/>
              <a:defRPr sz="1600"/>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38" name="Google Shape;138;p7"/>
          <p:cNvSpPr txBox="1">
            <a:spLocks noGrp="1"/>
          </p:cNvSpPr>
          <p:nvPr>
            <p:ph type="subTitle" idx="8"/>
          </p:nvPr>
        </p:nvSpPr>
        <p:spPr>
          <a:xfrm>
            <a:off x="3135625" y="4722959"/>
            <a:ext cx="6398700" cy="2961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597550" y="1178350"/>
            <a:ext cx="8760600" cy="7602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41" name="Google Shape;141;p8"/>
          <p:cNvSpPr txBox="1">
            <a:spLocks noGrp="1"/>
          </p:cNvSpPr>
          <p:nvPr>
            <p:ph type="body" idx="1"/>
          </p:nvPr>
        </p:nvSpPr>
        <p:spPr>
          <a:xfrm>
            <a:off x="1597538" y="2330892"/>
            <a:ext cx="4112400" cy="32043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2" name="Google Shape;142;p8"/>
          <p:cNvSpPr txBox="1">
            <a:spLocks noGrp="1"/>
          </p:cNvSpPr>
          <p:nvPr>
            <p:ph type="body" idx="2"/>
          </p:nvPr>
        </p:nvSpPr>
        <p:spPr>
          <a:xfrm>
            <a:off x="6245621" y="2330892"/>
            <a:ext cx="4112400" cy="32043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43" name="Google Shape;143;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44"/>
        <p:cNvGrpSpPr/>
        <p:nvPr/>
      </p:nvGrpSpPr>
      <p:grpSpPr>
        <a:xfrm>
          <a:off x="0" y="0"/>
          <a:ext cx="0" cy="0"/>
          <a:chOff x="0" y="0"/>
          <a:chExt cx="0" cy="0"/>
        </a:xfrm>
      </p:grpSpPr>
      <p:sp>
        <p:nvSpPr>
          <p:cNvPr id="145" name="Google Shape;145;p9"/>
          <p:cNvSpPr txBox="1">
            <a:spLocks noGrp="1"/>
          </p:cNvSpPr>
          <p:nvPr>
            <p:ph type="title"/>
          </p:nvPr>
        </p:nvSpPr>
        <p:spPr>
          <a:xfrm>
            <a:off x="1606850" y="1020375"/>
            <a:ext cx="8730900" cy="7692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3600"/>
              <a:buNone/>
              <a:defRPr sz="36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46" name="Google Shape;146;p9"/>
          <p:cNvSpPr txBox="1">
            <a:spLocks noGrp="1"/>
          </p:cNvSpPr>
          <p:nvPr>
            <p:ph type="body" idx="1"/>
          </p:nvPr>
        </p:nvSpPr>
        <p:spPr>
          <a:xfrm>
            <a:off x="1976306" y="4540939"/>
            <a:ext cx="2588700" cy="10248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6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47" name="Google Shape;147;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9"/>
          <p:cNvSpPr txBox="1">
            <a:spLocks noGrp="1"/>
          </p:cNvSpPr>
          <p:nvPr>
            <p:ph type="subTitle" idx="2"/>
          </p:nvPr>
        </p:nvSpPr>
        <p:spPr>
          <a:xfrm>
            <a:off x="1976306" y="3946250"/>
            <a:ext cx="2588700" cy="6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400">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9" name="Google Shape;149;p9"/>
          <p:cNvSpPr txBox="1">
            <a:spLocks noGrp="1"/>
          </p:cNvSpPr>
          <p:nvPr>
            <p:ph type="body" idx="3"/>
          </p:nvPr>
        </p:nvSpPr>
        <p:spPr>
          <a:xfrm>
            <a:off x="4721460" y="4540944"/>
            <a:ext cx="2588700" cy="10248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6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0" name="Google Shape;150;p9"/>
          <p:cNvSpPr txBox="1">
            <a:spLocks noGrp="1"/>
          </p:cNvSpPr>
          <p:nvPr>
            <p:ph type="subTitle" idx="4"/>
          </p:nvPr>
        </p:nvSpPr>
        <p:spPr>
          <a:xfrm>
            <a:off x="4721460" y="3946255"/>
            <a:ext cx="2588700" cy="6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400">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1" name="Google Shape;151;p9"/>
          <p:cNvSpPr txBox="1">
            <a:spLocks noGrp="1"/>
          </p:cNvSpPr>
          <p:nvPr>
            <p:ph type="body" idx="5"/>
          </p:nvPr>
        </p:nvSpPr>
        <p:spPr>
          <a:xfrm>
            <a:off x="7466589" y="4540939"/>
            <a:ext cx="2588700" cy="10248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6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2" name="Google Shape;152;p9"/>
          <p:cNvSpPr txBox="1">
            <a:spLocks noGrp="1"/>
          </p:cNvSpPr>
          <p:nvPr>
            <p:ph type="subTitle" idx="6"/>
          </p:nvPr>
        </p:nvSpPr>
        <p:spPr>
          <a:xfrm>
            <a:off x="7466589" y="3946250"/>
            <a:ext cx="2588700" cy="6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400">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meline">
  <p:cSld name="TITLE_AND_TWO_COLUMNS_1_1">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1569950" y="1010500"/>
            <a:ext cx="8817900" cy="7635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3600"/>
              <a:buNone/>
              <a:defRPr sz="364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5" name="Google Shape;155;p10"/>
          <p:cNvSpPr txBox="1">
            <a:spLocks noGrp="1"/>
          </p:cNvSpPr>
          <p:nvPr>
            <p:ph type="body" idx="1"/>
          </p:nvPr>
        </p:nvSpPr>
        <p:spPr>
          <a:xfrm>
            <a:off x="1743625" y="4241591"/>
            <a:ext cx="1700400" cy="10596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245"/>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6" name="Google Shape;156;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10"/>
          <p:cNvSpPr txBox="1">
            <a:spLocks noGrp="1"/>
          </p:cNvSpPr>
          <p:nvPr>
            <p:ph type="subTitle" idx="2"/>
          </p:nvPr>
        </p:nvSpPr>
        <p:spPr>
          <a:xfrm>
            <a:off x="1743633" y="2281625"/>
            <a:ext cx="16020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8" name="Google Shape;158;p10"/>
          <p:cNvSpPr txBox="1">
            <a:spLocks noGrp="1"/>
          </p:cNvSpPr>
          <p:nvPr>
            <p:ph type="body" idx="3"/>
          </p:nvPr>
        </p:nvSpPr>
        <p:spPr>
          <a:xfrm>
            <a:off x="3448506" y="4241590"/>
            <a:ext cx="1700400" cy="10596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245"/>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9" name="Google Shape;159;p10"/>
          <p:cNvSpPr txBox="1">
            <a:spLocks noGrp="1"/>
          </p:cNvSpPr>
          <p:nvPr>
            <p:ph type="subTitle" idx="4"/>
          </p:nvPr>
        </p:nvSpPr>
        <p:spPr>
          <a:xfrm>
            <a:off x="3460847" y="2281625"/>
            <a:ext cx="16020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0" name="Google Shape;160;p10"/>
          <p:cNvSpPr txBox="1">
            <a:spLocks noGrp="1"/>
          </p:cNvSpPr>
          <p:nvPr>
            <p:ph type="body" idx="5"/>
          </p:nvPr>
        </p:nvSpPr>
        <p:spPr>
          <a:xfrm>
            <a:off x="5153386" y="4241608"/>
            <a:ext cx="1700400" cy="10596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245"/>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61" name="Google Shape;161;p10"/>
          <p:cNvSpPr txBox="1">
            <a:spLocks noGrp="1"/>
          </p:cNvSpPr>
          <p:nvPr>
            <p:ph type="subTitle" idx="6"/>
          </p:nvPr>
        </p:nvSpPr>
        <p:spPr>
          <a:xfrm>
            <a:off x="5178060" y="2281625"/>
            <a:ext cx="16020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2" name="Google Shape;162;p10"/>
          <p:cNvSpPr txBox="1">
            <a:spLocks noGrp="1"/>
          </p:cNvSpPr>
          <p:nvPr>
            <p:ph type="body" idx="7"/>
          </p:nvPr>
        </p:nvSpPr>
        <p:spPr>
          <a:xfrm>
            <a:off x="6858267" y="4241618"/>
            <a:ext cx="1700400" cy="10596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245"/>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63" name="Google Shape;163;p10"/>
          <p:cNvSpPr txBox="1">
            <a:spLocks noGrp="1"/>
          </p:cNvSpPr>
          <p:nvPr>
            <p:ph type="subTitle" idx="8"/>
          </p:nvPr>
        </p:nvSpPr>
        <p:spPr>
          <a:xfrm>
            <a:off x="6895274" y="2281650"/>
            <a:ext cx="16020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4" name="Google Shape;164;p10"/>
          <p:cNvSpPr txBox="1">
            <a:spLocks noGrp="1"/>
          </p:cNvSpPr>
          <p:nvPr>
            <p:ph type="body" idx="9"/>
          </p:nvPr>
        </p:nvSpPr>
        <p:spPr>
          <a:xfrm>
            <a:off x="8563147" y="4241577"/>
            <a:ext cx="1700400" cy="10596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245"/>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65" name="Google Shape;165;p10"/>
          <p:cNvSpPr txBox="1">
            <a:spLocks noGrp="1"/>
          </p:cNvSpPr>
          <p:nvPr>
            <p:ph type="subTitle" idx="13"/>
          </p:nvPr>
        </p:nvSpPr>
        <p:spPr>
          <a:xfrm>
            <a:off x="8612487" y="2281625"/>
            <a:ext cx="1602000" cy="615300"/>
          </a:xfrm>
          <a:prstGeom prst="rect">
            <a:avLst/>
          </a:prstGeom>
          <a:noFill/>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000" b="1">
                <a:latin typeface="Sriracha"/>
                <a:ea typeface="Sriracha"/>
                <a:cs typeface="Sriracha"/>
                <a:sym typeface="Srirach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6" name="Google Shape;166;p10"/>
          <p:cNvSpPr txBox="1">
            <a:spLocks noGrp="1"/>
          </p:cNvSpPr>
          <p:nvPr>
            <p:ph type="subTitle" idx="14"/>
          </p:nvPr>
        </p:nvSpPr>
        <p:spPr>
          <a:xfrm>
            <a:off x="1743633" y="3787087"/>
            <a:ext cx="1700400" cy="53070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28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7" name="Google Shape;167;p10"/>
          <p:cNvSpPr txBox="1">
            <a:spLocks noGrp="1"/>
          </p:cNvSpPr>
          <p:nvPr>
            <p:ph type="subTitle" idx="15"/>
          </p:nvPr>
        </p:nvSpPr>
        <p:spPr>
          <a:xfrm>
            <a:off x="3448510" y="3787075"/>
            <a:ext cx="17004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8" name="Google Shape;168;p10"/>
          <p:cNvSpPr txBox="1">
            <a:spLocks noGrp="1"/>
          </p:cNvSpPr>
          <p:nvPr>
            <p:ph type="subTitle" idx="16"/>
          </p:nvPr>
        </p:nvSpPr>
        <p:spPr>
          <a:xfrm>
            <a:off x="5153388" y="3787087"/>
            <a:ext cx="1700400" cy="53070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28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9" name="Google Shape;169;p10"/>
          <p:cNvSpPr txBox="1">
            <a:spLocks noGrp="1"/>
          </p:cNvSpPr>
          <p:nvPr>
            <p:ph type="subTitle" idx="17"/>
          </p:nvPr>
        </p:nvSpPr>
        <p:spPr>
          <a:xfrm>
            <a:off x="6858265" y="3787075"/>
            <a:ext cx="17004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0" name="Google Shape;170;p10"/>
          <p:cNvSpPr txBox="1">
            <a:spLocks noGrp="1"/>
          </p:cNvSpPr>
          <p:nvPr>
            <p:ph type="subTitle" idx="18"/>
          </p:nvPr>
        </p:nvSpPr>
        <p:spPr>
          <a:xfrm>
            <a:off x="8563143" y="3787062"/>
            <a:ext cx="17004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sz="16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7" y="-151"/>
            <a:ext cx="12192088" cy="6858384"/>
            <a:chOff x="-37" y="-151"/>
            <a:chExt cx="12192088" cy="6858384"/>
          </a:xfrm>
        </p:grpSpPr>
        <p:grpSp>
          <p:nvGrpSpPr>
            <p:cNvPr id="7" name="Google Shape;7;p1"/>
            <p:cNvGrpSpPr/>
            <p:nvPr/>
          </p:nvGrpSpPr>
          <p:grpSpPr>
            <a:xfrm>
              <a:off x="-37" y="105"/>
              <a:ext cx="12191268" cy="5244373"/>
              <a:chOff x="422346" y="2168825"/>
              <a:chExt cx="11403300" cy="3298555"/>
            </a:xfrm>
          </p:grpSpPr>
          <p:cxnSp>
            <p:nvCxnSpPr>
              <p:cNvPr id="8" name="Google Shape;8;p1"/>
              <p:cNvCxnSpPr/>
              <p:nvPr/>
            </p:nvCxnSpPr>
            <p:spPr>
              <a:xfrm>
                <a:off x="422346" y="216882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9" name="Google Shape;9;p1"/>
              <p:cNvCxnSpPr/>
              <p:nvPr/>
            </p:nvCxnSpPr>
            <p:spPr>
              <a:xfrm>
                <a:off x="422346" y="242256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0" name="Google Shape;10;p1"/>
              <p:cNvCxnSpPr/>
              <p:nvPr/>
            </p:nvCxnSpPr>
            <p:spPr>
              <a:xfrm>
                <a:off x="422346" y="267629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1" name="Google Shape;11;p1"/>
              <p:cNvCxnSpPr/>
              <p:nvPr/>
            </p:nvCxnSpPr>
            <p:spPr>
              <a:xfrm>
                <a:off x="422346" y="293003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2" name="Google Shape;12;p1"/>
              <p:cNvCxnSpPr/>
              <p:nvPr/>
            </p:nvCxnSpPr>
            <p:spPr>
              <a:xfrm>
                <a:off x="422346" y="318376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3" name="Google Shape;13;p1"/>
              <p:cNvCxnSpPr/>
              <p:nvPr/>
            </p:nvCxnSpPr>
            <p:spPr>
              <a:xfrm>
                <a:off x="422346" y="343750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4" name="Google Shape;14;p1"/>
              <p:cNvCxnSpPr/>
              <p:nvPr/>
            </p:nvCxnSpPr>
            <p:spPr>
              <a:xfrm>
                <a:off x="422346" y="369123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5" name="Google Shape;15;p1"/>
              <p:cNvCxnSpPr/>
              <p:nvPr/>
            </p:nvCxnSpPr>
            <p:spPr>
              <a:xfrm>
                <a:off x="422346" y="394497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6" name="Google Shape;16;p1"/>
              <p:cNvCxnSpPr/>
              <p:nvPr/>
            </p:nvCxnSpPr>
            <p:spPr>
              <a:xfrm>
                <a:off x="422346" y="419870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7" name="Google Shape;17;p1"/>
              <p:cNvCxnSpPr/>
              <p:nvPr/>
            </p:nvCxnSpPr>
            <p:spPr>
              <a:xfrm>
                <a:off x="422346" y="445244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8" name="Google Shape;18;p1"/>
              <p:cNvCxnSpPr/>
              <p:nvPr/>
            </p:nvCxnSpPr>
            <p:spPr>
              <a:xfrm>
                <a:off x="422346" y="470617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19" name="Google Shape;19;p1"/>
              <p:cNvCxnSpPr/>
              <p:nvPr/>
            </p:nvCxnSpPr>
            <p:spPr>
              <a:xfrm>
                <a:off x="422346" y="495991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20" name="Google Shape;20;p1"/>
              <p:cNvCxnSpPr/>
              <p:nvPr/>
            </p:nvCxnSpPr>
            <p:spPr>
              <a:xfrm>
                <a:off x="422346" y="521364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21" name="Google Shape;21;p1"/>
              <p:cNvCxnSpPr/>
              <p:nvPr/>
            </p:nvCxnSpPr>
            <p:spPr>
              <a:xfrm>
                <a:off x="422346" y="5467380"/>
                <a:ext cx="11403300" cy="0"/>
              </a:xfrm>
              <a:prstGeom prst="straightConnector1">
                <a:avLst/>
              </a:prstGeom>
              <a:noFill/>
              <a:ln w="9525" cap="flat" cmpd="sng">
                <a:solidFill>
                  <a:schemeClr val="accent6"/>
                </a:solidFill>
                <a:prstDash val="solid"/>
                <a:miter lim="800000"/>
                <a:headEnd type="none" w="sm" len="sm"/>
                <a:tailEnd type="none" w="sm" len="sm"/>
              </a:ln>
            </p:spPr>
          </p:cxnSp>
        </p:grpSp>
        <p:cxnSp>
          <p:nvCxnSpPr>
            <p:cNvPr id="22" name="Google Shape;22;p1"/>
            <p:cNvCxnSpPr/>
            <p:nvPr/>
          </p:nvCxnSpPr>
          <p:spPr>
            <a:xfrm rot="-5400000">
              <a:off x="-3429117"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3" name="Google Shape;23;p1"/>
            <p:cNvCxnSpPr/>
            <p:nvPr/>
          </p:nvCxnSpPr>
          <p:spPr>
            <a:xfrm rot="-5400000">
              <a:off x="-3022765"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4" name="Google Shape;24;p1"/>
            <p:cNvCxnSpPr/>
            <p:nvPr/>
          </p:nvCxnSpPr>
          <p:spPr>
            <a:xfrm rot="-5400000">
              <a:off x="-2616413"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5" name="Google Shape;25;p1"/>
            <p:cNvCxnSpPr/>
            <p:nvPr/>
          </p:nvCxnSpPr>
          <p:spPr>
            <a:xfrm rot="-5400000">
              <a:off x="-2210061"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6" name="Google Shape;26;p1"/>
            <p:cNvCxnSpPr/>
            <p:nvPr/>
          </p:nvCxnSpPr>
          <p:spPr>
            <a:xfrm rot="-5400000">
              <a:off x="-1803709"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7" name="Google Shape;27;p1"/>
            <p:cNvCxnSpPr/>
            <p:nvPr/>
          </p:nvCxnSpPr>
          <p:spPr>
            <a:xfrm rot="-5400000">
              <a:off x="-1397357"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8" name="Google Shape;28;p1"/>
            <p:cNvCxnSpPr/>
            <p:nvPr/>
          </p:nvCxnSpPr>
          <p:spPr>
            <a:xfrm rot="-5400000">
              <a:off x="-991005"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29" name="Google Shape;29;p1"/>
            <p:cNvCxnSpPr/>
            <p:nvPr/>
          </p:nvCxnSpPr>
          <p:spPr>
            <a:xfrm rot="-5400000">
              <a:off x="-584653"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0" name="Google Shape;30;p1"/>
            <p:cNvCxnSpPr/>
            <p:nvPr/>
          </p:nvCxnSpPr>
          <p:spPr>
            <a:xfrm rot="-5400000">
              <a:off x="-178301"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1" name="Google Shape;31;p1"/>
            <p:cNvCxnSpPr/>
            <p:nvPr/>
          </p:nvCxnSpPr>
          <p:spPr>
            <a:xfrm rot="-5400000">
              <a:off x="228051"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2" name="Google Shape;32;p1"/>
            <p:cNvCxnSpPr/>
            <p:nvPr/>
          </p:nvCxnSpPr>
          <p:spPr>
            <a:xfrm rot="-5400000">
              <a:off x="634403"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3" name="Google Shape;33;p1"/>
            <p:cNvCxnSpPr/>
            <p:nvPr/>
          </p:nvCxnSpPr>
          <p:spPr>
            <a:xfrm rot="-5400000">
              <a:off x="1040755"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4" name="Google Shape;34;p1"/>
            <p:cNvCxnSpPr/>
            <p:nvPr/>
          </p:nvCxnSpPr>
          <p:spPr>
            <a:xfrm rot="-5400000">
              <a:off x="1447107" y="3429001"/>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5" name="Google Shape;35;p1"/>
            <p:cNvCxnSpPr/>
            <p:nvPr/>
          </p:nvCxnSpPr>
          <p:spPr>
            <a:xfrm rot="-5400000">
              <a:off x="1853459"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6" name="Google Shape;36;p1"/>
            <p:cNvCxnSpPr/>
            <p:nvPr/>
          </p:nvCxnSpPr>
          <p:spPr>
            <a:xfrm rot="-5400000">
              <a:off x="2259811"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7" name="Google Shape;37;p1"/>
            <p:cNvCxnSpPr/>
            <p:nvPr/>
          </p:nvCxnSpPr>
          <p:spPr>
            <a:xfrm rot="-5400000">
              <a:off x="2666162"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8" name="Google Shape;38;p1"/>
            <p:cNvCxnSpPr/>
            <p:nvPr/>
          </p:nvCxnSpPr>
          <p:spPr>
            <a:xfrm rot="-5400000">
              <a:off x="3072514"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39" name="Google Shape;39;p1"/>
            <p:cNvCxnSpPr/>
            <p:nvPr/>
          </p:nvCxnSpPr>
          <p:spPr>
            <a:xfrm rot="-5400000">
              <a:off x="3478866"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0" name="Google Shape;40;p1"/>
            <p:cNvCxnSpPr/>
            <p:nvPr/>
          </p:nvCxnSpPr>
          <p:spPr>
            <a:xfrm rot="-5400000">
              <a:off x="3885218"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1" name="Google Shape;41;p1"/>
            <p:cNvCxnSpPr/>
            <p:nvPr/>
          </p:nvCxnSpPr>
          <p:spPr>
            <a:xfrm rot="-5400000">
              <a:off x="4291570"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2" name="Google Shape;42;p1"/>
            <p:cNvCxnSpPr/>
            <p:nvPr/>
          </p:nvCxnSpPr>
          <p:spPr>
            <a:xfrm rot="-5400000">
              <a:off x="4697922"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3" name="Google Shape;43;p1"/>
            <p:cNvCxnSpPr/>
            <p:nvPr/>
          </p:nvCxnSpPr>
          <p:spPr>
            <a:xfrm rot="-5400000">
              <a:off x="5104274"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4" name="Google Shape;44;p1"/>
            <p:cNvCxnSpPr/>
            <p:nvPr/>
          </p:nvCxnSpPr>
          <p:spPr>
            <a:xfrm rot="-5400000">
              <a:off x="5510626"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5" name="Google Shape;45;p1"/>
            <p:cNvCxnSpPr/>
            <p:nvPr/>
          </p:nvCxnSpPr>
          <p:spPr>
            <a:xfrm rot="-5400000">
              <a:off x="5916978"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6" name="Google Shape;46;p1"/>
            <p:cNvCxnSpPr/>
            <p:nvPr/>
          </p:nvCxnSpPr>
          <p:spPr>
            <a:xfrm rot="-5400000">
              <a:off x="6323330"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7" name="Google Shape;47;p1"/>
            <p:cNvCxnSpPr/>
            <p:nvPr/>
          </p:nvCxnSpPr>
          <p:spPr>
            <a:xfrm rot="-5400000">
              <a:off x="6729682"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8" name="Google Shape;48;p1"/>
            <p:cNvCxnSpPr/>
            <p:nvPr/>
          </p:nvCxnSpPr>
          <p:spPr>
            <a:xfrm rot="-5400000">
              <a:off x="7136034"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49" name="Google Shape;49;p1"/>
            <p:cNvCxnSpPr/>
            <p:nvPr/>
          </p:nvCxnSpPr>
          <p:spPr>
            <a:xfrm rot="-5400000">
              <a:off x="7542386"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50" name="Google Shape;50;p1"/>
            <p:cNvCxnSpPr/>
            <p:nvPr/>
          </p:nvCxnSpPr>
          <p:spPr>
            <a:xfrm rot="-5400000">
              <a:off x="7948738" y="3428999"/>
              <a:ext cx="6858300" cy="0"/>
            </a:xfrm>
            <a:prstGeom prst="straightConnector1">
              <a:avLst/>
            </a:prstGeom>
            <a:noFill/>
            <a:ln w="9525" cap="flat" cmpd="sng">
              <a:solidFill>
                <a:schemeClr val="accent6"/>
              </a:solidFill>
              <a:prstDash val="solid"/>
              <a:miter lim="800000"/>
              <a:headEnd type="none" w="sm" len="sm"/>
              <a:tailEnd type="none" w="sm" len="sm"/>
            </a:ln>
          </p:spPr>
        </p:cxnSp>
        <p:cxnSp>
          <p:nvCxnSpPr>
            <p:cNvPr id="51" name="Google Shape;51;p1"/>
            <p:cNvCxnSpPr/>
            <p:nvPr/>
          </p:nvCxnSpPr>
          <p:spPr>
            <a:xfrm rot="-5400000">
              <a:off x="8355090" y="3428999"/>
              <a:ext cx="6858300" cy="0"/>
            </a:xfrm>
            <a:prstGeom prst="straightConnector1">
              <a:avLst/>
            </a:prstGeom>
            <a:noFill/>
            <a:ln w="9525" cap="flat" cmpd="sng">
              <a:solidFill>
                <a:schemeClr val="accent6"/>
              </a:solidFill>
              <a:prstDash val="solid"/>
              <a:miter lim="800000"/>
              <a:headEnd type="none" w="sm" len="sm"/>
              <a:tailEnd type="none" w="sm" len="sm"/>
            </a:ln>
          </p:spPr>
        </p:cxnSp>
        <p:grpSp>
          <p:nvGrpSpPr>
            <p:cNvPr id="52" name="Google Shape;52;p1"/>
            <p:cNvGrpSpPr/>
            <p:nvPr/>
          </p:nvGrpSpPr>
          <p:grpSpPr>
            <a:xfrm>
              <a:off x="338" y="5647715"/>
              <a:ext cx="12191268" cy="806827"/>
              <a:chOff x="422346" y="4959910"/>
              <a:chExt cx="11403300" cy="507470"/>
            </a:xfrm>
          </p:grpSpPr>
          <p:cxnSp>
            <p:nvCxnSpPr>
              <p:cNvPr id="53" name="Google Shape;53;p1"/>
              <p:cNvCxnSpPr/>
              <p:nvPr/>
            </p:nvCxnSpPr>
            <p:spPr>
              <a:xfrm>
                <a:off x="422346" y="4959910"/>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54" name="Google Shape;54;p1"/>
              <p:cNvCxnSpPr/>
              <p:nvPr/>
            </p:nvCxnSpPr>
            <p:spPr>
              <a:xfrm>
                <a:off x="422346" y="5213645"/>
                <a:ext cx="11403300" cy="0"/>
              </a:xfrm>
              <a:prstGeom prst="straightConnector1">
                <a:avLst/>
              </a:prstGeom>
              <a:noFill/>
              <a:ln w="9525" cap="flat" cmpd="sng">
                <a:solidFill>
                  <a:schemeClr val="accent6"/>
                </a:solidFill>
                <a:prstDash val="solid"/>
                <a:miter lim="800000"/>
                <a:headEnd type="none" w="sm" len="sm"/>
                <a:tailEnd type="none" w="sm" len="sm"/>
              </a:ln>
            </p:spPr>
          </p:cxnSp>
          <p:cxnSp>
            <p:nvCxnSpPr>
              <p:cNvPr id="55" name="Google Shape;55;p1"/>
              <p:cNvCxnSpPr/>
              <p:nvPr/>
            </p:nvCxnSpPr>
            <p:spPr>
              <a:xfrm>
                <a:off x="422346" y="5467380"/>
                <a:ext cx="11403300" cy="0"/>
              </a:xfrm>
              <a:prstGeom prst="straightConnector1">
                <a:avLst/>
              </a:prstGeom>
              <a:noFill/>
              <a:ln w="9525" cap="flat" cmpd="sng">
                <a:solidFill>
                  <a:schemeClr val="accent6"/>
                </a:solidFill>
                <a:prstDash val="solid"/>
                <a:miter lim="800000"/>
                <a:headEnd type="none" w="sm" len="sm"/>
                <a:tailEnd type="none" w="sm" len="sm"/>
              </a:ln>
            </p:spPr>
          </p:cxnSp>
        </p:grpSp>
        <p:cxnSp>
          <p:nvCxnSpPr>
            <p:cNvPr id="56" name="Google Shape;56;p1"/>
            <p:cNvCxnSpPr/>
            <p:nvPr/>
          </p:nvCxnSpPr>
          <p:spPr>
            <a:xfrm>
              <a:off x="351" y="6858075"/>
              <a:ext cx="12191700" cy="0"/>
            </a:xfrm>
            <a:prstGeom prst="straightConnector1">
              <a:avLst/>
            </a:prstGeom>
            <a:noFill/>
            <a:ln w="9525" cap="flat" cmpd="sng">
              <a:solidFill>
                <a:schemeClr val="accent6"/>
              </a:solidFill>
              <a:prstDash val="solid"/>
              <a:miter lim="800000"/>
              <a:headEnd type="none" w="sm" len="sm"/>
              <a:tailEnd type="none" w="sm" len="sm"/>
            </a:ln>
          </p:spPr>
        </p:cxnSp>
        <p:cxnSp>
          <p:nvCxnSpPr>
            <p:cNvPr id="57" name="Google Shape;57;p1"/>
            <p:cNvCxnSpPr/>
            <p:nvPr/>
          </p:nvCxnSpPr>
          <p:spPr>
            <a:xfrm rot="-5400000">
              <a:off x="8761442" y="3429084"/>
              <a:ext cx="6858300" cy="0"/>
            </a:xfrm>
            <a:prstGeom prst="straightConnector1">
              <a:avLst/>
            </a:prstGeom>
            <a:noFill/>
            <a:ln w="9525" cap="flat" cmpd="sng">
              <a:solidFill>
                <a:schemeClr val="accent6"/>
              </a:solidFill>
              <a:prstDash val="solid"/>
              <a:miter lim="800000"/>
              <a:headEnd type="none" w="sm" len="sm"/>
              <a:tailEnd type="none" w="sm" len="sm"/>
            </a:ln>
          </p:spPr>
        </p:cxnSp>
      </p:grpSp>
      <p:pic>
        <p:nvPicPr>
          <p:cNvPr id="58" name="Google Shape;58;p1"/>
          <p:cNvPicPr preferRelativeResize="0"/>
          <p:nvPr/>
        </p:nvPicPr>
        <p:blipFill>
          <a:blip r:embed="rId21">
            <a:alphaModFix/>
          </a:blip>
          <a:stretch>
            <a:fillRect/>
          </a:stretch>
        </p:blipFill>
        <p:spPr>
          <a:xfrm rot="10800000">
            <a:off x="336749" y="6229225"/>
            <a:ext cx="11003051" cy="301350"/>
          </a:xfrm>
          <a:prstGeom prst="rect">
            <a:avLst/>
          </a:prstGeom>
          <a:noFill/>
          <a:ln>
            <a:noFill/>
          </a:ln>
        </p:spPr>
      </p:pic>
      <p:sp>
        <p:nvSpPr>
          <p:cNvPr id="59" name="Google Shape;59;p1"/>
          <p:cNvSpPr/>
          <p:nvPr/>
        </p:nvSpPr>
        <p:spPr>
          <a:xfrm>
            <a:off x="10071150" y="1143151"/>
            <a:ext cx="1397100" cy="649800"/>
          </a:xfrm>
          <a:prstGeom prst="roundRect">
            <a:avLst>
              <a:gd name="adj" fmla="val 16667"/>
            </a:avLst>
          </a:prstGeom>
          <a:solidFill>
            <a:schemeClr val="accent1"/>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0" name="Google Shape;60;p1"/>
          <p:cNvSpPr/>
          <p:nvPr/>
        </p:nvSpPr>
        <p:spPr>
          <a:xfrm>
            <a:off x="10071150" y="1924184"/>
            <a:ext cx="1397100" cy="649800"/>
          </a:xfrm>
          <a:prstGeom prst="roundRect">
            <a:avLst>
              <a:gd name="adj" fmla="val 16667"/>
            </a:avLst>
          </a:prstGeom>
          <a:solidFill>
            <a:schemeClr val="accent2"/>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1" name="Google Shape;61;p1"/>
          <p:cNvSpPr/>
          <p:nvPr/>
        </p:nvSpPr>
        <p:spPr>
          <a:xfrm>
            <a:off x="10071150" y="2705218"/>
            <a:ext cx="1397100" cy="649800"/>
          </a:xfrm>
          <a:prstGeom prst="roundRect">
            <a:avLst>
              <a:gd name="adj" fmla="val 16667"/>
            </a:avLst>
          </a:prstGeom>
          <a:solidFill>
            <a:schemeClr val="accent3"/>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2" name="Google Shape;62;p1"/>
          <p:cNvSpPr/>
          <p:nvPr/>
        </p:nvSpPr>
        <p:spPr>
          <a:xfrm>
            <a:off x="10071150" y="3486251"/>
            <a:ext cx="1397100" cy="649800"/>
          </a:xfrm>
          <a:prstGeom prst="roundRect">
            <a:avLst>
              <a:gd name="adj" fmla="val 16667"/>
            </a:avLst>
          </a:prstGeom>
          <a:solidFill>
            <a:schemeClr val="accent4"/>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3" name="Google Shape;63;p1"/>
          <p:cNvSpPr/>
          <p:nvPr/>
        </p:nvSpPr>
        <p:spPr>
          <a:xfrm>
            <a:off x="10071150" y="4267285"/>
            <a:ext cx="1397100" cy="649800"/>
          </a:xfrm>
          <a:prstGeom prst="roundRect">
            <a:avLst>
              <a:gd name="adj" fmla="val 16667"/>
            </a:avLst>
          </a:prstGeom>
          <a:solidFill>
            <a:schemeClr val="accent5"/>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
        <p:nvSpPr>
          <p:cNvPr id="64" name="Google Shape;64;p1"/>
          <p:cNvSpPr/>
          <p:nvPr/>
        </p:nvSpPr>
        <p:spPr>
          <a:xfrm>
            <a:off x="10071150" y="5048318"/>
            <a:ext cx="1397100" cy="649800"/>
          </a:xfrm>
          <a:prstGeom prst="roundRect">
            <a:avLst>
              <a:gd name="adj" fmla="val 16667"/>
            </a:avLst>
          </a:prstGeom>
          <a:solidFill>
            <a:schemeClr val="accent6"/>
          </a:solidFill>
          <a:ln w="76200" cap="flat" cmpd="sng">
            <a:solidFill>
              <a:schemeClr val="lt2"/>
            </a:solidFill>
            <a:prstDash val="solid"/>
            <a:round/>
            <a:headEnd type="none" w="sm" len="sm"/>
            <a:tailEnd type="none" w="sm" len="sm"/>
          </a:ln>
          <a:effectLst>
            <a:outerShdw blurRad="57150" dist="19050" dir="5400000" algn="bl" rotWithShape="0">
              <a:srgbClr val="000000">
                <a:alpha val="26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pic>
        <p:nvPicPr>
          <p:cNvPr id="65" name="Google Shape;65;p1"/>
          <p:cNvPicPr preferRelativeResize="0"/>
          <p:nvPr/>
        </p:nvPicPr>
        <p:blipFill>
          <a:blip r:embed="rId21">
            <a:alphaModFix/>
          </a:blip>
          <a:stretch>
            <a:fillRect/>
          </a:stretch>
        </p:blipFill>
        <p:spPr>
          <a:xfrm rot="5400000" flipH="1">
            <a:off x="7839500" y="3225150"/>
            <a:ext cx="6543725" cy="407775"/>
          </a:xfrm>
          <a:prstGeom prst="rect">
            <a:avLst/>
          </a:prstGeom>
          <a:noFill/>
          <a:ln>
            <a:noFill/>
          </a:ln>
        </p:spPr>
      </p:pic>
      <p:grpSp>
        <p:nvGrpSpPr>
          <p:cNvPr id="66" name="Google Shape;66;p1"/>
          <p:cNvGrpSpPr/>
          <p:nvPr/>
        </p:nvGrpSpPr>
        <p:grpSpPr>
          <a:xfrm>
            <a:off x="588167" y="1076728"/>
            <a:ext cx="540369" cy="4704630"/>
            <a:chOff x="1765250" y="1648150"/>
            <a:chExt cx="503700" cy="4385375"/>
          </a:xfrm>
        </p:grpSpPr>
        <p:sp>
          <p:nvSpPr>
            <p:cNvPr id="67" name="Google Shape;67;p1"/>
            <p:cNvSpPr/>
            <p:nvPr/>
          </p:nvSpPr>
          <p:spPr>
            <a:xfrm>
              <a:off x="1765250" y="1648150"/>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68" name="Google Shape;68;p1"/>
            <p:cNvSpPr/>
            <p:nvPr/>
          </p:nvSpPr>
          <p:spPr>
            <a:xfrm>
              <a:off x="1765250" y="2235332"/>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69" name="Google Shape;69;p1"/>
            <p:cNvSpPr/>
            <p:nvPr/>
          </p:nvSpPr>
          <p:spPr>
            <a:xfrm>
              <a:off x="1765250" y="5758425"/>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0" name="Google Shape;70;p1"/>
            <p:cNvSpPr/>
            <p:nvPr/>
          </p:nvSpPr>
          <p:spPr>
            <a:xfrm>
              <a:off x="1765250" y="3996879"/>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1" name="Google Shape;71;p1"/>
            <p:cNvSpPr/>
            <p:nvPr/>
          </p:nvSpPr>
          <p:spPr>
            <a:xfrm>
              <a:off x="1765250" y="2822514"/>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2" name="Google Shape;72;p1"/>
            <p:cNvSpPr/>
            <p:nvPr/>
          </p:nvSpPr>
          <p:spPr>
            <a:xfrm>
              <a:off x="1765250" y="5171243"/>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3" name="Google Shape;73;p1"/>
            <p:cNvSpPr/>
            <p:nvPr/>
          </p:nvSpPr>
          <p:spPr>
            <a:xfrm>
              <a:off x="1765250" y="4584061"/>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4" name="Google Shape;74;p1"/>
            <p:cNvSpPr/>
            <p:nvPr/>
          </p:nvSpPr>
          <p:spPr>
            <a:xfrm>
              <a:off x="1765250" y="3409696"/>
              <a:ext cx="503700" cy="275100"/>
            </a:xfrm>
            <a:prstGeom prst="arc">
              <a:avLst>
                <a:gd name="adj1" fmla="val 21541820"/>
                <a:gd name="adj2" fmla="val 12844000"/>
              </a:avLst>
            </a:pr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sp>
        <p:nvSpPr>
          <p:cNvPr id="75" name="Google Shape;75;p1"/>
          <p:cNvSpPr/>
          <p:nvPr/>
        </p:nvSpPr>
        <p:spPr>
          <a:xfrm>
            <a:off x="736499" y="668572"/>
            <a:ext cx="10141200" cy="5520900"/>
          </a:xfrm>
          <a:prstGeom prst="roundRect">
            <a:avLst>
              <a:gd name="adj" fmla="val 2847"/>
            </a:avLst>
          </a:prstGeom>
          <a:solidFill>
            <a:schemeClr val="lt2"/>
          </a:solidFill>
          <a:ln w="762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nvGrpSpPr>
          <p:cNvPr id="76" name="Google Shape;76;p1"/>
          <p:cNvGrpSpPr/>
          <p:nvPr/>
        </p:nvGrpSpPr>
        <p:grpSpPr>
          <a:xfrm>
            <a:off x="1019399" y="1108203"/>
            <a:ext cx="231900" cy="4641244"/>
            <a:chOff x="931249" y="1108303"/>
            <a:chExt cx="231900" cy="4641244"/>
          </a:xfrm>
        </p:grpSpPr>
        <p:sp>
          <p:nvSpPr>
            <p:cNvPr id="77" name="Google Shape;77;p1"/>
            <p:cNvSpPr/>
            <p:nvPr/>
          </p:nvSpPr>
          <p:spPr>
            <a:xfrm>
              <a:off x="931249" y="1108303"/>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8" name="Google Shape;78;p1"/>
            <p:cNvSpPr/>
            <p:nvPr/>
          </p:nvSpPr>
          <p:spPr>
            <a:xfrm>
              <a:off x="931249" y="4257835"/>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79" name="Google Shape;79;p1"/>
            <p:cNvSpPr/>
            <p:nvPr/>
          </p:nvSpPr>
          <p:spPr>
            <a:xfrm>
              <a:off x="931249" y="2998022"/>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0" name="Google Shape;80;p1"/>
            <p:cNvSpPr/>
            <p:nvPr/>
          </p:nvSpPr>
          <p:spPr>
            <a:xfrm>
              <a:off x="931249" y="1738209"/>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1" name="Google Shape;81;p1"/>
            <p:cNvSpPr/>
            <p:nvPr/>
          </p:nvSpPr>
          <p:spPr>
            <a:xfrm>
              <a:off x="931249" y="5517647"/>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2" name="Google Shape;82;p1"/>
            <p:cNvSpPr/>
            <p:nvPr/>
          </p:nvSpPr>
          <p:spPr>
            <a:xfrm>
              <a:off x="931249" y="3627928"/>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3" name="Google Shape;83;p1"/>
            <p:cNvSpPr/>
            <p:nvPr/>
          </p:nvSpPr>
          <p:spPr>
            <a:xfrm>
              <a:off x="931249" y="2368116"/>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4" name="Google Shape;84;p1"/>
            <p:cNvSpPr/>
            <p:nvPr/>
          </p:nvSpPr>
          <p:spPr>
            <a:xfrm>
              <a:off x="931249" y="4887741"/>
              <a:ext cx="231900" cy="231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grpSp>
        <p:nvGrpSpPr>
          <p:cNvPr id="85" name="Google Shape;85;p1"/>
          <p:cNvGrpSpPr/>
          <p:nvPr/>
        </p:nvGrpSpPr>
        <p:grpSpPr>
          <a:xfrm>
            <a:off x="588096" y="1076664"/>
            <a:ext cx="540304" cy="4704536"/>
            <a:chOff x="499946" y="1076764"/>
            <a:chExt cx="540304" cy="4704536"/>
          </a:xfrm>
        </p:grpSpPr>
        <p:sp>
          <p:nvSpPr>
            <p:cNvPr id="86" name="Google Shape;86;p1"/>
            <p:cNvSpPr/>
            <p:nvPr/>
          </p:nvSpPr>
          <p:spPr>
            <a:xfrm>
              <a:off x="499946" y="1076764"/>
              <a:ext cx="540300" cy="295200"/>
            </a:xfrm>
            <a:prstGeom prst="arc">
              <a:avLst>
                <a:gd name="adj1" fmla="val 20656925"/>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7" name="Google Shape;87;p1"/>
            <p:cNvSpPr/>
            <p:nvPr/>
          </p:nvSpPr>
          <p:spPr>
            <a:xfrm>
              <a:off x="499946" y="4226295"/>
              <a:ext cx="540300" cy="295200"/>
            </a:xfrm>
            <a:prstGeom prst="arc">
              <a:avLst>
                <a:gd name="adj1" fmla="val 20760202"/>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8" name="Google Shape;88;p1"/>
            <p:cNvSpPr/>
            <p:nvPr/>
          </p:nvSpPr>
          <p:spPr>
            <a:xfrm>
              <a:off x="499946" y="2966483"/>
              <a:ext cx="540300" cy="295200"/>
            </a:xfrm>
            <a:prstGeom prst="arc">
              <a:avLst>
                <a:gd name="adj1" fmla="val 20733834"/>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89" name="Google Shape;89;p1"/>
            <p:cNvSpPr/>
            <p:nvPr/>
          </p:nvSpPr>
          <p:spPr>
            <a:xfrm>
              <a:off x="499946" y="1706670"/>
              <a:ext cx="540300" cy="295200"/>
            </a:xfrm>
            <a:prstGeom prst="arc">
              <a:avLst>
                <a:gd name="adj1" fmla="val 20657418"/>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0" name="Google Shape;90;p1"/>
            <p:cNvSpPr/>
            <p:nvPr/>
          </p:nvSpPr>
          <p:spPr>
            <a:xfrm>
              <a:off x="499950" y="5486100"/>
              <a:ext cx="540300" cy="295200"/>
            </a:xfrm>
            <a:prstGeom prst="arc">
              <a:avLst>
                <a:gd name="adj1" fmla="val 20823591"/>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1" name="Google Shape;91;p1"/>
            <p:cNvSpPr/>
            <p:nvPr/>
          </p:nvSpPr>
          <p:spPr>
            <a:xfrm>
              <a:off x="499946" y="3596389"/>
              <a:ext cx="540300" cy="295200"/>
            </a:xfrm>
            <a:prstGeom prst="arc">
              <a:avLst>
                <a:gd name="adj1" fmla="val 20862510"/>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2" name="Google Shape;92;p1"/>
            <p:cNvSpPr/>
            <p:nvPr/>
          </p:nvSpPr>
          <p:spPr>
            <a:xfrm>
              <a:off x="499946" y="2336577"/>
              <a:ext cx="540300" cy="295200"/>
            </a:xfrm>
            <a:prstGeom prst="arc">
              <a:avLst>
                <a:gd name="adj1" fmla="val 20732621"/>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sp>
          <p:nvSpPr>
            <p:cNvPr id="93" name="Google Shape;93;p1"/>
            <p:cNvSpPr/>
            <p:nvPr/>
          </p:nvSpPr>
          <p:spPr>
            <a:xfrm>
              <a:off x="499946" y="4856202"/>
              <a:ext cx="540300" cy="295200"/>
            </a:xfrm>
            <a:prstGeom prst="arc">
              <a:avLst>
                <a:gd name="adj1" fmla="val 20682210"/>
                <a:gd name="adj2" fmla="val 9870948"/>
              </a:avLst>
            </a:prstGeom>
            <a:noFill/>
            <a:ln w="76200" cap="rnd" cmpd="sng">
              <a:solidFill>
                <a:schemeClr val="dk1"/>
              </a:solidFill>
              <a:prstDash val="solid"/>
              <a:round/>
              <a:headEnd type="none" w="sm" len="sm"/>
              <a:tailEnd type="none" w="sm" len="sm"/>
            </a:ln>
            <a:effectLst>
              <a:outerShdw blurRad="114300" dist="57150" dir="5400000" algn="bl" rotWithShape="0">
                <a:srgbClr val="000000">
                  <a:alpha val="23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Light"/>
                <a:ea typeface="Poppins Light"/>
                <a:cs typeface="Poppins Light"/>
                <a:sym typeface="Poppins Light"/>
              </a:endParaRPr>
            </a:p>
          </p:txBody>
        </p:sp>
      </p:grpSp>
      <p:sp>
        <p:nvSpPr>
          <p:cNvPr id="94" name="Google Shape;94;p1"/>
          <p:cNvSpPr txBox="1">
            <a:spLocks noGrp="1"/>
          </p:cNvSpPr>
          <p:nvPr>
            <p:ph type="body" idx="1"/>
          </p:nvPr>
        </p:nvSpPr>
        <p:spPr>
          <a:xfrm>
            <a:off x="1493388" y="1955840"/>
            <a:ext cx="8818200" cy="3716100"/>
          </a:xfrm>
          <a:prstGeom prst="rect">
            <a:avLst/>
          </a:prstGeom>
          <a:noFill/>
          <a:ln>
            <a:noFill/>
          </a:ln>
        </p:spPr>
        <p:txBody>
          <a:bodyPr spcFirstLastPara="1" wrap="square" lIns="121900" tIns="121900" rIns="121900" bIns="121900" anchor="t" anchorCtr="0">
            <a:normAutofit/>
          </a:bodyPr>
          <a:lstStyle>
            <a:lvl1pPr marL="457200" lvl="0"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1pPr>
            <a:lvl2pPr marL="914400" lvl="1"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2pPr>
            <a:lvl3pPr marL="1371600" lvl="2"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3pPr>
            <a:lvl4pPr marL="1828800" lvl="3"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4pPr>
            <a:lvl5pPr marL="2286000" lvl="4"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5pPr>
            <a:lvl6pPr marL="2743200" lvl="5"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6pPr>
            <a:lvl7pPr marL="3200400" lvl="6"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7pPr>
            <a:lvl8pPr marL="3657600" lvl="7"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8pPr>
            <a:lvl9pPr marL="4114800" lvl="8" indent="-342900">
              <a:lnSpc>
                <a:spcPct val="115000"/>
              </a:lnSpc>
              <a:spcBef>
                <a:spcPts val="0"/>
              </a:spcBef>
              <a:spcAft>
                <a:spcPts val="0"/>
              </a:spcAft>
              <a:buClr>
                <a:schemeClr val="dk2"/>
              </a:buClr>
              <a:buSzPts val="1800"/>
              <a:buFont typeface="Maven Pro"/>
              <a:buChar char="■"/>
              <a:defRPr sz="1800">
                <a:solidFill>
                  <a:schemeClr val="dk2"/>
                </a:solidFill>
                <a:latin typeface="Maven Pro"/>
                <a:ea typeface="Maven Pro"/>
                <a:cs typeface="Maven Pro"/>
                <a:sym typeface="Maven Pro"/>
              </a:defRPr>
            </a:lvl9pPr>
          </a:lstStyle>
          <a:p>
            <a:endParaRPr/>
          </a:p>
        </p:txBody>
      </p:sp>
      <p:sp>
        <p:nvSpPr>
          <p:cNvPr id="95" name="Google Shape;95;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aphicFrame>
        <p:nvGraphicFramePr>
          <p:cNvPr id="96" name="Google Shape;96;p1"/>
          <p:cNvGraphicFramePr/>
          <p:nvPr/>
        </p:nvGraphicFramePr>
        <p:xfrm>
          <a:off x="1456800" y="1155175"/>
          <a:ext cx="9043800" cy="4685625"/>
        </p:xfrm>
        <a:graphic>
          <a:graphicData uri="http://schemas.openxmlformats.org/drawingml/2006/table">
            <a:tbl>
              <a:tblPr>
                <a:noFill/>
                <a:tableStyleId>{27CE9AFA-BAA9-4C88-A1F9-A07C866D8B89}</a:tableStyleId>
              </a:tblPr>
              <a:tblGrid>
                <a:gridCol w="9043800">
                  <a:extLst>
                    <a:ext uri="{9D8B030D-6E8A-4147-A177-3AD203B41FA5}">
                      <a16:colId xmlns:a16="http://schemas.microsoft.com/office/drawing/2014/main" val="20000"/>
                    </a:ext>
                  </a:extLst>
                </a:gridCol>
              </a:tblGrid>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alpha val="0"/>
                        </a:srgbClr>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0"/>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1"/>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2"/>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3"/>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4"/>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5"/>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6"/>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7"/>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8"/>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09"/>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10"/>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11"/>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12"/>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solidFill>
                      <a:prstDash val="solid"/>
                      <a:round/>
                      <a:headEnd type="none" w="sm" len="sm"/>
                      <a:tailEnd type="none" w="sm" len="sm"/>
                    </a:lnB>
                  </a:tcPr>
                </a:tc>
                <a:extLst>
                  <a:ext uri="{0D108BD9-81ED-4DB2-BD59-A6C34878D82A}">
                    <a16:rowId xmlns:a16="http://schemas.microsoft.com/office/drawing/2014/main" val="10013"/>
                  </a:ext>
                </a:extLst>
              </a:tr>
              <a:tr h="312375">
                <a:tc>
                  <a:txBody>
                    <a:bodyPr/>
                    <a:lstStyle/>
                    <a:p>
                      <a:pPr marL="0" lvl="0" indent="0" algn="l" rtl="0">
                        <a:lnSpc>
                          <a:spcPct val="115000"/>
                        </a:lnSpc>
                        <a:spcBef>
                          <a:spcPts val="0"/>
                        </a:spcBef>
                        <a:spcAft>
                          <a:spcPts val="0"/>
                        </a:spcAft>
                        <a:buNone/>
                      </a:pPr>
                      <a:endParaRPr sz="100"/>
                    </a:p>
                  </a:txBody>
                  <a:tcPr marL="91425" marR="91425" marT="91425" marB="91425">
                    <a:lnL w="9525" cap="flat" cmpd="sng">
                      <a:solidFill>
                        <a:srgbClr val="F3F3F3">
                          <a:alpha val="0"/>
                        </a:srgbClr>
                      </a:solidFill>
                      <a:prstDash val="solid"/>
                      <a:round/>
                      <a:headEnd type="none" w="sm" len="sm"/>
                      <a:tailEnd type="none" w="sm" len="sm"/>
                    </a:lnL>
                    <a:lnR w="9525" cap="flat" cmpd="sng">
                      <a:solidFill>
                        <a:srgbClr val="F3F3F3">
                          <a:alpha val="0"/>
                        </a:srgbClr>
                      </a:solidFill>
                      <a:prstDash val="solid"/>
                      <a:round/>
                      <a:headEnd type="none" w="sm" len="sm"/>
                      <a:tailEnd type="none" w="sm" len="sm"/>
                    </a:lnR>
                    <a:lnT w="9525" cap="flat" cmpd="sng">
                      <a:solidFill>
                        <a:srgbClr val="F3F3F3"/>
                      </a:solidFill>
                      <a:prstDash val="solid"/>
                      <a:round/>
                      <a:headEnd type="none" w="sm" len="sm"/>
                      <a:tailEnd type="none" w="sm" len="sm"/>
                    </a:lnT>
                    <a:lnB w="9525" cap="flat" cmpd="sng">
                      <a:solidFill>
                        <a:srgbClr val="F3F3F3">
                          <a:alpha val="0"/>
                        </a:srgbClr>
                      </a:solidFill>
                      <a:prstDash val="solid"/>
                      <a:round/>
                      <a:headEnd type="none" w="sm" len="sm"/>
                      <a:tailEnd type="none" w="sm" len="sm"/>
                    </a:lnB>
                  </a:tcPr>
                </a:tc>
                <a:extLst>
                  <a:ext uri="{0D108BD9-81ED-4DB2-BD59-A6C34878D82A}">
                    <a16:rowId xmlns:a16="http://schemas.microsoft.com/office/drawing/2014/main" val="10014"/>
                  </a:ext>
                </a:extLst>
              </a:tr>
            </a:tbl>
          </a:graphicData>
        </a:graphic>
      </p:graphicFrame>
      <p:sp>
        <p:nvSpPr>
          <p:cNvPr id="97" name="Google Shape;97;p1"/>
          <p:cNvSpPr/>
          <p:nvPr/>
        </p:nvSpPr>
        <p:spPr>
          <a:xfrm rot="5400000">
            <a:off x="-508383" y="6180330"/>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
          <p:cNvSpPr txBox="1">
            <a:spLocks noGrp="1"/>
          </p:cNvSpPr>
          <p:nvPr>
            <p:ph type="title"/>
          </p:nvPr>
        </p:nvSpPr>
        <p:spPr>
          <a:xfrm>
            <a:off x="1493388" y="1186338"/>
            <a:ext cx="8818200" cy="6228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1pPr>
            <a:lvl2pPr lvl="1">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2pPr>
            <a:lvl3pPr lvl="2">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3pPr>
            <a:lvl4pPr lvl="3">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4pPr>
            <a:lvl5pPr lvl="4">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5pPr>
            <a:lvl6pPr lvl="5">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6pPr>
            <a:lvl7pPr lvl="6">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7pPr>
            <a:lvl8pPr lvl="7">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8pPr>
            <a:lvl9pPr lvl="8">
              <a:spcBef>
                <a:spcPts val="0"/>
              </a:spcBef>
              <a:spcAft>
                <a:spcPts val="0"/>
              </a:spcAft>
              <a:buClr>
                <a:schemeClr val="dk1"/>
              </a:buClr>
              <a:buSzPts val="3600"/>
              <a:buFont typeface="Sriracha"/>
              <a:buNone/>
              <a:defRPr sz="3600" b="1">
                <a:solidFill>
                  <a:schemeClr val="dk1"/>
                </a:solidFill>
                <a:latin typeface="Sriracha"/>
                <a:ea typeface="Sriracha"/>
                <a:cs typeface="Sriracha"/>
                <a:sym typeface="Srirach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qyRK4zALWVk2875LO4PkjxPI2izBAmhC/view?usp=drive_lin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bpts.org/"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hyperlink" Target="https://www.traceybryantstuckey.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bpts.org/homeroom/"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tGQcq9kWVS5CH90L7L59rec3IAk4_QKn/view?usp=drive_link" TargetMode="External"/><Relationship Id="rId7" Type="http://schemas.openxmlformats.org/officeDocument/2006/relationships/hyperlink" Target="https://docs.google.com/document/d/1wDfcdKPZUKPm6JN3zgk51Rg2YWR_9UH9RmHdFE5wRPI/edit?usp=sharing"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s://docs.google.com/document/d/1ov3-xmUWS9_Igq5PpOnurNQEFq-srQ2rxGzIdSfCCdg/edit?usp=sharing" TargetMode="External"/><Relationship Id="rId5" Type="http://schemas.openxmlformats.org/officeDocument/2006/relationships/hyperlink" Target="https://docs.google.com/document/d/1an8_ZfW3VZ-OpWNl1VfBA7rDGB6yB3a5LfNBOmSiTjA/edit?usp=sharing" TargetMode="External"/><Relationship Id="rId4" Type="http://schemas.openxmlformats.org/officeDocument/2006/relationships/hyperlink" Target="https://drive.google.com/file/d/1IgXrzRPSL7_fgQH8UYgpnC_Gr56-YWlw/view?usp=drive_lin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txnbct.wildapricot.org/Sys/Login"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iatexas.org/funding-map/"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drive.google.com/file/d/1YtAS711zOBDQVbzZLJnNzVzTxaDISkQS/view?usp=drive_lin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zTFwgDlu_DDOopVqV5_FwJihT8pTs4XQ/view?usp=drive_lin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p:nvPr/>
        </p:nvSpPr>
        <p:spPr>
          <a:xfrm>
            <a:off x="2239852" y="3060084"/>
            <a:ext cx="6667393" cy="163335"/>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1"/>
          <p:cNvSpPr txBox="1">
            <a:spLocks noGrp="1"/>
          </p:cNvSpPr>
          <p:nvPr>
            <p:ph type="ctrTitle"/>
          </p:nvPr>
        </p:nvSpPr>
        <p:spPr>
          <a:xfrm>
            <a:off x="1916350" y="1216225"/>
            <a:ext cx="7641600" cy="2007300"/>
          </a:xfrm>
          <a:prstGeom prst="rect">
            <a:avLst/>
          </a:prstGeom>
        </p:spPr>
        <p:txBody>
          <a:bodyPr spcFirstLastPara="1" wrap="square" lIns="121900" tIns="121900" rIns="121900" bIns="121900" anchor="b" anchorCtr="0">
            <a:normAutofit fontScale="90000"/>
          </a:bodyPr>
          <a:lstStyle/>
          <a:p>
            <a:pPr marL="0" lvl="0" indent="0" algn="ctr" rtl="0">
              <a:spcBef>
                <a:spcPts val="0"/>
              </a:spcBef>
              <a:spcAft>
                <a:spcPts val="0"/>
              </a:spcAft>
              <a:buNone/>
            </a:pPr>
            <a:r>
              <a:rPr lang="en"/>
              <a:t>Exploring National </a:t>
            </a:r>
            <a:endParaRPr/>
          </a:p>
          <a:p>
            <a:pPr marL="0" lvl="0" indent="0" algn="ctr" rtl="0">
              <a:spcBef>
                <a:spcPts val="0"/>
              </a:spcBef>
              <a:spcAft>
                <a:spcPts val="0"/>
              </a:spcAft>
              <a:buNone/>
            </a:pPr>
            <a:r>
              <a:rPr lang="en"/>
              <a:t>Board Certification</a:t>
            </a:r>
            <a:endParaRPr/>
          </a:p>
        </p:txBody>
      </p:sp>
      <p:sp>
        <p:nvSpPr>
          <p:cNvPr id="227" name="Google Shape;227;p21"/>
          <p:cNvSpPr txBox="1">
            <a:spLocks noGrp="1"/>
          </p:cNvSpPr>
          <p:nvPr>
            <p:ph type="subTitle" idx="1"/>
          </p:nvPr>
        </p:nvSpPr>
        <p:spPr>
          <a:xfrm>
            <a:off x="1916350" y="3223412"/>
            <a:ext cx="7641600" cy="590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2400"/>
              <a:t>Session Presenter: Wendy Avery, NBCT</a:t>
            </a:r>
            <a:endParaRPr sz="2400"/>
          </a:p>
        </p:txBody>
      </p:sp>
      <p:sp>
        <p:nvSpPr>
          <p:cNvPr id="228" name="Google Shape;228;p21"/>
          <p:cNvSpPr txBox="1"/>
          <p:nvPr/>
        </p:nvSpPr>
        <p:spPr>
          <a:xfrm>
            <a:off x="2661675" y="4788500"/>
            <a:ext cx="38190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chemeClr val="dk2"/>
                </a:solidFill>
                <a:latin typeface="Maven Pro"/>
                <a:ea typeface="Maven Pro"/>
                <a:cs typeface="Maven Pro"/>
                <a:sym typeface="Maven Pro"/>
              </a:rPr>
              <a:t>bit.ly/NBC4HST</a:t>
            </a:r>
            <a:endParaRPr sz="3800">
              <a:solidFill>
                <a:schemeClr val="dk2"/>
              </a:solidFill>
              <a:latin typeface="Maven Pro"/>
              <a:ea typeface="Maven Pro"/>
              <a:cs typeface="Maven Pro"/>
              <a:sym typeface="Maven Pro"/>
            </a:endParaRPr>
          </a:p>
        </p:txBody>
      </p:sp>
      <p:pic>
        <p:nvPicPr>
          <p:cNvPr id="229" name="Google Shape;229;p21"/>
          <p:cNvPicPr preferRelativeResize="0"/>
          <p:nvPr/>
        </p:nvPicPr>
        <p:blipFill>
          <a:blip r:embed="rId3">
            <a:alphaModFix/>
          </a:blip>
          <a:stretch>
            <a:fillRect/>
          </a:stretch>
        </p:blipFill>
        <p:spPr>
          <a:xfrm>
            <a:off x="6768475" y="4216200"/>
            <a:ext cx="1641400" cy="164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a:spLocks noGrp="1"/>
          </p:cNvSpPr>
          <p:nvPr>
            <p:ph type="title"/>
          </p:nvPr>
        </p:nvSpPr>
        <p:spPr>
          <a:xfrm>
            <a:off x="1374600" y="585825"/>
            <a:ext cx="9520500" cy="950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600"/>
              <a:t>Architecture of Accomplished Teaching</a:t>
            </a:r>
            <a:endParaRPr sz="3600"/>
          </a:p>
        </p:txBody>
      </p:sp>
      <p:pic>
        <p:nvPicPr>
          <p:cNvPr id="330" name="Google Shape;330;p30"/>
          <p:cNvPicPr preferRelativeResize="0"/>
          <p:nvPr/>
        </p:nvPicPr>
        <p:blipFill rotWithShape="1">
          <a:blip r:embed="rId3">
            <a:alphaModFix/>
          </a:blip>
          <a:srcRect t="12907"/>
          <a:stretch/>
        </p:blipFill>
        <p:spPr>
          <a:xfrm>
            <a:off x="2724950" y="1311725"/>
            <a:ext cx="6819800" cy="482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1"/>
          <p:cNvSpPr txBox="1">
            <a:spLocks noGrp="1"/>
          </p:cNvSpPr>
          <p:nvPr>
            <p:ph type="title"/>
          </p:nvPr>
        </p:nvSpPr>
        <p:spPr>
          <a:xfrm>
            <a:off x="1868875" y="967900"/>
            <a:ext cx="8701500" cy="9171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 sz="3000"/>
              <a:t>Career &amp; Technical Education - Early Adolescence thru Young Adulthood (CTE - EAYA)</a:t>
            </a:r>
            <a:endParaRPr sz="3000"/>
          </a:p>
        </p:txBody>
      </p:sp>
      <p:sp>
        <p:nvSpPr>
          <p:cNvPr id="336" name="Google Shape;336;p31"/>
          <p:cNvSpPr txBox="1">
            <a:spLocks noGrp="1"/>
          </p:cNvSpPr>
          <p:nvPr>
            <p:ph type="body" idx="2"/>
          </p:nvPr>
        </p:nvSpPr>
        <p:spPr>
          <a:xfrm>
            <a:off x="5546250" y="2018550"/>
            <a:ext cx="5024400" cy="3078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latin typeface="Arial"/>
                <a:ea typeface="Arial"/>
                <a:cs typeface="Arial"/>
                <a:sym typeface="Arial"/>
              </a:rPr>
              <a:t>Standards: </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Knowledge of Students</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Responding to Diversity</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Knowledge of Content</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Learning Environments and Instructional Practices</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Assessment</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Postsecondary Readiness</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Program Design and Management</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Partnerships and Collaborations</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Leadership in the Profession</a:t>
            </a:r>
            <a:endParaRPr>
              <a:latin typeface="Arial"/>
              <a:ea typeface="Arial"/>
              <a:cs typeface="Arial"/>
              <a:sym typeface="Arial"/>
            </a:endParaRPr>
          </a:p>
          <a:p>
            <a:pPr marL="457200" lvl="0" indent="-342900" algn="l" rtl="0">
              <a:spcBef>
                <a:spcPts val="0"/>
              </a:spcBef>
              <a:spcAft>
                <a:spcPts val="0"/>
              </a:spcAft>
              <a:buSzPts val="1800"/>
              <a:buFont typeface="Arial"/>
              <a:buAutoNum type="romanUcPeriod"/>
            </a:pPr>
            <a:r>
              <a:rPr lang="en">
                <a:latin typeface="Arial"/>
                <a:ea typeface="Arial"/>
                <a:cs typeface="Arial"/>
                <a:sym typeface="Arial"/>
              </a:rPr>
              <a:t>Reflective Practice</a:t>
            </a:r>
            <a:endParaRPr>
              <a:latin typeface="Arial"/>
              <a:ea typeface="Arial"/>
              <a:cs typeface="Arial"/>
              <a:sym typeface="Arial"/>
            </a:endParaRPr>
          </a:p>
        </p:txBody>
      </p:sp>
      <p:pic>
        <p:nvPicPr>
          <p:cNvPr id="337" name="Google Shape;337;p31">
            <a:hlinkClick r:id="rId3"/>
          </p:cNvPr>
          <p:cNvPicPr preferRelativeResize="0"/>
          <p:nvPr/>
        </p:nvPicPr>
        <p:blipFill>
          <a:blip r:embed="rId4">
            <a:alphaModFix/>
          </a:blip>
          <a:stretch>
            <a:fillRect/>
          </a:stretch>
        </p:blipFill>
        <p:spPr>
          <a:xfrm>
            <a:off x="1868875" y="2116750"/>
            <a:ext cx="3044175" cy="3917775"/>
          </a:xfrm>
          <a:prstGeom prst="rect">
            <a:avLst/>
          </a:prstGeom>
          <a:noFill/>
          <a:ln w="9525" cap="flat" cmpd="sng">
            <a:solidFill>
              <a:schemeClr val="dk2"/>
            </a:solidFill>
            <a:prstDash val="solid"/>
            <a:round/>
            <a:headEnd type="none" w="sm" len="sm"/>
            <a:tailEnd type="none" w="sm" len="sm"/>
          </a:ln>
        </p:spPr>
      </p:pic>
      <p:sp>
        <p:nvSpPr>
          <p:cNvPr id="338" name="Google Shape;338;p31"/>
          <p:cNvSpPr/>
          <p:nvPr/>
        </p:nvSpPr>
        <p:spPr>
          <a:xfrm>
            <a:off x="5049475" y="5464225"/>
            <a:ext cx="5520900" cy="570300"/>
          </a:xfrm>
          <a:prstGeom prst="leftArrow">
            <a:avLst>
              <a:gd name="adj1" fmla="val 50000"/>
              <a:gd name="adj2" fmla="val 50000"/>
            </a:avLst>
          </a:prstGeom>
          <a:solidFill>
            <a:schemeClr val="lt2"/>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Maven Pro"/>
                <a:ea typeface="Maven Pro"/>
                <a:cs typeface="Maven Pro"/>
                <a:sym typeface="Maven Pro"/>
              </a:rPr>
              <a:t>Click here for a more detailed look at the CTE Standards.</a:t>
            </a:r>
            <a:endParaRPr sz="1500">
              <a:latin typeface="Maven Pro"/>
              <a:ea typeface="Maven Pro"/>
              <a:cs typeface="Maven Pro"/>
              <a:sym typeface="Maven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title" idx="4294967295"/>
          </p:nvPr>
        </p:nvSpPr>
        <p:spPr>
          <a:xfrm>
            <a:off x="1868875" y="967900"/>
            <a:ext cx="8701500" cy="9171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 sz="3000"/>
              <a:t>Career &amp; Technical Education - Early Adolescence thru Young Adulthood (CTE - EAYA)</a:t>
            </a:r>
            <a:endParaRPr sz="3000"/>
          </a:p>
        </p:txBody>
      </p:sp>
      <p:sp>
        <p:nvSpPr>
          <p:cNvPr id="344" name="Google Shape;344;p32"/>
          <p:cNvSpPr txBox="1"/>
          <p:nvPr/>
        </p:nvSpPr>
        <p:spPr>
          <a:xfrm>
            <a:off x="1649225" y="2094975"/>
            <a:ext cx="9035700" cy="19866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2600">
                <a:solidFill>
                  <a:schemeClr val="dk2"/>
                </a:solidFill>
                <a:latin typeface="Maven Pro"/>
                <a:ea typeface="Maven Pro"/>
                <a:cs typeface="Maven Pro"/>
                <a:sym typeface="Maven Pro"/>
              </a:rPr>
              <a:t>The CTE certificate area encompasses all the programs that are offered in our school; however, it is divided into 8 different pathways (you choose which pathway when you register). Health Science fall under “Community Services”.   </a:t>
            </a:r>
            <a:endParaRPr sz="2600">
              <a:solidFill>
                <a:schemeClr val="dk2"/>
              </a:solidFill>
              <a:latin typeface="Maven Pro"/>
              <a:ea typeface="Maven Pro"/>
              <a:cs typeface="Maven Pro"/>
              <a:sym typeface="Maven Pro"/>
            </a:endParaRPr>
          </a:p>
        </p:txBody>
      </p:sp>
      <p:pic>
        <p:nvPicPr>
          <p:cNvPr id="345" name="Google Shape;345;p32"/>
          <p:cNvPicPr preferRelativeResize="0"/>
          <p:nvPr/>
        </p:nvPicPr>
        <p:blipFill>
          <a:blip r:embed="rId3">
            <a:alphaModFix/>
          </a:blip>
          <a:stretch>
            <a:fillRect/>
          </a:stretch>
        </p:blipFill>
        <p:spPr>
          <a:xfrm>
            <a:off x="2742000" y="4196300"/>
            <a:ext cx="6708000" cy="1690975"/>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3"/>
          <p:cNvSpPr txBox="1">
            <a:spLocks noGrp="1"/>
          </p:cNvSpPr>
          <p:nvPr>
            <p:ph type="title"/>
          </p:nvPr>
        </p:nvSpPr>
        <p:spPr>
          <a:xfrm>
            <a:off x="1840250" y="776850"/>
            <a:ext cx="6534000" cy="783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The Process and Scoring</a:t>
            </a:r>
            <a:endParaRPr sz="3600"/>
          </a:p>
        </p:txBody>
      </p:sp>
      <p:pic>
        <p:nvPicPr>
          <p:cNvPr id="351" name="Google Shape;351;p33"/>
          <p:cNvPicPr preferRelativeResize="0"/>
          <p:nvPr/>
        </p:nvPicPr>
        <p:blipFill>
          <a:blip r:embed="rId3">
            <a:alphaModFix/>
          </a:blip>
          <a:stretch>
            <a:fillRect/>
          </a:stretch>
        </p:blipFill>
        <p:spPr>
          <a:xfrm>
            <a:off x="1459925" y="1719238"/>
            <a:ext cx="9272126" cy="3916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4"/>
          <p:cNvSpPr txBox="1">
            <a:spLocks noGrp="1"/>
          </p:cNvSpPr>
          <p:nvPr>
            <p:ph type="title"/>
          </p:nvPr>
        </p:nvSpPr>
        <p:spPr>
          <a:xfrm>
            <a:off x="1821150" y="776850"/>
            <a:ext cx="9093000" cy="783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500"/>
              <a:t>Component 1: Computer-based Content Test</a:t>
            </a:r>
            <a:endParaRPr sz="3500"/>
          </a:p>
        </p:txBody>
      </p:sp>
      <p:sp>
        <p:nvSpPr>
          <p:cNvPr id="357" name="Google Shape;357;p34"/>
          <p:cNvSpPr txBox="1"/>
          <p:nvPr/>
        </p:nvSpPr>
        <p:spPr>
          <a:xfrm>
            <a:off x="1496400" y="1483675"/>
            <a:ext cx="9246000" cy="462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2"/>
                </a:solidFill>
                <a:latin typeface="Maven Pro"/>
                <a:ea typeface="Maven Pro"/>
                <a:cs typeface="Maven Pro"/>
                <a:sym typeface="Maven Pro"/>
              </a:rPr>
              <a:t>Measures developmentally appropriate content knowledge and pedagogical practices in the chosen certificate area</a:t>
            </a:r>
            <a:endParaRPr sz="2400">
              <a:solidFill>
                <a:schemeClr val="dk2"/>
              </a:solidFill>
              <a:latin typeface="Maven Pro"/>
              <a:ea typeface="Maven Pro"/>
              <a:cs typeface="Maven Pro"/>
              <a:sym typeface="Maven Pro"/>
            </a:endParaRPr>
          </a:p>
          <a:p>
            <a:pPr marL="457200" lvl="0" indent="-381000" algn="l" rtl="0">
              <a:lnSpc>
                <a:spcPct val="115000"/>
              </a:lnSpc>
              <a:spcBef>
                <a:spcPts val="0"/>
              </a:spcBef>
              <a:spcAft>
                <a:spcPts val="0"/>
              </a:spcAft>
              <a:buClr>
                <a:schemeClr val="dk2"/>
              </a:buClr>
              <a:buSzPts val="2400"/>
              <a:buFont typeface="Maven Pro"/>
              <a:buChar char="●"/>
            </a:pPr>
            <a:r>
              <a:rPr lang="en" sz="2400">
                <a:solidFill>
                  <a:schemeClr val="dk2"/>
                </a:solidFill>
                <a:latin typeface="Maven Pro"/>
                <a:ea typeface="Maven Pro"/>
                <a:cs typeface="Maven Pro"/>
                <a:sym typeface="Maven Pro"/>
              </a:rPr>
              <a:t>Taken spring to early summer</a:t>
            </a:r>
            <a:endParaRPr sz="2400">
              <a:solidFill>
                <a:schemeClr val="dk2"/>
              </a:solidFill>
              <a:latin typeface="Maven Pro"/>
              <a:ea typeface="Maven Pro"/>
              <a:cs typeface="Maven Pro"/>
              <a:sym typeface="Maven Pro"/>
            </a:endParaRPr>
          </a:p>
          <a:p>
            <a:pPr marL="457200" lvl="0" indent="-381000" algn="l" rtl="0">
              <a:lnSpc>
                <a:spcPct val="115000"/>
              </a:lnSpc>
              <a:spcBef>
                <a:spcPts val="0"/>
              </a:spcBef>
              <a:spcAft>
                <a:spcPts val="0"/>
              </a:spcAft>
              <a:buClr>
                <a:schemeClr val="dk2"/>
              </a:buClr>
              <a:buSzPts val="2400"/>
              <a:buFont typeface="Maven Pro"/>
              <a:buChar char="●"/>
            </a:pPr>
            <a:r>
              <a:rPr lang="en" sz="2400">
                <a:solidFill>
                  <a:schemeClr val="dk2"/>
                </a:solidFill>
                <a:latin typeface="Maven Pro"/>
                <a:ea typeface="Maven Pro"/>
                <a:cs typeface="Maven Pro"/>
                <a:sym typeface="Maven Pro"/>
              </a:rPr>
              <a:t>Three constructed response items</a:t>
            </a:r>
            <a:endParaRPr sz="2400">
              <a:solidFill>
                <a:schemeClr val="dk2"/>
              </a:solidFill>
              <a:latin typeface="Maven Pro"/>
              <a:ea typeface="Maven Pro"/>
              <a:cs typeface="Maven Pro"/>
              <a:sym typeface="Maven Pro"/>
            </a:endParaRPr>
          </a:p>
          <a:p>
            <a:pPr marL="914400" lvl="1" indent="-381000" algn="l" rtl="0">
              <a:lnSpc>
                <a:spcPct val="115000"/>
              </a:lnSpc>
              <a:spcBef>
                <a:spcPts val="0"/>
              </a:spcBef>
              <a:spcAft>
                <a:spcPts val="0"/>
              </a:spcAft>
              <a:buClr>
                <a:schemeClr val="dk2"/>
              </a:buClr>
              <a:buSzPts val="2400"/>
              <a:buFont typeface="Maven Pro"/>
              <a:buChar char="○"/>
            </a:pPr>
            <a:r>
              <a:rPr lang="en" sz="2400">
                <a:solidFill>
                  <a:schemeClr val="dk2"/>
                </a:solidFill>
                <a:latin typeface="Maven Pro"/>
                <a:ea typeface="Maven Pro"/>
                <a:cs typeface="Maven Pro"/>
                <a:sym typeface="Maven Pro"/>
              </a:rPr>
              <a:t>30 minutes to complete each</a:t>
            </a:r>
            <a:endParaRPr sz="2400">
              <a:solidFill>
                <a:schemeClr val="dk2"/>
              </a:solidFill>
              <a:latin typeface="Maven Pro"/>
              <a:ea typeface="Maven Pro"/>
              <a:cs typeface="Maven Pro"/>
              <a:sym typeface="Maven Pro"/>
            </a:endParaRPr>
          </a:p>
          <a:p>
            <a:pPr marL="457200" lvl="0" indent="-381000" algn="l" rtl="0">
              <a:lnSpc>
                <a:spcPct val="115000"/>
              </a:lnSpc>
              <a:spcBef>
                <a:spcPts val="0"/>
              </a:spcBef>
              <a:spcAft>
                <a:spcPts val="0"/>
              </a:spcAft>
              <a:buClr>
                <a:schemeClr val="dk2"/>
              </a:buClr>
              <a:buSzPts val="2400"/>
              <a:buFont typeface="Maven Pro"/>
              <a:buChar char="●"/>
            </a:pPr>
            <a:r>
              <a:rPr lang="en" sz="2400">
                <a:solidFill>
                  <a:schemeClr val="dk2"/>
                </a:solidFill>
                <a:latin typeface="Maven Pro"/>
                <a:ea typeface="Maven Pro"/>
                <a:cs typeface="Maven Pro"/>
                <a:sym typeface="Maven Pro"/>
              </a:rPr>
              <a:t>45 selected response items </a:t>
            </a:r>
            <a:endParaRPr sz="2400">
              <a:solidFill>
                <a:schemeClr val="dk2"/>
              </a:solidFill>
              <a:latin typeface="Maven Pro"/>
              <a:ea typeface="Maven Pro"/>
              <a:cs typeface="Maven Pro"/>
              <a:sym typeface="Maven Pro"/>
            </a:endParaRPr>
          </a:p>
          <a:p>
            <a:pPr marL="914400" lvl="1" indent="-381000" algn="l" rtl="0">
              <a:lnSpc>
                <a:spcPct val="115000"/>
              </a:lnSpc>
              <a:spcBef>
                <a:spcPts val="0"/>
              </a:spcBef>
              <a:spcAft>
                <a:spcPts val="0"/>
              </a:spcAft>
              <a:buClr>
                <a:schemeClr val="dk2"/>
              </a:buClr>
              <a:buSzPts val="2400"/>
              <a:buFont typeface="Maven Pro"/>
              <a:buChar char="○"/>
            </a:pPr>
            <a:r>
              <a:rPr lang="en" sz="2400">
                <a:solidFill>
                  <a:schemeClr val="dk2"/>
                </a:solidFill>
                <a:latin typeface="Maven Pro"/>
                <a:ea typeface="Maven Pro"/>
                <a:cs typeface="Maven Pro"/>
                <a:sym typeface="Maven Pro"/>
              </a:rPr>
              <a:t>Time allowed: 60 minutes</a:t>
            </a:r>
            <a:endParaRPr sz="2400">
              <a:solidFill>
                <a:schemeClr val="dk2"/>
              </a:solidFill>
              <a:latin typeface="Maven Pro"/>
              <a:ea typeface="Maven Pro"/>
              <a:cs typeface="Maven Pro"/>
              <a:sym typeface="Maven Pro"/>
            </a:endParaRPr>
          </a:p>
          <a:p>
            <a:pPr marL="914400" lvl="1" indent="-381000" algn="l" rtl="0">
              <a:lnSpc>
                <a:spcPct val="115000"/>
              </a:lnSpc>
              <a:spcBef>
                <a:spcPts val="0"/>
              </a:spcBef>
              <a:spcAft>
                <a:spcPts val="0"/>
              </a:spcAft>
              <a:buClr>
                <a:schemeClr val="dk2"/>
              </a:buClr>
              <a:buSzPts val="2400"/>
              <a:buFont typeface="Maven Pro"/>
              <a:buChar char="○"/>
            </a:pPr>
            <a:r>
              <a:rPr lang="en" sz="2400">
                <a:solidFill>
                  <a:schemeClr val="dk2"/>
                </a:solidFill>
                <a:latin typeface="Maven Pro"/>
                <a:ea typeface="Maven Pro"/>
                <a:cs typeface="Maven Pro"/>
                <a:sym typeface="Maven Pro"/>
              </a:rPr>
              <a:t>Accommodations are available (need to request them before you go to the testing center)</a:t>
            </a:r>
            <a:endParaRPr sz="2400">
              <a:solidFill>
                <a:schemeClr val="dk2"/>
              </a:solidFill>
              <a:latin typeface="Maven Pro"/>
              <a:ea typeface="Maven Pro"/>
              <a:cs typeface="Maven Pro"/>
              <a:sym typeface="Maven Pro"/>
            </a:endParaRPr>
          </a:p>
          <a:p>
            <a:pPr marL="457200" lvl="0" indent="-381000" algn="l" rtl="0">
              <a:lnSpc>
                <a:spcPct val="115000"/>
              </a:lnSpc>
              <a:spcBef>
                <a:spcPts val="0"/>
              </a:spcBef>
              <a:spcAft>
                <a:spcPts val="0"/>
              </a:spcAft>
              <a:buClr>
                <a:schemeClr val="dk2"/>
              </a:buClr>
              <a:buSzPts val="2400"/>
              <a:buFont typeface="Maven Pro"/>
              <a:buChar char="●"/>
            </a:pPr>
            <a:r>
              <a:rPr lang="en" sz="2400">
                <a:solidFill>
                  <a:schemeClr val="dk2"/>
                </a:solidFill>
                <a:latin typeface="Maven Pro"/>
                <a:ea typeface="Maven Pro"/>
                <a:cs typeface="Maven Pro"/>
                <a:sym typeface="Maven Pro"/>
              </a:rPr>
              <a:t>Total time for entire exam: 3 hours </a:t>
            </a:r>
            <a:endParaRPr sz="2400">
              <a:solidFill>
                <a:schemeClr val="dk2"/>
              </a:solidFill>
              <a:latin typeface="Maven Pro"/>
              <a:ea typeface="Maven Pro"/>
              <a:cs typeface="Maven Pro"/>
              <a:sym typeface="Maven Pro"/>
            </a:endParaRPr>
          </a:p>
          <a:p>
            <a:pPr marL="0" lvl="0" indent="0" algn="l" rtl="0">
              <a:lnSpc>
                <a:spcPct val="115000"/>
              </a:lnSpc>
              <a:spcBef>
                <a:spcPts val="0"/>
              </a:spcBef>
              <a:spcAft>
                <a:spcPts val="0"/>
              </a:spcAft>
              <a:buNone/>
            </a:pPr>
            <a:endParaRPr sz="2400">
              <a:solidFill>
                <a:schemeClr val="dk2"/>
              </a:solidFill>
              <a:latin typeface="Maven Pro"/>
              <a:ea typeface="Maven Pro"/>
              <a:cs typeface="Maven Pro"/>
              <a:sym typeface="Maven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5"/>
          <p:cNvSpPr txBox="1">
            <a:spLocks noGrp="1"/>
          </p:cNvSpPr>
          <p:nvPr>
            <p:ph type="title"/>
          </p:nvPr>
        </p:nvSpPr>
        <p:spPr>
          <a:xfrm>
            <a:off x="1802050" y="776850"/>
            <a:ext cx="8997600" cy="783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500"/>
              <a:t>Component 2: Differentiation in Instruction</a:t>
            </a:r>
            <a:endParaRPr sz="3500"/>
          </a:p>
        </p:txBody>
      </p:sp>
      <p:sp>
        <p:nvSpPr>
          <p:cNvPr id="363" name="Google Shape;363;p35"/>
          <p:cNvSpPr txBox="1"/>
          <p:nvPr/>
        </p:nvSpPr>
        <p:spPr>
          <a:xfrm>
            <a:off x="1553725" y="1464575"/>
            <a:ext cx="9131400" cy="458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a:solidFill>
                  <a:schemeClr val="dk2"/>
                </a:solidFill>
                <a:latin typeface="Maven Pro"/>
                <a:ea typeface="Maven Pro"/>
                <a:cs typeface="Maven Pro"/>
                <a:sym typeface="Maven Pro"/>
              </a:rPr>
              <a:t>Highlights ability to evaluate learning strengths and needs for individual students; plan and implement appropriate instruction; and analyze and modify strategies and materials based on ongoing assessment.</a:t>
            </a:r>
            <a:endParaRPr sz="2600">
              <a:solidFill>
                <a:schemeClr val="dk2"/>
              </a:solidFill>
              <a:latin typeface="Maven Pro"/>
              <a:ea typeface="Maven Pro"/>
              <a:cs typeface="Maven Pro"/>
              <a:sym typeface="Maven Pro"/>
            </a:endParaRPr>
          </a:p>
          <a:p>
            <a:pPr marL="457200" lvl="0"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Classroom-based portfolio entry:</a:t>
            </a:r>
            <a:endParaRPr sz="2600">
              <a:solidFill>
                <a:schemeClr val="dk2"/>
              </a:solidFill>
              <a:latin typeface="Maven Pro"/>
              <a:ea typeface="Maven Pro"/>
              <a:cs typeface="Maven Pro"/>
              <a:sym typeface="Maven Pro"/>
            </a:endParaRPr>
          </a:p>
          <a:p>
            <a:pPr marL="914400" lvl="1"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Samples of student work that demonstrate the students’ growth over time</a:t>
            </a:r>
            <a:endParaRPr sz="2600">
              <a:solidFill>
                <a:schemeClr val="dk2"/>
              </a:solidFill>
              <a:latin typeface="Maven Pro"/>
              <a:ea typeface="Maven Pro"/>
              <a:cs typeface="Maven Pro"/>
              <a:sym typeface="Maven Pro"/>
            </a:endParaRPr>
          </a:p>
          <a:p>
            <a:pPr marL="914400" lvl="1"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Accompanying written commentary that analyzes the candidate’s instructional choices</a:t>
            </a:r>
            <a:endParaRPr sz="2600">
              <a:solidFill>
                <a:schemeClr val="dk2"/>
              </a:solidFill>
              <a:latin typeface="Maven Pro"/>
              <a:ea typeface="Maven Pro"/>
              <a:cs typeface="Maven Pro"/>
              <a:sym typeface="Maven Pro"/>
            </a:endParaRPr>
          </a:p>
          <a:p>
            <a:pPr marL="457200" lvl="0"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Collect evidence anytime now to mid-May submission</a:t>
            </a:r>
            <a:endParaRPr sz="2600">
              <a:solidFill>
                <a:schemeClr val="dk2"/>
              </a:solidFill>
              <a:latin typeface="Maven Pro"/>
              <a:ea typeface="Maven Pro"/>
              <a:cs typeface="Maven Pro"/>
              <a:sym typeface="Maven Pro"/>
            </a:endParaRPr>
          </a:p>
          <a:p>
            <a:pPr marL="0" lvl="0" indent="0" algn="l" rtl="0">
              <a:lnSpc>
                <a:spcPct val="115000"/>
              </a:lnSpc>
              <a:spcBef>
                <a:spcPts val="0"/>
              </a:spcBef>
              <a:spcAft>
                <a:spcPts val="0"/>
              </a:spcAft>
              <a:buNone/>
            </a:pPr>
            <a:endParaRPr sz="2600">
              <a:solidFill>
                <a:schemeClr val="dk2"/>
              </a:solidFill>
              <a:latin typeface="Maven Pro"/>
              <a:ea typeface="Maven Pro"/>
              <a:cs typeface="Maven Pro"/>
              <a:sym typeface="Maven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6"/>
          <p:cNvSpPr txBox="1">
            <a:spLocks noGrp="1"/>
          </p:cNvSpPr>
          <p:nvPr>
            <p:ph type="title"/>
          </p:nvPr>
        </p:nvSpPr>
        <p:spPr>
          <a:xfrm>
            <a:off x="1821150" y="776850"/>
            <a:ext cx="8940300" cy="783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500"/>
              <a:t>Component 3: Teaching Practice &amp; Learning</a:t>
            </a:r>
            <a:endParaRPr sz="3500"/>
          </a:p>
          <a:p>
            <a:pPr marL="0" lvl="0" indent="0" algn="l" rtl="0">
              <a:spcBef>
                <a:spcPts val="0"/>
              </a:spcBef>
              <a:spcAft>
                <a:spcPts val="0"/>
              </a:spcAft>
              <a:buNone/>
            </a:pPr>
            <a:r>
              <a:rPr lang="en" sz="3500"/>
              <a:t>Environment</a:t>
            </a:r>
            <a:endParaRPr sz="3500"/>
          </a:p>
          <a:p>
            <a:pPr marL="0" lvl="0" indent="0" algn="l" rtl="0">
              <a:spcBef>
                <a:spcPts val="0"/>
              </a:spcBef>
              <a:spcAft>
                <a:spcPts val="0"/>
              </a:spcAft>
              <a:buNone/>
            </a:pPr>
            <a:endParaRPr sz="3500"/>
          </a:p>
        </p:txBody>
      </p:sp>
      <p:sp>
        <p:nvSpPr>
          <p:cNvPr id="369" name="Google Shape;369;p36"/>
          <p:cNvSpPr txBox="1"/>
          <p:nvPr/>
        </p:nvSpPr>
        <p:spPr>
          <a:xfrm>
            <a:off x="1572825" y="1942150"/>
            <a:ext cx="9207600" cy="410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a:solidFill>
                  <a:schemeClr val="dk2"/>
                </a:solidFill>
                <a:latin typeface="Maven Pro"/>
                <a:ea typeface="Maven Pro"/>
                <a:cs typeface="Maven Pro"/>
                <a:sym typeface="Maven Pro"/>
              </a:rPr>
              <a:t>Highlights how candidates engage students and impact their learning</a:t>
            </a:r>
            <a:endParaRPr sz="2800">
              <a:solidFill>
                <a:schemeClr val="dk2"/>
              </a:solidFill>
              <a:latin typeface="Maven Pro"/>
              <a:ea typeface="Maven Pro"/>
              <a:cs typeface="Maven Pro"/>
              <a:sym typeface="Maven Pro"/>
            </a:endParaRPr>
          </a:p>
          <a:p>
            <a:pPr marL="457200" lvl="0" indent="-406400" algn="l" rtl="0">
              <a:lnSpc>
                <a:spcPct val="115000"/>
              </a:lnSpc>
              <a:spcBef>
                <a:spcPts val="0"/>
              </a:spcBef>
              <a:spcAft>
                <a:spcPts val="0"/>
              </a:spcAft>
              <a:buClr>
                <a:schemeClr val="dk2"/>
              </a:buClr>
              <a:buSzPts val="2800"/>
              <a:buFont typeface="Maven Pro"/>
              <a:buChar char="●"/>
            </a:pPr>
            <a:r>
              <a:rPr lang="en" sz="2800">
                <a:solidFill>
                  <a:schemeClr val="dk2"/>
                </a:solidFill>
                <a:latin typeface="Maven Pro"/>
                <a:ea typeface="Maven Pro"/>
                <a:cs typeface="Maven Pro"/>
                <a:sym typeface="Maven Pro"/>
              </a:rPr>
              <a:t>Video recordings of interactions between candidates and their students.</a:t>
            </a:r>
            <a:endParaRPr sz="2800">
              <a:solidFill>
                <a:schemeClr val="dk2"/>
              </a:solidFill>
              <a:latin typeface="Maven Pro"/>
              <a:ea typeface="Maven Pro"/>
              <a:cs typeface="Maven Pro"/>
              <a:sym typeface="Maven Pro"/>
            </a:endParaRPr>
          </a:p>
          <a:p>
            <a:pPr marL="914400" lvl="1" indent="-406400" algn="l" rtl="0">
              <a:lnSpc>
                <a:spcPct val="115000"/>
              </a:lnSpc>
              <a:spcBef>
                <a:spcPts val="0"/>
              </a:spcBef>
              <a:spcAft>
                <a:spcPts val="0"/>
              </a:spcAft>
              <a:buClr>
                <a:schemeClr val="dk2"/>
              </a:buClr>
              <a:buSzPts val="2800"/>
              <a:buFont typeface="Maven Pro"/>
              <a:buChar char="○"/>
            </a:pPr>
            <a:r>
              <a:rPr lang="en" sz="2800">
                <a:solidFill>
                  <a:schemeClr val="dk2"/>
                </a:solidFill>
                <a:latin typeface="Maven Pro"/>
                <a:ea typeface="Maven Pro"/>
                <a:cs typeface="Maven Pro"/>
                <a:sym typeface="Maven Pro"/>
              </a:rPr>
              <a:t>Two written commentaries, in which the candidate describes, analyzes and reflects on their teaching and interactions</a:t>
            </a:r>
            <a:endParaRPr sz="2800">
              <a:solidFill>
                <a:schemeClr val="dk2"/>
              </a:solidFill>
              <a:latin typeface="Maven Pro"/>
              <a:ea typeface="Maven Pro"/>
              <a:cs typeface="Maven Pro"/>
              <a:sym typeface="Maven Pro"/>
            </a:endParaRPr>
          </a:p>
          <a:p>
            <a:pPr marL="0" lvl="0" indent="0" algn="l" rtl="0">
              <a:lnSpc>
                <a:spcPct val="115000"/>
              </a:lnSpc>
              <a:spcBef>
                <a:spcPts val="0"/>
              </a:spcBef>
              <a:spcAft>
                <a:spcPts val="0"/>
              </a:spcAft>
              <a:buNone/>
            </a:pPr>
            <a:r>
              <a:rPr lang="en" sz="2800">
                <a:solidFill>
                  <a:schemeClr val="dk2"/>
                </a:solidFill>
                <a:latin typeface="Maven Pro"/>
                <a:ea typeface="Maven Pro"/>
                <a:cs typeface="Maven Pro"/>
                <a:sym typeface="Maven Pro"/>
              </a:rPr>
              <a:t>Collect evidence anytime now to mid-May submission</a:t>
            </a:r>
            <a:endParaRPr sz="2800">
              <a:solidFill>
                <a:schemeClr val="dk2"/>
              </a:solidFill>
              <a:latin typeface="Maven Pro"/>
              <a:ea typeface="Maven Pro"/>
              <a:cs typeface="Maven Pro"/>
              <a:sym typeface="Maven Pro"/>
            </a:endParaRPr>
          </a:p>
          <a:p>
            <a:pPr marL="0" lvl="0" indent="0" algn="l" rtl="0">
              <a:lnSpc>
                <a:spcPct val="115000"/>
              </a:lnSpc>
              <a:spcBef>
                <a:spcPts val="0"/>
              </a:spcBef>
              <a:spcAft>
                <a:spcPts val="0"/>
              </a:spcAft>
              <a:buNone/>
            </a:pPr>
            <a:endParaRPr sz="2800">
              <a:solidFill>
                <a:schemeClr val="dk2"/>
              </a:solidFill>
              <a:latin typeface="Maven Pro"/>
              <a:ea typeface="Maven Pro"/>
              <a:cs typeface="Maven Pro"/>
              <a:sym typeface="Maven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7"/>
          <p:cNvSpPr txBox="1">
            <a:spLocks noGrp="1"/>
          </p:cNvSpPr>
          <p:nvPr>
            <p:ph type="title"/>
          </p:nvPr>
        </p:nvSpPr>
        <p:spPr>
          <a:xfrm>
            <a:off x="1821150" y="776850"/>
            <a:ext cx="8806500" cy="783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600"/>
              <a:t>Component 4: Effective &amp; Reflective Practitioner</a:t>
            </a:r>
            <a:endParaRPr sz="3600"/>
          </a:p>
        </p:txBody>
      </p:sp>
      <p:sp>
        <p:nvSpPr>
          <p:cNvPr id="375" name="Google Shape;375;p37"/>
          <p:cNvSpPr txBox="1"/>
          <p:nvPr/>
        </p:nvSpPr>
        <p:spPr>
          <a:xfrm>
            <a:off x="1591925" y="1980350"/>
            <a:ext cx="9093000" cy="4107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a:solidFill>
                  <a:schemeClr val="dk2"/>
                </a:solidFill>
                <a:latin typeface="Maven Pro"/>
                <a:ea typeface="Maven Pro"/>
                <a:cs typeface="Maven Pro"/>
                <a:sym typeface="Maven Pro"/>
              </a:rPr>
              <a:t>Highlights understanding of assessments and assessment practices to plan for/positively impact student learning</a:t>
            </a:r>
            <a:endParaRPr sz="2600">
              <a:solidFill>
                <a:schemeClr val="dk2"/>
              </a:solidFill>
              <a:latin typeface="Maven Pro"/>
              <a:ea typeface="Maven Pro"/>
              <a:cs typeface="Maven Pro"/>
              <a:sym typeface="Maven Pro"/>
            </a:endParaRPr>
          </a:p>
          <a:p>
            <a:pPr marL="457200" lvl="0"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Demonstrating practices with a class of students</a:t>
            </a:r>
            <a:endParaRPr sz="2600">
              <a:solidFill>
                <a:schemeClr val="dk2"/>
              </a:solidFill>
              <a:latin typeface="Maven Pro"/>
              <a:ea typeface="Maven Pro"/>
              <a:cs typeface="Maven Pro"/>
              <a:sym typeface="Maven Pro"/>
            </a:endParaRPr>
          </a:p>
          <a:p>
            <a:pPr marL="457200" lvl="0"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Evidence of collaboration with families, community, and colleagues</a:t>
            </a:r>
            <a:endParaRPr sz="2600">
              <a:solidFill>
                <a:schemeClr val="dk2"/>
              </a:solidFill>
              <a:latin typeface="Maven Pro"/>
              <a:ea typeface="Maven Pro"/>
              <a:cs typeface="Maven Pro"/>
              <a:sym typeface="Maven Pro"/>
            </a:endParaRPr>
          </a:p>
          <a:p>
            <a:pPr marL="457200" lvl="0"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Candidate’s contributions to learning communities to advance student growth</a:t>
            </a:r>
            <a:endParaRPr sz="2600">
              <a:solidFill>
                <a:schemeClr val="dk2"/>
              </a:solidFill>
              <a:latin typeface="Maven Pro"/>
              <a:ea typeface="Maven Pro"/>
              <a:cs typeface="Maven Pro"/>
              <a:sym typeface="Maven Pro"/>
            </a:endParaRPr>
          </a:p>
          <a:p>
            <a:pPr marL="457200" lvl="0" indent="-393700" algn="l" rtl="0">
              <a:lnSpc>
                <a:spcPct val="115000"/>
              </a:lnSpc>
              <a:spcBef>
                <a:spcPts val="0"/>
              </a:spcBef>
              <a:spcAft>
                <a:spcPts val="0"/>
              </a:spcAft>
              <a:buClr>
                <a:schemeClr val="dk2"/>
              </a:buClr>
              <a:buSzPts val="2600"/>
              <a:buFont typeface="Maven Pro"/>
              <a:buChar char="●"/>
            </a:pPr>
            <a:r>
              <a:rPr lang="en" sz="2600">
                <a:solidFill>
                  <a:schemeClr val="dk2"/>
                </a:solidFill>
                <a:latin typeface="Maven Pro"/>
                <a:ea typeface="Maven Pro"/>
                <a:cs typeface="Maven Pro"/>
                <a:sym typeface="Maven Pro"/>
              </a:rPr>
              <a:t>Collect evidence anytime now to mid-May submission</a:t>
            </a:r>
            <a:endParaRPr sz="2600">
              <a:solidFill>
                <a:schemeClr val="dk2"/>
              </a:solidFill>
              <a:latin typeface="Maven Pro"/>
              <a:ea typeface="Maven Pro"/>
              <a:cs typeface="Maven Pro"/>
              <a:sym typeface="Maven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8"/>
          <p:cNvSpPr txBox="1">
            <a:spLocks noGrp="1"/>
          </p:cNvSpPr>
          <p:nvPr>
            <p:ph type="title"/>
          </p:nvPr>
        </p:nvSpPr>
        <p:spPr>
          <a:xfrm>
            <a:off x="3196574" y="1643250"/>
            <a:ext cx="6007800" cy="3571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800"/>
              <a:t>Here’s what I had to do for my portfolio submission:</a:t>
            </a:r>
            <a:endParaRPr sz="4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39"/>
          <p:cNvPicPr preferRelativeResize="0"/>
          <p:nvPr/>
        </p:nvPicPr>
        <p:blipFill>
          <a:blip r:embed="rId3">
            <a:alphaModFix/>
          </a:blip>
          <a:stretch>
            <a:fillRect/>
          </a:stretch>
        </p:blipFill>
        <p:spPr>
          <a:xfrm>
            <a:off x="1426700" y="910562"/>
            <a:ext cx="5587900" cy="5036874"/>
          </a:xfrm>
          <a:prstGeom prst="rect">
            <a:avLst/>
          </a:prstGeom>
          <a:noFill/>
          <a:ln w="9525" cap="flat" cmpd="sng">
            <a:solidFill>
              <a:schemeClr val="dk1"/>
            </a:solidFill>
            <a:prstDash val="solid"/>
            <a:round/>
            <a:headEnd type="none" w="sm" len="sm"/>
            <a:tailEnd type="none" w="sm" len="sm"/>
          </a:ln>
        </p:spPr>
      </p:pic>
      <p:sp>
        <p:nvSpPr>
          <p:cNvPr id="386" name="Google Shape;386;p39"/>
          <p:cNvSpPr txBox="1">
            <a:spLocks noGrp="1"/>
          </p:cNvSpPr>
          <p:nvPr>
            <p:ph type="title"/>
          </p:nvPr>
        </p:nvSpPr>
        <p:spPr>
          <a:xfrm>
            <a:off x="7284650" y="1751100"/>
            <a:ext cx="3342900" cy="3572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600" b="0"/>
              <a:t>Form writing: 3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r>
              <a:rPr lang="en" sz="2600" b="0"/>
              <a:t>Evidence: 20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r>
              <a:rPr lang="en" sz="2600" b="0"/>
              <a:t>Written commentary: 11 pages</a:t>
            </a:r>
            <a:endParaRPr sz="2600" b="0"/>
          </a:p>
          <a:p>
            <a:pPr marL="0" lvl="0" indent="0" algn="l" rtl="0">
              <a:spcBef>
                <a:spcPts val="0"/>
              </a:spcBef>
              <a:spcAft>
                <a:spcPts val="0"/>
              </a:spcAft>
              <a:buNone/>
            </a:pPr>
            <a:endParaRPr sz="26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title"/>
          </p:nvPr>
        </p:nvSpPr>
        <p:spPr>
          <a:xfrm>
            <a:off x="5449335" y="2097650"/>
            <a:ext cx="4872900" cy="7632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3500"/>
              <a:t>Hello! I’m Wendy Avery</a:t>
            </a:r>
            <a:endParaRPr sz="3500"/>
          </a:p>
        </p:txBody>
      </p:sp>
      <p:sp>
        <p:nvSpPr>
          <p:cNvPr id="235" name="Google Shape;235;p22"/>
          <p:cNvSpPr txBox="1">
            <a:spLocks noGrp="1"/>
          </p:cNvSpPr>
          <p:nvPr>
            <p:ph type="body" idx="1"/>
          </p:nvPr>
        </p:nvSpPr>
        <p:spPr>
          <a:xfrm>
            <a:off x="5449325" y="3033825"/>
            <a:ext cx="4872900" cy="2958300"/>
          </a:xfrm>
          <a:prstGeom prst="rect">
            <a:avLst/>
          </a:prstGeom>
        </p:spPr>
        <p:txBody>
          <a:bodyPr spcFirstLastPara="1" wrap="square" lIns="121900" tIns="121900" rIns="121900" bIns="121900" anchor="t" anchorCtr="0">
            <a:normAutofit fontScale="92500" lnSpcReduction="10000"/>
          </a:bodyPr>
          <a:lstStyle/>
          <a:p>
            <a:pPr marL="0" lvl="0" indent="0" algn="l" rtl="0">
              <a:spcBef>
                <a:spcPts val="0"/>
              </a:spcBef>
              <a:spcAft>
                <a:spcPts val="0"/>
              </a:spcAft>
              <a:buNone/>
            </a:pPr>
            <a:r>
              <a:rPr lang="en"/>
              <a:t>I have taught Health Science at Klein Cain HS in Klein ISD for the last 8 years. Prior to this, I worked as a Certified Pharmacy Technician, I taught Elementary Sp Ed, subbed in the Gen Ed classroom, and was a SAHM when my 3 kids were younger.  </a:t>
            </a:r>
            <a:endParaRPr/>
          </a:p>
          <a:p>
            <a:pPr marL="0" lvl="0" indent="0" algn="l" rtl="0">
              <a:spcBef>
                <a:spcPts val="1600"/>
              </a:spcBef>
              <a:spcAft>
                <a:spcPts val="1600"/>
              </a:spcAft>
              <a:buNone/>
            </a:pPr>
            <a:r>
              <a:rPr lang="en"/>
              <a:t>I currently teach Pharmacology, the Pharm Tech Practicum, and HS Theory. I earned my National Board Certification in December 2024. </a:t>
            </a:r>
            <a:endParaRPr/>
          </a:p>
        </p:txBody>
      </p:sp>
      <p:sp>
        <p:nvSpPr>
          <p:cNvPr id="236" name="Google Shape;236;p22"/>
          <p:cNvSpPr/>
          <p:nvPr/>
        </p:nvSpPr>
        <p:spPr>
          <a:xfrm>
            <a:off x="5449326" y="2760950"/>
            <a:ext cx="3867088"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2"/>
          <p:cNvSpPr/>
          <p:nvPr/>
        </p:nvSpPr>
        <p:spPr>
          <a:xfrm rot="4981365">
            <a:off x="2007752" y="1944648"/>
            <a:ext cx="3107740" cy="3145876"/>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38" name="Google Shape;238;p22" title="25-26_Staff_Picture-removebg-preview.png"/>
          <p:cNvPicPr preferRelativeResize="0"/>
          <p:nvPr/>
        </p:nvPicPr>
        <p:blipFill rotWithShape="1">
          <a:blip r:embed="rId3">
            <a:alphaModFix/>
          </a:blip>
          <a:srcRect l="-5903" r="-5491"/>
          <a:stretch/>
        </p:blipFill>
        <p:spPr>
          <a:xfrm>
            <a:off x="2131475" y="1784150"/>
            <a:ext cx="2658600" cy="30891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0"/>
          <p:cNvSpPr txBox="1">
            <a:spLocks noGrp="1"/>
          </p:cNvSpPr>
          <p:nvPr>
            <p:ph type="title"/>
          </p:nvPr>
        </p:nvSpPr>
        <p:spPr>
          <a:xfrm>
            <a:off x="6883475" y="1349925"/>
            <a:ext cx="3342900" cy="3572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600" b="0"/>
              <a:t>Form writing: 9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r>
              <a:rPr lang="en" sz="2600" b="0"/>
              <a:t>Evidence: 6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r>
              <a:rPr lang="en" sz="2600" b="0"/>
              <a:t>Videos: 2, 10-15 minutes each</a:t>
            </a:r>
            <a:endParaRPr sz="2600" b="0"/>
          </a:p>
          <a:p>
            <a:pPr marL="0" lvl="0" indent="0" algn="l" rtl="0">
              <a:spcBef>
                <a:spcPts val="0"/>
              </a:spcBef>
              <a:spcAft>
                <a:spcPts val="0"/>
              </a:spcAft>
              <a:buNone/>
            </a:pPr>
            <a:endParaRPr sz="2600" b="0"/>
          </a:p>
          <a:p>
            <a:pPr marL="0" lvl="0" indent="0" algn="l" rtl="0">
              <a:spcBef>
                <a:spcPts val="0"/>
              </a:spcBef>
              <a:spcAft>
                <a:spcPts val="0"/>
              </a:spcAft>
              <a:buNone/>
            </a:pPr>
            <a:r>
              <a:rPr lang="en" sz="2600" b="0"/>
              <a:t>Written commentary: 8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endParaRPr sz="2600" b="0"/>
          </a:p>
        </p:txBody>
      </p:sp>
      <p:pic>
        <p:nvPicPr>
          <p:cNvPr id="392" name="Google Shape;392;p40"/>
          <p:cNvPicPr preferRelativeResize="0"/>
          <p:nvPr/>
        </p:nvPicPr>
        <p:blipFill>
          <a:blip r:embed="rId3">
            <a:alphaModFix/>
          </a:blip>
          <a:stretch>
            <a:fillRect/>
          </a:stretch>
        </p:blipFill>
        <p:spPr>
          <a:xfrm>
            <a:off x="1909425" y="790187"/>
            <a:ext cx="4186575" cy="52776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1"/>
          <p:cNvSpPr txBox="1">
            <a:spLocks noGrp="1"/>
          </p:cNvSpPr>
          <p:nvPr>
            <p:ph type="title"/>
          </p:nvPr>
        </p:nvSpPr>
        <p:spPr>
          <a:xfrm>
            <a:off x="6826175" y="1751100"/>
            <a:ext cx="3342900" cy="35724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600" b="0"/>
              <a:t>Form writing: 9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r>
              <a:rPr lang="en" sz="2600" b="0"/>
              <a:t>Evidence: 17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r>
              <a:rPr lang="en" sz="2600" b="0"/>
              <a:t>Written commentary: 12 pages</a:t>
            </a:r>
            <a:endParaRPr sz="2600" b="0"/>
          </a:p>
          <a:p>
            <a:pPr marL="0" lvl="0" indent="0" algn="l" rtl="0">
              <a:spcBef>
                <a:spcPts val="0"/>
              </a:spcBef>
              <a:spcAft>
                <a:spcPts val="0"/>
              </a:spcAft>
              <a:buNone/>
            </a:pPr>
            <a:endParaRPr sz="2600" b="0"/>
          </a:p>
          <a:p>
            <a:pPr marL="0" lvl="0" indent="0" algn="l" rtl="0">
              <a:spcBef>
                <a:spcPts val="0"/>
              </a:spcBef>
              <a:spcAft>
                <a:spcPts val="0"/>
              </a:spcAft>
              <a:buNone/>
            </a:pPr>
            <a:endParaRPr sz="2600" b="0"/>
          </a:p>
        </p:txBody>
      </p:sp>
      <p:pic>
        <p:nvPicPr>
          <p:cNvPr id="398" name="Google Shape;398;p41"/>
          <p:cNvPicPr preferRelativeResize="0"/>
          <p:nvPr/>
        </p:nvPicPr>
        <p:blipFill>
          <a:blip r:embed="rId3">
            <a:alphaModFix/>
          </a:blip>
          <a:stretch>
            <a:fillRect/>
          </a:stretch>
        </p:blipFill>
        <p:spPr>
          <a:xfrm>
            <a:off x="1628000" y="751325"/>
            <a:ext cx="4109275" cy="53573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2"/>
          <p:cNvSpPr txBox="1">
            <a:spLocks noGrp="1"/>
          </p:cNvSpPr>
          <p:nvPr>
            <p:ph type="title"/>
          </p:nvPr>
        </p:nvSpPr>
        <p:spPr>
          <a:xfrm>
            <a:off x="3273000" y="4654775"/>
            <a:ext cx="6189300" cy="7611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600" b="0"/>
              <a:t>45 multiple-choice &amp; 3 essay questions</a:t>
            </a:r>
            <a:endParaRPr sz="2600" b="0"/>
          </a:p>
        </p:txBody>
      </p:sp>
      <p:pic>
        <p:nvPicPr>
          <p:cNvPr id="404" name="Google Shape;404;p42"/>
          <p:cNvPicPr preferRelativeResize="0"/>
          <p:nvPr/>
        </p:nvPicPr>
        <p:blipFill>
          <a:blip r:embed="rId3">
            <a:alphaModFix/>
          </a:blip>
          <a:stretch>
            <a:fillRect/>
          </a:stretch>
        </p:blipFill>
        <p:spPr>
          <a:xfrm>
            <a:off x="1466150" y="1464575"/>
            <a:ext cx="4232950" cy="3018275"/>
          </a:xfrm>
          <a:prstGeom prst="rect">
            <a:avLst/>
          </a:prstGeom>
          <a:noFill/>
          <a:ln>
            <a:noFill/>
          </a:ln>
        </p:spPr>
      </p:pic>
      <p:pic>
        <p:nvPicPr>
          <p:cNvPr id="405" name="Google Shape;405;p42"/>
          <p:cNvPicPr preferRelativeResize="0"/>
          <p:nvPr/>
        </p:nvPicPr>
        <p:blipFill>
          <a:blip r:embed="rId4">
            <a:alphaModFix/>
          </a:blip>
          <a:stretch>
            <a:fillRect/>
          </a:stretch>
        </p:blipFill>
        <p:spPr>
          <a:xfrm>
            <a:off x="1466150" y="833850"/>
            <a:ext cx="7442750" cy="458800"/>
          </a:xfrm>
          <a:prstGeom prst="rect">
            <a:avLst/>
          </a:prstGeom>
          <a:noFill/>
          <a:ln>
            <a:noFill/>
          </a:ln>
        </p:spPr>
      </p:pic>
      <p:pic>
        <p:nvPicPr>
          <p:cNvPr id="406" name="Google Shape;406;p42"/>
          <p:cNvPicPr preferRelativeResize="0"/>
          <p:nvPr/>
        </p:nvPicPr>
        <p:blipFill>
          <a:blip r:embed="rId5">
            <a:alphaModFix/>
          </a:blip>
          <a:stretch>
            <a:fillRect/>
          </a:stretch>
        </p:blipFill>
        <p:spPr>
          <a:xfrm>
            <a:off x="5699100" y="1464575"/>
            <a:ext cx="4872575" cy="2349675"/>
          </a:xfrm>
          <a:prstGeom prst="rect">
            <a:avLst/>
          </a:prstGeom>
          <a:noFill/>
          <a:ln>
            <a:noFill/>
          </a:ln>
        </p:spPr>
      </p:pic>
      <p:sp>
        <p:nvSpPr>
          <p:cNvPr id="407" name="Google Shape;407;p42"/>
          <p:cNvSpPr txBox="1"/>
          <p:nvPr/>
        </p:nvSpPr>
        <p:spPr>
          <a:xfrm>
            <a:off x="1782949" y="5415875"/>
            <a:ext cx="8788725" cy="5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chemeClr val="dk2"/>
                </a:solidFill>
                <a:latin typeface="Maven Pro"/>
                <a:ea typeface="Maven Pro"/>
                <a:cs typeface="Maven Pro"/>
                <a:sym typeface="Maven Pro"/>
              </a:rPr>
              <a:t>[Since this certification covers the “Community Services” pathway, you will have questions that ask about the other courses, such as CJ, FCS, and Cosmetology]</a:t>
            </a:r>
            <a:endParaRPr sz="1800" dirty="0">
              <a:solidFill>
                <a:schemeClr val="dk2"/>
              </a:solidFill>
              <a:latin typeface="Maven Pro"/>
              <a:ea typeface="Maven Pro"/>
              <a:cs typeface="Maven Pro"/>
              <a:sym typeface="Maven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3"/>
          <p:cNvSpPr txBox="1">
            <a:spLocks noGrp="1"/>
          </p:cNvSpPr>
          <p:nvPr>
            <p:ph type="title"/>
          </p:nvPr>
        </p:nvSpPr>
        <p:spPr>
          <a:xfrm>
            <a:off x="1477325" y="910575"/>
            <a:ext cx="5444400" cy="51387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None/>
            </a:pPr>
            <a:r>
              <a:rPr lang="en" sz="3000" b="0" u="sng"/>
              <a:t>IN TOTAL:</a:t>
            </a:r>
            <a:r>
              <a:rPr lang="en" sz="3000" b="0"/>
              <a:t> </a:t>
            </a:r>
            <a:endParaRPr sz="3000" b="0"/>
          </a:p>
          <a:p>
            <a:pPr marL="0" lvl="0" indent="0" algn="l" rtl="0">
              <a:lnSpc>
                <a:spcPct val="150000"/>
              </a:lnSpc>
              <a:spcBef>
                <a:spcPts val="0"/>
              </a:spcBef>
              <a:spcAft>
                <a:spcPts val="0"/>
              </a:spcAft>
              <a:buNone/>
            </a:pPr>
            <a:r>
              <a:rPr lang="en" sz="3000" b="0"/>
              <a:t>Form writing: 21 pages</a:t>
            </a:r>
            <a:endParaRPr sz="3000" b="0"/>
          </a:p>
          <a:p>
            <a:pPr marL="0" lvl="0" indent="0" algn="l" rtl="0">
              <a:lnSpc>
                <a:spcPct val="150000"/>
              </a:lnSpc>
              <a:spcBef>
                <a:spcPts val="0"/>
              </a:spcBef>
              <a:spcAft>
                <a:spcPts val="0"/>
              </a:spcAft>
              <a:buNone/>
            </a:pPr>
            <a:r>
              <a:rPr lang="en" sz="3000" b="0"/>
              <a:t>Evidence: 43 pages</a:t>
            </a:r>
            <a:endParaRPr sz="3000" b="0"/>
          </a:p>
          <a:p>
            <a:pPr marL="0" lvl="0" indent="0" algn="l" rtl="0">
              <a:lnSpc>
                <a:spcPct val="150000"/>
              </a:lnSpc>
              <a:spcBef>
                <a:spcPts val="0"/>
              </a:spcBef>
              <a:spcAft>
                <a:spcPts val="0"/>
              </a:spcAft>
              <a:buNone/>
            </a:pPr>
            <a:r>
              <a:rPr lang="en" sz="3000" b="0"/>
              <a:t>Videos: 2, 14-15 minutes each</a:t>
            </a:r>
            <a:endParaRPr sz="3000" b="0"/>
          </a:p>
          <a:p>
            <a:pPr marL="0" lvl="0" indent="0" algn="l" rtl="0">
              <a:lnSpc>
                <a:spcPct val="150000"/>
              </a:lnSpc>
              <a:spcBef>
                <a:spcPts val="0"/>
              </a:spcBef>
              <a:spcAft>
                <a:spcPts val="0"/>
              </a:spcAft>
              <a:buNone/>
            </a:pPr>
            <a:r>
              <a:rPr lang="en" sz="3000" b="0"/>
              <a:t>Written commentary: 31 pages</a:t>
            </a:r>
            <a:endParaRPr sz="3000" b="0"/>
          </a:p>
          <a:p>
            <a:pPr marL="0" lvl="0" indent="0" algn="l" rtl="0">
              <a:lnSpc>
                <a:spcPct val="100000"/>
              </a:lnSpc>
              <a:spcBef>
                <a:spcPts val="0"/>
              </a:spcBef>
              <a:spcAft>
                <a:spcPts val="0"/>
              </a:spcAft>
              <a:buNone/>
            </a:pPr>
            <a:r>
              <a:rPr lang="en" sz="3000" b="0"/>
              <a:t>Content Exam: 3 written response + 45 multiple choice questions </a:t>
            </a:r>
            <a:endParaRPr sz="3000" b="0"/>
          </a:p>
          <a:p>
            <a:pPr marL="0" lvl="0" indent="0" algn="l" rtl="0">
              <a:lnSpc>
                <a:spcPct val="150000"/>
              </a:lnSpc>
              <a:spcBef>
                <a:spcPts val="0"/>
              </a:spcBef>
              <a:spcAft>
                <a:spcPts val="0"/>
              </a:spcAft>
              <a:buNone/>
            </a:pPr>
            <a:endParaRPr sz="3000" b="0"/>
          </a:p>
          <a:p>
            <a:pPr marL="0" lvl="0" indent="0" algn="l" rtl="0">
              <a:lnSpc>
                <a:spcPct val="150000"/>
              </a:lnSpc>
              <a:spcBef>
                <a:spcPts val="0"/>
              </a:spcBef>
              <a:spcAft>
                <a:spcPts val="0"/>
              </a:spcAft>
              <a:buNone/>
            </a:pPr>
            <a:endParaRPr sz="3000"/>
          </a:p>
        </p:txBody>
      </p:sp>
      <p:sp>
        <p:nvSpPr>
          <p:cNvPr id="413" name="Google Shape;413;p43"/>
          <p:cNvSpPr txBox="1"/>
          <p:nvPr/>
        </p:nvSpPr>
        <p:spPr>
          <a:xfrm>
            <a:off x="6444100" y="1789325"/>
            <a:ext cx="2808300" cy="163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Maven Pro"/>
              <a:ea typeface="Maven Pro"/>
              <a:cs typeface="Maven Pro"/>
              <a:sym typeface="Maven Pro"/>
            </a:endParaRPr>
          </a:p>
        </p:txBody>
      </p:sp>
      <p:sp>
        <p:nvSpPr>
          <p:cNvPr id="414" name="Google Shape;414;p43"/>
          <p:cNvSpPr/>
          <p:nvPr/>
        </p:nvSpPr>
        <p:spPr>
          <a:xfrm>
            <a:off x="7303750" y="1120725"/>
            <a:ext cx="3400200" cy="4183500"/>
          </a:xfrm>
          <a:prstGeom prst="wedgeRectCallout">
            <a:avLst>
              <a:gd name="adj1" fmla="val -98879"/>
              <a:gd name="adj2" fmla="val -17580"/>
            </a:avLst>
          </a:prstGeom>
          <a:solidFill>
            <a:schemeClr val="lt2"/>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dk1"/>
                </a:solidFill>
                <a:latin typeface="Sriracha"/>
                <a:ea typeface="Sriracha"/>
                <a:cs typeface="Sriracha"/>
                <a:sym typeface="Sriracha"/>
              </a:rPr>
              <a:t>95 pages of writing </a:t>
            </a:r>
            <a:endParaRPr sz="3600" b="1">
              <a:solidFill>
                <a:schemeClr val="dk1"/>
              </a:solidFill>
              <a:latin typeface="Sriracha"/>
              <a:ea typeface="Sriracha"/>
              <a:cs typeface="Sriracha"/>
              <a:sym typeface="Sriracha"/>
            </a:endParaRPr>
          </a:p>
          <a:p>
            <a:pPr marL="0" lvl="0" indent="0" algn="ctr" rtl="0">
              <a:spcBef>
                <a:spcPts val="0"/>
              </a:spcBef>
              <a:spcAft>
                <a:spcPts val="0"/>
              </a:spcAft>
              <a:buNone/>
            </a:pPr>
            <a:r>
              <a:rPr lang="en" sz="3600" b="1">
                <a:solidFill>
                  <a:schemeClr val="dk1"/>
                </a:solidFill>
                <a:latin typeface="Sriracha"/>
                <a:ea typeface="Sriracha"/>
                <a:cs typeface="Sriracha"/>
                <a:sym typeface="Sriracha"/>
              </a:rPr>
              <a:t>&amp; documentation, 2 videos, &amp; content exam</a:t>
            </a:r>
            <a:endParaRPr>
              <a:latin typeface="Maven Pro"/>
              <a:ea typeface="Maven Pro"/>
              <a:cs typeface="Maven Pro"/>
              <a:sym typeface="Maven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4"/>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a:t>When is everything due? </a:t>
            </a:r>
            <a:endParaRPr/>
          </a:p>
        </p:txBody>
      </p:sp>
      <p:sp>
        <p:nvSpPr>
          <p:cNvPr id="420" name="Google Shape;420;p44"/>
          <p:cNvSpPr/>
          <p:nvPr/>
        </p:nvSpPr>
        <p:spPr>
          <a:xfrm>
            <a:off x="5081850" y="1917488"/>
            <a:ext cx="1244406" cy="760664"/>
          </a:xfrm>
          <a:prstGeom prst="rect">
            <a:avLst/>
          </a:prstGeom>
        </p:spPr>
        <p:txBody>
          <a:bodyPr>
            <a:prstTxWarp prst="textPlain">
              <a:avLst/>
            </a:prstTxWarp>
          </a:bodyPr>
          <a:lstStyle/>
          <a:p>
            <a:pPr lvl="0" algn="ctr"/>
            <a:r>
              <a:rPr b="0" i="0">
                <a:ln>
                  <a:noFill/>
                </a:ln>
                <a:solidFill>
                  <a:schemeClr val="dk2"/>
                </a:solidFill>
                <a:latin typeface="Sriracha"/>
              </a:rPr>
              <a:t>03</a:t>
            </a:r>
          </a:p>
        </p:txBody>
      </p:sp>
      <p:sp>
        <p:nvSpPr>
          <p:cNvPr id="421" name="Google Shape;421;p44"/>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None/>
            </a:pPr>
            <a:r>
              <a:rPr lang="en" sz="2400"/>
              <a:t>National Board has a very specific timeline of when items must be submitted. </a:t>
            </a:r>
            <a:endParaRPr sz="2400"/>
          </a:p>
        </p:txBody>
      </p:sp>
      <p:sp>
        <p:nvSpPr>
          <p:cNvPr id="422" name="Google Shape;422;p44"/>
          <p:cNvSpPr/>
          <p:nvPr/>
        </p:nvSpPr>
        <p:spPr>
          <a:xfrm>
            <a:off x="4790481" y="1359554"/>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44"/>
          <p:cNvSpPr/>
          <p:nvPr/>
        </p:nvSpPr>
        <p:spPr>
          <a:xfrm>
            <a:off x="9142324" y="3029925"/>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5"/>
          <p:cNvSpPr/>
          <p:nvPr/>
        </p:nvSpPr>
        <p:spPr>
          <a:xfrm rot="-59955">
            <a:off x="2003671" y="1607805"/>
            <a:ext cx="5734830" cy="171057"/>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45"/>
          <p:cNvSpPr txBox="1">
            <a:spLocks noGrp="1"/>
          </p:cNvSpPr>
          <p:nvPr>
            <p:ph type="title"/>
          </p:nvPr>
        </p:nvSpPr>
        <p:spPr>
          <a:xfrm>
            <a:off x="2002600" y="872375"/>
            <a:ext cx="7038300" cy="1432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4800"/>
              <a:t>2025-2026 Timeline</a:t>
            </a:r>
            <a:endParaRPr sz="4800"/>
          </a:p>
        </p:txBody>
      </p:sp>
      <p:sp>
        <p:nvSpPr>
          <p:cNvPr id="430" name="Google Shape;430;p45"/>
          <p:cNvSpPr/>
          <p:nvPr/>
        </p:nvSpPr>
        <p:spPr>
          <a:xfrm>
            <a:off x="9130872" y="4557302"/>
            <a:ext cx="1738500" cy="1725300"/>
          </a:xfrm>
          <a:prstGeom prst="rect">
            <a:avLst/>
          </a:prstGeom>
          <a:solidFill>
            <a:schemeClr val="accent3"/>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1" name="Google Shape;431;p45"/>
          <p:cNvSpPr/>
          <p:nvPr/>
        </p:nvSpPr>
        <p:spPr>
          <a:xfrm flipH="1">
            <a:off x="8945501" y="4444650"/>
            <a:ext cx="597930" cy="516135"/>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45"/>
          <p:cNvSpPr txBox="1">
            <a:spLocks noGrp="1"/>
          </p:cNvSpPr>
          <p:nvPr>
            <p:ph type="body" idx="2"/>
          </p:nvPr>
        </p:nvSpPr>
        <p:spPr>
          <a:xfrm>
            <a:off x="9167905" y="4724338"/>
            <a:ext cx="1738500" cy="14661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05"/>
              <a:buNone/>
            </a:pPr>
            <a:r>
              <a:rPr lang="en" sz="1600" b="1"/>
              <a:t>YES, there is a 6-month waiting period for scores to be released. </a:t>
            </a:r>
            <a:endParaRPr sz="1600" b="1"/>
          </a:p>
        </p:txBody>
      </p:sp>
      <p:pic>
        <p:nvPicPr>
          <p:cNvPr id="433" name="Google Shape;433;p45"/>
          <p:cNvPicPr preferRelativeResize="0"/>
          <p:nvPr/>
        </p:nvPicPr>
        <p:blipFill>
          <a:blip r:embed="rId3">
            <a:alphaModFix/>
          </a:blip>
          <a:stretch>
            <a:fillRect/>
          </a:stretch>
        </p:blipFill>
        <p:spPr>
          <a:xfrm>
            <a:off x="2502938" y="1828850"/>
            <a:ext cx="6037619" cy="4248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6"/>
          <p:cNvSpPr/>
          <p:nvPr/>
        </p:nvSpPr>
        <p:spPr>
          <a:xfrm>
            <a:off x="1983391" y="2076881"/>
            <a:ext cx="1220966" cy="946758"/>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46"/>
          <p:cNvSpPr/>
          <p:nvPr/>
        </p:nvSpPr>
        <p:spPr>
          <a:xfrm flipH="1">
            <a:off x="5368579" y="2076881"/>
            <a:ext cx="1220966" cy="946758"/>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46"/>
          <p:cNvSpPr/>
          <p:nvPr/>
        </p:nvSpPr>
        <p:spPr>
          <a:xfrm>
            <a:off x="3580301" y="2063725"/>
            <a:ext cx="1363077" cy="946326"/>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46"/>
          <p:cNvSpPr/>
          <p:nvPr/>
        </p:nvSpPr>
        <p:spPr>
          <a:xfrm rot="275080">
            <a:off x="7016175" y="2046553"/>
            <a:ext cx="1360180" cy="1007408"/>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46"/>
          <p:cNvSpPr/>
          <p:nvPr/>
        </p:nvSpPr>
        <p:spPr>
          <a:xfrm flipH="1">
            <a:off x="8753751" y="2077100"/>
            <a:ext cx="1363077" cy="946326"/>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46"/>
          <p:cNvSpPr txBox="1">
            <a:spLocks noGrp="1"/>
          </p:cNvSpPr>
          <p:nvPr>
            <p:ph type="title"/>
          </p:nvPr>
        </p:nvSpPr>
        <p:spPr>
          <a:xfrm>
            <a:off x="1569950" y="1010500"/>
            <a:ext cx="88179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
              <a:t>Important Dates to Remember</a:t>
            </a:r>
            <a:endParaRPr/>
          </a:p>
        </p:txBody>
      </p:sp>
      <p:sp>
        <p:nvSpPr>
          <p:cNvPr id="444" name="Google Shape;444;p46"/>
          <p:cNvSpPr txBox="1">
            <a:spLocks noGrp="1"/>
          </p:cNvSpPr>
          <p:nvPr>
            <p:ph type="body" idx="1"/>
          </p:nvPr>
        </p:nvSpPr>
        <p:spPr>
          <a:xfrm>
            <a:off x="1743625" y="4537698"/>
            <a:ext cx="1700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Clr>
                <a:schemeClr val="dk2"/>
              </a:buClr>
              <a:buSzPts val="605"/>
              <a:buFont typeface="Arial"/>
              <a:buNone/>
            </a:pPr>
            <a:r>
              <a:rPr lang="en"/>
              <a:t>Deadline to choose and purchase components (usually the last day of the month). </a:t>
            </a:r>
            <a:endParaRPr/>
          </a:p>
          <a:p>
            <a:pPr marL="0" lvl="0" indent="0" algn="ctr" rtl="0">
              <a:spcBef>
                <a:spcPts val="1600"/>
              </a:spcBef>
              <a:spcAft>
                <a:spcPts val="1600"/>
              </a:spcAft>
              <a:buSzPts val="605"/>
              <a:buNone/>
            </a:pPr>
            <a:endParaRPr/>
          </a:p>
        </p:txBody>
      </p:sp>
      <p:sp>
        <p:nvSpPr>
          <p:cNvPr id="445" name="Google Shape;445;p46"/>
          <p:cNvSpPr txBox="1">
            <a:spLocks noGrp="1"/>
          </p:cNvSpPr>
          <p:nvPr>
            <p:ph type="body" idx="3"/>
          </p:nvPr>
        </p:nvSpPr>
        <p:spPr>
          <a:xfrm>
            <a:off x="3448500" y="4537698"/>
            <a:ext cx="1700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SzPts val="605"/>
              <a:buNone/>
            </a:pPr>
            <a:r>
              <a:rPr lang="en"/>
              <a:t>Component 1 testing window.  </a:t>
            </a:r>
            <a:endParaRPr/>
          </a:p>
        </p:txBody>
      </p:sp>
      <p:sp>
        <p:nvSpPr>
          <p:cNvPr id="446" name="Google Shape;446;p46"/>
          <p:cNvSpPr txBox="1">
            <a:spLocks noGrp="1"/>
          </p:cNvSpPr>
          <p:nvPr>
            <p:ph type="body" idx="5"/>
          </p:nvPr>
        </p:nvSpPr>
        <p:spPr>
          <a:xfrm>
            <a:off x="5153375" y="4537702"/>
            <a:ext cx="1700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SzPts val="605"/>
              <a:buNone/>
            </a:pPr>
            <a:r>
              <a:rPr lang="en"/>
              <a:t>ePortfolio submissions due (usually the 3rd Saturday).</a:t>
            </a:r>
            <a:endParaRPr/>
          </a:p>
        </p:txBody>
      </p:sp>
      <p:sp>
        <p:nvSpPr>
          <p:cNvPr id="447" name="Google Shape;447;p46"/>
          <p:cNvSpPr txBox="1">
            <a:spLocks noGrp="1"/>
          </p:cNvSpPr>
          <p:nvPr>
            <p:ph type="body" idx="7"/>
          </p:nvPr>
        </p:nvSpPr>
        <p:spPr>
          <a:xfrm>
            <a:off x="6858267" y="4241618"/>
            <a:ext cx="1700400" cy="10596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SzPts val="605"/>
              <a:buNone/>
            </a:pPr>
            <a:r>
              <a:rPr lang="en"/>
              <a:t>Wait patiently for score release. They WILL NOT be released early. </a:t>
            </a:r>
            <a:endParaRPr/>
          </a:p>
        </p:txBody>
      </p:sp>
      <p:sp>
        <p:nvSpPr>
          <p:cNvPr id="448" name="Google Shape;448;p46"/>
          <p:cNvSpPr txBox="1">
            <a:spLocks noGrp="1"/>
          </p:cNvSpPr>
          <p:nvPr>
            <p:ph type="body" idx="9"/>
          </p:nvPr>
        </p:nvSpPr>
        <p:spPr>
          <a:xfrm>
            <a:off x="8563147" y="4241577"/>
            <a:ext cx="1700400" cy="10596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SzPts val="605"/>
              <a:buNone/>
            </a:pPr>
            <a:r>
              <a:rPr lang="en"/>
              <a:t>Scores will be released.</a:t>
            </a:r>
            <a:endParaRPr/>
          </a:p>
        </p:txBody>
      </p:sp>
      <p:cxnSp>
        <p:nvCxnSpPr>
          <p:cNvPr id="449" name="Google Shape;449;p46"/>
          <p:cNvCxnSpPr/>
          <p:nvPr/>
        </p:nvCxnSpPr>
        <p:spPr>
          <a:xfrm>
            <a:off x="1569925" y="3326537"/>
            <a:ext cx="8817900" cy="0"/>
          </a:xfrm>
          <a:prstGeom prst="straightConnector1">
            <a:avLst/>
          </a:prstGeom>
          <a:noFill/>
          <a:ln w="19050" cap="rnd" cmpd="sng">
            <a:solidFill>
              <a:schemeClr val="dk1"/>
            </a:solidFill>
            <a:prstDash val="solid"/>
            <a:round/>
            <a:headEnd type="none" w="med" len="med"/>
            <a:tailEnd type="none" w="med" len="med"/>
          </a:ln>
        </p:spPr>
      </p:cxnSp>
      <p:sp>
        <p:nvSpPr>
          <p:cNvPr id="450" name="Google Shape;450;p46"/>
          <p:cNvSpPr txBox="1">
            <a:spLocks noGrp="1"/>
          </p:cNvSpPr>
          <p:nvPr>
            <p:ph type="subTitle" idx="2"/>
          </p:nvPr>
        </p:nvSpPr>
        <p:spPr>
          <a:xfrm>
            <a:off x="1743625" y="2233025"/>
            <a:ext cx="1602000" cy="663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Clr>
                <a:schemeClr val="dk2"/>
              </a:buClr>
              <a:buSzPts val="1018"/>
              <a:buFont typeface="Arial"/>
              <a:buNone/>
            </a:pPr>
            <a:r>
              <a:rPr lang="en"/>
              <a:t>Feb</a:t>
            </a:r>
            <a:endParaRPr sz="2500"/>
          </a:p>
          <a:p>
            <a:pPr marL="0" lvl="0" indent="0" algn="ctr" rtl="0">
              <a:spcBef>
                <a:spcPts val="0"/>
              </a:spcBef>
              <a:spcAft>
                <a:spcPts val="0"/>
              </a:spcAft>
              <a:buSzPts val="1018"/>
              <a:buNone/>
            </a:pPr>
            <a:endParaRPr sz="2500"/>
          </a:p>
        </p:txBody>
      </p:sp>
      <p:sp>
        <p:nvSpPr>
          <p:cNvPr id="451" name="Google Shape;451;p46"/>
          <p:cNvSpPr txBox="1">
            <a:spLocks noGrp="1"/>
          </p:cNvSpPr>
          <p:nvPr>
            <p:ph type="subTitle" idx="4"/>
          </p:nvPr>
        </p:nvSpPr>
        <p:spPr>
          <a:xfrm>
            <a:off x="3460847" y="2281625"/>
            <a:ext cx="16020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Clr>
                <a:schemeClr val="dk2"/>
              </a:buClr>
              <a:buSzPts val="1018"/>
              <a:buFont typeface="Arial"/>
              <a:buNone/>
            </a:pPr>
            <a:r>
              <a:rPr lang="en" sz="2500"/>
              <a:t>Mar - June</a:t>
            </a:r>
            <a:endParaRPr sz="2500"/>
          </a:p>
          <a:p>
            <a:pPr marL="0" lvl="0" indent="0" algn="ctr" rtl="0">
              <a:spcBef>
                <a:spcPts val="0"/>
              </a:spcBef>
              <a:spcAft>
                <a:spcPts val="0"/>
              </a:spcAft>
              <a:buSzPts val="1018"/>
              <a:buNone/>
            </a:pPr>
            <a:endParaRPr/>
          </a:p>
        </p:txBody>
      </p:sp>
      <p:sp>
        <p:nvSpPr>
          <p:cNvPr id="452" name="Google Shape;452;p46"/>
          <p:cNvSpPr txBox="1">
            <a:spLocks noGrp="1"/>
          </p:cNvSpPr>
          <p:nvPr>
            <p:ph type="subTitle" idx="6"/>
          </p:nvPr>
        </p:nvSpPr>
        <p:spPr>
          <a:xfrm>
            <a:off x="5178060" y="2281625"/>
            <a:ext cx="16020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a:t>May</a:t>
            </a:r>
            <a:endParaRPr/>
          </a:p>
        </p:txBody>
      </p:sp>
      <p:sp>
        <p:nvSpPr>
          <p:cNvPr id="453" name="Google Shape;453;p46"/>
          <p:cNvSpPr txBox="1">
            <a:spLocks noGrp="1"/>
          </p:cNvSpPr>
          <p:nvPr>
            <p:ph type="subTitle" idx="8"/>
          </p:nvPr>
        </p:nvSpPr>
        <p:spPr>
          <a:xfrm>
            <a:off x="6895275" y="2233050"/>
            <a:ext cx="1602000" cy="663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sz="2500"/>
              <a:t>May - Dec</a:t>
            </a:r>
            <a:endParaRPr sz="2500"/>
          </a:p>
        </p:txBody>
      </p:sp>
      <p:sp>
        <p:nvSpPr>
          <p:cNvPr id="454" name="Google Shape;454;p46"/>
          <p:cNvSpPr txBox="1">
            <a:spLocks noGrp="1"/>
          </p:cNvSpPr>
          <p:nvPr>
            <p:ph type="subTitle" idx="13"/>
          </p:nvPr>
        </p:nvSpPr>
        <p:spPr>
          <a:xfrm>
            <a:off x="8612487" y="2281625"/>
            <a:ext cx="1602000" cy="615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1018"/>
              <a:buNone/>
            </a:pPr>
            <a:r>
              <a:rPr lang="en"/>
              <a:t>Dec</a:t>
            </a:r>
            <a:endParaRPr/>
          </a:p>
        </p:txBody>
      </p:sp>
      <p:sp>
        <p:nvSpPr>
          <p:cNvPr id="455" name="Google Shape;455;p46"/>
          <p:cNvSpPr txBox="1">
            <a:spLocks noGrp="1"/>
          </p:cNvSpPr>
          <p:nvPr>
            <p:ph type="subTitle" idx="14"/>
          </p:nvPr>
        </p:nvSpPr>
        <p:spPr>
          <a:xfrm>
            <a:off x="1743625" y="3787071"/>
            <a:ext cx="1700400" cy="763500"/>
          </a:xfrm>
          <a:prstGeom prst="rect">
            <a:avLst/>
          </a:prstGeom>
        </p:spPr>
        <p:txBody>
          <a:bodyPr spcFirstLastPara="1" wrap="square" lIns="121900" tIns="121900" rIns="121900" bIns="121900" anchor="b" anchorCtr="0">
            <a:noAutofit/>
          </a:bodyPr>
          <a:lstStyle/>
          <a:p>
            <a:pPr marL="0" lvl="0" indent="0" algn="ctr" rtl="0">
              <a:lnSpc>
                <a:spcPct val="90000"/>
              </a:lnSpc>
              <a:spcBef>
                <a:spcPts val="0"/>
              </a:spcBef>
              <a:spcAft>
                <a:spcPts val="0"/>
              </a:spcAft>
              <a:buNone/>
            </a:pPr>
            <a:r>
              <a:rPr lang="en"/>
              <a:t>Registration &amp; Purchase</a:t>
            </a:r>
            <a:endParaRPr/>
          </a:p>
        </p:txBody>
      </p:sp>
      <p:sp>
        <p:nvSpPr>
          <p:cNvPr id="456" name="Google Shape;456;p46"/>
          <p:cNvSpPr txBox="1">
            <a:spLocks noGrp="1"/>
          </p:cNvSpPr>
          <p:nvPr>
            <p:ph type="subTitle" idx="15"/>
          </p:nvPr>
        </p:nvSpPr>
        <p:spPr>
          <a:xfrm>
            <a:off x="3448500" y="3787075"/>
            <a:ext cx="1700400" cy="763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Component 1 Window</a:t>
            </a:r>
            <a:endParaRPr/>
          </a:p>
        </p:txBody>
      </p:sp>
      <p:sp>
        <p:nvSpPr>
          <p:cNvPr id="457" name="Google Shape;457;p46"/>
          <p:cNvSpPr txBox="1">
            <a:spLocks noGrp="1"/>
          </p:cNvSpPr>
          <p:nvPr>
            <p:ph type="subTitle" idx="16"/>
          </p:nvPr>
        </p:nvSpPr>
        <p:spPr>
          <a:xfrm>
            <a:off x="5153400" y="3787073"/>
            <a:ext cx="1700400" cy="7635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05"/>
              <a:buNone/>
            </a:pPr>
            <a:r>
              <a:rPr lang="en"/>
              <a:t>Portfolio Submission</a:t>
            </a:r>
            <a:endParaRPr/>
          </a:p>
        </p:txBody>
      </p:sp>
      <p:sp>
        <p:nvSpPr>
          <p:cNvPr id="458" name="Google Shape;458;p46"/>
          <p:cNvSpPr txBox="1">
            <a:spLocks noGrp="1"/>
          </p:cNvSpPr>
          <p:nvPr>
            <p:ph type="subTitle" idx="17"/>
          </p:nvPr>
        </p:nvSpPr>
        <p:spPr>
          <a:xfrm>
            <a:off x="6858265" y="3787075"/>
            <a:ext cx="17004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Wait Patiently</a:t>
            </a:r>
            <a:endParaRPr/>
          </a:p>
        </p:txBody>
      </p:sp>
      <p:sp>
        <p:nvSpPr>
          <p:cNvPr id="459" name="Google Shape;459;p46"/>
          <p:cNvSpPr txBox="1">
            <a:spLocks noGrp="1"/>
          </p:cNvSpPr>
          <p:nvPr>
            <p:ph type="subTitle" idx="18"/>
          </p:nvPr>
        </p:nvSpPr>
        <p:spPr>
          <a:xfrm>
            <a:off x="8563143" y="3787062"/>
            <a:ext cx="17004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Score Release</a:t>
            </a:r>
            <a:endParaRPr/>
          </a:p>
        </p:txBody>
      </p:sp>
      <p:cxnSp>
        <p:nvCxnSpPr>
          <p:cNvPr id="460" name="Google Shape;460;p46"/>
          <p:cNvCxnSpPr/>
          <p:nvPr/>
        </p:nvCxnSpPr>
        <p:spPr>
          <a:xfrm rot="10800000">
            <a:off x="2593870" y="3010050"/>
            <a:ext cx="0" cy="663900"/>
          </a:xfrm>
          <a:prstGeom prst="straightConnector1">
            <a:avLst/>
          </a:prstGeom>
          <a:noFill/>
          <a:ln w="19050" cap="rnd" cmpd="sng">
            <a:solidFill>
              <a:schemeClr val="dk1"/>
            </a:solidFill>
            <a:prstDash val="solid"/>
            <a:round/>
            <a:headEnd type="none" w="med" len="med"/>
            <a:tailEnd type="none" w="med" len="med"/>
          </a:ln>
        </p:spPr>
      </p:cxnSp>
      <p:cxnSp>
        <p:nvCxnSpPr>
          <p:cNvPr id="461" name="Google Shape;461;p46"/>
          <p:cNvCxnSpPr/>
          <p:nvPr/>
        </p:nvCxnSpPr>
        <p:spPr>
          <a:xfrm rot="10800000">
            <a:off x="4298748" y="3010050"/>
            <a:ext cx="0" cy="663900"/>
          </a:xfrm>
          <a:prstGeom prst="straightConnector1">
            <a:avLst/>
          </a:prstGeom>
          <a:noFill/>
          <a:ln w="19050" cap="rnd" cmpd="sng">
            <a:solidFill>
              <a:schemeClr val="dk1"/>
            </a:solidFill>
            <a:prstDash val="solid"/>
            <a:round/>
            <a:headEnd type="none" w="med" len="med"/>
            <a:tailEnd type="none" w="med" len="med"/>
          </a:ln>
        </p:spPr>
      </p:cxnSp>
      <p:cxnSp>
        <p:nvCxnSpPr>
          <p:cNvPr id="462" name="Google Shape;462;p46"/>
          <p:cNvCxnSpPr/>
          <p:nvPr/>
        </p:nvCxnSpPr>
        <p:spPr>
          <a:xfrm rot="10800000">
            <a:off x="6003627" y="3010050"/>
            <a:ext cx="0" cy="663900"/>
          </a:xfrm>
          <a:prstGeom prst="straightConnector1">
            <a:avLst/>
          </a:prstGeom>
          <a:noFill/>
          <a:ln w="19050" cap="rnd" cmpd="sng">
            <a:solidFill>
              <a:schemeClr val="dk1"/>
            </a:solidFill>
            <a:prstDash val="solid"/>
            <a:round/>
            <a:headEnd type="none" w="med" len="med"/>
            <a:tailEnd type="none" w="med" len="med"/>
          </a:ln>
        </p:spPr>
      </p:cxnSp>
      <p:cxnSp>
        <p:nvCxnSpPr>
          <p:cNvPr id="463" name="Google Shape;463;p46"/>
          <p:cNvCxnSpPr/>
          <p:nvPr/>
        </p:nvCxnSpPr>
        <p:spPr>
          <a:xfrm rot="10800000">
            <a:off x="7708506" y="3010050"/>
            <a:ext cx="0" cy="663900"/>
          </a:xfrm>
          <a:prstGeom prst="straightConnector1">
            <a:avLst/>
          </a:prstGeom>
          <a:noFill/>
          <a:ln w="19050" cap="rnd" cmpd="sng">
            <a:solidFill>
              <a:schemeClr val="dk1"/>
            </a:solidFill>
            <a:prstDash val="solid"/>
            <a:round/>
            <a:headEnd type="none" w="med" len="med"/>
            <a:tailEnd type="none" w="med" len="med"/>
          </a:ln>
        </p:spPr>
      </p:cxnSp>
      <p:cxnSp>
        <p:nvCxnSpPr>
          <p:cNvPr id="464" name="Google Shape;464;p46"/>
          <p:cNvCxnSpPr/>
          <p:nvPr/>
        </p:nvCxnSpPr>
        <p:spPr>
          <a:xfrm rot="10800000">
            <a:off x="9413385" y="3010050"/>
            <a:ext cx="0" cy="663900"/>
          </a:xfrm>
          <a:prstGeom prst="straightConnector1">
            <a:avLst/>
          </a:prstGeom>
          <a:noFill/>
          <a:ln w="19050" cap="rnd" cmpd="sng">
            <a:solidFill>
              <a:schemeClr val="dk1"/>
            </a:solidFill>
            <a:prstDash val="solid"/>
            <a:round/>
            <a:headEnd type="none" w="med" len="med"/>
            <a:tailEnd type="none" w="med" len="med"/>
          </a:ln>
        </p:spPr>
      </p:cxnSp>
      <p:sp>
        <p:nvSpPr>
          <p:cNvPr id="465" name="Google Shape;465;p46"/>
          <p:cNvSpPr/>
          <p:nvPr/>
        </p:nvSpPr>
        <p:spPr>
          <a:xfrm>
            <a:off x="3732701" y="2216125"/>
            <a:ext cx="1363077" cy="946326"/>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7"/>
          <p:cNvSpPr/>
          <p:nvPr/>
        </p:nvSpPr>
        <p:spPr>
          <a:xfrm>
            <a:off x="1823150" y="5360650"/>
            <a:ext cx="840300" cy="7080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a:solidFill>
                  <a:schemeClr val="dk2"/>
                </a:solidFill>
                <a:latin typeface="Sriracha"/>
                <a:ea typeface="Sriracha"/>
                <a:cs typeface="Sriracha"/>
                <a:sym typeface="Sriracha"/>
              </a:rPr>
              <a:t>05</a:t>
            </a:r>
            <a:endParaRPr sz="2000" b="1">
              <a:solidFill>
                <a:schemeClr val="dk2"/>
              </a:solidFill>
              <a:latin typeface="Sriracha"/>
              <a:ea typeface="Sriracha"/>
              <a:cs typeface="Sriracha"/>
              <a:sym typeface="Sriracha"/>
            </a:endParaRPr>
          </a:p>
        </p:txBody>
      </p:sp>
      <p:sp>
        <p:nvSpPr>
          <p:cNvPr id="471" name="Google Shape;471;p47"/>
          <p:cNvSpPr/>
          <p:nvPr/>
        </p:nvSpPr>
        <p:spPr>
          <a:xfrm>
            <a:off x="3901001" y="1735525"/>
            <a:ext cx="4600501"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47"/>
          <p:cNvSpPr/>
          <p:nvPr/>
        </p:nvSpPr>
        <p:spPr>
          <a:xfrm>
            <a:off x="1845006" y="2022925"/>
            <a:ext cx="840052" cy="716093"/>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473" name="Google Shape;473;p47"/>
          <p:cNvSpPr/>
          <p:nvPr/>
        </p:nvSpPr>
        <p:spPr>
          <a:xfrm rot="2434450">
            <a:off x="1875583" y="2837659"/>
            <a:ext cx="779101" cy="788661"/>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474" name="Google Shape;474;p47"/>
          <p:cNvSpPr/>
          <p:nvPr/>
        </p:nvSpPr>
        <p:spPr>
          <a:xfrm rot="6639039">
            <a:off x="1902601" y="3633069"/>
            <a:ext cx="723275" cy="840942"/>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475" name="Google Shape;475;p47"/>
          <p:cNvSpPr/>
          <p:nvPr/>
        </p:nvSpPr>
        <p:spPr>
          <a:xfrm rot="-2962248">
            <a:off x="1888489" y="4455597"/>
            <a:ext cx="757336" cy="809487"/>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476" name="Google Shape;476;p47"/>
          <p:cNvSpPr txBox="1">
            <a:spLocks noGrp="1"/>
          </p:cNvSpPr>
          <p:nvPr>
            <p:ph type="title"/>
          </p:nvPr>
        </p:nvSpPr>
        <p:spPr>
          <a:xfrm>
            <a:off x="2388350" y="1239938"/>
            <a:ext cx="7146000" cy="666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SzPts val="990"/>
              <a:buNone/>
            </a:pPr>
            <a:r>
              <a:rPr lang="en"/>
              <a:t>Costs</a:t>
            </a:r>
            <a:endParaRPr/>
          </a:p>
        </p:txBody>
      </p:sp>
      <p:sp>
        <p:nvSpPr>
          <p:cNvPr id="477" name="Google Shape;477;p47"/>
          <p:cNvSpPr txBox="1">
            <a:spLocks noGrp="1"/>
          </p:cNvSpPr>
          <p:nvPr>
            <p:ph type="subTitle" idx="1"/>
          </p:nvPr>
        </p:nvSpPr>
        <p:spPr>
          <a:xfrm>
            <a:off x="2704923" y="1906550"/>
            <a:ext cx="7545900" cy="2451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sz="2400"/>
              <a:t>Registration - $75 non-refundable and non-transferable paid during </a:t>
            </a:r>
            <a:r>
              <a:rPr lang="en" sz="2400" u="sng"/>
              <a:t>EACH</a:t>
            </a:r>
            <a:r>
              <a:rPr lang="en" sz="2400"/>
              <a:t> assessment cycle</a:t>
            </a:r>
            <a:endParaRPr sz="2400"/>
          </a:p>
          <a:p>
            <a:pPr marL="0" lvl="0" indent="0" algn="l" rtl="0">
              <a:lnSpc>
                <a:spcPct val="100000"/>
              </a:lnSpc>
              <a:spcBef>
                <a:spcPts val="0"/>
              </a:spcBef>
              <a:spcAft>
                <a:spcPts val="0"/>
              </a:spcAft>
              <a:buNone/>
            </a:pPr>
            <a:endParaRPr sz="2000"/>
          </a:p>
        </p:txBody>
      </p:sp>
      <p:sp>
        <p:nvSpPr>
          <p:cNvPr id="478" name="Google Shape;478;p47"/>
          <p:cNvSpPr txBox="1">
            <a:spLocks noGrp="1"/>
          </p:cNvSpPr>
          <p:nvPr>
            <p:ph type="subTitle" idx="3"/>
          </p:nvPr>
        </p:nvSpPr>
        <p:spPr>
          <a:xfrm>
            <a:off x="2759721" y="2853148"/>
            <a:ext cx="7944300" cy="2775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sz="2400" u="sng"/>
              <a:t>$475</a:t>
            </a:r>
            <a:r>
              <a:rPr lang="en" sz="2400"/>
              <a:t> fee for </a:t>
            </a:r>
            <a:r>
              <a:rPr lang="en" sz="2400" u="sng"/>
              <a:t>EACH</a:t>
            </a:r>
            <a:r>
              <a:rPr lang="en" sz="2400"/>
              <a:t> of the four required components</a:t>
            </a:r>
            <a:endParaRPr sz="2400"/>
          </a:p>
        </p:txBody>
      </p:sp>
      <p:sp>
        <p:nvSpPr>
          <p:cNvPr id="479" name="Google Shape;479;p47"/>
          <p:cNvSpPr txBox="1">
            <a:spLocks noGrp="1"/>
          </p:cNvSpPr>
          <p:nvPr>
            <p:ph type="subTitle" idx="5"/>
          </p:nvPr>
        </p:nvSpPr>
        <p:spPr>
          <a:xfrm>
            <a:off x="2759721" y="3551278"/>
            <a:ext cx="7944300" cy="2775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sz="2400" b="1"/>
              <a:t>Purchase only the components you plan to complete during the assessment cycle</a:t>
            </a:r>
            <a:endParaRPr sz="2400" b="1"/>
          </a:p>
          <a:p>
            <a:pPr marL="0" lvl="0" indent="0" algn="l" rtl="0">
              <a:lnSpc>
                <a:spcPct val="100000"/>
              </a:lnSpc>
              <a:spcBef>
                <a:spcPts val="0"/>
              </a:spcBef>
              <a:spcAft>
                <a:spcPts val="0"/>
              </a:spcAft>
              <a:buNone/>
            </a:pPr>
            <a:endParaRPr sz="2400" b="1"/>
          </a:p>
        </p:txBody>
      </p:sp>
      <p:sp>
        <p:nvSpPr>
          <p:cNvPr id="480" name="Google Shape;480;p47"/>
          <p:cNvSpPr txBox="1">
            <a:spLocks noGrp="1"/>
          </p:cNvSpPr>
          <p:nvPr>
            <p:ph type="subTitle" idx="8"/>
          </p:nvPr>
        </p:nvSpPr>
        <p:spPr>
          <a:xfrm>
            <a:off x="2759725" y="4367421"/>
            <a:ext cx="8045400" cy="7569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sz="2400" dirty="0"/>
              <a:t>No interest payment plan available for the components you purchase each assessment cycle (available early Fall)</a:t>
            </a:r>
            <a:endParaRPr sz="2400" dirty="0"/>
          </a:p>
        </p:txBody>
      </p:sp>
      <p:sp>
        <p:nvSpPr>
          <p:cNvPr id="481" name="Google Shape;481;p47"/>
          <p:cNvSpPr/>
          <p:nvPr/>
        </p:nvSpPr>
        <p:spPr>
          <a:xfrm>
            <a:off x="1823145" y="2069580"/>
            <a:ext cx="840300" cy="708000"/>
          </a:xfrm>
          <a:prstGeom prst="ellipse">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000" b="1">
                <a:solidFill>
                  <a:schemeClr val="dk2"/>
                </a:solidFill>
                <a:latin typeface="Sriracha"/>
                <a:ea typeface="Sriracha"/>
                <a:cs typeface="Sriracha"/>
                <a:sym typeface="Sriracha"/>
              </a:rPr>
              <a:t>01</a:t>
            </a:r>
            <a:endParaRPr sz="2000" b="1">
              <a:solidFill>
                <a:schemeClr val="dk2"/>
              </a:solidFill>
              <a:latin typeface="Sriracha"/>
              <a:ea typeface="Sriracha"/>
              <a:cs typeface="Sriracha"/>
              <a:sym typeface="Sriracha"/>
            </a:endParaRPr>
          </a:p>
        </p:txBody>
      </p:sp>
      <p:sp>
        <p:nvSpPr>
          <p:cNvPr id="482" name="Google Shape;482;p47"/>
          <p:cNvSpPr/>
          <p:nvPr/>
        </p:nvSpPr>
        <p:spPr>
          <a:xfrm>
            <a:off x="1823145" y="2880118"/>
            <a:ext cx="840300" cy="7080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a:solidFill>
                  <a:schemeClr val="dk2"/>
                </a:solidFill>
                <a:latin typeface="Sriracha"/>
                <a:ea typeface="Sriracha"/>
                <a:cs typeface="Sriracha"/>
                <a:sym typeface="Sriracha"/>
              </a:rPr>
              <a:t>02</a:t>
            </a:r>
            <a:endParaRPr sz="1600">
              <a:solidFill>
                <a:schemeClr val="dk2"/>
              </a:solidFill>
              <a:latin typeface="Maven Pro Black"/>
              <a:ea typeface="Maven Pro Black"/>
              <a:cs typeface="Maven Pro Black"/>
              <a:sym typeface="Maven Pro Black"/>
            </a:endParaRPr>
          </a:p>
        </p:txBody>
      </p:sp>
      <p:sp>
        <p:nvSpPr>
          <p:cNvPr id="483" name="Google Shape;483;p47"/>
          <p:cNvSpPr/>
          <p:nvPr/>
        </p:nvSpPr>
        <p:spPr>
          <a:xfrm>
            <a:off x="1823145" y="3690657"/>
            <a:ext cx="840300" cy="7080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a:solidFill>
                  <a:schemeClr val="dk2"/>
                </a:solidFill>
                <a:latin typeface="Sriracha"/>
                <a:ea typeface="Sriracha"/>
                <a:cs typeface="Sriracha"/>
                <a:sym typeface="Sriracha"/>
              </a:rPr>
              <a:t>03</a:t>
            </a:r>
            <a:endParaRPr sz="2000" b="1">
              <a:solidFill>
                <a:schemeClr val="dk2"/>
              </a:solidFill>
              <a:latin typeface="Sriracha"/>
              <a:ea typeface="Sriracha"/>
              <a:cs typeface="Sriracha"/>
              <a:sym typeface="Sriracha"/>
            </a:endParaRPr>
          </a:p>
        </p:txBody>
      </p:sp>
      <p:sp>
        <p:nvSpPr>
          <p:cNvPr id="484" name="Google Shape;484;p47"/>
          <p:cNvSpPr/>
          <p:nvPr/>
        </p:nvSpPr>
        <p:spPr>
          <a:xfrm>
            <a:off x="1823145" y="4501196"/>
            <a:ext cx="840300" cy="7080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a:solidFill>
                  <a:schemeClr val="dk2"/>
                </a:solidFill>
                <a:latin typeface="Sriracha"/>
                <a:ea typeface="Sriracha"/>
                <a:cs typeface="Sriracha"/>
                <a:sym typeface="Sriracha"/>
              </a:rPr>
              <a:t>04</a:t>
            </a:r>
            <a:endParaRPr sz="1600">
              <a:solidFill>
                <a:schemeClr val="dk2"/>
              </a:solidFill>
              <a:latin typeface="Maven Pro Black"/>
              <a:ea typeface="Maven Pro Black"/>
              <a:cs typeface="Maven Pro Black"/>
              <a:sym typeface="Maven Pro Black"/>
            </a:endParaRPr>
          </a:p>
        </p:txBody>
      </p:sp>
      <p:sp>
        <p:nvSpPr>
          <p:cNvPr id="485" name="Google Shape;485;p47"/>
          <p:cNvSpPr/>
          <p:nvPr/>
        </p:nvSpPr>
        <p:spPr>
          <a:xfrm rot="2545251">
            <a:off x="1866342" y="5322628"/>
            <a:ext cx="801639" cy="806612"/>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486" name="Google Shape;486;p47"/>
          <p:cNvSpPr txBox="1">
            <a:spLocks noGrp="1"/>
          </p:cNvSpPr>
          <p:nvPr>
            <p:ph type="subTitle" idx="8"/>
          </p:nvPr>
        </p:nvSpPr>
        <p:spPr>
          <a:xfrm>
            <a:off x="2759725" y="5210675"/>
            <a:ext cx="8045400" cy="893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 sz="2400"/>
              <a:t>Under the Texas Incentive Allotment (TIA), you can get reimbursement from your school district (verify first). </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48"/>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a:t>Where is all the information? </a:t>
            </a:r>
            <a:endParaRPr/>
          </a:p>
        </p:txBody>
      </p:sp>
      <p:sp>
        <p:nvSpPr>
          <p:cNvPr id="492" name="Google Shape;492;p48"/>
          <p:cNvSpPr/>
          <p:nvPr/>
        </p:nvSpPr>
        <p:spPr>
          <a:xfrm>
            <a:off x="5043475" y="1907488"/>
            <a:ext cx="1321139" cy="780682"/>
          </a:xfrm>
          <a:prstGeom prst="rect">
            <a:avLst/>
          </a:prstGeom>
        </p:spPr>
        <p:txBody>
          <a:bodyPr>
            <a:prstTxWarp prst="textPlain">
              <a:avLst/>
            </a:prstTxWarp>
          </a:bodyPr>
          <a:lstStyle/>
          <a:p>
            <a:pPr lvl="0" algn="ctr"/>
            <a:r>
              <a:rPr b="0" i="0">
                <a:ln>
                  <a:noFill/>
                </a:ln>
                <a:solidFill>
                  <a:schemeClr val="dk2"/>
                </a:solidFill>
                <a:latin typeface="Sriracha"/>
              </a:rPr>
              <a:t>04</a:t>
            </a:r>
          </a:p>
        </p:txBody>
      </p:sp>
      <p:sp>
        <p:nvSpPr>
          <p:cNvPr id="493" name="Google Shape;493;p48"/>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None/>
            </a:pPr>
            <a:r>
              <a:rPr lang="en" sz="2400"/>
              <a:t>There is LOTS of information to help you with the journey!!</a:t>
            </a:r>
            <a:endParaRPr sz="2400"/>
          </a:p>
        </p:txBody>
      </p:sp>
      <p:sp>
        <p:nvSpPr>
          <p:cNvPr id="494" name="Google Shape;494;p48"/>
          <p:cNvSpPr/>
          <p:nvPr/>
        </p:nvSpPr>
        <p:spPr>
          <a:xfrm>
            <a:off x="4790481" y="1359554"/>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48"/>
          <p:cNvSpPr/>
          <p:nvPr/>
        </p:nvSpPr>
        <p:spPr>
          <a:xfrm>
            <a:off x="9142324" y="3029925"/>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9"/>
          <p:cNvSpPr/>
          <p:nvPr/>
        </p:nvSpPr>
        <p:spPr>
          <a:xfrm>
            <a:off x="1376450" y="1951525"/>
            <a:ext cx="2945700" cy="3363900"/>
          </a:xfrm>
          <a:prstGeom prst="rect">
            <a:avLst/>
          </a:prstGeom>
          <a:solidFill>
            <a:schemeClr val="accent1"/>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1" name="Google Shape;501;p49"/>
          <p:cNvSpPr/>
          <p:nvPr/>
        </p:nvSpPr>
        <p:spPr>
          <a:xfrm>
            <a:off x="7623500" y="1951525"/>
            <a:ext cx="2945700" cy="3363900"/>
          </a:xfrm>
          <a:prstGeom prst="rect">
            <a:avLst/>
          </a:prstGeom>
          <a:solidFill>
            <a:schemeClr val="accent3"/>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2" name="Google Shape;502;p49"/>
          <p:cNvSpPr/>
          <p:nvPr/>
        </p:nvSpPr>
        <p:spPr>
          <a:xfrm>
            <a:off x="4499975" y="2195950"/>
            <a:ext cx="2945700" cy="3363900"/>
          </a:xfrm>
          <a:prstGeom prst="rect">
            <a:avLst/>
          </a:prstGeom>
          <a:solidFill>
            <a:schemeClr val="accent2"/>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03" name="Google Shape;503;p49"/>
          <p:cNvSpPr txBox="1">
            <a:spLocks noGrp="1"/>
          </p:cNvSpPr>
          <p:nvPr>
            <p:ph type="title"/>
          </p:nvPr>
        </p:nvSpPr>
        <p:spPr>
          <a:xfrm>
            <a:off x="1465300" y="1145763"/>
            <a:ext cx="9015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Resources</a:t>
            </a:r>
            <a:endParaRPr/>
          </a:p>
        </p:txBody>
      </p:sp>
      <p:sp>
        <p:nvSpPr>
          <p:cNvPr id="504" name="Google Shape;504;p49"/>
          <p:cNvSpPr txBox="1">
            <a:spLocks noGrp="1"/>
          </p:cNvSpPr>
          <p:nvPr>
            <p:ph type="body" idx="1"/>
          </p:nvPr>
        </p:nvSpPr>
        <p:spPr>
          <a:xfrm>
            <a:off x="1530725" y="3409025"/>
            <a:ext cx="2662200" cy="1906200"/>
          </a:xfrm>
          <a:prstGeom prst="rect">
            <a:avLst/>
          </a:prstGeom>
        </p:spPr>
        <p:txBody>
          <a:bodyPr spcFirstLastPara="1" wrap="square" lIns="121900" tIns="121900" rIns="121900" bIns="121900" anchor="t" anchorCtr="0">
            <a:normAutofit lnSpcReduction="20000"/>
          </a:bodyPr>
          <a:lstStyle/>
          <a:p>
            <a:pPr marL="0" lvl="0" indent="0" algn="ctr" rtl="0">
              <a:lnSpc>
                <a:spcPct val="95000"/>
              </a:lnSpc>
              <a:spcBef>
                <a:spcPts val="0"/>
              </a:spcBef>
              <a:spcAft>
                <a:spcPts val="1600"/>
              </a:spcAft>
              <a:buNone/>
            </a:pPr>
            <a:r>
              <a:rPr lang="en" sz="1800"/>
              <a:t>This is </a:t>
            </a:r>
            <a:r>
              <a:rPr lang="en" sz="1800" b="1"/>
              <a:t>THE</a:t>
            </a:r>
            <a:r>
              <a:rPr lang="en" sz="1800"/>
              <a:t> place to start. They have all the handbooks, required documents, and other needed items. You can also sign up for a monthly newsletter and webinars. </a:t>
            </a:r>
            <a:endParaRPr sz="1800"/>
          </a:p>
        </p:txBody>
      </p:sp>
      <p:sp>
        <p:nvSpPr>
          <p:cNvPr id="505" name="Google Shape;505;p49"/>
          <p:cNvSpPr txBox="1">
            <a:spLocks noGrp="1"/>
          </p:cNvSpPr>
          <p:nvPr>
            <p:ph type="subTitle" idx="2"/>
          </p:nvPr>
        </p:nvSpPr>
        <p:spPr>
          <a:xfrm>
            <a:off x="1426596" y="1997273"/>
            <a:ext cx="2877175" cy="1085100"/>
          </a:xfrm>
          <a:prstGeom prst="rect">
            <a:avLst/>
          </a:prstGeom>
        </p:spPr>
        <p:txBody>
          <a:bodyPr spcFirstLastPara="1" wrap="square" lIns="121900" tIns="121900" rIns="121900" bIns="121900" anchor="t" anchorCtr="0">
            <a:noAutofit/>
          </a:bodyPr>
          <a:lstStyle/>
          <a:p>
            <a:pPr marL="0" lvl="0" indent="0" algn="ctr" rtl="0">
              <a:lnSpc>
                <a:spcPct val="85000"/>
              </a:lnSpc>
              <a:spcBef>
                <a:spcPts val="0"/>
              </a:spcBef>
              <a:spcAft>
                <a:spcPts val="500"/>
              </a:spcAft>
              <a:buNone/>
            </a:pPr>
            <a:r>
              <a:rPr lang="en" sz="2315" u="sng" dirty="0">
                <a:solidFill>
                  <a:schemeClr val="dk1"/>
                </a:solidFill>
                <a:hlinkClick r:id="rId3">
                  <a:extLst>
                    <a:ext uri="{A12FA001-AC4F-418D-AE19-62706E023703}">
                      <ahyp:hlinkClr xmlns:ahyp="http://schemas.microsoft.com/office/drawing/2018/hyperlinkcolor" val="tx"/>
                    </a:ext>
                  </a:extLst>
                </a:hlinkClick>
              </a:rPr>
              <a:t>National Board for Professional Teaching Standards Website</a:t>
            </a:r>
            <a:endParaRPr sz="2920" dirty="0">
              <a:solidFill>
                <a:schemeClr val="dk1"/>
              </a:solidFill>
            </a:endParaRPr>
          </a:p>
        </p:txBody>
      </p:sp>
      <p:sp>
        <p:nvSpPr>
          <p:cNvPr id="506" name="Google Shape;506;p49"/>
          <p:cNvSpPr txBox="1">
            <a:spLocks noGrp="1"/>
          </p:cNvSpPr>
          <p:nvPr>
            <p:ph type="body" idx="3"/>
          </p:nvPr>
        </p:nvSpPr>
        <p:spPr>
          <a:xfrm>
            <a:off x="4499975" y="3228225"/>
            <a:ext cx="2945700" cy="1085100"/>
          </a:xfrm>
          <a:prstGeom prst="rect">
            <a:avLst/>
          </a:prstGeom>
        </p:spPr>
        <p:txBody>
          <a:bodyPr spcFirstLastPara="1" wrap="square" lIns="121900" tIns="121900" rIns="121900" bIns="121900" anchor="t" anchorCtr="0">
            <a:noAutofit/>
          </a:bodyPr>
          <a:lstStyle/>
          <a:p>
            <a:pPr marL="0" lvl="0" indent="0" algn="ctr" rtl="0">
              <a:lnSpc>
                <a:spcPct val="95000"/>
              </a:lnSpc>
              <a:spcBef>
                <a:spcPts val="0"/>
              </a:spcBef>
              <a:spcAft>
                <a:spcPts val="1600"/>
              </a:spcAft>
              <a:buSzPts val="770"/>
              <a:buNone/>
            </a:pPr>
            <a:r>
              <a:rPr lang="en" sz="1400"/>
              <a:t>Three great books with amazing advice for each component - highly recommended by many teachers! </a:t>
            </a:r>
            <a:endParaRPr sz="1400"/>
          </a:p>
        </p:txBody>
      </p:sp>
      <p:sp>
        <p:nvSpPr>
          <p:cNvPr id="507" name="Google Shape;507;p49"/>
          <p:cNvSpPr txBox="1">
            <a:spLocks noGrp="1"/>
          </p:cNvSpPr>
          <p:nvPr>
            <p:ph type="subTitle" idx="4"/>
          </p:nvPr>
        </p:nvSpPr>
        <p:spPr>
          <a:xfrm>
            <a:off x="4641700" y="2248726"/>
            <a:ext cx="2662200" cy="1032300"/>
          </a:xfrm>
          <a:prstGeom prst="rect">
            <a:avLst/>
          </a:prstGeom>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935"/>
              <a:buNone/>
            </a:pPr>
            <a:r>
              <a:rPr lang="en" sz="2520"/>
              <a:t>Bobbie McKee Faulkner’s books on Amazon </a:t>
            </a:r>
            <a:endParaRPr sz="2520"/>
          </a:p>
        </p:txBody>
      </p:sp>
      <p:sp>
        <p:nvSpPr>
          <p:cNvPr id="508" name="Google Shape;508;p49"/>
          <p:cNvSpPr txBox="1">
            <a:spLocks noGrp="1"/>
          </p:cNvSpPr>
          <p:nvPr>
            <p:ph type="body" idx="5"/>
          </p:nvPr>
        </p:nvSpPr>
        <p:spPr>
          <a:xfrm>
            <a:off x="7752675" y="2867625"/>
            <a:ext cx="2662200" cy="2447700"/>
          </a:xfrm>
          <a:prstGeom prst="rect">
            <a:avLst/>
          </a:prstGeom>
        </p:spPr>
        <p:txBody>
          <a:bodyPr spcFirstLastPara="1" wrap="square" lIns="121900" tIns="121900" rIns="121900" bIns="121900" anchor="t" anchorCtr="0">
            <a:noAutofit/>
          </a:bodyPr>
          <a:lstStyle/>
          <a:p>
            <a:pPr marL="0" lvl="0" indent="0" algn="ctr" rtl="0">
              <a:lnSpc>
                <a:spcPct val="75000"/>
              </a:lnSpc>
              <a:spcBef>
                <a:spcPts val="0"/>
              </a:spcBef>
              <a:spcAft>
                <a:spcPts val="1600"/>
              </a:spcAft>
              <a:buNone/>
            </a:pPr>
            <a:r>
              <a:rPr lang="en" sz="1800"/>
              <a:t>She’s an NBPTS coach with 25 years of experience mentoring other teachers thru this process. She offers classes for each component, a newsletter, and assistance for teachers.</a:t>
            </a:r>
            <a:endParaRPr sz="1800"/>
          </a:p>
        </p:txBody>
      </p:sp>
      <p:sp>
        <p:nvSpPr>
          <p:cNvPr id="509" name="Google Shape;509;p49"/>
          <p:cNvSpPr txBox="1">
            <a:spLocks noGrp="1"/>
          </p:cNvSpPr>
          <p:nvPr>
            <p:ph type="subTitle" idx="6"/>
          </p:nvPr>
        </p:nvSpPr>
        <p:spPr>
          <a:xfrm>
            <a:off x="7752675" y="1997275"/>
            <a:ext cx="2662200" cy="1006500"/>
          </a:xfrm>
          <a:prstGeom prst="rect">
            <a:avLst/>
          </a:prstGeom>
        </p:spPr>
        <p:txBody>
          <a:bodyPr spcFirstLastPara="1" wrap="square" lIns="121900" tIns="121900" rIns="121900" bIns="121900" anchor="t" anchorCtr="0">
            <a:normAutofit/>
          </a:bodyPr>
          <a:lstStyle/>
          <a:p>
            <a:pPr marL="0" lvl="0" indent="0" algn="ctr" rtl="0">
              <a:lnSpc>
                <a:spcPct val="90000"/>
              </a:lnSpc>
              <a:spcBef>
                <a:spcPts val="0"/>
              </a:spcBef>
              <a:spcAft>
                <a:spcPts val="500"/>
              </a:spcAft>
              <a:buNone/>
            </a:pPr>
            <a:r>
              <a:rPr lang="en" sz="2415" u="sng">
                <a:solidFill>
                  <a:schemeClr val="dk1"/>
                </a:solidFill>
                <a:hlinkClick r:id="rId4">
                  <a:extLst>
                    <a:ext uri="{A12FA001-AC4F-418D-AE19-62706E023703}">
                      <ahyp:hlinkClr xmlns:ahyp="http://schemas.microsoft.com/office/drawing/2018/hyperlinkcolor" val="tx"/>
                    </a:ext>
                  </a:extLst>
                </a:hlinkClick>
              </a:rPr>
              <a:t>Tracey Bryant Stuckey</a:t>
            </a:r>
            <a:endParaRPr sz="3020">
              <a:solidFill>
                <a:schemeClr val="dk1"/>
              </a:solidFill>
            </a:endParaRPr>
          </a:p>
        </p:txBody>
      </p:sp>
      <p:sp>
        <p:nvSpPr>
          <p:cNvPr id="510" name="Google Shape;510;p49"/>
          <p:cNvSpPr/>
          <p:nvPr/>
        </p:nvSpPr>
        <p:spPr>
          <a:xfrm>
            <a:off x="9581384" y="1531780"/>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9"/>
          <p:cNvSpPr/>
          <p:nvPr/>
        </p:nvSpPr>
        <p:spPr>
          <a:xfrm>
            <a:off x="4056083" y="494020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49"/>
          <p:cNvSpPr/>
          <p:nvPr/>
        </p:nvSpPr>
        <p:spPr>
          <a:xfrm flipH="1">
            <a:off x="1180258" y="142525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3" name="Google Shape;513;p49"/>
          <p:cNvPicPr preferRelativeResize="0"/>
          <p:nvPr/>
        </p:nvPicPr>
        <p:blipFill rotWithShape="1">
          <a:blip r:embed="rId5">
            <a:alphaModFix/>
          </a:blip>
          <a:srcRect b="12111"/>
          <a:stretch/>
        </p:blipFill>
        <p:spPr>
          <a:xfrm>
            <a:off x="4641725" y="4313332"/>
            <a:ext cx="2662201" cy="99396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title"/>
          </p:nvPr>
        </p:nvSpPr>
        <p:spPr>
          <a:xfrm>
            <a:off x="1688950" y="1023500"/>
            <a:ext cx="8589900" cy="787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
              <a:t>Table of contents.</a:t>
            </a:r>
            <a:endParaRPr/>
          </a:p>
        </p:txBody>
      </p:sp>
      <p:sp>
        <p:nvSpPr>
          <p:cNvPr id="244" name="Google Shape;244;p23"/>
          <p:cNvSpPr txBox="1">
            <a:spLocks noGrp="1"/>
          </p:cNvSpPr>
          <p:nvPr>
            <p:ph type="body" idx="2"/>
          </p:nvPr>
        </p:nvSpPr>
        <p:spPr>
          <a:xfrm>
            <a:off x="1688960" y="2794778"/>
            <a:ext cx="2728200" cy="9432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Who is eligible to pursue NBCT?</a:t>
            </a:r>
            <a:endParaRPr/>
          </a:p>
        </p:txBody>
      </p:sp>
      <p:sp>
        <p:nvSpPr>
          <p:cNvPr id="245" name="Google Shape;245;p23"/>
          <p:cNvSpPr txBox="1">
            <a:spLocks noGrp="1"/>
          </p:cNvSpPr>
          <p:nvPr>
            <p:ph type="body" idx="4"/>
          </p:nvPr>
        </p:nvSpPr>
        <p:spPr>
          <a:xfrm>
            <a:off x="4619831" y="2794778"/>
            <a:ext cx="2728200" cy="9432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What do you have to do?</a:t>
            </a:r>
            <a:endParaRPr/>
          </a:p>
        </p:txBody>
      </p:sp>
      <p:sp>
        <p:nvSpPr>
          <p:cNvPr id="246" name="Google Shape;246;p23"/>
          <p:cNvSpPr txBox="1">
            <a:spLocks noGrp="1"/>
          </p:cNvSpPr>
          <p:nvPr>
            <p:ph type="body" idx="6"/>
          </p:nvPr>
        </p:nvSpPr>
        <p:spPr>
          <a:xfrm>
            <a:off x="7550721" y="2794778"/>
            <a:ext cx="2728200" cy="9432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When is everything due? </a:t>
            </a:r>
            <a:endParaRPr/>
          </a:p>
        </p:txBody>
      </p:sp>
      <p:sp>
        <p:nvSpPr>
          <p:cNvPr id="247" name="Google Shape;247;p23"/>
          <p:cNvSpPr txBox="1">
            <a:spLocks noGrp="1"/>
          </p:cNvSpPr>
          <p:nvPr>
            <p:ph type="body" idx="8"/>
          </p:nvPr>
        </p:nvSpPr>
        <p:spPr>
          <a:xfrm>
            <a:off x="1688913" y="4434106"/>
            <a:ext cx="2728200" cy="9432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Where is all the information? </a:t>
            </a:r>
            <a:endParaRPr/>
          </a:p>
        </p:txBody>
      </p:sp>
      <p:sp>
        <p:nvSpPr>
          <p:cNvPr id="248" name="Google Shape;248;p23"/>
          <p:cNvSpPr txBox="1">
            <a:spLocks noGrp="1"/>
          </p:cNvSpPr>
          <p:nvPr>
            <p:ph type="body" idx="13"/>
          </p:nvPr>
        </p:nvSpPr>
        <p:spPr>
          <a:xfrm>
            <a:off x="4619784" y="4434106"/>
            <a:ext cx="2728200" cy="9432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How do I even get started? </a:t>
            </a:r>
            <a:endParaRPr/>
          </a:p>
        </p:txBody>
      </p:sp>
      <p:sp>
        <p:nvSpPr>
          <p:cNvPr id="249" name="Google Shape;249;p23"/>
          <p:cNvSpPr txBox="1">
            <a:spLocks noGrp="1"/>
          </p:cNvSpPr>
          <p:nvPr>
            <p:ph type="body" idx="15"/>
          </p:nvPr>
        </p:nvSpPr>
        <p:spPr>
          <a:xfrm>
            <a:off x="7550674" y="4434106"/>
            <a:ext cx="2728200" cy="9432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Why should I do this? </a:t>
            </a:r>
            <a:endParaRPr/>
          </a:p>
        </p:txBody>
      </p:sp>
      <p:sp>
        <p:nvSpPr>
          <p:cNvPr id="250" name="Google Shape;250;p23"/>
          <p:cNvSpPr/>
          <p:nvPr/>
        </p:nvSpPr>
        <p:spPr>
          <a:xfrm rot="283679">
            <a:off x="1724397" y="2077245"/>
            <a:ext cx="2560483" cy="856919"/>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3"/>
          <p:cNvSpPr/>
          <p:nvPr/>
        </p:nvSpPr>
        <p:spPr>
          <a:xfrm rot="283679">
            <a:off x="4723167" y="2024306"/>
            <a:ext cx="2560483" cy="856919"/>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3"/>
          <p:cNvSpPr/>
          <p:nvPr/>
        </p:nvSpPr>
        <p:spPr>
          <a:xfrm rot="283679">
            <a:off x="7718848" y="2024306"/>
            <a:ext cx="2560483" cy="856919"/>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3"/>
          <p:cNvSpPr/>
          <p:nvPr/>
        </p:nvSpPr>
        <p:spPr>
          <a:xfrm rot="283679">
            <a:off x="1724397" y="3703983"/>
            <a:ext cx="2560483" cy="856919"/>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3"/>
          <p:cNvSpPr/>
          <p:nvPr/>
        </p:nvSpPr>
        <p:spPr>
          <a:xfrm rot="283679">
            <a:off x="4723167" y="3651043"/>
            <a:ext cx="2560483" cy="856919"/>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3"/>
          <p:cNvSpPr/>
          <p:nvPr/>
        </p:nvSpPr>
        <p:spPr>
          <a:xfrm rot="283679">
            <a:off x="7718848" y="3651043"/>
            <a:ext cx="2560483" cy="856919"/>
          </a:xfrm>
          <a:custGeom>
            <a:avLst/>
            <a:gdLst/>
            <a:ahLst/>
            <a:cxnLst/>
            <a:rect l="l" t="t" r="r" b="b"/>
            <a:pathLst>
              <a:path w="2558166" h="967753" extrusionOk="0">
                <a:moveTo>
                  <a:pt x="1660108" y="480"/>
                </a:moveTo>
                <a:cubicBezTo>
                  <a:pt x="1567649" y="-1099"/>
                  <a:pt x="1475149" y="1241"/>
                  <a:pt x="1382933" y="7183"/>
                </a:cubicBezTo>
                <a:cubicBezTo>
                  <a:pt x="1246997" y="15948"/>
                  <a:pt x="1111425" y="32011"/>
                  <a:pt x="977513" y="56898"/>
                </a:cubicBezTo>
                <a:cubicBezTo>
                  <a:pt x="864530" y="77888"/>
                  <a:pt x="752802" y="105452"/>
                  <a:pt x="642773" y="138493"/>
                </a:cubicBezTo>
                <a:cubicBezTo>
                  <a:pt x="563795" y="162214"/>
                  <a:pt x="485666" y="188438"/>
                  <a:pt x="409602" y="220467"/>
                </a:cubicBezTo>
                <a:cubicBezTo>
                  <a:pt x="326737" y="255378"/>
                  <a:pt x="245571" y="296499"/>
                  <a:pt x="172665" y="349505"/>
                </a:cubicBezTo>
                <a:cubicBezTo>
                  <a:pt x="124857" y="384274"/>
                  <a:pt x="79963" y="424934"/>
                  <a:pt x="46809" y="474236"/>
                </a:cubicBezTo>
                <a:cubicBezTo>
                  <a:pt x="18229" y="516737"/>
                  <a:pt x="-554" y="566359"/>
                  <a:pt x="12" y="618070"/>
                </a:cubicBezTo>
                <a:cubicBezTo>
                  <a:pt x="215" y="638857"/>
                  <a:pt x="3696" y="659231"/>
                  <a:pt x="11509" y="678541"/>
                </a:cubicBezTo>
                <a:cubicBezTo>
                  <a:pt x="20981" y="701911"/>
                  <a:pt x="35838" y="722690"/>
                  <a:pt x="53245" y="740781"/>
                </a:cubicBezTo>
                <a:cubicBezTo>
                  <a:pt x="75591" y="763968"/>
                  <a:pt x="102066" y="782885"/>
                  <a:pt x="129795" y="799098"/>
                </a:cubicBezTo>
                <a:cubicBezTo>
                  <a:pt x="176430" y="826374"/>
                  <a:pt x="227112" y="846619"/>
                  <a:pt x="278321" y="863487"/>
                </a:cubicBezTo>
                <a:cubicBezTo>
                  <a:pt x="359000" y="890075"/>
                  <a:pt x="442351" y="908523"/>
                  <a:pt x="525985" y="922946"/>
                </a:cubicBezTo>
                <a:cubicBezTo>
                  <a:pt x="631317" y="941102"/>
                  <a:pt x="737581" y="952417"/>
                  <a:pt x="844168" y="959630"/>
                </a:cubicBezTo>
                <a:cubicBezTo>
                  <a:pt x="1061795" y="974366"/>
                  <a:pt x="1280799" y="969273"/>
                  <a:pt x="1497293" y="942555"/>
                </a:cubicBezTo>
                <a:cubicBezTo>
                  <a:pt x="1556962" y="935188"/>
                  <a:pt x="1616469" y="926302"/>
                  <a:pt x="1675653" y="915733"/>
                </a:cubicBezTo>
                <a:cubicBezTo>
                  <a:pt x="1704718" y="910551"/>
                  <a:pt x="1733743" y="905155"/>
                  <a:pt x="1762566" y="898908"/>
                </a:cubicBezTo>
                <a:cubicBezTo>
                  <a:pt x="1852637" y="879405"/>
                  <a:pt x="1941453" y="855561"/>
                  <a:pt x="2029256" y="827560"/>
                </a:cubicBezTo>
                <a:cubicBezTo>
                  <a:pt x="2106819" y="802814"/>
                  <a:pt x="2183490" y="774247"/>
                  <a:pt x="2257450" y="740149"/>
                </a:cubicBezTo>
                <a:cubicBezTo>
                  <a:pt x="2315540" y="713375"/>
                  <a:pt x="2372497" y="683196"/>
                  <a:pt x="2424556" y="645901"/>
                </a:cubicBezTo>
                <a:cubicBezTo>
                  <a:pt x="2459856" y="620632"/>
                  <a:pt x="2493617" y="591640"/>
                  <a:pt x="2519566" y="556591"/>
                </a:cubicBezTo>
                <a:cubicBezTo>
                  <a:pt x="2535879" y="534553"/>
                  <a:pt x="2549036" y="509782"/>
                  <a:pt x="2554865" y="482838"/>
                </a:cubicBezTo>
                <a:cubicBezTo>
                  <a:pt x="2557658" y="470038"/>
                  <a:pt x="2558711" y="456825"/>
                  <a:pt x="2557901" y="443749"/>
                </a:cubicBezTo>
                <a:cubicBezTo>
                  <a:pt x="2553165" y="368325"/>
                  <a:pt x="2488233" y="317322"/>
                  <a:pt x="2426459" y="284735"/>
                </a:cubicBezTo>
                <a:cubicBezTo>
                  <a:pt x="2417270" y="279877"/>
                  <a:pt x="2407959" y="275275"/>
                  <a:pt x="2398527" y="270943"/>
                </a:cubicBezTo>
                <a:cubicBezTo>
                  <a:pt x="2386544" y="265458"/>
                  <a:pt x="2374359" y="260430"/>
                  <a:pt x="2362094" y="255637"/>
                </a:cubicBezTo>
                <a:cubicBezTo>
                  <a:pt x="2344605" y="248812"/>
                  <a:pt x="2326956" y="242626"/>
                  <a:pt x="2309063" y="236915"/>
                </a:cubicBezTo>
                <a:cubicBezTo>
                  <a:pt x="2285017" y="229223"/>
                  <a:pt x="2260566" y="222349"/>
                  <a:pt x="2236075" y="216168"/>
                </a:cubicBezTo>
                <a:cubicBezTo>
                  <a:pt x="2158432" y="196583"/>
                  <a:pt x="2079292" y="183184"/>
                  <a:pt x="1999907" y="173031"/>
                </a:cubicBezTo>
                <a:cubicBezTo>
                  <a:pt x="1911051" y="161664"/>
                  <a:pt x="1821709" y="154491"/>
                  <a:pt x="1732205" y="150386"/>
                </a:cubicBezTo>
                <a:cubicBezTo>
                  <a:pt x="1517128" y="140525"/>
                  <a:pt x="1300027" y="146738"/>
                  <a:pt x="1086286" y="173663"/>
                </a:cubicBezTo>
                <a:cubicBezTo>
                  <a:pt x="1078757" y="174557"/>
                  <a:pt x="1073373" y="181431"/>
                  <a:pt x="1074263" y="188969"/>
                </a:cubicBezTo>
                <a:cubicBezTo>
                  <a:pt x="1075154" y="196506"/>
                  <a:pt x="1082036" y="201882"/>
                  <a:pt x="1089565" y="200987"/>
                </a:cubicBezTo>
                <a:cubicBezTo>
                  <a:pt x="1295494" y="178030"/>
                  <a:pt x="1503891" y="174484"/>
                  <a:pt x="1710710" y="185932"/>
                </a:cubicBezTo>
                <a:cubicBezTo>
                  <a:pt x="1793494" y="190515"/>
                  <a:pt x="1876075" y="197692"/>
                  <a:pt x="1958293" y="208323"/>
                </a:cubicBezTo>
                <a:cubicBezTo>
                  <a:pt x="2037758" y="218605"/>
                  <a:pt x="2117020" y="232150"/>
                  <a:pt x="2194825" y="251463"/>
                </a:cubicBezTo>
                <a:cubicBezTo>
                  <a:pt x="2219316" y="257532"/>
                  <a:pt x="2243645" y="264126"/>
                  <a:pt x="2267691" y="271579"/>
                </a:cubicBezTo>
                <a:cubicBezTo>
                  <a:pt x="2287567" y="277720"/>
                  <a:pt x="2307201" y="284444"/>
                  <a:pt x="2326672" y="291819"/>
                </a:cubicBezTo>
                <a:cubicBezTo>
                  <a:pt x="2342339" y="297762"/>
                  <a:pt x="2357883" y="304211"/>
                  <a:pt x="2373064" y="311299"/>
                </a:cubicBezTo>
                <a:cubicBezTo>
                  <a:pt x="2383508" y="316157"/>
                  <a:pt x="2393750" y="321322"/>
                  <a:pt x="2403829" y="326860"/>
                </a:cubicBezTo>
                <a:cubicBezTo>
                  <a:pt x="2411562" y="331114"/>
                  <a:pt x="2419131" y="335640"/>
                  <a:pt x="2426580" y="340397"/>
                </a:cubicBezTo>
                <a:cubicBezTo>
                  <a:pt x="2464309" y="364463"/>
                  <a:pt x="2506288" y="400750"/>
                  <a:pt x="2506935" y="449316"/>
                </a:cubicBezTo>
                <a:cubicBezTo>
                  <a:pt x="2507016" y="455797"/>
                  <a:pt x="2506328" y="462326"/>
                  <a:pt x="2505033" y="468670"/>
                </a:cubicBezTo>
                <a:cubicBezTo>
                  <a:pt x="2500216" y="491922"/>
                  <a:pt x="2487100" y="512721"/>
                  <a:pt x="2472121" y="530784"/>
                </a:cubicBezTo>
                <a:cubicBezTo>
                  <a:pt x="2447225" y="560846"/>
                  <a:pt x="2415650" y="585155"/>
                  <a:pt x="2383184" y="606561"/>
                </a:cubicBezTo>
                <a:cubicBezTo>
                  <a:pt x="2331894" y="640416"/>
                  <a:pt x="2276232" y="667668"/>
                  <a:pt x="2219640" y="691442"/>
                </a:cubicBezTo>
                <a:cubicBezTo>
                  <a:pt x="2147381" y="721795"/>
                  <a:pt x="2072855" y="746723"/>
                  <a:pt x="1997479" y="768105"/>
                </a:cubicBezTo>
                <a:cubicBezTo>
                  <a:pt x="1913683" y="791880"/>
                  <a:pt x="1828591" y="810838"/>
                  <a:pt x="1743095" y="827435"/>
                </a:cubicBezTo>
                <a:cubicBezTo>
                  <a:pt x="1706783" y="834487"/>
                  <a:pt x="1670552" y="841372"/>
                  <a:pt x="1634038" y="847424"/>
                </a:cubicBezTo>
                <a:cubicBezTo>
                  <a:pt x="1543360" y="862455"/>
                  <a:pt x="1451953" y="874053"/>
                  <a:pt x="1360304" y="881323"/>
                </a:cubicBezTo>
                <a:cubicBezTo>
                  <a:pt x="1193318" y="894573"/>
                  <a:pt x="1025402" y="893375"/>
                  <a:pt x="858458" y="880441"/>
                </a:cubicBezTo>
                <a:cubicBezTo>
                  <a:pt x="762315" y="872992"/>
                  <a:pt x="666455" y="861160"/>
                  <a:pt x="571527" y="844133"/>
                </a:cubicBezTo>
                <a:cubicBezTo>
                  <a:pt x="490281" y="829560"/>
                  <a:pt x="409318" y="811348"/>
                  <a:pt x="330785" y="785690"/>
                </a:cubicBezTo>
                <a:cubicBezTo>
                  <a:pt x="289615" y="772230"/>
                  <a:pt x="249093" y="756653"/>
                  <a:pt x="210393" y="737113"/>
                </a:cubicBezTo>
                <a:cubicBezTo>
                  <a:pt x="178535" y="721038"/>
                  <a:pt x="146231" y="701923"/>
                  <a:pt x="121699" y="675630"/>
                </a:cubicBezTo>
                <a:cubicBezTo>
                  <a:pt x="110445" y="663579"/>
                  <a:pt x="100244" y="649147"/>
                  <a:pt x="97167" y="632619"/>
                </a:cubicBezTo>
                <a:cubicBezTo>
                  <a:pt x="93807" y="614645"/>
                  <a:pt x="97167" y="593850"/>
                  <a:pt x="102835" y="576702"/>
                </a:cubicBezTo>
                <a:cubicBezTo>
                  <a:pt x="107935" y="561335"/>
                  <a:pt x="115505" y="546839"/>
                  <a:pt x="124330" y="533314"/>
                </a:cubicBezTo>
                <a:cubicBezTo>
                  <a:pt x="137527" y="513130"/>
                  <a:pt x="153639" y="494934"/>
                  <a:pt x="171046" y="478284"/>
                </a:cubicBezTo>
                <a:cubicBezTo>
                  <a:pt x="214361" y="436787"/>
                  <a:pt x="265650" y="403746"/>
                  <a:pt x="318033" y="374931"/>
                </a:cubicBezTo>
                <a:cubicBezTo>
                  <a:pt x="389280" y="335737"/>
                  <a:pt x="464494" y="303915"/>
                  <a:pt x="541045" y="276639"/>
                </a:cubicBezTo>
                <a:cubicBezTo>
                  <a:pt x="625529" y="246525"/>
                  <a:pt x="712037" y="221880"/>
                  <a:pt x="799638" y="202631"/>
                </a:cubicBezTo>
                <a:cubicBezTo>
                  <a:pt x="840525" y="193644"/>
                  <a:pt x="881653" y="185851"/>
                  <a:pt x="922863" y="178342"/>
                </a:cubicBezTo>
                <a:cubicBezTo>
                  <a:pt x="992815" y="165595"/>
                  <a:pt x="1063131" y="155130"/>
                  <a:pt x="1133730" y="146589"/>
                </a:cubicBezTo>
                <a:cubicBezTo>
                  <a:pt x="1276346" y="129336"/>
                  <a:pt x="1419811" y="120405"/>
                  <a:pt x="1563439" y="120025"/>
                </a:cubicBezTo>
                <a:cubicBezTo>
                  <a:pt x="1683587" y="119709"/>
                  <a:pt x="1803897" y="125802"/>
                  <a:pt x="1923236" y="139634"/>
                </a:cubicBezTo>
                <a:cubicBezTo>
                  <a:pt x="1970073" y="145059"/>
                  <a:pt x="2016667" y="151904"/>
                  <a:pt x="2063140" y="159620"/>
                </a:cubicBezTo>
                <a:cubicBezTo>
                  <a:pt x="2097022" y="165093"/>
                  <a:pt x="2128922" y="142144"/>
                  <a:pt x="2134387" y="108261"/>
                </a:cubicBezTo>
                <a:cubicBezTo>
                  <a:pt x="2139851" y="74374"/>
                  <a:pt x="2116777" y="42382"/>
                  <a:pt x="2082894" y="36913"/>
                </a:cubicBezTo>
                <a:cubicBezTo>
                  <a:pt x="2034316" y="29290"/>
                  <a:pt x="1985658" y="22534"/>
                  <a:pt x="1936757" y="17304"/>
                </a:cubicBezTo>
                <a:cubicBezTo>
                  <a:pt x="1844864" y="7475"/>
                  <a:pt x="1752567" y="2059"/>
                  <a:pt x="1660108" y="4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3"/>
          <p:cNvSpPr txBox="1">
            <a:spLocks noGrp="1"/>
          </p:cNvSpPr>
          <p:nvPr>
            <p:ph type="subTitle" idx="1"/>
          </p:nvPr>
        </p:nvSpPr>
        <p:spPr>
          <a:xfrm>
            <a:off x="1688935" y="2349950"/>
            <a:ext cx="2728200" cy="385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01 | Who?</a:t>
            </a:r>
            <a:endParaRPr/>
          </a:p>
        </p:txBody>
      </p:sp>
      <p:sp>
        <p:nvSpPr>
          <p:cNvPr id="257" name="Google Shape;257;p23"/>
          <p:cNvSpPr txBox="1">
            <a:spLocks noGrp="1"/>
          </p:cNvSpPr>
          <p:nvPr>
            <p:ph type="subTitle" idx="3"/>
          </p:nvPr>
        </p:nvSpPr>
        <p:spPr>
          <a:xfrm>
            <a:off x="4619806" y="2349950"/>
            <a:ext cx="2728200" cy="385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02 | What?</a:t>
            </a:r>
            <a:endParaRPr/>
          </a:p>
        </p:txBody>
      </p:sp>
      <p:sp>
        <p:nvSpPr>
          <p:cNvPr id="258" name="Google Shape;258;p23"/>
          <p:cNvSpPr txBox="1">
            <a:spLocks noGrp="1"/>
          </p:cNvSpPr>
          <p:nvPr>
            <p:ph type="subTitle" idx="5"/>
          </p:nvPr>
        </p:nvSpPr>
        <p:spPr>
          <a:xfrm>
            <a:off x="7550696" y="2349950"/>
            <a:ext cx="2728200" cy="385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03 | When?</a:t>
            </a:r>
            <a:endParaRPr/>
          </a:p>
        </p:txBody>
      </p:sp>
      <p:sp>
        <p:nvSpPr>
          <p:cNvPr id="259" name="Google Shape;259;p23"/>
          <p:cNvSpPr txBox="1">
            <a:spLocks noGrp="1"/>
          </p:cNvSpPr>
          <p:nvPr>
            <p:ph type="subTitle" idx="7"/>
          </p:nvPr>
        </p:nvSpPr>
        <p:spPr>
          <a:xfrm>
            <a:off x="1688888" y="3989278"/>
            <a:ext cx="2728200" cy="385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04 | Where?</a:t>
            </a:r>
            <a:endParaRPr/>
          </a:p>
        </p:txBody>
      </p:sp>
      <p:sp>
        <p:nvSpPr>
          <p:cNvPr id="260" name="Google Shape;260;p23"/>
          <p:cNvSpPr txBox="1">
            <a:spLocks noGrp="1"/>
          </p:cNvSpPr>
          <p:nvPr>
            <p:ph type="subTitle" idx="9"/>
          </p:nvPr>
        </p:nvSpPr>
        <p:spPr>
          <a:xfrm>
            <a:off x="4619758" y="3989278"/>
            <a:ext cx="2728200" cy="385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05 | How?</a:t>
            </a:r>
            <a:endParaRPr/>
          </a:p>
        </p:txBody>
      </p:sp>
      <p:sp>
        <p:nvSpPr>
          <p:cNvPr id="261" name="Google Shape;261;p23"/>
          <p:cNvSpPr txBox="1">
            <a:spLocks noGrp="1"/>
          </p:cNvSpPr>
          <p:nvPr>
            <p:ph type="subTitle" idx="14"/>
          </p:nvPr>
        </p:nvSpPr>
        <p:spPr>
          <a:xfrm>
            <a:off x="7550649" y="3989278"/>
            <a:ext cx="2728200" cy="3858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a:t>06 | Why?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0"/>
          <p:cNvSpPr/>
          <p:nvPr/>
        </p:nvSpPr>
        <p:spPr>
          <a:xfrm>
            <a:off x="6759050" y="1432917"/>
            <a:ext cx="3669000" cy="4189800"/>
          </a:xfrm>
          <a:prstGeom prst="rect">
            <a:avLst/>
          </a:prstGeom>
          <a:solidFill>
            <a:schemeClr val="accent1"/>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 name="Google Shape;519;p50"/>
          <p:cNvSpPr/>
          <p:nvPr/>
        </p:nvSpPr>
        <p:spPr>
          <a:xfrm flipH="1">
            <a:off x="6389884" y="1136280"/>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50"/>
          <p:cNvSpPr txBox="1">
            <a:spLocks noGrp="1"/>
          </p:cNvSpPr>
          <p:nvPr>
            <p:ph type="title"/>
          </p:nvPr>
        </p:nvSpPr>
        <p:spPr>
          <a:xfrm>
            <a:off x="1891100" y="1432925"/>
            <a:ext cx="4686600" cy="18465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Facebook groups</a:t>
            </a:r>
            <a:endParaRPr/>
          </a:p>
        </p:txBody>
      </p:sp>
      <p:sp>
        <p:nvSpPr>
          <p:cNvPr id="521" name="Google Shape;521;p50"/>
          <p:cNvSpPr txBox="1">
            <a:spLocks noGrp="1"/>
          </p:cNvSpPr>
          <p:nvPr>
            <p:ph type="body" idx="1"/>
          </p:nvPr>
        </p:nvSpPr>
        <p:spPr>
          <a:xfrm>
            <a:off x="1891100" y="2973700"/>
            <a:ext cx="4782300" cy="2649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There are CTE-specific groups you can join, but I cannot recommend these two groups enough (the were SO HELPFUL!!):</a:t>
            </a:r>
            <a:endParaRPr/>
          </a:p>
          <a:p>
            <a:pPr marL="457200" lvl="0" indent="-342900" algn="l" rtl="0">
              <a:spcBef>
                <a:spcPts val="0"/>
              </a:spcBef>
              <a:spcAft>
                <a:spcPts val="0"/>
              </a:spcAft>
              <a:buSzPts val="1800"/>
              <a:buChar char="●"/>
            </a:pPr>
            <a:r>
              <a:rPr lang="en"/>
              <a:t>National Board Certification Initial Candidate NBPTS Support (ran by Tracey Bryant Stuckey)</a:t>
            </a:r>
            <a:endParaRPr/>
          </a:p>
          <a:p>
            <a:pPr marL="457200" lvl="0" indent="-342900" algn="l" rtl="0">
              <a:spcBef>
                <a:spcPts val="0"/>
              </a:spcBef>
              <a:spcAft>
                <a:spcPts val="0"/>
              </a:spcAft>
              <a:buSzPts val="1800"/>
              <a:buChar char="●"/>
            </a:pPr>
            <a:r>
              <a:rPr lang="en"/>
              <a:t>National Board Certification Survival Group (ran by Bobbie McKee Faulkner)</a:t>
            </a:r>
            <a:endParaRPr/>
          </a:p>
        </p:txBody>
      </p:sp>
      <p:pic>
        <p:nvPicPr>
          <p:cNvPr id="522" name="Google Shape;522;p50"/>
          <p:cNvPicPr preferRelativeResize="0">
            <a:picLocks noGrp="1"/>
          </p:cNvPicPr>
          <p:nvPr>
            <p:ph type="pic" idx="2"/>
          </p:nvPr>
        </p:nvPicPr>
        <p:blipFill rotWithShape="1">
          <a:blip r:embed="rId3">
            <a:alphaModFix/>
          </a:blip>
          <a:srcRect l="15847" t="16709" r="19756" b="16955"/>
          <a:stretch/>
        </p:blipFill>
        <p:spPr>
          <a:xfrm>
            <a:off x="7174262" y="1311450"/>
            <a:ext cx="2838600" cy="4387500"/>
          </a:xfrm>
          <a:prstGeom prst="rect">
            <a:avLst/>
          </a:prstGeom>
        </p:spPr>
      </p:pic>
      <p:sp>
        <p:nvSpPr>
          <p:cNvPr id="523" name="Google Shape;523;p50"/>
          <p:cNvSpPr/>
          <p:nvPr/>
        </p:nvSpPr>
        <p:spPr>
          <a:xfrm rot="10800000" flipH="1">
            <a:off x="8318750" y="1670475"/>
            <a:ext cx="696300" cy="140700"/>
          </a:xfrm>
          <a:prstGeom prst="round2SameRect">
            <a:avLst>
              <a:gd name="adj1" fmla="val 50000"/>
              <a:gd name="adj2" fmla="val 0"/>
            </a:avLst>
          </a:prstGeom>
          <a:solidFill>
            <a:srgbClr val="3631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524" name="Google Shape;524;p50"/>
          <p:cNvSpPr/>
          <p:nvPr/>
        </p:nvSpPr>
        <p:spPr>
          <a:xfrm rot="-62271">
            <a:off x="1933776" y="2856463"/>
            <a:ext cx="4601256" cy="171057"/>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25" name="Google Shape;525;p50"/>
          <p:cNvPicPr preferRelativeResize="0"/>
          <p:nvPr/>
        </p:nvPicPr>
        <p:blipFill>
          <a:blip r:embed="rId4">
            <a:alphaModFix/>
          </a:blip>
          <a:stretch>
            <a:fillRect/>
          </a:stretch>
        </p:blipFill>
        <p:spPr>
          <a:xfrm>
            <a:off x="7754900" y="1560075"/>
            <a:ext cx="1859100" cy="3818100"/>
          </a:xfrm>
          <a:prstGeom prst="roundRect">
            <a:avLst>
              <a:gd name="adj" fmla="val 16667"/>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1"/>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a:t>How do I even get started? </a:t>
            </a:r>
            <a:endParaRPr/>
          </a:p>
        </p:txBody>
      </p:sp>
      <p:sp>
        <p:nvSpPr>
          <p:cNvPr id="531" name="Google Shape;531;p51"/>
          <p:cNvSpPr/>
          <p:nvPr/>
        </p:nvSpPr>
        <p:spPr>
          <a:xfrm>
            <a:off x="5052375" y="1910825"/>
            <a:ext cx="1303346" cy="774009"/>
          </a:xfrm>
          <a:prstGeom prst="rect">
            <a:avLst/>
          </a:prstGeom>
        </p:spPr>
        <p:txBody>
          <a:bodyPr>
            <a:prstTxWarp prst="textPlain">
              <a:avLst/>
            </a:prstTxWarp>
          </a:bodyPr>
          <a:lstStyle/>
          <a:p>
            <a:pPr lvl="0" algn="ctr"/>
            <a:r>
              <a:rPr b="0" i="0">
                <a:ln>
                  <a:noFill/>
                </a:ln>
                <a:solidFill>
                  <a:schemeClr val="dk2"/>
                </a:solidFill>
                <a:latin typeface="Sriracha"/>
              </a:rPr>
              <a:t>05</a:t>
            </a:r>
          </a:p>
        </p:txBody>
      </p:sp>
      <p:sp>
        <p:nvSpPr>
          <p:cNvPr id="532" name="Google Shape;532;p51"/>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None/>
            </a:pPr>
            <a:r>
              <a:rPr lang="en" sz="2400"/>
              <a:t>I know this whole process sounds overwhelming, but it does not have to be. Take it a little at a time. </a:t>
            </a:r>
            <a:endParaRPr sz="2400"/>
          </a:p>
        </p:txBody>
      </p:sp>
      <p:sp>
        <p:nvSpPr>
          <p:cNvPr id="533" name="Google Shape;533;p51"/>
          <p:cNvSpPr/>
          <p:nvPr/>
        </p:nvSpPr>
        <p:spPr>
          <a:xfrm>
            <a:off x="4790481" y="1359554"/>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51"/>
          <p:cNvSpPr/>
          <p:nvPr/>
        </p:nvSpPr>
        <p:spPr>
          <a:xfrm>
            <a:off x="9142324" y="3029925"/>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52">
            <a:hlinkClick r:id="rId3"/>
          </p:cNvPr>
          <p:cNvPicPr preferRelativeResize="0"/>
          <p:nvPr/>
        </p:nvPicPr>
        <p:blipFill>
          <a:blip r:embed="rId4">
            <a:alphaModFix/>
          </a:blip>
          <a:stretch>
            <a:fillRect/>
          </a:stretch>
        </p:blipFill>
        <p:spPr>
          <a:xfrm>
            <a:off x="1536927" y="1732025"/>
            <a:ext cx="8814701" cy="4240826"/>
          </a:xfrm>
          <a:prstGeom prst="rect">
            <a:avLst/>
          </a:prstGeom>
          <a:noFill/>
          <a:ln>
            <a:noFill/>
          </a:ln>
        </p:spPr>
      </p:pic>
      <p:sp>
        <p:nvSpPr>
          <p:cNvPr id="540" name="Google Shape;540;p52"/>
          <p:cNvSpPr txBox="1">
            <a:spLocks noGrp="1"/>
          </p:cNvSpPr>
          <p:nvPr>
            <p:ph type="title" idx="4294967295"/>
          </p:nvPr>
        </p:nvSpPr>
        <p:spPr>
          <a:xfrm>
            <a:off x="1465300" y="1006102"/>
            <a:ext cx="9015000" cy="903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Homeroom (linked here)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53"/>
          <p:cNvSpPr/>
          <p:nvPr/>
        </p:nvSpPr>
        <p:spPr>
          <a:xfrm>
            <a:off x="1376450" y="1951525"/>
            <a:ext cx="2945700" cy="3363900"/>
          </a:xfrm>
          <a:prstGeom prst="rect">
            <a:avLst/>
          </a:prstGeom>
          <a:solidFill>
            <a:schemeClr val="accent1"/>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6" name="Google Shape;546;p53"/>
          <p:cNvSpPr/>
          <p:nvPr/>
        </p:nvSpPr>
        <p:spPr>
          <a:xfrm>
            <a:off x="7623500" y="1951525"/>
            <a:ext cx="2945700" cy="3363900"/>
          </a:xfrm>
          <a:prstGeom prst="rect">
            <a:avLst/>
          </a:prstGeom>
          <a:solidFill>
            <a:schemeClr val="accent3"/>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7" name="Google Shape;547;p53"/>
          <p:cNvSpPr/>
          <p:nvPr/>
        </p:nvSpPr>
        <p:spPr>
          <a:xfrm>
            <a:off x="4499975" y="2195950"/>
            <a:ext cx="2945700" cy="3363900"/>
          </a:xfrm>
          <a:prstGeom prst="rect">
            <a:avLst/>
          </a:prstGeom>
          <a:solidFill>
            <a:schemeClr val="accent2"/>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8" name="Google Shape;548;p53"/>
          <p:cNvSpPr txBox="1">
            <a:spLocks noGrp="1"/>
          </p:cNvSpPr>
          <p:nvPr>
            <p:ph type="title"/>
          </p:nvPr>
        </p:nvSpPr>
        <p:spPr>
          <a:xfrm>
            <a:off x="1465300" y="1145763"/>
            <a:ext cx="90150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More Resources/Advice</a:t>
            </a:r>
            <a:endParaRPr/>
          </a:p>
        </p:txBody>
      </p:sp>
      <p:sp>
        <p:nvSpPr>
          <p:cNvPr id="549" name="Google Shape;549;p53"/>
          <p:cNvSpPr txBox="1">
            <a:spLocks noGrp="1"/>
          </p:cNvSpPr>
          <p:nvPr>
            <p:ph type="body" idx="1"/>
          </p:nvPr>
        </p:nvSpPr>
        <p:spPr>
          <a:xfrm>
            <a:off x="1530725" y="2878200"/>
            <a:ext cx="2791500" cy="2216400"/>
          </a:xfrm>
          <a:prstGeom prst="rect">
            <a:avLst/>
          </a:prstGeom>
        </p:spPr>
        <p:txBody>
          <a:bodyPr spcFirstLastPara="1" wrap="square" lIns="121900" tIns="121900" rIns="121900" bIns="121900" anchor="t" anchorCtr="0">
            <a:noAutofit/>
          </a:bodyPr>
          <a:lstStyle/>
          <a:p>
            <a:pPr marL="0" lvl="0" indent="0" algn="ctr" rtl="0">
              <a:lnSpc>
                <a:spcPct val="95000"/>
              </a:lnSpc>
              <a:spcBef>
                <a:spcPts val="0"/>
              </a:spcBef>
              <a:spcAft>
                <a:spcPts val="0"/>
              </a:spcAft>
              <a:buNone/>
            </a:pPr>
            <a:r>
              <a:rPr lang="en" sz="2200" u="sng">
                <a:hlinkClick r:id="rId3"/>
              </a:rPr>
              <a:t>Checklist</a:t>
            </a:r>
            <a:endParaRPr sz="2200"/>
          </a:p>
          <a:p>
            <a:pPr marL="0" lvl="0" indent="0" algn="ctr" rtl="0">
              <a:lnSpc>
                <a:spcPct val="95000"/>
              </a:lnSpc>
              <a:spcBef>
                <a:spcPts val="1600"/>
              </a:spcBef>
              <a:spcAft>
                <a:spcPts val="0"/>
              </a:spcAft>
              <a:buNone/>
            </a:pPr>
            <a:r>
              <a:rPr lang="en" sz="2400" b="1"/>
              <a:t>READ YOUR COMPONENTS!!</a:t>
            </a:r>
            <a:endParaRPr sz="2400" b="1"/>
          </a:p>
          <a:p>
            <a:pPr marL="0" lvl="0" indent="0" algn="ctr" rtl="0">
              <a:lnSpc>
                <a:spcPct val="95000"/>
              </a:lnSpc>
              <a:spcBef>
                <a:spcPts val="1600"/>
              </a:spcBef>
              <a:spcAft>
                <a:spcPts val="1600"/>
              </a:spcAft>
              <a:buNone/>
            </a:pPr>
            <a:r>
              <a:rPr lang="en" sz="2200"/>
              <a:t>Get Release Forms signed right away!!</a:t>
            </a:r>
            <a:endParaRPr sz="2200"/>
          </a:p>
        </p:txBody>
      </p:sp>
      <p:sp>
        <p:nvSpPr>
          <p:cNvPr id="550" name="Google Shape;550;p53"/>
          <p:cNvSpPr txBox="1">
            <a:spLocks noGrp="1"/>
          </p:cNvSpPr>
          <p:nvPr>
            <p:ph type="subTitle" idx="2"/>
          </p:nvPr>
        </p:nvSpPr>
        <p:spPr>
          <a:xfrm>
            <a:off x="1530725" y="1951525"/>
            <a:ext cx="2662200" cy="927900"/>
          </a:xfrm>
          <a:prstGeom prst="rect">
            <a:avLst/>
          </a:prstGeom>
        </p:spPr>
        <p:txBody>
          <a:bodyPr spcFirstLastPara="1" wrap="square" lIns="121900" tIns="121900" rIns="121900" bIns="121900" anchor="t" anchorCtr="0">
            <a:normAutofit/>
          </a:bodyPr>
          <a:lstStyle/>
          <a:p>
            <a:pPr marL="0" lvl="0" indent="0" algn="ctr" rtl="0">
              <a:lnSpc>
                <a:spcPct val="80000"/>
              </a:lnSpc>
              <a:spcBef>
                <a:spcPts val="0"/>
              </a:spcBef>
              <a:spcAft>
                <a:spcPts val="0"/>
              </a:spcAft>
              <a:buSzPts val="935"/>
              <a:buNone/>
            </a:pPr>
            <a:r>
              <a:rPr lang="en" sz="2800"/>
              <a:t>Getting Started</a:t>
            </a:r>
            <a:endParaRPr sz="2800"/>
          </a:p>
        </p:txBody>
      </p:sp>
      <p:sp>
        <p:nvSpPr>
          <p:cNvPr id="551" name="Google Shape;551;p53"/>
          <p:cNvSpPr txBox="1">
            <a:spLocks noGrp="1"/>
          </p:cNvSpPr>
          <p:nvPr>
            <p:ph type="body" idx="3"/>
          </p:nvPr>
        </p:nvSpPr>
        <p:spPr>
          <a:xfrm>
            <a:off x="4641700" y="3188347"/>
            <a:ext cx="2662200" cy="1906200"/>
          </a:xfrm>
          <a:prstGeom prst="rect">
            <a:avLst/>
          </a:prstGeom>
        </p:spPr>
        <p:txBody>
          <a:bodyPr spcFirstLastPara="1" wrap="square" lIns="121900" tIns="121900" rIns="121900" bIns="121900" anchor="t" anchorCtr="0">
            <a:noAutofit/>
          </a:bodyPr>
          <a:lstStyle/>
          <a:p>
            <a:pPr marL="0" lvl="0" indent="0" algn="ctr" rtl="0">
              <a:lnSpc>
                <a:spcPct val="95000"/>
              </a:lnSpc>
              <a:spcBef>
                <a:spcPts val="0"/>
              </a:spcBef>
              <a:spcAft>
                <a:spcPts val="0"/>
              </a:spcAft>
              <a:buNone/>
            </a:pPr>
            <a:r>
              <a:rPr lang="en" sz="24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Timeline #1</a:t>
            </a:r>
            <a:endParaRPr sz="2400">
              <a:solidFill>
                <a:schemeClr val="dk1"/>
              </a:solidFill>
              <a:latin typeface="Arial"/>
              <a:ea typeface="Arial"/>
              <a:cs typeface="Arial"/>
              <a:sym typeface="Arial"/>
            </a:endParaRPr>
          </a:p>
          <a:p>
            <a:pPr marL="0" lvl="0" indent="0" algn="ctr" rtl="0">
              <a:lnSpc>
                <a:spcPct val="95000"/>
              </a:lnSpc>
              <a:spcBef>
                <a:spcPts val="0"/>
              </a:spcBef>
              <a:spcAft>
                <a:spcPts val="0"/>
              </a:spcAft>
              <a:buNone/>
            </a:pPr>
            <a:endParaRPr sz="2400">
              <a:solidFill>
                <a:schemeClr val="dk1"/>
              </a:solidFill>
              <a:latin typeface="Arial"/>
              <a:ea typeface="Arial"/>
              <a:cs typeface="Arial"/>
              <a:sym typeface="Arial"/>
            </a:endParaRPr>
          </a:p>
          <a:p>
            <a:pPr marL="0" lvl="0" indent="0" algn="ctr" rtl="0">
              <a:lnSpc>
                <a:spcPct val="95000"/>
              </a:lnSpc>
              <a:spcBef>
                <a:spcPts val="0"/>
              </a:spcBef>
              <a:spcAft>
                <a:spcPts val="0"/>
              </a:spcAft>
              <a:buNone/>
            </a:pPr>
            <a:r>
              <a:rPr lang="en" sz="240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Timeline #2</a:t>
            </a:r>
            <a:endParaRPr sz="2400">
              <a:solidFill>
                <a:schemeClr val="dk1"/>
              </a:solidFill>
              <a:latin typeface="Arial"/>
              <a:ea typeface="Arial"/>
              <a:cs typeface="Arial"/>
              <a:sym typeface="Arial"/>
            </a:endParaRPr>
          </a:p>
          <a:p>
            <a:pPr marL="0" lvl="0" indent="0" algn="ctr" rtl="0">
              <a:lnSpc>
                <a:spcPct val="95000"/>
              </a:lnSpc>
              <a:spcBef>
                <a:spcPts val="0"/>
              </a:spcBef>
              <a:spcAft>
                <a:spcPts val="0"/>
              </a:spcAft>
              <a:buNone/>
            </a:pPr>
            <a:endParaRPr sz="2400">
              <a:solidFill>
                <a:schemeClr val="dk1"/>
              </a:solidFill>
              <a:latin typeface="Arial"/>
              <a:ea typeface="Arial"/>
              <a:cs typeface="Arial"/>
              <a:sym typeface="Arial"/>
            </a:endParaRPr>
          </a:p>
          <a:p>
            <a:pPr marL="0" lvl="0" indent="0" algn="ctr" rtl="0">
              <a:lnSpc>
                <a:spcPct val="95000"/>
              </a:lnSpc>
              <a:spcBef>
                <a:spcPts val="0"/>
              </a:spcBef>
              <a:spcAft>
                <a:spcPts val="0"/>
              </a:spcAft>
              <a:buNone/>
            </a:pPr>
            <a:r>
              <a:rPr lang="en" sz="24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Timeline #3</a:t>
            </a:r>
            <a:endParaRPr sz="2400"/>
          </a:p>
        </p:txBody>
      </p:sp>
      <p:sp>
        <p:nvSpPr>
          <p:cNvPr id="552" name="Google Shape;552;p53"/>
          <p:cNvSpPr txBox="1">
            <a:spLocks noGrp="1"/>
          </p:cNvSpPr>
          <p:nvPr>
            <p:ph type="subTitle" idx="4"/>
          </p:nvPr>
        </p:nvSpPr>
        <p:spPr>
          <a:xfrm>
            <a:off x="4641700" y="2353091"/>
            <a:ext cx="2662200" cy="927900"/>
          </a:xfrm>
          <a:prstGeom prst="rect">
            <a:avLst/>
          </a:prstGeom>
        </p:spPr>
        <p:txBody>
          <a:bodyPr spcFirstLastPara="1" wrap="square" lIns="121900" tIns="121900" rIns="121900" bIns="121900" anchor="t" anchorCtr="0">
            <a:noAutofit/>
          </a:bodyPr>
          <a:lstStyle/>
          <a:p>
            <a:pPr marL="0" lvl="0" indent="0" algn="ctr" rtl="0">
              <a:lnSpc>
                <a:spcPct val="80000"/>
              </a:lnSpc>
              <a:spcBef>
                <a:spcPts val="0"/>
              </a:spcBef>
              <a:spcAft>
                <a:spcPts val="0"/>
              </a:spcAft>
              <a:buSzPts val="935"/>
              <a:buNone/>
            </a:pPr>
            <a:r>
              <a:rPr lang="en" sz="2820"/>
              <a:t>Sample Timelines</a:t>
            </a:r>
            <a:endParaRPr sz="2820"/>
          </a:p>
        </p:txBody>
      </p:sp>
      <p:sp>
        <p:nvSpPr>
          <p:cNvPr id="553" name="Google Shape;553;p53"/>
          <p:cNvSpPr txBox="1">
            <a:spLocks noGrp="1"/>
          </p:cNvSpPr>
          <p:nvPr>
            <p:ph type="body" idx="5"/>
          </p:nvPr>
        </p:nvSpPr>
        <p:spPr>
          <a:xfrm>
            <a:off x="7752675" y="2725375"/>
            <a:ext cx="2662200" cy="2369100"/>
          </a:xfrm>
          <a:prstGeom prst="rect">
            <a:avLst/>
          </a:prstGeom>
        </p:spPr>
        <p:txBody>
          <a:bodyPr spcFirstLastPara="1" wrap="square" lIns="121900" tIns="121900" rIns="121900" bIns="121900" anchor="t" anchorCtr="0">
            <a:noAutofit/>
          </a:bodyPr>
          <a:lstStyle/>
          <a:p>
            <a:pPr marL="0" lvl="0" indent="0" algn="ctr" rtl="0">
              <a:lnSpc>
                <a:spcPct val="95000"/>
              </a:lnSpc>
              <a:spcBef>
                <a:spcPts val="0"/>
              </a:spcBef>
              <a:spcAft>
                <a:spcPts val="0"/>
              </a:spcAft>
              <a:buNone/>
            </a:pPr>
            <a:r>
              <a:rPr lang="en" sz="2400"/>
              <a:t>Set up a dedicated Google Drive for all your information and documents. </a:t>
            </a:r>
            <a:endParaRPr sz="2400"/>
          </a:p>
          <a:p>
            <a:pPr marL="0" lvl="0" indent="0" algn="ctr" rtl="0">
              <a:lnSpc>
                <a:spcPct val="95000"/>
              </a:lnSpc>
              <a:spcBef>
                <a:spcPts val="1600"/>
              </a:spcBef>
              <a:spcAft>
                <a:spcPts val="1600"/>
              </a:spcAft>
              <a:buNone/>
            </a:pPr>
            <a:r>
              <a:rPr lang="en" sz="2400" b="1" u="sng">
                <a:solidFill>
                  <a:schemeClr val="dk1"/>
                </a:solidFill>
                <a:hlinkClick r:id="rId7">
                  <a:extLst>
                    <a:ext uri="{A12FA001-AC4F-418D-AE19-62706E023703}">
                      <ahyp:hlinkClr xmlns:ahyp="http://schemas.microsoft.com/office/drawing/2018/hyperlinkcolor" val="tx"/>
                    </a:ext>
                  </a:extLst>
                </a:hlinkClick>
              </a:rPr>
              <a:t>EXAMPLE</a:t>
            </a:r>
            <a:endParaRPr sz="2400" b="1">
              <a:solidFill>
                <a:schemeClr val="dk1"/>
              </a:solidFill>
            </a:endParaRPr>
          </a:p>
        </p:txBody>
      </p:sp>
      <p:sp>
        <p:nvSpPr>
          <p:cNvPr id="554" name="Google Shape;554;p53"/>
          <p:cNvSpPr txBox="1">
            <a:spLocks noGrp="1"/>
          </p:cNvSpPr>
          <p:nvPr>
            <p:ph type="subTitle" idx="6"/>
          </p:nvPr>
        </p:nvSpPr>
        <p:spPr>
          <a:xfrm>
            <a:off x="7752675" y="2094973"/>
            <a:ext cx="2662200" cy="1185900"/>
          </a:xfrm>
          <a:prstGeom prst="rect">
            <a:avLst/>
          </a:prstGeom>
        </p:spPr>
        <p:txBody>
          <a:bodyPr spcFirstLastPara="1" wrap="square" lIns="121900" tIns="121900" rIns="121900" bIns="121900" anchor="t" anchorCtr="0">
            <a:normAutofit/>
          </a:bodyPr>
          <a:lstStyle/>
          <a:p>
            <a:pPr marL="0" lvl="0" indent="0" algn="ctr" rtl="0">
              <a:lnSpc>
                <a:spcPct val="80000"/>
              </a:lnSpc>
              <a:spcBef>
                <a:spcPts val="0"/>
              </a:spcBef>
              <a:spcAft>
                <a:spcPts val="0"/>
              </a:spcAft>
              <a:buSzPts val="935"/>
              <a:buNone/>
            </a:pPr>
            <a:r>
              <a:rPr lang="en" sz="2820"/>
              <a:t>Get Organized!!</a:t>
            </a:r>
            <a:endParaRPr sz="2820"/>
          </a:p>
        </p:txBody>
      </p:sp>
      <p:sp>
        <p:nvSpPr>
          <p:cNvPr id="555" name="Google Shape;555;p53"/>
          <p:cNvSpPr/>
          <p:nvPr/>
        </p:nvSpPr>
        <p:spPr>
          <a:xfrm>
            <a:off x="9581384" y="1531780"/>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53"/>
          <p:cNvSpPr/>
          <p:nvPr/>
        </p:nvSpPr>
        <p:spPr>
          <a:xfrm>
            <a:off x="4056083" y="494020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53"/>
          <p:cNvSpPr/>
          <p:nvPr/>
        </p:nvSpPr>
        <p:spPr>
          <a:xfrm flipH="1">
            <a:off x="1180258" y="1425255"/>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54">
            <a:hlinkClick r:id="rId3"/>
          </p:cNvPr>
          <p:cNvPicPr preferRelativeResize="0"/>
          <p:nvPr/>
        </p:nvPicPr>
        <p:blipFill rotWithShape="1">
          <a:blip r:embed="rId4">
            <a:alphaModFix/>
          </a:blip>
          <a:srcRect l="4023" t="10222" r="6770" b="3144"/>
          <a:stretch/>
        </p:blipFill>
        <p:spPr>
          <a:xfrm>
            <a:off x="2558550" y="1923025"/>
            <a:ext cx="6521700" cy="3204900"/>
          </a:xfrm>
          <a:prstGeom prst="ellipse">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5"/>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a:t>Why should I do this? </a:t>
            </a:r>
            <a:endParaRPr/>
          </a:p>
        </p:txBody>
      </p:sp>
      <p:sp>
        <p:nvSpPr>
          <p:cNvPr id="568" name="Google Shape;568;p55"/>
          <p:cNvSpPr/>
          <p:nvPr/>
        </p:nvSpPr>
        <p:spPr>
          <a:xfrm>
            <a:off x="5084625" y="1907488"/>
            <a:ext cx="1238846" cy="780682"/>
          </a:xfrm>
          <a:prstGeom prst="rect">
            <a:avLst/>
          </a:prstGeom>
        </p:spPr>
        <p:txBody>
          <a:bodyPr>
            <a:prstTxWarp prst="textPlain">
              <a:avLst/>
            </a:prstTxWarp>
          </a:bodyPr>
          <a:lstStyle/>
          <a:p>
            <a:pPr lvl="0" algn="ctr"/>
            <a:r>
              <a:rPr b="0" i="0">
                <a:ln>
                  <a:noFill/>
                </a:ln>
                <a:solidFill>
                  <a:schemeClr val="dk2"/>
                </a:solidFill>
                <a:latin typeface="Sriracha"/>
              </a:rPr>
              <a:t>06</a:t>
            </a:r>
          </a:p>
        </p:txBody>
      </p:sp>
      <p:sp>
        <p:nvSpPr>
          <p:cNvPr id="569" name="Google Shape;569;p55"/>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None/>
            </a:pPr>
            <a:r>
              <a:rPr lang="en" sz="2400"/>
              <a:t>In addition to taking your teaching to the next level, there are some financial rewards to this process. </a:t>
            </a:r>
            <a:endParaRPr sz="2400"/>
          </a:p>
        </p:txBody>
      </p:sp>
      <p:sp>
        <p:nvSpPr>
          <p:cNvPr id="570" name="Google Shape;570;p55"/>
          <p:cNvSpPr/>
          <p:nvPr/>
        </p:nvSpPr>
        <p:spPr>
          <a:xfrm>
            <a:off x="4790481" y="1359554"/>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55"/>
          <p:cNvSpPr/>
          <p:nvPr/>
        </p:nvSpPr>
        <p:spPr>
          <a:xfrm>
            <a:off x="9142324" y="3029925"/>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6"/>
          <p:cNvSpPr txBox="1">
            <a:spLocks noGrp="1"/>
          </p:cNvSpPr>
          <p:nvPr>
            <p:ph type="title"/>
          </p:nvPr>
        </p:nvSpPr>
        <p:spPr>
          <a:xfrm>
            <a:off x="1324475" y="738650"/>
            <a:ext cx="9570600" cy="7209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3300"/>
              <a:t>TIA: Teacher Incentive Allotment for 2024-2025 </a:t>
            </a:r>
            <a:endParaRPr sz="3300"/>
          </a:p>
          <a:p>
            <a:pPr marL="0" lvl="0" indent="0" algn="l" rtl="0">
              <a:spcBef>
                <a:spcPts val="0"/>
              </a:spcBef>
              <a:spcAft>
                <a:spcPts val="0"/>
              </a:spcAft>
              <a:buNone/>
            </a:pPr>
            <a:r>
              <a:rPr lang="en" sz="2100"/>
              <a:t>(90% of this goes to the teacher, 10% to the district for administrative costs)</a:t>
            </a:r>
            <a:endParaRPr sz="2100"/>
          </a:p>
        </p:txBody>
      </p:sp>
      <p:pic>
        <p:nvPicPr>
          <p:cNvPr id="577" name="Google Shape;577;p56">
            <a:hlinkClick r:id="rId3"/>
          </p:cNvPr>
          <p:cNvPicPr preferRelativeResize="0"/>
          <p:nvPr/>
        </p:nvPicPr>
        <p:blipFill>
          <a:blip r:embed="rId4">
            <a:alphaModFix/>
          </a:blip>
          <a:stretch>
            <a:fillRect/>
          </a:stretch>
        </p:blipFill>
        <p:spPr>
          <a:xfrm>
            <a:off x="1324475" y="2022500"/>
            <a:ext cx="9475127" cy="4026800"/>
          </a:xfrm>
          <a:prstGeom prst="rect">
            <a:avLst/>
          </a:prstGeom>
          <a:noFill/>
          <a:ln>
            <a:noFill/>
          </a:ln>
        </p:spPr>
      </p:pic>
      <p:sp>
        <p:nvSpPr>
          <p:cNvPr id="578" name="Google Shape;578;p56"/>
          <p:cNvSpPr/>
          <p:nvPr/>
        </p:nvSpPr>
        <p:spPr>
          <a:xfrm>
            <a:off x="4462325" y="4498800"/>
            <a:ext cx="2580600" cy="623400"/>
          </a:xfrm>
          <a:prstGeom prst="rightArrow">
            <a:avLst>
              <a:gd name="adj1" fmla="val 50000"/>
              <a:gd name="adj2" fmla="val 50000"/>
            </a:avLst>
          </a:prstGeom>
          <a:solidFill>
            <a:srgbClr val="FFFFFF"/>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Source Sans Pro"/>
                <a:ea typeface="Source Sans Pro"/>
                <a:cs typeface="Source Sans Pro"/>
                <a:sym typeface="Source Sans Pro"/>
              </a:rPr>
              <a:t>National Board Distinction</a:t>
            </a:r>
            <a:endParaRPr b="1">
              <a:latin typeface="Source Sans Pro"/>
              <a:ea typeface="Source Sans Pro"/>
              <a:cs typeface="Source Sans Pro"/>
              <a:sym typeface="Source Sans Pro"/>
            </a:endParaRPr>
          </a:p>
        </p:txBody>
      </p:sp>
      <p:sp>
        <p:nvSpPr>
          <p:cNvPr id="579" name="Google Shape;579;p56"/>
          <p:cNvSpPr/>
          <p:nvPr/>
        </p:nvSpPr>
        <p:spPr>
          <a:xfrm>
            <a:off x="9795550" y="4557750"/>
            <a:ext cx="743400" cy="5055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580" name="Google Shape;580;p56"/>
          <p:cNvSpPr/>
          <p:nvPr/>
        </p:nvSpPr>
        <p:spPr>
          <a:xfrm>
            <a:off x="6596925" y="1831475"/>
            <a:ext cx="2980200" cy="1505100"/>
          </a:xfrm>
          <a:prstGeom prst="cloudCallout">
            <a:avLst>
              <a:gd name="adj1" fmla="val -75169"/>
              <a:gd name="adj2" fmla="val 83006"/>
            </a:avLst>
          </a:prstGeom>
          <a:solidFill>
            <a:schemeClr val="l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Maven Pro"/>
                <a:ea typeface="Maven Pro"/>
                <a:cs typeface="Maven Pro"/>
                <a:sym typeface="Maven Pro"/>
              </a:rPr>
              <a:t>Click on the map to see what it would look like for </a:t>
            </a:r>
            <a:r>
              <a:rPr lang="en" sz="1600" b="1">
                <a:latin typeface="Maven Pro"/>
                <a:ea typeface="Maven Pro"/>
                <a:cs typeface="Maven Pro"/>
                <a:sym typeface="Maven Pro"/>
              </a:rPr>
              <a:t>YOUR </a:t>
            </a:r>
            <a:r>
              <a:rPr lang="en" sz="1600">
                <a:latin typeface="Maven Pro"/>
                <a:ea typeface="Maven Pro"/>
                <a:cs typeface="Maven Pro"/>
                <a:sym typeface="Maven Pro"/>
              </a:rPr>
              <a:t>district</a:t>
            </a:r>
            <a:endParaRPr sz="1600">
              <a:latin typeface="Maven Pro"/>
              <a:ea typeface="Maven Pro"/>
              <a:cs typeface="Maven Pro"/>
              <a:sym typeface="Maven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7"/>
          <p:cNvSpPr txBox="1">
            <a:spLocks noGrp="1"/>
          </p:cNvSpPr>
          <p:nvPr>
            <p:ph type="title"/>
          </p:nvPr>
        </p:nvSpPr>
        <p:spPr>
          <a:xfrm>
            <a:off x="2623475" y="2209600"/>
            <a:ext cx="7412100" cy="23382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SzPts val="990"/>
              <a:buNone/>
            </a:pPr>
            <a:r>
              <a:rPr lang="en" sz="3600"/>
              <a:t>Currently, there are only 41 Nationally Certified CTE teachers in Texas. </a:t>
            </a:r>
            <a:endParaRPr sz="3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58"/>
          <p:cNvPicPr preferRelativeResize="0"/>
          <p:nvPr/>
        </p:nvPicPr>
        <p:blipFill>
          <a:blip r:embed="rId3">
            <a:alphaModFix/>
          </a:blip>
          <a:stretch>
            <a:fillRect/>
          </a:stretch>
        </p:blipFill>
        <p:spPr>
          <a:xfrm>
            <a:off x="1470500" y="797125"/>
            <a:ext cx="6310824" cy="5411175"/>
          </a:xfrm>
          <a:prstGeom prst="rect">
            <a:avLst/>
          </a:prstGeom>
          <a:noFill/>
          <a:ln>
            <a:noFill/>
          </a:ln>
        </p:spPr>
      </p:pic>
      <p:sp>
        <p:nvSpPr>
          <p:cNvPr id="591" name="Google Shape;591;p58"/>
          <p:cNvSpPr/>
          <p:nvPr/>
        </p:nvSpPr>
        <p:spPr>
          <a:xfrm>
            <a:off x="7781325" y="1101600"/>
            <a:ext cx="2903700" cy="4947600"/>
          </a:xfrm>
          <a:prstGeom prst="leftArrow">
            <a:avLst>
              <a:gd name="adj1" fmla="val 50000"/>
              <a:gd name="adj2" fmla="val 50000"/>
            </a:avLst>
          </a:prstGeom>
          <a:solidFill>
            <a:schemeClr val="lt2"/>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Sriracha"/>
                <a:ea typeface="Sriracha"/>
                <a:cs typeface="Sriracha"/>
                <a:sym typeface="Sriracha"/>
              </a:rPr>
              <a:t>This is what you’ll see when you log into your account in December if you are successful - </a:t>
            </a:r>
            <a:r>
              <a:rPr lang="en" sz="2600" b="1">
                <a:solidFill>
                  <a:srgbClr val="FE4353"/>
                </a:solidFill>
                <a:latin typeface="Sriracha"/>
                <a:ea typeface="Sriracha"/>
                <a:cs typeface="Sriracha"/>
                <a:sym typeface="Sriracha"/>
              </a:rPr>
              <a:t>F</a:t>
            </a:r>
            <a:r>
              <a:rPr lang="en" sz="2600" b="1">
                <a:solidFill>
                  <a:srgbClr val="E69811"/>
                </a:solidFill>
                <a:latin typeface="Sriracha"/>
                <a:ea typeface="Sriracha"/>
                <a:cs typeface="Sriracha"/>
                <a:sym typeface="Sriracha"/>
              </a:rPr>
              <a:t>I</a:t>
            </a:r>
            <a:r>
              <a:rPr lang="en" sz="2600" b="1">
                <a:solidFill>
                  <a:srgbClr val="9EE303"/>
                </a:solidFill>
                <a:latin typeface="Sriracha"/>
                <a:ea typeface="Sriracha"/>
                <a:cs typeface="Sriracha"/>
                <a:sym typeface="Sriracha"/>
              </a:rPr>
              <a:t>R</a:t>
            </a:r>
            <a:r>
              <a:rPr lang="en" sz="2600" b="1">
                <a:solidFill>
                  <a:srgbClr val="48FE2F"/>
                </a:solidFill>
                <a:latin typeface="Sriracha"/>
                <a:ea typeface="Sriracha"/>
                <a:cs typeface="Sriracha"/>
                <a:sym typeface="Sriracha"/>
              </a:rPr>
              <a:t>E</a:t>
            </a:r>
            <a:r>
              <a:rPr lang="en" sz="2600" b="1">
                <a:solidFill>
                  <a:srgbClr val="0CDF81"/>
                </a:solidFill>
                <a:latin typeface="Sriracha"/>
                <a:ea typeface="Sriracha"/>
                <a:cs typeface="Sriracha"/>
                <a:sym typeface="Sriracha"/>
              </a:rPr>
              <a:t>W</a:t>
            </a:r>
            <a:r>
              <a:rPr lang="en" sz="2600" b="1">
                <a:solidFill>
                  <a:srgbClr val="0593D2"/>
                </a:solidFill>
                <a:latin typeface="Sriracha"/>
                <a:ea typeface="Sriracha"/>
                <a:cs typeface="Sriracha"/>
                <a:sym typeface="Sriracha"/>
              </a:rPr>
              <a:t>O</a:t>
            </a:r>
            <a:r>
              <a:rPr lang="en" sz="2600" b="1">
                <a:solidFill>
                  <a:srgbClr val="383DFD"/>
                </a:solidFill>
                <a:latin typeface="Sriracha"/>
                <a:ea typeface="Sriracha"/>
                <a:cs typeface="Sriracha"/>
                <a:sym typeface="Sriracha"/>
              </a:rPr>
              <a:t>R</a:t>
            </a:r>
            <a:r>
              <a:rPr lang="en" sz="2600" b="1">
                <a:solidFill>
                  <a:srgbClr val="8D07ED"/>
                </a:solidFill>
                <a:latin typeface="Sriracha"/>
                <a:ea typeface="Sriracha"/>
                <a:cs typeface="Sriracha"/>
                <a:sym typeface="Sriracha"/>
              </a:rPr>
              <a:t>K</a:t>
            </a:r>
            <a:r>
              <a:rPr lang="en" sz="2600" b="1">
                <a:solidFill>
                  <a:srgbClr val="DB09AA"/>
                </a:solidFill>
                <a:latin typeface="Sriracha"/>
                <a:ea typeface="Sriracha"/>
                <a:cs typeface="Sriracha"/>
                <a:sym typeface="Sriracha"/>
              </a:rPr>
              <a:t>S</a:t>
            </a:r>
            <a:r>
              <a:rPr lang="en" sz="2600">
                <a:latin typeface="Sriracha"/>
                <a:ea typeface="Sriracha"/>
                <a:cs typeface="Sriracha"/>
                <a:sym typeface="Sriracha"/>
              </a:rPr>
              <a:t>!!</a:t>
            </a:r>
            <a:endParaRPr sz="2600">
              <a:latin typeface="Sriracha"/>
              <a:ea typeface="Sriracha"/>
              <a:cs typeface="Sriracha"/>
              <a:sym typeface="Srirach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9"/>
          <p:cNvSpPr/>
          <p:nvPr/>
        </p:nvSpPr>
        <p:spPr>
          <a:xfrm>
            <a:off x="6166100" y="2477600"/>
            <a:ext cx="4232700" cy="3368100"/>
          </a:xfrm>
          <a:prstGeom prst="rect">
            <a:avLst/>
          </a:prstGeom>
          <a:solidFill>
            <a:schemeClr val="accent3"/>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7" name="Google Shape;597;p59"/>
          <p:cNvSpPr txBox="1">
            <a:spLocks noGrp="1"/>
          </p:cNvSpPr>
          <p:nvPr>
            <p:ph type="title"/>
          </p:nvPr>
        </p:nvSpPr>
        <p:spPr>
          <a:xfrm>
            <a:off x="1891100" y="948775"/>
            <a:ext cx="4356300" cy="19866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a:t>Earning Recognized Designation</a:t>
            </a:r>
            <a:endParaRPr/>
          </a:p>
        </p:txBody>
      </p:sp>
      <p:sp>
        <p:nvSpPr>
          <p:cNvPr id="598" name="Google Shape;598;p59"/>
          <p:cNvSpPr txBox="1">
            <a:spLocks noGrp="1"/>
          </p:cNvSpPr>
          <p:nvPr>
            <p:ph type="body" idx="1"/>
          </p:nvPr>
        </p:nvSpPr>
        <p:spPr>
          <a:xfrm>
            <a:off x="1867350" y="2935375"/>
            <a:ext cx="4288500" cy="2958900"/>
          </a:xfrm>
          <a:prstGeom prst="rect">
            <a:avLst/>
          </a:prstGeom>
        </p:spPr>
        <p:txBody>
          <a:bodyPr spcFirstLastPara="1" wrap="square" lIns="121900" tIns="121900" rIns="121900" bIns="121900" anchor="t" anchorCtr="0">
            <a:normAutofit fontScale="85000" lnSpcReduction="20000"/>
          </a:bodyPr>
          <a:lstStyle/>
          <a:p>
            <a:pPr marL="0" lvl="0" indent="0" algn="l" rtl="0">
              <a:spcBef>
                <a:spcPts val="0"/>
              </a:spcBef>
              <a:spcAft>
                <a:spcPts val="0"/>
              </a:spcAft>
              <a:buClr>
                <a:srgbClr val="000000"/>
              </a:buClr>
              <a:buSzPct val="105555"/>
              <a:buFont typeface="Arial"/>
              <a:buNone/>
            </a:pPr>
            <a:r>
              <a:rPr lang="en"/>
              <a:t>This is the day my campus awarded / announced my TEA “Recognized” Designation. Everyone came out with lots of bells, whistles, and noise. I got to share this moment with 2 of my 3 kids (1 Senior, 1 working as a sub). </a:t>
            </a:r>
            <a:endParaRPr/>
          </a:p>
          <a:p>
            <a:pPr marL="0" lvl="0" indent="0" algn="l" rtl="0">
              <a:spcBef>
                <a:spcPts val="0"/>
              </a:spcBef>
              <a:spcAft>
                <a:spcPts val="0"/>
              </a:spcAft>
              <a:buClr>
                <a:srgbClr val="000000"/>
              </a:buClr>
              <a:buSzPct val="105555"/>
              <a:buFont typeface="Arial"/>
              <a:buNone/>
            </a:pPr>
            <a:endParaRPr/>
          </a:p>
          <a:p>
            <a:pPr marL="0" lvl="0" indent="0" algn="l" rtl="0">
              <a:spcBef>
                <a:spcPts val="0"/>
              </a:spcBef>
              <a:spcAft>
                <a:spcPts val="0"/>
              </a:spcAft>
              <a:buClr>
                <a:srgbClr val="000000"/>
              </a:buClr>
              <a:buSzPct val="105555"/>
              <a:buFont typeface="Arial"/>
              <a:buNone/>
            </a:pPr>
            <a:r>
              <a:rPr lang="en"/>
              <a:t>Ultimately, I did this for ME. I’m always looking for ways to improve and this journey was absolutely one that made me look at all aspects of my teaching. I definitely recommend it for all teachers!!</a:t>
            </a:r>
            <a:endParaRPr/>
          </a:p>
        </p:txBody>
      </p:sp>
      <p:sp>
        <p:nvSpPr>
          <p:cNvPr id="599" name="Google Shape;599;p59"/>
          <p:cNvSpPr/>
          <p:nvPr/>
        </p:nvSpPr>
        <p:spPr>
          <a:xfrm>
            <a:off x="9338084" y="870380"/>
            <a:ext cx="1184020" cy="1032269"/>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0" name="Google Shape;600;p59" title="54517197023_d93e805011_k.jpg"/>
          <p:cNvPicPr preferRelativeResize="0"/>
          <p:nvPr/>
        </p:nvPicPr>
        <p:blipFill rotWithShape="1">
          <a:blip r:embed="rId3">
            <a:alphaModFix/>
          </a:blip>
          <a:srcRect l="9825" r="4660"/>
          <a:stretch/>
        </p:blipFill>
        <p:spPr>
          <a:xfrm>
            <a:off x="6384212" y="2770700"/>
            <a:ext cx="3796475" cy="2958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4"/>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a:t>Who is eligible to pursue NBCT?</a:t>
            </a:r>
            <a:endParaRPr/>
          </a:p>
        </p:txBody>
      </p:sp>
      <p:sp>
        <p:nvSpPr>
          <p:cNvPr id="267" name="Google Shape;267;p24"/>
          <p:cNvSpPr/>
          <p:nvPr/>
        </p:nvSpPr>
        <p:spPr>
          <a:xfrm>
            <a:off x="5155800" y="1915825"/>
            <a:ext cx="1096501" cy="764001"/>
          </a:xfrm>
          <a:prstGeom prst="rect">
            <a:avLst/>
          </a:prstGeom>
        </p:spPr>
        <p:txBody>
          <a:bodyPr>
            <a:prstTxWarp prst="textPlain">
              <a:avLst/>
            </a:prstTxWarp>
          </a:bodyPr>
          <a:lstStyle/>
          <a:p>
            <a:pPr lvl="0" algn="ctr"/>
            <a:r>
              <a:rPr b="0" i="0">
                <a:ln>
                  <a:noFill/>
                </a:ln>
                <a:solidFill>
                  <a:schemeClr val="dk2"/>
                </a:solidFill>
                <a:latin typeface="Sriracha"/>
              </a:rPr>
              <a:t>01</a:t>
            </a:r>
          </a:p>
        </p:txBody>
      </p:sp>
      <p:sp>
        <p:nvSpPr>
          <p:cNvPr id="268" name="Google Shape;268;p24"/>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None/>
            </a:pPr>
            <a:r>
              <a:rPr lang="en" sz="2400"/>
              <a:t>There are specific eligibility requirements the National Board Candidates must possess. </a:t>
            </a:r>
            <a:endParaRPr sz="2400"/>
          </a:p>
        </p:txBody>
      </p:sp>
      <p:sp>
        <p:nvSpPr>
          <p:cNvPr id="269" name="Google Shape;269;p24"/>
          <p:cNvSpPr/>
          <p:nvPr/>
        </p:nvSpPr>
        <p:spPr>
          <a:xfrm>
            <a:off x="4790481" y="1359554"/>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4"/>
          <p:cNvSpPr/>
          <p:nvPr/>
        </p:nvSpPr>
        <p:spPr>
          <a:xfrm>
            <a:off x="9142324" y="3029925"/>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0"/>
          <p:cNvSpPr txBox="1">
            <a:spLocks noGrp="1"/>
          </p:cNvSpPr>
          <p:nvPr>
            <p:ph type="subTitle" idx="1"/>
          </p:nvPr>
        </p:nvSpPr>
        <p:spPr>
          <a:xfrm>
            <a:off x="2002563" y="3562173"/>
            <a:ext cx="7038300" cy="530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Do you have any questions?</a:t>
            </a:r>
            <a:endParaRPr/>
          </a:p>
        </p:txBody>
      </p:sp>
      <p:sp>
        <p:nvSpPr>
          <p:cNvPr id="606" name="Google Shape;606;p60"/>
          <p:cNvSpPr/>
          <p:nvPr/>
        </p:nvSpPr>
        <p:spPr>
          <a:xfrm rot="-59955">
            <a:off x="2204746" y="3078730"/>
            <a:ext cx="5734830" cy="171057"/>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60"/>
          <p:cNvSpPr txBox="1">
            <a:spLocks noGrp="1"/>
          </p:cNvSpPr>
          <p:nvPr>
            <p:ph type="title"/>
          </p:nvPr>
        </p:nvSpPr>
        <p:spPr>
          <a:xfrm>
            <a:off x="2002590" y="1808675"/>
            <a:ext cx="7038300" cy="175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Thank you!</a:t>
            </a:r>
            <a:endParaRPr/>
          </a:p>
        </p:txBody>
      </p:sp>
      <p:sp>
        <p:nvSpPr>
          <p:cNvPr id="608" name="Google Shape;608;p60"/>
          <p:cNvSpPr/>
          <p:nvPr/>
        </p:nvSpPr>
        <p:spPr>
          <a:xfrm>
            <a:off x="7882843" y="3823436"/>
            <a:ext cx="2711400" cy="2711400"/>
          </a:xfrm>
          <a:prstGeom prst="rect">
            <a:avLst/>
          </a:prstGeom>
          <a:solidFill>
            <a:schemeClr val="accent3"/>
          </a:solidFill>
          <a:ln>
            <a:noFill/>
          </a:ln>
          <a:effectLst>
            <a:outerShdw blurRad="42863" dist="9525" dir="2700000" algn="bl" rotWithShape="0">
              <a:srgbClr val="000000">
                <a:alpha val="32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9" name="Google Shape;609;p60"/>
          <p:cNvSpPr/>
          <p:nvPr/>
        </p:nvSpPr>
        <p:spPr>
          <a:xfrm flipH="1">
            <a:off x="7594008" y="3646400"/>
            <a:ext cx="932416" cy="812912"/>
          </a:xfrm>
          <a:custGeom>
            <a:avLst/>
            <a:gdLst/>
            <a:ahLst/>
            <a:cxnLst/>
            <a:rect l="l" t="t" r="r" b="b"/>
            <a:pathLst>
              <a:path w="1184020" h="1032269" extrusionOk="0">
                <a:moveTo>
                  <a:pt x="211073" y="0"/>
                </a:moveTo>
                <a:cubicBezTo>
                  <a:pt x="203073" y="4194"/>
                  <a:pt x="195579" y="6081"/>
                  <a:pt x="203708" y="1389"/>
                </a:cubicBezTo>
                <a:cubicBezTo>
                  <a:pt x="208914" y="-1609"/>
                  <a:pt x="196214" y="-384"/>
                  <a:pt x="193421" y="16470"/>
                </a:cubicBezTo>
                <a:cubicBezTo>
                  <a:pt x="190944" y="31234"/>
                  <a:pt x="202564" y="58197"/>
                  <a:pt x="196151" y="70247"/>
                </a:cubicBezTo>
                <a:cubicBezTo>
                  <a:pt x="190435" y="81073"/>
                  <a:pt x="166115" y="72031"/>
                  <a:pt x="163639" y="86915"/>
                </a:cubicBezTo>
                <a:cubicBezTo>
                  <a:pt x="161734" y="98260"/>
                  <a:pt x="171385" y="125774"/>
                  <a:pt x="161035" y="133152"/>
                </a:cubicBezTo>
                <a:cubicBezTo>
                  <a:pt x="150177" y="140934"/>
                  <a:pt x="132651" y="138613"/>
                  <a:pt x="127508" y="154781"/>
                </a:cubicBezTo>
                <a:cubicBezTo>
                  <a:pt x="124967" y="162867"/>
                  <a:pt x="127253" y="180267"/>
                  <a:pt x="121158" y="186333"/>
                </a:cubicBezTo>
                <a:cubicBezTo>
                  <a:pt x="110362" y="197139"/>
                  <a:pt x="92963" y="190770"/>
                  <a:pt x="85471" y="204986"/>
                </a:cubicBezTo>
                <a:cubicBezTo>
                  <a:pt x="80835" y="213689"/>
                  <a:pt x="74612" y="235904"/>
                  <a:pt x="78930" y="245467"/>
                </a:cubicBezTo>
                <a:cubicBezTo>
                  <a:pt x="80136" y="248219"/>
                  <a:pt x="83947" y="249792"/>
                  <a:pt x="84073" y="252809"/>
                </a:cubicBezTo>
                <a:cubicBezTo>
                  <a:pt x="84137" y="255640"/>
                  <a:pt x="60134" y="264579"/>
                  <a:pt x="56451" y="270272"/>
                </a:cubicBezTo>
                <a:cubicBezTo>
                  <a:pt x="45656" y="287202"/>
                  <a:pt x="70294" y="303623"/>
                  <a:pt x="57658" y="318492"/>
                </a:cubicBezTo>
                <a:cubicBezTo>
                  <a:pt x="45973" y="332278"/>
                  <a:pt x="21526" y="315914"/>
                  <a:pt x="7683" y="329803"/>
                </a:cubicBezTo>
                <a:cubicBezTo>
                  <a:pt x="-6033" y="343534"/>
                  <a:pt x="2476" y="369546"/>
                  <a:pt x="4063" y="385762"/>
                </a:cubicBezTo>
                <a:lnTo>
                  <a:pt x="938910" y="1032269"/>
                </a:lnTo>
                <a:cubicBezTo>
                  <a:pt x="940625" y="1027621"/>
                  <a:pt x="942593" y="1023068"/>
                  <a:pt x="943863" y="1018382"/>
                </a:cubicBezTo>
                <a:cubicBezTo>
                  <a:pt x="945514" y="1012717"/>
                  <a:pt x="943165" y="1002265"/>
                  <a:pt x="947292" y="998138"/>
                </a:cubicBezTo>
                <a:cubicBezTo>
                  <a:pt x="955674" y="989686"/>
                  <a:pt x="968819" y="985146"/>
                  <a:pt x="974660" y="974129"/>
                </a:cubicBezTo>
                <a:cubicBezTo>
                  <a:pt x="981772" y="960692"/>
                  <a:pt x="982408" y="943522"/>
                  <a:pt x="993330" y="931863"/>
                </a:cubicBezTo>
                <a:cubicBezTo>
                  <a:pt x="1001775" y="922827"/>
                  <a:pt x="1015682" y="914508"/>
                  <a:pt x="1017904" y="900907"/>
                </a:cubicBezTo>
                <a:cubicBezTo>
                  <a:pt x="1019746" y="889667"/>
                  <a:pt x="1010665" y="873773"/>
                  <a:pt x="1012126" y="864788"/>
                </a:cubicBezTo>
                <a:cubicBezTo>
                  <a:pt x="1012380" y="863366"/>
                  <a:pt x="1031366" y="868331"/>
                  <a:pt x="1032383" y="868166"/>
                </a:cubicBezTo>
                <a:cubicBezTo>
                  <a:pt x="1036256" y="867556"/>
                  <a:pt x="1031874" y="845160"/>
                  <a:pt x="1046479" y="838004"/>
                </a:cubicBezTo>
                <a:cubicBezTo>
                  <a:pt x="1071054" y="825951"/>
                  <a:pt x="1083754" y="846068"/>
                  <a:pt x="1101026" y="844551"/>
                </a:cubicBezTo>
                <a:lnTo>
                  <a:pt x="1111567" y="829469"/>
                </a:lnTo>
                <a:lnTo>
                  <a:pt x="1124267" y="810813"/>
                </a:lnTo>
                <a:lnTo>
                  <a:pt x="1139380" y="789185"/>
                </a:lnTo>
                <a:cubicBezTo>
                  <a:pt x="1137347" y="784251"/>
                  <a:pt x="1131633" y="780466"/>
                  <a:pt x="1130808" y="775494"/>
                </a:cubicBezTo>
                <a:cubicBezTo>
                  <a:pt x="1129664" y="768166"/>
                  <a:pt x="1146746" y="721367"/>
                  <a:pt x="1151445" y="713975"/>
                </a:cubicBezTo>
                <a:cubicBezTo>
                  <a:pt x="1160081" y="700463"/>
                  <a:pt x="1171321" y="684448"/>
                  <a:pt x="1184021" y="672700"/>
                </a:cubicBezTo>
                <a:lnTo>
                  <a:pt x="211073" y="0"/>
                </a:lnTo>
                <a:close/>
              </a:path>
            </a:pathLst>
          </a:custGeom>
          <a:solidFill>
            <a:srgbClr val="FFFFFF">
              <a:alpha val="40510"/>
            </a:srgbClr>
          </a:solidFill>
          <a:ln>
            <a:noFill/>
          </a:ln>
          <a:effectLst>
            <a:outerShdw dist="9525" dir="5400000" algn="bl" rotWithShape="0">
              <a:srgbClr val="000000">
                <a:alpha val="15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60"/>
          <p:cNvSpPr txBox="1">
            <a:spLocks noGrp="1"/>
          </p:cNvSpPr>
          <p:nvPr>
            <p:ph type="body" idx="2"/>
          </p:nvPr>
        </p:nvSpPr>
        <p:spPr>
          <a:xfrm>
            <a:off x="7882843" y="4491450"/>
            <a:ext cx="2711400" cy="16959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dirty="0"/>
              <a:t>Wendy Avery, NBCT</a:t>
            </a:r>
            <a:endParaRPr dirty="0"/>
          </a:p>
          <a:p>
            <a:pPr marL="0" lvl="0" indent="0" algn="ctr" rtl="0">
              <a:spcBef>
                <a:spcPts val="0"/>
              </a:spcBef>
              <a:spcAft>
                <a:spcPts val="0"/>
              </a:spcAft>
              <a:buNone/>
            </a:pPr>
            <a:r>
              <a:rPr lang="en" dirty="0"/>
              <a:t>wavery1@kleinisd.net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p:nvPr/>
        </p:nvSpPr>
        <p:spPr>
          <a:xfrm>
            <a:off x="1837176" y="2020075"/>
            <a:ext cx="3867088"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5"/>
          <p:cNvSpPr txBox="1">
            <a:spLocks noGrp="1"/>
          </p:cNvSpPr>
          <p:nvPr>
            <p:ph type="title"/>
          </p:nvPr>
        </p:nvSpPr>
        <p:spPr>
          <a:xfrm>
            <a:off x="1760350" y="1427600"/>
            <a:ext cx="8475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Eligibility</a:t>
            </a:r>
            <a:endParaRPr/>
          </a:p>
        </p:txBody>
      </p:sp>
      <p:sp>
        <p:nvSpPr>
          <p:cNvPr id="277" name="Google Shape;277;p25"/>
          <p:cNvSpPr txBox="1">
            <a:spLocks noGrp="1"/>
          </p:cNvSpPr>
          <p:nvPr>
            <p:ph type="body" idx="1"/>
          </p:nvPr>
        </p:nvSpPr>
        <p:spPr>
          <a:xfrm>
            <a:off x="1760350" y="2191100"/>
            <a:ext cx="8953500" cy="3934500"/>
          </a:xfrm>
          <a:prstGeom prst="rect">
            <a:avLst/>
          </a:prstGeom>
        </p:spPr>
        <p:txBody>
          <a:bodyPr spcFirstLastPara="1" wrap="square" lIns="121900" tIns="121900" rIns="121900" bIns="121900" anchor="t" anchorCtr="0">
            <a:noAutofit/>
          </a:bodyPr>
          <a:lstStyle/>
          <a:p>
            <a:pPr marL="0" lvl="0" indent="0" algn="l" rtl="0">
              <a:lnSpc>
                <a:spcPct val="95000"/>
              </a:lnSpc>
              <a:spcBef>
                <a:spcPts val="0"/>
              </a:spcBef>
              <a:spcAft>
                <a:spcPts val="0"/>
              </a:spcAft>
              <a:buSzPts val="605"/>
              <a:buNone/>
            </a:pPr>
            <a:r>
              <a:rPr lang="en" sz="2200"/>
              <a:t>National Board candidates must possess:</a:t>
            </a:r>
            <a:endParaRPr sz="2200"/>
          </a:p>
          <a:p>
            <a:pPr marL="0" lvl="0" indent="0" algn="l" rtl="0">
              <a:lnSpc>
                <a:spcPct val="95000"/>
              </a:lnSpc>
              <a:spcBef>
                <a:spcPts val="1600"/>
              </a:spcBef>
              <a:spcAft>
                <a:spcPts val="0"/>
              </a:spcAft>
              <a:buSzPts val="605"/>
              <a:buNone/>
            </a:pPr>
            <a:r>
              <a:rPr lang="en" sz="2200"/>
              <a:t>● a bachelor’s degree [NOTE: Candidates for the </a:t>
            </a:r>
            <a:endParaRPr sz="2200"/>
          </a:p>
          <a:p>
            <a:pPr marL="0" lvl="0" indent="0" algn="l" rtl="0">
              <a:lnSpc>
                <a:spcPct val="95000"/>
              </a:lnSpc>
              <a:spcBef>
                <a:spcPts val="0"/>
              </a:spcBef>
              <a:spcAft>
                <a:spcPts val="0"/>
              </a:spcAft>
              <a:buSzPts val="605"/>
              <a:buNone/>
            </a:pPr>
            <a:r>
              <a:rPr lang="en" sz="2200"/>
              <a:t>Career and Technical Education certificate are </a:t>
            </a:r>
            <a:endParaRPr sz="2200"/>
          </a:p>
          <a:p>
            <a:pPr marL="0" lvl="0" indent="0" algn="l" rtl="0">
              <a:lnSpc>
                <a:spcPct val="95000"/>
              </a:lnSpc>
              <a:spcBef>
                <a:spcPts val="0"/>
              </a:spcBef>
              <a:spcAft>
                <a:spcPts val="0"/>
              </a:spcAft>
              <a:buSzPts val="605"/>
              <a:buNone/>
            </a:pPr>
            <a:r>
              <a:rPr lang="en" sz="2200"/>
              <a:t>required to hold a bachelor’s degree </a:t>
            </a:r>
            <a:r>
              <a:rPr lang="en" sz="2200" u="sng"/>
              <a:t>only</a:t>
            </a:r>
            <a:r>
              <a:rPr lang="en" sz="2200"/>
              <a:t> if their </a:t>
            </a:r>
            <a:endParaRPr sz="2200"/>
          </a:p>
          <a:p>
            <a:pPr marL="0" lvl="0" indent="0" algn="l" rtl="0">
              <a:lnSpc>
                <a:spcPct val="95000"/>
              </a:lnSpc>
              <a:spcBef>
                <a:spcPts val="0"/>
              </a:spcBef>
              <a:spcAft>
                <a:spcPts val="0"/>
              </a:spcAft>
              <a:buSzPts val="605"/>
              <a:buNone/>
            </a:pPr>
            <a:r>
              <a:rPr lang="en" sz="2200"/>
              <a:t>state requires one for their current license, which </a:t>
            </a:r>
            <a:endParaRPr sz="2200"/>
          </a:p>
          <a:p>
            <a:pPr marL="0" lvl="0" indent="0" algn="l" rtl="0">
              <a:lnSpc>
                <a:spcPct val="95000"/>
              </a:lnSpc>
              <a:spcBef>
                <a:spcPts val="0"/>
              </a:spcBef>
              <a:spcAft>
                <a:spcPts val="0"/>
              </a:spcAft>
              <a:buSzPts val="605"/>
              <a:buNone/>
            </a:pPr>
            <a:r>
              <a:rPr lang="en" sz="2200"/>
              <a:t>TEXAS DOES]</a:t>
            </a:r>
            <a:endParaRPr sz="2200"/>
          </a:p>
          <a:p>
            <a:pPr marL="0" lvl="0" indent="0" algn="l" rtl="0">
              <a:lnSpc>
                <a:spcPct val="95000"/>
              </a:lnSpc>
              <a:spcBef>
                <a:spcPts val="1000"/>
              </a:spcBef>
              <a:spcAft>
                <a:spcPts val="0"/>
              </a:spcAft>
              <a:buSzPts val="605"/>
              <a:buNone/>
            </a:pPr>
            <a:r>
              <a:rPr lang="en" sz="2200"/>
              <a:t>● a valid state teaching license</a:t>
            </a:r>
            <a:endParaRPr sz="2200"/>
          </a:p>
          <a:p>
            <a:pPr marL="0" lvl="0" indent="0" algn="l" rtl="0">
              <a:lnSpc>
                <a:spcPct val="95000"/>
              </a:lnSpc>
              <a:spcBef>
                <a:spcPts val="1600"/>
              </a:spcBef>
              <a:spcAft>
                <a:spcPts val="0"/>
              </a:spcAft>
              <a:buSzPts val="605"/>
              <a:buNone/>
            </a:pPr>
            <a:r>
              <a:rPr lang="en" sz="2200"/>
              <a:t>● three (3) years of classroom or school counselor experience prior to starting the certification process by June 30 of your 3rd year of candidacy</a:t>
            </a:r>
            <a:endParaRPr sz="2200"/>
          </a:p>
          <a:p>
            <a:pPr marL="0" lvl="0" indent="0" algn="l" rtl="0">
              <a:lnSpc>
                <a:spcPct val="95000"/>
              </a:lnSpc>
              <a:spcBef>
                <a:spcPts val="1600"/>
              </a:spcBef>
              <a:spcAft>
                <a:spcPts val="1600"/>
              </a:spcAft>
              <a:buSzPts val="605"/>
              <a:buNone/>
            </a:pPr>
            <a:endParaRPr sz="2200"/>
          </a:p>
        </p:txBody>
      </p:sp>
      <p:pic>
        <p:nvPicPr>
          <p:cNvPr id="278" name="Google Shape;278;p25">
            <a:hlinkClick r:id="rId3"/>
          </p:cNvPr>
          <p:cNvPicPr preferRelativeResize="0"/>
          <p:nvPr/>
        </p:nvPicPr>
        <p:blipFill>
          <a:blip r:embed="rId4">
            <a:alphaModFix/>
          </a:blip>
          <a:stretch>
            <a:fillRect/>
          </a:stretch>
        </p:blipFill>
        <p:spPr>
          <a:xfrm>
            <a:off x="8555475" y="846374"/>
            <a:ext cx="2158350" cy="2815050"/>
          </a:xfrm>
          <a:prstGeom prst="rect">
            <a:avLst/>
          </a:prstGeom>
          <a:noFill/>
          <a:ln w="19050" cap="flat" cmpd="sng">
            <a:solidFill>
              <a:srgbClr val="000000"/>
            </a:solidFill>
            <a:prstDash val="solid"/>
            <a:round/>
            <a:headEnd type="none" w="sm" len="sm"/>
            <a:tailEnd type="none" w="sm" len="sm"/>
          </a:ln>
        </p:spPr>
      </p:pic>
      <p:sp>
        <p:nvSpPr>
          <p:cNvPr id="279" name="Google Shape;279;p25"/>
          <p:cNvSpPr/>
          <p:nvPr/>
        </p:nvSpPr>
        <p:spPr>
          <a:xfrm>
            <a:off x="4954075" y="846375"/>
            <a:ext cx="3505800" cy="1173600"/>
          </a:xfrm>
          <a:prstGeom prst="rightArrow">
            <a:avLst>
              <a:gd name="adj1" fmla="val 50000"/>
              <a:gd name="adj2" fmla="val 50000"/>
            </a:avLst>
          </a:pr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chemeClr val="dk2"/>
                </a:solidFill>
              </a:rPr>
              <a:t>Click here to access the “Guide to National Board Certification”</a:t>
            </a:r>
            <a:endParaRPr>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6"/>
          <p:cNvSpPr txBox="1">
            <a:spLocks noGrp="1"/>
          </p:cNvSpPr>
          <p:nvPr>
            <p:ph type="title"/>
          </p:nvPr>
        </p:nvSpPr>
        <p:spPr>
          <a:xfrm>
            <a:off x="1661125" y="3180025"/>
            <a:ext cx="8442900" cy="1122300"/>
          </a:xfrm>
          <a:prstGeom prst="rect">
            <a:avLst/>
          </a:prstGeom>
        </p:spPr>
        <p:txBody>
          <a:bodyPr spcFirstLastPara="1" wrap="square" lIns="121900" tIns="121900" rIns="121900" bIns="121900" anchor="ctr" anchorCtr="0">
            <a:normAutofit/>
          </a:bodyPr>
          <a:lstStyle/>
          <a:p>
            <a:pPr marL="0" lvl="0" indent="0" algn="ctr" rtl="0">
              <a:spcBef>
                <a:spcPts val="0"/>
              </a:spcBef>
              <a:spcAft>
                <a:spcPts val="0"/>
              </a:spcAft>
              <a:buNone/>
            </a:pPr>
            <a:r>
              <a:rPr lang="en"/>
              <a:t>What do you have to do?</a:t>
            </a:r>
            <a:endParaRPr/>
          </a:p>
        </p:txBody>
      </p:sp>
      <p:sp>
        <p:nvSpPr>
          <p:cNvPr id="285" name="Google Shape;285;p26"/>
          <p:cNvSpPr/>
          <p:nvPr/>
        </p:nvSpPr>
        <p:spPr>
          <a:xfrm>
            <a:off x="5067388" y="1917488"/>
            <a:ext cx="1273320" cy="760664"/>
          </a:xfrm>
          <a:prstGeom prst="rect">
            <a:avLst/>
          </a:prstGeom>
        </p:spPr>
        <p:txBody>
          <a:bodyPr>
            <a:prstTxWarp prst="textPlain">
              <a:avLst/>
            </a:prstTxWarp>
          </a:bodyPr>
          <a:lstStyle/>
          <a:p>
            <a:pPr lvl="0" algn="ctr"/>
            <a:r>
              <a:rPr b="0" i="0">
                <a:ln>
                  <a:noFill/>
                </a:ln>
                <a:solidFill>
                  <a:schemeClr val="dk2"/>
                </a:solidFill>
                <a:latin typeface="Sriracha"/>
              </a:rPr>
              <a:t>02</a:t>
            </a:r>
          </a:p>
        </p:txBody>
      </p:sp>
      <p:sp>
        <p:nvSpPr>
          <p:cNvPr id="286" name="Google Shape;286;p26"/>
          <p:cNvSpPr txBox="1">
            <a:spLocks noGrp="1"/>
          </p:cNvSpPr>
          <p:nvPr>
            <p:ph type="body" idx="1"/>
          </p:nvPr>
        </p:nvSpPr>
        <p:spPr>
          <a:xfrm>
            <a:off x="1661125" y="4302325"/>
            <a:ext cx="8442900" cy="881100"/>
          </a:xfrm>
          <a:prstGeom prst="rect">
            <a:avLst/>
          </a:prstGeom>
        </p:spPr>
        <p:txBody>
          <a:bodyPr spcFirstLastPara="1" wrap="square" lIns="121900" tIns="121900" rIns="121900" bIns="121900" anchor="t" anchorCtr="0">
            <a:noAutofit/>
          </a:bodyPr>
          <a:lstStyle/>
          <a:p>
            <a:pPr marL="0" lvl="0" indent="0" algn="ctr" rtl="0">
              <a:spcBef>
                <a:spcPts val="0"/>
              </a:spcBef>
              <a:spcAft>
                <a:spcPts val="1600"/>
              </a:spcAft>
              <a:buNone/>
            </a:pPr>
            <a:r>
              <a:rPr lang="en" sz="2400"/>
              <a:t>The National Board Certification process is an intensive process that has the teacher describe, analyze, and reflect on all aspects of their teaching. </a:t>
            </a:r>
            <a:endParaRPr sz="2400"/>
          </a:p>
        </p:txBody>
      </p:sp>
      <p:sp>
        <p:nvSpPr>
          <p:cNvPr id="287" name="Google Shape;287;p26"/>
          <p:cNvSpPr/>
          <p:nvPr/>
        </p:nvSpPr>
        <p:spPr>
          <a:xfrm>
            <a:off x="4790481" y="1359554"/>
            <a:ext cx="1827151" cy="1876535"/>
          </a:xfrm>
          <a:custGeom>
            <a:avLst/>
            <a:gdLst/>
            <a:ahLst/>
            <a:cxnLst/>
            <a:rect l="l" t="t" r="r" b="b"/>
            <a:pathLst>
              <a:path w="896761" h="920999" extrusionOk="0">
                <a:moveTo>
                  <a:pt x="427486" y="14"/>
                </a:moveTo>
                <a:cubicBezTo>
                  <a:pt x="348122" y="633"/>
                  <a:pt x="269378" y="22052"/>
                  <a:pt x="200410" y="61242"/>
                </a:cubicBezTo>
                <a:cubicBezTo>
                  <a:pt x="172219" y="77264"/>
                  <a:pt x="146088" y="96230"/>
                  <a:pt x="121472" y="117284"/>
                </a:cubicBezTo>
                <a:cubicBezTo>
                  <a:pt x="95341" y="139537"/>
                  <a:pt x="92260" y="178820"/>
                  <a:pt x="114513" y="204950"/>
                </a:cubicBezTo>
                <a:cubicBezTo>
                  <a:pt x="136766" y="231085"/>
                  <a:pt x="175923" y="234162"/>
                  <a:pt x="202054" y="211909"/>
                </a:cubicBezTo>
                <a:cubicBezTo>
                  <a:pt x="212793" y="202805"/>
                  <a:pt x="223824" y="194065"/>
                  <a:pt x="235451" y="186102"/>
                </a:cubicBezTo>
                <a:cubicBezTo>
                  <a:pt x="264075" y="166501"/>
                  <a:pt x="295606" y="151256"/>
                  <a:pt x="328687" y="140816"/>
                </a:cubicBezTo>
                <a:cubicBezTo>
                  <a:pt x="388065" y="122069"/>
                  <a:pt x="451167" y="119600"/>
                  <a:pt x="512241" y="130821"/>
                </a:cubicBezTo>
                <a:cubicBezTo>
                  <a:pt x="525645" y="133282"/>
                  <a:pt x="539040" y="136075"/>
                  <a:pt x="552091" y="140055"/>
                </a:cubicBezTo>
                <a:cubicBezTo>
                  <a:pt x="564992" y="143990"/>
                  <a:pt x="577671" y="148961"/>
                  <a:pt x="589917" y="154604"/>
                </a:cubicBezTo>
                <a:cubicBezTo>
                  <a:pt x="615950" y="166602"/>
                  <a:pt x="640417" y="182629"/>
                  <a:pt x="662657" y="200651"/>
                </a:cubicBezTo>
                <a:cubicBezTo>
                  <a:pt x="772989" y="290070"/>
                  <a:pt x="825930" y="437321"/>
                  <a:pt x="795484" y="576366"/>
                </a:cubicBezTo>
                <a:cubicBezTo>
                  <a:pt x="785052" y="624008"/>
                  <a:pt x="764468" y="669598"/>
                  <a:pt x="735649" y="708942"/>
                </a:cubicBezTo>
                <a:cubicBezTo>
                  <a:pt x="705523" y="750071"/>
                  <a:pt x="666742" y="784723"/>
                  <a:pt x="622553" y="810145"/>
                </a:cubicBezTo>
                <a:cubicBezTo>
                  <a:pt x="589969" y="828892"/>
                  <a:pt x="554844" y="841818"/>
                  <a:pt x="518439" y="850881"/>
                </a:cubicBezTo>
                <a:cubicBezTo>
                  <a:pt x="505979" y="853982"/>
                  <a:pt x="493438" y="856864"/>
                  <a:pt x="480743" y="858848"/>
                </a:cubicBezTo>
                <a:cubicBezTo>
                  <a:pt x="437533" y="865604"/>
                  <a:pt x="393323" y="864459"/>
                  <a:pt x="350442" y="855941"/>
                </a:cubicBezTo>
                <a:cubicBezTo>
                  <a:pt x="311094" y="848124"/>
                  <a:pt x="272876" y="833709"/>
                  <a:pt x="237981" y="813942"/>
                </a:cubicBezTo>
                <a:cubicBezTo>
                  <a:pt x="155468" y="767190"/>
                  <a:pt x="91321" y="690005"/>
                  <a:pt x="60875" y="600149"/>
                </a:cubicBezTo>
                <a:cubicBezTo>
                  <a:pt x="44258" y="551101"/>
                  <a:pt x="37659" y="498998"/>
                  <a:pt x="41015" y="447332"/>
                </a:cubicBezTo>
                <a:cubicBezTo>
                  <a:pt x="44132" y="399341"/>
                  <a:pt x="56293" y="352638"/>
                  <a:pt x="75930" y="308813"/>
                </a:cubicBezTo>
                <a:cubicBezTo>
                  <a:pt x="80201" y="299498"/>
                  <a:pt x="76137" y="288540"/>
                  <a:pt x="66822" y="284269"/>
                </a:cubicBezTo>
                <a:cubicBezTo>
                  <a:pt x="57507" y="279999"/>
                  <a:pt x="46423" y="284063"/>
                  <a:pt x="42153" y="293378"/>
                </a:cubicBezTo>
                <a:cubicBezTo>
                  <a:pt x="16366" y="348448"/>
                  <a:pt x="1756" y="407838"/>
                  <a:pt x="153" y="468714"/>
                </a:cubicBezTo>
                <a:cubicBezTo>
                  <a:pt x="-1324" y="524817"/>
                  <a:pt x="7877" y="581118"/>
                  <a:pt x="27604" y="633675"/>
                </a:cubicBezTo>
                <a:cubicBezTo>
                  <a:pt x="47407" y="686418"/>
                  <a:pt x="77319" y="735226"/>
                  <a:pt x="115399" y="776748"/>
                </a:cubicBezTo>
                <a:cubicBezTo>
                  <a:pt x="168118" y="834239"/>
                  <a:pt x="236228" y="877344"/>
                  <a:pt x="310721" y="900471"/>
                </a:cubicBezTo>
                <a:cubicBezTo>
                  <a:pt x="353441" y="913728"/>
                  <a:pt x="397963" y="920416"/>
                  <a:pt x="442666" y="920962"/>
                </a:cubicBezTo>
                <a:cubicBezTo>
                  <a:pt x="472578" y="921331"/>
                  <a:pt x="502862" y="918959"/>
                  <a:pt x="532231" y="913121"/>
                </a:cubicBezTo>
                <a:cubicBezTo>
                  <a:pt x="565656" y="906474"/>
                  <a:pt x="598292" y="894893"/>
                  <a:pt x="629005" y="880230"/>
                </a:cubicBezTo>
                <a:cubicBezTo>
                  <a:pt x="696350" y="848080"/>
                  <a:pt x="754922" y="799875"/>
                  <a:pt x="800294" y="740695"/>
                </a:cubicBezTo>
                <a:cubicBezTo>
                  <a:pt x="839172" y="689976"/>
                  <a:pt x="867541" y="631153"/>
                  <a:pt x="883025" y="569156"/>
                </a:cubicBezTo>
                <a:cubicBezTo>
                  <a:pt x="896882" y="513676"/>
                  <a:pt x="900335" y="455355"/>
                  <a:pt x="893020" y="398629"/>
                </a:cubicBezTo>
                <a:cubicBezTo>
                  <a:pt x="881301" y="307777"/>
                  <a:pt x="840556" y="221928"/>
                  <a:pt x="778786" y="154474"/>
                </a:cubicBezTo>
                <a:cubicBezTo>
                  <a:pt x="737410" y="109293"/>
                  <a:pt x="687946" y="74435"/>
                  <a:pt x="632928" y="47834"/>
                </a:cubicBezTo>
                <a:cubicBezTo>
                  <a:pt x="619047" y="41123"/>
                  <a:pt x="604822" y="35354"/>
                  <a:pt x="590423" y="29869"/>
                </a:cubicBezTo>
                <a:cubicBezTo>
                  <a:pt x="573388" y="23380"/>
                  <a:pt x="556127" y="17352"/>
                  <a:pt x="538429" y="12919"/>
                </a:cubicBezTo>
                <a:cubicBezTo>
                  <a:pt x="502327" y="3876"/>
                  <a:pt x="464676" y="-273"/>
                  <a:pt x="427486" y="1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6"/>
          <p:cNvSpPr/>
          <p:nvPr/>
        </p:nvSpPr>
        <p:spPr>
          <a:xfrm>
            <a:off x="9142324" y="3029925"/>
            <a:ext cx="453296" cy="458803"/>
          </a:xfrm>
          <a:custGeom>
            <a:avLst/>
            <a:gdLst/>
            <a:ahLst/>
            <a:cxnLst/>
            <a:rect l="l" t="t" r="r" b="b"/>
            <a:pathLst>
              <a:path w="839437" h="849636" extrusionOk="0">
                <a:moveTo>
                  <a:pt x="299550" y="290"/>
                </a:moveTo>
                <a:cubicBezTo>
                  <a:pt x="295705" y="679"/>
                  <a:pt x="291859" y="1500"/>
                  <a:pt x="288013" y="2695"/>
                </a:cubicBezTo>
                <a:cubicBezTo>
                  <a:pt x="257409" y="12244"/>
                  <a:pt x="240286" y="44815"/>
                  <a:pt x="249839" y="75431"/>
                </a:cubicBezTo>
                <a:cubicBezTo>
                  <a:pt x="282872" y="159478"/>
                  <a:pt x="316148" y="243534"/>
                  <a:pt x="350516" y="327051"/>
                </a:cubicBezTo>
                <a:cubicBezTo>
                  <a:pt x="351609" y="329722"/>
                  <a:pt x="352824" y="332350"/>
                  <a:pt x="353957" y="335021"/>
                </a:cubicBezTo>
                <a:cubicBezTo>
                  <a:pt x="353228" y="334475"/>
                  <a:pt x="352500" y="333920"/>
                  <a:pt x="351771" y="333374"/>
                </a:cubicBezTo>
                <a:cubicBezTo>
                  <a:pt x="281698" y="280489"/>
                  <a:pt x="210411" y="228944"/>
                  <a:pt x="138516" y="178533"/>
                </a:cubicBezTo>
                <a:cubicBezTo>
                  <a:pt x="128193" y="172356"/>
                  <a:pt x="116778" y="169700"/>
                  <a:pt x="105605" y="170311"/>
                </a:cubicBezTo>
                <a:cubicBezTo>
                  <a:pt x="86983" y="171331"/>
                  <a:pt x="69212" y="181322"/>
                  <a:pt x="58930" y="198523"/>
                </a:cubicBezTo>
                <a:cubicBezTo>
                  <a:pt x="42454" y="226042"/>
                  <a:pt x="51400" y="261746"/>
                  <a:pt x="78927" y="278218"/>
                </a:cubicBezTo>
                <a:cubicBezTo>
                  <a:pt x="109491" y="293366"/>
                  <a:pt x="139892" y="308923"/>
                  <a:pt x="170375" y="324265"/>
                </a:cubicBezTo>
                <a:cubicBezTo>
                  <a:pt x="216564" y="347502"/>
                  <a:pt x="262712" y="370633"/>
                  <a:pt x="309023" y="393590"/>
                </a:cubicBezTo>
                <a:cubicBezTo>
                  <a:pt x="321694" y="399868"/>
                  <a:pt x="334485" y="405924"/>
                  <a:pt x="347237" y="412061"/>
                </a:cubicBezTo>
                <a:cubicBezTo>
                  <a:pt x="332219" y="414668"/>
                  <a:pt x="317160" y="417170"/>
                  <a:pt x="302181" y="420032"/>
                </a:cubicBezTo>
                <a:cubicBezTo>
                  <a:pt x="215309" y="436637"/>
                  <a:pt x="128719" y="454656"/>
                  <a:pt x="42089" y="472658"/>
                </a:cubicBezTo>
                <a:cubicBezTo>
                  <a:pt x="11283" y="481487"/>
                  <a:pt x="-6569" y="513552"/>
                  <a:pt x="2256" y="544382"/>
                </a:cubicBezTo>
                <a:cubicBezTo>
                  <a:pt x="11081" y="575217"/>
                  <a:pt x="43142" y="593061"/>
                  <a:pt x="73989" y="584232"/>
                </a:cubicBezTo>
                <a:cubicBezTo>
                  <a:pt x="156975" y="553661"/>
                  <a:pt x="240043" y="523024"/>
                  <a:pt x="322544" y="491125"/>
                </a:cubicBezTo>
                <a:cubicBezTo>
                  <a:pt x="336064" y="485899"/>
                  <a:pt x="349504" y="480377"/>
                  <a:pt x="362903" y="474933"/>
                </a:cubicBezTo>
                <a:cubicBezTo>
                  <a:pt x="361527" y="477094"/>
                  <a:pt x="360272" y="479353"/>
                  <a:pt x="358855" y="481511"/>
                </a:cubicBezTo>
                <a:cubicBezTo>
                  <a:pt x="345658" y="501998"/>
                  <a:pt x="332097" y="522280"/>
                  <a:pt x="318658" y="542613"/>
                </a:cubicBezTo>
                <a:cubicBezTo>
                  <a:pt x="280321" y="600538"/>
                  <a:pt x="241500" y="658143"/>
                  <a:pt x="202760" y="715796"/>
                </a:cubicBezTo>
                <a:cubicBezTo>
                  <a:pt x="187943" y="744242"/>
                  <a:pt x="198995" y="779291"/>
                  <a:pt x="227413" y="794103"/>
                </a:cubicBezTo>
                <a:cubicBezTo>
                  <a:pt x="255871" y="808915"/>
                  <a:pt x="290928" y="797880"/>
                  <a:pt x="305744" y="769434"/>
                </a:cubicBezTo>
                <a:cubicBezTo>
                  <a:pt x="331449" y="702903"/>
                  <a:pt x="356993" y="636283"/>
                  <a:pt x="383144" y="569938"/>
                </a:cubicBezTo>
                <a:cubicBezTo>
                  <a:pt x="392779" y="545520"/>
                  <a:pt x="402292" y="521045"/>
                  <a:pt x="412372" y="496817"/>
                </a:cubicBezTo>
                <a:cubicBezTo>
                  <a:pt x="412736" y="495930"/>
                  <a:pt x="413141" y="495052"/>
                  <a:pt x="413505" y="494161"/>
                </a:cubicBezTo>
                <a:cubicBezTo>
                  <a:pt x="414962" y="500606"/>
                  <a:pt x="416784" y="506961"/>
                  <a:pt x="418201" y="513390"/>
                </a:cubicBezTo>
                <a:cubicBezTo>
                  <a:pt x="423787" y="538913"/>
                  <a:pt x="429090" y="564469"/>
                  <a:pt x="434393" y="590053"/>
                </a:cubicBezTo>
                <a:cubicBezTo>
                  <a:pt x="449533" y="662911"/>
                  <a:pt x="463985" y="735944"/>
                  <a:pt x="478680" y="808903"/>
                </a:cubicBezTo>
                <a:cubicBezTo>
                  <a:pt x="488234" y="839519"/>
                  <a:pt x="520780" y="856533"/>
                  <a:pt x="551425" y="846980"/>
                </a:cubicBezTo>
                <a:cubicBezTo>
                  <a:pt x="582028" y="837430"/>
                  <a:pt x="599031" y="804859"/>
                  <a:pt x="589477" y="774243"/>
                </a:cubicBezTo>
                <a:cubicBezTo>
                  <a:pt x="559278" y="704028"/>
                  <a:pt x="529039" y="633894"/>
                  <a:pt x="499285" y="563485"/>
                </a:cubicBezTo>
                <a:cubicBezTo>
                  <a:pt x="488355" y="537569"/>
                  <a:pt x="477142" y="511795"/>
                  <a:pt x="466657" y="485684"/>
                </a:cubicBezTo>
                <a:cubicBezTo>
                  <a:pt x="465564" y="482964"/>
                  <a:pt x="464592" y="480187"/>
                  <a:pt x="463499" y="477463"/>
                </a:cubicBezTo>
                <a:cubicBezTo>
                  <a:pt x="464592" y="478301"/>
                  <a:pt x="465807" y="479029"/>
                  <a:pt x="466900" y="479867"/>
                </a:cubicBezTo>
                <a:cubicBezTo>
                  <a:pt x="488557" y="496145"/>
                  <a:pt x="509688" y="513123"/>
                  <a:pt x="530901" y="529963"/>
                </a:cubicBezTo>
                <a:cubicBezTo>
                  <a:pt x="587453" y="574849"/>
                  <a:pt x="643074" y="620989"/>
                  <a:pt x="697157" y="668862"/>
                </a:cubicBezTo>
                <a:cubicBezTo>
                  <a:pt x="723349" y="687370"/>
                  <a:pt x="759579" y="681144"/>
                  <a:pt x="778120" y="654949"/>
                </a:cubicBezTo>
                <a:cubicBezTo>
                  <a:pt x="796620" y="628753"/>
                  <a:pt x="790385" y="592490"/>
                  <a:pt x="764194" y="573986"/>
                </a:cubicBezTo>
                <a:cubicBezTo>
                  <a:pt x="699789" y="538136"/>
                  <a:pt x="634007" y="504751"/>
                  <a:pt x="568225" y="471516"/>
                </a:cubicBezTo>
                <a:cubicBezTo>
                  <a:pt x="543936" y="459238"/>
                  <a:pt x="519526" y="447150"/>
                  <a:pt x="495358" y="434577"/>
                </a:cubicBezTo>
                <a:cubicBezTo>
                  <a:pt x="493901" y="433820"/>
                  <a:pt x="492524" y="432933"/>
                  <a:pt x="491067" y="432176"/>
                </a:cubicBezTo>
                <a:cubicBezTo>
                  <a:pt x="496249" y="431168"/>
                  <a:pt x="501350" y="429877"/>
                  <a:pt x="506491" y="428885"/>
                </a:cubicBezTo>
                <a:cubicBezTo>
                  <a:pt x="531629" y="424036"/>
                  <a:pt x="556849" y="419542"/>
                  <a:pt x="582028" y="414972"/>
                </a:cubicBezTo>
                <a:cubicBezTo>
                  <a:pt x="653761" y="401949"/>
                  <a:pt x="725535" y="389683"/>
                  <a:pt x="797348" y="377146"/>
                </a:cubicBezTo>
                <a:cubicBezTo>
                  <a:pt x="828155" y="368317"/>
                  <a:pt x="846007" y="336122"/>
                  <a:pt x="837182" y="305292"/>
                </a:cubicBezTo>
                <a:cubicBezTo>
                  <a:pt x="829450" y="278311"/>
                  <a:pt x="803906" y="261337"/>
                  <a:pt x="776986" y="263418"/>
                </a:cubicBezTo>
                <a:cubicBezTo>
                  <a:pt x="773100" y="263714"/>
                  <a:pt x="769295" y="264337"/>
                  <a:pt x="765449" y="265442"/>
                </a:cubicBezTo>
                <a:cubicBezTo>
                  <a:pt x="696064" y="293556"/>
                  <a:pt x="626679" y="321922"/>
                  <a:pt x="557092" y="349566"/>
                </a:cubicBezTo>
                <a:cubicBezTo>
                  <a:pt x="531508" y="359743"/>
                  <a:pt x="505964" y="369977"/>
                  <a:pt x="480178" y="379676"/>
                </a:cubicBezTo>
                <a:cubicBezTo>
                  <a:pt x="487302" y="369013"/>
                  <a:pt x="494589" y="358444"/>
                  <a:pt x="501552" y="347668"/>
                </a:cubicBezTo>
                <a:cubicBezTo>
                  <a:pt x="547377" y="276947"/>
                  <a:pt x="592068" y="205489"/>
                  <a:pt x="636678" y="134004"/>
                </a:cubicBezTo>
                <a:cubicBezTo>
                  <a:pt x="651494" y="105557"/>
                  <a:pt x="640443" y="70509"/>
                  <a:pt x="611985" y="55701"/>
                </a:cubicBezTo>
                <a:cubicBezTo>
                  <a:pt x="604900" y="51997"/>
                  <a:pt x="597249" y="49847"/>
                  <a:pt x="589720" y="49248"/>
                </a:cubicBezTo>
                <a:cubicBezTo>
                  <a:pt x="567172" y="47443"/>
                  <a:pt x="544664" y="59032"/>
                  <a:pt x="533572" y="80366"/>
                </a:cubicBezTo>
                <a:cubicBezTo>
                  <a:pt x="500580" y="157888"/>
                  <a:pt x="467709" y="235446"/>
                  <a:pt x="436053" y="313514"/>
                </a:cubicBezTo>
                <a:cubicBezTo>
                  <a:pt x="433017" y="320942"/>
                  <a:pt x="430264" y="328459"/>
                  <a:pt x="427309" y="335904"/>
                </a:cubicBezTo>
                <a:cubicBezTo>
                  <a:pt x="425164" y="325626"/>
                  <a:pt x="423221" y="315311"/>
                  <a:pt x="420994" y="305037"/>
                </a:cubicBezTo>
                <a:cubicBezTo>
                  <a:pt x="401765" y="216784"/>
                  <a:pt x="381363" y="128834"/>
                  <a:pt x="360758" y="40897"/>
                </a:cubicBezTo>
                <a:cubicBezTo>
                  <a:pt x="352419" y="14106"/>
                  <a:pt x="326430" y="-2422"/>
                  <a:pt x="299550" y="29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7"/>
          <p:cNvSpPr/>
          <p:nvPr/>
        </p:nvSpPr>
        <p:spPr>
          <a:xfrm>
            <a:off x="3901001" y="1735525"/>
            <a:ext cx="4600501" cy="171031"/>
          </a:xfrm>
          <a:custGeom>
            <a:avLst/>
            <a:gdLst/>
            <a:ahLst/>
            <a:cxnLst/>
            <a:rect l="l" t="t" r="r" b="b"/>
            <a:pathLst>
              <a:path w="6667393" h="171031" extrusionOk="0">
                <a:moveTo>
                  <a:pt x="86024" y="2"/>
                </a:moveTo>
                <a:cubicBezTo>
                  <a:pt x="38811" y="-294"/>
                  <a:pt x="297" y="37678"/>
                  <a:pt x="2" y="84887"/>
                </a:cubicBezTo>
                <a:cubicBezTo>
                  <a:pt x="-298" y="132088"/>
                  <a:pt x="37799" y="170626"/>
                  <a:pt x="85012" y="170909"/>
                </a:cubicBezTo>
                <a:cubicBezTo>
                  <a:pt x="326434" y="170991"/>
                  <a:pt x="567824" y="171274"/>
                  <a:pt x="809246" y="170545"/>
                </a:cubicBezTo>
                <a:cubicBezTo>
                  <a:pt x="875478" y="170343"/>
                  <a:pt x="941754" y="170343"/>
                  <a:pt x="1007985" y="169897"/>
                </a:cubicBezTo>
                <a:cubicBezTo>
                  <a:pt x="1093449" y="169331"/>
                  <a:pt x="1178820" y="168724"/>
                  <a:pt x="1264280" y="167509"/>
                </a:cubicBezTo>
                <a:cubicBezTo>
                  <a:pt x="1309153" y="166861"/>
                  <a:pt x="1354132" y="165445"/>
                  <a:pt x="1399005" y="164837"/>
                </a:cubicBezTo>
                <a:cubicBezTo>
                  <a:pt x="1441729" y="164271"/>
                  <a:pt x="1484425" y="163785"/>
                  <a:pt x="1527157" y="163582"/>
                </a:cubicBezTo>
                <a:cubicBezTo>
                  <a:pt x="1557061" y="163421"/>
                  <a:pt x="1586940" y="163825"/>
                  <a:pt x="1616847" y="163947"/>
                </a:cubicBezTo>
                <a:cubicBezTo>
                  <a:pt x="1674529" y="164190"/>
                  <a:pt x="1732219" y="164433"/>
                  <a:pt x="1789905" y="164716"/>
                </a:cubicBezTo>
                <a:cubicBezTo>
                  <a:pt x="1935184" y="165404"/>
                  <a:pt x="2080430" y="165647"/>
                  <a:pt x="2225710" y="165606"/>
                </a:cubicBezTo>
                <a:cubicBezTo>
                  <a:pt x="2606023" y="165485"/>
                  <a:pt x="2986336" y="160789"/>
                  <a:pt x="3366649" y="159899"/>
                </a:cubicBezTo>
                <a:cubicBezTo>
                  <a:pt x="3535440" y="159494"/>
                  <a:pt x="3704247" y="159939"/>
                  <a:pt x="3873053" y="160668"/>
                </a:cubicBezTo>
                <a:cubicBezTo>
                  <a:pt x="3967051" y="161073"/>
                  <a:pt x="4061008" y="162166"/>
                  <a:pt x="4155005" y="161801"/>
                </a:cubicBezTo>
                <a:cubicBezTo>
                  <a:pt x="4266127" y="161356"/>
                  <a:pt x="4377248" y="158967"/>
                  <a:pt x="4488368" y="157510"/>
                </a:cubicBezTo>
                <a:cubicBezTo>
                  <a:pt x="4644343" y="155446"/>
                  <a:pt x="4800317" y="154231"/>
                  <a:pt x="4956292" y="153057"/>
                </a:cubicBezTo>
                <a:cubicBezTo>
                  <a:pt x="5520317" y="148847"/>
                  <a:pt x="6084382" y="147430"/>
                  <a:pt x="6648408" y="145487"/>
                </a:cubicBezTo>
                <a:cubicBezTo>
                  <a:pt x="6658852" y="145528"/>
                  <a:pt x="6667312" y="137189"/>
                  <a:pt x="6667393" y="126745"/>
                </a:cubicBezTo>
                <a:cubicBezTo>
                  <a:pt x="6667434" y="116341"/>
                  <a:pt x="6659095" y="107840"/>
                  <a:pt x="6648650" y="107799"/>
                </a:cubicBezTo>
                <a:cubicBezTo>
                  <a:pt x="6082561" y="98731"/>
                  <a:pt x="5516431" y="90149"/>
                  <a:pt x="4950341" y="78815"/>
                </a:cubicBezTo>
                <a:cubicBezTo>
                  <a:pt x="4794407" y="75690"/>
                  <a:pt x="4638473" y="72564"/>
                  <a:pt x="4482539" y="68569"/>
                </a:cubicBezTo>
                <a:cubicBezTo>
                  <a:pt x="4373604" y="65776"/>
                  <a:pt x="4264629" y="61877"/>
                  <a:pt x="4155653" y="60092"/>
                </a:cubicBezTo>
                <a:cubicBezTo>
                  <a:pt x="4061656" y="58550"/>
                  <a:pt x="3967658" y="58582"/>
                  <a:pt x="3873661" y="57813"/>
                </a:cubicBezTo>
                <a:cubicBezTo>
                  <a:pt x="3704895" y="56437"/>
                  <a:pt x="3536168" y="54761"/>
                  <a:pt x="3367406" y="52251"/>
                </a:cubicBezTo>
                <a:cubicBezTo>
                  <a:pt x="2987138" y="46591"/>
                  <a:pt x="2606877" y="37014"/>
                  <a:pt x="2226596" y="32136"/>
                </a:cubicBezTo>
                <a:cubicBezTo>
                  <a:pt x="2081325" y="30270"/>
                  <a:pt x="1936066" y="28598"/>
                  <a:pt x="1790787" y="27452"/>
                </a:cubicBezTo>
                <a:cubicBezTo>
                  <a:pt x="1730972" y="26982"/>
                  <a:pt x="1671100" y="26570"/>
                  <a:pt x="1611281" y="26063"/>
                </a:cubicBezTo>
                <a:cubicBezTo>
                  <a:pt x="1583511" y="25829"/>
                  <a:pt x="1555806" y="25780"/>
                  <a:pt x="1528039" y="25302"/>
                </a:cubicBezTo>
                <a:cubicBezTo>
                  <a:pt x="1485320" y="24570"/>
                  <a:pt x="1442604" y="23643"/>
                  <a:pt x="1399892" y="22521"/>
                </a:cubicBezTo>
                <a:cubicBezTo>
                  <a:pt x="1355027" y="21343"/>
                  <a:pt x="1310157" y="19421"/>
                  <a:pt x="1265292" y="18218"/>
                </a:cubicBezTo>
                <a:cubicBezTo>
                  <a:pt x="1179856" y="15931"/>
                  <a:pt x="1094319" y="14162"/>
                  <a:pt x="1008867" y="12527"/>
                </a:cubicBezTo>
                <a:cubicBezTo>
                  <a:pt x="942648" y="11260"/>
                  <a:pt x="876482" y="10397"/>
                  <a:pt x="810258" y="9365"/>
                </a:cubicBezTo>
                <a:cubicBezTo>
                  <a:pt x="568865" y="5600"/>
                  <a:pt x="327426" y="2965"/>
                  <a:pt x="86024" y="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7"/>
          <p:cNvSpPr/>
          <p:nvPr/>
        </p:nvSpPr>
        <p:spPr>
          <a:xfrm>
            <a:off x="2314448" y="2021151"/>
            <a:ext cx="755026" cy="698879"/>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7"/>
          <p:cNvSpPr/>
          <p:nvPr/>
        </p:nvSpPr>
        <p:spPr>
          <a:xfrm rot="2551618">
            <a:off x="2329689" y="2829816"/>
            <a:ext cx="724545" cy="733436"/>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7"/>
          <p:cNvSpPr/>
          <p:nvPr/>
        </p:nvSpPr>
        <p:spPr>
          <a:xfrm rot="6543174">
            <a:off x="2342942" y="3624290"/>
            <a:ext cx="698038" cy="759477"/>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7"/>
          <p:cNvSpPr/>
          <p:nvPr/>
        </p:nvSpPr>
        <p:spPr>
          <a:xfrm rot="-3105970">
            <a:off x="2335015" y="4419682"/>
            <a:ext cx="714417" cy="742878"/>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7"/>
          <p:cNvSpPr txBox="1">
            <a:spLocks noGrp="1"/>
          </p:cNvSpPr>
          <p:nvPr>
            <p:ph type="title"/>
          </p:nvPr>
        </p:nvSpPr>
        <p:spPr>
          <a:xfrm>
            <a:off x="2388350" y="1239938"/>
            <a:ext cx="7146000" cy="6666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SzPts val="990"/>
              <a:buNone/>
            </a:pPr>
            <a:r>
              <a:rPr lang="en"/>
              <a:t>5 Core Propositions</a:t>
            </a:r>
            <a:endParaRPr/>
          </a:p>
        </p:txBody>
      </p:sp>
      <p:sp>
        <p:nvSpPr>
          <p:cNvPr id="299" name="Google Shape;299;p27"/>
          <p:cNvSpPr txBox="1">
            <a:spLocks noGrp="1"/>
          </p:cNvSpPr>
          <p:nvPr>
            <p:ph type="subTitle" idx="1"/>
          </p:nvPr>
        </p:nvSpPr>
        <p:spPr>
          <a:xfrm>
            <a:off x="3135125" y="2066700"/>
            <a:ext cx="5887800" cy="27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200"/>
              <a:t>Teachers are committed to students and  their learning.</a:t>
            </a:r>
            <a:endParaRPr sz="2200"/>
          </a:p>
          <a:p>
            <a:pPr marL="0" lvl="0" indent="0" algn="l" rtl="0">
              <a:spcBef>
                <a:spcPts val="0"/>
              </a:spcBef>
              <a:spcAft>
                <a:spcPts val="0"/>
              </a:spcAft>
              <a:buNone/>
            </a:pPr>
            <a:endParaRPr/>
          </a:p>
        </p:txBody>
      </p:sp>
      <p:sp>
        <p:nvSpPr>
          <p:cNvPr id="300" name="Google Shape;300;p27"/>
          <p:cNvSpPr txBox="1">
            <a:spLocks noGrp="1"/>
          </p:cNvSpPr>
          <p:nvPr>
            <p:ph type="subTitle" idx="3"/>
          </p:nvPr>
        </p:nvSpPr>
        <p:spPr>
          <a:xfrm>
            <a:off x="3135125" y="2863506"/>
            <a:ext cx="5887800" cy="27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200"/>
              <a:t>Teachers know the subjects they teach and how to teach those subjects to students.</a:t>
            </a:r>
            <a:endParaRPr sz="2200"/>
          </a:p>
        </p:txBody>
      </p:sp>
      <p:sp>
        <p:nvSpPr>
          <p:cNvPr id="301" name="Google Shape;301;p27"/>
          <p:cNvSpPr txBox="1">
            <a:spLocks noGrp="1"/>
          </p:cNvSpPr>
          <p:nvPr>
            <p:ph type="subTitle" idx="5"/>
          </p:nvPr>
        </p:nvSpPr>
        <p:spPr>
          <a:xfrm>
            <a:off x="3135125" y="3660312"/>
            <a:ext cx="5887800" cy="27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200"/>
              <a:t>Teachers are responsible for managing and monitoring student learning.</a:t>
            </a:r>
            <a:endParaRPr sz="2200"/>
          </a:p>
        </p:txBody>
      </p:sp>
      <p:sp>
        <p:nvSpPr>
          <p:cNvPr id="302" name="Google Shape;302;p27"/>
          <p:cNvSpPr txBox="1">
            <a:spLocks noGrp="1"/>
          </p:cNvSpPr>
          <p:nvPr>
            <p:ph type="subTitle" idx="8"/>
          </p:nvPr>
        </p:nvSpPr>
        <p:spPr>
          <a:xfrm>
            <a:off x="3135125" y="4457119"/>
            <a:ext cx="5887800" cy="27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200"/>
              <a:t>Teachers think systematically about their practice and learn from experience.</a:t>
            </a:r>
            <a:endParaRPr sz="2200"/>
          </a:p>
        </p:txBody>
      </p:sp>
      <p:sp>
        <p:nvSpPr>
          <p:cNvPr id="303" name="Google Shape;303;p27"/>
          <p:cNvSpPr/>
          <p:nvPr/>
        </p:nvSpPr>
        <p:spPr>
          <a:xfrm>
            <a:off x="2294804" y="2066700"/>
            <a:ext cx="755100" cy="6912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2"/>
                </a:solidFill>
                <a:latin typeface="Sriracha"/>
                <a:ea typeface="Sriracha"/>
                <a:cs typeface="Sriracha"/>
                <a:sym typeface="Sriracha"/>
              </a:rPr>
              <a:t>01</a:t>
            </a:r>
            <a:endParaRPr sz="1800" b="1">
              <a:solidFill>
                <a:schemeClr val="dk2"/>
              </a:solidFill>
              <a:latin typeface="Sriracha"/>
              <a:ea typeface="Sriracha"/>
              <a:cs typeface="Sriracha"/>
              <a:sym typeface="Sriracha"/>
            </a:endParaRPr>
          </a:p>
        </p:txBody>
      </p:sp>
      <p:sp>
        <p:nvSpPr>
          <p:cNvPr id="304" name="Google Shape;304;p27"/>
          <p:cNvSpPr/>
          <p:nvPr/>
        </p:nvSpPr>
        <p:spPr>
          <a:xfrm>
            <a:off x="2294804" y="2858028"/>
            <a:ext cx="755100" cy="6912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dk2"/>
                </a:solidFill>
                <a:latin typeface="Sriracha"/>
                <a:ea typeface="Sriracha"/>
                <a:cs typeface="Sriracha"/>
                <a:sym typeface="Sriracha"/>
              </a:rPr>
              <a:t>02</a:t>
            </a:r>
            <a:endParaRPr>
              <a:solidFill>
                <a:schemeClr val="dk2"/>
              </a:solidFill>
              <a:latin typeface="Maven Pro Black"/>
              <a:ea typeface="Maven Pro Black"/>
              <a:cs typeface="Maven Pro Black"/>
              <a:sym typeface="Maven Pro Black"/>
            </a:endParaRPr>
          </a:p>
        </p:txBody>
      </p:sp>
      <p:sp>
        <p:nvSpPr>
          <p:cNvPr id="305" name="Google Shape;305;p27"/>
          <p:cNvSpPr/>
          <p:nvPr/>
        </p:nvSpPr>
        <p:spPr>
          <a:xfrm>
            <a:off x="2294804" y="3649356"/>
            <a:ext cx="755100" cy="6912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dk2"/>
                </a:solidFill>
                <a:latin typeface="Sriracha"/>
                <a:ea typeface="Sriracha"/>
                <a:cs typeface="Sriracha"/>
                <a:sym typeface="Sriracha"/>
              </a:rPr>
              <a:t>03</a:t>
            </a:r>
            <a:endParaRPr sz="1800" b="1">
              <a:solidFill>
                <a:schemeClr val="dk2"/>
              </a:solidFill>
              <a:latin typeface="Sriracha"/>
              <a:ea typeface="Sriracha"/>
              <a:cs typeface="Sriracha"/>
              <a:sym typeface="Sriracha"/>
            </a:endParaRPr>
          </a:p>
        </p:txBody>
      </p:sp>
      <p:sp>
        <p:nvSpPr>
          <p:cNvPr id="306" name="Google Shape;306;p27"/>
          <p:cNvSpPr/>
          <p:nvPr/>
        </p:nvSpPr>
        <p:spPr>
          <a:xfrm>
            <a:off x="2294804" y="4440684"/>
            <a:ext cx="755100" cy="6912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dk2"/>
                </a:solidFill>
                <a:latin typeface="Sriracha"/>
                <a:ea typeface="Sriracha"/>
                <a:cs typeface="Sriracha"/>
                <a:sym typeface="Sriracha"/>
              </a:rPr>
              <a:t>04</a:t>
            </a:r>
            <a:endParaRPr>
              <a:solidFill>
                <a:schemeClr val="dk2"/>
              </a:solidFill>
              <a:latin typeface="Maven Pro Black"/>
              <a:ea typeface="Maven Pro Black"/>
              <a:cs typeface="Maven Pro Black"/>
              <a:sym typeface="Maven Pro Black"/>
            </a:endParaRPr>
          </a:p>
        </p:txBody>
      </p:sp>
      <p:sp>
        <p:nvSpPr>
          <p:cNvPr id="307" name="Google Shape;307;p27"/>
          <p:cNvSpPr/>
          <p:nvPr/>
        </p:nvSpPr>
        <p:spPr>
          <a:xfrm rot="-3105970">
            <a:off x="2328440" y="5246762"/>
            <a:ext cx="714417" cy="742878"/>
          </a:xfrm>
          <a:custGeom>
            <a:avLst/>
            <a:gdLst/>
            <a:ahLst/>
            <a:cxnLst/>
            <a:rect l="l" t="t" r="r" b="b"/>
            <a:pathLst>
              <a:path w="1360408" h="1377102" extrusionOk="0">
                <a:moveTo>
                  <a:pt x="723965" y="140"/>
                </a:moveTo>
                <a:cubicBezTo>
                  <a:pt x="638225" y="-1322"/>
                  <a:pt x="552595" y="8600"/>
                  <a:pt x="469819" y="34039"/>
                </a:cubicBezTo>
                <a:cubicBezTo>
                  <a:pt x="440284" y="43119"/>
                  <a:pt x="411336" y="54223"/>
                  <a:pt x="383291" y="67185"/>
                </a:cubicBezTo>
                <a:cubicBezTo>
                  <a:pt x="347489" y="83729"/>
                  <a:pt x="313040" y="103513"/>
                  <a:pt x="280821" y="126263"/>
                </a:cubicBezTo>
                <a:cubicBezTo>
                  <a:pt x="241930" y="153721"/>
                  <a:pt x="206092" y="185568"/>
                  <a:pt x="174306" y="221013"/>
                </a:cubicBezTo>
                <a:cubicBezTo>
                  <a:pt x="79641" y="326568"/>
                  <a:pt x="23113" y="462306"/>
                  <a:pt x="5803" y="602424"/>
                </a:cubicBezTo>
                <a:cubicBezTo>
                  <a:pt x="-1030" y="657705"/>
                  <a:pt x="-1714" y="713682"/>
                  <a:pt x="3147" y="769154"/>
                </a:cubicBezTo>
                <a:cubicBezTo>
                  <a:pt x="13911" y="892039"/>
                  <a:pt x="55044" y="1012738"/>
                  <a:pt x="131040" y="1110840"/>
                </a:cubicBezTo>
                <a:cubicBezTo>
                  <a:pt x="175569" y="1168323"/>
                  <a:pt x="231109" y="1217427"/>
                  <a:pt x="292078" y="1256827"/>
                </a:cubicBezTo>
                <a:cubicBezTo>
                  <a:pt x="415655" y="1336689"/>
                  <a:pt x="564278" y="1379433"/>
                  <a:pt x="711440" y="1377004"/>
                </a:cubicBezTo>
                <a:cubicBezTo>
                  <a:pt x="768530" y="1376065"/>
                  <a:pt x="825642" y="1368050"/>
                  <a:pt x="880324" y="1351452"/>
                </a:cubicBezTo>
                <a:cubicBezTo>
                  <a:pt x="936848" y="1334296"/>
                  <a:pt x="990716" y="1308688"/>
                  <a:pt x="1040480" y="1276943"/>
                </a:cubicBezTo>
                <a:cubicBezTo>
                  <a:pt x="1151843" y="1205898"/>
                  <a:pt x="1244076" y="1103501"/>
                  <a:pt x="1299811" y="983453"/>
                </a:cubicBezTo>
                <a:cubicBezTo>
                  <a:pt x="1343352" y="889667"/>
                  <a:pt x="1364439" y="786103"/>
                  <a:pt x="1359771" y="682751"/>
                </a:cubicBezTo>
                <a:cubicBezTo>
                  <a:pt x="1357541" y="633307"/>
                  <a:pt x="1350392" y="583835"/>
                  <a:pt x="1335612" y="536516"/>
                </a:cubicBezTo>
                <a:cubicBezTo>
                  <a:pt x="1317590" y="478822"/>
                  <a:pt x="1289006" y="424533"/>
                  <a:pt x="1253257" y="375854"/>
                </a:cubicBezTo>
                <a:cubicBezTo>
                  <a:pt x="1211869" y="319492"/>
                  <a:pt x="1160733" y="270461"/>
                  <a:pt x="1102590" y="231640"/>
                </a:cubicBezTo>
                <a:cubicBezTo>
                  <a:pt x="1034703" y="186313"/>
                  <a:pt x="957967" y="154940"/>
                  <a:pt x="878045" y="138533"/>
                </a:cubicBezTo>
                <a:cubicBezTo>
                  <a:pt x="788205" y="120090"/>
                  <a:pt x="694733" y="120887"/>
                  <a:pt x="605177" y="140557"/>
                </a:cubicBezTo>
                <a:cubicBezTo>
                  <a:pt x="532084" y="156612"/>
                  <a:pt x="461942" y="184580"/>
                  <a:pt x="397330" y="222276"/>
                </a:cubicBezTo>
                <a:cubicBezTo>
                  <a:pt x="363427" y="242060"/>
                  <a:pt x="331252" y="264535"/>
                  <a:pt x="300430" y="288820"/>
                </a:cubicBezTo>
                <a:cubicBezTo>
                  <a:pt x="273595" y="310222"/>
                  <a:pt x="269162" y="349274"/>
                  <a:pt x="290564" y="376105"/>
                </a:cubicBezTo>
                <a:cubicBezTo>
                  <a:pt x="311963" y="402940"/>
                  <a:pt x="351015" y="407377"/>
                  <a:pt x="377850" y="385975"/>
                </a:cubicBezTo>
                <a:cubicBezTo>
                  <a:pt x="452700" y="325475"/>
                  <a:pt x="537650" y="279853"/>
                  <a:pt x="631744" y="257953"/>
                </a:cubicBezTo>
                <a:cubicBezTo>
                  <a:pt x="706849" y="240473"/>
                  <a:pt x="785512" y="238688"/>
                  <a:pt x="861221" y="253524"/>
                </a:cubicBezTo>
                <a:cubicBezTo>
                  <a:pt x="925331" y="266089"/>
                  <a:pt x="987251" y="290079"/>
                  <a:pt x="1042880" y="324366"/>
                </a:cubicBezTo>
                <a:cubicBezTo>
                  <a:pt x="1090361" y="353634"/>
                  <a:pt x="1133724" y="389893"/>
                  <a:pt x="1168753" y="433414"/>
                </a:cubicBezTo>
                <a:cubicBezTo>
                  <a:pt x="1203672" y="476798"/>
                  <a:pt x="1229709" y="527145"/>
                  <a:pt x="1244400" y="580916"/>
                </a:cubicBezTo>
                <a:cubicBezTo>
                  <a:pt x="1251189" y="605747"/>
                  <a:pt x="1255297" y="631234"/>
                  <a:pt x="1257937" y="656818"/>
                </a:cubicBezTo>
                <a:cubicBezTo>
                  <a:pt x="1266094" y="735842"/>
                  <a:pt x="1257589" y="816371"/>
                  <a:pt x="1232385" y="891739"/>
                </a:cubicBezTo>
                <a:cubicBezTo>
                  <a:pt x="1192750" y="1010256"/>
                  <a:pt x="1113730" y="1114402"/>
                  <a:pt x="1013531" y="1188515"/>
                </a:cubicBezTo>
                <a:cubicBezTo>
                  <a:pt x="964342" y="1224900"/>
                  <a:pt x="909628" y="1254382"/>
                  <a:pt x="851355" y="1273275"/>
                </a:cubicBezTo>
                <a:cubicBezTo>
                  <a:pt x="759179" y="1303154"/>
                  <a:pt x="658672" y="1304134"/>
                  <a:pt x="564064" y="1285921"/>
                </a:cubicBezTo>
                <a:cubicBezTo>
                  <a:pt x="460096" y="1265911"/>
                  <a:pt x="360168" y="1221228"/>
                  <a:pt x="277784" y="1154487"/>
                </a:cubicBezTo>
                <a:cubicBezTo>
                  <a:pt x="231239" y="1116778"/>
                  <a:pt x="190337" y="1071751"/>
                  <a:pt x="157102" y="1021911"/>
                </a:cubicBezTo>
                <a:cubicBezTo>
                  <a:pt x="134392" y="987854"/>
                  <a:pt x="115046" y="951267"/>
                  <a:pt x="100173" y="913117"/>
                </a:cubicBezTo>
                <a:cubicBezTo>
                  <a:pt x="74791" y="848007"/>
                  <a:pt x="61963" y="778481"/>
                  <a:pt x="58680" y="708813"/>
                </a:cubicBezTo>
                <a:cubicBezTo>
                  <a:pt x="50697" y="539322"/>
                  <a:pt x="103031" y="368410"/>
                  <a:pt x="216937" y="240874"/>
                </a:cubicBezTo>
                <a:cubicBezTo>
                  <a:pt x="245092" y="209351"/>
                  <a:pt x="276578" y="180909"/>
                  <a:pt x="310805" y="156118"/>
                </a:cubicBezTo>
                <a:cubicBezTo>
                  <a:pt x="338915" y="135752"/>
                  <a:pt x="368900" y="117924"/>
                  <a:pt x="400115" y="102731"/>
                </a:cubicBezTo>
                <a:cubicBezTo>
                  <a:pt x="533865" y="37641"/>
                  <a:pt x="685896" y="22841"/>
                  <a:pt x="832378" y="38087"/>
                </a:cubicBezTo>
                <a:cubicBezTo>
                  <a:pt x="879558" y="43001"/>
                  <a:pt x="926242" y="51134"/>
                  <a:pt x="972544" y="61363"/>
                </a:cubicBezTo>
                <a:cubicBezTo>
                  <a:pt x="979940" y="63076"/>
                  <a:pt x="987279" y="58514"/>
                  <a:pt x="988991" y="51118"/>
                </a:cubicBezTo>
                <a:cubicBezTo>
                  <a:pt x="990704" y="43726"/>
                  <a:pt x="986137" y="36257"/>
                  <a:pt x="978746" y="34549"/>
                </a:cubicBezTo>
                <a:cubicBezTo>
                  <a:pt x="895520" y="14405"/>
                  <a:pt x="809704" y="1597"/>
                  <a:pt x="723965" y="14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7"/>
          <p:cNvSpPr txBox="1">
            <a:spLocks noGrp="1"/>
          </p:cNvSpPr>
          <p:nvPr>
            <p:ph type="subTitle" idx="8"/>
          </p:nvPr>
        </p:nvSpPr>
        <p:spPr>
          <a:xfrm>
            <a:off x="3129075" y="5284200"/>
            <a:ext cx="5887800" cy="271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2200"/>
              <a:t>Teachers are members of learning communities.</a:t>
            </a:r>
            <a:endParaRPr sz="2200"/>
          </a:p>
        </p:txBody>
      </p:sp>
      <p:sp>
        <p:nvSpPr>
          <p:cNvPr id="309" name="Google Shape;309;p27"/>
          <p:cNvSpPr/>
          <p:nvPr/>
        </p:nvSpPr>
        <p:spPr>
          <a:xfrm>
            <a:off x="2288229" y="5267765"/>
            <a:ext cx="755100" cy="691200"/>
          </a:xfrm>
          <a:prstGeom prst="ellipse">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800" b="1">
                <a:solidFill>
                  <a:schemeClr val="dk2"/>
                </a:solidFill>
                <a:latin typeface="Sriracha"/>
                <a:ea typeface="Sriracha"/>
                <a:cs typeface="Sriracha"/>
                <a:sym typeface="Sriracha"/>
              </a:rPr>
              <a:t>05</a:t>
            </a:r>
            <a:endParaRPr>
              <a:solidFill>
                <a:schemeClr val="dk2"/>
              </a:solidFill>
              <a:latin typeface="Maven Pro Black"/>
              <a:ea typeface="Maven Pro Black"/>
              <a:cs typeface="Maven Pro Black"/>
              <a:sym typeface="Maven Pro Black"/>
            </a:endParaRPr>
          </a:p>
        </p:txBody>
      </p:sp>
      <p:pic>
        <p:nvPicPr>
          <p:cNvPr id="310" name="Google Shape;310;p27">
            <a:hlinkClick r:id="rId3"/>
          </p:cNvPr>
          <p:cNvPicPr preferRelativeResize="0"/>
          <p:nvPr/>
        </p:nvPicPr>
        <p:blipFill rotWithShape="1">
          <a:blip r:embed="rId4">
            <a:alphaModFix/>
          </a:blip>
          <a:srcRect t="3063"/>
          <a:stretch/>
        </p:blipFill>
        <p:spPr>
          <a:xfrm>
            <a:off x="8949125" y="4091638"/>
            <a:ext cx="1752600" cy="2024975"/>
          </a:xfrm>
          <a:prstGeom prst="rect">
            <a:avLst/>
          </a:prstGeom>
          <a:noFill/>
          <a:ln>
            <a:noFill/>
          </a:ln>
        </p:spPr>
      </p:pic>
      <p:sp>
        <p:nvSpPr>
          <p:cNvPr id="311" name="Google Shape;311;p27"/>
          <p:cNvSpPr/>
          <p:nvPr/>
        </p:nvSpPr>
        <p:spPr>
          <a:xfrm>
            <a:off x="8774675" y="795950"/>
            <a:ext cx="2101500" cy="3135600"/>
          </a:xfrm>
          <a:prstGeom prst="downArrow">
            <a:avLst>
              <a:gd name="adj1" fmla="val 50000"/>
              <a:gd name="adj2" fmla="val 50000"/>
            </a:avLst>
          </a:prstGeom>
          <a:solidFill>
            <a:schemeClr val="lt2"/>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Click here to read more about these in “What Teachers Should Know and be Able to Do”</a:t>
            </a:r>
            <a:endParaRPr/>
          </a:p>
          <a:p>
            <a:pPr marL="0" lvl="0" indent="0" algn="ctr" rtl="0">
              <a:spcBef>
                <a:spcPts val="0"/>
              </a:spcBef>
              <a:spcAft>
                <a:spcPts val="0"/>
              </a:spcAft>
              <a:buNone/>
            </a:pPr>
            <a:endParaRPr>
              <a:latin typeface="Maven Pro"/>
              <a:ea typeface="Maven Pro"/>
              <a:cs typeface="Maven Pro"/>
              <a:sym typeface="Maven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8"/>
          <p:cNvSpPr txBox="1">
            <a:spLocks noGrp="1"/>
          </p:cNvSpPr>
          <p:nvPr>
            <p:ph type="title"/>
          </p:nvPr>
        </p:nvSpPr>
        <p:spPr>
          <a:xfrm>
            <a:off x="1324475" y="662250"/>
            <a:ext cx="9532200" cy="840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3600"/>
              <a:t>National Board Standards</a:t>
            </a:r>
            <a:endParaRPr sz="3600"/>
          </a:p>
        </p:txBody>
      </p:sp>
      <p:pic>
        <p:nvPicPr>
          <p:cNvPr id="317" name="Google Shape;317;p28"/>
          <p:cNvPicPr preferRelativeResize="0"/>
          <p:nvPr/>
        </p:nvPicPr>
        <p:blipFill rotWithShape="1">
          <a:blip r:embed="rId3">
            <a:alphaModFix/>
          </a:blip>
          <a:srcRect l="8966"/>
          <a:stretch/>
        </p:blipFill>
        <p:spPr>
          <a:xfrm>
            <a:off x="6096000" y="1407374"/>
            <a:ext cx="4649000" cy="4689800"/>
          </a:xfrm>
          <a:prstGeom prst="rect">
            <a:avLst/>
          </a:prstGeom>
          <a:noFill/>
          <a:ln>
            <a:noFill/>
          </a:ln>
        </p:spPr>
      </p:pic>
      <p:sp>
        <p:nvSpPr>
          <p:cNvPr id="318" name="Google Shape;318;p28"/>
          <p:cNvSpPr txBox="1"/>
          <p:nvPr/>
        </p:nvSpPr>
        <p:spPr>
          <a:xfrm>
            <a:off x="1545771" y="1502775"/>
            <a:ext cx="4550229" cy="44991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2600" dirty="0">
                <a:solidFill>
                  <a:schemeClr val="dk2"/>
                </a:solidFill>
                <a:latin typeface="Maven Pro"/>
                <a:ea typeface="Maven Pro"/>
                <a:cs typeface="Maven Pro"/>
                <a:sym typeface="Maven Pro"/>
              </a:rPr>
              <a:t>National Board Standards define what accomplished teachers should know and be able to do in 25 certificate areas. They cover 16 different subject areas and four developmental levels and are applicable to most teachers in U.S. public schools.</a:t>
            </a:r>
            <a:endParaRPr sz="2600" dirty="0">
              <a:solidFill>
                <a:schemeClr val="dk2"/>
              </a:solidFill>
              <a:latin typeface="Maven Pro"/>
              <a:ea typeface="Maven Pro"/>
              <a:cs typeface="Maven Pro"/>
              <a:sym typeface="Maven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9"/>
          <p:cNvSpPr txBox="1"/>
          <p:nvPr/>
        </p:nvSpPr>
        <p:spPr>
          <a:xfrm>
            <a:off x="1400900" y="547625"/>
            <a:ext cx="9322200" cy="7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chemeClr val="dk1"/>
                </a:solidFill>
                <a:latin typeface="Sriracha"/>
                <a:ea typeface="Sriracha"/>
                <a:cs typeface="Sriracha"/>
                <a:sym typeface="Sriracha"/>
              </a:rPr>
              <a:t>National Board Certificate Areas</a:t>
            </a:r>
            <a:endParaRPr sz="3600" b="1">
              <a:solidFill>
                <a:schemeClr val="dk1"/>
              </a:solidFill>
              <a:latin typeface="Sriracha"/>
              <a:ea typeface="Sriracha"/>
              <a:cs typeface="Sriracha"/>
              <a:sym typeface="Sriracha"/>
            </a:endParaRPr>
          </a:p>
        </p:txBody>
      </p:sp>
      <p:pic>
        <p:nvPicPr>
          <p:cNvPr id="324" name="Google Shape;324;p29"/>
          <p:cNvPicPr preferRelativeResize="0"/>
          <p:nvPr/>
        </p:nvPicPr>
        <p:blipFill>
          <a:blip r:embed="rId3">
            <a:alphaModFix/>
          </a:blip>
          <a:stretch>
            <a:fillRect/>
          </a:stretch>
        </p:blipFill>
        <p:spPr>
          <a:xfrm>
            <a:off x="1350300" y="1292550"/>
            <a:ext cx="9423377" cy="4814074"/>
          </a:xfrm>
          <a:prstGeom prst="rect">
            <a:avLst/>
          </a:prstGeom>
          <a:noFill/>
          <a:ln>
            <a:noFill/>
          </a:ln>
        </p:spPr>
      </p:pic>
    </p:spTree>
  </p:cSld>
  <p:clrMapOvr>
    <a:masterClrMapping/>
  </p:clrMapOvr>
</p:sld>
</file>

<file path=ppt/theme/theme1.xml><?xml version="1.0" encoding="utf-8"?>
<a:theme xmlns:a="http://schemas.openxmlformats.org/drawingml/2006/main" name="SlidesMania Template">
  <a:themeElements>
    <a:clrScheme name="Simple Light">
      <a:dk1>
        <a:srgbClr val="1A3B58"/>
      </a:dk1>
      <a:lt1>
        <a:srgbClr val="AF96DB"/>
      </a:lt1>
      <a:dk2>
        <a:srgbClr val="000000"/>
      </a:dk2>
      <a:lt2>
        <a:srgbClr val="FFFFFF"/>
      </a:lt2>
      <a:accent1>
        <a:srgbClr val="FFC8DD"/>
      </a:accent1>
      <a:accent2>
        <a:srgbClr val="BDE0FE"/>
      </a:accent2>
      <a:accent3>
        <a:srgbClr val="E8D2F8"/>
      </a:accent3>
      <a:accent4>
        <a:srgbClr val="FFC8DD"/>
      </a:accent4>
      <a:accent5>
        <a:srgbClr val="BDE0FE"/>
      </a:accent5>
      <a:accent6>
        <a:srgbClr val="E8D2F8"/>
      </a:accent6>
      <a:hlink>
        <a:srgbClr val="99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1597</Words>
  <Application>Microsoft Office PowerPoint</Application>
  <PresentationFormat>Widescreen</PresentationFormat>
  <Paragraphs>204</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Sriracha</vt:lpstr>
      <vt:lpstr>Homemade Apple</vt:lpstr>
      <vt:lpstr>Poppins</vt:lpstr>
      <vt:lpstr>Poppins Light</vt:lpstr>
      <vt:lpstr>Arial</vt:lpstr>
      <vt:lpstr>Source Sans Pro</vt:lpstr>
      <vt:lpstr>Maven Pro Black</vt:lpstr>
      <vt:lpstr>Calibri</vt:lpstr>
      <vt:lpstr>Maven Pro</vt:lpstr>
      <vt:lpstr>SlidesMania Template</vt:lpstr>
      <vt:lpstr>Exploring National  Board Certification</vt:lpstr>
      <vt:lpstr>Hello! I’m Wendy Avery</vt:lpstr>
      <vt:lpstr>Table of contents.</vt:lpstr>
      <vt:lpstr>Who is eligible to pursue NBCT?</vt:lpstr>
      <vt:lpstr>Eligibility</vt:lpstr>
      <vt:lpstr>What do you have to do?</vt:lpstr>
      <vt:lpstr>5 Core Propositions</vt:lpstr>
      <vt:lpstr>National Board Standards</vt:lpstr>
      <vt:lpstr>PowerPoint Presentation</vt:lpstr>
      <vt:lpstr>Architecture of Accomplished Teaching</vt:lpstr>
      <vt:lpstr>Career &amp; Technical Education - Early Adolescence thru Young Adulthood (CTE - EAYA)</vt:lpstr>
      <vt:lpstr>Career &amp; Technical Education - Early Adolescence thru Young Adulthood (CTE - EAYA)</vt:lpstr>
      <vt:lpstr>The Process and Scoring</vt:lpstr>
      <vt:lpstr>Component 1: Computer-based Content Test</vt:lpstr>
      <vt:lpstr>Component 2: Differentiation in Instruction</vt:lpstr>
      <vt:lpstr>Component 3: Teaching Practice &amp; Learning Environment </vt:lpstr>
      <vt:lpstr>Component 4: Effective &amp; Reflective Practitioner</vt:lpstr>
      <vt:lpstr>Here’s what I had to do for my portfolio submission:</vt:lpstr>
      <vt:lpstr>Form writing: 3 pages  Evidence: 20 pages  Written commentary: 11 pages </vt:lpstr>
      <vt:lpstr>Form writing: 9 pages  Evidence: 6 pages  Videos: 2, 10-15 minutes each  Written commentary: 8 pages  </vt:lpstr>
      <vt:lpstr>Form writing: 9 pages  Evidence: 17 pages  Written commentary: 12 pages  </vt:lpstr>
      <vt:lpstr>45 multiple-choice &amp; 3 essay questions</vt:lpstr>
      <vt:lpstr>IN TOTAL:  Form writing: 21 pages Evidence: 43 pages Videos: 2, 14-15 minutes each Written commentary: 31 pages Content Exam: 3 written response + 45 multiple choice questions   </vt:lpstr>
      <vt:lpstr>When is everything due? </vt:lpstr>
      <vt:lpstr>2025-2026 Timeline</vt:lpstr>
      <vt:lpstr>Important Dates to Remember</vt:lpstr>
      <vt:lpstr>Costs</vt:lpstr>
      <vt:lpstr>Where is all the information? </vt:lpstr>
      <vt:lpstr>Resources</vt:lpstr>
      <vt:lpstr>Facebook groups</vt:lpstr>
      <vt:lpstr>How do I even get started? </vt:lpstr>
      <vt:lpstr>Homeroom (linked here)</vt:lpstr>
      <vt:lpstr>More Resources/Advice</vt:lpstr>
      <vt:lpstr>PowerPoint Presentation</vt:lpstr>
      <vt:lpstr>Why should I do this? </vt:lpstr>
      <vt:lpstr>TIA: Teacher Incentive Allotment for 2024-2025  (90% of this goes to the teacher, 10% to the district for administrative costs)</vt:lpstr>
      <vt:lpstr>Currently, there are only 41 Nationally Certified CTE teachers in Texas. </vt:lpstr>
      <vt:lpstr>PowerPoint Presentation</vt:lpstr>
      <vt:lpstr>Earning Recognized Designation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Avery, Wendy</cp:lastModifiedBy>
  <cp:revision>1</cp:revision>
  <dcterms:modified xsi:type="dcterms:W3CDTF">2025-07-21T02:03:22Z</dcterms:modified>
</cp:coreProperties>
</file>