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71" r:id="rId3"/>
    <p:sldId id="3400" r:id="rId4"/>
    <p:sldId id="3345" r:id="rId5"/>
    <p:sldId id="3402" r:id="rId6"/>
    <p:sldId id="3403" r:id="rId7"/>
    <p:sldId id="3404" r:id="rId8"/>
    <p:sldId id="3405" r:id="rId9"/>
    <p:sldId id="3362" r:id="rId10"/>
    <p:sldId id="3363" r:id="rId11"/>
    <p:sldId id="3406" r:id="rId12"/>
    <p:sldId id="3364" r:id="rId13"/>
    <p:sldId id="3365" r:id="rId14"/>
    <p:sldId id="3407" r:id="rId15"/>
    <p:sldId id="3366" r:id="rId16"/>
    <p:sldId id="3408" r:id="rId17"/>
    <p:sldId id="3409" r:id="rId18"/>
    <p:sldId id="3367" r:id="rId19"/>
    <p:sldId id="258" r:id="rId20"/>
    <p:sldId id="28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1A94"/>
    <a:srgbClr val="1D42DD"/>
    <a:srgbClr val="D4DBFE"/>
    <a:srgbClr val="6170FF"/>
    <a:srgbClr val="0B16AB"/>
    <a:srgbClr val="071A94"/>
    <a:srgbClr val="000000"/>
    <a:srgbClr val="0C17AB"/>
    <a:srgbClr val="003298"/>
    <a:srgbClr val="2B4A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02" autoAdjust="0"/>
    <p:restoredTop sz="86497" autoAdjust="0"/>
  </p:normalViewPr>
  <p:slideViewPr>
    <p:cSldViewPr snapToGrid="0">
      <p:cViewPr varScale="1">
        <p:scale>
          <a:sx n="75" d="100"/>
          <a:sy n="75" d="100"/>
        </p:scale>
        <p:origin x="82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59" d="100"/>
          <a:sy n="159" d="100"/>
        </p:scale>
        <p:origin x="682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18DB4E-B652-3744-AF8B-663D9CBE37BE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18CEC-04A0-664B-B58E-1A45F6AD5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5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18CEC-04A0-664B-B58E-1A45F6AD53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50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39154-C87A-38F3-95EC-8B131A5B3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396373-E24B-2C0C-6735-8510BD3A1A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EF6F54-E898-59BC-FBCF-947E46FD60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4BC73E-78A3-3714-F86A-33AF5E0D25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18CEC-04A0-664B-B58E-1A45F6AD533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793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18CEC-04A0-664B-B58E-1A45F6AD533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3480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18CEC-04A0-664B-B58E-1A45F6AD533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90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18CEC-04A0-664B-B58E-1A45F6AD53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50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B58AC-EA51-1C0A-C5BB-5DBAD43E4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7A86EB-1CF2-AACE-7683-8DFE3E41D2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293017-19DC-4E5A-9956-CA0FEE0DA5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7FE96-30E1-D56D-1E1E-25FF1F723B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18CEC-04A0-664B-B58E-1A45F6AD53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44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18CEC-04A0-664B-B58E-1A45F6AD53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591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18CEC-04A0-664B-B58E-1A45F6AD53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724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A1E40-96B6-E9F8-14B9-F33D83BBA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BBD081-5EA0-B37D-4BEA-4EAB6F35B1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91EF50-24A9-EB2A-5F37-5AC3CAE79F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1E3904-7228-5E1B-8B5F-90496F0E28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18CEC-04A0-664B-B58E-1A45F6AD53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210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18CEC-04A0-664B-B58E-1A45F6AD533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93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18CEC-04A0-664B-B58E-1A45F6AD533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092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CEFE4-E5BE-398F-6DE6-F11A9D11D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84F7BB-EF00-55BE-FDC7-A0F61A565C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AB4981-B3FA-1E23-0972-05B9E5B1F9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4C818A-2A12-12D1-B35D-0157B31D6C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18CEC-04A0-664B-B58E-1A45F6AD533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57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11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2.emf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ue square with a square in the middle&#10;&#10;Description automatically generated">
            <a:extLst>
              <a:ext uri="{FF2B5EF4-FFF2-40B4-BE49-F238E27FC236}">
                <a16:creationId xmlns:a16="http://schemas.microsoft.com/office/drawing/2014/main" id="{971268D1-9449-E814-A92F-261B476852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8923" y="2971310"/>
            <a:ext cx="6389076" cy="963501"/>
          </a:xfrm>
        </p:spPr>
        <p:txBody>
          <a:bodyPr anchor="ctr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46E2CD-220E-6C41-04D8-94AD0554A1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8923" y="4168479"/>
            <a:ext cx="6389076" cy="40907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A529F2-CE41-9E5E-3E11-45811CF492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354334" y="472802"/>
            <a:ext cx="1190032" cy="4361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83A46E-6AC4-EA89-9353-6E8DD894D88A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734531-37A4-88FF-9B2A-33D505AA7964}"/>
              </a:ext>
            </a:extLst>
          </p:cNvPr>
          <p:cNvSpPr/>
          <p:nvPr userDrawn="1"/>
        </p:nvSpPr>
        <p:spPr>
          <a:xfrm>
            <a:off x="869430" y="2083634"/>
            <a:ext cx="3762532" cy="2803160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erson holding a model of an ear&#10;&#10;AI-generated content may be incorrect.">
            <a:extLst>
              <a:ext uri="{FF2B5EF4-FFF2-40B4-BE49-F238E27FC236}">
                <a16:creationId xmlns:a16="http://schemas.microsoft.com/office/drawing/2014/main" id="{8DBEF812-96DD-9DB3-926B-1DF4730E48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104" y="1775006"/>
            <a:ext cx="4122417" cy="330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8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ble of Contents/Agenda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C5B3ED9-1688-2D2F-DE4E-9C28D275DF0E}"/>
              </a:ext>
            </a:extLst>
          </p:cNvPr>
          <p:cNvSpPr/>
          <p:nvPr userDrawn="1"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0B1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B1B60A-DFE2-C469-BBAE-ACE8D40AF50C}"/>
              </a:ext>
            </a:extLst>
          </p:cNvPr>
          <p:cNvGrpSpPr/>
          <p:nvPr userDrawn="1"/>
        </p:nvGrpSpPr>
        <p:grpSpPr>
          <a:xfrm>
            <a:off x="8509320" y="-308337"/>
            <a:ext cx="4244780" cy="3657600"/>
            <a:chOff x="8509320" y="-308337"/>
            <a:chExt cx="4244780" cy="3657600"/>
          </a:xfrm>
          <a:solidFill>
            <a:srgbClr val="051A94"/>
          </a:solidFill>
        </p:grpSpPr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CEFD9092-9418-EDB1-09C5-93EE26C869B3}"/>
                </a:ext>
              </a:extLst>
            </p:cNvPr>
            <p:cNvSpPr/>
            <p:nvPr userDrawn="1"/>
          </p:nvSpPr>
          <p:spPr>
            <a:xfrm>
              <a:off x="10102340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8C9AFD5C-5222-3378-7ECB-C474794E07E7}"/>
                </a:ext>
              </a:extLst>
            </p:cNvPr>
            <p:cNvSpPr/>
            <p:nvPr userDrawn="1"/>
          </p:nvSpPr>
          <p:spPr>
            <a:xfrm>
              <a:off x="11163044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2C112AD7-736D-9D82-993F-BF0D7EEEAB87}"/>
                </a:ext>
              </a:extLst>
            </p:cNvPr>
            <p:cNvSpPr/>
            <p:nvPr userDrawn="1"/>
          </p:nvSpPr>
          <p:spPr>
            <a:xfrm>
              <a:off x="10632692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22EBB362-77A2-6F7C-D96B-49968ACAEAD8}"/>
                </a:ext>
              </a:extLst>
            </p:cNvPr>
            <p:cNvSpPr/>
            <p:nvPr userDrawn="1"/>
          </p:nvSpPr>
          <p:spPr>
            <a:xfrm>
              <a:off x="11693396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25CA6FA8-8D9E-A5E9-EBB2-CED9C9B10F57}"/>
                </a:ext>
              </a:extLst>
            </p:cNvPr>
            <p:cNvSpPr/>
            <p:nvPr userDrawn="1"/>
          </p:nvSpPr>
          <p:spPr>
            <a:xfrm>
              <a:off x="9039672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D4781E1D-36DB-5D93-1D91-ECA74486239E}"/>
                </a:ext>
              </a:extLst>
            </p:cNvPr>
            <p:cNvSpPr/>
            <p:nvPr userDrawn="1"/>
          </p:nvSpPr>
          <p:spPr>
            <a:xfrm>
              <a:off x="8509320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F5442DBD-24BA-93BC-3B73-D4B16371FD8C}"/>
                </a:ext>
              </a:extLst>
            </p:cNvPr>
            <p:cNvSpPr/>
            <p:nvPr userDrawn="1"/>
          </p:nvSpPr>
          <p:spPr>
            <a:xfrm>
              <a:off x="9570024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54C650CC-1C96-2D4C-4A63-0AB823CE457F}"/>
                </a:ext>
              </a:extLst>
            </p:cNvPr>
            <p:cNvSpPr/>
            <p:nvPr userDrawn="1"/>
          </p:nvSpPr>
          <p:spPr>
            <a:xfrm>
              <a:off x="11163044" y="24348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55772F64-AF92-38D8-B27B-B337B227BA2B}"/>
                </a:ext>
              </a:extLst>
            </p:cNvPr>
            <p:cNvSpPr/>
            <p:nvPr userDrawn="1"/>
          </p:nvSpPr>
          <p:spPr>
            <a:xfrm>
              <a:off x="10632692" y="15204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B19C6D8F-B775-6611-40E8-CD619A1561F2}"/>
                </a:ext>
              </a:extLst>
            </p:cNvPr>
            <p:cNvSpPr/>
            <p:nvPr userDrawn="1"/>
          </p:nvSpPr>
          <p:spPr>
            <a:xfrm>
              <a:off x="11693396" y="15204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3729CE-FF9B-0E86-571A-B1CDED0C28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186" y="1347107"/>
            <a:ext cx="10970284" cy="4833604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3F862B31-2542-5123-E36C-8D9478EE6CD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139CBE9-A7BE-6BB1-DB39-21CD4228D6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4327E7-4206-6B58-E8A0-8932881CCE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448065"/>
            <a:ext cx="10972800" cy="476405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1AECCD-289D-B77E-9002-BDC2E398DB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2BA6B5-7E9E-45E5-F472-FC0ED49A5A54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784025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f Contents/Agenda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7732F1E-7C8E-629D-32FE-AF1F3E8DD7D0}"/>
              </a:ext>
            </a:extLst>
          </p:cNvPr>
          <p:cNvGrpSpPr/>
          <p:nvPr userDrawn="1"/>
        </p:nvGrpSpPr>
        <p:grpSpPr>
          <a:xfrm>
            <a:off x="9835644" y="3727968"/>
            <a:ext cx="2473177" cy="3283248"/>
            <a:chOff x="9835644" y="3727968"/>
            <a:chExt cx="2473177" cy="3283248"/>
          </a:xfrm>
          <a:solidFill>
            <a:srgbClr val="D4DBFE"/>
          </a:solidFill>
        </p:grpSpPr>
        <p:sp>
          <p:nvSpPr>
            <p:cNvPr id="20" name="Right Triangle 19">
              <a:extLst>
                <a:ext uri="{FF2B5EF4-FFF2-40B4-BE49-F238E27FC236}">
                  <a16:creationId xmlns:a16="http://schemas.microsoft.com/office/drawing/2014/main" id="{74A50802-F819-D642-EA15-9779C4A1F165}"/>
                </a:ext>
              </a:extLst>
            </p:cNvPr>
            <p:cNvSpPr/>
            <p:nvPr userDrawn="1"/>
          </p:nvSpPr>
          <p:spPr>
            <a:xfrm rot="5400000">
              <a:off x="11486475" y="3727968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929B3590-8B80-78E1-0299-8F35DF64C364}"/>
                </a:ext>
              </a:extLst>
            </p:cNvPr>
            <p:cNvSpPr/>
            <p:nvPr userDrawn="1"/>
          </p:nvSpPr>
          <p:spPr>
            <a:xfrm rot="5400000">
              <a:off x="10664128" y="3727968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id="{ED8BB97D-75C2-5F76-8C97-B6300614345F}"/>
                </a:ext>
              </a:extLst>
            </p:cNvPr>
            <p:cNvSpPr/>
            <p:nvPr userDrawn="1"/>
          </p:nvSpPr>
          <p:spPr>
            <a:xfrm rot="5400000">
              <a:off x="11486475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69EB8C54-1D61-40E9-21BD-234AE6D96F77}"/>
                </a:ext>
              </a:extLst>
            </p:cNvPr>
            <p:cNvSpPr/>
            <p:nvPr userDrawn="1"/>
          </p:nvSpPr>
          <p:spPr>
            <a:xfrm rot="5400000">
              <a:off x="10664128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85513857-3963-6498-780C-88DF94EDC5CD}"/>
                </a:ext>
              </a:extLst>
            </p:cNvPr>
            <p:cNvSpPr/>
            <p:nvPr userDrawn="1"/>
          </p:nvSpPr>
          <p:spPr>
            <a:xfrm rot="5400000">
              <a:off x="11486475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AE40CECB-5E38-65DE-546D-245EFDEBA27E}"/>
                </a:ext>
              </a:extLst>
            </p:cNvPr>
            <p:cNvSpPr/>
            <p:nvPr userDrawn="1"/>
          </p:nvSpPr>
          <p:spPr>
            <a:xfrm rot="5400000">
              <a:off x="10664128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D82E155B-005A-6CC8-4B17-BBC80A007E55}"/>
                </a:ext>
              </a:extLst>
            </p:cNvPr>
            <p:cNvSpPr/>
            <p:nvPr userDrawn="1"/>
          </p:nvSpPr>
          <p:spPr>
            <a:xfrm rot="5400000">
              <a:off x="11486475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Triangle 26">
              <a:extLst>
                <a:ext uri="{FF2B5EF4-FFF2-40B4-BE49-F238E27FC236}">
                  <a16:creationId xmlns:a16="http://schemas.microsoft.com/office/drawing/2014/main" id="{0F8B6EC8-5AC1-3C84-702D-CC29EC13BBEC}"/>
                </a:ext>
              </a:extLst>
            </p:cNvPr>
            <p:cNvSpPr/>
            <p:nvPr userDrawn="1"/>
          </p:nvSpPr>
          <p:spPr>
            <a:xfrm rot="5400000">
              <a:off x="10664128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F53E8C11-BEEE-18B6-55FF-D88EC70401AF}"/>
                </a:ext>
              </a:extLst>
            </p:cNvPr>
            <p:cNvSpPr/>
            <p:nvPr userDrawn="1"/>
          </p:nvSpPr>
          <p:spPr>
            <a:xfrm rot="5400000">
              <a:off x="9835644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30AFF85A-AAD0-CF61-0702-5558C0F4A7ED}"/>
                </a:ext>
              </a:extLst>
            </p:cNvPr>
            <p:cNvSpPr/>
            <p:nvPr userDrawn="1"/>
          </p:nvSpPr>
          <p:spPr>
            <a:xfrm rot="5400000">
              <a:off x="9835644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Triangle 29">
              <a:extLst>
                <a:ext uri="{FF2B5EF4-FFF2-40B4-BE49-F238E27FC236}">
                  <a16:creationId xmlns:a16="http://schemas.microsoft.com/office/drawing/2014/main" id="{A16AEFDE-47C0-B35F-E4BF-177383388D77}"/>
                </a:ext>
              </a:extLst>
            </p:cNvPr>
            <p:cNvSpPr/>
            <p:nvPr userDrawn="1"/>
          </p:nvSpPr>
          <p:spPr>
            <a:xfrm rot="5400000">
              <a:off x="9835644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448065"/>
            <a:ext cx="10972800" cy="476405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Contents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7CC7BCE-AB9E-A53E-3C18-0E7F68ABD5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5462" y="1424668"/>
            <a:ext cx="10972800" cy="4756150"/>
          </a:xfrm>
          <a:noFill/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2000">
                <a:solidFill>
                  <a:srgbClr val="00000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B3BC146-06FA-8C98-3359-23D284AA02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6269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4AF8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5EE56661-C5E7-F9C9-0E8A-E0B6595FE38D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74A905-B99A-3B03-39F9-0637B95AD5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634" y="6433564"/>
            <a:ext cx="574095" cy="21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70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f Contents/Agenda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8ED4DB-CD3A-601B-F103-DDAB784D009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5AFE6DE-3E45-6CAA-BA23-936A47839250}"/>
              </a:ext>
            </a:extLst>
          </p:cNvPr>
          <p:cNvGrpSpPr/>
          <p:nvPr userDrawn="1"/>
        </p:nvGrpSpPr>
        <p:grpSpPr>
          <a:xfrm>
            <a:off x="9835644" y="3727968"/>
            <a:ext cx="2473177" cy="3283248"/>
            <a:chOff x="9835644" y="3727968"/>
            <a:chExt cx="2473177" cy="3283248"/>
          </a:xfrm>
          <a:solidFill>
            <a:srgbClr val="1D42DD"/>
          </a:solidFill>
        </p:grpSpPr>
        <p:sp>
          <p:nvSpPr>
            <p:cNvPr id="46" name="Right Triangle 45">
              <a:extLst>
                <a:ext uri="{FF2B5EF4-FFF2-40B4-BE49-F238E27FC236}">
                  <a16:creationId xmlns:a16="http://schemas.microsoft.com/office/drawing/2014/main" id="{69AD541C-C170-35A2-3570-79E608216ABC}"/>
                </a:ext>
              </a:extLst>
            </p:cNvPr>
            <p:cNvSpPr/>
            <p:nvPr userDrawn="1"/>
          </p:nvSpPr>
          <p:spPr>
            <a:xfrm rot="5400000">
              <a:off x="11486475" y="3727968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ight Triangle 46">
              <a:extLst>
                <a:ext uri="{FF2B5EF4-FFF2-40B4-BE49-F238E27FC236}">
                  <a16:creationId xmlns:a16="http://schemas.microsoft.com/office/drawing/2014/main" id="{3F73DA73-A41D-5AED-2FB0-4D8B9D7B28B0}"/>
                </a:ext>
              </a:extLst>
            </p:cNvPr>
            <p:cNvSpPr/>
            <p:nvPr userDrawn="1"/>
          </p:nvSpPr>
          <p:spPr>
            <a:xfrm rot="5400000">
              <a:off x="10664128" y="3727968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ight Triangle 47">
              <a:extLst>
                <a:ext uri="{FF2B5EF4-FFF2-40B4-BE49-F238E27FC236}">
                  <a16:creationId xmlns:a16="http://schemas.microsoft.com/office/drawing/2014/main" id="{66C51E94-5002-0650-621E-2937B3D20FF9}"/>
                </a:ext>
              </a:extLst>
            </p:cNvPr>
            <p:cNvSpPr/>
            <p:nvPr userDrawn="1"/>
          </p:nvSpPr>
          <p:spPr>
            <a:xfrm rot="5400000">
              <a:off x="11486475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ight Triangle 48">
              <a:extLst>
                <a:ext uri="{FF2B5EF4-FFF2-40B4-BE49-F238E27FC236}">
                  <a16:creationId xmlns:a16="http://schemas.microsoft.com/office/drawing/2014/main" id="{A397A2EA-5930-9605-858A-38B1921F8DF8}"/>
                </a:ext>
              </a:extLst>
            </p:cNvPr>
            <p:cNvSpPr/>
            <p:nvPr userDrawn="1"/>
          </p:nvSpPr>
          <p:spPr>
            <a:xfrm rot="5400000">
              <a:off x="10664128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ight Triangle 49">
              <a:extLst>
                <a:ext uri="{FF2B5EF4-FFF2-40B4-BE49-F238E27FC236}">
                  <a16:creationId xmlns:a16="http://schemas.microsoft.com/office/drawing/2014/main" id="{772B9657-F441-AB3D-4A59-FE314E7765C0}"/>
                </a:ext>
              </a:extLst>
            </p:cNvPr>
            <p:cNvSpPr/>
            <p:nvPr userDrawn="1"/>
          </p:nvSpPr>
          <p:spPr>
            <a:xfrm rot="5400000">
              <a:off x="11486475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ight Triangle 50">
              <a:extLst>
                <a:ext uri="{FF2B5EF4-FFF2-40B4-BE49-F238E27FC236}">
                  <a16:creationId xmlns:a16="http://schemas.microsoft.com/office/drawing/2014/main" id="{15345925-76A3-5A6C-04EE-FD9F1698BEE5}"/>
                </a:ext>
              </a:extLst>
            </p:cNvPr>
            <p:cNvSpPr/>
            <p:nvPr userDrawn="1"/>
          </p:nvSpPr>
          <p:spPr>
            <a:xfrm rot="5400000">
              <a:off x="10664128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ight Triangle 51">
              <a:extLst>
                <a:ext uri="{FF2B5EF4-FFF2-40B4-BE49-F238E27FC236}">
                  <a16:creationId xmlns:a16="http://schemas.microsoft.com/office/drawing/2014/main" id="{7B3F851F-DA6A-D4F3-E709-01ED2885ABE1}"/>
                </a:ext>
              </a:extLst>
            </p:cNvPr>
            <p:cNvSpPr/>
            <p:nvPr userDrawn="1"/>
          </p:nvSpPr>
          <p:spPr>
            <a:xfrm rot="5400000">
              <a:off x="11486475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ight Triangle 52">
              <a:extLst>
                <a:ext uri="{FF2B5EF4-FFF2-40B4-BE49-F238E27FC236}">
                  <a16:creationId xmlns:a16="http://schemas.microsoft.com/office/drawing/2014/main" id="{FBE7445D-8B9E-99D3-E373-F0A56C2B83C9}"/>
                </a:ext>
              </a:extLst>
            </p:cNvPr>
            <p:cNvSpPr/>
            <p:nvPr userDrawn="1"/>
          </p:nvSpPr>
          <p:spPr>
            <a:xfrm rot="5400000">
              <a:off x="10664128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ight Triangle 53">
              <a:extLst>
                <a:ext uri="{FF2B5EF4-FFF2-40B4-BE49-F238E27FC236}">
                  <a16:creationId xmlns:a16="http://schemas.microsoft.com/office/drawing/2014/main" id="{18C99C48-2C9A-D4B8-9D2B-80238F69CA72}"/>
                </a:ext>
              </a:extLst>
            </p:cNvPr>
            <p:cNvSpPr/>
            <p:nvPr userDrawn="1"/>
          </p:nvSpPr>
          <p:spPr>
            <a:xfrm rot="5400000">
              <a:off x="9835644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ight Triangle 54">
              <a:extLst>
                <a:ext uri="{FF2B5EF4-FFF2-40B4-BE49-F238E27FC236}">
                  <a16:creationId xmlns:a16="http://schemas.microsoft.com/office/drawing/2014/main" id="{E5790204-1050-56E0-927B-9C7DFA2250CD}"/>
                </a:ext>
              </a:extLst>
            </p:cNvPr>
            <p:cNvSpPr/>
            <p:nvPr userDrawn="1"/>
          </p:nvSpPr>
          <p:spPr>
            <a:xfrm rot="5400000">
              <a:off x="9835644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ight Triangle 55">
              <a:extLst>
                <a:ext uri="{FF2B5EF4-FFF2-40B4-BE49-F238E27FC236}">
                  <a16:creationId xmlns:a16="http://schemas.microsoft.com/office/drawing/2014/main" id="{0FB47AF5-2E6C-449A-DE10-028447ADD420}"/>
                </a:ext>
              </a:extLst>
            </p:cNvPr>
            <p:cNvSpPr/>
            <p:nvPr userDrawn="1"/>
          </p:nvSpPr>
          <p:spPr>
            <a:xfrm rot="5400000">
              <a:off x="9835644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3729CE-FF9B-0E86-571A-B1CDED0C28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186" y="1347107"/>
            <a:ext cx="10970284" cy="4833604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3F862B31-2542-5123-E36C-8D9478EE6CD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139CBE9-A7BE-6BB1-DB39-21CD4228D6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4327E7-4206-6B58-E8A0-8932881CCE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448065"/>
            <a:ext cx="10972800" cy="476405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95A25B-12D3-AB23-093C-641345600F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D0B842-C1E1-5570-F751-1A093705BDA0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412064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 of Contents/Agenda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C5B3ED9-1688-2D2F-DE4E-9C28D275DF0E}"/>
              </a:ext>
            </a:extLst>
          </p:cNvPr>
          <p:cNvSpPr/>
          <p:nvPr userDrawn="1"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0B1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A024B84-CA94-3921-4ED1-ABA83EB1A0B3}"/>
              </a:ext>
            </a:extLst>
          </p:cNvPr>
          <p:cNvGrpSpPr/>
          <p:nvPr userDrawn="1"/>
        </p:nvGrpSpPr>
        <p:grpSpPr>
          <a:xfrm>
            <a:off x="9835644" y="3727968"/>
            <a:ext cx="2473177" cy="3283248"/>
            <a:chOff x="9835644" y="3727968"/>
            <a:chExt cx="2473177" cy="3283248"/>
          </a:xfrm>
        </p:grpSpPr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id="{DFB74AC6-DC70-FB7F-E01D-7A61B9300050}"/>
                </a:ext>
              </a:extLst>
            </p:cNvPr>
            <p:cNvSpPr/>
            <p:nvPr userDrawn="1"/>
          </p:nvSpPr>
          <p:spPr>
            <a:xfrm rot="5400000">
              <a:off x="11486475" y="3727968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A2984FFF-C6D0-6366-7CFD-1B42664755F3}"/>
                </a:ext>
              </a:extLst>
            </p:cNvPr>
            <p:cNvSpPr/>
            <p:nvPr userDrawn="1"/>
          </p:nvSpPr>
          <p:spPr>
            <a:xfrm rot="5400000">
              <a:off x="10664128" y="3727968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FB7DEF73-1124-CB01-B09A-94E5F83E91A6}"/>
                </a:ext>
              </a:extLst>
            </p:cNvPr>
            <p:cNvSpPr/>
            <p:nvPr userDrawn="1"/>
          </p:nvSpPr>
          <p:spPr>
            <a:xfrm rot="5400000">
              <a:off x="11486475" y="4550315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975FDF86-B412-C49C-64AE-F6CCFD38EEDB}"/>
                </a:ext>
              </a:extLst>
            </p:cNvPr>
            <p:cNvSpPr/>
            <p:nvPr userDrawn="1"/>
          </p:nvSpPr>
          <p:spPr>
            <a:xfrm rot="5400000">
              <a:off x="10664128" y="4550315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767F8793-775B-E299-AC32-15A26185F35B}"/>
                </a:ext>
              </a:extLst>
            </p:cNvPr>
            <p:cNvSpPr/>
            <p:nvPr userDrawn="1"/>
          </p:nvSpPr>
          <p:spPr>
            <a:xfrm rot="5400000">
              <a:off x="11486475" y="5366524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Triangle 26">
              <a:extLst>
                <a:ext uri="{FF2B5EF4-FFF2-40B4-BE49-F238E27FC236}">
                  <a16:creationId xmlns:a16="http://schemas.microsoft.com/office/drawing/2014/main" id="{E346CBFF-1388-0F0D-C87D-930FC1F4E6DE}"/>
                </a:ext>
              </a:extLst>
            </p:cNvPr>
            <p:cNvSpPr/>
            <p:nvPr userDrawn="1"/>
          </p:nvSpPr>
          <p:spPr>
            <a:xfrm rot="5400000">
              <a:off x="10664128" y="5366524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3C3A930A-59DE-CA14-967A-B8E43EE83332}"/>
                </a:ext>
              </a:extLst>
            </p:cNvPr>
            <p:cNvSpPr/>
            <p:nvPr userDrawn="1"/>
          </p:nvSpPr>
          <p:spPr>
            <a:xfrm rot="5400000">
              <a:off x="11486475" y="6188870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92FD2456-0D5C-0FC2-56A4-B341D2916E41}"/>
                </a:ext>
              </a:extLst>
            </p:cNvPr>
            <p:cNvSpPr/>
            <p:nvPr userDrawn="1"/>
          </p:nvSpPr>
          <p:spPr>
            <a:xfrm rot="5400000">
              <a:off x="10664128" y="6188870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Triangle 29">
              <a:extLst>
                <a:ext uri="{FF2B5EF4-FFF2-40B4-BE49-F238E27FC236}">
                  <a16:creationId xmlns:a16="http://schemas.microsoft.com/office/drawing/2014/main" id="{77E0B783-3F86-ED48-E8F5-80C287C97D4F}"/>
                </a:ext>
              </a:extLst>
            </p:cNvPr>
            <p:cNvSpPr/>
            <p:nvPr userDrawn="1"/>
          </p:nvSpPr>
          <p:spPr>
            <a:xfrm rot="5400000">
              <a:off x="9835644" y="4550315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Triangle 30">
              <a:extLst>
                <a:ext uri="{FF2B5EF4-FFF2-40B4-BE49-F238E27FC236}">
                  <a16:creationId xmlns:a16="http://schemas.microsoft.com/office/drawing/2014/main" id="{F4BB811D-4E55-A0EC-F5C7-40A5B24541C6}"/>
                </a:ext>
              </a:extLst>
            </p:cNvPr>
            <p:cNvSpPr/>
            <p:nvPr userDrawn="1"/>
          </p:nvSpPr>
          <p:spPr>
            <a:xfrm rot="5400000">
              <a:off x="9835644" y="5366524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Triangle 31">
              <a:extLst>
                <a:ext uri="{FF2B5EF4-FFF2-40B4-BE49-F238E27FC236}">
                  <a16:creationId xmlns:a16="http://schemas.microsoft.com/office/drawing/2014/main" id="{0322004B-8C11-5C28-9AFE-AF8BE12990E0}"/>
                </a:ext>
              </a:extLst>
            </p:cNvPr>
            <p:cNvSpPr/>
            <p:nvPr userDrawn="1"/>
          </p:nvSpPr>
          <p:spPr>
            <a:xfrm rot="5400000">
              <a:off x="9835644" y="6188870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3729CE-FF9B-0E86-571A-B1CDED0C28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186" y="1347107"/>
            <a:ext cx="10970284" cy="4833604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3F862B31-2542-5123-E36C-8D9478EE6CD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139CBE9-A7BE-6BB1-DB39-21CD4228D6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4327E7-4206-6B58-E8A0-8932881CCE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448065"/>
            <a:ext cx="10972800" cy="476405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95285B-5F79-8BC6-77A3-4AE123CF35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37CCF8-6949-3E7F-6FA8-FE320796CE29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4274216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square with a hexagon pattern&#10;&#10;Description automatically generated">
            <a:extLst>
              <a:ext uri="{FF2B5EF4-FFF2-40B4-BE49-F238E27FC236}">
                <a16:creationId xmlns:a16="http://schemas.microsoft.com/office/drawing/2014/main" id="{2643CFCC-311F-39AC-2861-82B031F946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7015" y="2520044"/>
            <a:ext cx="5072185" cy="1013662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220444-FEA7-29F1-5106-80455A85D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67047" y="3758101"/>
            <a:ext cx="5072306" cy="1665287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917AA143-8316-487D-C492-AAB3359B48AC}"/>
              </a:ext>
            </a:extLst>
          </p:cNvPr>
          <p:cNvPicPr/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3BCEEEC0-A52C-7C36-581F-80AC149E38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495078-28E3-630B-5BE6-FC919C9B82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803" y="1717892"/>
            <a:ext cx="2815147" cy="40431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30FC41-47E5-AE2F-9C69-680874C381C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81431F-4F71-BB01-C847-4CB341622D5E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602739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square with a hexagon pattern&#10;&#10;Description automatically generated">
            <a:extLst>
              <a:ext uri="{FF2B5EF4-FFF2-40B4-BE49-F238E27FC236}">
                <a16:creationId xmlns:a16="http://schemas.microsoft.com/office/drawing/2014/main" id="{2643CFCC-311F-39AC-2861-82B031F946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0C17AB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7015" y="2520044"/>
            <a:ext cx="5072185" cy="1013662"/>
          </a:xfrm>
        </p:spPr>
        <p:txBody>
          <a:bodyPr anchor="ctr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220444-FEA7-29F1-5106-80455A85D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67047" y="3758101"/>
            <a:ext cx="5072306" cy="1665287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917AA143-8316-487D-C492-AAB3359B48AC}"/>
              </a:ext>
            </a:extLst>
          </p:cNvPr>
          <p:cNvPicPr/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3BCEEEC0-A52C-7C36-581F-80AC149E38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6CF0493-2730-707E-B77B-F6A1CA475F75}"/>
              </a:ext>
            </a:extLst>
          </p:cNvPr>
          <p:cNvGrpSpPr/>
          <p:nvPr userDrawn="1"/>
        </p:nvGrpSpPr>
        <p:grpSpPr>
          <a:xfrm>
            <a:off x="672267" y="2711938"/>
            <a:ext cx="2688347" cy="2309447"/>
            <a:chOff x="672267" y="2711938"/>
            <a:chExt cx="2688347" cy="230944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998800-B28C-B4A0-E631-9EC0483930A5}"/>
                </a:ext>
              </a:extLst>
            </p:cNvPr>
            <p:cNvSpPr/>
            <p:nvPr userDrawn="1"/>
          </p:nvSpPr>
          <p:spPr>
            <a:xfrm>
              <a:off x="1144954" y="2711938"/>
              <a:ext cx="2215660" cy="2309447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Google Shape;68;p14">
              <a:extLst>
                <a:ext uri="{FF2B5EF4-FFF2-40B4-BE49-F238E27FC236}">
                  <a16:creationId xmlns:a16="http://schemas.microsoft.com/office/drawing/2014/main" id="{892296B2-2136-3A04-9B5E-8B912FEC8AC0}"/>
                </a:ext>
              </a:extLst>
            </p:cNvPr>
            <p:cNvPicPr preferRelativeResize="0"/>
            <p:nvPr userDrawn="1"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2267" y="3111731"/>
              <a:ext cx="2602117" cy="173432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2CC4437-B7B3-25A3-06FA-A76B2AB876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9EDAD1-D9C5-7FB6-762F-864ADEA10230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7691538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&amp;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185" y="424196"/>
            <a:ext cx="10970284" cy="538553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rgbClr val="2B4AF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3729CE-FF9B-0E86-571A-B1CDED0C28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186" y="1347107"/>
            <a:ext cx="10970284" cy="4833604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E89EAE7B-726B-1225-7BFC-208440325D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6269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4AF8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1CB1593-DF5E-FC09-0CEB-938ACAE63DB4}"/>
              </a:ext>
            </a:extLst>
          </p:cNvPr>
          <p:cNvGrpSpPr/>
          <p:nvPr userDrawn="1"/>
        </p:nvGrpSpPr>
        <p:grpSpPr>
          <a:xfrm>
            <a:off x="-349803" y="3706696"/>
            <a:ext cx="2467039" cy="3289385"/>
            <a:chOff x="-349803" y="3706696"/>
            <a:chExt cx="2467039" cy="3289385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C5374CD-AFE1-4C99-8083-19946F902662}"/>
                </a:ext>
              </a:extLst>
            </p:cNvPr>
            <p:cNvSpPr/>
            <p:nvPr userDrawn="1"/>
          </p:nvSpPr>
          <p:spPr>
            <a:xfrm>
              <a:off x="-349803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7BBB3AC-3D70-2DCD-58CF-462D63B3B6DF}"/>
                </a:ext>
              </a:extLst>
            </p:cNvPr>
            <p:cNvSpPr/>
            <p:nvPr userDrawn="1"/>
          </p:nvSpPr>
          <p:spPr>
            <a:xfrm>
              <a:off x="472544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501C475-E711-896E-E18D-CAAC764C5A23}"/>
                </a:ext>
              </a:extLst>
            </p:cNvPr>
            <p:cNvSpPr/>
            <p:nvPr userDrawn="1"/>
          </p:nvSpPr>
          <p:spPr>
            <a:xfrm>
              <a:off x="-349803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B638925-BEC0-4FAF-7015-9465F5CCC91C}"/>
                </a:ext>
              </a:extLst>
            </p:cNvPr>
            <p:cNvSpPr/>
            <p:nvPr userDrawn="1"/>
          </p:nvSpPr>
          <p:spPr>
            <a:xfrm>
              <a:off x="472544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FC83335-8A63-D237-CDC9-D0C61775AE6B}"/>
                </a:ext>
              </a:extLst>
            </p:cNvPr>
            <p:cNvSpPr/>
            <p:nvPr userDrawn="1"/>
          </p:nvSpPr>
          <p:spPr>
            <a:xfrm>
              <a:off x="1294890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29492FF-728F-A51E-0331-5010425DAD4D}"/>
                </a:ext>
              </a:extLst>
            </p:cNvPr>
            <p:cNvSpPr/>
            <p:nvPr userDrawn="1"/>
          </p:nvSpPr>
          <p:spPr>
            <a:xfrm>
              <a:off x="-349803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0B65728-7C94-DE71-C722-D7130EA7E020}"/>
                </a:ext>
              </a:extLst>
            </p:cNvPr>
            <p:cNvSpPr/>
            <p:nvPr userDrawn="1"/>
          </p:nvSpPr>
          <p:spPr>
            <a:xfrm>
              <a:off x="472544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7ABEEAD-7921-EF64-665C-325762AF820D}"/>
                </a:ext>
              </a:extLst>
            </p:cNvPr>
            <p:cNvSpPr/>
            <p:nvPr userDrawn="1"/>
          </p:nvSpPr>
          <p:spPr>
            <a:xfrm>
              <a:off x="1294890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F0C07AE-07C2-2AE7-2D53-F6E30EAC9816}"/>
                </a:ext>
              </a:extLst>
            </p:cNvPr>
            <p:cNvSpPr/>
            <p:nvPr userDrawn="1"/>
          </p:nvSpPr>
          <p:spPr>
            <a:xfrm>
              <a:off x="-349803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4F135C0-5C9D-A7CA-AE0C-D855AC0DD90A}"/>
                </a:ext>
              </a:extLst>
            </p:cNvPr>
            <p:cNvSpPr/>
            <p:nvPr userDrawn="1"/>
          </p:nvSpPr>
          <p:spPr>
            <a:xfrm>
              <a:off x="472544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1611347-20A9-B187-0244-3185A07006BA}"/>
                </a:ext>
              </a:extLst>
            </p:cNvPr>
            <p:cNvSpPr/>
            <p:nvPr userDrawn="1"/>
          </p:nvSpPr>
          <p:spPr>
            <a:xfrm>
              <a:off x="1294890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59114926-CC52-0CEB-6C29-A567C1C2B7C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21C2D3-204A-1D2E-802E-B6462BC0A1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634" y="6433564"/>
            <a:ext cx="574095" cy="21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90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&amp;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E79C1DB5-6D59-82E0-A1BA-B97F9BE5C1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4D1C0D6-5D4B-2ADF-B29C-943954598E46}"/>
              </a:ext>
            </a:extLst>
          </p:cNvPr>
          <p:cNvGrpSpPr/>
          <p:nvPr userDrawn="1"/>
        </p:nvGrpSpPr>
        <p:grpSpPr>
          <a:xfrm>
            <a:off x="-336481" y="3730675"/>
            <a:ext cx="2467039" cy="3289385"/>
            <a:chOff x="-349803" y="3706696"/>
            <a:chExt cx="2467039" cy="3289385"/>
          </a:xfrm>
          <a:solidFill>
            <a:srgbClr val="1D42DD"/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8CDAC49-F927-94C1-B917-C36B3722BD96}"/>
                </a:ext>
              </a:extLst>
            </p:cNvPr>
            <p:cNvSpPr/>
            <p:nvPr userDrawn="1"/>
          </p:nvSpPr>
          <p:spPr>
            <a:xfrm>
              <a:off x="-349803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68445C6-EF7C-AD25-A197-F7296DAEEB83}"/>
                </a:ext>
              </a:extLst>
            </p:cNvPr>
            <p:cNvSpPr/>
            <p:nvPr userDrawn="1"/>
          </p:nvSpPr>
          <p:spPr>
            <a:xfrm>
              <a:off x="472544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68A1FDD-4FEC-AD51-452F-CC48C0AB8064}"/>
                </a:ext>
              </a:extLst>
            </p:cNvPr>
            <p:cNvSpPr/>
            <p:nvPr userDrawn="1"/>
          </p:nvSpPr>
          <p:spPr>
            <a:xfrm>
              <a:off x="-349803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6ACA16A-34A2-1446-A782-7659BF23E96A}"/>
                </a:ext>
              </a:extLst>
            </p:cNvPr>
            <p:cNvSpPr/>
            <p:nvPr userDrawn="1"/>
          </p:nvSpPr>
          <p:spPr>
            <a:xfrm>
              <a:off x="472544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1C281C7-CEA9-4BED-B441-1AA34F63F636}"/>
                </a:ext>
              </a:extLst>
            </p:cNvPr>
            <p:cNvSpPr/>
            <p:nvPr userDrawn="1"/>
          </p:nvSpPr>
          <p:spPr>
            <a:xfrm>
              <a:off x="1294890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423D5F3-CB70-9B36-E454-8AC2F1B711AB}"/>
                </a:ext>
              </a:extLst>
            </p:cNvPr>
            <p:cNvSpPr/>
            <p:nvPr userDrawn="1"/>
          </p:nvSpPr>
          <p:spPr>
            <a:xfrm>
              <a:off x="-349803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3872B13-78E2-A33F-2726-806EEC457CB7}"/>
                </a:ext>
              </a:extLst>
            </p:cNvPr>
            <p:cNvSpPr/>
            <p:nvPr userDrawn="1"/>
          </p:nvSpPr>
          <p:spPr>
            <a:xfrm>
              <a:off x="472544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75E89C2-5142-412C-728A-E1F94EC7B75B}"/>
                </a:ext>
              </a:extLst>
            </p:cNvPr>
            <p:cNvSpPr/>
            <p:nvPr userDrawn="1"/>
          </p:nvSpPr>
          <p:spPr>
            <a:xfrm>
              <a:off x="1294890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E76E70D-5B25-0861-E67A-1339F3657EBC}"/>
                </a:ext>
              </a:extLst>
            </p:cNvPr>
            <p:cNvSpPr/>
            <p:nvPr userDrawn="1"/>
          </p:nvSpPr>
          <p:spPr>
            <a:xfrm>
              <a:off x="-349803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1AB9A39-A124-429A-9D76-333B3C9512A5}"/>
                </a:ext>
              </a:extLst>
            </p:cNvPr>
            <p:cNvSpPr/>
            <p:nvPr userDrawn="1"/>
          </p:nvSpPr>
          <p:spPr>
            <a:xfrm>
              <a:off x="472544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BF98C61-44B0-C11C-6629-00715E95112B}"/>
                </a:ext>
              </a:extLst>
            </p:cNvPr>
            <p:cNvSpPr/>
            <p:nvPr userDrawn="1"/>
          </p:nvSpPr>
          <p:spPr>
            <a:xfrm>
              <a:off x="1294890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185" y="424196"/>
            <a:ext cx="10970284" cy="538553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3729CE-FF9B-0E86-571A-B1CDED0C28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186" y="1347107"/>
            <a:ext cx="10970284" cy="4833604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3F862B31-2542-5123-E36C-8D9478EE6CD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139CBE9-A7BE-6BB1-DB39-21CD4228D6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3B4A0-9FDE-AA7E-996D-CD8C690598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302AFF-12E3-1C6C-005D-858358AE3BCA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4228719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&amp; Text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3086EDF-D8FD-EA16-4F12-3A8CA8FACAD6}"/>
              </a:ext>
            </a:extLst>
          </p:cNvPr>
          <p:cNvSpPr/>
          <p:nvPr userDrawn="1"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0B1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B0771BB-1F2F-5517-8895-ACEC2C4633FD}"/>
              </a:ext>
            </a:extLst>
          </p:cNvPr>
          <p:cNvGrpSpPr/>
          <p:nvPr userDrawn="1"/>
        </p:nvGrpSpPr>
        <p:grpSpPr>
          <a:xfrm>
            <a:off x="-329984" y="3724539"/>
            <a:ext cx="2467039" cy="3289385"/>
            <a:chOff x="-349803" y="3706696"/>
            <a:chExt cx="2467039" cy="3289385"/>
          </a:xfrm>
          <a:solidFill>
            <a:srgbClr val="071A94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ED9EAEE-13D1-D02A-7882-B37BAB91F507}"/>
                </a:ext>
              </a:extLst>
            </p:cNvPr>
            <p:cNvSpPr/>
            <p:nvPr userDrawn="1"/>
          </p:nvSpPr>
          <p:spPr>
            <a:xfrm>
              <a:off x="-349803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20DBB83-267A-8714-C150-2E52B4F0D276}"/>
                </a:ext>
              </a:extLst>
            </p:cNvPr>
            <p:cNvSpPr/>
            <p:nvPr userDrawn="1"/>
          </p:nvSpPr>
          <p:spPr>
            <a:xfrm>
              <a:off x="472544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526AE98-6890-BD53-3044-247A4ECBB007}"/>
                </a:ext>
              </a:extLst>
            </p:cNvPr>
            <p:cNvSpPr/>
            <p:nvPr userDrawn="1"/>
          </p:nvSpPr>
          <p:spPr>
            <a:xfrm>
              <a:off x="-349803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078508-0CEA-0E93-7EAD-21D4D4379550}"/>
                </a:ext>
              </a:extLst>
            </p:cNvPr>
            <p:cNvSpPr/>
            <p:nvPr userDrawn="1"/>
          </p:nvSpPr>
          <p:spPr>
            <a:xfrm>
              <a:off x="472544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636276A-4DF8-4AB3-F350-C8C5AD768F65}"/>
                </a:ext>
              </a:extLst>
            </p:cNvPr>
            <p:cNvSpPr/>
            <p:nvPr userDrawn="1"/>
          </p:nvSpPr>
          <p:spPr>
            <a:xfrm>
              <a:off x="1294890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E23509F-B924-677E-592E-3C572D2F9F07}"/>
                </a:ext>
              </a:extLst>
            </p:cNvPr>
            <p:cNvSpPr/>
            <p:nvPr userDrawn="1"/>
          </p:nvSpPr>
          <p:spPr>
            <a:xfrm>
              <a:off x="-349803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D299701-E84F-41DB-3D2E-9FD23967203C}"/>
                </a:ext>
              </a:extLst>
            </p:cNvPr>
            <p:cNvSpPr/>
            <p:nvPr userDrawn="1"/>
          </p:nvSpPr>
          <p:spPr>
            <a:xfrm>
              <a:off x="472544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BF810C9-3A59-E6BD-E5FC-963210B5C295}"/>
                </a:ext>
              </a:extLst>
            </p:cNvPr>
            <p:cNvSpPr/>
            <p:nvPr userDrawn="1"/>
          </p:nvSpPr>
          <p:spPr>
            <a:xfrm>
              <a:off x="1294890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223763F-685B-DF0D-DDCB-4F90D204CE0A}"/>
                </a:ext>
              </a:extLst>
            </p:cNvPr>
            <p:cNvSpPr/>
            <p:nvPr userDrawn="1"/>
          </p:nvSpPr>
          <p:spPr>
            <a:xfrm>
              <a:off x="-349803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0EF3788-8038-B44E-6E64-B844B73143C5}"/>
                </a:ext>
              </a:extLst>
            </p:cNvPr>
            <p:cNvSpPr/>
            <p:nvPr userDrawn="1"/>
          </p:nvSpPr>
          <p:spPr>
            <a:xfrm>
              <a:off x="472544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51437A4-09CF-DC5A-9E3B-8CE7204782E9}"/>
                </a:ext>
              </a:extLst>
            </p:cNvPr>
            <p:cNvSpPr/>
            <p:nvPr userDrawn="1"/>
          </p:nvSpPr>
          <p:spPr>
            <a:xfrm>
              <a:off x="1294890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185" y="424196"/>
            <a:ext cx="10970284" cy="538553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3729CE-FF9B-0E86-571A-B1CDED0C28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186" y="1347107"/>
            <a:ext cx="10970284" cy="4833604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3F862B31-2542-5123-E36C-8D9478EE6CD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139CBE9-A7BE-6BB1-DB39-21CD4228D6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CAF9D3-7246-C476-45E7-E31A463BA6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85609D-A069-CFF9-B836-B28250F3A775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962724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 &amp;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B2BF6A71-7620-5062-C9E5-59826634A28E}"/>
              </a:ext>
            </a:extLst>
          </p:cNvPr>
          <p:cNvGrpSpPr/>
          <p:nvPr userDrawn="1"/>
        </p:nvGrpSpPr>
        <p:grpSpPr>
          <a:xfrm>
            <a:off x="8509320" y="-308337"/>
            <a:ext cx="4244780" cy="3657600"/>
            <a:chOff x="8509320" y="-308337"/>
            <a:chExt cx="4244780" cy="3657600"/>
          </a:xfrm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1B66B974-6F97-C6FA-07E0-CAAF965E4A9C}"/>
                </a:ext>
              </a:extLst>
            </p:cNvPr>
            <p:cNvSpPr/>
            <p:nvPr userDrawn="1"/>
          </p:nvSpPr>
          <p:spPr>
            <a:xfrm>
              <a:off x="10102340" y="6060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30413AC0-FA83-1185-3533-AEC62B9A2DFB}"/>
                </a:ext>
              </a:extLst>
            </p:cNvPr>
            <p:cNvSpPr/>
            <p:nvPr userDrawn="1"/>
          </p:nvSpPr>
          <p:spPr>
            <a:xfrm>
              <a:off x="11163044" y="6060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59522EDC-13BB-399F-32CC-C52D6771F8B6}"/>
                </a:ext>
              </a:extLst>
            </p:cNvPr>
            <p:cNvSpPr/>
            <p:nvPr userDrawn="1"/>
          </p:nvSpPr>
          <p:spPr>
            <a:xfrm>
              <a:off x="10632692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8B9806DA-40CE-6793-6420-9A4AC8569E99}"/>
                </a:ext>
              </a:extLst>
            </p:cNvPr>
            <p:cNvSpPr/>
            <p:nvPr userDrawn="1"/>
          </p:nvSpPr>
          <p:spPr>
            <a:xfrm>
              <a:off x="11693396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E2AE8A5B-A8A4-5382-7BAE-1ADE993347C6}"/>
                </a:ext>
              </a:extLst>
            </p:cNvPr>
            <p:cNvSpPr/>
            <p:nvPr userDrawn="1"/>
          </p:nvSpPr>
          <p:spPr>
            <a:xfrm>
              <a:off x="9039672" y="6060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1AE7CE21-0519-7468-C9B0-D4C73A570A85}"/>
                </a:ext>
              </a:extLst>
            </p:cNvPr>
            <p:cNvSpPr/>
            <p:nvPr userDrawn="1"/>
          </p:nvSpPr>
          <p:spPr>
            <a:xfrm>
              <a:off x="8509320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3042D775-6D92-1A2E-2944-622F1BEB0433}"/>
                </a:ext>
              </a:extLst>
            </p:cNvPr>
            <p:cNvSpPr/>
            <p:nvPr userDrawn="1"/>
          </p:nvSpPr>
          <p:spPr>
            <a:xfrm>
              <a:off x="9570024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43C35CD4-12D8-D076-3BC3-3FD780858297}"/>
                </a:ext>
              </a:extLst>
            </p:cNvPr>
            <p:cNvSpPr/>
            <p:nvPr userDrawn="1"/>
          </p:nvSpPr>
          <p:spPr>
            <a:xfrm>
              <a:off x="11163044" y="24348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1AC49BBD-1DBA-74F4-DDF1-5F7918E11B27}"/>
                </a:ext>
              </a:extLst>
            </p:cNvPr>
            <p:cNvSpPr/>
            <p:nvPr userDrawn="1"/>
          </p:nvSpPr>
          <p:spPr>
            <a:xfrm>
              <a:off x="10632692" y="15204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4218C0DC-C125-B5F2-2E42-CBAC829F484E}"/>
                </a:ext>
              </a:extLst>
            </p:cNvPr>
            <p:cNvSpPr/>
            <p:nvPr userDrawn="1"/>
          </p:nvSpPr>
          <p:spPr>
            <a:xfrm>
              <a:off x="11693396" y="15204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185" y="424196"/>
            <a:ext cx="10970284" cy="538553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rgbClr val="2B4AF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3729CE-FF9B-0E86-571A-B1CDED0C28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186" y="1347107"/>
            <a:ext cx="10970284" cy="4833604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E89EAE7B-726B-1225-7BFC-208440325D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6269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4AF8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Picture 18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59114926-CC52-0CEB-6C29-A567C1C2B7C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51860C-50CD-4B3E-86B0-E64A1CD7B9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634" y="6433564"/>
            <a:ext cx="574095" cy="21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16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ue square with a square in the middle&#10;&#10;Description automatically generated">
            <a:extLst>
              <a:ext uri="{FF2B5EF4-FFF2-40B4-BE49-F238E27FC236}">
                <a16:creationId xmlns:a16="http://schemas.microsoft.com/office/drawing/2014/main" id="{971268D1-9449-E814-A92F-261B476852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8923" y="2971310"/>
            <a:ext cx="6389076" cy="963501"/>
          </a:xfrm>
        </p:spPr>
        <p:txBody>
          <a:bodyPr anchor="ctr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46E2CD-220E-6C41-04D8-94AD0554A1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8923" y="4168479"/>
            <a:ext cx="6389076" cy="40907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A529F2-CE41-9E5E-3E11-45811CF492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354334" y="472802"/>
            <a:ext cx="1190032" cy="4361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83A46E-6AC4-EA89-9353-6E8DD894D88A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BEF812-96DD-9DB3-926B-1DF4730E48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439" y="2112449"/>
            <a:ext cx="4122417" cy="27455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A734531-37A4-88FF-9B2A-33D505AA7964}"/>
              </a:ext>
            </a:extLst>
          </p:cNvPr>
          <p:cNvSpPr/>
          <p:nvPr userDrawn="1"/>
        </p:nvSpPr>
        <p:spPr>
          <a:xfrm>
            <a:off x="1349114" y="1933731"/>
            <a:ext cx="2929809" cy="3102964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335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 &amp;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73DD0156-2E23-3332-1879-C7BE49B573A1}"/>
              </a:ext>
            </a:extLst>
          </p:cNvPr>
          <p:cNvGrpSpPr/>
          <p:nvPr userDrawn="1"/>
        </p:nvGrpSpPr>
        <p:grpSpPr>
          <a:xfrm>
            <a:off x="8509320" y="-308337"/>
            <a:ext cx="4244780" cy="3657600"/>
            <a:chOff x="8509320" y="-308337"/>
            <a:chExt cx="4244780" cy="3657600"/>
          </a:xfrm>
          <a:solidFill>
            <a:srgbClr val="1D42DD"/>
          </a:solidFill>
        </p:grpSpPr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3FCA5415-072E-3AF3-9EB4-341106D30907}"/>
                </a:ext>
              </a:extLst>
            </p:cNvPr>
            <p:cNvSpPr/>
            <p:nvPr userDrawn="1"/>
          </p:nvSpPr>
          <p:spPr>
            <a:xfrm>
              <a:off x="10102340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exagon 33">
              <a:extLst>
                <a:ext uri="{FF2B5EF4-FFF2-40B4-BE49-F238E27FC236}">
                  <a16:creationId xmlns:a16="http://schemas.microsoft.com/office/drawing/2014/main" id="{BC955D91-6147-2B48-1CBD-021A9B36B7EB}"/>
                </a:ext>
              </a:extLst>
            </p:cNvPr>
            <p:cNvSpPr/>
            <p:nvPr userDrawn="1"/>
          </p:nvSpPr>
          <p:spPr>
            <a:xfrm>
              <a:off x="11163044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exagon 34">
              <a:extLst>
                <a:ext uri="{FF2B5EF4-FFF2-40B4-BE49-F238E27FC236}">
                  <a16:creationId xmlns:a16="http://schemas.microsoft.com/office/drawing/2014/main" id="{34064508-290B-581F-67AD-5496BBC4B6FC}"/>
                </a:ext>
              </a:extLst>
            </p:cNvPr>
            <p:cNvSpPr/>
            <p:nvPr userDrawn="1"/>
          </p:nvSpPr>
          <p:spPr>
            <a:xfrm>
              <a:off x="10632692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exagon 35">
              <a:extLst>
                <a:ext uri="{FF2B5EF4-FFF2-40B4-BE49-F238E27FC236}">
                  <a16:creationId xmlns:a16="http://schemas.microsoft.com/office/drawing/2014/main" id="{03785D67-8654-3FC6-0FC5-EC432681A741}"/>
                </a:ext>
              </a:extLst>
            </p:cNvPr>
            <p:cNvSpPr/>
            <p:nvPr userDrawn="1"/>
          </p:nvSpPr>
          <p:spPr>
            <a:xfrm>
              <a:off x="11693396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DF6BAE2F-62B9-8F2B-2EC7-5A818DBD13BF}"/>
                </a:ext>
              </a:extLst>
            </p:cNvPr>
            <p:cNvSpPr/>
            <p:nvPr userDrawn="1"/>
          </p:nvSpPr>
          <p:spPr>
            <a:xfrm>
              <a:off x="9039672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Hexagon 37">
              <a:extLst>
                <a:ext uri="{FF2B5EF4-FFF2-40B4-BE49-F238E27FC236}">
                  <a16:creationId xmlns:a16="http://schemas.microsoft.com/office/drawing/2014/main" id="{0DAE4245-D2FF-437E-D292-BBEC5639D3D3}"/>
                </a:ext>
              </a:extLst>
            </p:cNvPr>
            <p:cNvSpPr/>
            <p:nvPr userDrawn="1"/>
          </p:nvSpPr>
          <p:spPr>
            <a:xfrm>
              <a:off x="8509320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Hexagon 38">
              <a:extLst>
                <a:ext uri="{FF2B5EF4-FFF2-40B4-BE49-F238E27FC236}">
                  <a16:creationId xmlns:a16="http://schemas.microsoft.com/office/drawing/2014/main" id="{7C28B154-80C0-1300-56A4-647DC632BC13}"/>
                </a:ext>
              </a:extLst>
            </p:cNvPr>
            <p:cNvSpPr/>
            <p:nvPr userDrawn="1"/>
          </p:nvSpPr>
          <p:spPr>
            <a:xfrm>
              <a:off x="9570024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Hexagon 39">
              <a:extLst>
                <a:ext uri="{FF2B5EF4-FFF2-40B4-BE49-F238E27FC236}">
                  <a16:creationId xmlns:a16="http://schemas.microsoft.com/office/drawing/2014/main" id="{1D5FBE4D-3CBE-2AFA-92DD-C4C459674B59}"/>
                </a:ext>
              </a:extLst>
            </p:cNvPr>
            <p:cNvSpPr/>
            <p:nvPr userDrawn="1"/>
          </p:nvSpPr>
          <p:spPr>
            <a:xfrm>
              <a:off x="11163044" y="24348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Hexagon 40">
              <a:extLst>
                <a:ext uri="{FF2B5EF4-FFF2-40B4-BE49-F238E27FC236}">
                  <a16:creationId xmlns:a16="http://schemas.microsoft.com/office/drawing/2014/main" id="{356A3986-C64C-16FF-D3B6-8A74847A8038}"/>
                </a:ext>
              </a:extLst>
            </p:cNvPr>
            <p:cNvSpPr/>
            <p:nvPr userDrawn="1"/>
          </p:nvSpPr>
          <p:spPr>
            <a:xfrm>
              <a:off x="10632692" y="15204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exagon 41">
              <a:extLst>
                <a:ext uri="{FF2B5EF4-FFF2-40B4-BE49-F238E27FC236}">
                  <a16:creationId xmlns:a16="http://schemas.microsoft.com/office/drawing/2014/main" id="{1812F69E-B54B-3572-FD5B-492FFEF26A60}"/>
                </a:ext>
              </a:extLst>
            </p:cNvPr>
            <p:cNvSpPr/>
            <p:nvPr userDrawn="1"/>
          </p:nvSpPr>
          <p:spPr>
            <a:xfrm>
              <a:off x="11693396" y="15204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185" y="424196"/>
            <a:ext cx="10970284" cy="538553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3729CE-FF9B-0E86-571A-B1CDED0C28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186" y="1347107"/>
            <a:ext cx="10970284" cy="4833604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3F862B31-2542-5123-E36C-8D9478EE6CD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139CBE9-A7BE-6BB1-DB39-21CD4228D6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AE48F-BFEF-AAA7-D81D-8FCA2266AC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103" y="6437040"/>
            <a:ext cx="555158" cy="203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5B34C6-4841-6909-F363-04578C8751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634" y="6433564"/>
            <a:ext cx="574095" cy="21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99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er &amp; Text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3086EDF-D8FD-EA16-4F12-3A8CA8FACAD6}"/>
              </a:ext>
            </a:extLst>
          </p:cNvPr>
          <p:cNvSpPr/>
          <p:nvPr userDrawn="1"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0B1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44905D-AA5D-8D3D-54E2-F543593B1024}"/>
              </a:ext>
            </a:extLst>
          </p:cNvPr>
          <p:cNvGrpSpPr/>
          <p:nvPr userDrawn="1"/>
        </p:nvGrpSpPr>
        <p:grpSpPr>
          <a:xfrm>
            <a:off x="8509320" y="-308337"/>
            <a:ext cx="4244780" cy="3657600"/>
            <a:chOff x="8509320" y="-308337"/>
            <a:chExt cx="4244780" cy="3657600"/>
          </a:xfrm>
          <a:solidFill>
            <a:srgbClr val="051A94"/>
          </a:solidFill>
        </p:grpSpPr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CC04B490-33E4-149D-98A9-44004A14C060}"/>
                </a:ext>
              </a:extLst>
            </p:cNvPr>
            <p:cNvSpPr/>
            <p:nvPr userDrawn="1"/>
          </p:nvSpPr>
          <p:spPr>
            <a:xfrm>
              <a:off x="10102340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CFC57352-1185-0DA0-891A-A3DC81EF10AB}"/>
                </a:ext>
              </a:extLst>
            </p:cNvPr>
            <p:cNvSpPr/>
            <p:nvPr userDrawn="1"/>
          </p:nvSpPr>
          <p:spPr>
            <a:xfrm>
              <a:off x="11163044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2CFE8AEE-DBF1-3E93-825A-EA98509EF188}"/>
                </a:ext>
              </a:extLst>
            </p:cNvPr>
            <p:cNvSpPr/>
            <p:nvPr userDrawn="1"/>
          </p:nvSpPr>
          <p:spPr>
            <a:xfrm>
              <a:off x="10632692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A958F660-18EC-F762-B0D1-9F31D3F90988}"/>
                </a:ext>
              </a:extLst>
            </p:cNvPr>
            <p:cNvSpPr/>
            <p:nvPr userDrawn="1"/>
          </p:nvSpPr>
          <p:spPr>
            <a:xfrm>
              <a:off x="11693396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D4AE57C2-6BEF-39AA-57C2-DECD9C75A1F8}"/>
                </a:ext>
              </a:extLst>
            </p:cNvPr>
            <p:cNvSpPr/>
            <p:nvPr userDrawn="1"/>
          </p:nvSpPr>
          <p:spPr>
            <a:xfrm>
              <a:off x="9039672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0E3F7BCF-AD2A-6AAA-85CC-3A60020F0BE9}"/>
                </a:ext>
              </a:extLst>
            </p:cNvPr>
            <p:cNvSpPr/>
            <p:nvPr userDrawn="1"/>
          </p:nvSpPr>
          <p:spPr>
            <a:xfrm>
              <a:off x="8509320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1D938D39-0A62-3385-C985-66AFADFAFFEF}"/>
                </a:ext>
              </a:extLst>
            </p:cNvPr>
            <p:cNvSpPr/>
            <p:nvPr userDrawn="1"/>
          </p:nvSpPr>
          <p:spPr>
            <a:xfrm>
              <a:off x="9570024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D270292D-3EE0-60F7-47F6-AD11A1B7308B}"/>
                </a:ext>
              </a:extLst>
            </p:cNvPr>
            <p:cNvSpPr/>
            <p:nvPr userDrawn="1"/>
          </p:nvSpPr>
          <p:spPr>
            <a:xfrm>
              <a:off x="11163044" y="24348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BAAA6025-8C95-3140-A241-1B6B0EBA0447}"/>
                </a:ext>
              </a:extLst>
            </p:cNvPr>
            <p:cNvSpPr/>
            <p:nvPr userDrawn="1"/>
          </p:nvSpPr>
          <p:spPr>
            <a:xfrm>
              <a:off x="10632692" y="15204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A32C1254-1B21-DAB1-181D-50A03E81BF29}"/>
                </a:ext>
              </a:extLst>
            </p:cNvPr>
            <p:cNvSpPr/>
            <p:nvPr userDrawn="1"/>
          </p:nvSpPr>
          <p:spPr>
            <a:xfrm>
              <a:off x="11693396" y="15204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185" y="424196"/>
            <a:ext cx="10970284" cy="538553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3729CE-FF9B-0E86-571A-B1CDED0C28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186" y="1347107"/>
            <a:ext cx="10970284" cy="4833604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3F862B31-2542-5123-E36C-8D9478EE6CD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139CBE9-A7BE-6BB1-DB39-21CD4228D6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23A910-DDB5-9C8A-50BA-E2902D2640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C143F2-F1AF-811C-EEDB-F1857003A6AC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399881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&amp;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8695A53-1BC7-E302-9E5A-DBD84DAA3C51}"/>
              </a:ext>
            </a:extLst>
          </p:cNvPr>
          <p:cNvGrpSpPr/>
          <p:nvPr userDrawn="1"/>
        </p:nvGrpSpPr>
        <p:grpSpPr>
          <a:xfrm>
            <a:off x="9835644" y="3727968"/>
            <a:ext cx="2473177" cy="3283248"/>
            <a:chOff x="9835644" y="3727968"/>
            <a:chExt cx="2473177" cy="3283248"/>
          </a:xfrm>
          <a:solidFill>
            <a:srgbClr val="D4DBFE"/>
          </a:solidFill>
        </p:grpSpPr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CB50C7AF-8546-3E6A-0725-94D1A49D778C}"/>
                </a:ext>
              </a:extLst>
            </p:cNvPr>
            <p:cNvSpPr/>
            <p:nvPr userDrawn="1"/>
          </p:nvSpPr>
          <p:spPr>
            <a:xfrm rot="5400000">
              <a:off x="11486475" y="3727968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id="{93EDFDEE-167D-D903-CE45-A1EDDC620BB3}"/>
                </a:ext>
              </a:extLst>
            </p:cNvPr>
            <p:cNvSpPr/>
            <p:nvPr userDrawn="1"/>
          </p:nvSpPr>
          <p:spPr>
            <a:xfrm rot="5400000">
              <a:off x="10664128" y="3727968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DFA291B2-7B46-60BD-0A4C-E11E3C54DCEB}"/>
                </a:ext>
              </a:extLst>
            </p:cNvPr>
            <p:cNvSpPr/>
            <p:nvPr userDrawn="1"/>
          </p:nvSpPr>
          <p:spPr>
            <a:xfrm rot="5400000">
              <a:off x="11486475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AB726E82-9480-9C45-1FF0-547690FBC82A}"/>
                </a:ext>
              </a:extLst>
            </p:cNvPr>
            <p:cNvSpPr/>
            <p:nvPr userDrawn="1"/>
          </p:nvSpPr>
          <p:spPr>
            <a:xfrm rot="5400000">
              <a:off x="10664128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1267BBDD-9384-F969-5454-0209F4DDD66E}"/>
                </a:ext>
              </a:extLst>
            </p:cNvPr>
            <p:cNvSpPr/>
            <p:nvPr userDrawn="1"/>
          </p:nvSpPr>
          <p:spPr>
            <a:xfrm rot="5400000">
              <a:off x="11486475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EC299376-9D6B-8B86-F383-51AF7E8EDCA7}"/>
                </a:ext>
              </a:extLst>
            </p:cNvPr>
            <p:cNvSpPr/>
            <p:nvPr userDrawn="1"/>
          </p:nvSpPr>
          <p:spPr>
            <a:xfrm rot="5400000">
              <a:off x="10664128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Triangle 26">
              <a:extLst>
                <a:ext uri="{FF2B5EF4-FFF2-40B4-BE49-F238E27FC236}">
                  <a16:creationId xmlns:a16="http://schemas.microsoft.com/office/drawing/2014/main" id="{E7960C53-34B9-0F49-1CFD-33860EB55A71}"/>
                </a:ext>
              </a:extLst>
            </p:cNvPr>
            <p:cNvSpPr/>
            <p:nvPr userDrawn="1"/>
          </p:nvSpPr>
          <p:spPr>
            <a:xfrm rot="5400000">
              <a:off x="11486475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3FC9665E-5003-49FD-F8E2-71A4D71D6C1A}"/>
                </a:ext>
              </a:extLst>
            </p:cNvPr>
            <p:cNvSpPr/>
            <p:nvPr userDrawn="1"/>
          </p:nvSpPr>
          <p:spPr>
            <a:xfrm rot="5400000">
              <a:off x="10664128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D0B19EB1-62F5-3F26-5702-551129B90ACE}"/>
                </a:ext>
              </a:extLst>
            </p:cNvPr>
            <p:cNvSpPr/>
            <p:nvPr userDrawn="1"/>
          </p:nvSpPr>
          <p:spPr>
            <a:xfrm rot="5400000">
              <a:off x="9835644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Triangle 29">
              <a:extLst>
                <a:ext uri="{FF2B5EF4-FFF2-40B4-BE49-F238E27FC236}">
                  <a16:creationId xmlns:a16="http://schemas.microsoft.com/office/drawing/2014/main" id="{523A68DF-D3B8-A965-93EE-FF6FDD09DE8C}"/>
                </a:ext>
              </a:extLst>
            </p:cNvPr>
            <p:cNvSpPr/>
            <p:nvPr userDrawn="1"/>
          </p:nvSpPr>
          <p:spPr>
            <a:xfrm rot="5400000">
              <a:off x="9835644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Triangle 30">
              <a:extLst>
                <a:ext uri="{FF2B5EF4-FFF2-40B4-BE49-F238E27FC236}">
                  <a16:creationId xmlns:a16="http://schemas.microsoft.com/office/drawing/2014/main" id="{46B56C08-9AE1-80AD-35C9-4462D05C4BFA}"/>
                </a:ext>
              </a:extLst>
            </p:cNvPr>
            <p:cNvSpPr/>
            <p:nvPr userDrawn="1"/>
          </p:nvSpPr>
          <p:spPr>
            <a:xfrm rot="5400000">
              <a:off x="9835644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185" y="424196"/>
            <a:ext cx="10970284" cy="538553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rgbClr val="2B4AF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3729CE-FF9B-0E86-571A-B1CDED0C28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186" y="1347107"/>
            <a:ext cx="10970284" cy="4833604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E89EAE7B-726B-1225-7BFC-208440325D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6269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4AF8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Picture 18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59114926-CC52-0CEB-6C29-A567C1C2B7C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9C4E32-E774-DE15-8E77-FA89253D13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634" y="6433564"/>
            <a:ext cx="574095" cy="21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36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&amp;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E79C1DB5-6D59-82E0-A1BA-B97F9BE5C1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5AB005-BB9D-414B-FDBB-F8868EFB46DE}"/>
              </a:ext>
            </a:extLst>
          </p:cNvPr>
          <p:cNvGrpSpPr/>
          <p:nvPr userDrawn="1"/>
        </p:nvGrpSpPr>
        <p:grpSpPr>
          <a:xfrm>
            <a:off x="9835644" y="3727968"/>
            <a:ext cx="2473177" cy="3283248"/>
            <a:chOff x="9835644" y="3727968"/>
            <a:chExt cx="2473177" cy="3283248"/>
          </a:xfrm>
          <a:solidFill>
            <a:srgbClr val="1D42DD"/>
          </a:solidFill>
        </p:grpSpPr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0B9718CE-087B-AF78-529A-BCEAEDD60F27}"/>
                </a:ext>
              </a:extLst>
            </p:cNvPr>
            <p:cNvSpPr/>
            <p:nvPr userDrawn="1"/>
          </p:nvSpPr>
          <p:spPr>
            <a:xfrm rot="5400000">
              <a:off x="11486475" y="3727968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4788B8A2-57CD-94E0-9BBE-A51D42407B86}"/>
                </a:ext>
              </a:extLst>
            </p:cNvPr>
            <p:cNvSpPr/>
            <p:nvPr userDrawn="1"/>
          </p:nvSpPr>
          <p:spPr>
            <a:xfrm rot="5400000">
              <a:off x="10664128" y="3727968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Triangle 8">
              <a:extLst>
                <a:ext uri="{FF2B5EF4-FFF2-40B4-BE49-F238E27FC236}">
                  <a16:creationId xmlns:a16="http://schemas.microsoft.com/office/drawing/2014/main" id="{E0C213BC-1D1E-DA46-445E-6AAF6679D2E4}"/>
                </a:ext>
              </a:extLst>
            </p:cNvPr>
            <p:cNvSpPr/>
            <p:nvPr userDrawn="1"/>
          </p:nvSpPr>
          <p:spPr>
            <a:xfrm rot="5400000">
              <a:off x="11486475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41BC2F6D-AEE8-F9A0-E8FE-40A887CE6B13}"/>
                </a:ext>
              </a:extLst>
            </p:cNvPr>
            <p:cNvSpPr/>
            <p:nvPr userDrawn="1"/>
          </p:nvSpPr>
          <p:spPr>
            <a:xfrm rot="5400000">
              <a:off x="10664128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3CC431BC-F13C-B819-7DB6-7C23EE156F3C}"/>
                </a:ext>
              </a:extLst>
            </p:cNvPr>
            <p:cNvSpPr/>
            <p:nvPr userDrawn="1"/>
          </p:nvSpPr>
          <p:spPr>
            <a:xfrm rot="5400000">
              <a:off x="11486475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19E3293E-C3A1-EC38-275D-52F20DCDDE9C}"/>
                </a:ext>
              </a:extLst>
            </p:cNvPr>
            <p:cNvSpPr/>
            <p:nvPr userDrawn="1"/>
          </p:nvSpPr>
          <p:spPr>
            <a:xfrm rot="5400000">
              <a:off x="10664128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8970128B-23BD-E801-7727-9A41F482FFB9}"/>
                </a:ext>
              </a:extLst>
            </p:cNvPr>
            <p:cNvSpPr/>
            <p:nvPr userDrawn="1"/>
          </p:nvSpPr>
          <p:spPr>
            <a:xfrm rot="5400000">
              <a:off x="11486475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ight Triangle 13">
              <a:extLst>
                <a:ext uri="{FF2B5EF4-FFF2-40B4-BE49-F238E27FC236}">
                  <a16:creationId xmlns:a16="http://schemas.microsoft.com/office/drawing/2014/main" id="{8AF34420-AA9A-A8B3-CD84-C12D2F295163}"/>
                </a:ext>
              </a:extLst>
            </p:cNvPr>
            <p:cNvSpPr/>
            <p:nvPr userDrawn="1"/>
          </p:nvSpPr>
          <p:spPr>
            <a:xfrm rot="5400000">
              <a:off x="10664128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C69A9EF6-1A11-D992-5D34-EB3A2FCC144F}"/>
                </a:ext>
              </a:extLst>
            </p:cNvPr>
            <p:cNvSpPr/>
            <p:nvPr userDrawn="1"/>
          </p:nvSpPr>
          <p:spPr>
            <a:xfrm rot="5400000">
              <a:off x="9835644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BAE0439F-29CC-3117-6A62-AEE81EA0262E}"/>
                </a:ext>
              </a:extLst>
            </p:cNvPr>
            <p:cNvSpPr/>
            <p:nvPr userDrawn="1"/>
          </p:nvSpPr>
          <p:spPr>
            <a:xfrm rot="5400000">
              <a:off x="9835644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33981FE2-77BA-F268-CD02-E77AE8C70740}"/>
                </a:ext>
              </a:extLst>
            </p:cNvPr>
            <p:cNvSpPr/>
            <p:nvPr userDrawn="1"/>
          </p:nvSpPr>
          <p:spPr>
            <a:xfrm rot="5400000">
              <a:off x="9835644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185" y="424196"/>
            <a:ext cx="10970284" cy="538553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3729CE-FF9B-0E86-571A-B1CDED0C28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186" y="1347107"/>
            <a:ext cx="10970284" cy="4833604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3F862B31-2542-5123-E36C-8D9478EE6CD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139CBE9-A7BE-6BB1-DB39-21CD4228D6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5AFEE35-10A3-AAD0-72CD-78E90A3E54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AAEB1CB-B902-0EBA-286D-6EB621DB0817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862413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 &amp; Text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3086EDF-D8FD-EA16-4F12-3A8CA8FACAD6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B1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EEB5BAB-DA52-6A12-A253-7487DAA9CABA}"/>
              </a:ext>
            </a:extLst>
          </p:cNvPr>
          <p:cNvGrpSpPr/>
          <p:nvPr userDrawn="1"/>
        </p:nvGrpSpPr>
        <p:grpSpPr>
          <a:xfrm>
            <a:off x="9835645" y="3727968"/>
            <a:ext cx="2473177" cy="3283248"/>
            <a:chOff x="9835644" y="3727968"/>
            <a:chExt cx="2473177" cy="3283248"/>
          </a:xfrm>
        </p:grpSpPr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id="{A55DB768-4603-9328-E514-E45D7353CAD1}"/>
                </a:ext>
              </a:extLst>
            </p:cNvPr>
            <p:cNvSpPr/>
            <p:nvPr userDrawn="1"/>
          </p:nvSpPr>
          <p:spPr>
            <a:xfrm rot="5400000">
              <a:off x="11486475" y="3727968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F4F87048-2434-26C9-67DF-73FD95E1B202}"/>
                </a:ext>
              </a:extLst>
            </p:cNvPr>
            <p:cNvSpPr/>
            <p:nvPr userDrawn="1"/>
          </p:nvSpPr>
          <p:spPr>
            <a:xfrm rot="5400000">
              <a:off x="10664128" y="3727968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3413F4BF-5C08-F8FE-2F41-3D159F0728D7}"/>
                </a:ext>
              </a:extLst>
            </p:cNvPr>
            <p:cNvSpPr/>
            <p:nvPr userDrawn="1"/>
          </p:nvSpPr>
          <p:spPr>
            <a:xfrm rot="5400000">
              <a:off x="11486475" y="4550315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FD5CFF93-5580-6133-A1B3-33C5CC4B6BF4}"/>
                </a:ext>
              </a:extLst>
            </p:cNvPr>
            <p:cNvSpPr/>
            <p:nvPr userDrawn="1"/>
          </p:nvSpPr>
          <p:spPr>
            <a:xfrm rot="5400000">
              <a:off x="10664128" y="4550315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292BBE33-B336-CE7A-D07E-BCF69DDFA7EF}"/>
                </a:ext>
              </a:extLst>
            </p:cNvPr>
            <p:cNvSpPr/>
            <p:nvPr userDrawn="1"/>
          </p:nvSpPr>
          <p:spPr>
            <a:xfrm rot="5400000">
              <a:off x="11486475" y="5366524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Triangle 26">
              <a:extLst>
                <a:ext uri="{FF2B5EF4-FFF2-40B4-BE49-F238E27FC236}">
                  <a16:creationId xmlns:a16="http://schemas.microsoft.com/office/drawing/2014/main" id="{02DC3414-B47D-5116-A31A-EB2D5742BF05}"/>
                </a:ext>
              </a:extLst>
            </p:cNvPr>
            <p:cNvSpPr/>
            <p:nvPr userDrawn="1"/>
          </p:nvSpPr>
          <p:spPr>
            <a:xfrm rot="5400000">
              <a:off x="10664128" y="5366524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7C6D03A2-B316-17C7-39A3-366A76A083D8}"/>
                </a:ext>
              </a:extLst>
            </p:cNvPr>
            <p:cNvSpPr/>
            <p:nvPr userDrawn="1"/>
          </p:nvSpPr>
          <p:spPr>
            <a:xfrm rot="5400000">
              <a:off x="11486475" y="6188870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412B8118-65B8-7B16-2928-0C3C6197ACD4}"/>
                </a:ext>
              </a:extLst>
            </p:cNvPr>
            <p:cNvSpPr/>
            <p:nvPr userDrawn="1"/>
          </p:nvSpPr>
          <p:spPr>
            <a:xfrm rot="5400000">
              <a:off x="10664128" y="6188870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Triangle 29">
              <a:extLst>
                <a:ext uri="{FF2B5EF4-FFF2-40B4-BE49-F238E27FC236}">
                  <a16:creationId xmlns:a16="http://schemas.microsoft.com/office/drawing/2014/main" id="{5DD17F13-4DDA-6E75-E670-C2F583CA638B}"/>
                </a:ext>
              </a:extLst>
            </p:cNvPr>
            <p:cNvSpPr/>
            <p:nvPr userDrawn="1"/>
          </p:nvSpPr>
          <p:spPr>
            <a:xfrm rot="5400000">
              <a:off x="9835644" y="4550315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Triangle 30">
              <a:extLst>
                <a:ext uri="{FF2B5EF4-FFF2-40B4-BE49-F238E27FC236}">
                  <a16:creationId xmlns:a16="http://schemas.microsoft.com/office/drawing/2014/main" id="{61FE8277-001B-734D-D783-5E84B168CCA1}"/>
                </a:ext>
              </a:extLst>
            </p:cNvPr>
            <p:cNvSpPr/>
            <p:nvPr userDrawn="1"/>
          </p:nvSpPr>
          <p:spPr>
            <a:xfrm rot="5400000">
              <a:off x="9835644" y="5366524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Triangle 31">
              <a:extLst>
                <a:ext uri="{FF2B5EF4-FFF2-40B4-BE49-F238E27FC236}">
                  <a16:creationId xmlns:a16="http://schemas.microsoft.com/office/drawing/2014/main" id="{CDCA6CD2-1C77-928E-A353-345CB53A1E14}"/>
                </a:ext>
              </a:extLst>
            </p:cNvPr>
            <p:cNvSpPr/>
            <p:nvPr userDrawn="1"/>
          </p:nvSpPr>
          <p:spPr>
            <a:xfrm rot="5400000">
              <a:off x="9835644" y="6188870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185" y="424196"/>
            <a:ext cx="10970284" cy="538553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3729CE-FF9B-0E86-571A-B1CDED0C28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186" y="1347107"/>
            <a:ext cx="10970284" cy="4833604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3F862B31-2542-5123-E36C-8D9478EE6CD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139CBE9-A7BE-6BB1-DB39-21CD4228D6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D9131D-8CC8-31BF-DB3F-25041D4B12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BDA14C-0B68-FA21-D3BE-BF2CAB588ABA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779345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Text, &amp;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046" y="365803"/>
            <a:ext cx="10946424" cy="670438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rgbClr val="2B4AF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49E4E78-B4E2-0FD8-91F1-D89060CCEA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31087" y="1348626"/>
            <a:ext cx="4148383" cy="482481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/>
            </a:lvl1pPr>
          </a:lstStyle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7418A2-BFDB-C990-0E43-B6EFED2BA7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3046" y="1348625"/>
            <a:ext cx="6375994" cy="482481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A433A09-853B-C90D-2EF2-FDEC236AB1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627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4AF8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25BB88-8696-306F-A97B-781AF2B84DCD}"/>
              </a:ext>
            </a:extLst>
          </p:cNvPr>
          <p:cNvGrpSpPr/>
          <p:nvPr userDrawn="1"/>
        </p:nvGrpSpPr>
        <p:grpSpPr>
          <a:xfrm>
            <a:off x="-349803" y="3706696"/>
            <a:ext cx="2467039" cy="3289385"/>
            <a:chOff x="-349803" y="3706696"/>
            <a:chExt cx="2467039" cy="3289385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D97143A-5340-700B-AFE5-50D8626BA65D}"/>
                </a:ext>
              </a:extLst>
            </p:cNvPr>
            <p:cNvSpPr/>
            <p:nvPr userDrawn="1"/>
          </p:nvSpPr>
          <p:spPr>
            <a:xfrm>
              <a:off x="-349803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2501830-D438-1403-B05E-D79ED6A868DF}"/>
                </a:ext>
              </a:extLst>
            </p:cNvPr>
            <p:cNvSpPr/>
            <p:nvPr userDrawn="1"/>
          </p:nvSpPr>
          <p:spPr>
            <a:xfrm>
              <a:off x="472544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EDD1464-9EB8-E405-5B9A-4E3D0680C312}"/>
                </a:ext>
              </a:extLst>
            </p:cNvPr>
            <p:cNvSpPr/>
            <p:nvPr userDrawn="1"/>
          </p:nvSpPr>
          <p:spPr>
            <a:xfrm>
              <a:off x="-349803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F7668CA-7D97-CA5D-4C74-E68088368519}"/>
                </a:ext>
              </a:extLst>
            </p:cNvPr>
            <p:cNvSpPr/>
            <p:nvPr userDrawn="1"/>
          </p:nvSpPr>
          <p:spPr>
            <a:xfrm>
              <a:off x="472544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31B73A5-4FF7-7C5A-4C6B-B06477B5950D}"/>
                </a:ext>
              </a:extLst>
            </p:cNvPr>
            <p:cNvSpPr/>
            <p:nvPr userDrawn="1"/>
          </p:nvSpPr>
          <p:spPr>
            <a:xfrm>
              <a:off x="1294890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D029571-7916-216F-1FBE-7BEB96A53E65}"/>
                </a:ext>
              </a:extLst>
            </p:cNvPr>
            <p:cNvSpPr/>
            <p:nvPr userDrawn="1"/>
          </p:nvSpPr>
          <p:spPr>
            <a:xfrm>
              <a:off x="-349803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A4DACD6-9ED7-AE7A-0AF4-62D7E8F69EC0}"/>
                </a:ext>
              </a:extLst>
            </p:cNvPr>
            <p:cNvSpPr/>
            <p:nvPr userDrawn="1"/>
          </p:nvSpPr>
          <p:spPr>
            <a:xfrm>
              <a:off x="472544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F3BC2CF-7FE5-0C2D-6159-17A697D80120}"/>
                </a:ext>
              </a:extLst>
            </p:cNvPr>
            <p:cNvSpPr/>
            <p:nvPr userDrawn="1"/>
          </p:nvSpPr>
          <p:spPr>
            <a:xfrm>
              <a:off x="1294890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37C5CB7-0D93-D558-05A1-56489F6B123E}"/>
                </a:ext>
              </a:extLst>
            </p:cNvPr>
            <p:cNvSpPr/>
            <p:nvPr userDrawn="1"/>
          </p:nvSpPr>
          <p:spPr>
            <a:xfrm>
              <a:off x="-349803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4D8C474-2091-1953-6CD0-39F96EF72831}"/>
                </a:ext>
              </a:extLst>
            </p:cNvPr>
            <p:cNvSpPr/>
            <p:nvPr userDrawn="1"/>
          </p:nvSpPr>
          <p:spPr>
            <a:xfrm>
              <a:off x="472544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01CE7DD-50D1-400A-C3C3-299FFFA0CBFD}"/>
                </a:ext>
              </a:extLst>
            </p:cNvPr>
            <p:cNvSpPr/>
            <p:nvPr userDrawn="1"/>
          </p:nvSpPr>
          <p:spPr>
            <a:xfrm>
              <a:off x="1294890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8CD6EB0A-935A-2D1E-D4A7-876B6D24158A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CA9F1F-8F99-C71E-A6FE-B38784BC29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634" y="6433564"/>
            <a:ext cx="574095" cy="21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01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Text, &amp;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36F1055-1C01-2521-2678-756646BBC4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70E46E7-FF49-54F3-762C-A7EDC93E3559}"/>
              </a:ext>
            </a:extLst>
          </p:cNvPr>
          <p:cNvGrpSpPr/>
          <p:nvPr userDrawn="1"/>
        </p:nvGrpSpPr>
        <p:grpSpPr>
          <a:xfrm>
            <a:off x="-336481" y="3730675"/>
            <a:ext cx="2467039" cy="3289385"/>
            <a:chOff x="-349803" y="3706696"/>
            <a:chExt cx="2467039" cy="3289385"/>
          </a:xfrm>
          <a:solidFill>
            <a:srgbClr val="1D42DD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E9F9927-8E59-5737-29DF-537493856957}"/>
                </a:ext>
              </a:extLst>
            </p:cNvPr>
            <p:cNvSpPr/>
            <p:nvPr userDrawn="1"/>
          </p:nvSpPr>
          <p:spPr>
            <a:xfrm>
              <a:off x="-349803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F560751-34BC-602F-2575-74C175F68EE1}"/>
                </a:ext>
              </a:extLst>
            </p:cNvPr>
            <p:cNvSpPr/>
            <p:nvPr userDrawn="1"/>
          </p:nvSpPr>
          <p:spPr>
            <a:xfrm>
              <a:off x="472544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93769DA-173F-7684-D570-94638FB9B9FC}"/>
                </a:ext>
              </a:extLst>
            </p:cNvPr>
            <p:cNvSpPr/>
            <p:nvPr userDrawn="1"/>
          </p:nvSpPr>
          <p:spPr>
            <a:xfrm>
              <a:off x="-349803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A816FCD-8BC1-E36D-2080-5F1885380280}"/>
                </a:ext>
              </a:extLst>
            </p:cNvPr>
            <p:cNvSpPr/>
            <p:nvPr userDrawn="1"/>
          </p:nvSpPr>
          <p:spPr>
            <a:xfrm>
              <a:off x="472544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AC6E5CC-BBA4-0325-30AA-C62744E88D03}"/>
                </a:ext>
              </a:extLst>
            </p:cNvPr>
            <p:cNvSpPr/>
            <p:nvPr userDrawn="1"/>
          </p:nvSpPr>
          <p:spPr>
            <a:xfrm>
              <a:off x="1294890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E9ACDD5-5C33-B5B4-15E5-5187FB0B4A6D}"/>
                </a:ext>
              </a:extLst>
            </p:cNvPr>
            <p:cNvSpPr/>
            <p:nvPr userDrawn="1"/>
          </p:nvSpPr>
          <p:spPr>
            <a:xfrm>
              <a:off x="-349803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73EB7E5-815F-7D87-D953-F6DD799FA63B}"/>
                </a:ext>
              </a:extLst>
            </p:cNvPr>
            <p:cNvSpPr/>
            <p:nvPr userDrawn="1"/>
          </p:nvSpPr>
          <p:spPr>
            <a:xfrm>
              <a:off x="472544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F878E1F-8232-B7DF-5B11-7E7A138496B5}"/>
                </a:ext>
              </a:extLst>
            </p:cNvPr>
            <p:cNvSpPr/>
            <p:nvPr userDrawn="1"/>
          </p:nvSpPr>
          <p:spPr>
            <a:xfrm>
              <a:off x="1294890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68EC1F7-44AD-6D1D-5CED-C952E860F571}"/>
                </a:ext>
              </a:extLst>
            </p:cNvPr>
            <p:cNvSpPr/>
            <p:nvPr userDrawn="1"/>
          </p:nvSpPr>
          <p:spPr>
            <a:xfrm>
              <a:off x="-349803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DA5935B-9948-01C1-831F-2882892C6ACA}"/>
                </a:ext>
              </a:extLst>
            </p:cNvPr>
            <p:cNvSpPr/>
            <p:nvPr userDrawn="1"/>
          </p:nvSpPr>
          <p:spPr>
            <a:xfrm>
              <a:off x="472544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37C787A-B030-A4D3-58D5-3CF1C75F13B4}"/>
                </a:ext>
              </a:extLst>
            </p:cNvPr>
            <p:cNvSpPr/>
            <p:nvPr userDrawn="1"/>
          </p:nvSpPr>
          <p:spPr>
            <a:xfrm>
              <a:off x="1294890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254" y="399362"/>
            <a:ext cx="10946423" cy="575082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070035-5AF1-55CE-9B57-10A0E8044A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253" y="1337685"/>
            <a:ext cx="6433771" cy="484672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D74BC805-71DC-A3AB-F535-767C30471E71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CBAB56EA-1065-D5EB-ECFA-4767E90D8C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DA906AA4-8D19-46C2-80AD-5630F2C28B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31087" y="1348626"/>
            <a:ext cx="4148383" cy="482481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42B8999-1F08-E42D-38BD-C8A20F5CC4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1E29F1-C984-615F-C2E1-E04CD5368F70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9404506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, Text, &amp; Image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F2ED34C-28FE-51FA-B0D9-6772AD5653A0}"/>
              </a:ext>
            </a:extLst>
          </p:cNvPr>
          <p:cNvSpPr/>
          <p:nvPr userDrawn="1"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0B1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298277F-9BF0-02C4-4EA7-B2B84B221301}"/>
              </a:ext>
            </a:extLst>
          </p:cNvPr>
          <p:cNvGrpSpPr/>
          <p:nvPr userDrawn="1"/>
        </p:nvGrpSpPr>
        <p:grpSpPr>
          <a:xfrm>
            <a:off x="-329984" y="3724539"/>
            <a:ext cx="2467039" cy="3289385"/>
            <a:chOff x="-349803" y="3706696"/>
            <a:chExt cx="2467039" cy="3289385"/>
          </a:xfrm>
          <a:solidFill>
            <a:srgbClr val="071A94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F405347-D0AB-9DF1-2EE0-180C86AD6169}"/>
                </a:ext>
              </a:extLst>
            </p:cNvPr>
            <p:cNvSpPr/>
            <p:nvPr userDrawn="1"/>
          </p:nvSpPr>
          <p:spPr>
            <a:xfrm>
              <a:off x="-349803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08492B8-00C5-449A-0758-4F478472AEA1}"/>
                </a:ext>
              </a:extLst>
            </p:cNvPr>
            <p:cNvSpPr/>
            <p:nvPr userDrawn="1"/>
          </p:nvSpPr>
          <p:spPr>
            <a:xfrm>
              <a:off x="472544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EA81B51-5A30-C85D-4DCE-E722613C0D9C}"/>
                </a:ext>
              </a:extLst>
            </p:cNvPr>
            <p:cNvSpPr/>
            <p:nvPr userDrawn="1"/>
          </p:nvSpPr>
          <p:spPr>
            <a:xfrm>
              <a:off x="-349803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2260DB5-4014-80A8-A8B9-14A0E849BB79}"/>
                </a:ext>
              </a:extLst>
            </p:cNvPr>
            <p:cNvSpPr/>
            <p:nvPr userDrawn="1"/>
          </p:nvSpPr>
          <p:spPr>
            <a:xfrm>
              <a:off x="472544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1E170C3-6075-B963-A51E-A05D0452643E}"/>
                </a:ext>
              </a:extLst>
            </p:cNvPr>
            <p:cNvSpPr/>
            <p:nvPr userDrawn="1"/>
          </p:nvSpPr>
          <p:spPr>
            <a:xfrm>
              <a:off x="1294890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0648135-08EE-E15F-C525-E961267C8891}"/>
                </a:ext>
              </a:extLst>
            </p:cNvPr>
            <p:cNvSpPr/>
            <p:nvPr userDrawn="1"/>
          </p:nvSpPr>
          <p:spPr>
            <a:xfrm>
              <a:off x="-349803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E35957B-6ADD-03D4-8584-673CA631E680}"/>
                </a:ext>
              </a:extLst>
            </p:cNvPr>
            <p:cNvSpPr/>
            <p:nvPr userDrawn="1"/>
          </p:nvSpPr>
          <p:spPr>
            <a:xfrm>
              <a:off x="472544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231A33E-B17B-CDCD-73DD-78B60409610F}"/>
                </a:ext>
              </a:extLst>
            </p:cNvPr>
            <p:cNvSpPr/>
            <p:nvPr userDrawn="1"/>
          </p:nvSpPr>
          <p:spPr>
            <a:xfrm>
              <a:off x="1294890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C564F09-DC5E-1CC0-81A2-FAEAD21A8124}"/>
                </a:ext>
              </a:extLst>
            </p:cNvPr>
            <p:cNvSpPr/>
            <p:nvPr userDrawn="1"/>
          </p:nvSpPr>
          <p:spPr>
            <a:xfrm>
              <a:off x="-349803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6145FD8-4438-9F38-4CF4-A5C016355636}"/>
                </a:ext>
              </a:extLst>
            </p:cNvPr>
            <p:cNvSpPr/>
            <p:nvPr userDrawn="1"/>
          </p:nvSpPr>
          <p:spPr>
            <a:xfrm>
              <a:off x="472544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35B8C28-95B1-A89A-482A-AB80E1A11668}"/>
                </a:ext>
              </a:extLst>
            </p:cNvPr>
            <p:cNvSpPr/>
            <p:nvPr userDrawn="1"/>
          </p:nvSpPr>
          <p:spPr>
            <a:xfrm>
              <a:off x="1294890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254" y="399362"/>
            <a:ext cx="10946423" cy="575082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070035-5AF1-55CE-9B57-10A0E8044A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253" y="1337685"/>
            <a:ext cx="6433771" cy="484672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D74BC805-71DC-A3AB-F535-767C30471E71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CBAB56EA-1065-D5EB-ECFA-4767E90D8C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DA906AA4-8D19-46C2-80AD-5630F2C28B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31087" y="1348626"/>
            <a:ext cx="4148383" cy="482481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004979A-C592-FFA4-54AA-4AB6EBF4C6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69216F-2DAD-4D87-F442-D71E8355EE65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5056117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, Text, &amp;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69E7BC78-193D-C09A-1B79-BE6E4E4ADC2B}"/>
              </a:ext>
            </a:extLst>
          </p:cNvPr>
          <p:cNvGrpSpPr/>
          <p:nvPr userDrawn="1"/>
        </p:nvGrpSpPr>
        <p:grpSpPr>
          <a:xfrm>
            <a:off x="8509320" y="-308337"/>
            <a:ext cx="4244780" cy="3657600"/>
            <a:chOff x="8509320" y="-308337"/>
            <a:chExt cx="4244780" cy="3657600"/>
          </a:xfrm>
        </p:grpSpPr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FA972050-0688-8E52-713E-4F6E36E30200}"/>
                </a:ext>
              </a:extLst>
            </p:cNvPr>
            <p:cNvSpPr/>
            <p:nvPr userDrawn="1"/>
          </p:nvSpPr>
          <p:spPr>
            <a:xfrm>
              <a:off x="10102340" y="6060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53D5500D-3484-805C-1BBB-60B188985A27}"/>
                </a:ext>
              </a:extLst>
            </p:cNvPr>
            <p:cNvSpPr/>
            <p:nvPr userDrawn="1"/>
          </p:nvSpPr>
          <p:spPr>
            <a:xfrm>
              <a:off x="11163044" y="6060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FC0E1F0F-EF81-4956-E3C1-EC25A03F6D68}"/>
                </a:ext>
              </a:extLst>
            </p:cNvPr>
            <p:cNvSpPr/>
            <p:nvPr userDrawn="1"/>
          </p:nvSpPr>
          <p:spPr>
            <a:xfrm>
              <a:off x="10632692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B3443C44-1E74-2E07-FBD0-C9D47FEF1576}"/>
                </a:ext>
              </a:extLst>
            </p:cNvPr>
            <p:cNvSpPr/>
            <p:nvPr userDrawn="1"/>
          </p:nvSpPr>
          <p:spPr>
            <a:xfrm>
              <a:off x="11693396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ADC0CC15-59B4-A25A-D5D2-44B5F909FD81}"/>
                </a:ext>
              </a:extLst>
            </p:cNvPr>
            <p:cNvSpPr/>
            <p:nvPr userDrawn="1"/>
          </p:nvSpPr>
          <p:spPr>
            <a:xfrm>
              <a:off x="9039672" y="6060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F73CC61E-FD69-550E-6A27-0B80CCE52259}"/>
                </a:ext>
              </a:extLst>
            </p:cNvPr>
            <p:cNvSpPr/>
            <p:nvPr userDrawn="1"/>
          </p:nvSpPr>
          <p:spPr>
            <a:xfrm>
              <a:off x="8509320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961C327D-5BD3-8B86-C845-DAD2C059A6AB}"/>
                </a:ext>
              </a:extLst>
            </p:cNvPr>
            <p:cNvSpPr/>
            <p:nvPr userDrawn="1"/>
          </p:nvSpPr>
          <p:spPr>
            <a:xfrm>
              <a:off x="9570024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7276EF3B-679B-7570-B381-B25CEF21B592}"/>
                </a:ext>
              </a:extLst>
            </p:cNvPr>
            <p:cNvSpPr/>
            <p:nvPr userDrawn="1"/>
          </p:nvSpPr>
          <p:spPr>
            <a:xfrm>
              <a:off x="11163044" y="24348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DC10859F-043A-AF5A-7420-F6628433E2E3}"/>
                </a:ext>
              </a:extLst>
            </p:cNvPr>
            <p:cNvSpPr/>
            <p:nvPr userDrawn="1"/>
          </p:nvSpPr>
          <p:spPr>
            <a:xfrm>
              <a:off x="10632692" y="15204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19C1217E-48D4-AF93-0C6A-B4E36DB2F949}"/>
                </a:ext>
              </a:extLst>
            </p:cNvPr>
            <p:cNvSpPr/>
            <p:nvPr userDrawn="1"/>
          </p:nvSpPr>
          <p:spPr>
            <a:xfrm>
              <a:off x="11693396" y="15204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046" y="365803"/>
            <a:ext cx="10946424" cy="670438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rgbClr val="2B4AF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49E4E78-B4E2-0FD8-91F1-D89060CCEA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31087" y="1348626"/>
            <a:ext cx="4148383" cy="482481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/>
            </a:lvl1pPr>
          </a:lstStyle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7418A2-BFDB-C990-0E43-B6EFED2BA7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3046" y="1348625"/>
            <a:ext cx="6375994" cy="482481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A433A09-853B-C90D-2EF2-FDEC236AB1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627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4AF8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8CD6EB0A-935A-2D1E-D4A7-876B6D24158A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8C86A4-2454-854F-7193-8ED4D282E8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634" y="6433564"/>
            <a:ext cx="574095" cy="21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692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, Text, &amp;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36F1055-1C01-2521-2678-756646BBC4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FAF73BE-2728-3F21-923A-CA76BA00C416}"/>
              </a:ext>
            </a:extLst>
          </p:cNvPr>
          <p:cNvGrpSpPr/>
          <p:nvPr userDrawn="1"/>
        </p:nvGrpSpPr>
        <p:grpSpPr>
          <a:xfrm>
            <a:off x="8509320" y="-308337"/>
            <a:ext cx="4244780" cy="3657600"/>
            <a:chOff x="8509320" y="-308337"/>
            <a:chExt cx="4244780" cy="3657600"/>
          </a:xfrm>
          <a:solidFill>
            <a:srgbClr val="1D42DD"/>
          </a:solidFill>
        </p:grpSpPr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D44B818E-4EFE-D321-59A1-BE82DF54DA28}"/>
                </a:ext>
              </a:extLst>
            </p:cNvPr>
            <p:cNvSpPr/>
            <p:nvPr userDrawn="1"/>
          </p:nvSpPr>
          <p:spPr>
            <a:xfrm>
              <a:off x="10102340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1601AC17-5C31-50C6-E6D1-D2544A0B9067}"/>
                </a:ext>
              </a:extLst>
            </p:cNvPr>
            <p:cNvSpPr/>
            <p:nvPr userDrawn="1"/>
          </p:nvSpPr>
          <p:spPr>
            <a:xfrm>
              <a:off x="11163044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564E8601-53EB-269E-DD1F-E2AFB31E3086}"/>
                </a:ext>
              </a:extLst>
            </p:cNvPr>
            <p:cNvSpPr/>
            <p:nvPr userDrawn="1"/>
          </p:nvSpPr>
          <p:spPr>
            <a:xfrm>
              <a:off x="10632692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D1C1A09E-8781-09E8-2578-4A33E18D6277}"/>
                </a:ext>
              </a:extLst>
            </p:cNvPr>
            <p:cNvSpPr/>
            <p:nvPr userDrawn="1"/>
          </p:nvSpPr>
          <p:spPr>
            <a:xfrm>
              <a:off x="11693396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A9231A60-4098-809D-2ECA-6DB83C355E38}"/>
                </a:ext>
              </a:extLst>
            </p:cNvPr>
            <p:cNvSpPr/>
            <p:nvPr userDrawn="1"/>
          </p:nvSpPr>
          <p:spPr>
            <a:xfrm>
              <a:off x="9039672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DDE9926A-5485-650C-048C-09ECE61AA82E}"/>
                </a:ext>
              </a:extLst>
            </p:cNvPr>
            <p:cNvSpPr/>
            <p:nvPr userDrawn="1"/>
          </p:nvSpPr>
          <p:spPr>
            <a:xfrm>
              <a:off x="8509320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D6E755FE-C0A1-4F65-F348-BE5D65161FFD}"/>
                </a:ext>
              </a:extLst>
            </p:cNvPr>
            <p:cNvSpPr/>
            <p:nvPr userDrawn="1"/>
          </p:nvSpPr>
          <p:spPr>
            <a:xfrm>
              <a:off x="9570024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3BF3533B-A68E-F199-00C6-D1E77C0AB7D0}"/>
                </a:ext>
              </a:extLst>
            </p:cNvPr>
            <p:cNvSpPr/>
            <p:nvPr userDrawn="1"/>
          </p:nvSpPr>
          <p:spPr>
            <a:xfrm>
              <a:off x="11163044" y="24348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FFC87E58-42C3-A2BA-80E0-5F2430736367}"/>
                </a:ext>
              </a:extLst>
            </p:cNvPr>
            <p:cNvSpPr/>
            <p:nvPr userDrawn="1"/>
          </p:nvSpPr>
          <p:spPr>
            <a:xfrm>
              <a:off x="10632692" y="15204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exagon 31">
              <a:extLst>
                <a:ext uri="{FF2B5EF4-FFF2-40B4-BE49-F238E27FC236}">
                  <a16:creationId xmlns:a16="http://schemas.microsoft.com/office/drawing/2014/main" id="{E399FB75-E5C2-FAF8-56DE-42A3B66453D2}"/>
                </a:ext>
              </a:extLst>
            </p:cNvPr>
            <p:cNvSpPr/>
            <p:nvPr userDrawn="1"/>
          </p:nvSpPr>
          <p:spPr>
            <a:xfrm>
              <a:off x="11693396" y="15204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254" y="399362"/>
            <a:ext cx="10946423" cy="575082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070035-5AF1-55CE-9B57-10A0E8044A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253" y="1337685"/>
            <a:ext cx="6433771" cy="484672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D74BC805-71DC-A3AB-F535-767C30471E71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CBAB56EA-1065-D5EB-ECFA-4767E90D8C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DA906AA4-8D19-46C2-80AD-5630F2C28B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31087" y="1348626"/>
            <a:ext cx="4148383" cy="482481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78DE19-7554-9641-9CA1-41250D3003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A84944-8D0A-B536-AE2C-069981EAAC58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492597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ue square with a square in the middle&#10;&#10;Description automatically generated">
            <a:extLst>
              <a:ext uri="{FF2B5EF4-FFF2-40B4-BE49-F238E27FC236}">
                <a16:creationId xmlns:a16="http://schemas.microsoft.com/office/drawing/2014/main" id="{971268D1-9449-E814-A92F-261B476852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8923" y="2971310"/>
            <a:ext cx="6389076" cy="963501"/>
          </a:xfrm>
        </p:spPr>
        <p:txBody>
          <a:bodyPr anchor="ctr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46E2CD-220E-6C41-04D8-94AD0554A1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8923" y="4168479"/>
            <a:ext cx="6389076" cy="40907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29BB17-2241-EA96-A6C0-78273F5494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354334" y="472802"/>
            <a:ext cx="1190032" cy="4361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11A66C-D726-FA3B-9D62-AE6565369439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9A30C3-2CB8-9A92-D337-3B51A57341E6}"/>
              </a:ext>
            </a:extLst>
          </p:cNvPr>
          <p:cNvSpPr/>
          <p:nvPr userDrawn="1"/>
        </p:nvSpPr>
        <p:spPr>
          <a:xfrm>
            <a:off x="1315123" y="1566472"/>
            <a:ext cx="3179399" cy="326785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group of women in white coats looking at a model of human body&#10;&#10;AI-generated content may be incorrect.">
            <a:extLst>
              <a:ext uri="{FF2B5EF4-FFF2-40B4-BE49-F238E27FC236}">
                <a16:creationId xmlns:a16="http://schemas.microsoft.com/office/drawing/2014/main" id="{88EDA6F0-7AD0-C2B4-7C4F-7F56CD8A3A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685" y="1484026"/>
            <a:ext cx="3714473" cy="36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281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er, Text, &amp; Image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F2ED34C-28FE-51FA-B0D9-6772AD5653A0}"/>
              </a:ext>
            </a:extLst>
          </p:cNvPr>
          <p:cNvSpPr/>
          <p:nvPr userDrawn="1"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0B1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717036-BBDF-E6A6-D61D-44F6C25D3C23}"/>
              </a:ext>
            </a:extLst>
          </p:cNvPr>
          <p:cNvGrpSpPr/>
          <p:nvPr userDrawn="1"/>
        </p:nvGrpSpPr>
        <p:grpSpPr>
          <a:xfrm>
            <a:off x="8509320" y="-308337"/>
            <a:ext cx="4244780" cy="3657600"/>
            <a:chOff x="8509320" y="-308337"/>
            <a:chExt cx="4244780" cy="3657600"/>
          </a:xfrm>
          <a:solidFill>
            <a:srgbClr val="051A94"/>
          </a:solidFill>
        </p:grpSpPr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10253FE3-05CE-758C-B793-D71EB41A0EEA}"/>
                </a:ext>
              </a:extLst>
            </p:cNvPr>
            <p:cNvSpPr/>
            <p:nvPr userDrawn="1"/>
          </p:nvSpPr>
          <p:spPr>
            <a:xfrm>
              <a:off x="10102340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6C156E95-2B17-CA8E-D172-88E705C919A8}"/>
                </a:ext>
              </a:extLst>
            </p:cNvPr>
            <p:cNvSpPr/>
            <p:nvPr userDrawn="1"/>
          </p:nvSpPr>
          <p:spPr>
            <a:xfrm>
              <a:off x="11163044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3C3BB8BB-990D-C461-C5D2-327102B6DB2D}"/>
                </a:ext>
              </a:extLst>
            </p:cNvPr>
            <p:cNvSpPr/>
            <p:nvPr userDrawn="1"/>
          </p:nvSpPr>
          <p:spPr>
            <a:xfrm>
              <a:off x="10632692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984076B9-F127-38F9-3202-3E8A42547877}"/>
                </a:ext>
              </a:extLst>
            </p:cNvPr>
            <p:cNvSpPr/>
            <p:nvPr userDrawn="1"/>
          </p:nvSpPr>
          <p:spPr>
            <a:xfrm>
              <a:off x="11693396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F003B2DB-A01E-F898-BA5E-540557F52ACA}"/>
                </a:ext>
              </a:extLst>
            </p:cNvPr>
            <p:cNvSpPr/>
            <p:nvPr userDrawn="1"/>
          </p:nvSpPr>
          <p:spPr>
            <a:xfrm>
              <a:off x="9039672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E9B03FD7-FDDC-5872-8490-EF28F3BDDF96}"/>
                </a:ext>
              </a:extLst>
            </p:cNvPr>
            <p:cNvSpPr/>
            <p:nvPr userDrawn="1"/>
          </p:nvSpPr>
          <p:spPr>
            <a:xfrm>
              <a:off x="8509320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66A19610-DDE3-0A3E-1246-F0EE75DF5DEB}"/>
                </a:ext>
              </a:extLst>
            </p:cNvPr>
            <p:cNvSpPr/>
            <p:nvPr userDrawn="1"/>
          </p:nvSpPr>
          <p:spPr>
            <a:xfrm>
              <a:off x="9570024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38F3B5CF-2D21-E287-CD5D-5DC5C1F3A178}"/>
                </a:ext>
              </a:extLst>
            </p:cNvPr>
            <p:cNvSpPr/>
            <p:nvPr userDrawn="1"/>
          </p:nvSpPr>
          <p:spPr>
            <a:xfrm>
              <a:off x="11163044" y="24348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981C6B5D-5067-5C77-3DDC-911AC6C6A592}"/>
                </a:ext>
              </a:extLst>
            </p:cNvPr>
            <p:cNvSpPr/>
            <p:nvPr userDrawn="1"/>
          </p:nvSpPr>
          <p:spPr>
            <a:xfrm>
              <a:off x="10632692" y="15204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exagon 31">
              <a:extLst>
                <a:ext uri="{FF2B5EF4-FFF2-40B4-BE49-F238E27FC236}">
                  <a16:creationId xmlns:a16="http://schemas.microsoft.com/office/drawing/2014/main" id="{5822AA59-799F-5A51-A1D3-F86BA0D5CCB3}"/>
                </a:ext>
              </a:extLst>
            </p:cNvPr>
            <p:cNvSpPr/>
            <p:nvPr userDrawn="1"/>
          </p:nvSpPr>
          <p:spPr>
            <a:xfrm>
              <a:off x="11693396" y="15204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254" y="399362"/>
            <a:ext cx="10946423" cy="575082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070035-5AF1-55CE-9B57-10A0E8044A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253" y="1337685"/>
            <a:ext cx="6433771" cy="484672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D74BC805-71DC-A3AB-F535-767C30471E71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CBAB56EA-1065-D5EB-ECFA-4767E90D8C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DA906AA4-8D19-46C2-80AD-5630F2C28B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31087" y="1348626"/>
            <a:ext cx="4148383" cy="482481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D66E29-7C9D-B5E0-CE80-4E5BA0394E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BEA1F7-1F73-2586-7AD7-0586444BC11A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665416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, Text, &amp;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5F28C4F-7D46-234B-339F-23C4BD6AF67C}"/>
              </a:ext>
            </a:extLst>
          </p:cNvPr>
          <p:cNvGrpSpPr/>
          <p:nvPr userDrawn="1"/>
        </p:nvGrpSpPr>
        <p:grpSpPr>
          <a:xfrm>
            <a:off x="9835644" y="3727968"/>
            <a:ext cx="2473177" cy="3283248"/>
            <a:chOff x="9835644" y="3727968"/>
            <a:chExt cx="2473177" cy="3283248"/>
          </a:xfrm>
          <a:solidFill>
            <a:srgbClr val="D4DBFE"/>
          </a:solidFill>
        </p:grpSpPr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id="{A3268085-9B08-F139-6977-D5B884E1773A}"/>
                </a:ext>
              </a:extLst>
            </p:cNvPr>
            <p:cNvSpPr/>
            <p:nvPr userDrawn="1"/>
          </p:nvSpPr>
          <p:spPr>
            <a:xfrm rot="5400000">
              <a:off x="11486475" y="3727968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85FCC31E-C772-A180-2FE1-D36C56CAD63F}"/>
                </a:ext>
              </a:extLst>
            </p:cNvPr>
            <p:cNvSpPr/>
            <p:nvPr userDrawn="1"/>
          </p:nvSpPr>
          <p:spPr>
            <a:xfrm rot="5400000">
              <a:off x="10664128" y="3727968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985436E7-9A63-E7B8-2A4D-63A341C82726}"/>
                </a:ext>
              </a:extLst>
            </p:cNvPr>
            <p:cNvSpPr/>
            <p:nvPr userDrawn="1"/>
          </p:nvSpPr>
          <p:spPr>
            <a:xfrm rot="5400000">
              <a:off x="11486475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16AA3F5A-8558-E598-95C7-DB6AD4ACC8D6}"/>
                </a:ext>
              </a:extLst>
            </p:cNvPr>
            <p:cNvSpPr/>
            <p:nvPr userDrawn="1"/>
          </p:nvSpPr>
          <p:spPr>
            <a:xfrm rot="5400000">
              <a:off x="10664128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05FB0264-D881-D4C8-1AC1-91711E439B15}"/>
                </a:ext>
              </a:extLst>
            </p:cNvPr>
            <p:cNvSpPr/>
            <p:nvPr userDrawn="1"/>
          </p:nvSpPr>
          <p:spPr>
            <a:xfrm rot="5400000">
              <a:off x="11486475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Triangle 26">
              <a:extLst>
                <a:ext uri="{FF2B5EF4-FFF2-40B4-BE49-F238E27FC236}">
                  <a16:creationId xmlns:a16="http://schemas.microsoft.com/office/drawing/2014/main" id="{6AD6CA67-1C99-98C1-12B7-F5D1BCD9FA3B}"/>
                </a:ext>
              </a:extLst>
            </p:cNvPr>
            <p:cNvSpPr/>
            <p:nvPr userDrawn="1"/>
          </p:nvSpPr>
          <p:spPr>
            <a:xfrm rot="5400000">
              <a:off x="10664128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1E3491D7-CBCC-3AFC-D454-DC130447E9F1}"/>
                </a:ext>
              </a:extLst>
            </p:cNvPr>
            <p:cNvSpPr/>
            <p:nvPr userDrawn="1"/>
          </p:nvSpPr>
          <p:spPr>
            <a:xfrm rot="5400000">
              <a:off x="11486475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F23DDEBA-DEDB-D7F4-3F67-B7CB1FFCC90B}"/>
                </a:ext>
              </a:extLst>
            </p:cNvPr>
            <p:cNvSpPr/>
            <p:nvPr userDrawn="1"/>
          </p:nvSpPr>
          <p:spPr>
            <a:xfrm rot="5400000">
              <a:off x="10664128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Triangle 29">
              <a:extLst>
                <a:ext uri="{FF2B5EF4-FFF2-40B4-BE49-F238E27FC236}">
                  <a16:creationId xmlns:a16="http://schemas.microsoft.com/office/drawing/2014/main" id="{A2B984BA-A490-CB67-C681-7BA88310391C}"/>
                </a:ext>
              </a:extLst>
            </p:cNvPr>
            <p:cNvSpPr/>
            <p:nvPr userDrawn="1"/>
          </p:nvSpPr>
          <p:spPr>
            <a:xfrm rot="5400000">
              <a:off x="9835644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Triangle 30">
              <a:extLst>
                <a:ext uri="{FF2B5EF4-FFF2-40B4-BE49-F238E27FC236}">
                  <a16:creationId xmlns:a16="http://schemas.microsoft.com/office/drawing/2014/main" id="{40EF101A-B4EB-8472-2CFB-E13CF45467E2}"/>
                </a:ext>
              </a:extLst>
            </p:cNvPr>
            <p:cNvSpPr/>
            <p:nvPr userDrawn="1"/>
          </p:nvSpPr>
          <p:spPr>
            <a:xfrm rot="5400000">
              <a:off x="9835644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Triangle 31">
              <a:extLst>
                <a:ext uri="{FF2B5EF4-FFF2-40B4-BE49-F238E27FC236}">
                  <a16:creationId xmlns:a16="http://schemas.microsoft.com/office/drawing/2014/main" id="{D06AB0A6-2CEE-B2A9-BD8E-D2FA6FB1A794}"/>
                </a:ext>
              </a:extLst>
            </p:cNvPr>
            <p:cNvSpPr/>
            <p:nvPr userDrawn="1"/>
          </p:nvSpPr>
          <p:spPr>
            <a:xfrm rot="5400000">
              <a:off x="9835644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046" y="365803"/>
            <a:ext cx="10946424" cy="670438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rgbClr val="2B4AF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49E4E78-B4E2-0FD8-91F1-D89060CCEA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31087" y="1348626"/>
            <a:ext cx="4148383" cy="482481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/>
            </a:lvl1pPr>
          </a:lstStyle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7418A2-BFDB-C990-0E43-B6EFED2BA7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3046" y="1348625"/>
            <a:ext cx="6375994" cy="482481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A433A09-853B-C90D-2EF2-FDEC236AB1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627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4AF8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8CD6EB0A-935A-2D1E-D4A7-876B6D24158A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40F3D4-FA6F-C4EE-7624-E0EFB24233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634" y="6433564"/>
            <a:ext cx="574095" cy="21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1677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, Text, &amp;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36F1055-1C01-2521-2678-756646BBC4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B4E4FE-F9FE-3529-EC41-1590B61BE29A}"/>
              </a:ext>
            </a:extLst>
          </p:cNvPr>
          <p:cNvGrpSpPr/>
          <p:nvPr userDrawn="1"/>
        </p:nvGrpSpPr>
        <p:grpSpPr>
          <a:xfrm>
            <a:off x="9835644" y="3727968"/>
            <a:ext cx="2473177" cy="3283248"/>
            <a:chOff x="9835644" y="3727968"/>
            <a:chExt cx="2473177" cy="3283248"/>
          </a:xfrm>
          <a:solidFill>
            <a:srgbClr val="1D42DD"/>
          </a:solidFill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C510EB64-6995-B102-AEB4-350FF954EC6F}"/>
                </a:ext>
              </a:extLst>
            </p:cNvPr>
            <p:cNvSpPr/>
            <p:nvPr userDrawn="1"/>
          </p:nvSpPr>
          <p:spPr>
            <a:xfrm rot="5400000">
              <a:off x="11486475" y="3727968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72D6A4B0-5BEB-3347-39A1-1A8AFEAD4B65}"/>
                </a:ext>
              </a:extLst>
            </p:cNvPr>
            <p:cNvSpPr/>
            <p:nvPr userDrawn="1"/>
          </p:nvSpPr>
          <p:spPr>
            <a:xfrm rot="5400000">
              <a:off x="10664128" y="3727968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9AF812F7-F0D8-3B80-D2A5-86D1F046FA34}"/>
                </a:ext>
              </a:extLst>
            </p:cNvPr>
            <p:cNvSpPr/>
            <p:nvPr userDrawn="1"/>
          </p:nvSpPr>
          <p:spPr>
            <a:xfrm rot="5400000">
              <a:off x="11486475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52F268D2-369E-6D89-FC95-028C93B85E28}"/>
                </a:ext>
              </a:extLst>
            </p:cNvPr>
            <p:cNvSpPr/>
            <p:nvPr userDrawn="1"/>
          </p:nvSpPr>
          <p:spPr>
            <a:xfrm rot="5400000">
              <a:off x="10664128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Triangle 26">
              <a:extLst>
                <a:ext uri="{FF2B5EF4-FFF2-40B4-BE49-F238E27FC236}">
                  <a16:creationId xmlns:a16="http://schemas.microsoft.com/office/drawing/2014/main" id="{6F2730B1-4226-78C3-D5FE-EC6380105933}"/>
                </a:ext>
              </a:extLst>
            </p:cNvPr>
            <p:cNvSpPr/>
            <p:nvPr userDrawn="1"/>
          </p:nvSpPr>
          <p:spPr>
            <a:xfrm rot="5400000">
              <a:off x="11486475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1C7799DF-F7BA-094C-4DE9-C7958A60E53E}"/>
                </a:ext>
              </a:extLst>
            </p:cNvPr>
            <p:cNvSpPr/>
            <p:nvPr userDrawn="1"/>
          </p:nvSpPr>
          <p:spPr>
            <a:xfrm rot="5400000">
              <a:off x="10664128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86987D25-5024-F4FD-94DD-983DA434784A}"/>
                </a:ext>
              </a:extLst>
            </p:cNvPr>
            <p:cNvSpPr/>
            <p:nvPr userDrawn="1"/>
          </p:nvSpPr>
          <p:spPr>
            <a:xfrm rot="5400000">
              <a:off x="11486475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Triangle 29">
              <a:extLst>
                <a:ext uri="{FF2B5EF4-FFF2-40B4-BE49-F238E27FC236}">
                  <a16:creationId xmlns:a16="http://schemas.microsoft.com/office/drawing/2014/main" id="{86FC0BFB-39A9-6278-3F32-371E63002C92}"/>
                </a:ext>
              </a:extLst>
            </p:cNvPr>
            <p:cNvSpPr/>
            <p:nvPr userDrawn="1"/>
          </p:nvSpPr>
          <p:spPr>
            <a:xfrm rot="5400000">
              <a:off x="10664128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Triangle 30">
              <a:extLst>
                <a:ext uri="{FF2B5EF4-FFF2-40B4-BE49-F238E27FC236}">
                  <a16:creationId xmlns:a16="http://schemas.microsoft.com/office/drawing/2014/main" id="{FAD80272-61A5-1E8C-8197-5B51A2544604}"/>
                </a:ext>
              </a:extLst>
            </p:cNvPr>
            <p:cNvSpPr/>
            <p:nvPr userDrawn="1"/>
          </p:nvSpPr>
          <p:spPr>
            <a:xfrm rot="5400000">
              <a:off x="9835644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Triangle 31">
              <a:extLst>
                <a:ext uri="{FF2B5EF4-FFF2-40B4-BE49-F238E27FC236}">
                  <a16:creationId xmlns:a16="http://schemas.microsoft.com/office/drawing/2014/main" id="{E2487A91-6A1D-BFDC-A495-C05B75209EFA}"/>
                </a:ext>
              </a:extLst>
            </p:cNvPr>
            <p:cNvSpPr/>
            <p:nvPr userDrawn="1"/>
          </p:nvSpPr>
          <p:spPr>
            <a:xfrm rot="5400000">
              <a:off x="9835644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ight Triangle 32">
              <a:extLst>
                <a:ext uri="{FF2B5EF4-FFF2-40B4-BE49-F238E27FC236}">
                  <a16:creationId xmlns:a16="http://schemas.microsoft.com/office/drawing/2014/main" id="{8AA32553-F1B3-F21F-854C-8AA2114397D7}"/>
                </a:ext>
              </a:extLst>
            </p:cNvPr>
            <p:cNvSpPr/>
            <p:nvPr userDrawn="1"/>
          </p:nvSpPr>
          <p:spPr>
            <a:xfrm rot="5400000">
              <a:off x="9835644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254" y="399362"/>
            <a:ext cx="10946423" cy="575082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070035-5AF1-55CE-9B57-10A0E8044A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253" y="1337685"/>
            <a:ext cx="6433771" cy="484672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D74BC805-71DC-A3AB-F535-767C30471E71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CBAB56EA-1065-D5EB-ECFA-4767E90D8C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DA906AA4-8D19-46C2-80AD-5630F2C28B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31087" y="1348626"/>
            <a:ext cx="4148383" cy="482481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57A00F-6026-0C05-74A4-D2125127FB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065C39-27F6-C606-255E-5C86952F8F0F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42029095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, Text, &amp; Image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F2ED34C-28FE-51FA-B0D9-6772AD5653A0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B1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4BF3F69-2CAB-272C-F670-9CCB9271143C}"/>
              </a:ext>
            </a:extLst>
          </p:cNvPr>
          <p:cNvGrpSpPr/>
          <p:nvPr userDrawn="1"/>
        </p:nvGrpSpPr>
        <p:grpSpPr>
          <a:xfrm>
            <a:off x="9835646" y="3727968"/>
            <a:ext cx="2473177" cy="3283248"/>
            <a:chOff x="9835644" y="3727968"/>
            <a:chExt cx="2473177" cy="3283248"/>
          </a:xfrm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9E090C7B-1C55-75AA-410C-928998E2F920}"/>
                </a:ext>
              </a:extLst>
            </p:cNvPr>
            <p:cNvSpPr/>
            <p:nvPr userDrawn="1"/>
          </p:nvSpPr>
          <p:spPr>
            <a:xfrm rot="5400000">
              <a:off x="11486475" y="3727968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A15ACEE9-24E9-C90E-51FD-8235EFA00B09}"/>
                </a:ext>
              </a:extLst>
            </p:cNvPr>
            <p:cNvSpPr/>
            <p:nvPr userDrawn="1"/>
          </p:nvSpPr>
          <p:spPr>
            <a:xfrm rot="5400000">
              <a:off x="10664128" y="3727968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3960A96D-6FEB-F446-415F-178F8CD82911}"/>
                </a:ext>
              </a:extLst>
            </p:cNvPr>
            <p:cNvSpPr/>
            <p:nvPr userDrawn="1"/>
          </p:nvSpPr>
          <p:spPr>
            <a:xfrm rot="5400000">
              <a:off x="11486475" y="4550315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5255053D-C528-4826-2744-41057133E0FD}"/>
                </a:ext>
              </a:extLst>
            </p:cNvPr>
            <p:cNvSpPr/>
            <p:nvPr userDrawn="1"/>
          </p:nvSpPr>
          <p:spPr>
            <a:xfrm rot="5400000">
              <a:off x="10664128" y="4550315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Triangle 26">
              <a:extLst>
                <a:ext uri="{FF2B5EF4-FFF2-40B4-BE49-F238E27FC236}">
                  <a16:creationId xmlns:a16="http://schemas.microsoft.com/office/drawing/2014/main" id="{C24E1681-4407-6678-0B5D-C1FBDE4B3A8F}"/>
                </a:ext>
              </a:extLst>
            </p:cNvPr>
            <p:cNvSpPr/>
            <p:nvPr userDrawn="1"/>
          </p:nvSpPr>
          <p:spPr>
            <a:xfrm rot="5400000">
              <a:off x="11486475" y="5366524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FEAD5E29-C6DB-ADF8-3332-E2F46197FCB8}"/>
                </a:ext>
              </a:extLst>
            </p:cNvPr>
            <p:cNvSpPr/>
            <p:nvPr userDrawn="1"/>
          </p:nvSpPr>
          <p:spPr>
            <a:xfrm rot="5400000">
              <a:off x="10664128" y="5366524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9E92ED89-2066-3EC2-547D-3F36A3806558}"/>
                </a:ext>
              </a:extLst>
            </p:cNvPr>
            <p:cNvSpPr/>
            <p:nvPr userDrawn="1"/>
          </p:nvSpPr>
          <p:spPr>
            <a:xfrm rot="5400000">
              <a:off x="11486475" y="6188870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Triangle 29">
              <a:extLst>
                <a:ext uri="{FF2B5EF4-FFF2-40B4-BE49-F238E27FC236}">
                  <a16:creationId xmlns:a16="http://schemas.microsoft.com/office/drawing/2014/main" id="{72074EE6-345B-6A7C-3D8C-7C92C22B4866}"/>
                </a:ext>
              </a:extLst>
            </p:cNvPr>
            <p:cNvSpPr/>
            <p:nvPr userDrawn="1"/>
          </p:nvSpPr>
          <p:spPr>
            <a:xfrm rot="5400000">
              <a:off x="10664128" y="6188870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Triangle 30">
              <a:extLst>
                <a:ext uri="{FF2B5EF4-FFF2-40B4-BE49-F238E27FC236}">
                  <a16:creationId xmlns:a16="http://schemas.microsoft.com/office/drawing/2014/main" id="{4B5DBBD1-0432-7AB7-0DD1-1D22F3A6CB51}"/>
                </a:ext>
              </a:extLst>
            </p:cNvPr>
            <p:cNvSpPr/>
            <p:nvPr userDrawn="1"/>
          </p:nvSpPr>
          <p:spPr>
            <a:xfrm rot="5400000">
              <a:off x="9835644" y="4550315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Triangle 31">
              <a:extLst>
                <a:ext uri="{FF2B5EF4-FFF2-40B4-BE49-F238E27FC236}">
                  <a16:creationId xmlns:a16="http://schemas.microsoft.com/office/drawing/2014/main" id="{1B8EF48B-B67A-A767-4677-4760855C44C4}"/>
                </a:ext>
              </a:extLst>
            </p:cNvPr>
            <p:cNvSpPr/>
            <p:nvPr userDrawn="1"/>
          </p:nvSpPr>
          <p:spPr>
            <a:xfrm rot="5400000">
              <a:off x="9835644" y="5366524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ight Triangle 32">
              <a:extLst>
                <a:ext uri="{FF2B5EF4-FFF2-40B4-BE49-F238E27FC236}">
                  <a16:creationId xmlns:a16="http://schemas.microsoft.com/office/drawing/2014/main" id="{A111D986-DDA6-1E0D-6F15-7553D012695E}"/>
                </a:ext>
              </a:extLst>
            </p:cNvPr>
            <p:cNvSpPr/>
            <p:nvPr userDrawn="1"/>
          </p:nvSpPr>
          <p:spPr>
            <a:xfrm rot="5400000">
              <a:off x="9835644" y="6188870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254" y="399362"/>
            <a:ext cx="10946423" cy="575082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070035-5AF1-55CE-9B57-10A0E8044A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253" y="1337685"/>
            <a:ext cx="6433771" cy="484672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D74BC805-71DC-A3AB-F535-767C30471E71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CBAB56EA-1065-D5EB-ECFA-4767E90D8C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DA906AA4-8D19-46C2-80AD-5630F2C28B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31087" y="1348626"/>
            <a:ext cx="4148383" cy="482481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0D2118-379B-2042-4E65-3300233103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14FC19-F3FB-CB98-401A-6551E1EC79DD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6578992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. Header, Text, &amp;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785" y="424195"/>
            <a:ext cx="10957170" cy="526586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rgbClr val="2B4AF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DCA5BE-FA1D-FD97-1481-9AE174FAF5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33975" y="1329522"/>
            <a:ext cx="6456240" cy="4851191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FD59DE03-E5AD-218F-023F-227F8A54F2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15754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4AF8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65B666AA-61BC-4E54-787A-80234F1C05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1785" y="1348626"/>
            <a:ext cx="4148383" cy="482481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/>
            </a:lvl1pPr>
          </a:lstStyle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C6C3DC2-FBE2-0D50-E716-82D89CB8B8BC}"/>
              </a:ext>
            </a:extLst>
          </p:cNvPr>
          <p:cNvGrpSpPr/>
          <p:nvPr userDrawn="1"/>
        </p:nvGrpSpPr>
        <p:grpSpPr>
          <a:xfrm>
            <a:off x="-349803" y="3706696"/>
            <a:ext cx="2467039" cy="3289385"/>
            <a:chOff x="-349803" y="3706696"/>
            <a:chExt cx="2467039" cy="3289385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3F14545-BB61-5825-6D22-72E0A8B65409}"/>
                </a:ext>
              </a:extLst>
            </p:cNvPr>
            <p:cNvSpPr/>
            <p:nvPr userDrawn="1"/>
          </p:nvSpPr>
          <p:spPr>
            <a:xfrm>
              <a:off x="-349803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52430D6-B5EA-E451-B9FD-1EB0A2EEB9EC}"/>
                </a:ext>
              </a:extLst>
            </p:cNvPr>
            <p:cNvSpPr/>
            <p:nvPr userDrawn="1"/>
          </p:nvSpPr>
          <p:spPr>
            <a:xfrm>
              <a:off x="472544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1431212-BB42-B44E-51DE-699E1373F28B}"/>
                </a:ext>
              </a:extLst>
            </p:cNvPr>
            <p:cNvSpPr/>
            <p:nvPr userDrawn="1"/>
          </p:nvSpPr>
          <p:spPr>
            <a:xfrm>
              <a:off x="-349803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DC0133D-C20F-D3DE-587D-E8EBDC08F046}"/>
                </a:ext>
              </a:extLst>
            </p:cNvPr>
            <p:cNvSpPr/>
            <p:nvPr userDrawn="1"/>
          </p:nvSpPr>
          <p:spPr>
            <a:xfrm>
              <a:off x="472544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82D6EEA-DE38-429B-DDC5-A9E205A58F13}"/>
                </a:ext>
              </a:extLst>
            </p:cNvPr>
            <p:cNvSpPr/>
            <p:nvPr userDrawn="1"/>
          </p:nvSpPr>
          <p:spPr>
            <a:xfrm>
              <a:off x="1294890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50C7416-65B8-1CB2-ED8A-04BC04DAE4DF}"/>
                </a:ext>
              </a:extLst>
            </p:cNvPr>
            <p:cNvSpPr/>
            <p:nvPr userDrawn="1"/>
          </p:nvSpPr>
          <p:spPr>
            <a:xfrm>
              <a:off x="-349803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8A0F378-71AE-575D-FDA8-B99FC771E7C3}"/>
                </a:ext>
              </a:extLst>
            </p:cNvPr>
            <p:cNvSpPr/>
            <p:nvPr userDrawn="1"/>
          </p:nvSpPr>
          <p:spPr>
            <a:xfrm>
              <a:off x="472544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AA38B02-23CD-4925-0817-D1337C2ACDF1}"/>
                </a:ext>
              </a:extLst>
            </p:cNvPr>
            <p:cNvSpPr/>
            <p:nvPr userDrawn="1"/>
          </p:nvSpPr>
          <p:spPr>
            <a:xfrm>
              <a:off x="1294890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91D0E38-FCA5-F92F-6F18-98C62ACCFE00}"/>
                </a:ext>
              </a:extLst>
            </p:cNvPr>
            <p:cNvSpPr/>
            <p:nvPr userDrawn="1"/>
          </p:nvSpPr>
          <p:spPr>
            <a:xfrm>
              <a:off x="-349803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F842DB9-4429-C758-0C06-96300E521384}"/>
                </a:ext>
              </a:extLst>
            </p:cNvPr>
            <p:cNvSpPr/>
            <p:nvPr userDrawn="1"/>
          </p:nvSpPr>
          <p:spPr>
            <a:xfrm>
              <a:off x="472544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D50A193-0526-BB42-EA46-575EC73979AC}"/>
                </a:ext>
              </a:extLst>
            </p:cNvPr>
            <p:cNvSpPr/>
            <p:nvPr userDrawn="1"/>
          </p:nvSpPr>
          <p:spPr>
            <a:xfrm>
              <a:off x="1294890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A97E0B08-2515-AB7D-F516-E24266BB3960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11585E-067C-D9CD-6770-09FED9536F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634" y="6433564"/>
            <a:ext cx="574095" cy="21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506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. Header, Text, &amp;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0744F30-1FE6-6B8B-B488-728D07A5D59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77AE0B6-49AE-7E52-FC7D-0A0868DB9D21}"/>
              </a:ext>
            </a:extLst>
          </p:cNvPr>
          <p:cNvGrpSpPr/>
          <p:nvPr userDrawn="1"/>
        </p:nvGrpSpPr>
        <p:grpSpPr>
          <a:xfrm>
            <a:off x="-336481" y="3730675"/>
            <a:ext cx="2467039" cy="3289385"/>
            <a:chOff x="-349803" y="3706696"/>
            <a:chExt cx="2467039" cy="3289385"/>
          </a:xfrm>
          <a:solidFill>
            <a:srgbClr val="1D42DD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692D02A-3615-87AB-0D1A-B76D690E4A39}"/>
                </a:ext>
              </a:extLst>
            </p:cNvPr>
            <p:cNvSpPr/>
            <p:nvPr userDrawn="1"/>
          </p:nvSpPr>
          <p:spPr>
            <a:xfrm>
              <a:off x="-349803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7FF137C-E2B2-8FCB-9D0E-A7F41F87396B}"/>
                </a:ext>
              </a:extLst>
            </p:cNvPr>
            <p:cNvSpPr/>
            <p:nvPr userDrawn="1"/>
          </p:nvSpPr>
          <p:spPr>
            <a:xfrm>
              <a:off x="472544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DC0967B-1CDC-5BB4-F42A-E06548BEF4EB}"/>
                </a:ext>
              </a:extLst>
            </p:cNvPr>
            <p:cNvSpPr/>
            <p:nvPr userDrawn="1"/>
          </p:nvSpPr>
          <p:spPr>
            <a:xfrm>
              <a:off x="-349803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799519A-7364-22F9-9998-B9024B942B3F}"/>
                </a:ext>
              </a:extLst>
            </p:cNvPr>
            <p:cNvSpPr/>
            <p:nvPr userDrawn="1"/>
          </p:nvSpPr>
          <p:spPr>
            <a:xfrm>
              <a:off x="472544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F5D8E56-5CA5-F7A8-103A-F3CABD182C4E}"/>
                </a:ext>
              </a:extLst>
            </p:cNvPr>
            <p:cNvSpPr/>
            <p:nvPr userDrawn="1"/>
          </p:nvSpPr>
          <p:spPr>
            <a:xfrm>
              <a:off x="1294890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5C3F595-2463-1F20-F019-03F7458E36F4}"/>
                </a:ext>
              </a:extLst>
            </p:cNvPr>
            <p:cNvSpPr/>
            <p:nvPr userDrawn="1"/>
          </p:nvSpPr>
          <p:spPr>
            <a:xfrm>
              <a:off x="-349803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6A3D9C4-03D0-3B3F-F9A6-C0E490D6C588}"/>
                </a:ext>
              </a:extLst>
            </p:cNvPr>
            <p:cNvSpPr/>
            <p:nvPr userDrawn="1"/>
          </p:nvSpPr>
          <p:spPr>
            <a:xfrm>
              <a:off x="472544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175DBCC-DB4A-EA7C-428C-595A5EEF611D}"/>
                </a:ext>
              </a:extLst>
            </p:cNvPr>
            <p:cNvSpPr/>
            <p:nvPr userDrawn="1"/>
          </p:nvSpPr>
          <p:spPr>
            <a:xfrm>
              <a:off x="1294890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1D302A9-0493-F9D6-4320-49B7DE173020}"/>
                </a:ext>
              </a:extLst>
            </p:cNvPr>
            <p:cNvSpPr/>
            <p:nvPr userDrawn="1"/>
          </p:nvSpPr>
          <p:spPr>
            <a:xfrm>
              <a:off x="-349803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E5B7201-756D-D362-E6D5-1E2E2A726B68}"/>
                </a:ext>
              </a:extLst>
            </p:cNvPr>
            <p:cNvSpPr/>
            <p:nvPr userDrawn="1"/>
          </p:nvSpPr>
          <p:spPr>
            <a:xfrm>
              <a:off x="472544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25D5140-B5D0-64D2-56A5-3A0480C5FFE4}"/>
                </a:ext>
              </a:extLst>
            </p:cNvPr>
            <p:cNvSpPr/>
            <p:nvPr userDrawn="1"/>
          </p:nvSpPr>
          <p:spPr>
            <a:xfrm>
              <a:off x="1294890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254" y="399362"/>
            <a:ext cx="10946423" cy="575082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070035-5AF1-55CE-9B57-10A0E8044A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33976" y="1337685"/>
            <a:ext cx="6433771" cy="484672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D74BC805-71DC-A3AB-F535-767C30471E71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CBAB56EA-1065-D5EB-ECFA-4767E90D8C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C3D7D930-D6CE-0F44-4117-FB89634B04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253" y="1348626"/>
            <a:ext cx="4148383" cy="482481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AF06D01-F457-F29F-2B8D-2FD81E1CF3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CC5844-AC45-DE4C-5A99-CDBA895B74A2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5570733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t. Header, Text, &amp; Image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42970E-8323-3945-91AF-9AC6E99CBF66}"/>
              </a:ext>
            </a:extLst>
          </p:cNvPr>
          <p:cNvSpPr/>
          <p:nvPr userDrawn="1"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0B1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F20DF5C-7055-8650-0F51-5CB3545F3F75}"/>
              </a:ext>
            </a:extLst>
          </p:cNvPr>
          <p:cNvGrpSpPr/>
          <p:nvPr userDrawn="1"/>
        </p:nvGrpSpPr>
        <p:grpSpPr>
          <a:xfrm>
            <a:off x="-329984" y="3724539"/>
            <a:ext cx="2467039" cy="3289385"/>
            <a:chOff x="-349803" y="3706696"/>
            <a:chExt cx="2467039" cy="3289385"/>
          </a:xfrm>
          <a:solidFill>
            <a:srgbClr val="071A94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76FDCD4-9255-52A1-E5BE-86C3C96A4139}"/>
                </a:ext>
              </a:extLst>
            </p:cNvPr>
            <p:cNvSpPr/>
            <p:nvPr userDrawn="1"/>
          </p:nvSpPr>
          <p:spPr>
            <a:xfrm>
              <a:off x="-349803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D489F68-FFE7-77A9-E311-591B33653EDB}"/>
                </a:ext>
              </a:extLst>
            </p:cNvPr>
            <p:cNvSpPr/>
            <p:nvPr userDrawn="1"/>
          </p:nvSpPr>
          <p:spPr>
            <a:xfrm>
              <a:off x="472544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B8DC28B-9031-331A-B39C-F544CDD4C1FA}"/>
                </a:ext>
              </a:extLst>
            </p:cNvPr>
            <p:cNvSpPr/>
            <p:nvPr userDrawn="1"/>
          </p:nvSpPr>
          <p:spPr>
            <a:xfrm>
              <a:off x="-349803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F1BCBC8-F37D-300C-10E6-090C5582E73F}"/>
                </a:ext>
              </a:extLst>
            </p:cNvPr>
            <p:cNvSpPr/>
            <p:nvPr userDrawn="1"/>
          </p:nvSpPr>
          <p:spPr>
            <a:xfrm>
              <a:off x="472544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7B5AF62-D219-C2D5-4106-169E9495DCE4}"/>
                </a:ext>
              </a:extLst>
            </p:cNvPr>
            <p:cNvSpPr/>
            <p:nvPr userDrawn="1"/>
          </p:nvSpPr>
          <p:spPr>
            <a:xfrm>
              <a:off x="1294890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3C636B8-E6F4-4983-EB1C-5021A53D1251}"/>
                </a:ext>
              </a:extLst>
            </p:cNvPr>
            <p:cNvSpPr/>
            <p:nvPr userDrawn="1"/>
          </p:nvSpPr>
          <p:spPr>
            <a:xfrm>
              <a:off x="-349803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0BEC604-5334-D381-0EAF-49C0DE0C34D4}"/>
                </a:ext>
              </a:extLst>
            </p:cNvPr>
            <p:cNvSpPr/>
            <p:nvPr userDrawn="1"/>
          </p:nvSpPr>
          <p:spPr>
            <a:xfrm>
              <a:off x="472544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D094101-1553-1104-BED6-12F32A3EC88D}"/>
                </a:ext>
              </a:extLst>
            </p:cNvPr>
            <p:cNvSpPr/>
            <p:nvPr userDrawn="1"/>
          </p:nvSpPr>
          <p:spPr>
            <a:xfrm>
              <a:off x="1294890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6DB5D8D-B79E-C33D-89F5-2B0BDF31481C}"/>
                </a:ext>
              </a:extLst>
            </p:cNvPr>
            <p:cNvSpPr/>
            <p:nvPr userDrawn="1"/>
          </p:nvSpPr>
          <p:spPr>
            <a:xfrm>
              <a:off x="-349803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540EC9B-93B9-9A26-D785-028EBBA9FC68}"/>
                </a:ext>
              </a:extLst>
            </p:cNvPr>
            <p:cNvSpPr/>
            <p:nvPr userDrawn="1"/>
          </p:nvSpPr>
          <p:spPr>
            <a:xfrm>
              <a:off x="472544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CB3CAC4-66E7-3A75-D725-2F56C02F68D4}"/>
                </a:ext>
              </a:extLst>
            </p:cNvPr>
            <p:cNvSpPr/>
            <p:nvPr userDrawn="1"/>
          </p:nvSpPr>
          <p:spPr>
            <a:xfrm>
              <a:off x="1294890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254" y="399362"/>
            <a:ext cx="10946423" cy="575082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070035-5AF1-55CE-9B57-10A0E8044A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33976" y="1337685"/>
            <a:ext cx="6433771" cy="484672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D74BC805-71DC-A3AB-F535-767C30471E71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CBAB56EA-1065-D5EB-ECFA-4767E90D8C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C3D7D930-D6CE-0F44-4117-FB89634B04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253" y="1348626"/>
            <a:ext cx="4148383" cy="482481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12E2A7F-A1ED-E3F0-D070-88FABE5D4F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A11C71-348F-9B9B-4304-3C1E9771A90B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5565400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lt. Header, Text, &amp;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0F31FD28-0A6C-BAED-E081-7C5DF31A7E34}"/>
              </a:ext>
            </a:extLst>
          </p:cNvPr>
          <p:cNvGrpSpPr/>
          <p:nvPr userDrawn="1"/>
        </p:nvGrpSpPr>
        <p:grpSpPr>
          <a:xfrm>
            <a:off x="8509320" y="-308337"/>
            <a:ext cx="4244780" cy="3657600"/>
            <a:chOff x="8509320" y="-308337"/>
            <a:chExt cx="4244780" cy="3657600"/>
          </a:xfrm>
        </p:grpSpPr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53ECF015-69E0-DCD7-26DB-9B1EE22E26D9}"/>
                </a:ext>
              </a:extLst>
            </p:cNvPr>
            <p:cNvSpPr/>
            <p:nvPr userDrawn="1"/>
          </p:nvSpPr>
          <p:spPr>
            <a:xfrm>
              <a:off x="10102340" y="6060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E767ADE6-84D3-56C2-815D-C1313EE8DE8B}"/>
                </a:ext>
              </a:extLst>
            </p:cNvPr>
            <p:cNvSpPr/>
            <p:nvPr userDrawn="1"/>
          </p:nvSpPr>
          <p:spPr>
            <a:xfrm>
              <a:off x="11163044" y="6060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1B987CBB-35DC-BC38-3C3C-07B8A764E667}"/>
                </a:ext>
              </a:extLst>
            </p:cNvPr>
            <p:cNvSpPr/>
            <p:nvPr userDrawn="1"/>
          </p:nvSpPr>
          <p:spPr>
            <a:xfrm>
              <a:off x="10632692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75DDD26D-2A96-4022-5B64-5A3084BAFCB9}"/>
                </a:ext>
              </a:extLst>
            </p:cNvPr>
            <p:cNvSpPr/>
            <p:nvPr userDrawn="1"/>
          </p:nvSpPr>
          <p:spPr>
            <a:xfrm>
              <a:off x="11693396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359A8E4D-9C05-602E-4A28-91C2124C5799}"/>
                </a:ext>
              </a:extLst>
            </p:cNvPr>
            <p:cNvSpPr/>
            <p:nvPr userDrawn="1"/>
          </p:nvSpPr>
          <p:spPr>
            <a:xfrm>
              <a:off x="9039672" y="6060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DEDCB173-AAD0-B296-E254-193F224A3518}"/>
                </a:ext>
              </a:extLst>
            </p:cNvPr>
            <p:cNvSpPr/>
            <p:nvPr userDrawn="1"/>
          </p:nvSpPr>
          <p:spPr>
            <a:xfrm>
              <a:off x="8509320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1A808D54-F1F8-34B4-0981-049B39C7F32E}"/>
                </a:ext>
              </a:extLst>
            </p:cNvPr>
            <p:cNvSpPr/>
            <p:nvPr userDrawn="1"/>
          </p:nvSpPr>
          <p:spPr>
            <a:xfrm>
              <a:off x="9570024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310E2384-FAA8-B34E-FF32-8E331AE59CBE}"/>
                </a:ext>
              </a:extLst>
            </p:cNvPr>
            <p:cNvSpPr/>
            <p:nvPr userDrawn="1"/>
          </p:nvSpPr>
          <p:spPr>
            <a:xfrm>
              <a:off x="11163044" y="24348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877614D5-86FB-993E-DEB3-9598E95C61EE}"/>
                </a:ext>
              </a:extLst>
            </p:cNvPr>
            <p:cNvSpPr/>
            <p:nvPr userDrawn="1"/>
          </p:nvSpPr>
          <p:spPr>
            <a:xfrm>
              <a:off x="10632692" y="15204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F6767023-3202-AF3A-53E6-8A76DAF3C7A7}"/>
                </a:ext>
              </a:extLst>
            </p:cNvPr>
            <p:cNvSpPr/>
            <p:nvPr userDrawn="1"/>
          </p:nvSpPr>
          <p:spPr>
            <a:xfrm>
              <a:off x="11693396" y="15204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785" y="424195"/>
            <a:ext cx="10957170" cy="526586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rgbClr val="2B4AF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DCA5BE-FA1D-FD97-1481-9AE174FAF5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33975" y="1329522"/>
            <a:ext cx="6456240" cy="4851191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FD59DE03-E5AD-218F-023F-227F8A54F2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15754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4AF8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65B666AA-61BC-4E54-787A-80234F1C05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1785" y="1348626"/>
            <a:ext cx="4148383" cy="482481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/>
            </a:lvl1pPr>
          </a:lstStyle>
          <a:p>
            <a:endParaRPr lang="en-US" dirty="0"/>
          </a:p>
        </p:txBody>
      </p:sp>
      <p:pic>
        <p:nvPicPr>
          <p:cNvPr id="8" name="Picture 7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A97E0B08-2515-AB7D-F516-E24266BB3960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E82A1B-D3C8-992D-7E98-86A39F0BF9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634" y="6433564"/>
            <a:ext cx="574095" cy="21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593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lt. Header, Text, &amp;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0744F30-1FE6-6B8B-B488-728D07A5D59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6E760D-0587-DF3A-0CEC-4F859F609A55}"/>
              </a:ext>
            </a:extLst>
          </p:cNvPr>
          <p:cNvGrpSpPr/>
          <p:nvPr userDrawn="1"/>
        </p:nvGrpSpPr>
        <p:grpSpPr>
          <a:xfrm>
            <a:off x="8509320" y="-308337"/>
            <a:ext cx="4244780" cy="3657600"/>
            <a:chOff x="8509320" y="-308337"/>
            <a:chExt cx="4244780" cy="3657600"/>
          </a:xfrm>
          <a:solidFill>
            <a:srgbClr val="1D42DD"/>
          </a:solidFill>
        </p:grpSpPr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D9D0BADB-6668-0B93-105C-F0611228CE30}"/>
                </a:ext>
              </a:extLst>
            </p:cNvPr>
            <p:cNvSpPr/>
            <p:nvPr userDrawn="1"/>
          </p:nvSpPr>
          <p:spPr>
            <a:xfrm>
              <a:off x="10102340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6C2A2F65-3851-8827-8DEA-E6A325E68D3F}"/>
                </a:ext>
              </a:extLst>
            </p:cNvPr>
            <p:cNvSpPr/>
            <p:nvPr userDrawn="1"/>
          </p:nvSpPr>
          <p:spPr>
            <a:xfrm>
              <a:off x="11163044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75F463A2-2A58-5C1D-2130-454336F3F81B}"/>
                </a:ext>
              </a:extLst>
            </p:cNvPr>
            <p:cNvSpPr/>
            <p:nvPr userDrawn="1"/>
          </p:nvSpPr>
          <p:spPr>
            <a:xfrm>
              <a:off x="10632692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AE1B00A3-8529-A281-79AE-7A0C60DE673C}"/>
                </a:ext>
              </a:extLst>
            </p:cNvPr>
            <p:cNvSpPr/>
            <p:nvPr userDrawn="1"/>
          </p:nvSpPr>
          <p:spPr>
            <a:xfrm>
              <a:off x="11693396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3D9961EA-AA70-F554-B647-317B5CE52329}"/>
                </a:ext>
              </a:extLst>
            </p:cNvPr>
            <p:cNvSpPr/>
            <p:nvPr userDrawn="1"/>
          </p:nvSpPr>
          <p:spPr>
            <a:xfrm>
              <a:off x="9039672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52595B36-507A-7B22-0F8C-106217AA9124}"/>
                </a:ext>
              </a:extLst>
            </p:cNvPr>
            <p:cNvSpPr/>
            <p:nvPr userDrawn="1"/>
          </p:nvSpPr>
          <p:spPr>
            <a:xfrm>
              <a:off x="8509320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59D3BEFB-7C8A-05FB-A2AF-DE40D78FDC33}"/>
                </a:ext>
              </a:extLst>
            </p:cNvPr>
            <p:cNvSpPr/>
            <p:nvPr userDrawn="1"/>
          </p:nvSpPr>
          <p:spPr>
            <a:xfrm>
              <a:off x="9570024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7AB21179-D9F9-5C07-C87B-DE36954A1288}"/>
                </a:ext>
              </a:extLst>
            </p:cNvPr>
            <p:cNvSpPr/>
            <p:nvPr userDrawn="1"/>
          </p:nvSpPr>
          <p:spPr>
            <a:xfrm>
              <a:off x="11163044" y="24348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A79839F1-76D6-DE33-C2D1-7C230534653A}"/>
                </a:ext>
              </a:extLst>
            </p:cNvPr>
            <p:cNvSpPr/>
            <p:nvPr userDrawn="1"/>
          </p:nvSpPr>
          <p:spPr>
            <a:xfrm>
              <a:off x="10632692" y="15204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exagon 31">
              <a:extLst>
                <a:ext uri="{FF2B5EF4-FFF2-40B4-BE49-F238E27FC236}">
                  <a16:creationId xmlns:a16="http://schemas.microsoft.com/office/drawing/2014/main" id="{6C3EBE10-BD25-D45E-BC5D-B7BF4E672746}"/>
                </a:ext>
              </a:extLst>
            </p:cNvPr>
            <p:cNvSpPr/>
            <p:nvPr userDrawn="1"/>
          </p:nvSpPr>
          <p:spPr>
            <a:xfrm>
              <a:off x="11693396" y="15204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254" y="399362"/>
            <a:ext cx="10946423" cy="575082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070035-5AF1-55CE-9B57-10A0E8044A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33976" y="1337685"/>
            <a:ext cx="6433771" cy="484672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D74BC805-71DC-A3AB-F535-767C30471E71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CBAB56EA-1065-D5EB-ECFA-4767E90D8C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C3D7D930-D6CE-0F44-4117-FB89634B04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253" y="1348626"/>
            <a:ext cx="4148383" cy="482481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58E7B0-CD03-5707-0E60-7982675E39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F00FF4-0BCC-0C22-6D29-1FB895368E9F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3966801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lt. Header, Text, &amp; Image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42970E-8323-3945-91AF-9AC6E99CBF66}"/>
              </a:ext>
            </a:extLst>
          </p:cNvPr>
          <p:cNvSpPr/>
          <p:nvPr userDrawn="1"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0B1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BCD443-0D8B-1CA7-EB30-FA83B4CB7826}"/>
              </a:ext>
            </a:extLst>
          </p:cNvPr>
          <p:cNvGrpSpPr/>
          <p:nvPr userDrawn="1"/>
        </p:nvGrpSpPr>
        <p:grpSpPr>
          <a:xfrm>
            <a:off x="8509320" y="-308337"/>
            <a:ext cx="4244780" cy="3657600"/>
            <a:chOff x="8509320" y="-308337"/>
            <a:chExt cx="4244780" cy="3657600"/>
          </a:xfrm>
          <a:solidFill>
            <a:srgbClr val="051A94"/>
          </a:solidFill>
        </p:grpSpPr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B4B06A04-459F-2932-C822-A06162C33594}"/>
                </a:ext>
              </a:extLst>
            </p:cNvPr>
            <p:cNvSpPr/>
            <p:nvPr userDrawn="1"/>
          </p:nvSpPr>
          <p:spPr>
            <a:xfrm>
              <a:off x="10102340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70A4A7F4-7024-D98A-E801-C38BCDE56D2E}"/>
                </a:ext>
              </a:extLst>
            </p:cNvPr>
            <p:cNvSpPr/>
            <p:nvPr userDrawn="1"/>
          </p:nvSpPr>
          <p:spPr>
            <a:xfrm>
              <a:off x="11163044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3F5397FC-EAFB-184B-0199-25F358B067D0}"/>
                </a:ext>
              </a:extLst>
            </p:cNvPr>
            <p:cNvSpPr/>
            <p:nvPr userDrawn="1"/>
          </p:nvSpPr>
          <p:spPr>
            <a:xfrm>
              <a:off x="10632692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87BCCBFF-09AE-B99A-2D6D-15365A003C42}"/>
                </a:ext>
              </a:extLst>
            </p:cNvPr>
            <p:cNvSpPr/>
            <p:nvPr userDrawn="1"/>
          </p:nvSpPr>
          <p:spPr>
            <a:xfrm>
              <a:off x="11693396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580F3962-40FF-A847-AC69-68AD6C71D7A4}"/>
                </a:ext>
              </a:extLst>
            </p:cNvPr>
            <p:cNvSpPr/>
            <p:nvPr userDrawn="1"/>
          </p:nvSpPr>
          <p:spPr>
            <a:xfrm>
              <a:off x="9039672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10CD7F7A-40F8-0C55-CD72-77111AA76D48}"/>
                </a:ext>
              </a:extLst>
            </p:cNvPr>
            <p:cNvSpPr/>
            <p:nvPr userDrawn="1"/>
          </p:nvSpPr>
          <p:spPr>
            <a:xfrm>
              <a:off x="8509320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AAD48D94-8E87-8BBF-E1E6-A8AF20274D62}"/>
                </a:ext>
              </a:extLst>
            </p:cNvPr>
            <p:cNvSpPr/>
            <p:nvPr userDrawn="1"/>
          </p:nvSpPr>
          <p:spPr>
            <a:xfrm>
              <a:off x="9570024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52626A6B-FAA1-EF66-2C03-878408FC11B8}"/>
                </a:ext>
              </a:extLst>
            </p:cNvPr>
            <p:cNvSpPr/>
            <p:nvPr userDrawn="1"/>
          </p:nvSpPr>
          <p:spPr>
            <a:xfrm>
              <a:off x="11163044" y="24348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5AC65AC2-FD64-E2F5-1B8B-E300FDE1407B}"/>
                </a:ext>
              </a:extLst>
            </p:cNvPr>
            <p:cNvSpPr/>
            <p:nvPr userDrawn="1"/>
          </p:nvSpPr>
          <p:spPr>
            <a:xfrm>
              <a:off x="10632692" y="15204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exagon 31">
              <a:extLst>
                <a:ext uri="{FF2B5EF4-FFF2-40B4-BE49-F238E27FC236}">
                  <a16:creationId xmlns:a16="http://schemas.microsoft.com/office/drawing/2014/main" id="{52F13F53-54CC-6A6C-3BDE-68E7287AC02D}"/>
                </a:ext>
              </a:extLst>
            </p:cNvPr>
            <p:cNvSpPr/>
            <p:nvPr userDrawn="1"/>
          </p:nvSpPr>
          <p:spPr>
            <a:xfrm>
              <a:off x="11693396" y="15204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254" y="399362"/>
            <a:ext cx="10946423" cy="575082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070035-5AF1-55CE-9B57-10A0E8044A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33976" y="1337685"/>
            <a:ext cx="6433771" cy="484672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D74BC805-71DC-A3AB-F535-767C30471E71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CBAB56EA-1065-D5EB-ECFA-4767E90D8C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C3D7D930-D6CE-0F44-4117-FB89634B04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253" y="1348626"/>
            <a:ext cx="4148383" cy="482481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03306B-2FAC-18DA-4C86-49B7BBDA55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08E00B-AF25-C91C-31ED-1A7701C861DB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206818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ue square with a square in the middle&#10;&#10;Description automatically generated">
            <a:extLst>
              <a:ext uri="{FF2B5EF4-FFF2-40B4-BE49-F238E27FC236}">
                <a16:creationId xmlns:a16="http://schemas.microsoft.com/office/drawing/2014/main" id="{971268D1-9449-E814-A92F-261B476852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8923" y="2971310"/>
            <a:ext cx="6389076" cy="963501"/>
          </a:xfrm>
        </p:spPr>
        <p:txBody>
          <a:bodyPr anchor="ctr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46E2CD-220E-6C41-04D8-94AD0554A1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8923" y="4168479"/>
            <a:ext cx="6389076" cy="40907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29BB17-2241-EA96-A6C0-78273F5494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354334" y="472802"/>
            <a:ext cx="1190032" cy="4361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11A66C-D726-FA3B-9D62-AE6565369439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  <p:pic>
        <p:nvPicPr>
          <p:cNvPr id="8" name="Picture 7" descr="A person in gloves holding a model of a kidney&#10;&#10;AI-generated content may be incorrect.">
            <a:extLst>
              <a:ext uri="{FF2B5EF4-FFF2-40B4-BE49-F238E27FC236}">
                <a16:creationId xmlns:a16="http://schemas.microsoft.com/office/drawing/2014/main" id="{0B8FCC1D-FBEC-0811-1E21-3BD36C1455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" y="2267311"/>
            <a:ext cx="3907998" cy="246724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99A30C3-2CB8-9A92-D337-3B51A57341E6}"/>
              </a:ext>
            </a:extLst>
          </p:cNvPr>
          <p:cNvSpPr/>
          <p:nvPr userDrawn="1"/>
        </p:nvSpPr>
        <p:spPr>
          <a:xfrm>
            <a:off x="1820203" y="2036329"/>
            <a:ext cx="2332380" cy="2966985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29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t. Header, Text, &amp;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7816FB6-9C35-BE79-BCA7-ACD7223639C0}"/>
              </a:ext>
            </a:extLst>
          </p:cNvPr>
          <p:cNvGrpSpPr/>
          <p:nvPr userDrawn="1"/>
        </p:nvGrpSpPr>
        <p:grpSpPr>
          <a:xfrm>
            <a:off x="9835644" y="3727968"/>
            <a:ext cx="2473177" cy="3283248"/>
            <a:chOff x="9835644" y="3727968"/>
            <a:chExt cx="2473177" cy="3283248"/>
          </a:xfrm>
          <a:solidFill>
            <a:srgbClr val="D4DBFE"/>
          </a:solidFill>
        </p:grpSpPr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id="{EEA3DA33-F4A7-CE8D-865F-2BB24D298237}"/>
                </a:ext>
              </a:extLst>
            </p:cNvPr>
            <p:cNvSpPr/>
            <p:nvPr userDrawn="1"/>
          </p:nvSpPr>
          <p:spPr>
            <a:xfrm rot="5400000">
              <a:off x="11486475" y="3727968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513AE3C1-0181-6A08-4211-A51742253E30}"/>
                </a:ext>
              </a:extLst>
            </p:cNvPr>
            <p:cNvSpPr/>
            <p:nvPr userDrawn="1"/>
          </p:nvSpPr>
          <p:spPr>
            <a:xfrm rot="5400000">
              <a:off x="10664128" y="3727968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86A81E9D-C060-474B-34A2-0A0606CC4F79}"/>
                </a:ext>
              </a:extLst>
            </p:cNvPr>
            <p:cNvSpPr/>
            <p:nvPr userDrawn="1"/>
          </p:nvSpPr>
          <p:spPr>
            <a:xfrm rot="5400000">
              <a:off x="11486475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4E15DEE3-A66B-2825-57AD-F9D0F5EC186F}"/>
                </a:ext>
              </a:extLst>
            </p:cNvPr>
            <p:cNvSpPr/>
            <p:nvPr userDrawn="1"/>
          </p:nvSpPr>
          <p:spPr>
            <a:xfrm rot="5400000">
              <a:off x="10664128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8ACCB227-644A-BF44-0A4A-C6BB84CECFD3}"/>
                </a:ext>
              </a:extLst>
            </p:cNvPr>
            <p:cNvSpPr/>
            <p:nvPr userDrawn="1"/>
          </p:nvSpPr>
          <p:spPr>
            <a:xfrm rot="5400000">
              <a:off x="11486475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Triangle 26">
              <a:extLst>
                <a:ext uri="{FF2B5EF4-FFF2-40B4-BE49-F238E27FC236}">
                  <a16:creationId xmlns:a16="http://schemas.microsoft.com/office/drawing/2014/main" id="{7309C8B8-2F88-9A6E-77B2-EEC1E52240A5}"/>
                </a:ext>
              </a:extLst>
            </p:cNvPr>
            <p:cNvSpPr/>
            <p:nvPr userDrawn="1"/>
          </p:nvSpPr>
          <p:spPr>
            <a:xfrm rot="5400000">
              <a:off x="10664128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FD5F29FD-AA81-7D9B-6283-0F806BAEE47B}"/>
                </a:ext>
              </a:extLst>
            </p:cNvPr>
            <p:cNvSpPr/>
            <p:nvPr userDrawn="1"/>
          </p:nvSpPr>
          <p:spPr>
            <a:xfrm rot="5400000">
              <a:off x="11486475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B8F13493-1F4D-F8F6-8919-06902895B6EB}"/>
                </a:ext>
              </a:extLst>
            </p:cNvPr>
            <p:cNvSpPr/>
            <p:nvPr userDrawn="1"/>
          </p:nvSpPr>
          <p:spPr>
            <a:xfrm rot="5400000">
              <a:off x="10664128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Triangle 29">
              <a:extLst>
                <a:ext uri="{FF2B5EF4-FFF2-40B4-BE49-F238E27FC236}">
                  <a16:creationId xmlns:a16="http://schemas.microsoft.com/office/drawing/2014/main" id="{A66DA126-35C4-4A2A-8773-977C40CEF92B}"/>
                </a:ext>
              </a:extLst>
            </p:cNvPr>
            <p:cNvSpPr/>
            <p:nvPr userDrawn="1"/>
          </p:nvSpPr>
          <p:spPr>
            <a:xfrm rot="5400000">
              <a:off x="9835644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Triangle 30">
              <a:extLst>
                <a:ext uri="{FF2B5EF4-FFF2-40B4-BE49-F238E27FC236}">
                  <a16:creationId xmlns:a16="http://schemas.microsoft.com/office/drawing/2014/main" id="{4ADF783A-37CF-1C61-86CE-EABC7A628E15}"/>
                </a:ext>
              </a:extLst>
            </p:cNvPr>
            <p:cNvSpPr/>
            <p:nvPr userDrawn="1"/>
          </p:nvSpPr>
          <p:spPr>
            <a:xfrm rot="5400000">
              <a:off x="9835644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Triangle 31">
              <a:extLst>
                <a:ext uri="{FF2B5EF4-FFF2-40B4-BE49-F238E27FC236}">
                  <a16:creationId xmlns:a16="http://schemas.microsoft.com/office/drawing/2014/main" id="{5E50FB44-55E7-2472-AAE4-2FAD1F0FBC15}"/>
                </a:ext>
              </a:extLst>
            </p:cNvPr>
            <p:cNvSpPr/>
            <p:nvPr userDrawn="1"/>
          </p:nvSpPr>
          <p:spPr>
            <a:xfrm rot="5400000">
              <a:off x="9835644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785" y="424195"/>
            <a:ext cx="10957170" cy="526586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rgbClr val="2B4AF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DCA5BE-FA1D-FD97-1481-9AE174FAF5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33975" y="1329522"/>
            <a:ext cx="6456240" cy="4851191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FD59DE03-E5AD-218F-023F-227F8A54F2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15754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4AF8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65B666AA-61BC-4E54-787A-80234F1C05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1785" y="1348626"/>
            <a:ext cx="4148383" cy="482481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/>
            </a:lvl1pPr>
          </a:lstStyle>
          <a:p>
            <a:endParaRPr lang="en-US" dirty="0"/>
          </a:p>
        </p:txBody>
      </p:sp>
      <p:pic>
        <p:nvPicPr>
          <p:cNvPr id="8" name="Picture 7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A97E0B08-2515-AB7D-F516-E24266BB3960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BC60FA-2DED-8951-04C0-784D7BF004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634" y="6433564"/>
            <a:ext cx="574095" cy="21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01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t. Header, Text, &amp;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0744F30-1FE6-6B8B-B488-728D07A5D59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16C889-20CD-3D04-DBCC-04D83785AE14}"/>
              </a:ext>
            </a:extLst>
          </p:cNvPr>
          <p:cNvGrpSpPr/>
          <p:nvPr userDrawn="1"/>
        </p:nvGrpSpPr>
        <p:grpSpPr>
          <a:xfrm>
            <a:off x="9835644" y="3727968"/>
            <a:ext cx="2473177" cy="3283248"/>
            <a:chOff x="9835644" y="3727968"/>
            <a:chExt cx="2473177" cy="3283248"/>
          </a:xfrm>
          <a:solidFill>
            <a:srgbClr val="1D42DD"/>
          </a:solidFill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4EEE98A9-8BF2-C896-42CF-83C722482935}"/>
                </a:ext>
              </a:extLst>
            </p:cNvPr>
            <p:cNvSpPr/>
            <p:nvPr userDrawn="1"/>
          </p:nvSpPr>
          <p:spPr>
            <a:xfrm rot="5400000">
              <a:off x="11486475" y="3727968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C3292539-DD31-2211-7192-0D34D6027E3A}"/>
                </a:ext>
              </a:extLst>
            </p:cNvPr>
            <p:cNvSpPr/>
            <p:nvPr userDrawn="1"/>
          </p:nvSpPr>
          <p:spPr>
            <a:xfrm rot="5400000">
              <a:off x="10664128" y="3727968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CDFC5AB0-E77E-61F0-FF3E-5270C1B67B7F}"/>
                </a:ext>
              </a:extLst>
            </p:cNvPr>
            <p:cNvSpPr/>
            <p:nvPr userDrawn="1"/>
          </p:nvSpPr>
          <p:spPr>
            <a:xfrm rot="5400000">
              <a:off x="11486475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3130EE59-402A-9A16-E85B-ED6A40911B61}"/>
                </a:ext>
              </a:extLst>
            </p:cNvPr>
            <p:cNvSpPr/>
            <p:nvPr userDrawn="1"/>
          </p:nvSpPr>
          <p:spPr>
            <a:xfrm rot="5400000">
              <a:off x="10664128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Triangle 26">
              <a:extLst>
                <a:ext uri="{FF2B5EF4-FFF2-40B4-BE49-F238E27FC236}">
                  <a16:creationId xmlns:a16="http://schemas.microsoft.com/office/drawing/2014/main" id="{79C43C48-2A64-EA00-EBB9-71BFEBA11FC2}"/>
                </a:ext>
              </a:extLst>
            </p:cNvPr>
            <p:cNvSpPr/>
            <p:nvPr userDrawn="1"/>
          </p:nvSpPr>
          <p:spPr>
            <a:xfrm rot="5400000">
              <a:off x="11486475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C2DCEF0B-F7BC-C6E9-B5D5-6B72BEBBD0A6}"/>
                </a:ext>
              </a:extLst>
            </p:cNvPr>
            <p:cNvSpPr/>
            <p:nvPr userDrawn="1"/>
          </p:nvSpPr>
          <p:spPr>
            <a:xfrm rot="5400000">
              <a:off x="10664128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7AEFD2A0-1B08-549C-1C8B-37C3BDD70D2A}"/>
                </a:ext>
              </a:extLst>
            </p:cNvPr>
            <p:cNvSpPr/>
            <p:nvPr userDrawn="1"/>
          </p:nvSpPr>
          <p:spPr>
            <a:xfrm rot="5400000">
              <a:off x="11486475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Triangle 29">
              <a:extLst>
                <a:ext uri="{FF2B5EF4-FFF2-40B4-BE49-F238E27FC236}">
                  <a16:creationId xmlns:a16="http://schemas.microsoft.com/office/drawing/2014/main" id="{D0F99385-AFB0-FCA6-8876-6812BF1F9EFA}"/>
                </a:ext>
              </a:extLst>
            </p:cNvPr>
            <p:cNvSpPr/>
            <p:nvPr userDrawn="1"/>
          </p:nvSpPr>
          <p:spPr>
            <a:xfrm rot="5400000">
              <a:off x="10664128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Triangle 30">
              <a:extLst>
                <a:ext uri="{FF2B5EF4-FFF2-40B4-BE49-F238E27FC236}">
                  <a16:creationId xmlns:a16="http://schemas.microsoft.com/office/drawing/2014/main" id="{0B7BC12B-C993-DF7F-EC7A-9154BD030917}"/>
                </a:ext>
              </a:extLst>
            </p:cNvPr>
            <p:cNvSpPr/>
            <p:nvPr userDrawn="1"/>
          </p:nvSpPr>
          <p:spPr>
            <a:xfrm rot="5400000">
              <a:off x="9835644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Triangle 31">
              <a:extLst>
                <a:ext uri="{FF2B5EF4-FFF2-40B4-BE49-F238E27FC236}">
                  <a16:creationId xmlns:a16="http://schemas.microsoft.com/office/drawing/2014/main" id="{50BEEDF0-16BC-16AC-FF48-2BC0AEADDC9A}"/>
                </a:ext>
              </a:extLst>
            </p:cNvPr>
            <p:cNvSpPr/>
            <p:nvPr userDrawn="1"/>
          </p:nvSpPr>
          <p:spPr>
            <a:xfrm rot="5400000">
              <a:off x="9835644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ight Triangle 32">
              <a:extLst>
                <a:ext uri="{FF2B5EF4-FFF2-40B4-BE49-F238E27FC236}">
                  <a16:creationId xmlns:a16="http://schemas.microsoft.com/office/drawing/2014/main" id="{B6AD372C-05C9-547B-E7E3-F1554160A28C}"/>
                </a:ext>
              </a:extLst>
            </p:cNvPr>
            <p:cNvSpPr/>
            <p:nvPr userDrawn="1"/>
          </p:nvSpPr>
          <p:spPr>
            <a:xfrm rot="5400000">
              <a:off x="9835644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254" y="399362"/>
            <a:ext cx="10946423" cy="575082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070035-5AF1-55CE-9B57-10A0E8044A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33976" y="1337685"/>
            <a:ext cx="6433771" cy="484672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D74BC805-71DC-A3AB-F535-767C30471E71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CBAB56EA-1065-D5EB-ECFA-4767E90D8C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C3D7D930-D6CE-0F44-4117-FB89634B04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253" y="1348626"/>
            <a:ext cx="4148383" cy="482481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357714-69E6-F15F-3BEC-25D99FEEAD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4EEB88-C597-B78C-F75B-90890503681D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0179202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lt. Header, Text, &amp; Image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42970E-8323-3945-91AF-9AC6E99CBF66}"/>
              </a:ext>
            </a:extLst>
          </p:cNvPr>
          <p:cNvSpPr/>
          <p:nvPr userDrawn="1"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0B1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6B2E1FA-0270-47AB-9465-16C320DD3CEF}"/>
              </a:ext>
            </a:extLst>
          </p:cNvPr>
          <p:cNvGrpSpPr/>
          <p:nvPr userDrawn="1"/>
        </p:nvGrpSpPr>
        <p:grpSpPr>
          <a:xfrm>
            <a:off x="9835646" y="3727968"/>
            <a:ext cx="2473177" cy="3283248"/>
            <a:chOff x="9835644" y="3727968"/>
            <a:chExt cx="2473177" cy="3283248"/>
          </a:xfrm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36C222C8-B65E-D36C-5411-AD40142B4C20}"/>
                </a:ext>
              </a:extLst>
            </p:cNvPr>
            <p:cNvSpPr/>
            <p:nvPr userDrawn="1"/>
          </p:nvSpPr>
          <p:spPr>
            <a:xfrm rot="5400000">
              <a:off x="11486475" y="3727968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30D6497F-1428-84BE-5F3A-7EF21D0B4A9E}"/>
                </a:ext>
              </a:extLst>
            </p:cNvPr>
            <p:cNvSpPr/>
            <p:nvPr userDrawn="1"/>
          </p:nvSpPr>
          <p:spPr>
            <a:xfrm rot="5400000">
              <a:off x="10664128" y="3727968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F646C796-D7DF-D9FC-5EB2-0A48B50EDD5B}"/>
                </a:ext>
              </a:extLst>
            </p:cNvPr>
            <p:cNvSpPr/>
            <p:nvPr userDrawn="1"/>
          </p:nvSpPr>
          <p:spPr>
            <a:xfrm rot="5400000">
              <a:off x="11486475" y="4550315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EA5EDD05-0CB2-C8B1-131A-257382457E20}"/>
                </a:ext>
              </a:extLst>
            </p:cNvPr>
            <p:cNvSpPr/>
            <p:nvPr userDrawn="1"/>
          </p:nvSpPr>
          <p:spPr>
            <a:xfrm rot="5400000">
              <a:off x="10664128" y="4550315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Triangle 26">
              <a:extLst>
                <a:ext uri="{FF2B5EF4-FFF2-40B4-BE49-F238E27FC236}">
                  <a16:creationId xmlns:a16="http://schemas.microsoft.com/office/drawing/2014/main" id="{8658768C-C026-78B0-EBF1-34861692143C}"/>
                </a:ext>
              </a:extLst>
            </p:cNvPr>
            <p:cNvSpPr/>
            <p:nvPr userDrawn="1"/>
          </p:nvSpPr>
          <p:spPr>
            <a:xfrm rot="5400000">
              <a:off x="11486475" y="5366524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145AA875-B94B-5861-BEAC-8155A6581B76}"/>
                </a:ext>
              </a:extLst>
            </p:cNvPr>
            <p:cNvSpPr/>
            <p:nvPr userDrawn="1"/>
          </p:nvSpPr>
          <p:spPr>
            <a:xfrm rot="5400000">
              <a:off x="10664128" y="5366524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2CFBC7D8-1D43-66DA-C641-2A2AFD7C1426}"/>
                </a:ext>
              </a:extLst>
            </p:cNvPr>
            <p:cNvSpPr/>
            <p:nvPr userDrawn="1"/>
          </p:nvSpPr>
          <p:spPr>
            <a:xfrm rot="5400000">
              <a:off x="11486475" y="6188870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Triangle 29">
              <a:extLst>
                <a:ext uri="{FF2B5EF4-FFF2-40B4-BE49-F238E27FC236}">
                  <a16:creationId xmlns:a16="http://schemas.microsoft.com/office/drawing/2014/main" id="{0792A5A6-E910-A7CF-49AB-78736703FBBF}"/>
                </a:ext>
              </a:extLst>
            </p:cNvPr>
            <p:cNvSpPr/>
            <p:nvPr userDrawn="1"/>
          </p:nvSpPr>
          <p:spPr>
            <a:xfrm rot="5400000">
              <a:off x="10664128" y="6188870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Triangle 30">
              <a:extLst>
                <a:ext uri="{FF2B5EF4-FFF2-40B4-BE49-F238E27FC236}">
                  <a16:creationId xmlns:a16="http://schemas.microsoft.com/office/drawing/2014/main" id="{84B71953-D96E-9396-EF50-E913F665FF5A}"/>
                </a:ext>
              </a:extLst>
            </p:cNvPr>
            <p:cNvSpPr/>
            <p:nvPr userDrawn="1"/>
          </p:nvSpPr>
          <p:spPr>
            <a:xfrm rot="5400000">
              <a:off x="9835644" y="4550315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Triangle 31">
              <a:extLst>
                <a:ext uri="{FF2B5EF4-FFF2-40B4-BE49-F238E27FC236}">
                  <a16:creationId xmlns:a16="http://schemas.microsoft.com/office/drawing/2014/main" id="{2CC1810D-7028-508C-76FA-CB8BE3805612}"/>
                </a:ext>
              </a:extLst>
            </p:cNvPr>
            <p:cNvSpPr/>
            <p:nvPr userDrawn="1"/>
          </p:nvSpPr>
          <p:spPr>
            <a:xfrm rot="5400000">
              <a:off x="9835644" y="5366524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ight Triangle 32">
              <a:extLst>
                <a:ext uri="{FF2B5EF4-FFF2-40B4-BE49-F238E27FC236}">
                  <a16:creationId xmlns:a16="http://schemas.microsoft.com/office/drawing/2014/main" id="{B4DFD5F5-4997-8249-008A-8186A0832C38}"/>
                </a:ext>
              </a:extLst>
            </p:cNvPr>
            <p:cNvSpPr/>
            <p:nvPr userDrawn="1"/>
          </p:nvSpPr>
          <p:spPr>
            <a:xfrm rot="5400000">
              <a:off x="9835644" y="6188870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254" y="399362"/>
            <a:ext cx="10946423" cy="575082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070035-5AF1-55CE-9B57-10A0E8044A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33976" y="1337685"/>
            <a:ext cx="6433771" cy="484672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D74BC805-71DC-A3AB-F535-767C30471E71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CBAB56EA-1065-D5EB-ECFA-4767E90D8C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C3D7D930-D6CE-0F44-4117-FB89634B04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253" y="1348626"/>
            <a:ext cx="4148383" cy="482481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6CED88-99CC-E366-FDC5-24B3C9955B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2DA38B-764B-9230-0274-F4BDDD65B353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4228786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Text, &amp; Char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CC03132-B273-4C8D-7D44-67D7E12E78E2}"/>
              </a:ext>
            </a:extLst>
          </p:cNvPr>
          <p:cNvGrpSpPr/>
          <p:nvPr userDrawn="1"/>
        </p:nvGrpSpPr>
        <p:grpSpPr>
          <a:xfrm>
            <a:off x="-349803" y="3706696"/>
            <a:ext cx="2467039" cy="3289385"/>
            <a:chOff x="-349803" y="3706696"/>
            <a:chExt cx="2467039" cy="3289385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4632048-5FF0-F4D8-2C09-452FF197C9C4}"/>
                </a:ext>
              </a:extLst>
            </p:cNvPr>
            <p:cNvSpPr/>
            <p:nvPr userDrawn="1"/>
          </p:nvSpPr>
          <p:spPr>
            <a:xfrm>
              <a:off x="-349803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D7B9B49-498C-59F4-F0CC-69EB4D29E71B}"/>
                </a:ext>
              </a:extLst>
            </p:cNvPr>
            <p:cNvSpPr/>
            <p:nvPr userDrawn="1"/>
          </p:nvSpPr>
          <p:spPr>
            <a:xfrm>
              <a:off x="472544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F936302-4707-11BA-BBFE-9878191F40DD}"/>
                </a:ext>
              </a:extLst>
            </p:cNvPr>
            <p:cNvSpPr/>
            <p:nvPr userDrawn="1"/>
          </p:nvSpPr>
          <p:spPr>
            <a:xfrm>
              <a:off x="-349803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EE2C5FF-D29A-4A0D-9B60-AF625B19FC2F}"/>
                </a:ext>
              </a:extLst>
            </p:cNvPr>
            <p:cNvSpPr/>
            <p:nvPr userDrawn="1"/>
          </p:nvSpPr>
          <p:spPr>
            <a:xfrm>
              <a:off x="472544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1B71F3D-D899-869E-49EB-325A00845AE2}"/>
                </a:ext>
              </a:extLst>
            </p:cNvPr>
            <p:cNvSpPr/>
            <p:nvPr userDrawn="1"/>
          </p:nvSpPr>
          <p:spPr>
            <a:xfrm>
              <a:off x="1294890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7523E18-B65E-E20E-8B29-0DDA8C297F51}"/>
                </a:ext>
              </a:extLst>
            </p:cNvPr>
            <p:cNvSpPr/>
            <p:nvPr userDrawn="1"/>
          </p:nvSpPr>
          <p:spPr>
            <a:xfrm>
              <a:off x="-349803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7B0E6A4-0E96-9BF1-1AC8-F26EB5A755F9}"/>
                </a:ext>
              </a:extLst>
            </p:cNvPr>
            <p:cNvSpPr/>
            <p:nvPr userDrawn="1"/>
          </p:nvSpPr>
          <p:spPr>
            <a:xfrm>
              <a:off x="472544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B64C20C-7AB2-85F6-85BF-83FD2DB5D7AF}"/>
                </a:ext>
              </a:extLst>
            </p:cNvPr>
            <p:cNvSpPr/>
            <p:nvPr userDrawn="1"/>
          </p:nvSpPr>
          <p:spPr>
            <a:xfrm>
              <a:off x="1294890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B3FACB6-240B-67E4-389E-043331A283DB}"/>
                </a:ext>
              </a:extLst>
            </p:cNvPr>
            <p:cNvSpPr/>
            <p:nvPr userDrawn="1"/>
          </p:nvSpPr>
          <p:spPr>
            <a:xfrm>
              <a:off x="-349803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CD32023-E8F2-4160-69F8-41E9086352CF}"/>
                </a:ext>
              </a:extLst>
            </p:cNvPr>
            <p:cNvSpPr/>
            <p:nvPr userDrawn="1"/>
          </p:nvSpPr>
          <p:spPr>
            <a:xfrm>
              <a:off x="472544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D97B9F6-EECA-CBBD-ED26-48A6D0D1DE6E}"/>
                </a:ext>
              </a:extLst>
            </p:cNvPr>
            <p:cNvSpPr/>
            <p:nvPr userDrawn="1"/>
          </p:nvSpPr>
          <p:spPr>
            <a:xfrm>
              <a:off x="1294890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785" y="424195"/>
            <a:ext cx="10957170" cy="526586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rgbClr val="2B4AF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DDB9A601-ADC9-3DA7-1C1D-AE350180552A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7242175" y="1329521"/>
            <a:ext cx="4316779" cy="4851192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/>
            </a:lvl1pPr>
          </a:lstStyle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DCA5BE-FA1D-FD97-1481-9AE174FAF5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1786" y="1329522"/>
            <a:ext cx="6456240" cy="4851191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A97E0B08-2515-AB7D-F516-E24266BB3960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FD59DE03-E5AD-218F-023F-227F8A54F2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15754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4AF8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514CE93-A537-4FC6-BEF2-5018DB865E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634" y="6433564"/>
            <a:ext cx="574095" cy="21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798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Text, &amp; Char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85442E0-03B8-D6D5-A303-FF9430CE08F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5C51DCC-CDED-4E6F-38DB-E828DAFF16B8}"/>
              </a:ext>
            </a:extLst>
          </p:cNvPr>
          <p:cNvGrpSpPr/>
          <p:nvPr userDrawn="1"/>
        </p:nvGrpSpPr>
        <p:grpSpPr>
          <a:xfrm>
            <a:off x="-336481" y="3730675"/>
            <a:ext cx="2467039" cy="3289385"/>
            <a:chOff x="-349803" y="3706696"/>
            <a:chExt cx="2467039" cy="3289385"/>
          </a:xfrm>
          <a:solidFill>
            <a:srgbClr val="1D42DD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BCFA35B-8F34-D977-5197-9CECD7FC9CCA}"/>
                </a:ext>
              </a:extLst>
            </p:cNvPr>
            <p:cNvSpPr/>
            <p:nvPr userDrawn="1"/>
          </p:nvSpPr>
          <p:spPr>
            <a:xfrm>
              <a:off x="-349803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2ECCD06-3487-8CE1-E6E9-EDF7A63A6807}"/>
                </a:ext>
              </a:extLst>
            </p:cNvPr>
            <p:cNvSpPr/>
            <p:nvPr userDrawn="1"/>
          </p:nvSpPr>
          <p:spPr>
            <a:xfrm>
              <a:off x="472544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38685A3-22C8-B1C1-2DDB-29A26B1C33CB}"/>
                </a:ext>
              </a:extLst>
            </p:cNvPr>
            <p:cNvSpPr/>
            <p:nvPr userDrawn="1"/>
          </p:nvSpPr>
          <p:spPr>
            <a:xfrm>
              <a:off x="-349803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78D2652-9301-E9C4-DB22-3B91D254D4A9}"/>
                </a:ext>
              </a:extLst>
            </p:cNvPr>
            <p:cNvSpPr/>
            <p:nvPr userDrawn="1"/>
          </p:nvSpPr>
          <p:spPr>
            <a:xfrm>
              <a:off x="472544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ACF146D-EC60-1254-D5E2-9253480829B2}"/>
                </a:ext>
              </a:extLst>
            </p:cNvPr>
            <p:cNvSpPr/>
            <p:nvPr userDrawn="1"/>
          </p:nvSpPr>
          <p:spPr>
            <a:xfrm>
              <a:off x="1294890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F080560-CE84-AC8D-B653-20E87452CE6D}"/>
                </a:ext>
              </a:extLst>
            </p:cNvPr>
            <p:cNvSpPr/>
            <p:nvPr userDrawn="1"/>
          </p:nvSpPr>
          <p:spPr>
            <a:xfrm>
              <a:off x="-349803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6451964-A511-9CD6-94F3-41D9A3E92C28}"/>
                </a:ext>
              </a:extLst>
            </p:cNvPr>
            <p:cNvSpPr/>
            <p:nvPr userDrawn="1"/>
          </p:nvSpPr>
          <p:spPr>
            <a:xfrm>
              <a:off x="472544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2C59B3C-B549-4A75-56B7-9F077B5BA144}"/>
                </a:ext>
              </a:extLst>
            </p:cNvPr>
            <p:cNvSpPr/>
            <p:nvPr userDrawn="1"/>
          </p:nvSpPr>
          <p:spPr>
            <a:xfrm>
              <a:off x="1294890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61CE59A-AF51-8079-B405-7CFB7248232A}"/>
                </a:ext>
              </a:extLst>
            </p:cNvPr>
            <p:cNvSpPr/>
            <p:nvPr userDrawn="1"/>
          </p:nvSpPr>
          <p:spPr>
            <a:xfrm>
              <a:off x="-349803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5956444-824B-69D6-9132-860837F3AF95}"/>
                </a:ext>
              </a:extLst>
            </p:cNvPr>
            <p:cNvSpPr/>
            <p:nvPr userDrawn="1"/>
          </p:nvSpPr>
          <p:spPr>
            <a:xfrm>
              <a:off x="472544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51792AA-9F01-5A67-414E-F0AD9BCB5ABA}"/>
                </a:ext>
              </a:extLst>
            </p:cNvPr>
            <p:cNvSpPr/>
            <p:nvPr userDrawn="1"/>
          </p:nvSpPr>
          <p:spPr>
            <a:xfrm>
              <a:off x="1294890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254" y="399362"/>
            <a:ext cx="10946423" cy="575082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DDB9A601-ADC9-3DA7-1C1D-AE350180552A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7242176" y="1337685"/>
            <a:ext cx="4325572" cy="484672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070035-5AF1-55CE-9B57-10A0E8044A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253" y="1337685"/>
            <a:ext cx="6433771" cy="484672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D74BC805-71DC-A3AB-F535-767C30471E71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CBAB56EA-1065-D5EB-ECFA-4767E90D8C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CC0BDEE-C9B0-F3B2-EDCC-7DC571A0F9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7D6004-2259-3AAF-24D5-2FD925C0A9F4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2396057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, Text, &amp; Chart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50F062-305E-3F7E-5C7B-73B7C48DB78C}"/>
              </a:ext>
            </a:extLst>
          </p:cNvPr>
          <p:cNvSpPr/>
          <p:nvPr userDrawn="1"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0B1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7EF7755-4CAE-F3B4-76FB-3E59110BBD92}"/>
              </a:ext>
            </a:extLst>
          </p:cNvPr>
          <p:cNvGrpSpPr/>
          <p:nvPr userDrawn="1"/>
        </p:nvGrpSpPr>
        <p:grpSpPr>
          <a:xfrm>
            <a:off x="-329984" y="3724539"/>
            <a:ext cx="2467039" cy="3289385"/>
            <a:chOff x="-349803" y="3706696"/>
            <a:chExt cx="2467039" cy="3289385"/>
          </a:xfrm>
          <a:solidFill>
            <a:srgbClr val="071A94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1FE299C-75C8-B7EB-D5A9-A8B21A087B4A}"/>
                </a:ext>
              </a:extLst>
            </p:cNvPr>
            <p:cNvSpPr/>
            <p:nvPr userDrawn="1"/>
          </p:nvSpPr>
          <p:spPr>
            <a:xfrm>
              <a:off x="-349803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74F3B87-E1C6-8477-66AF-6CEA18019177}"/>
                </a:ext>
              </a:extLst>
            </p:cNvPr>
            <p:cNvSpPr/>
            <p:nvPr userDrawn="1"/>
          </p:nvSpPr>
          <p:spPr>
            <a:xfrm>
              <a:off x="472544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25822A2-B5DE-D544-D08E-73AB37935FD7}"/>
                </a:ext>
              </a:extLst>
            </p:cNvPr>
            <p:cNvSpPr/>
            <p:nvPr userDrawn="1"/>
          </p:nvSpPr>
          <p:spPr>
            <a:xfrm>
              <a:off x="-349803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885A277-0294-96E8-85F1-77973327FE98}"/>
                </a:ext>
              </a:extLst>
            </p:cNvPr>
            <p:cNvSpPr/>
            <p:nvPr userDrawn="1"/>
          </p:nvSpPr>
          <p:spPr>
            <a:xfrm>
              <a:off x="472544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4BA389D-FEE0-32A4-B3C9-4D6966187533}"/>
                </a:ext>
              </a:extLst>
            </p:cNvPr>
            <p:cNvSpPr/>
            <p:nvPr userDrawn="1"/>
          </p:nvSpPr>
          <p:spPr>
            <a:xfrm>
              <a:off x="1294890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16D7D4F-6392-C8B7-51A9-A23A857B1EC9}"/>
                </a:ext>
              </a:extLst>
            </p:cNvPr>
            <p:cNvSpPr/>
            <p:nvPr userDrawn="1"/>
          </p:nvSpPr>
          <p:spPr>
            <a:xfrm>
              <a:off x="-349803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C659379-05B1-C281-953F-3186D2BDD8D0}"/>
                </a:ext>
              </a:extLst>
            </p:cNvPr>
            <p:cNvSpPr/>
            <p:nvPr userDrawn="1"/>
          </p:nvSpPr>
          <p:spPr>
            <a:xfrm>
              <a:off x="472544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1110936-F5CC-7D9D-ACE0-4684E84DA8C5}"/>
                </a:ext>
              </a:extLst>
            </p:cNvPr>
            <p:cNvSpPr/>
            <p:nvPr userDrawn="1"/>
          </p:nvSpPr>
          <p:spPr>
            <a:xfrm>
              <a:off x="1294890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54B7FA2-E329-B68C-38A5-DFFE05F05634}"/>
                </a:ext>
              </a:extLst>
            </p:cNvPr>
            <p:cNvSpPr/>
            <p:nvPr userDrawn="1"/>
          </p:nvSpPr>
          <p:spPr>
            <a:xfrm>
              <a:off x="-349803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36CC9A1-0F8E-565A-1C0C-BDDEB9F90F83}"/>
                </a:ext>
              </a:extLst>
            </p:cNvPr>
            <p:cNvSpPr/>
            <p:nvPr userDrawn="1"/>
          </p:nvSpPr>
          <p:spPr>
            <a:xfrm>
              <a:off x="472544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ABCDEDD-2254-D5FB-4D78-31DEE6B9F939}"/>
                </a:ext>
              </a:extLst>
            </p:cNvPr>
            <p:cNvSpPr/>
            <p:nvPr userDrawn="1"/>
          </p:nvSpPr>
          <p:spPr>
            <a:xfrm>
              <a:off x="1294890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254" y="399362"/>
            <a:ext cx="10946423" cy="575082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DDB9A601-ADC9-3DA7-1C1D-AE350180552A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7242176" y="1337685"/>
            <a:ext cx="4325572" cy="484672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070035-5AF1-55CE-9B57-10A0E8044A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253" y="1337685"/>
            <a:ext cx="6433771" cy="484672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D74BC805-71DC-A3AB-F535-767C30471E71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CBAB56EA-1065-D5EB-ECFA-4767E90D8C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3F473ED-717A-BA03-16CA-20722A211E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59C880-91EE-947F-9D1C-5CE4D872058A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42572349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, Text, &amp; Char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016C5881-08D3-D256-4CD1-D7CB4E65DAFD}"/>
              </a:ext>
            </a:extLst>
          </p:cNvPr>
          <p:cNvGrpSpPr/>
          <p:nvPr userDrawn="1"/>
        </p:nvGrpSpPr>
        <p:grpSpPr>
          <a:xfrm>
            <a:off x="8509320" y="-308337"/>
            <a:ext cx="4244780" cy="3657600"/>
            <a:chOff x="8509320" y="-308337"/>
            <a:chExt cx="4244780" cy="3657600"/>
          </a:xfrm>
        </p:grpSpPr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2991E877-8AAB-686C-B7FB-14776E54B72A}"/>
                </a:ext>
              </a:extLst>
            </p:cNvPr>
            <p:cNvSpPr/>
            <p:nvPr userDrawn="1"/>
          </p:nvSpPr>
          <p:spPr>
            <a:xfrm>
              <a:off x="10102340" y="6060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AB4B2B69-DD7B-256D-80F1-99B66B73876E}"/>
                </a:ext>
              </a:extLst>
            </p:cNvPr>
            <p:cNvSpPr/>
            <p:nvPr userDrawn="1"/>
          </p:nvSpPr>
          <p:spPr>
            <a:xfrm>
              <a:off x="11163044" y="6060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9D69D6E7-97D6-2530-0916-8646908B55AA}"/>
                </a:ext>
              </a:extLst>
            </p:cNvPr>
            <p:cNvSpPr/>
            <p:nvPr userDrawn="1"/>
          </p:nvSpPr>
          <p:spPr>
            <a:xfrm>
              <a:off x="10632692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08439664-1373-23ED-6939-D8EC752F3D3A}"/>
                </a:ext>
              </a:extLst>
            </p:cNvPr>
            <p:cNvSpPr/>
            <p:nvPr userDrawn="1"/>
          </p:nvSpPr>
          <p:spPr>
            <a:xfrm>
              <a:off x="11693396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18673AD1-54F8-4BF2-A8CB-40C9334423E6}"/>
                </a:ext>
              </a:extLst>
            </p:cNvPr>
            <p:cNvSpPr/>
            <p:nvPr userDrawn="1"/>
          </p:nvSpPr>
          <p:spPr>
            <a:xfrm>
              <a:off x="9039672" y="6060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70EBDC29-4EB7-3CD8-8722-6E47685BC34D}"/>
                </a:ext>
              </a:extLst>
            </p:cNvPr>
            <p:cNvSpPr/>
            <p:nvPr userDrawn="1"/>
          </p:nvSpPr>
          <p:spPr>
            <a:xfrm>
              <a:off x="8509320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45BED736-B32C-B999-4FA0-45A33D3CF4B4}"/>
                </a:ext>
              </a:extLst>
            </p:cNvPr>
            <p:cNvSpPr/>
            <p:nvPr userDrawn="1"/>
          </p:nvSpPr>
          <p:spPr>
            <a:xfrm>
              <a:off x="9570024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56759C3D-D0F9-913D-DDA0-917666094A49}"/>
                </a:ext>
              </a:extLst>
            </p:cNvPr>
            <p:cNvSpPr/>
            <p:nvPr userDrawn="1"/>
          </p:nvSpPr>
          <p:spPr>
            <a:xfrm>
              <a:off x="11163044" y="24348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C53365F2-7224-C3E2-D015-3337271DA6BC}"/>
                </a:ext>
              </a:extLst>
            </p:cNvPr>
            <p:cNvSpPr/>
            <p:nvPr userDrawn="1"/>
          </p:nvSpPr>
          <p:spPr>
            <a:xfrm>
              <a:off x="10632692" y="15204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5B8C3DCB-29D3-90B5-06FF-5E2E8BF6E383}"/>
                </a:ext>
              </a:extLst>
            </p:cNvPr>
            <p:cNvSpPr/>
            <p:nvPr userDrawn="1"/>
          </p:nvSpPr>
          <p:spPr>
            <a:xfrm>
              <a:off x="11693396" y="15204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785" y="424195"/>
            <a:ext cx="10957170" cy="526586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rgbClr val="2B4AF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DDB9A601-ADC9-3DA7-1C1D-AE350180552A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7242175" y="1329521"/>
            <a:ext cx="4316779" cy="4851192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/>
            </a:lvl1pPr>
          </a:lstStyle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DCA5BE-FA1D-FD97-1481-9AE174FAF5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1786" y="1329522"/>
            <a:ext cx="6456240" cy="4851191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A97E0B08-2515-AB7D-F516-E24266BB3960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FD59DE03-E5AD-218F-023F-227F8A54F2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15754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4AF8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0EF92E-B112-E257-CA46-4168B0DFBB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634" y="6433564"/>
            <a:ext cx="574095" cy="21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807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, Text, &amp; Char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85442E0-03B8-D6D5-A303-FF9430CE08F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870D8E9-B8A8-4E32-27DA-320A1F55AF5A}"/>
              </a:ext>
            </a:extLst>
          </p:cNvPr>
          <p:cNvGrpSpPr/>
          <p:nvPr userDrawn="1"/>
        </p:nvGrpSpPr>
        <p:grpSpPr>
          <a:xfrm>
            <a:off x="8509320" y="-308337"/>
            <a:ext cx="4244780" cy="3657600"/>
            <a:chOff x="8509320" y="-308337"/>
            <a:chExt cx="4244780" cy="3657600"/>
          </a:xfrm>
          <a:solidFill>
            <a:srgbClr val="1D42DD"/>
          </a:solidFill>
        </p:grpSpPr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281EC018-4302-2453-13D0-C76F49B90E1D}"/>
                </a:ext>
              </a:extLst>
            </p:cNvPr>
            <p:cNvSpPr/>
            <p:nvPr userDrawn="1"/>
          </p:nvSpPr>
          <p:spPr>
            <a:xfrm>
              <a:off x="10102340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E3B4835E-85FF-AF79-0A5B-4108A9F7A3A4}"/>
                </a:ext>
              </a:extLst>
            </p:cNvPr>
            <p:cNvSpPr/>
            <p:nvPr userDrawn="1"/>
          </p:nvSpPr>
          <p:spPr>
            <a:xfrm>
              <a:off x="11163044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B83B2DC2-DBA1-0EB2-867D-3D9A547FFB2B}"/>
                </a:ext>
              </a:extLst>
            </p:cNvPr>
            <p:cNvSpPr/>
            <p:nvPr userDrawn="1"/>
          </p:nvSpPr>
          <p:spPr>
            <a:xfrm>
              <a:off x="10632692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0080BC3E-27DE-F048-E670-44AC0DA5ED61}"/>
                </a:ext>
              </a:extLst>
            </p:cNvPr>
            <p:cNvSpPr/>
            <p:nvPr userDrawn="1"/>
          </p:nvSpPr>
          <p:spPr>
            <a:xfrm>
              <a:off x="11693396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2CE241B6-AB21-79D5-0135-9B9F2D8C8B49}"/>
                </a:ext>
              </a:extLst>
            </p:cNvPr>
            <p:cNvSpPr/>
            <p:nvPr userDrawn="1"/>
          </p:nvSpPr>
          <p:spPr>
            <a:xfrm>
              <a:off x="9039672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5DC268F0-5A36-B158-BF0B-0018FA88899A}"/>
                </a:ext>
              </a:extLst>
            </p:cNvPr>
            <p:cNvSpPr/>
            <p:nvPr userDrawn="1"/>
          </p:nvSpPr>
          <p:spPr>
            <a:xfrm>
              <a:off x="8509320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E59C675B-3B65-F822-6DDA-BC3B696AEDCD}"/>
                </a:ext>
              </a:extLst>
            </p:cNvPr>
            <p:cNvSpPr/>
            <p:nvPr userDrawn="1"/>
          </p:nvSpPr>
          <p:spPr>
            <a:xfrm>
              <a:off x="9570024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1B808707-3229-CC7C-9615-E49AC7EA7C10}"/>
                </a:ext>
              </a:extLst>
            </p:cNvPr>
            <p:cNvSpPr/>
            <p:nvPr userDrawn="1"/>
          </p:nvSpPr>
          <p:spPr>
            <a:xfrm>
              <a:off x="11163044" y="24348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CA832DF3-D5A4-89EB-1FE3-E71E6C67FA75}"/>
                </a:ext>
              </a:extLst>
            </p:cNvPr>
            <p:cNvSpPr/>
            <p:nvPr userDrawn="1"/>
          </p:nvSpPr>
          <p:spPr>
            <a:xfrm>
              <a:off x="10632692" y="15204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exagon 31">
              <a:extLst>
                <a:ext uri="{FF2B5EF4-FFF2-40B4-BE49-F238E27FC236}">
                  <a16:creationId xmlns:a16="http://schemas.microsoft.com/office/drawing/2014/main" id="{F6F6C243-5056-EFE5-45A2-5F125C2D4B2C}"/>
                </a:ext>
              </a:extLst>
            </p:cNvPr>
            <p:cNvSpPr/>
            <p:nvPr userDrawn="1"/>
          </p:nvSpPr>
          <p:spPr>
            <a:xfrm>
              <a:off x="11693396" y="15204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254" y="399362"/>
            <a:ext cx="10946423" cy="575082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DDB9A601-ADC9-3DA7-1C1D-AE350180552A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7242176" y="1337685"/>
            <a:ext cx="4325572" cy="484672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070035-5AF1-55CE-9B57-10A0E8044A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253" y="1337685"/>
            <a:ext cx="6433771" cy="484672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D74BC805-71DC-A3AB-F535-767C30471E71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CBAB56EA-1065-D5EB-ECFA-4767E90D8C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353A84-2012-AC2D-B393-3DFC3F2792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6661D7-FCE5-33C8-6317-5B6914A10B9D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8781130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er, Text, &amp; Chart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50F062-305E-3F7E-5C7B-73B7C48DB78C}"/>
              </a:ext>
            </a:extLst>
          </p:cNvPr>
          <p:cNvSpPr/>
          <p:nvPr userDrawn="1"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0B1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A2F3303-333A-E237-8EC4-1A8DBCE61FFE}"/>
              </a:ext>
            </a:extLst>
          </p:cNvPr>
          <p:cNvGrpSpPr/>
          <p:nvPr userDrawn="1"/>
        </p:nvGrpSpPr>
        <p:grpSpPr>
          <a:xfrm>
            <a:off x="8503183" y="-302200"/>
            <a:ext cx="4244780" cy="3657600"/>
            <a:chOff x="8509320" y="-308337"/>
            <a:chExt cx="4244780" cy="3657600"/>
          </a:xfrm>
          <a:solidFill>
            <a:srgbClr val="051A94"/>
          </a:solidFill>
        </p:grpSpPr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F540A0B1-A4FE-20B6-43EC-77C87B43B121}"/>
                </a:ext>
              </a:extLst>
            </p:cNvPr>
            <p:cNvSpPr/>
            <p:nvPr userDrawn="1"/>
          </p:nvSpPr>
          <p:spPr>
            <a:xfrm>
              <a:off x="10102340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F825A3FF-4E8F-6B1B-6083-1E0990FAA744}"/>
                </a:ext>
              </a:extLst>
            </p:cNvPr>
            <p:cNvSpPr/>
            <p:nvPr userDrawn="1"/>
          </p:nvSpPr>
          <p:spPr>
            <a:xfrm>
              <a:off x="11163044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9A059DE2-12BB-A297-2609-53920FFC8B99}"/>
                </a:ext>
              </a:extLst>
            </p:cNvPr>
            <p:cNvSpPr/>
            <p:nvPr userDrawn="1"/>
          </p:nvSpPr>
          <p:spPr>
            <a:xfrm>
              <a:off x="10632692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82931C63-9607-6515-F9C2-5408C37EBF3D}"/>
                </a:ext>
              </a:extLst>
            </p:cNvPr>
            <p:cNvSpPr/>
            <p:nvPr userDrawn="1"/>
          </p:nvSpPr>
          <p:spPr>
            <a:xfrm>
              <a:off x="11693396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C76FC0AC-1645-59AB-E801-94C41C4039D6}"/>
                </a:ext>
              </a:extLst>
            </p:cNvPr>
            <p:cNvSpPr/>
            <p:nvPr userDrawn="1"/>
          </p:nvSpPr>
          <p:spPr>
            <a:xfrm>
              <a:off x="9039672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6D65ED74-897E-88A2-AD00-13F25E069F0C}"/>
                </a:ext>
              </a:extLst>
            </p:cNvPr>
            <p:cNvSpPr/>
            <p:nvPr userDrawn="1"/>
          </p:nvSpPr>
          <p:spPr>
            <a:xfrm>
              <a:off x="8509320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F2AF5C07-691B-B431-0122-7B461F1F5622}"/>
                </a:ext>
              </a:extLst>
            </p:cNvPr>
            <p:cNvSpPr/>
            <p:nvPr userDrawn="1"/>
          </p:nvSpPr>
          <p:spPr>
            <a:xfrm>
              <a:off x="9570024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8CB46504-D691-1E21-9EE0-3589E3FAA8B5}"/>
                </a:ext>
              </a:extLst>
            </p:cNvPr>
            <p:cNvSpPr/>
            <p:nvPr userDrawn="1"/>
          </p:nvSpPr>
          <p:spPr>
            <a:xfrm>
              <a:off x="11163044" y="24348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8CF6DF05-E80C-2A86-4BFF-B66C0BB8A1FE}"/>
                </a:ext>
              </a:extLst>
            </p:cNvPr>
            <p:cNvSpPr/>
            <p:nvPr userDrawn="1"/>
          </p:nvSpPr>
          <p:spPr>
            <a:xfrm>
              <a:off x="10632692" y="15204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exagon 31">
              <a:extLst>
                <a:ext uri="{FF2B5EF4-FFF2-40B4-BE49-F238E27FC236}">
                  <a16:creationId xmlns:a16="http://schemas.microsoft.com/office/drawing/2014/main" id="{06C57F30-7AB8-11CB-9828-68C325B23441}"/>
                </a:ext>
              </a:extLst>
            </p:cNvPr>
            <p:cNvSpPr/>
            <p:nvPr userDrawn="1"/>
          </p:nvSpPr>
          <p:spPr>
            <a:xfrm>
              <a:off x="11693396" y="15204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254" y="399362"/>
            <a:ext cx="10946423" cy="575082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DDB9A601-ADC9-3DA7-1C1D-AE350180552A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7242176" y="1337685"/>
            <a:ext cx="4325572" cy="484672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070035-5AF1-55CE-9B57-10A0E8044A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253" y="1337685"/>
            <a:ext cx="6433771" cy="484672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D74BC805-71DC-A3AB-F535-767C30471E71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CBAB56EA-1065-D5EB-ECFA-4767E90D8C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9093C7-2015-621D-AB47-57D9035BBE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8C6F75-0CB9-5E7E-0398-0C2964BFF6EF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5880041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, Text, &amp; Char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E4AD54DA-A998-751F-6B3C-92783EA2C3E3}"/>
              </a:ext>
            </a:extLst>
          </p:cNvPr>
          <p:cNvGrpSpPr/>
          <p:nvPr userDrawn="1"/>
        </p:nvGrpSpPr>
        <p:grpSpPr>
          <a:xfrm>
            <a:off x="9835644" y="3727968"/>
            <a:ext cx="2473177" cy="3283248"/>
            <a:chOff x="9835644" y="3727968"/>
            <a:chExt cx="2473177" cy="3283248"/>
          </a:xfrm>
          <a:solidFill>
            <a:srgbClr val="D4DBFE"/>
          </a:solidFill>
        </p:grpSpPr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id="{25F53F47-7F7D-9CD7-E297-215FFACBCC00}"/>
                </a:ext>
              </a:extLst>
            </p:cNvPr>
            <p:cNvSpPr/>
            <p:nvPr userDrawn="1"/>
          </p:nvSpPr>
          <p:spPr>
            <a:xfrm rot="5400000">
              <a:off x="11486475" y="3727968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CC8B51E9-8F5B-62A7-7A48-B9E615821E31}"/>
                </a:ext>
              </a:extLst>
            </p:cNvPr>
            <p:cNvSpPr/>
            <p:nvPr userDrawn="1"/>
          </p:nvSpPr>
          <p:spPr>
            <a:xfrm rot="5400000">
              <a:off x="10664128" y="3727968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4C9FA7F5-1260-E1A5-515A-33D6E4B1B32E}"/>
                </a:ext>
              </a:extLst>
            </p:cNvPr>
            <p:cNvSpPr/>
            <p:nvPr userDrawn="1"/>
          </p:nvSpPr>
          <p:spPr>
            <a:xfrm rot="5400000">
              <a:off x="11486475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A7EA4455-7C3A-624F-EF52-DE45ED84956F}"/>
                </a:ext>
              </a:extLst>
            </p:cNvPr>
            <p:cNvSpPr/>
            <p:nvPr userDrawn="1"/>
          </p:nvSpPr>
          <p:spPr>
            <a:xfrm rot="5400000">
              <a:off x="10664128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2C05AF05-84E3-06E7-436F-0E8B968C0988}"/>
                </a:ext>
              </a:extLst>
            </p:cNvPr>
            <p:cNvSpPr/>
            <p:nvPr userDrawn="1"/>
          </p:nvSpPr>
          <p:spPr>
            <a:xfrm rot="5400000">
              <a:off x="11486475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Triangle 26">
              <a:extLst>
                <a:ext uri="{FF2B5EF4-FFF2-40B4-BE49-F238E27FC236}">
                  <a16:creationId xmlns:a16="http://schemas.microsoft.com/office/drawing/2014/main" id="{5E8D1D22-E116-7629-2EFB-635AA1CE897C}"/>
                </a:ext>
              </a:extLst>
            </p:cNvPr>
            <p:cNvSpPr/>
            <p:nvPr userDrawn="1"/>
          </p:nvSpPr>
          <p:spPr>
            <a:xfrm rot="5400000">
              <a:off x="10664128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C6A25C4A-1648-683B-A384-60838E794739}"/>
                </a:ext>
              </a:extLst>
            </p:cNvPr>
            <p:cNvSpPr/>
            <p:nvPr userDrawn="1"/>
          </p:nvSpPr>
          <p:spPr>
            <a:xfrm rot="5400000">
              <a:off x="11486475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FB13EB79-5913-7DA8-4BDA-75F98FBADD81}"/>
                </a:ext>
              </a:extLst>
            </p:cNvPr>
            <p:cNvSpPr/>
            <p:nvPr userDrawn="1"/>
          </p:nvSpPr>
          <p:spPr>
            <a:xfrm rot="5400000">
              <a:off x="10664128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Triangle 29">
              <a:extLst>
                <a:ext uri="{FF2B5EF4-FFF2-40B4-BE49-F238E27FC236}">
                  <a16:creationId xmlns:a16="http://schemas.microsoft.com/office/drawing/2014/main" id="{F121567C-A7EE-E73F-F3EB-CBA270E2C915}"/>
                </a:ext>
              </a:extLst>
            </p:cNvPr>
            <p:cNvSpPr/>
            <p:nvPr userDrawn="1"/>
          </p:nvSpPr>
          <p:spPr>
            <a:xfrm rot="5400000">
              <a:off x="9835644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Triangle 30">
              <a:extLst>
                <a:ext uri="{FF2B5EF4-FFF2-40B4-BE49-F238E27FC236}">
                  <a16:creationId xmlns:a16="http://schemas.microsoft.com/office/drawing/2014/main" id="{0984DE5F-A1DB-147C-4B32-4EBFE6B5E5B7}"/>
                </a:ext>
              </a:extLst>
            </p:cNvPr>
            <p:cNvSpPr/>
            <p:nvPr userDrawn="1"/>
          </p:nvSpPr>
          <p:spPr>
            <a:xfrm rot="5400000">
              <a:off x="9835644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Triangle 31">
              <a:extLst>
                <a:ext uri="{FF2B5EF4-FFF2-40B4-BE49-F238E27FC236}">
                  <a16:creationId xmlns:a16="http://schemas.microsoft.com/office/drawing/2014/main" id="{71176D82-8D3C-2277-B240-5E9346BDC350}"/>
                </a:ext>
              </a:extLst>
            </p:cNvPr>
            <p:cNvSpPr/>
            <p:nvPr userDrawn="1"/>
          </p:nvSpPr>
          <p:spPr>
            <a:xfrm rot="5400000">
              <a:off x="9835644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785" y="424195"/>
            <a:ext cx="10957170" cy="526586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rgbClr val="2B4AF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DDB9A601-ADC9-3DA7-1C1D-AE350180552A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7242175" y="1329521"/>
            <a:ext cx="4316779" cy="4851192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/>
            </a:lvl1pPr>
          </a:lstStyle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DCA5BE-FA1D-FD97-1481-9AE174FAF5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1786" y="1329522"/>
            <a:ext cx="6456240" cy="4851191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A97E0B08-2515-AB7D-F516-E24266BB3960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FD59DE03-E5AD-218F-023F-227F8A54F2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15754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4AF8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14699-C7E8-4B9B-9435-7FB71E8E6C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634" y="6433564"/>
            <a:ext cx="574095" cy="21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98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/Agenda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448065"/>
            <a:ext cx="10972800" cy="476405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Contents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7CC7BCE-AB9E-A53E-3C18-0E7F68ABD5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5462" y="1424668"/>
            <a:ext cx="10972800" cy="4756150"/>
          </a:xfrm>
          <a:noFill/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2000">
                <a:solidFill>
                  <a:srgbClr val="00000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B3BC146-06FA-8C98-3359-23D284AA02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6269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4AF8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4BE114-F327-498A-0AB7-AAB939964ECD}"/>
              </a:ext>
            </a:extLst>
          </p:cNvPr>
          <p:cNvGrpSpPr/>
          <p:nvPr userDrawn="1"/>
        </p:nvGrpSpPr>
        <p:grpSpPr>
          <a:xfrm>
            <a:off x="-349803" y="3706696"/>
            <a:ext cx="2467039" cy="3289385"/>
            <a:chOff x="-349803" y="3706696"/>
            <a:chExt cx="2467039" cy="3289385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9F49E3D-7DC5-D23E-90C9-0232EF54DD78}"/>
                </a:ext>
              </a:extLst>
            </p:cNvPr>
            <p:cNvSpPr/>
            <p:nvPr userDrawn="1"/>
          </p:nvSpPr>
          <p:spPr>
            <a:xfrm>
              <a:off x="-349803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04E8713-6A76-6F56-2996-2F6FEA2386F8}"/>
                </a:ext>
              </a:extLst>
            </p:cNvPr>
            <p:cNvSpPr/>
            <p:nvPr userDrawn="1"/>
          </p:nvSpPr>
          <p:spPr>
            <a:xfrm>
              <a:off x="472544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D8524B6-8F9C-A48C-7331-BD46A37ACB5D}"/>
                </a:ext>
              </a:extLst>
            </p:cNvPr>
            <p:cNvSpPr/>
            <p:nvPr userDrawn="1"/>
          </p:nvSpPr>
          <p:spPr>
            <a:xfrm>
              <a:off x="-349803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2BE199E-4179-0886-7D84-1E26A3C159C0}"/>
                </a:ext>
              </a:extLst>
            </p:cNvPr>
            <p:cNvSpPr/>
            <p:nvPr userDrawn="1"/>
          </p:nvSpPr>
          <p:spPr>
            <a:xfrm>
              <a:off x="472544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F378D0B-8E57-67CE-21BF-F81A02D8180F}"/>
                </a:ext>
              </a:extLst>
            </p:cNvPr>
            <p:cNvSpPr/>
            <p:nvPr userDrawn="1"/>
          </p:nvSpPr>
          <p:spPr>
            <a:xfrm>
              <a:off x="1294890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25529ED-9465-FE15-B11D-ED64D031AA3E}"/>
                </a:ext>
              </a:extLst>
            </p:cNvPr>
            <p:cNvSpPr/>
            <p:nvPr userDrawn="1"/>
          </p:nvSpPr>
          <p:spPr>
            <a:xfrm>
              <a:off x="-349803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9CE6431-334C-08D1-C314-7E9F41106ECF}"/>
                </a:ext>
              </a:extLst>
            </p:cNvPr>
            <p:cNvSpPr/>
            <p:nvPr userDrawn="1"/>
          </p:nvSpPr>
          <p:spPr>
            <a:xfrm>
              <a:off x="472544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DB13FBB-4C7B-39F2-1DA8-E584CAA358E6}"/>
                </a:ext>
              </a:extLst>
            </p:cNvPr>
            <p:cNvSpPr/>
            <p:nvPr userDrawn="1"/>
          </p:nvSpPr>
          <p:spPr>
            <a:xfrm>
              <a:off x="1294890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9B922F6-7403-DADA-6694-FF3A4955492D}"/>
                </a:ext>
              </a:extLst>
            </p:cNvPr>
            <p:cNvSpPr/>
            <p:nvPr userDrawn="1"/>
          </p:nvSpPr>
          <p:spPr>
            <a:xfrm>
              <a:off x="-349803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3DF06B1-5F94-28FB-8B5A-3C7D92BE6A9E}"/>
                </a:ext>
              </a:extLst>
            </p:cNvPr>
            <p:cNvSpPr/>
            <p:nvPr userDrawn="1"/>
          </p:nvSpPr>
          <p:spPr>
            <a:xfrm>
              <a:off x="472544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67F6F74-A153-3ACC-669E-AFECDCD3C8FF}"/>
                </a:ext>
              </a:extLst>
            </p:cNvPr>
            <p:cNvSpPr/>
            <p:nvPr userDrawn="1"/>
          </p:nvSpPr>
          <p:spPr>
            <a:xfrm>
              <a:off x="1294890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88D76DC-2D62-1306-BC3E-B05802124F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634" y="6433564"/>
            <a:ext cx="574095" cy="210695"/>
          </a:xfrm>
          <a:prstGeom prst="rect">
            <a:avLst/>
          </a:prstGeom>
        </p:spPr>
      </p:pic>
      <p:pic>
        <p:nvPicPr>
          <p:cNvPr id="8" name="Picture 7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5EE56661-C5E7-F9C9-0E8A-E0B6595FE38D}"/>
              </a:ext>
            </a:extLst>
          </p:cNvPr>
          <p:cNvPicPr/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440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, Text, &amp; Char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85442E0-03B8-D6D5-A303-FF9430CE08F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40309EE-D317-493A-B974-9032122B06C8}"/>
              </a:ext>
            </a:extLst>
          </p:cNvPr>
          <p:cNvGrpSpPr/>
          <p:nvPr userDrawn="1"/>
        </p:nvGrpSpPr>
        <p:grpSpPr>
          <a:xfrm>
            <a:off x="9835644" y="3727968"/>
            <a:ext cx="2473177" cy="3283248"/>
            <a:chOff x="9835644" y="3727968"/>
            <a:chExt cx="2473177" cy="3283248"/>
          </a:xfrm>
          <a:solidFill>
            <a:srgbClr val="1D42DD"/>
          </a:solidFill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4248CE9F-D0A6-A346-DCC6-D1FEC49EEA51}"/>
                </a:ext>
              </a:extLst>
            </p:cNvPr>
            <p:cNvSpPr/>
            <p:nvPr userDrawn="1"/>
          </p:nvSpPr>
          <p:spPr>
            <a:xfrm rot="5400000">
              <a:off x="11486475" y="3727968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6A359241-2FDD-0E78-12E1-C4E577B65D5E}"/>
                </a:ext>
              </a:extLst>
            </p:cNvPr>
            <p:cNvSpPr/>
            <p:nvPr userDrawn="1"/>
          </p:nvSpPr>
          <p:spPr>
            <a:xfrm rot="5400000">
              <a:off x="10664128" y="3727968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8C0D8C96-1155-C3BA-6CCD-9F19C95E174F}"/>
                </a:ext>
              </a:extLst>
            </p:cNvPr>
            <p:cNvSpPr/>
            <p:nvPr userDrawn="1"/>
          </p:nvSpPr>
          <p:spPr>
            <a:xfrm rot="5400000">
              <a:off x="11486475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A7787869-B903-C207-4185-F8EFBDBD8ACF}"/>
                </a:ext>
              </a:extLst>
            </p:cNvPr>
            <p:cNvSpPr/>
            <p:nvPr userDrawn="1"/>
          </p:nvSpPr>
          <p:spPr>
            <a:xfrm rot="5400000">
              <a:off x="10664128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Triangle 26">
              <a:extLst>
                <a:ext uri="{FF2B5EF4-FFF2-40B4-BE49-F238E27FC236}">
                  <a16:creationId xmlns:a16="http://schemas.microsoft.com/office/drawing/2014/main" id="{62987651-EFC2-7A24-3901-CB921931406B}"/>
                </a:ext>
              </a:extLst>
            </p:cNvPr>
            <p:cNvSpPr/>
            <p:nvPr userDrawn="1"/>
          </p:nvSpPr>
          <p:spPr>
            <a:xfrm rot="5400000">
              <a:off x="11486475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A9403307-65A9-5345-3E8F-A81EF380AEF9}"/>
                </a:ext>
              </a:extLst>
            </p:cNvPr>
            <p:cNvSpPr/>
            <p:nvPr userDrawn="1"/>
          </p:nvSpPr>
          <p:spPr>
            <a:xfrm rot="5400000">
              <a:off x="10664128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B3E1AC69-7686-CA72-41C4-B19F6FAB06D7}"/>
                </a:ext>
              </a:extLst>
            </p:cNvPr>
            <p:cNvSpPr/>
            <p:nvPr userDrawn="1"/>
          </p:nvSpPr>
          <p:spPr>
            <a:xfrm rot="5400000">
              <a:off x="11486475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Triangle 29">
              <a:extLst>
                <a:ext uri="{FF2B5EF4-FFF2-40B4-BE49-F238E27FC236}">
                  <a16:creationId xmlns:a16="http://schemas.microsoft.com/office/drawing/2014/main" id="{669D929B-BE81-248A-A3C6-BAD1A14E04D4}"/>
                </a:ext>
              </a:extLst>
            </p:cNvPr>
            <p:cNvSpPr/>
            <p:nvPr userDrawn="1"/>
          </p:nvSpPr>
          <p:spPr>
            <a:xfrm rot="5400000">
              <a:off x="10664128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Triangle 30">
              <a:extLst>
                <a:ext uri="{FF2B5EF4-FFF2-40B4-BE49-F238E27FC236}">
                  <a16:creationId xmlns:a16="http://schemas.microsoft.com/office/drawing/2014/main" id="{9F0E33AD-C0E5-622E-8E9E-5818223BEB1A}"/>
                </a:ext>
              </a:extLst>
            </p:cNvPr>
            <p:cNvSpPr/>
            <p:nvPr userDrawn="1"/>
          </p:nvSpPr>
          <p:spPr>
            <a:xfrm rot="5400000">
              <a:off x="9835644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Triangle 31">
              <a:extLst>
                <a:ext uri="{FF2B5EF4-FFF2-40B4-BE49-F238E27FC236}">
                  <a16:creationId xmlns:a16="http://schemas.microsoft.com/office/drawing/2014/main" id="{95D3C576-F7BA-8078-FC01-7E8B44AFD9D0}"/>
                </a:ext>
              </a:extLst>
            </p:cNvPr>
            <p:cNvSpPr/>
            <p:nvPr userDrawn="1"/>
          </p:nvSpPr>
          <p:spPr>
            <a:xfrm rot="5400000">
              <a:off x="9835644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ight Triangle 32">
              <a:extLst>
                <a:ext uri="{FF2B5EF4-FFF2-40B4-BE49-F238E27FC236}">
                  <a16:creationId xmlns:a16="http://schemas.microsoft.com/office/drawing/2014/main" id="{6263D145-BB5B-110F-CBD4-C9B10660465A}"/>
                </a:ext>
              </a:extLst>
            </p:cNvPr>
            <p:cNvSpPr/>
            <p:nvPr userDrawn="1"/>
          </p:nvSpPr>
          <p:spPr>
            <a:xfrm rot="5400000">
              <a:off x="9835644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254" y="399362"/>
            <a:ext cx="10946423" cy="575082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DDB9A601-ADC9-3DA7-1C1D-AE350180552A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7242176" y="1337685"/>
            <a:ext cx="4325572" cy="484672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070035-5AF1-55CE-9B57-10A0E8044A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253" y="1337685"/>
            <a:ext cx="6433771" cy="484672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D74BC805-71DC-A3AB-F535-767C30471E71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CBAB56EA-1065-D5EB-ECFA-4767E90D8C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F4330F-B3B2-B1A6-149E-231EA68047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5FAEE6-6721-CCD8-21E2-B084DE63C252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0798770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, Text, &amp; Chart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50F062-305E-3F7E-5C7B-73B7C48DB78C}"/>
              </a:ext>
            </a:extLst>
          </p:cNvPr>
          <p:cNvSpPr/>
          <p:nvPr userDrawn="1"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0B1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61C31C8-8A09-3D7C-F72B-387EBDC3F61F}"/>
              </a:ext>
            </a:extLst>
          </p:cNvPr>
          <p:cNvGrpSpPr/>
          <p:nvPr userDrawn="1"/>
        </p:nvGrpSpPr>
        <p:grpSpPr>
          <a:xfrm>
            <a:off x="9835646" y="3727968"/>
            <a:ext cx="2473177" cy="3283248"/>
            <a:chOff x="9835644" y="3727968"/>
            <a:chExt cx="2473177" cy="3283248"/>
          </a:xfrm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DDB247AB-C4AA-E117-0B4C-1FDC0EE79051}"/>
                </a:ext>
              </a:extLst>
            </p:cNvPr>
            <p:cNvSpPr/>
            <p:nvPr userDrawn="1"/>
          </p:nvSpPr>
          <p:spPr>
            <a:xfrm rot="5400000">
              <a:off x="11486475" y="3727968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61430497-07C4-7105-F2D4-DC80758ECF77}"/>
                </a:ext>
              </a:extLst>
            </p:cNvPr>
            <p:cNvSpPr/>
            <p:nvPr userDrawn="1"/>
          </p:nvSpPr>
          <p:spPr>
            <a:xfrm rot="5400000">
              <a:off x="10664128" y="3727968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4CCE8806-CCDE-5FFD-C7CE-F13E5F0615DE}"/>
                </a:ext>
              </a:extLst>
            </p:cNvPr>
            <p:cNvSpPr/>
            <p:nvPr userDrawn="1"/>
          </p:nvSpPr>
          <p:spPr>
            <a:xfrm rot="5400000">
              <a:off x="11486475" y="4550315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B2C22FDF-17D8-0924-3479-0CE7B1A95B36}"/>
                </a:ext>
              </a:extLst>
            </p:cNvPr>
            <p:cNvSpPr/>
            <p:nvPr userDrawn="1"/>
          </p:nvSpPr>
          <p:spPr>
            <a:xfrm rot="5400000">
              <a:off x="10664128" y="4550315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Triangle 26">
              <a:extLst>
                <a:ext uri="{FF2B5EF4-FFF2-40B4-BE49-F238E27FC236}">
                  <a16:creationId xmlns:a16="http://schemas.microsoft.com/office/drawing/2014/main" id="{D4CCD5D1-B81A-D214-B1CC-15BBA1123E57}"/>
                </a:ext>
              </a:extLst>
            </p:cNvPr>
            <p:cNvSpPr/>
            <p:nvPr userDrawn="1"/>
          </p:nvSpPr>
          <p:spPr>
            <a:xfrm rot="5400000">
              <a:off x="11486475" y="5366524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A69B2E3A-5A36-ADA5-49E4-EFAB5D07E384}"/>
                </a:ext>
              </a:extLst>
            </p:cNvPr>
            <p:cNvSpPr/>
            <p:nvPr userDrawn="1"/>
          </p:nvSpPr>
          <p:spPr>
            <a:xfrm rot="5400000">
              <a:off x="10664128" y="5366524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1AB371F8-686A-2D99-CD03-8D4676461CCF}"/>
                </a:ext>
              </a:extLst>
            </p:cNvPr>
            <p:cNvSpPr/>
            <p:nvPr userDrawn="1"/>
          </p:nvSpPr>
          <p:spPr>
            <a:xfrm rot="5400000">
              <a:off x="11486475" y="6188870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Triangle 29">
              <a:extLst>
                <a:ext uri="{FF2B5EF4-FFF2-40B4-BE49-F238E27FC236}">
                  <a16:creationId xmlns:a16="http://schemas.microsoft.com/office/drawing/2014/main" id="{213F89C6-6B39-9F4C-5A51-F81761CF65E1}"/>
                </a:ext>
              </a:extLst>
            </p:cNvPr>
            <p:cNvSpPr/>
            <p:nvPr userDrawn="1"/>
          </p:nvSpPr>
          <p:spPr>
            <a:xfrm rot="5400000">
              <a:off x="10664128" y="6188870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Triangle 30">
              <a:extLst>
                <a:ext uri="{FF2B5EF4-FFF2-40B4-BE49-F238E27FC236}">
                  <a16:creationId xmlns:a16="http://schemas.microsoft.com/office/drawing/2014/main" id="{D6F047CA-FF3C-DF45-6CCF-87FBAF8F22FC}"/>
                </a:ext>
              </a:extLst>
            </p:cNvPr>
            <p:cNvSpPr/>
            <p:nvPr userDrawn="1"/>
          </p:nvSpPr>
          <p:spPr>
            <a:xfrm rot="5400000">
              <a:off x="9835644" y="4550315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Triangle 31">
              <a:extLst>
                <a:ext uri="{FF2B5EF4-FFF2-40B4-BE49-F238E27FC236}">
                  <a16:creationId xmlns:a16="http://schemas.microsoft.com/office/drawing/2014/main" id="{3E397857-DC86-A8C4-84AB-91AD5923C593}"/>
                </a:ext>
              </a:extLst>
            </p:cNvPr>
            <p:cNvSpPr/>
            <p:nvPr userDrawn="1"/>
          </p:nvSpPr>
          <p:spPr>
            <a:xfrm rot="5400000">
              <a:off x="9835644" y="5366524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ight Triangle 32">
              <a:extLst>
                <a:ext uri="{FF2B5EF4-FFF2-40B4-BE49-F238E27FC236}">
                  <a16:creationId xmlns:a16="http://schemas.microsoft.com/office/drawing/2014/main" id="{17C5DC10-A33F-90DC-AB6B-A20400FCD16A}"/>
                </a:ext>
              </a:extLst>
            </p:cNvPr>
            <p:cNvSpPr/>
            <p:nvPr userDrawn="1"/>
          </p:nvSpPr>
          <p:spPr>
            <a:xfrm rot="5400000">
              <a:off x="9835644" y="6188870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254" y="399362"/>
            <a:ext cx="10946423" cy="575082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DDB9A601-ADC9-3DA7-1C1D-AE350180552A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7242176" y="1337685"/>
            <a:ext cx="4325572" cy="484672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070035-5AF1-55CE-9B57-10A0E8044A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253" y="1337685"/>
            <a:ext cx="6433771" cy="484672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D74BC805-71DC-A3AB-F535-767C30471E71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CBAB56EA-1065-D5EB-ECFA-4767E90D8C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F20D48-8D4E-0163-D66F-CE749EE41D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F6C7BE-07FB-5429-6D05-900D9D86B8DA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6780506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. Header, Text, &amp; Char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99657E3-97DF-E7D2-4786-9E1197413C17}"/>
              </a:ext>
            </a:extLst>
          </p:cNvPr>
          <p:cNvGrpSpPr/>
          <p:nvPr userDrawn="1"/>
        </p:nvGrpSpPr>
        <p:grpSpPr>
          <a:xfrm>
            <a:off x="-349803" y="3706696"/>
            <a:ext cx="2467039" cy="3289385"/>
            <a:chOff x="-349803" y="3706696"/>
            <a:chExt cx="2467039" cy="3289385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7C9F239-0401-6E00-9D05-8FC3A71646A4}"/>
                </a:ext>
              </a:extLst>
            </p:cNvPr>
            <p:cNvSpPr/>
            <p:nvPr userDrawn="1"/>
          </p:nvSpPr>
          <p:spPr>
            <a:xfrm>
              <a:off x="-349803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4884FF8-4672-B77F-8A59-D0E9BD5AA761}"/>
                </a:ext>
              </a:extLst>
            </p:cNvPr>
            <p:cNvSpPr/>
            <p:nvPr userDrawn="1"/>
          </p:nvSpPr>
          <p:spPr>
            <a:xfrm>
              <a:off x="472544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3731DDA-6FF4-38DF-69DF-3F976107F1E1}"/>
                </a:ext>
              </a:extLst>
            </p:cNvPr>
            <p:cNvSpPr/>
            <p:nvPr userDrawn="1"/>
          </p:nvSpPr>
          <p:spPr>
            <a:xfrm>
              <a:off x="-349803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C35D85B-7530-1771-85EE-9855598F059A}"/>
                </a:ext>
              </a:extLst>
            </p:cNvPr>
            <p:cNvSpPr/>
            <p:nvPr userDrawn="1"/>
          </p:nvSpPr>
          <p:spPr>
            <a:xfrm>
              <a:off x="472544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2E83AF7-F8C8-4D11-F33D-DA7B7F93F230}"/>
                </a:ext>
              </a:extLst>
            </p:cNvPr>
            <p:cNvSpPr/>
            <p:nvPr userDrawn="1"/>
          </p:nvSpPr>
          <p:spPr>
            <a:xfrm>
              <a:off x="1294890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3C06C2A-4600-4E33-D88F-D1D0BE3F7A77}"/>
                </a:ext>
              </a:extLst>
            </p:cNvPr>
            <p:cNvSpPr/>
            <p:nvPr userDrawn="1"/>
          </p:nvSpPr>
          <p:spPr>
            <a:xfrm>
              <a:off x="-349803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9F36C0F-20F9-5138-11F9-44635C7C8B98}"/>
                </a:ext>
              </a:extLst>
            </p:cNvPr>
            <p:cNvSpPr/>
            <p:nvPr userDrawn="1"/>
          </p:nvSpPr>
          <p:spPr>
            <a:xfrm>
              <a:off x="472544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FB12B7-3F93-E41E-FFBF-DDC7BFF2F62F}"/>
                </a:ext>
              </a:extLst>
            </p:cNvPr>
            <p:cNvSpPr/>
            <p:nvPr userDrawn="1"/>
          </p:nvSpPr>
          <p:spPr>
            <a:xfrm>
              <a:off x="1294890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D5D1BA0-89AE-A81C-3EB8-69BFF99B9CA6}"/>
                </a:ext>
              </a:extLst>
            </p:cNvPr>
            <p:cNvSpPr/>
            <p:nvPr userDrawn="1"/>
          </p:nvSpPr>
          <p:spPr>
            <a:xfrm>
              <a:off x="-349803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408B1E7-941C-573D-8C67-65D28C0A8E91}"/>
                </a:ext>
              </a:extLst>
            </p:cNvPr>
            <p:cNvSpPr/>
            <p:nvPr userDrawn="1"/>
          </p:nvSpPr>
          <p:spPr>
            <a:xfrm>
              <a:off x="472544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C7FC45B-EF63-872F-5620-6FCC6D6F9CA4}"/>
                </a:ext>
              </a:extLst>
            </p:cNvPr>
            <p:cNvSpPr/>
            <p:nvPr userDrawn="1"/>
          </p:nvSpPr>
          <p:spPr>
            <a:xfrm>
              <a:off x="1294890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785" y="424195"/>
            <a:ext cx="10957170" cy="526586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rgbClr val="2B4AF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DCA5BE-FA1D-FD97-1481-9AE174FAF5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33975" y="1329522"/>
            <a:ext cx="6456240" cy="4851191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A97E0B08-2515-AB7D-F516-E24266BB3960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FD59DE03-E5AD-218F-023F-227F8A54F2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15754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4AF8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hart Placeholder 4">
            <a:extLst>
              <a:ext uri="{FF2B5EF4-FFF2-40B4-BE49-F238E27FC236}">
                <a16:creationId xmlns:a16="http://schemas.microsoft.com/office/drawing/2014/main" id="{14D14FD3-F120-E0A2-EE10-E88782FD7845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01785" y="1329521"/>
            <a:ext cx="4316779" cy="4851192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/>
            </a:lvl1pPr>
          </a:lstStyle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18D91DE-936B-F21B-C24D-219C75B584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634" y="6433564"/>
            <a:ext cx="574095" cy="21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851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. Header, Text, &amp; Char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B6E1915-FEBE-6712-CE06-55281BDA45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DCF2D59-0123-7C43-C349-5F05F1E41AB9}"/>
              </a:ext>
            </a:extLst>
          </p:cNvPr>
          <p:cNvGrpSpPr/>
          <p:nvPr userDrawn="1"/>
        </p:nvGrpSpPr>
        <p:grpSpPr>
          <a:xfrm>
            <a:off x="-336481" y="3730675"/>
            <a:ext cx="2467039" cy="3289385"/>
            <a:chOff x="-349803" y="3706696"/>
            <a:chExt cx="2467039" cy="3289385"/>
          </a:xfrm>
          <a:solidFill>
            <a:srgbClr val="1D42DD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4A4705C-73AF-80B0-F780-7E2E6AA282B6}"/>
                </a:ext>
              </a:extLst>
            </p:cNvPr>
            <p:cNvSpPr/>
            <p:nvPr userDrawn="1"/>
          </p:nvSpPr>
          <p:spPr>
            <a:xfrm>
              <a:off x="-349803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EEA0803-AFE2-8D58-AC01-25B5F527A090}"/>
                </a:ext>
              </a:extLst>
            </p:cNvPr>
            <p:cNvSpPr/>
            <p:nvPr userDrawn="1"/>
          </p:nvSpPr>
          <p:spPr>
            <a:xfrm>
              <a:off x="472544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9A78FB2-EE39-8508-C339-C145D638DB34}"/>
                </a:ext>
              </a:extLst>
            </p:cNvPr>
            <p:cNvSpPr/>
            <p:nvPr userDrawn="1"/>
          </p:nvSpPr>
          <p:spPr>
            <a:xfrm>
              <a:off x="-349803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93EFD39-DFAA-86ED-6A98-41A31FFA6CF4}"/>
                </a:ext>
              </a:extLst>
            </p:cNvPr>
            <p:cNvSpPr/>
            <p:nvPr userDrawn="1"/>
          </p:nvSpPr>
          <p:spPr>
            <a:xfrm>
              <a:off x="472544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4564AC8-E56A-08D2-551E-B13134AFE214}"/>
                </a:ext>
              </a:extLst>
            </p:cNvPr>
            <p:cNvSpPr/>
            <p:nvPr userDrawn="1"/>
          </p:nvSpPr>
          <p:spPr>
            <a:xfrm>
              <a:off x="1294890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86FB5C9-07C9-CB72-C31F-8C07E9609F1E}"/>
                </a:ext>
              </a:extLst>
            </p:cNvPr>
            <p:cNvSpPr/>
            <p:nvPr userDrawn="1"/>
          </p:nvSpPr>
          <p:spPr>
            <a:xfrm>
              <a:off x="-349803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E16E03A-B09E-821B-D9B5-BBAE6CB7CA3C}"/>
                </a:ext>
              </a:extLst>
            </p:cNvPr>
            <p:cNvSpPr/>
            <p:nvPr userDrawn="1"/>
          </p:nvSpPr>
          <p:spPr>
            <a:xfrm>
              <a:off x="472544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90606D9-BB1D-A9CD-BC0A-BD897522B101}"/>
                </a:ext>
              </a:extLst>
            </p:cNvPr>
            <p:cNvSpPr/>
            <p:nvPr userDrawn="1"/>
          </p:nvSpPr>
          <p:spPr>
            <a:xfrm>
              <a:off x="1294890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4E087B1-8186-3258-3763-AF5D3FC19A4F}"/>
                </a:ext>
              </a:extLst>
            </p:cNvPr>
            <p:cNvSpPr/>
            <p:nvPr userDrawn="1"/>
          </p:nvSpPr>
          <p:spPr>
            <a:xfrm>
              <a:off x="-349803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D2F5578-EAFE-3759-3978-439264DF9B53}"/>
                </a:ext>
              </a:extLst>
            </p:cNvPr>
            <p:cNvSpPr/>
            <p:nvPr userDrawn="1"/>
          </p:nvSpPr>
          <p:spPr>
            <a:xfrm>
              <a:off x="472544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728BE36-8B49-794B-292B-E41FBB680117}"/>
                </a:ext>
              </a:extLst>
            </p:cNvPr>
            <p:cNvSpPr/>
            <p:nvPr userDrawn="1"/>
          </p:nvSpPr>
          <p:spPr>
            <a:xfrm>
              <a:off x="1294890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254" y="399362"/>
            <a:ext cx="10946423" cy="575082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070035-5AF1-55CE-9B57-10A0E8044A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33976" y="1337685"/>
            <a:ext cx="6433771" cy="484672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D74BC805-71DC-A3AB-F535-767C30471E71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CBAB56EA-1065-D5EB-ECFA-4767E90D8C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hart Placeholder 4">
            <a:extLst>
              <a:ext uri="{FF2B5EF4-FFF2-40B4-BE49-F238E27FC236}">
                <a16:creationId xmlns:a16="http://schemas.microsoft.com/office/drawing/2014/main" id="{7D27FE00-8341-7DED-98E8-74FB2002F0A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4253" y="1337685"/>
            <a:ext cx="4325572" cy="484672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DDACCF9-8E91-A7E4-7465-FAE4E1C4EA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6D42CD-1772-5534-CDD9-88E7AB79BB6F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4518979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t. Header, Text, &amp; Chart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EFB1CE-D2DF-BA1C-0905-2B59B2256E11}"/>
              </a:ext>
            </a:extLst>
          </p:cNvPr>
          <p:cNvSpPr/>
          <p:nvPr userDrawn="1"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0B1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2545294-6C8F-6910-9967-FAA7BCCDCF67}"/>
              </a:ext>
            </a:extLst>
          </p:cNvPr>
          <p:cNvGrpSpPr/>
          <p:nvPr userDrawn="1"/>
        </p:nvGrpSpPr>
        <p:grpSpPr>
          <a:xfrm>
            <a:off x="-329984" y="3724539"/>
            <a:ext cx="2467039" cy="3289385"/>
            <a:chOff x="-349803" y="3706696"/>
            <a:chExt cx="2467039" cy="3289385"/>
          </a:xfrm>
          <a:solidFill>
            <a:srgbClr val="071A94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A43D0D0-FAB8-37CC-998B-8FD3D03EF18E}"/>
                </a:ext>
              </a:extLst>
            </p:cNvPr>
            <p:cNvSpPr/>
            <p:nvPr userDrawn="1"/>
          </p:nvSpPr>
          <p:spPr>
            <a:xfrm>
              <a:off x="-349803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D9CE921-1F6E-3EDD-E077-CEB0D67D427F}"/>
                </a:ext>
              </a:extLst>
            </p:cNvPr>
            <p:cNvSpPr/>
            <p:nvPr userDrawn="1"/>
          </p:nvSpPr>
          <p:spPr>
            <a:xfrm>
              <a:off x="472544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E0008F6-EAE4-CAD1-DBD5-1C274F036952}"/>
                </a:ext>
              </a:extLst>
            </p:cNvPr>
            <p:cNvSpPr/>
            <p:nvPr userDrawn="1"/>
          </p:nvSpPr>
          <p:spPr>
            <a:xfrm>
              <a:off x="-349803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E662DB1-B961-0BDE-3ACC-5661794041FB}"/>
                </a:ext>
              </a:extLst>
            </p:cNvPr>
            <p:cNvSpPr/>
            <p:nvPr userDrawn="1"/>
          </p:nvSpPr>
          <p:spPr>
            <a:xfrm>
              <a:off x="472544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4A8168E-E0BF-DDAA-7649-3423163440FD}"/>
                </a:ext>
              </a:extLst>
            </p:cNvPr>
            <p:cNvSpPr/>
            <p:nvPr userDrawn="1"/>
          </p:nvSpPr>
          <p:spPr>
            <a:xfrm>
              <a:off x="1294890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CFCD428-2304-9232-B09C-D8464B668E9E}"/>
                </a:ext>
              </a:extLst>
            </p:cNvPr>
            <p:cNvSpPr/>
            <p:nvPr userDrawn="1"/>
          </p:nvSpPr>
          <p:spPr>
            <a:xfrm>
              <a:off x="-349803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88FB0C9-E6ED-0859-F62A-84DEAD4C1F6F}"/>
                </a:ext>
              </a:extLst>
            </p:cNvPr>
            <p:cNvSpPr/>
            <p:nvPr userDrawn="1"/>
          </p:nvSpPr>
          <p:spPr>
            <a:xfrm>
              <a:off x="472544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BBC5A09-10E9-4112-E3BC-7785868F1B7A}"/>
                </a:ext>
              </a:extLst>
            </p:cNvPr>
            <p:cNvSpPr/>
            <p:nvPr userDrawn="1"/>
          </p:nvSpPr>
          <p:spPr>
            <a:xfrm>
              <a:off x="1294890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A0B5691-5A19-B1BC-315C-8D348B428A5D}"/>
                </a:ext>
              </a:extLst>
            </p:cNvPr>
            <p:cNvSpPr/>
            <p:nvPr userDrawn="1"/>
          </p:nvSpPr>
          <p:spPr>
            <a:xfrm>
              <a:off x="-349803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DB17602-FD86-9DB3-88C5-5BAD92B48D57}"/>
                </a:ext>
              </a:extLst>
            </p:cNvPr>
            <p:cNvSpPr/>
            <p:nvPr userDrawn="1"/>
          </p:nvSpPr>
          <p:spPr>
            <a:xfrm>
              <a:off x="472544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4AB3353-3CAA-62A6-2781-5EBFF6AA0353}"/>
                </a:ext>
              </a:extLst>
            </p:cNvPr>
            <p:cNvSpPr/>
            <p:nvPr userDrawn="1"/>
          </p:nvSpPr>
          <p:spPr>
            <a:xfrm>
              <a:off x="1294890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254" y="399362"/>
            <a:ext cx="10946423" cy="575082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070035-5AF1-55CE-9B57-10A0E8044A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33976" y="1337685"/>
            <a:ext cx="6433771" cy="484672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D74BC805-71DC-A3AB-F535-767C30471E71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CBAB56EA-1065-D5EB-ECFA-4767E90D8C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hart Placeholder 4">
            <a:extLst>
              <a:ext uri="{FF2B5EF4-FFF2-40B4-BE49-F238E27FC236}">
                <a16:creationId xmlns:a16="http://schemas.microsoft.com/office/drawing/2014/main" id="{7D27FE00-8341-7DED-98E8-74FB2002F0A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4253" y="1337685"/>
            <a:ext cx="4325572" cy="484672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387E6B7-3EEF-CEC0-AA5E-C587087DDD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AF4208-089E-86FE-9092-610B4F6B2BED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40841103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lt. Header, Text, &amp; Char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B6E439C-5431-71D5-A7DB-1037F8E58D86}"/>
              </a:ext>
            </a:extLst>
          </p:cNvPr>
          <p:cNvGrpSpPr/>
          <p:nvPr userDrawn="1"/>
        </p:nvGrpSpPr>
        <p:grpSpPr>
          <a:xfrm>
            <a:off x="8509320" y="-308337"/>
            <a:ext cx="4244780" cy="3657600"/>
            <a:chOff x="8509320" y="-308337"/>
            <a:chExt cx="4244780" cy="3657600"/>
          </a:xfrm>
        </p:grpSpPr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0CBFD04B-F147-7FC9-A6CF-7C4615336BAE}"/>
                </a:ext>
              </a:extLst>
            </p:cNvPr>
            <p:cNvSpPr/>
            <p:nvPr userDrawn="1"/>
          </p:nvSpPr>
          <p:spPr>
            <a:xfrm>
              <a:off x="10102340" y="6060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090B622C-2FFA-07DE-EA77-0E636882F839}"/>
                </a:ext>
              </a:extLst>
            </p:cNvPr>
            <p:cNvSpPr/>
            <p:nvPr userDrawn="1"/>
          </p:nvSpPr>
          <p:spPr>
            <a:xfrm>
              <a:off x="11163044" y="6060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EE2CEF7E-2294-7682-E6AB-8F3DB752585D}"/>
                </a:ext>
              </a:extLst>
            </p:cNvPr>
            <p:cNvSpPr/>
            <p:nvPr userDrawn="1"/>
          </p:nvSpPr>
          <p:spPr>
            <a:xfrm>
              <a:off x="10632692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5A4DD7D5-325B-948E-FD63-DEA7BA484C50}"/>
                </a:ext>
              </a:extLst>
            </p:cNvPr>
            <p:cNvSpPr/>
            <p:nvPr userDrawn="1"/>
          </p:nvSpPr>
          <p:spPr>
            <a:xfrm>
              <a:off x="11693396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409ABCF8-EA40-CFBA-4B4C-0A09AB5E9FF2}"/>
                </a:ext>
              </a:extLst>
            </p:cNvPr>
            <p:cNvSpPr/>
            <p:nvPr userDrawn="1"/>
          </p:nvSpPr>
          <p:spPr>
            <a:xfrm>
              <a:off x="9039672" y="6060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754A39DA-F045-6C67-C6B4-72DEABC9D2B2}"/>
                </a:ext>
              </a:extLst>
            </p:cNvPr>
            <p:cNvSpPr/>
            <p:nvPr userDrawn="1"/>
          </p:nvSpPr>
          <p:spPr>
            <a:xfrm>
              <a:off x="8509320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3DBD9238-445C-0B7F-C0D7-532E534F4A67}"/>
                </a:ext>
              </a:extLst>
            </p:cNvPr>
            <p:cNvSpPr/>
            <p:nvPr userDrawn="1"/>
          </p:nvSpPr>
          <p:spPr>
            <a:xfrm>
              <a:off x="9570024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1FB43ED0-C200-4AC4-CA57-89C7C4E87E2D}"/>
                </a:ext>
              </a:extLst>
            </p:cNvPr>
            <p:cNvSpPr/>
            <p:nvPr userDrawn="1"/>
          </p:nvSpPr>
          <p:spPr>
            <a:xfrm>
              <a:off x="11163044" y="24348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0BBF46DC-CDA8-90EC-F761-48B4CB4F7268}"/>
                </a:ext>
              </a:extLst>
            </p:cNvPr>
            <p:cNvSpPr/>
            <p:nvPr userDrawn="1"/>
          </p:nvSpPr>
          <p:spPr>
            <a:xfrm>
              <a:off x="10632692" y="15204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C6BA8CD4-9AE2-A082-96A6-04A8A64FB27B}"/>
                </a:ext>
              </a:extLst>
            </p:cNvPr>
            <p:cNvSpPr/>
            <p:nvPr userDrawn="1"/>
          </p:nvSpPr>
          <p:spPr>
            <a:xfrm>
              <a:off x="11693396" y="15204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785" y="424195"/>
            <a:ext cx="10957170" cy="526586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rgbClr val="2B4AF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DCA5BE-FA1D-FD97-1481-9AE174FAF5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33975" y="1329522"/>
            <a:ext cx="6456240" cy="4851191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A97E0B08-2515-AB7D-F516-E24266BB3960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FD59DE03-E5AD-218F-023F-227F8A54F2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15754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4AF8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hart Placeholder 4">
            <a:extLst>
              <a:ext uri="{FF2B5EF4-FFF2-40B4-BE49-F238E27FC236}">
                <a16:creationId xmlns:a16="http://schemas.microsoft.com/office/drawing/2014/main" id="{14D14FD3-F120-E0A2-EE10-E88782FD7845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01785" y="1329521"/>
            <a:ext cx="4316779" cy="4851192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/>
            </a:lvl1pPr>
          </a:lstStyle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97A936-D7F1-6E5A-3D4C-F140857EE2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634" y="6433564"/>
            <a:ext cx="574095" cy="21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661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lt. Header, Text, &amp; Char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B6E1915-FEBE-6712-CE06-55281BDA45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3C0E93F-19E8-9C20-0540-29FEB9C25BE1}"/>
              </a:ext>
            </a:extLst>
          </p:cNvPr>
          <p:cNvGrpSpPr/>
          <p:nvPr userDrawn="1"/>
        </p:nvGrpSpPr>
        <p:grpSpPr>
          <a:xfrm>
            <a:off x="8509320" y="-302200"/>
            <a:ext cx="4244780" cy="3657600"/>
            <a:chOff x="8509320" y="-308337"/>
            <a:chExt cx="4244780" cy="3657600"/>
          </a:xfrm>
          <a:solidFill>
            <a:srgbClr val="1D42DD"/>
          </a:solidFill>
        </p:grpSpPr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C097F25D-0792-7C0D-2903-B893BCEF1050}"/>
                </a:ext>
              </a:extLst>
            </p:cNvPr>
            <p:cNvSpPr/>
            <p:nvPr userDrawn="1"/>
          </p:nvSpPr>
          <p:spPr>
            <a:xfrm>
              <a:off x="10102340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CD9B1BDD-D228-D868-4FBF-882D3D50A213}"/>
                </a:ext>
              </a:extLst>
            </p:cNvPr>
            <p:cNvSpPr/>
            <p:nvPr userDrawn="1"/>
          </p:nvSpPr>
          <p:spPr>
            <a:xfrm>
              <a:off x="11163044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F19321B3-3553-A828-0108-E8B74A2AA0B2}"/>
                </a:ext>
              </a:extLst>
            </p:cNvPr>
            <p:cNvSpPr/>
            <p:nvPr userDrawn="1"/>
          </p:nvSpPr>
          <p:spPr>
            <a:xfrm>
              <a:off x="10632692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A0DF9FD0-2517-FDC8-3567-86AA0A52C72B}"/>
                </a:ext>
              </a:extLst>
            </p:cNvPr>
            <p:cNvSpPr/>
            <p:nvPr userDrawn="1"/>
          </p:nvSpPr>
          <p:spPr>
            <a:xfrm>
              <a:off x="11693396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FD030310-35EE-9E34-DCA3-A5E9CE7F541F}"/>
                </a:ext>
              </a:extLst>
            </p:cNvPr>
            <p:cNvSpPr/>
            <p:nvPr userDrawn="1"/>
          </p:nvSpPr>
          <p:spPr>
            <a:xfrm>
              <a:off x="9039672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FB2B1B2B-F5EB-E2E8-E337-1312E1A87788}"/>
                </a:ext>
              </a:extLst>
            </p:cNvPr>
            <p:cNvSpPr/>
            <p:nvPr userDrawn="1"/>
          </p:nvSpPr>
          <p:spPr>
            <a:xfrm>
              <a:off x="8509320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6F0D0D40-DD0F-B753-64EB-094A5225E437}"/>
                </a:ext>
              </a:extLst>
            </p:cNvPr>
            <p:cNvSpPr/>
            <p:nvPr userDrawn="1"/>
          </p:nvSpPr>
          <p:spPr>
            <a:xfrm>
              <a:off x="9570024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09CF92F6-5D5D-D7D7-99BC-72FC17CC4451}"/>
                </a:ext>
              </a:extLst>
            </p:cNvPr>
            <p:cNvSpPr/>
            <p:nvPr userDrawn="1"/>
          </p:nvSpPr>
          <p:spPr>
            <a:xfrm>
              <a:off x="11163044" y="24348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62C581F8-FC4E-419B-C6AF-5BBB77887B2B}"/>
                </a:ext>
              </a:extLst>
            </p:cNvPr>
            <p:cNvSpPr/>
            <p:nvPr userDrawn="1"/>
          </p:nvSpPr>
          <p:spPr>
            <a:xfrm>
              <a:off x="10632692" y="15204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exagon 31">
              <a:extLst>
                <a:ext uri="{FF2B5EF4-FFF2-40B4-BE49-F238E27FC236}">
                  <a16:creationId xmlns:a16="http://schemas.microsoft.com/office/drawing/2014/main" id="{F16B90E9-A370-C252-1399-3C16B3A2C1A4}"/>
                </a:ext>
              </a:extLst>
            </p:cNvPr>
            <p:cNvSpPr/>
            <p:nvPr userDrawn="1"/>
          </p:nvSpPr>
          <p:spPr>
            <a:xfrm>
              <a:off x="11693396" y="15204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254" y="399362"/>
            <a:ext cx="10946423" cy="575082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070035-5AF1-55CE-9B57-10A0E8044A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33976" y="1337685"/>
            <a:ext cx="6433771" cy="484672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D74BC805-71DC-A3AB-F535-767C30471E71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CBAB56EA-1065-D5EB-ECFA-4767E90D8C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hart Placeholder 4">
            <a:extLst>
              <a:ext uri="{FF2B5EF4-FFF2-40B4-BE49-F238E27FC236}">
                <a16:creationId xmlns:a16="http://schemas.microsoft.com/office/drawing/2014/main" id="{7D27FE00-8341-7DED-98E8-74FB2002F0A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4253" y="1337685"/>
            <a:ext cx="4325572" cy="484672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7477CE-1A88-B7B6-70C0-F42B8BB06B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82BBB5-CD79-7C7D-0226-F191F5B048E4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4914539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lt. Header, Text, &amp; Chart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EFB1CE-D2DF-BA1C-0905-2B59B2256E11}"/>
              </a:ext>
            </a:extLst>
          </p:cNvPr>
          <p:cNvSpPr/>
          <p:nvPr userDrawn="1"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0B1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767A49-15D8-13AE-ED2C-40D540AD0976}"/>
              </a:ext>
            </a:extLst>
          </p:cNvPr>
          <p:cNvGrpSpPr/>
          <p:nvPr userDrawn="1"/>
        </p:nvGrpSpPr>
        <p:grpSpPr>
          <a:xfrm>
            <a:off x="8503183" y="-302200"/>
            <a:ext cx="4244780" cy="3657600"/>
            <a:chOff x="8509320" y="-308337"/>
            <a:chExt cx="4244780" cy="3657600"/>
          </a:xfrm>
          <a:solidFill>
            <a:srgbClr val="051A94"/>
          </a:solidFill>
        </p:grpSpPr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2EF41D68-86B1-1004-35C4-C9F19E5E0967}"/>
                </a:ext>
              </a:extLst>
            </p:cNvPr>
            <p:cNvSpPr/>
            <p:nvPr userDrawn="1"/>
          </p:nvSpPr>
          <p:spPr>
            <a:xfrm>
              <a:off x="10102340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3C24D184-2D28-7FBD-4F28-27CA3A3FAE7A}"/>
                </a:ext>
              </a:extLst>
            </p:cNvPr>
            <p:cNvSpPr/>
            <p:nvPr userDrawn="1"/>
          </p:nvSpPr>
          <p:spPr>
            <a:xfrm>
              <a:off x="11163044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6E812623-CDF3-F290-548B-5EEE3045F266}"/>
                </a:ext>
              </a:extLst>
            </p:cNvPr>
            <p:cNvSpPr/>
            <p:nvPr userDrawn="1"/>
          </p:nvSpPr>
          <p:spPr>
            <a:xfrm>
              <a:off x="10632692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AA769CBB-6C94-E907-5A5E-2D60FA816F9E}"/>
                </a:ext>
              </a:extLst>
            </p:cNvPr>
            <p:cNvSpPr/>
            <p:nvPr userDrawn="1"/>
          </p:nvSpPr>
          <p:spPr>
            <a:xfrm>
              <a:off x="11693396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062A2C04-6B01-AEDC-345C-45A030AB41A6}"/>
                </a:ext>
              </a:extLst>
            </p:cNvPr>
            <p:cNvSpPr/>
            <p:nvPr userDrawn="1"/>
          </p:nvSpPr>
          <p:spPr>
            <a:xfrm>
              <a:off x="9039672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11710910-55F9-6E38-6A9A-6AC824DFB5D0}"/>
                </a:ext>
              </a:extLst>
            </p:cNvPr>
            <p:cNvSpPr/>
            <p:nvPr userDrawn="1"/>
          </p:nvSpPr>
          <p:spPr>
            <a:xfrm>
              <a:off x="8509320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570DD619-9D40-019E-7DA7-86C60638B437}"/>
                </a:ext>
              </a:extLst>
            </p:cNvPr>
            <p:cNvSpPr/>
            <p:nvPr userDrawn="1"/>
          </p:nvSpPr>
          <p:spPr>
            <a:xfrm>
              <a:off x="9570024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B1A5B854-15D2-8A2B-6EFA-C6257C4F72B3}"/>
                </a:ext>
              </a:extLst>
            </p:cNvPr>
            <p:cNvSpPr/>
            <p:nvPr userDrawn="1"/>
          </p:nvSpPr>
          <p:spPr>
            <a:xfrm>
              <a:off x="11163044" y="24348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4F88188E-2AEF-3207-637D-2EC667DA2B2B}"/>
                </a:ext>
              </a:extLst>
            </p:cNvPr>
            <p:cNvSpPr/>
            <p:nvPr userDrawn="1"/>
          </p:nvSpPr>
          <p:spPr>
            <a:xfrm>
              <a:off x="10632692" y="15204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exagon 31">
              <a:extLst>
                <a:ext uri="{FF2B5EF4-FFF2-40B4-BE49-F238E27FC236}">
                  <a16:creationId xmlns:a16="http://schemas.microsoft.com/office/drawing/2014/main" id="{E299111A-E27C-7C24-FD6D-9547A5F41A8D}"/>
                </a:ext>
              </a:extLst>
            </p:cNvPr>
            <p:cNvSpPr/>
            <p:nvPr userDrawn="1"/>
          </p:nvSpPr>
          <p:spPr>
            <a:xfrm>
              <a:off x="11693396" y="15204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254" y="399362"/>
            <a:ext cx="10946423" cy="575082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070035-5AF1-55CE-9B57-10A0E8044A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33976" y="1337685"/>
            <a:ext cx="6433771" cy="484672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D74BC805-71DC-A3AB-F535-767C30471E71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CBAB56EA-1065-D5EB-ECFA-4767E90D8C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hart Placeholder 4">
            <a:extLst>
              <a:ext uri="{FF2B5EF4-FFF2-40B4-BE49-F238E27FC236}">
                <a16:creationId xmlns:a16="http://schemas.microsoft.com/office/drawing/2014/main" id="{7D27FE00-8341-7DED-98E8-74FB2002F0A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4253" y="1337685"/>
            <a:ext cx="4325572" cy="484672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5D15FD-DD9E-AEFE-D233-0937610AB7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D5E54C-B006-EF05-0090-64F67D7A55DD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5264982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t. Header, Text, &amp; Char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BEBF1BC-E209-7C60-661B-D57516B7377D}"/>
              </a:ext>
            </a:extLst>
          </p:cNvPr>
          <p:cNvGrpSpPr/>
          <p:nvPr userDrawn="1"/>
        </p:nvGrpSpPr>
        <p:grpSpPr>
          <a:xfrm>
            <a:off x="9835644" y="3727968"/>
            <a:ext cx="2473177" cy="3283248"/>
            <a:chOff x="9835644" y="3727968"/>
            <a:chExt cx="2473177" cy="3283248"/>
          </a:xfrm>
          <a:solidFill>
            <a:srgbClr val="D4DBFE"/>
          </a:solidFill>
        </p:grpSpPr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id="{4C784910-A94B-E1C1-5EEA-F282FD257397}"/>
                </a:ext>
              </a:extLst>
            </p:cNvPr>
            <p:cNvSpPr/>
            <p:nvPr userDrawn="1"/>
          </p:nvSpPr>
          <p:spPr>
            <a:xfrm rot="5400000">
              <a:off x="11486475" y="3727968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0C6140A1-7208-03FA-3A79-ACDED08A6D85}"/>
                </a:ext>
              </a:extLst>
            </p:cNvPr>
            <p:cNvSpPr/>
            <p:nvPr userDrawn="1"/>
          </p:nvSpPr>
          <p:spPr>
            <a:xfrm rot="5400000">
              <a:off x="10664128" y="3727968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C03054DC-31C3-A5B4-8279-4C2C5536712D}"/>
                </a:ext>
              </a:extLst>
            </p:cNvPr>
            <p:cNvSpPr/>
            <p:nvPr userDrawn="1"/>
          </p:nvSpPr>
          <p:spPr>
            <a:xfrm rot="5400000">
              <a:off x="11486475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E3CDB0F9-5009-B275-B006-B3E3C855CCFF}"/>
                </a:ext>
              </a:extLst>
            </p:cNvPr>
            <p:cNvSpPr/>
            <p:nvPr userDrawn="1"/>
          </p:nvSpPr>
          <p:spPr>
            <a:xfrm rot="5400000">
              <a:off x="10664128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725567ED-DFAC-CC26-9F30-60B09D83B91A}"/>
                </a:ext>
              </a:extLst>
            </p:cNvPr>
            <p:cNvSpPr/>
            <p:nvPr userDrawn="1"/>
          </p:nvSpPr>
          <p:spPr>
            <a:xfrm rot="5400000">
              <a:off x="11486475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Triangle 26">
              <a:extLst>
                <a:ext uri="{FF2B5EF4-FFF2-40B4-BE49-F238E27FC236}">
                  <a16:creationId xmlns:a16="http://schemas.microsoft.com/office/drawing/2014/main" id="{8A5BAD31-A53F-A225-EC4C-49DE0DB56F55}"/>
                </a:ext>
              </a:extLst>
            </p:cNvPr>
            <p:cNvSpPr/>
            <p:nvPr userDrawn="1"/>
          </p:nvSpPr>
          <p:spPr>
            <a:xfrm rot="5400000">
              <a:off x="10664128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1C960DBE-A38A-5BF0-50B9-FB99B65C7824}"/>
                </a:ext>
              </a:extLst>
            </p:cNvPr>
            <p:cNvSpPr/>
            <p:nvPr userDrawn="1"/>
          </p:nvSpPr>
          <p:spPr>
            <a:xfrm rot="5400000">
              <a:off x="11486475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2959D095-3E50-DD42-95FE-0AA090FB33B4}"/>
                </a:ext>
              </a:extLst>
            </p:cNvPr>
            <p:cNvSpPr/>
            <p:nvPr userDrawn="1"/>
          </p:nvSpPr>
          <p:spPr>
            <a:xfrm rot="5400000">
              <a:off x="10664128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Triangle 29">
              <a:extLst>
                <a:ext uri="{FF2B5EF4-FFF2-40B4-BE49-F238E27FC236}">
                  <a16:creationId xmlns:a16="http://schemas.microsoft.com/office/drawing/2014/main" id="{B31FFEF5-D7D9-ABB3-FB01-F145C98B87BE}"/>
                </a:ext>
              </a:extLst>
            </p:cNvPr>
            <p:cNvSpPr/>
            <p:nvPr userDrawn="1"/>
          </p:nvSpPr>
          <p:spPr>
            <a:xfrm rot="5400000">
              <a:off x="9835644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Triangle 30">
              <a:extLst>
                <a:ext uri="{FF2B5EF4-FFF2-40B4-BE49-F238E27FC236}">
                  <a16:creationId xmlns:a16="http://schemas.microsoft.com/office/drawing/2014/main" id="{937A6DBE-71C6-8F56-01E2-7571FC3CF1A8}"/>
                </a:ext>
              </a:extLst>
            </p:cNvPr>
            <p:cNvSpPr/>
            <p:nvPr userDrawn="1"/>
          </p:nvSpPr>
          <p:spPr>
            <a:xfrm rot="5400000">
              <a:off x="9835644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Triangle 31">
              <a:extLst>
                <a:ext uri="{FF2B5EF4-FFF2-40B4-BE49-F238E27FC236}">
                  <a16:creationId xmlns:a16="http://schemas.microsoft.com/office/drawing/2014/main" id="{4B1355E6-65A0-D281-6D60-192878467525}"/>
                </a:ext>
              </a:extLst>
            </p:cNvPr>
            <p:cNvSpPr/>
            <p:nvPr userDrawn="1"/>
          </p:nvSpPr>
          <p:spPr>
            <a:xfrm rot="5400000">
              <a:off x="9835644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785" y="424195"/>
            <a:ext cx="10957170" cy="526586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rgbClr val="2B4AF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DCA5BE-FA1D-FD97-1481-9AE174FAF5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33975" y="1329522"/>
            <a:ext cx="6456240" cy="4851191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A97E0B08-2515-AB7D-F516-E24266BB3960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FD59DE03-E5AD-218F-023F-227F8A54F2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15754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4AF8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hart Placeholder 4">
            <a:extLst>
              <a:ext uri="{FF2B5EF4-FFF2-40B4-BE49-F238E27FC236}">
                <a16:creationId xmlns:a16="http://schemas.microsoft.com/office/drawing/2014/main" id="{14D14FD3-F120-E0A2-EE10-E88782FD7845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01785" y="1329521"/>
            <a:ext cx="4316779" cy="4851192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/>
            </a:lvl1pPr>
          </a:lstStyle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A63830-818C-B89A-3A33-55EEA02C70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634" y="6433564"/>
            <a:ext cx="574095" cy="21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880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t. Header, Text, &amp; Char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B6E1915-FEBE-6712-CE06-55281BDA45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B5B0AA-8495-1416-C2ED-209A161D5FFF}"/>
              </a:ext>
            </a:extLst>
          </p:cNvPr>
          <p:cNvGrpSpPr/>
          <p:nvPr userDrawn="1"/>
        </p:nvGrpSpPr>
        <p:grpSpPr>
          <a:xfrm>
            <a:off x="9835644" y="3727968"/>
            <a:ext cx="2473177" cy="3283248"/>
            <a:chOff x="9835644" y="3727968"/>
            <a:chExt cx="2473177" cy="3283248"/>
          </a:xfrm>
          <a:solidFill>
            <a:srgbClr val="1D42DD"/>
          </a:solidFill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61F0596B-6AB0-EFF0-D979-57E5D48CD0DF}"/>
                </a:ext>
              </a:extLst>
            </p:cNvPr>
            <p:cNvSpPr/>
            <p:nvPr userDrawn="1"/>
          </p:nvSpPr>
          <p:spPr>
            <a:xfrm rot="5400000">
              <a:off x="11486475" y="3727968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12C735BB-39CB-C607-F57E-1366334AD792}"/>
                </a:ext>
              </a:extLst>
            </p:cNvPr>
            <p:cNvSpPr/>
            <p:nvPr userDrawn="1"/>
          </p:nvSpPr>
          <p:spPr>
            <a:xfrm rot="5400000">
              <a:off x="10664128" y="3727968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D0F4FAF7-A143-EC6C-50A9-9208BFB9D7F6}"/>
                </a:ext>
              </a:extLst>
            </p:cNvPr>
            <p:cNvSpPr/>
            <p:nvPr userDrawn="1"/>
          </p:nvSpPr>
          <p:spPr>
            <a:xfrm rot="5400000">
              <a:off x="11486475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A7650BD2-5D62-5623-ECCE-4066EEFC7858}"/>
                </a:ext>
              </a:extLst>
            </p:cNvPr>
            <p:cNvSpPr/>
            <p:nvPr userDrawn="1"/>
          </p:nvSpPr>
          <p:spPr>
            <a:xfrm rot="5400000">
              <a:off x="10664128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Triangle 26">
              <a:extLst>
                <a:ext uri="{FF2B5EF4-FFF2-40B4-BE49-F238E27FC236}">
                  <a16:creationId xmlns:a16="http://schemas.microsoft.com/office/drawing/2014/main" id="{70CA0E49-BAE0-A15B-E915-1461963EC088}"/>
                </a:ext>
              </a:extLst>
            </p:cNvPr>
            <p:cNvSpPr/>
            <p:nvPr userDrawn="1"/>
          </p:nvSpPr>
          <p:spPr>
            <a:xfrm rot="5400000">
              <a:off x="11486475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030C165F-9327-D077-246D-DA85EA748AAF}"/>
                </a:ext>
              </a:extLst>
            </p:cNvPr>
            <p:cNvSpPr/>
            <p:nvPr userDrawn="1"/>
          </p:nvSpPr>
          <p:spPr>
            <a:xfrm rot="5400000">
              <a:off x="10664128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F87008BE-FCC6-5855-58A4-CEA5B526158C}"/>
                </a:ext>
              </a:extLst>
            </p:cNvPr>
            <p:cNvSpPr/>
            <p:nvPr userDrawn="1"/>
          </p:nvSpPr>
          <p:spPr>
            <a:xfrm rot="5400000">
              <a:off x="11486475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Triangle 29">
              <a:extLst>
                <a:ext uri="{FF2B5EF4-FFF2-40B4-BE49-F238E27FC236}">
                  <a16:creationId xmlns:a16="http://schemas.microsoft.com/office/drawing/2014/main" id="{9B809B97-46A8-4E1C-9EA6-C3A2021B3080}"/>
                </a:ext>
              </a:extLst>
            </p:cNvPr>
            <p:cNvSpPr/>
            <p:nvPr userDrawn="1"/>
          </p:nvSpPr>
          <p:spPr>
            <a:xfrm rot="5400000">
              <a:off x="10664128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Triangle 30">
              <a:extLst>
                <a:ext uri="{FF2B5EF4-FFF2-40B4-BE49-F238E27FC236}">
                  <a16:creationId xmlns:a16="http://schemas.microsoft.com/office/drawing/2014/main" id="{28716D10-AD4A-2FC0-7C34-037F2CCB97C4}"/>
                </a:ext>
              </a:extLst>
            </p:cNvPr>
            <p:cNvSpPr/>
            <p:nvPr userDrawn="1"/>
          </p:nvSpPr>
          <p:spPr>
            <a:xfrm rot="5400000">
              <a:off x="9835644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Triangle 31">
              <a:extLst>
                <a:ext uri="{FF2B5EF4-FFF2-40B4-BE49-F238E27FC236}">
                  <a16:creationId xmlns:a16="http://schemas.microsoft.com/office/drawing/2014/main" id="{5638EF6B-D2DD-2120-EA4C-A9EE2D5795AC}"/>
                </a:ext>
              </a:extLst>
            </p:cNvPr>
            <p:cNvSpPr/>
            <p:nvPr userDrawn="1"/>
          </p:nvSpPr>
          <p:spPr>
            <a:xfrm rot="5400000">
              <a:off x="9835644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ight Triangle 32">
              <a:extLst>
                <a:ext uri="{FF2B5EF4-FFF2-40B4-BE49-F238E27FC236}">
                  <a16:creationId xmlns:a16="http://schemas.microsoft.com/office/drawing/2014/main" id="{F09F12CA-C6BC-D70C-AB6D-A0BF3250C194}"/>
                </a:ext>
              </a:extLst>
            </p:cNvPr>
            <p:cNvSpPr/>
            <p:nvPr userDrawn="1"/>
          </p:nvSpPr>
          <p:spPr>
            <a:xfrm rot="5400000">
              <a:off x="9835644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254" y="399362"/>
            <a:ext cx="10946423" cy="575082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070035-5AF1-55CE-9B57-10A0E8044A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33976" y="1337685"/>
            <a:ext cx="6433771" cy="484672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D74BC805-71DC-A3AB-F535-767C30471E71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CBAB56EA-1065-D5EB-ECFA-4767E90D8C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hart Placeholder 4">
            <a:extLst>
              <a:ext uri="{FF2B5EF4-FFF2-40B4-BE49-F238E27FC236}">
                <a16:creationId xmlns:a16="http://schemas.microsoft.com/office/drawing/2014/main" id="{7D27FE00-8341-7DED-98E8-74FB2002F0A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4253" y="1337685"/>
            <a:ext cx="4325572" cy="484672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749506-350F-692D-8EB2-2E58E0DE8C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3AB111-1DB5-5EF0-B68E-1E3E470E8EFC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922128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/Agenda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8ED4DB-CD3A-601B-F103-DDAB784D009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99382EC-14A7-8E74-3844-A9A45DF083BB}"/>
              </a:ext>
            </a:extLst>
          </p:cNvPr>
          <p:cNvGrpSpPr/>
          <p:nvPr userDrawn="1"/>
        </p:nvGrpSpPr>
        <p:grpSpPr>
          <a:xfrm>
            <a:off x="-336481" y="3730675"/>
            <a:ext cx="2467039" cy="3289385"/>
            <a:chOff x="-349803" y="3706696"/>
            <a:chExt cx="2467039" cy="3289385"/>
          </a:xfrm>
          <a:solidFill>
            <a:srgbClr val="1D42DD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0630112-AAEC-B46B-6CD9-B30D854CA9BC}"/>
                </a:ext>
              </a:extLst>
            </p:cNvPr>
            <p:cNvSpPr/>
            <p:nvPr userDrawn="1"/>
          </p:nvSpPr>
          <p:spPr>
            <a:xfrm>
              <a:off x="-349803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8E0D01B-4600-3DF2-5045-E9A07B0FECD4}"/>
                </a:ext>
              </a:extLst>
            </p:cNvPr>
            <p:cNvSpPr/>
            <p:nvPr userDrawn="1"/>
          </p:nvSpPr>
          <p:spPr>
            <a:xfrm>
              <a:off x="472544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B55A4FF-DEC1-A817-17F0-08729FB51049}"/>
                </a:ext>
              </a:extLst>
            </p:cNvPr>
            <p:cNvSpPr/>
            <p:nvPr userDrawn="1"/>
          </p:nvSpPr>
          <p:spPr>
            <a:xfrm>
              <a:off x="-349803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140718A-CB38-9AB4-2D9D-308B36467203}"/>
                </a:ext>
              </a:extLst>
            </p:cNvPr>
            <p:cNvSpPr/>
            <p:nvPr userDrawn="1"/>
          </p:nvSpPr>
          <p:spPr>
            <a:xfrm>
              <a:off x="472544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815868C-57AF-D013-A4DE-B89809EAEF4D}"/>
                </a:ext>
              </a:extLst>
            </p:cNvPr>
            <p:cNvSpPr/>
            <p:nvPr userDrawn="1"/>
          </p:nvSpPr>
          <p:spPr>
            <a:xfrm>
              <a:off x="1294890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4D5CAF3-1333-FC2A-A1FC-1867FBB5CAFB}"/>
                </a:ext>
              </a:extLst>
            </p:cNvPr>
            <p:cNvSpPr/>
            <p:nvPr userDrawn="1"/>
          </p:nvSpPr>
          <p:spPr>
            <a:xfrm>
              <a:off x="-349803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74E88A2-835A-928E-381C-374B8AFDE09A}"/>
                </a:ext>
              </a:extLst>
            </p:cNvPr>
            <p:cNvSpPr/>
            <p:nvPr userDrawn="1"/>
          </p:nvSpPr>
          <p:spPr>
            <a:xfrm>
              <a:off x="472544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D8FAEA3-749E-E3B2-72E0-C9AF0A1D0A3C}"/>
                </a:ext>
              </a:extLst>
            </p:cNvPr>
            <p:cNvSpPr/>
            <p:nvPr userDrawn="1"/>
          </p:nvSpPr>
          <p:spPr>
            <a:xfrm>
              <a:off x="1294890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C399528-9B8A-BB93-6298-D7938C7860EF}"/>
                </a:ext>
              </a:extLst>
            </p:cNvPr>
            <p:cNvSpPr/>
            <p:nvPr userDrawn="1"/>
          </p:nvSpPr>
          <p:spPr>
            <a:xfrm>
              <a:off x="-349803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850A3B7-6733-3649-A14E-644A2F2265EA}"/>
                </a:ext>
              </a:extLst>
            </p:cNvPr>
            <p:cNvSpPr/>
            <p:nvPr userDrawn="1"/>
          </p:nvSpPr>
          <p:spPr>
            <a:xfrm>
              <a:off x="472544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8F6F41D-1CB7-C899-98FA-A9AA22AB9290}"/>
                </a:ext>
              </a:extLst>
            </p:cNvPr>
            <p:cNvSpPr/>
            <p:nvPr userDrawn="1"/>
          </p:nvSpPr>
          <p:spPr>
            <a:xfrm>
              <a:off x="1294890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3729CE-FF9B-0E86-571A-B1CDED0C28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186" y="1347107"/>
            <a:ext cx="10970284" cy="4833604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42A95C-68B7-EDBB-C4EA-CAA22569D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pic>
        <p:nvPicPr>
          <p:cNvPr id="3" name="Picture 2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3F862B31-2542-5123-E36C-8D9478EE6CDB}"/>
              </a:ext>
            </a:extLst>
          </p:cNvPr>
          <p:cNvPicPr/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139CBE9-A7BE-6BB1-DB39-21CD4228D6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4327E7-4206-6B58-E8A0-8932881CCE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448065"/>
            <a:ext cx="10972800" cy="476405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13AF0B-0F9B-D38E-227E-E23301C69F31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78915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lt. Header, Text, &amp; Chart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EFB1CE-D2DF-BA1C-0905-2B59B2256E11}"/>
              </a:ext>
            </a:extLst>
          </p:cNvPr>
          <p:cNvSpPr/>
          <p:nvPr userDrawn="1"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0B1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CEEE3FC-90CE-6D6A-ABBC-E093D0AA4383}"/>
              </a:ext>
            </a:extLst>
          </p:cNvPr>
          <p:cNvGrpSpPr/>
          <p:nvPr userDrawn="1"/>
        </p:nvGrpSpPr>
        <p:grpSpPr>
          <a:xfrm>
            <a:off x="9835646" y="3727968"/>
            <a:ext cx="2473177" cy="3283248"/>
            <a:chOff x="9835644" y="3727968"/>
            <a:chExt cx="2473177" cy="3283248"/>
          </a:xfrm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505DF768-C83F-65B4-E208-B3CE4AB1C209}"/>
                </a:ext>
              </a:extLst>
            </p:cNvPr>
            <p:cNvSpPr/>
            <p:nvPr userDrawn="1"/>
          </p:nvSpPr>
          <p:spPr>
            <a:xfrm rot="5400000">
              <a:off x="11486475" y="3727968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34E8A830-F26A-4CDE-DB43-1FF9D4057E88}"/>
                </a:ext>
              </a:extLst>
            </p:cNvPr>
            <p:cNvSpPr/>
            <p:nvPr userDrawn="1"/>
          </p:nvSpPr>
          <p:spPr>
            <a:xfrm rot="5400000">
              <a:off x="10664128" y="3727968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D1C57F89-AABF-5179-E3C3-FA78100C4F3D}"/>
                </a:ext>
              </a:extLst>
            </p:cNvPr>
            <p:cNvSpPr/>
            <p:nvPr userDrawn="1"/>
          </p:nvSpPr>
          <p:spPr>
            <a:xfrm rot="5400000">
              <a:off x="11486475" y="4550315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5C595FFF-4A53-593C-CC44-022DB01EE0A0}"/>
                </a:ext>
              </a:extLst>
            </p:cNvPr>
            <p:cNvSpPr/>
            <p:nvPr userDrawn="1"/>
          </p:nvSpPr>
          <p:spPr>
            <a:xfrm rot="5400000">
              <a:off x="10664128" y="4550315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Triangle 26">
              <a:extLst>
                <a:ext uri="{FF2B5EF4-FFF2-40B4-BE49-F238E27FC236}">
                  <a16:creationId xmlns:a16="http://schemas.microsoft.com/office/drawing/2014/main" id="{18FFD6AB-3DA1-B8BB-A880-959689416621}"/>
                </a:ext>
              </a:extLst>
            </p:cNvPr>
            <p:cNvSpPr/>
            <p:nvPr userDrawn="1"/>
          </p:nvSpPr>
          <p:spPr>
            <a:xfrm rot="5400000">
              <a:off x="11486475" y="5366524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B4BFB9D7-30DD-E06F-284E-F59F533652C7}"/>
                </a:ext>
              </a:extLst>
            </p:cNvPr>
            <p:cNvSpPr/>
            <p:nvPr userDrawn="1"/>
          </p:nvSpPr>
          <p:spPr>
            <a:xfrm rot="5400000">
              <a:off x="10664128" y="5366524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BA862E87-88F3-5CCB-88BD-C31D62377B51}"/>
                </a:ext>
              </a:extLst>
            </p:cNvPr>
            <p:cNvSpPr/>
            <p:nvPr userDrawn="1"/>
          </p:nvSpPr>
          <p:spPr>
            <a:xfrm rot="5400000">
              <a:off x="11486475" y="6188870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Triangle 29">
              <a:extLst>
                <a:ext uri="{FF2B5EF4-FFF2-40B4-BE49-F238E27FC236}">
                  <a16:creationId xmlns:a16="http://schemas.microsoft.com/office/drawing/2014/main" id="{00DF8DF2-5A65-2326-390C-691861FC9D71}"/>
                </a:ext>
              </a:extLst>
            </p:cNvPr>
            <p:cNvSpPr/>
            <p:nvPr userDrawn="1"/>
          </p:nvSpPr>
          <p:spPr>
            <a:xfrm rot="5400000">
              <a:off x="10664128" y="6188870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Triangle 30">
              <a:extLst>
                <a:ext uri="{FF2B5EF4-FFF2-40B4-BE49-F238E27FC236}">
                  <a16:creationId xmlns:a16="http://schemas.microsoft.com/office/drawing/2014/main" id="{CC53B98A-937F-A16E-111F-CAF95DC1BD49}"/>
                </a:ext>
              </a:extLst>
            </p:cNvPr>
            <p:cNvSpPr/>
            <p:nvPr userDrawn="1"/>
          </p:nvSpPr>
          <p:spPr>
            <a:xfrm rot="5400000">
              <a:off x="9835644" y="4550315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Triangle 31">
              <a:extLst>
                <a:ext uri="{FF2B5EF4-FFF2-40B4-BE49-F238E27FC236}">
                  <a16:creationId xmlns:a16="http://schemas.microsoft.com/office/drawing/2014/main" id="{704672BA-5DF4-0D1B-D80C-B73768A80594}"/>
                </a:ext>
              </a:extLst>
            </p:cNvPr>
            <p:cNvSpPr/>
            <p:nvPr userDrawn="1"/>
          </p:nvSpPr>
          <p:spPr>
            <a:xfrm rot="5400000">
              <a:off x="9835644" y="5366524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ight Triangle 32">
              <a:extLst>
                <a:ext uri="{FF2B5EF4-FFF2-40B4-BE49-F238E27FC236}">
                  <a16:creationId xmlns:a16="http://schemas.microsoft.com/office/drawing/2014/main" id="{53C5FE08-F623-9FCA-2CE6-E466956DADA0}"/>
                </a:ext>
              </a:extLst>
            </p:cNvPr>
            <p:cNvSpPr/>
            <p:nvPr userDrawn="1"/>
          </p:nvSpPr>
          <p:spPr>
            <a:xfrm rot="5400000">
              <a:off x="9835644" y="6188870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254" y="399362"/>
            <a:ext cx="10946423" cy="575082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070035-5AF1-55CE-9B57-10A0E8044A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33976" y="1337685"/>
            <a:ext cx="6433771" cy="484672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D74BC805-71DC-A3AB-F535-767C30471E71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CBAB56EA-1065-D5EB-ECFA-4767E90D8C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hart Placeholder 4">
            <a:extLst>
              <a:ext uri="{FF2B5EF4-FFF2-40B4-BE49-F238E27FC236}">
                <a16:creationId xmlns:a16="http://schemas.microsoft.com/office/drawing/2014/main" id="{7D27FE00-8341-7DED-98E8-74FB2002F0A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4253" y="1337685"/>
            <a:ext cx="4325572" cy="484672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0E8609-6FE0-2196-74F6-4F38E4C55D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90BD58-7048-635A-2619-003A2ECF4008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5655736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CDA9D74-79F9-3005-EE2E-B32E085AEFAB}"/>
              </a:ext>
            </a:extLst>
          </p:cNvPr>
          <p:cNvGrpSpPr/>
          <p:nvPr userDrawn="1"/>
        </p:nvGrpSpPr>
        <p:grpSpPr>
          <a:xfrm>
            <a:off x="-349803" y="3706696"/>
            <a:ext cx="2467039" cy="3289385"/>
            <a:chOff x="-349803" y="3706696"/>
            <a:chExt cx="2467039" cy="3289385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FDB54BA-5330-E5DA-5EED-76065122535A}"/>
                </a:ext>
              </a:extLst>
            </p:cNvPr>
            <p:cNvSpPr/>
            <p:nvPr userDrawn="1"/>
          </p:nvSpPr>
          <p:spPr>
            <a:xfrm>
              <a:off x="-349803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D55CB51-2218-B959-9547-A2E829ABE27E}"/>
                </a:ext>
              </a:extLst>
            </p:cNvPr>
            <p:cNvSpPr/>
            <p:nvPr userDrawn="1"/>
          </p:nvSpPr>
          <p:spPr>
            <a:xfrm>
              <a:off x="472544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4428739-11B0-F451-F410-97E22831CEE5}"/>
                </a:ext>
              </a:extLst>
            </p:cNvPr>
            <p:cNvSpPr/>
            <p:nvPr userDrawn="1"/>
          </p:nvSpPr>
          <p:spPr>
            <a:xfrm>
              <a:off x="-349803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C95727E-2A5A-D7DE-2C0F-27721052A984}"/>
                </a:ext>
              </a:extLst>
            </p:cNvPr>
            <p:cNvSpPr/>
            <p:nvPr userDrawn="1"/>
          </p:nvSpPr>
          <p:spPr>
            <a:xfrm>
              <a:off x="472544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F4E0675-8B86-0B0D-3C44-427EB453EA7A}"/>
                </a:ext>
              </a:extLst>
            </p:cNvPr>
            <p:cNvSpPr/>
            <p:nvPr userDrawn="1"/>
          </p:nvSpPr>
          <p:spPr>
            <a:xfrm>
              <a:off x="1294890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1EBF036-7AC5-6F45-EDF7-52EE73387495}"/>
                </a:ext>
              </a:extLst>
            </p:cNvPr>
            <p:cNvSpPr/>
            <p:nvPr userDrawn="1"/>
          </p:nvSpPr>
          <p:spPr>
            <a:xfrm>
              <a:off x="-349803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C5C5A42-FD73-181D-788A-7B571916E7B8}"/>
                </a:ext>
              </a:extLst>
            </p:cNvPr>
            <p:cNvSpPr/>
            <p:nvPr userDrawn="1"/>
          </p:nvSpPr>
          <p:spPr>
            <a:xfrm>
              <a:off x="472544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069A2D2-2858-8A90-6390-C96C66CCB5A9}"/>
                </a:ext>
              </a:extLst>
            </p:cNvPr>
            <p:cNvSpPr/>
            <p:nvPr userDrawn="1"/>
          </p:nvSpPr>
          <p:spPr>
            <a:xfrm>
              <a:off x="1294890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A0F26C8-9CBD-6927-BBAA-F218F8836948}"/>
                </a:ext>
              </a:extLst>
            </p:cNvPr>
            <p:cNvSpPr/>
            <p:nvPr userDrawn="1"/>
          </p:nvSpPr>
          <p:spPr>
            <a:xfrm>
              <a:off x="-349803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2F70FDC-64D0-E46A-41FA-69780E73EC8B}"/>
                </a:ext>
              </a:extLst>
            </p:cNvPr>
            <p:cNvSpPr/>
            <p:nvPr userDrawn="1"/>
          </p:nvSpPr>
          <p:spPr>
            <a:xfrm>
              <a:off x="472544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D6EAD70-0ADF-B620-F813-37D27360D852}"/>
                </a:ext>
              </a:extLst>
            </p:cNvPr>
            <p:cNvSpPr/>
            <p:nvPr userDrawn="1"/>
          </p:nvSpPr>
          <p:spPr>
            <a:xfrm>
              <a:off x="1294890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9B8E3BE-9FEE-B02E-CF0D-32D26C4F46A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2027" y="1189359"/>
            <a:ext cx="5335588" cy="3155995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/>
            </a:lvl1pPr>
          </a:lstStyle>
          <a:p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A6858CA-DFA4-3420-9AB1-0D500BD2DCA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29576" y="1189359"/>
            <a:ext cx="5335588" cy="3155995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/>
            </a:lvl1pPr>
          </a:lstStyle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A94E0FE-61FA-5CD1-0625-4F0D7D6DBA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38507" y="4587373"/>
            <a:ext cx="5335587" cy="1605237"/>
          </a:xfrm>
        </p:spPr>
        <p:txBody>
          <a:bodyPr>
            <a:no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934EE2B-EE39-7E50-8A76-4807C48ED6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0819" y="4587374"/>
            <a:ext cx="5335588" cy="1605237"/>
          </a:xfrm>
        </p:spPr>
        <p:txBody>
          <a:bodyPr>
            <a:no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F8A9FA94-66A9-52FE-7BF8-50D1D5CCCA0A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E8E9A0BC-F188-32EB-AA12-DB06C7952B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0894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4AF8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11C914D-774D-9CF7-6BFE-C3B47E9898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785" y="424195"/>
            <a:ext cx="10957170" cy="526586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rgbClr val="2B4AF8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8F9871B-FFE3-4C36-673E-273A52E05A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634" y="6433564"/>
            <a:ext cx="574095" cy="21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41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855BAA0-E439-0F20-30D2-0CD47EA9B4D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E43626C-C9B6-4544-66B8-2907849A016C}"/>
              </a:ext>
            </a:extLst>
          </p:cNvPr>
          <p:cNvGrpSpPr/>
          <p:nvPr userDrawn="1"/>
        </p:nvGrpSpPr>
        <p:grpSpPr>
          <a:xfrm>
            <a:off x="-336481" y="3730675"/>
            <a:ext cx="2467039" cy="3289385"/>
            <a:chOff x="-349803" y="3706696"/>
            <a:chExt cx="2467039" cy="3289385"/>
          </a:xfrm>
          <a:solidFill>
            <a:srgbClr val="1D42DD"/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1FB15DE-D297-B097-1116-90B56E57F04E}"/>
                </a:ext>
              </a:extLst>
            </p:cNvPr>
            <p:cNvSpPr/>
            <p:nvPr userDrawn="1"/>
          </p:nvSpPr>
          <p:spPr>
            <a:xfrm>
              <a:off x="-349803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16FCDB5-FBEA-DE62-9CA5-3DD6410608ED}"/>
                </a:ext>
              </a:extLst>
            </p:cNvPr>
            <p:cNvSpPr/>
            <p:nvPr userDrawn="1"/>
          </p:nvSpPr>
          <p:spPr>
            <a:xfrm>
              <a:off x="472544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C9B34EA-760D-3223-C4C9-0A11BCC1523E}"/>
                </a:ext>
              </a:extLst>
            </p:cNvPr>
            <p:cNvSpPr/>
            <p:nvPr userDrawn="1"/>
          </p:nvSpPr>
          <p:spPr>
            <a:xfrm>
              <a:off x="-349803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05DB0E-CC8F-6BDD-ABE3-29C39CA57D73}"/>
                </a:ext>
              </a:extLst>
            </p:cNvPr>
            <p:cNvSpPr/>
            <p:nvPr userDrawn="1"/>
          </p:nvSpPr>
          <p:spPr>
            <a:xfrm>
              <a:off x="472544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AD8A6DA-1BBA-E67E-0733-FA1F841B38D3}"/>
                </a:ext>
              </a:extLst>
            </p:cNvPr>
            <p:cNvSpPr/>
            <p:nvPr userDrawn="1"/>
          </p:nvSpPr>
          <p:spPr>
            <a:xfrm>
              <a:off x="1294890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CA8D420-A78B-0B01-285C-3B3EF33F986E}"/>
                </a:ext>
              </a:extLst>
            </p:cNvPr>
            <p:cNvSpPr/>
            <p:nvPr userDrawn="1"/>
          </p:nvSpPr>
          <p:spPr>
            <a:xfrm>
              <a:off x="-349803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2F94DC3-D83D-9FEE-1BBE-080795B0677D}"/>
                </a:ext>
              </a:extLst>
            </p:cNvPr>
            <p:cNvSpPr/>
            <p:nvPr userDrawn="1"/>
          </p:nvSpPr>
          <p:spPr>
            <a:xfrm>
              <a:off x="472544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CE0091B-2F98-D308-2D53-7D6C1E6FB19F}"/>
                </a:ext>
              </a:extLst>
            </p:cNvPr>
            <p:cNvSpPr/>
            <p:nvPr userDrawn="1"/>
          </p:nvSpPr>
          <p:spPr>
            <a:xfrm>
              <a:off x="1294890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3EB61C6-0003-A60F-AE22-E8DE5002118F}"/>
                </a:ext>
              </a:extLst>
            </p:cNvPr>
            <p:cNvSpPr/>
            <p:nvPr userDrawn="1"/>
          </p:nvSpPr>
          <p:spPr>
            <a:xfrm>
              <a:off x="-349803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87229B5-0FC6-5BE0-F244-B623EE449EF9}"/>
                </a:ext>
              </a:extLst>
            </p:cNvPr>
            <p:cNvSpPr/>
            <p:nvPr userDrawn="1"/>
          </p:nvSpPr>
          <p:spPr>
            <a:xfrm>
              <a:off x="472544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FA1DF02-107B-7437-A339-5F072F1D0C3D}"/>
                </a:ext>
              </a:extLst>
            </p:cNvPr>
            <p:cNvSpPr/>
            <p:nvPr userDrawn="1"/>
          </p:nvSpPr>
          <p:spPr>
            <a:xfrm>
              <a:off x="1294890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9B8E3BE-9FEE-B02E-CF0D-32D26C4F46A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2027" y="1247241"/>
            <a:ext cx="5335588" cy="309811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A6858CA-DFA4-3420-9AB1-0D500BD2DCA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29576" y="1247241"/>
            <a:ext cx="5335588" cy="309811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A94E0FE-61FA-5CD1-0625-4F0D7D6DBA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29715" y="4639163"/>
            <a:ext cx="5335587" cy="1519228"/>
          </a:xfrm>
        </p:spPr>
        <p:txBody>
          <a:bodyPr>
            <a:no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934EE2B-EE39-7E50-8A76-4807C48ED6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2027" y="4639164"/>
            <a:ext cx="5335588" cy="1519228"/>
          </a:xfrm>
        </p:spPr>
        <p:txBody>
          <a:bodyPr>
            <a:no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0594D5AB-08D1-080A-98D7-52AD9D158A4D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1C5C5B03-7DF8-9437-B700-C1C858CEFC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1964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19A5B77-18EC-811D-12D1-728B8D907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254" y="399362"/>
            <a:ext cx="10946423" cy="575082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EA703B4-8E57-FDF7-E5B3-DFC3C4783B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F2D746-2085-4763-F530-41F041B9B05E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4564051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Images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8C074D-DC7B-D7CC-93A4-CE710E8B6AC8}"/>
              </a:ext>
            </a:extLst>
          </p:cNvPr>
          <p:cNvSpPr/>
          <p:nvPr userDrawn="1"/>
        </p:nvSpPr>
        <p:spPr>
          <a:xfrm>
            <a:off x="0" y="15185"/>
            <a:ext cx="12191999" cy="6858000"/>
          </a:xfrm>
          <a:prstGeom prst="rect">
            <a:avLst/>
          </a:prstGeom>
          <a:solidFill>
            <a:srgbClr val="0B1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260FCE1-4659-B3C9-E4F6-C8DBE7CF640A}"/>
              </a:ext>
            </a:extLst>
          </p:cNvPr>
          <p:cNvGrpSpPr/>
          <p:nvPr userDrawn="1"/>
        </p:nvGrpSpPr>
        <p:grpSpPr>
          <a:xfrm>
            <a:off x="-329984" y="3724539"/>
            <a:ext cx="2467039" cy="3289385"/>
            <a:chOff x="-349803" y="3706696"/>
            <a:chExt cx="2467039" cy="3289385"/>
          </a:xfrm>
          <a:solidFill>
            <a:srgbClr val="071A94"/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BDAC742-783C-DD86-52A7-07760CE4FC9C}"/>
                </a:ext>
              </a:extLst>
            </p:cNvPr>
            <p:cNvSpPr/>
            <p:nvPr userDrawn="1"/>
          </p:nvSpPr>
          <p:spPr>
            <a:xfrm>
              <a:off x="-349803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C229EB2-CB73-E4F5-6067-1A261E59DA22}"/>
                </a:ext>
              </a:extLst>
            </p:cNvPr>
            <p:cNvSpPr/>
            <p:nvPr userDrawn="1"/>
          </p:nvSpPr>
          <p:spPr>
            <a:xfrm>
              <a:off x="472544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EBADF8A-A567-FF0B-91F4-E0E24160CF7D}"/>
                </a:ext>
              </a:extLst>
            </p:cNvPr>
            <p:cNvSpPr/>
            <p:nvPr userDrawn="1"/>
          </p:nvSpPr>
          <p:spPr>
            <a:xfrm>
              <a:off x="-349803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881744A-3022-3AE1-E84F-AEC2F0BC5909}"/>
                </a:ext>
              </a:extLst>
            </p:cNvPr>
            <p:cNvSpPr/>
            <p:nvPr userDrawn="1"/>
          </p:nvSpPr>
          <p:spPr>
            <a:xfrm>
              <a:off x="472544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739A909-354E-C326-ADBB-A1CC6638D19C}"/>
                </a:ext>
              </a:extLst>
            </p:cNvPr>
            <p:cNvSpPr/>
            <p:nvPr userDrawn="1"/>
          </p:nvSpPr>
          <p:spPr>
            <a:xfrm>
              <a:off x="1294890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D1C9751-9749-181F-7DE1-2C88D99198EF}"/>
                </a:ext>
              </a:extLst>
            </p:cNvPr>
            <p:cNvSpPr/>
            <p:nvPr userDrawn="1"/>
          </p:nvSpPr>
          <p:spPr>
            <a:xfrm>
              <a:off x="-349803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F3C063C-F9A0-2954-D7C8-B610B92D8934}"/>
                </a:ext>
              </a:extLst>
            </p:cNvPr>
            <p:cNvSpPr/>
            <p:nvPr userDrawn="1"/>
          </p:nvSpPr>
          <p:spPr>
            <a:xfrm>
              <a:off x="472544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7D86306-1376-862B-9C54-C0B99F539F6B}"/>
                </a:ext>
              </a:extLst>
            </p:cNvPr>
            <p:cNvSpPr/>
            <p:nvPr userDrawn="1"/>
          </p:nvSpPr>
          <p:spPr>
            <a:xfrm>
              <a:off x="1294890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F50990E-16A5-11DC-DFEA-E5A81BE48DF9}"/>
                </a:ext>
              </a:extLst>
            </p:cNvPr>
            <p:cNvSpPr/>
            <p:nvPr userDrawn="1"/>
          </p:nvSpPr>
          <p:spPr>
            <a:xfrm>
              <a:off x="-349803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7819509-D60D-BAA8-0904-E97C4893153D}"/>
                </a:ext>
              </a:extLst>
            </p:cNvPr>
            <p:cNvSpPr/>
            <p:nvPr userDrawn="1"/>
          </p:nvSpPr>
          <p:spPr>
            <a:xfrm>
              <a:off x="472544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A370424-D3F8-C285-F145-A83921A80985}"/>
                </a:ext>
              </a:extLst>
            </p:cNvPr>
            <p:cNvSpPr/>
            <p:nvPr userDrawn="1"/>
          </p:nvSpPr>
          <p:spPr>
            <a:xfrm>
              <a:off x="1294890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9B8E3BE-9FEE-B02E-CF0D-32D26C4F46A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2027" y="1247241"/>
            <a:ext cx="5335588" cy="309811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A6858CA-DFA4-3420-9AB1-0D500BD2DCA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29576" y="1247241"/>
            <a:ext cx="5335588" cy="309811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A94E0FE-61FA-5CD1-0625-4F0D7D6DBA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29715" y="4639163"/>
            <a:ext cx="5335587" cy="1519228"/>
          </a:xfrm>
        </p:spPr>
        <p:txBody>
          <a:bodyPr>
            <a:no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934EE2B-EE39-7E50-8A76-4807C48ED6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2027" y="4639164"/>
            <a:ext cx="5335588" cy="1519228"/>
          </a:xfrm>
        </p:spPr>
        <p:txBody>
          <a:bodyPr>
            <a:no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0594D5AB-08D1-080A-98D7-52AD9D158A4D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1C5C5B03-7DF8-9437-B700-C1C858CEFC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1964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19A5B77-18EC-811D-12D1-728B8D907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254" y="399362"/>
            <a:ext cx="10946423" cy="575082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C003399-CF65-86B0-2CBE-9DBF815652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BA72DB-AA9B-32EC-9200-55FBCB69B784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5760395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Imag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E637446B-FD23-7910-6A29-F664C6A7BD38}"/>
              </a:ext>
            </a:extLst>
          </p:cNvPr>
          <p:cNvGrpSpPr/>
          <p:nvPr userDrawn="1"/>
        </p:nvGrpSpPr>
        <p:grpSpPr>
          <a:xfrm>
            <a:off x="8509320" y="-308337"/>
            <a:ext cx="4244780" cy="3657600"/>
            <a:chOff x="8509320" y="-308337"/>
            <a:chExt cx="4244780" cy="3657600"/>
          </a:xfrm>
        </p:grpSpPr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D2E7F233-CF7E-1FB5-C782-F0FE39367E7A}"/>
                </a:ext>
              </a:extLst>
            </p:cNvPr>
            <p:cNvSpPr/>
            <p:nvPr userDrawn="1"/>
          </p:nvSpPr>
          <p:spPr>
            <a:xfrm>
              <a:off x="10102340" y="6060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49F2AEEE-3A4B-0885-D050-D46B896CADAD}"/>
                </a:ext>
              </a:extLst>
            </p:cNvPr>
            <p:cNvSpPr/>
            <p:nvPr userDrawn="1"/>
          </p:nvSpPr>
          <p:spPr>
            <a:xfrm>
              <a:off x="11163044" y="6060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17BD596D-1FFB-B8FE-C304-47D788FBC439}"/>
                </a:ext>
              </a:extLst>
            </p:cNvPr>
            <p:cNvSpPr/>
            <p:nvPr userDrawn="1"/>
          </p:nvSpPr>
          <p:spPr>
            <a:xfrm>
              <a:off x="10632692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093A99CC-1ECC-E371-3A33-781F92D99B70}"/>
                </a:ext>
              </a:extLst>
            </p:cNvPr>
            <p:cNvSpPr/>
            <p:nvPr userDrawn="1"/>
          </p:nvSpPr>
          <p:spPr>
            <a:xfrm>
              <a:off x="11693396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A4D7164E-435E-B678-2410-BE65DC04E609}"/>
                </a:ext>
              </a:extLst>
            </p:cNvPr>
            <p:cNvSpPr/>
            <p:nvPr userDrawn="1"/>
          </p:nvSpPr>
          <p:spPr>
            <a:xfrm>
              <a:off x="9039672" y="6060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49C3DE68-9A4E-5049-0C0B-3B18189CAFEE}"/>
                </a:ext>
              </a:extLst>
            </p:cNvPr>
            <p:cNvSpPr/>
            <p:nvPr userDrawn="1"/>
          </p:nvSpPr>
          <p:spPr>
            <a:xfrm>
              <a:off x="8509320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49CE0689-A03D-E8CE-BC46-4AE3F13F3B0C}"/>
                </a:ext>
              </a:extLst>
            </p:cNvPr>
            <p:cNvSpPr/>
            <p:nvPr userDrawn="1"/>
          </p:nvSpPr>
          <p:spPr>
            <a:xfrm>
              <a:off x="9570024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8DE61A28-7135-6C20-6DD4-C35D395E0703}"/>
                </a:ext>
              </a:extLst>
            </p:cNvPr>
            <p:cNvSpPr/>
            <p:nvPr userDrawn="1"/>
          </p:nvSpPr>
          <p:spPr>
            <a:xfrm>
              <a:off x="11163044" y="24348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exagon 31">
              <a:extLst>
                <a:ext uri="{FF2B5EF4-FFF2-40B4-BE49-F238E27FC236}">
                  <a16:creationId xmlns:a16="http://schemas.microsoft.com/office/drawing/2014/main" id="{87FB69EA-4F86-C22C-AE79-089CD3E8C17A}"/>
                </a:ext>
              </a:extLst>
            </p:cNvPr>
            <p:cNvSpPr/>
            <p:nvPr userDrawn="1"/>
          </p:nvSpPr>
          <p:spPr>
            <a:xfrm>
              <a:off x="10632692" y="15204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B619108C-755C-90E9-C849-323AAE4CC49D}"/>
                </a:ext>
              </a:extLst>
            </p:cNvPr>
            <p:cNvSpPr/>
            <p:nvPr userDrawn="1"/>
          </p:nvSpPr>
          <p:spPr>
            <a:xfrm>
              <a:off x="11693396" y="15204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9B8E3BE-9FEE-B02E-CF0D-32D26C4F46A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2027" y="1189359"/>
            <a:ext cx="5335588" cy="3155995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/>
            </a:lvl1pPr>
          </a:lstStyle>
          <a:p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A6858CA-DFA4-3420-9AB1-0D500BD2DCA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29576" y="1189359"/>
            <a:ext cx="5335588" cy="3155995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/>
            </a:lvl1pPr>
          </a:lstStyle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A94E0FE-61FA-5CD1-0625-4F0D7D6DBA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38507" y="4587373"/>
            <a:ext cx="5335587" cy="1605237"/>
          </a:xfrm>
        </p:spPr>
        <p:txBody>
          <a:bodyPr>
            <a:no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934EE2B-EE39-7E50-8A76-4807C48ED6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0819" y="4587374"/>
            <a:ext cx="5335588" cy="1605237"/>
          </a:xfrm>
        </p:spPr>
        <p:txBody>
          <a:bodyPr>
            <a:no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F8A9FA94-66A9-52FE-7BF8-50D1D5CCCA0A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E8E9A0BC-F188-32EB-AA12-DB06C7952B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0894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4AF8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11C914D-774D-9CF7-6BFE-C3B47E9898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785" y="424195"/>
            <a:ext cx="10957170" cy="526586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rgbClr val="2B4AF8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749261-F4E4-4E33-00F5-2EC29EF231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634" y="6433564"/>
            <a:ext cx="574095" cy="21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128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Imag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855BAA0-E439-0F20-30D2-0CD47EA9B4D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754F62-D5BC-88B5-7D23-BDB35E03B888}"/>
              </a:ext>
            </a:extLst>
          </p:cNvPr>
          <p:cNvGrpSpPr/>
          <p:nvPr userDrawn="1"/>
        </p:nvGrpSpPr>
        <p:grpSpPr>
          <a:xfrm>
            <a:off x="8509320" y="-302200"/>
            <a:ext cx="4244780" cy="3657600"/>
            <a:chOff x="8509320" y="-308337"/>
            <a:chExt cx="4244780" cy="3657600"/>
          </a:xfrm>
          <a:solidFill>
            <a:srgbClr val="1D42DD"/>
          </a:solidFill>
        </p:grpSpPr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AAAE8FB2-A872-EF75-2949-7D8E5835C531}"/>
                </a:ext>
              </a:extLst>
            </p:cNvPr>
            <p:cNvSpPr/>
            <p:nvPr userDrawn="1"/>
          </p:nvSpPr>
          <p:spPr>
            <a:xfrm>
              <a:off x="10102340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099D86F7-F775-1A7E-456A-AABF5499B98B}"/>
                </a:ext>
              </a:extLst>
            </p:cNvPr>
            <p:cNvSpPr/>
            <p:nvPr userDrawn="1"/>
          </p:nvSpPr>
          <p:spPr>
            <a:xfrm>
              <a:off x="11163044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CC968D30-9232-EADE-AEB3-1D88F876CFCB}"/>
                </a:ext>
              </a:extLst>
            </p:cNvPr>
            <p:cNvSpPr/>
            <p:nvPr userDrawn="1"/>
          </p:nvSpPr>
          <p:spPr>
            <a:xfrm>
              <a:off x="10632692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7BD2DCEF-78C9-258D-E922-B42B41EA0A98}"/>
                </a:ext>
              </a:extLst>
            </p:cNvPr>
            <p:cNvSpPr/>
            <p:nvPr userDrawn="1"/>
          </p:nvSpPr>
          <p:spPr>
            <a:xfrm>
              <a:off x="11693396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A019AA2A-8CF1-2109-197E-25B0A0C9364A}"/>
                </a:ext>
              </a:extLst>
            </p:cNvPr>
            <p:cNvSpPr/>
            <p:nvPr userDrawn="1"/>
          </p:nvSpPr>
          <p:spPr>
            <a:xfrm>
              <a:off x="9039672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970522DD-874A-07AB-650C-54B698F14D00}"/>
                </a:ext>
              </a:extLst>
            </p:cNvPr>
            <p:cNvSpPr/>
            <p:nvPr userDrawn="1"/>
          </p:nvSpPr>
          <p:spPr>
            <a:xfrm>
              <a:off x="8509320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F80E1F65-2F91-0872-5CDA-FEB2C98986FA}"/>
                </a:ext>
              </a:extLst>
            </p:cNvPr>
            <p:cNvSpPr/>
            <p:nvPr userDrawn="1"/>
          </p:nvSpPr>
          <p:spPr>
            <a:xfrm>
              <a:off x="9570024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exagon 31">
              <a:extLst>
                <a:ext uri="{FF2B5EF4-FFF2-40B4-BE49-F238E27FC236}">
                  <a16:creationId xmlns:a16="http://schemas.microsoft.com/office/drawing/2014/main" id="{2892C9FE-4C5E-A660-8976-6773DD39C21D}"/>
                </a:ext>
              </a:extLst>
            </p:cNvPr>
            <p:cNvSpPr/>
            <p:nvPr userDrawn="1"/>
          </p:nvSpPr>
          <p:spPr>
            <a:xfrm>
              <a:off x="11163044" y="24348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AE7E9D6C-7913-2E69-503C-095036BCFBAB}"/>
                </a:ext>
              </a:extLst>
            </p:cNvPr>
            <p:cNvSpPr/>
            <p:nvPr userDrawn="1"/>
          </p:nvSpPr>
          <p:spPr>
            <a:xfrm>
              <a:off x="10632692" y="15204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exagon 33">
              <a:extLst>
                <a:ext uri="{FF2B5EF4-FFF2-40B4-BE49-F238E27FC236}">
                  <a16:creationId xmlns:a16="http://schemas.microsoft.com/office/drawing/2014/main" id="{BCD96BC1-B96A-5C04-18FA-B3BE335848D9}"/>
                </a:ext>
              </a:extLst>
            </p:cNvPr>
            <p:cNvSpPr/>
            <p:nvPr userDrawn="1"/>
          </p:nvSpPr>
          <p:spPr>
            <a:xfrm>
              <a:off x="11693396" y="15204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9B8E3BE-9FEE-B02E-CF0D-32D26C4F46A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2027" y="1247241"/>
            <a:ext cx="5335588" cy="309811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A6858CA-DFA4-3420-9AB1-0D500BD2DCA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29576" y="1247241"/>
            <a:ext cx="5335588" cy="309811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A94E0FE-61FA-5CD1-0625-4F0D7D6DBA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29715" y="4639163"/>
            <a:ext cx="5335587" cy="1519228"/>
          </a:xfrm>
        </p:spPr>
        <p:txBody>
          <a:bodyPr>
            <a:no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934EE2B-EE39-7E50-8A76-4807C48ED6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2027" y="4639164"/>
            <a:ext cx="5335588" cy="1519228"/>
          </a:xfrm>
        </p:spPr>
        <p:txBody>
          <a:bodyPr>
            <a:no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0594D5AB-08D1-080A-98D7-52AD9D158A4D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1C5C5B03-7DF8-9437-B700-C1C858CEFC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1964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19A5B77-18EC-811D-12D1-728B8D907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254" y="399362"/>
            <a:ext cx="10946423" cy="575082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D2238-4E91-2052-91FD-E8CA6BB344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2D5498-B4C0-3AF1-2A50-C680B796C7BA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3977748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Images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8C074D-DC7B-D7CC-93A4-CE710E8B6AC8}"/>
              </a:ext>
            </a:extLst>
          </p:cNvPr>
          <p:cNvSpPr/>
          <p:nvPr userDrawn="1"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0B1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D976FD2-CE92-3C37-2079-65E88357BF95}"/>
              </a:ext>
            </a:extLst>
          </p:cNvPr>
          <p:cNvGrpSpPr/>
          <p:nvPr userDrawn="1"/>
        </p:nvGrpSpPr>
        <p:grpSpPr>
          <a:xfrm>
            <a:off x="8503183" y="-302200"/>
            <a:ext cx="4244780" cy="3657600"/>
            <a:chOff x="8509320" y="-308337"/>
            <a:chExt cx="4244780" cy="3657600"/>
          </a:xfrm>
          <a:solidFill>
            <a:srgbClr val="051A94"/>
          </a:solidFill>
        </p:grpSpPr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1C0CE6C8-D9FE-55BA-8F1D-9CD358A3D843}"/>
                </a:ext>
              </a:extLst>
            </p:cNvPr>
            <p:cNvSpPr/>
            <p:nvPr userDrawn="1"/>
          </p:nvSpPr>
          <p:spPr>
            <a:xfrm>
              <a:off x="10102340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FBD61BF5-9966-2100-EA50-9E919DE028F3}"/>
                </a:ext>
              </a:extLst>
            </p:cNvPr>
            <p:cNvSpPr/>
            <p:nvPr userDrawn="1"/>
          </p:nvSpPr>
          <p:spPr>
            <a:xfrm>
              <a:off x="11163044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2BBB63FD-1750-3508-B327-3CC19E60AB95}"/>
                </a:ext>
              </a:extLst>
            </p:cNvPr>
            <p:cNvSpPr/>
            <p:nvPr userDrawn="1"/>
          </p:nvSpPr>
          <p:spPr>
            <a:xfrm>
              <a:off x="10632692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EC819D30-E927-D4BE-4000-F389301E740C}"/>
                </a:ext>
              </a:extLst>
            </p:cNvPr>
            <p:cNvSpPr/>
            <p:nvPr userDrawn="1"/>
          </p:nvSpPr>
          <p:spPr>
            <a:xfrm>
              <a:off x="11693396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EBD52B0A-CAD4-4D3B-3D03-0072960ACC3A}"/>
                </a:ext>
              </a:extLst>
            </p:cNvPr>
            <p:cNvSpPr/>
            <p:nvPr userDrawn="1"/>
          </p:nvSpPr>
          <p:spPr>
            <a:xfrm>
              <a:off x="9039672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6475FEC7-D6F6-1E8B-0B1B-67433F726205}"/>
                </a:ext>
              </a:extLst>
            </p:cNvPr>
            <p:cNvSpPr/>
            <p:nvPr userDrawn="1"/>
          </p:nvSpPr>
          <p:spPr>
            <a:xfrm>
              <a:off x="8509320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A8B4921B-FAD3-8ADC-63FA-9D8096FF6B17}"/>
                </a:ext>
              </a:extLst>
            </p:cNvPr>
            <p:cNvSpPr/>
            <p:nvPr userDrawn="1"/>
          </p:nvSpPr>
          <p:spPr>
            <a:xfrm>
              <a:off x="9570024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exagon 31">
              <a:extLst>
                <a:ext uri="{FF2B5EF4-FFF2-40B4-BE49-F238E27FC236}">
                  <a16:creationId xmlns:a16="http://schemas.microsoft.com/office/drawing/2014/main" id="{ABDB1BB6-A010-FBC3-906A-1C4717D436A1}"/>
                </a:ext>
              </a:extLst>
            </p:cNvPr>
            <p:cNvSpPr/>
            <p:nvPr userDrawn="1"/>
          </p:nvSpPr>
          <p:spPr>
            <a:xfrm>
              <a:off x="11163044" y="24348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41577FAA-C75C-4532-B969-BA79EEBFC0CC}"/>
                </a:ext>
              </a:extLst>
            </p:cNvPr>
            <p:cNvSpPr/>
            <p:nvPr userDrawn="1"/>
          </p:nvSpPr>
          <p:spPr>
            <a:xfrm>
              <a:off x="10632692" y="15204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exagon 33">
              <a:extLst>
                <a:ext uri="{FF2B5EF4-FFF2-40B4-BE49-F238E27FC236}">
                  <a16:creationId xmlns:a16="http://schemas.microsoft.com/office/drawing/2014/main" id="{D403BC1A-099C-7ED2-088B-037C46EB8995}"/>
                </a:ext>
              </a:extLst>
            </p:cNvPr>
            <p:cNvSpPr/>
            <p:nvPr userDrawn="1"/>
          </p:nvSpPr>
          <p:spPr>
            <a:xfrm>
              <a:off x="11693396" y="15204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9B8E3BE-9FEE-B02E-CF0D-32D26C4F46A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2027" y="1247241"/>
            <a:ext cx="5335588" cy="309811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A6858CA-DFA4-3420-9AB1-0D500BD2DCA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29576" y="1247241"/>
            <a:ext cx="5335588" cy="309811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A94E0FE-61FA-5CD1-0625-4F0D7D6DBA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29715" y="4639163"/>
            <a:ext cx="5335587" cy="1519228"/>
          </a:xfrm>
        </p:spPr>
        <p:txBody>
          <a:bodyPr>
            <a:no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934EE2B-EE39-7E50-8A76-4807C48ED6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2027" y="4639164"/>
            <a:ext cx="5335588" cy="1519228"/>
          </a:xfrm>
        </p:spPr>
        <p:txBody>
          <a:bodyPr>
            <a:no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0594D5AB-08D1-080A-98D7-52AD9D158A4D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1C5C5B03-7DF8-9437-B700-C1C858CEFC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1964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19A5B77-18EC-811D-12D1-728B8D907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254" y="399362"/>
            <a:ext cx="10946423" cy="575082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D99782-6471-9ACA-DA60-E733A653D9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2FF2B8-67D3-38BF-3310-7781E76276EC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9523143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Imag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00ACC735-A6CD-2A96-CB0B-55984CE83555}"/>
              </a:ext>
            </a:extLst>
          </p:cNvPr>
          <p:cNvGrpSpPr/>
          <p:nvPr userDrawn="1"/>
        </p:nvGrpSpPr>
        <p:grpSpPr>
          <a:xfrm>
            <a:off x="9835644" y="3727968"/>
            <a:ext cx="2473177" cy="3283248"/>
            <a:chOff x="9835644" y="3727968"/>
            <a:chExt cx="2473177" cy="3283248"/>
          </a:xfrm>
          <a:solidFill>
            <a:srgbClr val="D4DBFE"/>
          </a:solidFill>
        </p:grpSpPr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2BC09CFA-74A8-C21F-B691-85DB9A7A4376}"/>
                </a:ext>
              </a:extLst>
            </p:cNvPr>
            <p:cNvSpPr/>
            <p:nvPr userDrawn="1"/>
          </p:nvSpPr>
          <p:spPr>
            <a:xfrm rot="5400000">
              <a:off x="11486475" y="3727968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3E2D548D-BC93-9387-CE99-D858C2D2ED92}"/>
                </a:ext>
              </a:extLst>
            </p:cNvPr>
            <p:cNvSpPr/>
            <p:nvPr userDrawn="1"/>
          </p:nvSpPr>
          <p:spPr>
            <a:xfrm rot="5400000">
              <a:off x="10664128" y="3727968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F494F815-D8F6-60F4-0216-93ED2D7DFE9E}"/>
                </a:ext>
              </a:extLst>
            </p:cNvPr>
            <p:cNvSpPr/>
            <p:nvPr userDrawn="1"/>
          </p:nvSpPr>
          <p:spPr>
            <a:xfrm rot="5400000">
              <a:off x="11486475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Triangle 26">
              <a:extLst>
                <a:ext uri="{FF2B5EF4-FFF2-40B4-BE49-F238E27FC236}">
                  <a16:creationId xmlns:a16="http://schemas.microsoft.com/office/drawing/2014/main" id="{7EDC6AEB-8162-373E-5634-70760DD645B0}"/>
                </a:ext>
              </a:extLst>
            </p:cNvPr>
            <p:cNvSpPr/>
            <p:nvPr userDrawn="1"/>
          </p:nvSpPr>
          <p:spPr>
            <a:xfrm rot="5400000">
              <a:off x="10664128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DA97C88E-896E-2A8C-662D-1F07D4AE808B}"/>
                </a:ext>
              </a:extLst>
            </p:cNvPr>
            <p:cNvSpPr/>
            <p:nvPr userDrawn="1"/>
          </p:nvSpPr>
          <p:spPr>
            <a:xfrm rot="5400000">
              <a:off x="11486475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E9A551E5-6EA6-A2BA-628F-503C60F09130}"/>
                </a:ext>
              </a:extLst>
            </p:cNvPr>
            <p:cNvSpPr/>
            <p:nvPr userDrawn="1"/>
          </p:nvSpPr>
          <p:spPr>
            <a:xfrm rot="5400000">
              <a:off x="10664128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Triangle 29">
              <a:extLst>
                <a:ext uri="{FF2B5EF4-FFF2-40B4-BE49-F238E27FC236}">
                  <a16:creationId xmlns:a16="http://schemas.microsoft.com/office/drawing/2014/main" id="{47C83AA2-C80E-3FFB-3A1D-9E9CB15412E3}"/>
                </a:ext>
              </a:extLst>
            </p:cNvPr>
            <p:cNvSpPr/>
            <p:nvPr userDrawn="1"/>
          </p:nvSpPr>
          <p:spPr>
            <a:xfrm rot="5400000">
              <a:off x="11486475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Triangle 30">
              <a:extLst>
                <a:ext uri="{FF2B5EF4-FFF2-40B4-BE49-F238E27FC236}">
                  <a16:creationId xmlns:a16="http://schemas.microsoft.com/office/drawing/2014/main" id="{4B849BAD-4BDC-2AC8-99EE-22A78A5DCF62}"/>
                </a:ext>
              </a:extLst>
            </p:cNvPr>
            <p:cNvSpPr/>
            <p:nvPr userDrawn="1"/>
          </p:nvSpPr>
          <p:spPr>
            <a:xfrm rot="5400000">
              <a:off x="10664128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Triangle 31">
              <a:extLst>
                <a:ext uri="{FF2B5EF4-FFF2-40B4-BE49-F238E27FC236}">
                  <a16:creationId xmlns:a16="http://schemas.microsoft.com/office/drawing/2014/main" id="{3CCF0900-ABBE-3B98-BA9F-AC710CDC1AB4}"/>
                </a:ext>
              </a:extLst>
            </p:cNvPr>
            <p:cNvSpPr/>
            <p:nvPr userDrawn="1"/>
          </p:nvSpPr>
          <p:spPr>
            <a:xfrm rot="5400000">
              <a:off x="9835644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ight Triangle 32">
              <a:extLst>
                <a:ext uri="{FF2B5EF4-FFF2-40B4-BE49-F238E27FC236}">
                  <a16:creationId xmlns:a16="http://schemas.microsoft.com/office/drawing/2014/main" id="{991F6DDD-D6E0-4332-FDEA-9E754EF885BE}"/>
                </a:ext>
              </a:extLst>
            </p:cNvPr>
            <p:cNvSpPr/>
            <p:nvPr userDrawn="1"/>
          </p:nvSpPr>
          <p:spPr>
            <a:xfrm rot="5400000">
              <a:off x="9835644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ight Triangle 33">
              <a:extLst>
                <a:ext uri="{FF2B5EF4-FFF2-40B4-BE49-F238E27FC236}">
                  <a16:creationId xmlns:a16="http://schemas.microsoft.com/office/drawing/2014/main" id="{033BD51F-AE97-B76A-13FA-08E70C88AE0B}"/>
                </a:ext>
              </a:extLst>
            </p:cNvPr>
            <p:cNvSpPr/>
            <p:nvPr userDrawn="1"/>
          </p:nvSpPr>
          <p:spPr>
            <a:xfrm rot="5400000">
              <a:off x="9835644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9B8E3BE-9FEE-B02E-CF0D-32D26C4F46A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2027" y="1189359"/>
            <a:ext cx="5335588" cy="3155995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/>
            </a:lvl1pPr>
          </a:lstStyle>
          <a:p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A6858CA-DFA4-3420-9AB1-0D500BD2DCA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29576" y="1189359"/>
            <a:ext cx="5335588" cy="3155995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/>
            </a:lvl1pPr>
          </a:lstStyle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A94E0FE-61FA-5CD1-0625-4F0D7D6DBA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38507" y="4587373"/>
            <a:ext cx="5335587" cy="1605237"/>
          </a:xfrm>
        </p:spPr>
        <p:txBody>
          <a:bodyPr>
            <a:no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934EE2B-EE39-7E50-8A76-4807C48ED6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0819" y="4587374"/>
            <a:ext cx="5335588" cy="1605237"/>
          </a:xfrm>
        </p:spPr>
        <p:txBody>
          <a:bodyPr>
            <a:no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F8A9FA94-66A9-52FE-7BF8-50D1D5CCCA0A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E8E9A0BC-F188-32EB-AA12-DB06C7952B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0894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4AF8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11C914D-774D-9CF7-6BFE-C3B47E9898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785" y="424195"/>
            <a:ext cx="10957170" cy="526586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rgbClr val="2B4AF8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D9C9E1-CAD3-D603-CBDC-11E6CB0251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634" y="6433564"/>
            <a:ext cx="574095" cy="21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055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Imag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855BAA0-E439-0F20-30D2-0CD47EA9B4D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EE8D16A-E566-1E84-7727-EED5A0910E60}"/>
              </a:ext>
            </a:extLst>
          </p:cNvPr>
          <p:cNvGrpSpPr/>
          <p:nvPr userDrawn="1"/>
        </p:nvGrpSpPr>
        <p:grpSpPr>
          <a:xfrm>
            <a:off x="9835644" y="3727968"/>
            <a:ext cx="2473177" cy="3283248"/>
            <a:chOff x="9835644" y="3727968"/>
            <a:chExt cx="2473177" cy="3283248"/>
          </a:xfrm>
          <a:solidFill>
            <a:srgbClr val="1D42DD"/>
          </a:solidFill>
        </p:grpSpPr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6F412BEE-14FA-3432-18D2-A3CFE82F2AB4}"/>
                </a:ext>
              </a:extLst>
            </p:cNvPr>
            <p:cNvSpPr/>
            <p:nvPr userDrawn="1"/>
          </p:nvSpPr>
          <p:spPr>
            <a:xfrm rot="5400000">
              <a:off x="11486475" y="3727968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0366C7CF-3FBE-7F44-82BE-5324A5543B8D}"/>
                </a:ext>
              </a:extLst>
            </p:cNvPr>
            <p:cNvSpPr/>
            <p:nvPr userDrawn="1"/>
          </p:nvSpPr>
          <p:spPr>
            <a:xfrm rot="5400000">
              <a:off x="10664128" y="3727968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Triangle 26">
              <a:extLst>
                <a:ext uri="{FF2B5EF4-FFF2-40B4-BE49-F238E27FC236}">
                  <a16:creationId xmlns:a16="http://schemas.microsoft.com/office/drawing/2014/main" id="{85913E43-8BC4-4F7C-F66B-5AEC37DD3661}"/>
                </a:ext>
              </a:extLst>
            </p:cNvPr>
            <p:cNvSpPr/>
            <p:nvPr userDrawn="1"/>
          </p:nvSpPr>
          <p:spPr>
            <a:xfrm rot="5400000">
              <a:off x="11486475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9D64F84E-8C80-1303-E070-9726A1ACBBA0}"/>
                </a:ext>
              </a:extLst>
            </p:cNvPr>
            <p:cNvSpPr/>
            <p:nvPr userDrawn="1"/>
          </p:nvSpPr>
          <p:spPr>
            <a:xfrm rot="5400000">
              <a:off x="10664128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2EFD5615-6F21-0F76-9203-C4B6E7D5B5CB}"/>
                </a:ext>
              </a:extLst>
            </p:cNvPr>
            <p:cNvSpPr/>
            <p:nvPr userDrawn="1"/>
          </p:nvSpPr>
          <p:spPr>
            <a:xfrm rot="5400000">
              <a:off x="11486475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Triangle 29">
              <a:extLst>
                <a:ext uri="{FF2B5EF4-FFF2-40B4-BE49-F238E27FC236}">
                  <a16:creationId xmlns:a16="http://schemas.microsoft.com/office/drawing/2014/main" id="{B10158C3-0DAF-3792-2C9D-3696CBFA6AA4}"/>
                </a:ext>
              </a:extLst>
            </p:cNvPr>
            <p:cNvSpPr/>
            <p:nvPr userDrawn="1"/>
          </p:nvSpPr>
          <p:spPr>
            <a:xfrm rot="5400000">
              <a:off x="10664128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Triangle 30">
              <a:extLst>
                <a:ext uri="{FF2B5EF4-FFF2-40B4-BE49-F238E27FC236}">
                  <a16:creationId xmlns:a16="http://schemas.microsoft.com/office/drawing/2014/main" id="{A9FB77F4-32A4-5091-A913-67ABB70DBEEC}"/>
                </a:ext>
              </a:extLst>
            </p:cNvPr>
            <p:cNvSpPr/>
            <p:nvPr userDrawn="1"/>
          </p:nvSpPr>
          <p:spPr>
            <a:xfrm rot="5400000">
              <a:off x="11486475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Triangle 31">
              <a:extLst>
                <a:ext uri="{FF2B5EF4-FFF2-40B4-BE49-F238E27FC236}">
                  <a16:creationId xmlns:a16="http://schemas.microsoft.com/office/drawing/2014/main" id="{952DC175-F1B5-635F-8965-86769E46A087}"/>
                </a:ext>
              </a:extLst>
            </p:cNvPr>
            <p:cNvSpPr/>
            <p:nvPr userDrawn="1"/>
          </p:nvSpPr>
          <p:spPr>
            <a:xfrm rot="5400000">
              <a:off x="10664128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ight Triangle 32">
              <a:extLst>
                <a:ext uri="{FF2B5EF4-FFF2-40B4-BE49-F238E27FC236}">
                  <a16:creationId xmlns:a16="http://schemas.microsoft.com/office/drawing/2014/main" id="{18434DAF-B2D1-AD7C-6285-27FBCBF0546C}"/>
                </a:ext>
              </a:extLst>
            </p:cNvPr>
            <p:cNvSpPr/>
            <p:nvPr userDrawn="1"/>
          </p:nvSpPr>
          <p:spPr>
            <a:xfrm rot="5400000">
              <a:off x="9835644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ight Triangle 33">
              <a:extLst>
                <a:ext uri="{FF2B5EF4-FFF2-40B4-BE49-F238E27FC236}">
                  <a16:creationId xmlns:a16="http://schemas.microsoft.com/office/drawing/2014/main" id="{878EC7D7-D4DC-ABD3-C713-F0125D192B08}"/>
                </a:ext>
              </a:extLst>
            </p:cNvPr>
            <p:cNvSpPr/>
            <p:nvPr userDrawn="1"/>
          </p:nvSpPr>
          <p:spPr>
            <a:xfrm rot="5400000">
              <a:off x="9835644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ight Triangle 34">
              <a:extLst>
                <a:ext uri="{FF2B5EF4-FFF2-40B4-BE49-F238E27FC236}">
                  <a16:creationId xmlns:a16="http://schemas.microsoft.com/office/drawing/2014/main" id="{67008817-46E9-E242-1C93-5EA7B1939E35}"/>
                </a:ext>
              </a:extLst>
            </p:cNvPr>
            <p:cNvSpPr/>
            <p:nvPr userDrawn="1"/>
          </p:nvSpPr>
          <p:spPr>
            <a:xfrm rot="5400000">
              <a:off x="9835644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9B8E3BE-9FEE-B02E-CF0D-32D26C4F46A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2027" y="1247241"/>
            <a:ext cx="5335588" cy="309811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A6858CA-DFA4-3420-9AB1-0D500BD2DCA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29576" y="1247241"/>
            <a:ext cx="5335588" cy="309811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A94E0FE-61FA-5CD1-0625-4F0D7D6DBA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29715" y="4639163"/>
            <a:ext cx="5335587" cy="1519228"/>
          </a:xfrm>
        </p:spPr>
        <p:txBody>
          <a:bodyPr>
            <a:no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934EE2B-EE39-7E50-8A76-4807C48ED6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2027" y="4639164"/>
            <a:ext cx="5335588" cy="1519228"/>
          </a:xfrm>
        </p:spPr>
        <p:txBody>
          <a:bodyPr>
            <a:no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0594D5AB-08D1-080A-98D7-52AD9D158A4D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1C5C5B03-7DF8-9437-B700-C1C858CEFC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1964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19A5B77-18EC-811D-12D1-728B8D907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254" y="399362"/>
            <a:ext cx="10946423" cy="575082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5F46D3-7BE1-0749-6F74-F558A40E4D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DBCD3C-4BCD-5800-E80F-DA1E67048CFF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41507791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Images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8C074D-DC7B-D7CC-93A4-CE710E8B6AC8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B1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AFB18F-1F4C-A9CB-5B92-F11032380122}"/>
              </a:ext>
            </a:extLst>
          </p:cNvPr>
          <p:cNvGrpSpPr/>
          <p:nvPr userDrawn="1"/>
        </p:nvGrpSpPr>
        <p:grpSpPr>
          <a:xfrm>
            <a:off x="9835647" y="3727968"/>
            <a:ext cx="2473177" cy="3283248"/>
            <a:chOff x="9835644" y="3727968"/>
            <a:chExt cx="2473177" cy="3283248"/>
          </a:xfrm>
        </p:grpSpPr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71DD2BD6-E06B-E692-AEC2-043B7C32A12B}"/>
                </a:ext>
              </a:extLst>
            </p:cNvPr>
            <p:cNvSpPr/>
            <p:nvPr userDrawn="1"/>
          </p:nvSpPr>
          <p:spPr>
            <a:xfrm rot="5400000">
              <a:off x="11486475" y="3727968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C7578E68-60B0-B96D-ECD7-BD57AD19EFB1}"/>
                </a:ext>
              </a:extLst>
            </p:cNvPr>
            <p:cNvSpPr/>
            <p:nvPr userDrawn="1"/>
          </p:nvSpPr>
          <p:spPr>
            <a:xfrm rot="5400000">
              <a:off x="10664128" y="3727968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Triangle 26">
              <a:extLst>
                <a:ext uri="{FF2B5EF4-FFF2-40B4-BE49-F238E27FC236}">
                  <a16:creationId xmlns:a16="http://schemas.microsoft.com/office/drawing/2014/main" id="{67D8CF44-CAF4-1BC8-7A0E-216DF2888D7A}"/>
                </a:ext>
              </a:extLst>
            </p:cNvPr>
            <p:cNvSpPr/>
            <p:nvPr userDrawn="1"/>
          </p:nvSpPr>
          <p:spPr>
            <a:xfrm rot="5400000">
              <a:off x="11486475" y="4550315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60D24C1C-EE5D-0D92-1E15-7D73BB9C5299}"/>
                </a:ext>
              </a:extLst>
            </p:cNvPr>
            <p:cNvSpPr/>
            <p:nvPr userDrawn="1"/>
          </p:nvSpPr>
          <p:spPr>
            <a:xfrm rot="5400000">
              <a:off x="10664128" y="4550315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233954D3-BED3-E5E5-A30E-F96C11DFBE33}"/>
                </a:ext>
              </a:extLst>
            </p:cNvPr>
            <p:cNvSpPr/>
            <p:nvPr userDrawn="1"/>
          </p:nvSpPr>
          <p:spPr>
            <a:xfrm rot="5400000">
              <a:off x="11486475" y="5366524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Triangle 29">
              <a:extLst>
                <a:ext uri="{FF2B5EF4-FFF2-40B4-BE49-F238E27FC236}">
                  <a16:creationId xmlns:a16="http://schemas.microsoft.com/office/drawing/2014/main" id="{DB4B8A7F-CE75-967E-3576-E46FE9FA9EDA}"/>
                </a:ext>
              </a:extLst>
            </p:cNvPr>
            <p:cNvSpPr/>
            <p:nvPr userDrawn="1"/>
          </p:nvSpPr>
          <p:spPr>
            <a:xfrm rot="5400000">
              <a:off x="10664128" y="5366524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Triangle 30">
              <a:extLst>
                <a:ext uri="{FF2B5EF4-FFF2-40B4-BE49-F238E27FC236}">
                  <a16:creationId xmlns:a16="http://schemas.microsoft.com/office/drawing/2014/main" id="{795112C9-8628-E1A4-8754-8940A8E26244}"/>
                </a:ext>
              </a:extLst>
            </p:cNvPr>
            <p:cNvSpPr/>
            <p:nvPr userDrawn="1"/>
          </p:nvSpPr>
          <p:spPr>
            <a:xfrm rot="5400000">
              <a:off x="11486475" y="6188870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Triangle 31">
              <a:extLst>
                <a:ext uri="{FF2B5EF4-FFF2-40B4-BE49-F238E27FC236}">
                  <a16:creationId xmlns:a16="http://schemas.microsoft.com/office/drawing/2014/main" id="{5D0441DF-05B1-E1D8-56E1-068A4A1D6565}"/>
                </a:ext>
              </a:extLst>
            </p:cNvPr>
            <p:cNvSpPr/>
            <p:nvPr userDrawn="1"/>
          </p:nvSpPr>
          <p:spPr>
            <a:xfrm rot="5400000">
              <a:off x="10664128" y="6188870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ight Triangle 32">
              <a:extLst>
                <a:ext uri="{FF2B5EF4-FFF2-40B4-BE49-F238E27FC236}">
                  <a16:creationId xmlns:a16="http://schemas.microsoft.com/office/drawing/2014/main" id="{45096963-47A0-2EA5-AE1C-7EC35B2ADE54}"/>
                </a:ext>
              </a:extLst>
            </p:cNvPr>
            <p:cNvSpPr/>
            <p:nvPr userDrawn="1"/>
          </p:nvSpPr>
          <p:spPr>
            <a:xfrm rot="5400000">
              <a:off x="9835644" y="4550315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ight Triangle 33">
              <a:extLst>
                <a:ext uri="{FF2B5EF4-FFF2-40B4-BE49-F238E27FC236}">
                  <a16:creationId xmlns:a16="http://schemas.microsoft.com/office/drawing/2014/main" id="{436F4F94-3EDC-B62C-E971-BA57DED644D7}"/>
                </a:ext>
              </a:extLst>
            </p:cNvPr>
            <p:cNvSpPr/>
            <p:nvPr userDrawn="1"/>
          </p:nvSpPr>
          <p:spPr>
            <a:xfrm rot="5400000">
              <a:off x="9835644" y="5366524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ight Triangle 34">
              <a:extLst>
                <a:ext uri="{FF2B5EF4-FFF2-40B4-BE49-F238E27FC236}">
                  <a16:creationId xmlns:a16="http://schemas.microsoft.com/office/drawing/2014/main" id="{74F219A5-2F0D-88BC-8E89-302AE2CA930A}"/>
                </a:ext>
              </a:extLst>
            </p:cNvPr>
            <p:cNvSpPr/>
            <p:nvPr userDrawn="1"/>
          </p:nvSpPr>
          <p:spPr>
            <a:xfrm rot="5400000">
              <a:off x="9835644" y="6188870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9B8E3BE-9FEE-B02E-CF0D-32D26C4F46A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2027" y="1247241"/>
            <a:ext cx="5335588" cy="309811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A6858CA-DFA4-3420-9AB1-0D500BD2DCA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29576" y="1247241"/>
            <a:ext cx="5335588" cy="309811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A94E0FE-61FA-5CD1-0625-4F0D7D6DBA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29715" y="4639163"/>
            <a:ext cx="5335587" cy="1519228"/>
          </a:xfrm>
        </p:spPr>
        <p:txBody>
          <a:bodyPr>
            <a:no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934EE2B-EE39-7E50-8A76-4807C48ED6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2027" y="4639164"/>
            <a:ext cx="5335588" cy="1519228"/>
          </a:xfrm>
        </p:spPr>
        <p:txBody>
          <a:bodyPr>
            <a:no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0594D5AB-08D1-080A-98D7-52AD9D158A4D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1C5C5B03-7DF8-9437-B700-C1C858CEFC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1964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19A5B77-18EC-811D-12D1-728B8D907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254" y="399362"/>
            <a:ext cx="10946423" cy="575082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FB5124-C4C7-D6A2-EF97-B0EA6A0FE9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EFFFB3-8560-4FA4-48E7-CACECE71AD70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772419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f Contents/Agenda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C5B3ED9-1688-2D2F-DE4E-9C28D275DF0E}"/>
              </a:ext>
            </a:extLst>
          </p:cNvPr>
          <p:cNvSpPr/>
          <p:nvPr userDrawn="1"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0B1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E27EAE6-DCAA-3421-B1FC-44E88652C5A1}"/>
              </a:ext>
            </a:extLst>
          </p:cNvPr>
          <p:cNvGrpSpPr/>
          <p:nvPr userDrawn="1"/>
        </p:nvGrpSpPr>
        <p:grpSpPr>
          <a:xfrm>
            <a:off x="-329984" y="3724539"/>
            <a:ext cx="2467039" cy="3289385"/>
            <a:chOff x="-349803" y="3706696"/>
            <a:chExt cx="2467039" cy="3289385"/>
          </a:xfrm>
          <a:solidFill>
            <a:srgbClr val="071A94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774042A-9C5F-9F07-051F-064552D5760C}"/>
                </a:ext>
              </a:extLst>
            </p:cNvPr>
            <p:cNvSpPr/>
            <p:nvPr userDrawn="1"/>
          </p:nvSpPr>
          <p:spPr>
            <a:xfrm>
              <a:off x="-349803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FA3966D-5496-8EE4-6469-65FF98D38F57}"/>
                </a:ext>
              </a:extLst>
            </p:cNvPr>
            <p:cNvSpPr/>
            <p:nvPr userDrawn="1"/>
          </p:nvSpPr>
          <p:spPr>
            <a:xfrm>
              <a:off x="472544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3B1AF40-0B96-F38B-3AAC-765650356685}"/>
                </a:ext>
              </a:extLst>
            </p:cNvPr>
            <p:cNvSpPr/>
            <p:nvPr userDrawn="1"/>
          </p:nvSpPr>
          <p:spPr>
            <a:xfrm>
              <a:off x="-349803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90166F5-E57A-4774-006E-B7DFC45CBDF7}"/>
                </a:ext>
              </a:extLst>
            </p:cNvPr>
            <p:cNvSpPr/>
            <p:nvPr userDrawn="1"/>
          </p:nvSpPr>
          <p:spPr>
            <a:xfrm>
              <a:off x="472544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72E5428-B47A-4782-73DD-D1AD0E46F23C}"/>
                </a:ext>
              </a:extLst>
            </p:cNvPr>
            <p:cNvSpPr/>
            <p:nvPr userDrawn="1"/>
          </p:nvSpPr>
          <p:spPr>
            <a:xfrm>
              <a:off x="1294890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64C7093-0CB0-696F-203F-C17F4CF7660D}"/>
                </a:ext>
              </a:extLst>
            </p:cNvPr>
            <p:cNvSpPr/>
            <p:nvPr userDrawn="1"/>
          </p:nvSpPr>
          <p:spPr>
            <a:xfrm>
              <a:off x="-349803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87C5ACD-EA51-48E9-F1F5-AE2E91CD3782}"/>
                </a:ext>
              </a:extLst>
            </p:cNvPr>
            <p:cNvSpPr/>
            <p:nvPr userDrawn="1"/>
          </p:nvSpPr>
          <p:spPr>
            <a:xfrm>
              <a:off x="472544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77B7732-9A88-D94A-DE3A-15CFDE3BFC98}"/>
                </a:ext>
              </a:extLst>
            </p:cNvPr>
            <p:cNvSpPr/>
            <p:nvPr userDrawn="1"/>
          </p:nvSpPr>
          <p:spPr>
            <a:xfrm>
              <a:off x="1294890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BD80E36-2B48-CEE7-EA7B-702ACE8BF9C9}"/>
                </a:ext>
              </a:extLst>
            </p:cNvPr>
            <p:cNvSpPr/>
            <p:nvPr userDrawn="1"/>
          </p:nvSpPr>
          <p:spPr>
            <a:xfrm>
              <a:off x="-349803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3EB1C27-EFE9-664B-4641-8DE278D94B0F}"/>
                </a:ext>
              </a:extLst>
            </p:cNvPr>
            <p:cNvSpPr/>
            <p:nvPr userDrawn="1"/>
          </p:nvSpPr>
          <p:spPr>
            <a:xfrm>
              <a:off x="472544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F8D1EF4-17C9-4AEF-0EE8-25861C454036}"/>
                </a:ext>
              </a:extLst>
            </p:cNvPr>
            <p:cNvSpPr/>
            <p:nvPr userDrawn="1"/>
          </p:nvSpPr>
          <p:spPr>
            <a:xfrm>
              <a:off x="1294890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3729CE-FF9B-0E86-571A-B1CDED0C28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186" y="1347107"/>
            <a:ext cx="10970284" cy="4833604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3F862B31-2542-5123-E36C-8D9478EE6CD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139CBE9-A7BE-6BB1-DB39-21CD4228D6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4327E7-4206-6B58-E8A0-8932881CCE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448065"/>
            <a:ext cx="10972800" cy="476405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779BAB-8433-1834-C457-808547DAA9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D91D42-FBFC-FE2D-172F-75EE55FE1AFD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389729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 Whi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CEAFF07E-42F9-B533-E3FC-D6E67BBB56A5}"/>
              </a:ext>
            </a:extLst>
          </p:cNvPr>
          <p:cNvGrpSpPr/>
          <p:nvPr userDrawn="1"/>
        </p:nvGrpSpPr>
        <p:grpSpPr>
          <a:xfrm>
            <a:off x="-349803" y="3706696"/>
            <a:ext cx="2467039" cy="3289385"/>
            <a:chOff x="-349803" y="3706696"/>
            <a:chExt cx="2467039" cy="3289385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FF08A4A-CE33-D2E6-8C07-64971CB0D264}"/>
                </a:ext>
              </a:extLst>
            </p:cNvPr>
            <p:cNvSpPr/>
            <p:nvPr userDrawn="1"/>
          </p:nvSpPr>
          <p:spPr>
            <a:xfrm>
              <a:off x="-349803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27AD5F0-1812-6CA7-F5B1-FAE20AED1DFA}"/>
                </a:ext>
              </a:extLst>
            </p:cNvPr>
            <p:cNvSpPr/>
            <p:nvPr userDrawn="1"/>
          </p:nvSpPr>
          <p:spPr>
            <a:xfrm>
              <a:off x="472544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63B8C2B-F663-6C93-CC40-1BE054EAFF6D}"/>
                </a:ext>
              </a:extLst>
            </p:cNvPr>
            <p:cNvSpPr/>
            <p:nvPr userDrawn="1"/>
          </p:nvSpPr>
          <p:spPr>
            <a:xfrm>
              <a:off x="-349803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F02F3A0-40E0-199D-2AA1-7C1FD3B20362}"/>
                </a:ext>
              </a:extLst>
            </p:cNvPr>
            <p:cNvSpPr/>
            <p:nvPr userDrawn="1"/>
          </p:nvSpPr>
          <p:spPr>
            <a:xfrm>
              <a:off x="472544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9F2EFC1-DBF1-374C-B863-6029EB8C4275}"/>
                </a:ext>
              </a:extLst>
            </p:cNvPr>
            <p:cNvSpPr/>
            <p:nvPr userDrawn="1"/>
          </p:nvSpPr>
          <p:spPr>
            <a:xfrm>
              <a:off x="1294890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15BC53E-5EAB-52B1-A8E6-A41928FFD67A}"/>
                </a:ext>
              </a:extLst>
            </p:cNvPr>
            <p:cNvSpPr/>
            <p:nvPr userDrawn="1"/>
          </p:nvSpPr>
          <p:spPr>
            <a:xfrm>
              <a:off x="-349803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45E3DD2-E405-B864-F9FC-2F5EA794C3DE}"/>
                </a:ext>
              </a:extLst>
            </p:cNvPr>
            <p:cNvSpPr/>
            <p:nvPr userDrawn="1"/>
          </p:nvSpPr>
          <p:spPr>
            <a:xfrm>
              <a:off x="472544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9F8D71B-D91A-E63C-E386-CDB6D136C89A}"/>
                </a:ext>
              </a:extLst>
            </p:cNvPr>
            <p:cNvSpPr/>
            <p:nvPr userDrawn="1"/>
          </p:nvSpPr>
          <p:spPr>
            <a:xfrm>
              <a:off x="1294890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6432FB3-80CC-CEF3-38A5-EA3D2197C048}"/>
                </a:ext>
              </a:extLst>
            </p:cNvPr>
            <p:cNvSpPr/>
            <p:nvPr userDrawn="1"/>
          </p:nvSpPr>
          <p:spPr>
            <a:xfrm>
              <a:off x="-349803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E92023B-5F08-24A7-5E98-028DDCC5E560}"/>
                </a:ext>
              </a:extLst>
            </p:cNvPr>
            <p:cNvSpPr/>
            <p:nvPr userDrawn="1"/>
          </p:nvSpPr>
          <p:spPr>
            <a:xfrm>
              <a:off x="472544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BF7B253-D344-80C4-34B0-0BB1546DC0F4}"/>
                </a:ext>
              </a:extLst>
            </p:cNvPr>
            <p:cNvSpPr/>
            <p:nvPr userDrawn="1"/>
          </p:nvSpPr>
          <p:spPr>
            <a:xfrm>
              <a:off x="1294890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185" y="424196"/>
            <a:ext cx="10970284" cy="538553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rgbClr val="2B4AF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E89EAE7B-726B-1225-7BFC-208440325D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6269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4AF8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B3C913-AABA-3B9C-AF55-05D91FFD8C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634" y="6433564"/>
            <a:ext cx="574095" cy="21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718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A3E89E1-4467-4C7E-4824-9A96947900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F43D180-4F29-BDA5-6FFA-926C94660553}"/>
              </a:ext>
            </a:extLst>
          </p:cNvPr>
          <p:cNvGrpSpPr/>
          <p:nvPr userDrawn="1"/>
        </p:nvGrpSpPr>
        <p:grpSpPr>
          <a:xfrm>
            <a:off x="-336481" y="3730675"/>
            <a:ext cx="2467039" cy="3289385"/>
            <a:chOff x="-349803" y="3706696"/>
            <a:chExt cx="2467039" cy="3289385"/>
          </a:xfrm>
          <a:solidFill>
            <a:srgbClr val="1D42DD"/>
          </a:solidFill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3E3C7EA-3DAE-9EDA-EA34-FCF9BD95766F}"/>
                </a:ext>
              </a:extLst>
            </p:cNvPr>
            <p:cNvSpPr/>
            <p:nvPr userDrawn="1"/>
          </p:nvSpPr>
          <p:spPr>
            <a:xfrm>
              <a:off x="-349803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58FD26F-B2ED-41FD-13C3-DC1F88F54909}"/>
                </a:ext>
              </a:extLst>
            </p:cNvPr>
            <p:cNvSpPr/>
            <p:nvPr userDrawn="1"/>
          </p:nvSpPr>
          <p:spPr>
            <a:xfrm>
              <a:off x="472544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9AE1932-1170-B1B8-0E11-8B5E96875EA3}"/>
                </a:ext>
              </a:extLst>
            </p:cNvPr>
            <p:cNvSpPr/>
            <p:nvPr userDrawn="1"/>
          </p:nvSpPr>
          <p:spPr>
            <a:xfrm>
              <a:off x="-349803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5CFC68B-759F-FA66-8A24-00FFADD973E5}"/>
                </a:ext>
              </a:extLst>
            </p:cNvPr>
            <p:cNvSpPr/>
            <p:nvPr userDrawn="1"/>
          </p:nvSpPr>
          <p:spPr>
            <a:xfrm>
              <a:off x="472544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FE54C1E-F331-BDFB-3EAC-2D7E3B72FE2C}"/>
                </a:ext>
              </a:extLst>
            </p:cNvPr>
            <p:cNvSpPr/>
            <p:nvPr userDrawn="1"/>
          </p:nvSpPr>
          <p:spPr>
            <a:xfrm>
              <a:off x="1294890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37904A6-0EB2-8B52-53E7-115AADDD1C1E}"/>
                </a:ext>
              </a:extLst>
            </p:cNvPr>
            <p:cNvSpPr/>
            <p:nvPr userDrawn="1"/>
          </p:nvSpPr>
          <p:spPr>
            <a:xfrm>
              <a:off x="-349803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DFCA171-7942-6B7E-A70A-2AD8E33110CC}"/>
                </a:ext>
              </a:extLst>
            </p:cNvPr>
            <p:cNvSpPr/>
            <p:nvPr userDrawn="1"/>
          </p:nvSpPr>
          <p:spPr>
            <a:xfrm>
              <a:off x="472544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C2DE494-08B2-284A-E852-1F830364F8F9}"/>
                </a:ext>
              </a:extLst>
            </p:cNvPr>
            <p:cNvSpPr/>
            <p:nvPr userDrawn="1"/>
          </p:nvSpPr>
          <p:spPr>
            <a:xfrm>
              <a:off x="1294890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5331683-4117-8B8C-8476-3C55CB818A8C}"/>
                </a:ext>
              </a:extLst>
            </p:cNvPr>
            <p:cNvSpPr/>
            <p:nvPr userDrawn="1"/>
          </p:nvSpPr>
          <p:spPr>
            <a:xfrm>
              <a:off x="-349803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F0E6141-4F89-1FF2-69A3-0D1FDF1D02A5}"/>
                </a:ext>
              </a:extLst>
            </p:cNvPr>
            <p:cNvSpPr/>
            <p:nvPr userDrawn="1"/>
          </p:nvSpPr>
          <p:spPr>
            <a:xfrm>
              <a:off x="472544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667A5EC-8A33-E5D4-71C8-9E01F95FE3CC}"/>
                </a:ext>
              </a:extLst>
            </p:cNvPr>
            <p:cNvSpPr/>
            <p:nvPr userDrawn="1"/>
          </p:nvSpPr>
          <p:spPr>
            <a:xfrm>
              <a:off x="1294890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185" y="424196"/>
            <a:ext cx="10970284" cy="538553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" name="Picture 2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3F862B31-2542-5123-E36C-8D9478EE6CD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139CBE9-A7BE-6BB1-DB39-21CD4228D6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82BF3B-127C-CE91-D802-7179DE0F65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B66D68-587C-44E9-8011-DE8509E8E40A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334508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Only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6382C1-7086-F81E-F970-17AE1E051271}"/>
              </a:ext>
            </a:extLst>
          </p:cNvPr>
          <p:cNvSpPr/>
          <p:nvPr userDrawn="1"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0B1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57135CB-09DF-FF83-5E73-3122677E0AED}"/>
              </a:ext>
            </a:extLst>
          </p:cNvPr>
          <p:cNvGrpSpPr/>
          <p:nvPr userDrawn="1"/>
        </p:nvGrpSpPr>
        <p:grpSpPr>
          <a:xfrm>
            <a:off x="-329984" y="3724539"/>
            <a:ext cx="2467039" cy="3289385"/>
            <a:chOff x="-349803" y="3706696"/>
            <a:chExt cx="2467039" cy="3289385"/>
          </a:xfrm>
          <a:solidFill>
            <a:srgbClr val="071A94"/>
          </a:solidFill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B84D110-ACB3-4B9A-852F-235E69A00EEE}"/>
                </a:ext>
              </a:extLst>
            </p:cNvPr>
            <p:cNvSpPr/>
            <p:nvPr userDrawn="1"/>
          </p:nvSpPr>
          <p:spPr>
            <a:xfrm>
              <a:off x="-349803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E0F0FCD-BC33-A604-4B84-B3F770EDA3CD}"/>
                </a:ext>
              </a:extLst>
            </p:cNvPr>
            <p:cNvSpPr/>
            <p:nvPr userDrawn="1"/>
          </p:nvSpPr>
          <p:spPr>
            <a:xfrm>
              <a:off x="472544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4BC03A6-74B6-9448-71FA-9F8B95397D3A}"/>
                </a:ext>
              </a:extLst>
            </p:cNvPr>
            <p:cNvSpPr/>
            <p:nvPr userDrawn="1"/>
          </p:nvSpPr>
          <p:spPr>
            <a:xfrm>
              <a:off x="-349803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7BF37A2-7DF1-99BD-1846-7067BB875FEB}"/>
                </a:ext>
              </a:extLst>
            </p:cNvPr>
            <p:cNvSpPr/>
            <p:nvPr userDrawn="1"/>
          </p:nvSpPr>
          <p:spPr>
            <a:xfrm>
              <a:off x="472544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3C5655A-84FE-7335-BDA3-9C19D65EABAF}"/>
                </a:ext>
              </a:extLst>
            </p:cNvPr>
            <p:cNvSpPr/>
            <p:nvPr userDrawn="1"/>
          </p:nvSpPr>
          <p:spPr>
            <a:xfrm>
              <a:off x="1294890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AC93023-97E0-E045-83B5-001B48B3649C}"/>
                </a:ext>
              </a:extLst>
            </p:cNvPr>
            <p:cNvSpPr/>
            <p:nvPr userDrawn="1"/>
          </p:nvSpPr>
          <p:spPr>
            <a:xfrm>
              <a:off x="-349803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7EB9D57-66E7-72E8-729B-E3A3A76E2743}"/>
                </a:ext>
              </a:extLst>
            </p:cNvPr>
            <p:cNvSpPr/>
            <p:nvPr userDrawn="1"/>
          </p:nvSpPr>
          <p:spPr>
            <a:xfrm>
              <a:off x="472544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9BF8D17-CD6D-E64A-AA83-A609609BE32B}"/>
                </a:ext>
              </a:extLst>
            </p:cNvPr>
            <p:cNvSpPr/>
            <p:nvPr userDrawn="1"/>
          </p:nvSpPr>
          <p:spPr>
            <a:xfrm>
              <a:off x="1294890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881F0EF-12D1-C585-3DFB-615A43E6CD2B}"/>
                </a:ext>
              </a:extLst>
            </p:cNvPr>
            <p:cNvSpPr/>
            <p:nvPr userDrawn="1"/>
          </p:nvSpPr>
          <p:spPr>
            <a:xfrm>
              <a:off x="-349803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EF21777-E03E-438D-89B4-302AF4493768}"/>
                </a:ext>
              </a:extLst>
            </p:cNvPr>
            <p:cNvSpPr/>
            <p:nvPr userDrawn="1"/>
          </p:nvSpPr>
          <p:spPr>
            <a:xfrm>
              <a:off x="472544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9F43ABA-D533-07FB-6ED6-70F1417307F5}"/>
                </a:ext>
              </a:extLst>
            </p:cNvPr>
            <p:cNvSpPr/>
            <p:nvPr userDrawn="1"/>
          </p:nvSpPr>
          <p:spPr>
            <a:xfrm>
              <a:off x="1294890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185" y="424196"/>
            <a:ext cx="10970284" cy="538553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" name="Picture 2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3F862B31-2542-5123-E36C-8D9478EE6CD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139CBE9-A7BE-6BB1-DB39-21CD4228D6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5CB919-DEAB-D8F5-466B-AE3692875A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908270-E6B4-427D-FE4E-EB99140A539E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715650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 Only Whi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08C7BBC-2CE4-AC72-6326-EFC1A6E95431}"/>
              </a:ext>
            </a:extLst>
          </p:cNvPr>
          <p:cNvGrpSpPr/>
          <p:nvPr userDrawn="1"/>
        </p:nvGrpSpPr>
        <p:grpSpPr>
          <a:xfrm>
            <a:off x="8509320" y="-308337"/>
            <a:ext cx="4244780" cy="3657600"/>
            <a:chOff x="8509320" y="-308337"/>
            <a:chExt cx="4244780" cy="3657600"/>
          </a:xfrm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D500A8CB-D508-2747-261B-D2E7E1DE6AFC}"/>
                </a:ext>
              </a:extLst>
            </p:cNvPr>
            <p:cNvSpPr/>
            <p:nvPr userDrawn="1"/>
          </p:nvSpPr>
          <p:spPr>
            <a:xfrm>
              <a:off x="10102340" y="6060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EF95D280-F71A-8DD1-5088-8BC2C1D5DCBF}"/>
                </a:ext>
              </a:extLst>
            </p:cNvPr>
            <p:cNvSpPr/>
            <p:nvPr userDrawn="1"/>
          </p:nvSpPr>
          <p:spPr>
            <a:xfrm>
              <a:off x="11163044" y="6060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FDC100C1-49D8-D8D9-C0BC-E084F7938FD7}"/>
                </a:ext>
              </a:extLst>
            </p:cNvPr>
            <p:cNvSpPr/>
            <p:nvPr userDrawn="1"/>
          </p:nvSpPr>
          <p:spPr>
            <a:xfrm>
              <a:off x="10632692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7EC8B399-7D7E-1185-B71F-865643EEEDC2}"/>
                </a:ext>
              </a:extLst>
            </p:cNvPr>
            <p:cNvSpPr/>
            <p:nvPr userDrawn="1"/>
          </p:nvSpPr>
          <p:spPr>
            <a:xfrm>
              <a:off x="11693396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05D6858F-156A-0388-C5F9-637250BF9763}"/>
                </a:ext>
              </a:extLst>
            </p:cNvPr>
            <p:cNvSpPr/>
            <p:nvPr userDrawn="1"/>
          </p:nvSpPr>
          <p:spPr>
            <a:xfrm>
              <a:off x="9039672" y="6060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453E1FD6-12C9-A031-326B-208292837498}"/>
                </a:ext>
              </a:extLst>
            </p:cNvPr>
            <p:cNvSpPr/>
            <p:nvPr userDrawn="1"/>
          </p:nvSpPr>
          <p:spPr>
            <a:xfrm>
              <a:off x="8509320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0C008A04-D463-3927-A9C4-DFFC8D512F55}"/>
                </a:ext>
              </a:extLst>
            </p:cNvPr>
            <p:cNvSpPr/>
            <p:nvPr userDrawn="1"/>
          </p:nvSpPr>
          <p:spPr>
            <a:xfrm>
              <a:off x="9570024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5C85C0DF-5885-0C18-82E2-6D94CD833706}"/>
                </a:ext>
              </a:extLst>
            </p:cNvPr>
            <p:cNvSpPr/>
            <p:nvPr userDrawn="1"/>
          </p:nvSpPr>
          <p:spPr>
            <a:xfrm>
              <a:off x="11163044" y="24348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A6294D5A-20D0-E2C4-8A51-82F37E6D748F}"/>
                </a:ext>
              </a:extLst>
            </p:cNvPr>
            <p:cNvSpPr/>
            <p:nvPr userDrawn="1"/>
          </p:nvSpPr>
          <p:spPr>
            <a:xfrm>
              <a:off x="10632692" y="15204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4E6A8D91-3004-083A-6B38-34B66A81438B}"/>
                </a:ext>
              </a:extLst>
            </p:cNvPr>
            <p:cNvSpPr/>
            <p:nvPr userDrawn="1"/>
          </p:nvSpPr>
          <p:spPr>
            <a:xfrm>
              <a:off x="11693396" y="15204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185" y="424196"/>
            <a:ext cx="10970284" cy="538553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rgbClr val="2B4AF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E89EAE7B-726B-1225-7BFC-208440325D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6269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4AF8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6ECF62-480C-D03F-DC41-99ECB082ED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634" y="6433564"/>
            <a:ext cx="574095" cy="21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42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A3E89E1-4467-4C7E-4824-9A96947900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257F97B-BF5F-169F-0215-27971FB2890C}"/>
              </a:ext>
            </a:extLst>
          </p:cNvPr>
          <p:cNvGrpSpPr/>
          <p:nvPr userDrawn="1"/>
        </p:nvGrpSpPr>
        <p:grpSpPr>
          <a:xfrm>
            <a:off x="8509320" y="-302200"/>
            <a:ext cx="4244780" cy="3657600"/>
            <a:chOff x="8509320" y="-308337"/>
            <a:chExt cx="4244780" cy="3657600"/>
          </a:xfrm>
          <a:solidFill>
            <a:srgbClr val="1D42DD"/>
          </a:solidFill>
        </p:grpSpPr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0DE3D58F-5496-E71E-C50F-589E024CC94A}"/>
                </a:ext>
              </a:extLst>
            </p:cNvPr>
            <p:cNvSpPr/>
            <p:nvPr userDrawn="1"/>
          </p:nvSpPr>
          <p:spPr>
            <a:xfrm>
              <a:off x="10102340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69029AB3-25AA-9F0B-EDF8-BF3911CF3A22}"/>
                </a:ext>
              </a:extLst>
            </p:cNvPr>
            <p:cNvSpPr/>
            <p:nvPr userDrawn="1"/>
          </p:nvSpPr>
          <p:spPr>
            <a:xfrm>
              <a:off x="11163044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3D2A9478-F425-EA30-4EF8-17FCCB9EDA42}"/>
                </a:ext>
              </a:extLst>
            </p:cNvPr>
            <p:cNvSpPr/>
            <p:nvPr userDrawn="1"/>
          </p:nvSpPr>
          <p:spPr>
            <a:xfrm>
              <a:off x="10632692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055C01F2-92F4-010E-9668-6A85292011CA}"/>
                </a:ext>
              </a:extLst>
            </p:cNvPr>
            <p:cNvSpPr/>
            <p:nvPr userDrawn="1"/>
          </p:nvSpPr>
          <p:spPr>
            <a:xfrm>
              <a:off x="11693396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EE3A6CF1-6F5E-7931-396A-3F7345BC122E}"/>
                </a:ext>
              </a:extLst>
            </p:cNvPr>
            <p:cNvSpPr/>
            <p:nvPr userDrawn="1"/>
          </p:nvSpPr>
          <p:spPr>
            <a:xfrm>
              <a:off x="9039672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20216730-5549-B440-BECE-48D9E25F89DC}"/>
                </a:ext>
              </a:extLst>
            </p:cNvPr>
            <p:cNvSpPr/>
            <p:nvPr userDrawn="1"/>
          </p:nvSpPr>
          <p:spPr>
            <a:xfrm>
              <a:off x="8509320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4C8C7426-675C-3E01-6CB3-F0EBD85ED0E1}"/>
                </a:ext>
              </a:extLst>
            </p:cNvPr>
            <p:cNvSpPr/>
            <p:nvPr userDrawn="1"/>
          </p:nvSpPr>
          <p:spPr>
            <a:xfrm>
              <a:off x="9570024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2D44DC1F-A5DA-AA52-AEB2-9A1CEE6DD21C}"/>
                </a:ext>
              </a:extLst>
            </p:cNvPr>
            <p:cNvSpPr/>
            <p:nvPr userDrawn="1"/>
          </p:nvSpPr>
          <p:spPr>
            <a:xfrm>
              <a:off x="11163044" y="24348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3A6E8081-0C40-86A3-CA7C-9C2BD5527492}"/>
                </a:ext>
              </a:extLst>
            </p:cNvPr>
            <p:cNvSpPr/>
            <p:nvPr userDrawn="1"/>
          </p:nvSpPr>
          <p:spPr>
            <a:xfrm>
              <a:off x="10632692" y="15204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id="{61EA2BC0-5377-C0C7-4365-96327A596BCF}"/>
                </a:ext>
              </a:extLst>
            </p:cNvPr>
            <p:cNvSpPr/>
            <p:nvPr userDrawn="1"/>
          </p:nvSpPr>
          <p:spPr>
            <a:xfrm>
              <a:off x="11693396" y="15204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185" y="424196"/>
            <a:ext cx="10970284" cy="538553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" name="Picture 2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3F862B31-2542-5123-E36C-8D9478EE6CD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139CBE9-A7BE-6BB1-DB39-21CD4228D6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E333798-E163-B147-B484-31C2756E0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A439B37-E3E8-AF69-ABE0-159DA094ECCB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577551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er Only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6382C1-7086-F81E-F970-17AE1E051271}"/>
              </a:ext>
            </a:extLst>
          </p:cNvPr>
          <p:cNvSpPr/>
          <p:nvPr userDrawn="1"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0B1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3F78B01-EA6B-3DF9-696A-0AB3090E8E97}"/>
              </a:ext>
            </a:extLst>
          </p:cNvPr>
          <p:cNvGrpSpPr/>
          <p:nvPr userDrawn="1"/>
        </p:nvGrpSpPr>
        <p:grpSpPr>
          <a:xfrm>
            <a:off x="8503183" y="-302200"/>
            <a:ext cx="4244780" cy="3657600"/>
            <a:chOff x="8509320" y="-308337"/>
            <a:chExt cx="4244780" cy="3657600"/>
          </a:xfrm>
          <a:solidFill>
            <a:srgbClr val="051A94"/>
          </a:solidFill>
        </p:grpSpPr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D8C6B367-EBA2-3886-FF34-294A25E92F4D}"/>
                </a:ext>
              </a:extLst>
            </p:cNvPr>
            <p:cNvSpPr/>
            <p:nvPr userDrawn="1"/>
          </p:nvSpPr>
          <p:spPr>
            <a:xfrm>
              <a:off x="10102340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EC77AB86-AA69-E445-9369-3897A5CEC22B}"/>
                </a:ext>
              </a:extLst>
            </p:cNvPr>
            <p:cNvSpPr/>
            <p:nvPr userDrawn="1"/>
          </p:nvSpPr>
          <p:spPr>
            <a:xfrm>
              <a:off x="11163044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C5F28D2F-6472-B8D1-C6C8-14B72D2A5A55}"/>
                </a:ext>
              </a:extLst>
            </p:cNvPr>
            <p:cNvSpPr/>
            <p:nvPr userDrawn="1"/>
          </p:nvSpPr>
          <p:spPr>
            <a:xfrm>
              <a:off x="10632692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9E3E0C0C-5547-3357-52B3-C674C2CBD1DC}"/>
                </a:ext>
              </a:extLst>
            </p:cNvPr>
            <p:cNvSpPr/>
            <p:nvPr userDrawn="1"/>
          </p:nvSpPr>
          <p:spPr>
            <a:xfrm>
              <a:off x="11693396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B5966916-2D5A-9271-F9CA-2D4CE3D6C945}"/>
                </a:ext>
              </a:extLst>
            </p:cNvPr>
            <p:cNvSpPr/>
            <p:nvPr userDrawn="1"/>
          </p:nvSpPr>
          <p:spPr>
            <a:xfrm>
              <a:off x="9039672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FA76162D-25E6-D766-AFBE-BA5343265AED}"/>
                </a:ext>
              </a:extLst>
            </p:cNvPr>
            <p:cNvSpPr/>
            <p:nvPr userDrawn="1"/>
          </p:nvSpPr>
          <p:spPr>
            <a:xfrm>
              <a:off x="8509320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0EDF4190-048D-B685-D00F-A59EA6CBCCFA}"/>
                </a:ext>
              </a:extLst>
            </p:cNvPr>
            <p:cNvSpPr/>
            <p:nvPr userDrawn="1"/>
          </p:nvSpPr>
          <p:spPr>
            <a:xfrm>
              <a:off x="9570024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653B985D-CC9F-6259-CEB3-C9333271B15D}"/>
                </a:ext>
              </a:extLst>
            </p:cNvPr>
            <p:cNvSpPr/>
            <p:nvPr userDrawn="1"/>
          </p:nvSpPr>
          <p:spPr>
            <a:xfrm>
              <a:off x="11163044" y="24348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id="{7B75524D-9ED1-D921-A3CD-E8CA10843D3B}"/>
                </a:ext>
              </a:extLst>
            </p:cNvPr>
            <p:cNvSpPr/>
            <p:nvPr userDrawn="1"/>
          </p:nvSpPr>
          <p:spPr>
            <a:xfrm>
              <a:off x="10632692" y="15204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DE849EC8-474A-7E6B-E42C-C14D067C2CAC}"/>
                </a:ext>
              </a:extLst>
            </p:cNvPr>
            <p:cNvSpPr/>
            <p:nvPr userDrawn="1"/>
          </p:nvSpPr>
          <p:spPr>
            <a:xfrm>
              <a:off x="11693396" y="15204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185" y="424196"/>
            <a:ext cx="10970284" cy="538553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" name="Picture 2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3F862B31-2542-5123-E36C-8D9478EE6CD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139CBE9-A7BE-6BB1-DB39-21CD4228D6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0CCA5A5-CF60-C39B-99C8-D564FDAD3F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410365B-606E-5D40-1041-5B216C71EE3A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835143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Only Whi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323FA60D-55C6-F9CE-2CC4-12FEF817CDB5}"/>
              </a:ext>
            </a:extLst>
          </p:cNvPr>
          <p:cNvGrpSpPr/>
          <p:nvPr userDrawn="1"/>
        </p:nvGrpSpPr>
        <p:grpSpPr>
          <a:xfrm>
            <a:off x="9835644" y="3727968"/>
            <a:ext cx="2473177" cy="3283248"/>
            <a:chOff x="9835644" y="3727968"/>
            <a:chExt cx="2473177" cy="3283248"/>
          </a:xfrm>
          <a:solidFill>
            <a:srgbClr val="D4DBFE"/>
          </a:solidFill>
        </p:grpSpPr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A07DD685-7E4F-A76B-69B9-0D5FCB579B00}"/>
                </a:ext>
              </a:extLst>
            </p:cNvPr>
            <p:cNvSpPr/>
            <p:nvPr userDrawn="1"/>
          </p:nvSpPr>
          <p:spPr>
            <a:xfrm rot="5400000">
              <a:off x="11486475" y="3727968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Triangle 19">
              <a:extLst>
                <a:ext uri="{FF2B5EF4-FFF2-40B4-BE49-F238E27FC236}">
                  <a16:creationId xmlns:a16="http://schemas.microsoft.com/office/drawing/2014/main" id="{2FF82926-81A0-887B-358F-2C7B3E57360B}"/>
                </a:ext>
              </a:extLst>
            </p:cNvPr>
            <p:cNvSpPr/>
            <p:nvPr userDrawn="1"/>
          </p:nvSpPr>
          <p:spPr>
            <a:xfrm rot="5400000">
              <a:off x="10664128" y="3727968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5C7C1844-A629-AEC7-5B5B-3F10EED8F560}"/>
                </a:ext>
              </a:extLst>
            </p:cNvPr>
            <p:cNvSpPr/>
            <p:nvPr userDrawn="1"/>
          </p:nvSpPr>
          <p:spPr>
            <a:xfrm rot="5400000">
              <a:off x="11486475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id="{225362E9-495A-8AC1-BDEF-BB1D1CE63AA4}"/>
                </a:ext>
              </a:extLst>
            </p:cNvPr>
            <p:cNvSpPr/>
            <p:nvPr userDrawn="1"/>
          </p:nvSpPr>
          <p:spPr>
            <a:xfrm rot="5400000">
              <a:off x="10664128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9A725106-3E87-2B38-7FC1-319458796981}"/>
                </a:ext>
              </a:extLst>
            </p:cNvPr>
            <p:cNvSpPr/>
            <p:nvPr userDrawn="1"/>
          </p:nvSpPr>
          <p:spPr>
            <a:xfrm rot="5400000">
              <a:off x="11486475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E1BEBAB4-34D0-2C7F-2BEB-BD713C2745D8}"/>
                </a:ext>
              </a:extLst>
            </p:cNvPr>
            <p:cNvSpPr/>
            <p:nvPr userDrawn="1"/>
          </p:nvSpPr>
          <p:spPr>
            <a:xfrm rot="5400000">
              <a:off x="10664128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ED5C31D9-F278-9780-60CB-FD0F4983C5BC}"/>
                </a:ext>
              </a:extLst>
            </p:cNvPr>
            <p:cNvSpPr/>
            <p:nvPr userDrawn="1"/>
          </p:nvSpPr>
          <p:spPr>
            <a:xfrm rot="5400000">
              <a:off x="11486475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53272820-5209-7EC1-C637-2C1B27F806D5}"/>
                </a:ext>
              </a:extLst>
            </p:cNvPr>
            <p:cNvSpPr/>
            <p:nvPr userDrawn="1"/>
          </p:nvSpPr>
          <p:spPr>
            <a:xfrm rot="5400000">
              <a:off x="10664128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Triangle 26">
              <a:extLst>
                <a:ext uri="{FF2B5EF4-FFF2-40B4-BE49-F238E27FC236}">
                  <a16:creationId xmlns:a16="http://schemas.microsoft.com/office/drawing/2014/main" id="{B0DEF3BD-F56F-0650-A6B2-A61784507E9C}"/>
                </a:ext>
              </a:extLst>
            </p:cNvPr>
            <p:cNvSpPr/>
            <p:nvPr userDrawn="1"/>
          </p:nvSpPr>
          <p:spPr>
            <a:xfrm rot="5400000">
              <a:off x="9835644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8E0C328E-5390-F78C-5C8C-AEDE05D6067F}"/>
                </a:ext>
              </a:extLst>
            </p:cNvPr>
            <p:cNvSpPr/>
            <p:nvPr userDrawn="1"/>
          </p:nvSpPr>
          <p:spPr>
            <a:xfrm rot="5400000">
              <a:off x="9835644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1D3293E8-12A7-4B41-613D-D43C5D765D2D}"/>
                </a:ext>
              </a:extLst>
            </p:cNvPr>
            <p:cNvSpPr/>
            <p:nvPr userDrawn="1"/>
          </p:nvSpPr>
          <p:spPr>
            <a:xfrm rot="5400000">
              <a:off x="9835644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185" y="424196"/>
            <a:ext cx="10970284" cy="538553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rgbClr val="2B4AF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E89EAE7B-726B-1225-7BFC-208440325D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6269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4AF8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B016A3-D668-401D-73C0-7BF4647C3A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634" y="6433564"/>
            <a:ext cx="574095" cy="21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4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A3E89E1-4467-4C7E-4824-9A96947900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7DA070B-3676-6ECA-452D-7B7D0AA526FF}"/>
              </a:ext>
            </a:extLst>
          </p:cNvPr>
          <p:cNvGrpSpPr/>
          <p:nvPr userDrawn="1"/>
        </p:nvGrpSpPr>
        <p:grpSpPr>
          <a:xfrm>
            <a:off x="9835644" y="3727968"/>
            <a:ext cx="2473177" cy="3283248"/>
            <a:chOff x="9835644" y="3727968"/>
            <a:chExt cx="2473177" cy="3283248"/>
          </a:xfrm>
          <a:solidFill>
            <a:srgbClr val="1D42DD"/>
          </a:solidFill>
        </p:grpSpPr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0523F848-D692-F7B9-B3E2-9AFCDF9BE891}"/>
                </a:ext>
              </a:extLst>
            </p:cNvPr>
            <p:cNvSpPr/>
            <p:nvPr userDrawn="1"/>
          </p:nvSpPr>
          <p:spPr>
            <a:xfrm rot="5400000">
              <a:off x="11486475" y="3727968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B142E04C-E4B3-B421-9A5C-CB670ABF0F52}"/>
                </a:ext>
              </a:extLst>
            </p:cNvPr>
            <p:cNvSpPr/>
            <p:nvPr userDrawn="1"/>
          </p:nvSpPr>
          <p:spPr>
            <a:xfrm rot="5400000">
              <a:off x="10664128" y="3727968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775F8076-4ED7-044F-0275-C1BBB8470209}"/>
                </a:ext>
              </a:extLst>
            </p:cNvPr>
            <p:cNvSpPr/>
            <p:nvPr userDrawn="1"/>
          </p:nvSpPr>
          <p:spPr>
            <a:xfrm rot="5400000">
              <a:off x="11486475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58943106-5417-7A28-6914-2E5805158765}"/>
                </a:ext>
              </a:extLst>
            </p:cNvPr>
            <p:cNvSpPr/>
            <p:nvPr userDrawn="1"/>
          </p:nvSpPr>
          <p:spPr>
            <a:xfrm rot="5400000">
              <a:off x="10664128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Triangle 26">
              <a:extLst>
                <a:ext uri="{FF2B5EF4-FFF2-40B4-BE49-F238E27FC236}">
                  <a16:creationId xmlns:a16="http://schemas.microsoft.com/office/drawing/2014/main" id="{4136B80D-2678-B2AE-4444-6410CE3658F2}"/>
                </a:ext>
              </a:extLst>
            </p:cNvPr>
            <p:cNvSpPr/>
            <p:nvPr userDrawn="1"/>
          </p:nvSpPr>
          <p:spPr>
            <a:xfrm rot="5400000">
              <a:off x="11486475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57BB150A-C3B0-9B89-3467-19DD051E99FA}"/>
                </a:ext>
              </a:extLst>
            </p:cNvPr>
            <p:cNvSpPr/>
            <p:nvPr userDrawn="1"/>
          </p:nvSpPr>
          <p:spPr>
            <a:xfrm rot="5400000">
              <a:off x="10664128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7B9644B1-402F-495D-ADCA-8B92D0D5792C}"/>
                </a:ext>
              </a:extLst>
            </p:cNvPr>
            <p:cNvSpPr/>
            <p:nvPr userDrawn="1"/>
          </p:nvSpPr>
          <p:spPr>
            <a:xfrm rot="5400000">
              <a:off x="11486475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Triangle 29">
              <a:extLst>
                <a:ext uri="{FF2B5EF4-FFF2-40B4-BE49-F238E27FC236}">
                  <a16:creationId xmlns:a16="http://schemas.microsoft.com/office/drawing/2014/main" id="{50309349-C342-29A5-F865-DEFD0088434E}"/>
                </a:ext>
              </a:extLst>
            </p:cNvPr>
            <p:cNvSpPr/>
            <p:nvPr userDrawn="1"/>
          </p:nvSpPr>
          <p:spPr>
            <a:xfrm rot="5400000">
              <a:off x="10664128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Triangle 30">
              <a:extLst>
                <a:ext uri="{FF2B5EF4-FFF2-40B4-BE49-F238E27FC236}">
                  <a16:creationId xmlns:a16="http://schemas.microsoft.com/office/drawing/2014/main" id="{D2642294-323D-8B1A-6A2D-7DE25E35921B}"/>
                </a:ext>
              </a:extLst>
            </p:cNvPr>
            <p:cNvSpPr/>
            <p:nvPr userDrawn="1"/>
          </p:nvSpPr>
          <p:spPr>
            <a:xfrm rot="5400000">
              <a:off x="9835644" y="4550315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Triangle 31">
              <a:extLst>
                <a:ext uri="{FF2B5EF4-FFF2-40B4-BE49-F238E27FC236}">
                  <a16:creationId xmlns:a16="http://schemas.microsoft.com/office/drawing/2014/main" id="{827DB647-CE76-CEBE-01EC-2CBA12384D38}"/>
                </a:ext>
              </a:extLst>
            </p:cNvPr>
            <p:cNvSpPr/>
            <p:nvPr userDrawn="1"/>
          </p:nvSpPr>
          <p:spPr>
            <a:xfrm rot="5400000">
              <a:off x="9835644" y="5366524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ight Triangle 32">
              <a:extLst>
                <a:ext uri="{FF2B5EF4-FFF2-40B4-BE49-F238E27FC236}">
                  <a16:creationId xmlns:a16="http://schemas.microsoft.com/office/drawing/2014/main" id="{8C693D81-031D-B565-9C23-4640EB2DAC5F}"/>
                </a:ext>
              </a:extLst>
            </p:cNvPr>
            <p:cNvSpPr/>
            <p:nvPr userDrawn="1"/>
          </p:nvSpPr>
          <p:spPr>
            <a:xfrm rot="5400000">
              <a:off x="9835644" y="6188870"/>
              <a:ext cx="822346" cy="82234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185" y="424196"/>
            <a:ext cx="10970284" cy="538553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" name="Picture 2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3F862B31-2542-5123-E36C-8D9478EE6CD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139CBE9-A7BE-6BB1-DB39-21CD4228D6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E5C91B-C34C-23FA-E728-C9F3583E1A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8E3FB4-A978-3311-CD6C-A60FCE30FAA7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743122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 Only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6382C1-7086-F81E-F970-17AE1E051271}"/>
              </a:ext>
            </a:extLst>
          </p:cNvPr>
          <p:cNvSpPr/>
          <p:nvPr userDrawn="1"/>
        </p:nvSpPr>
        <p:spPr>
          <a:xfrm>
            <a:off x="0" y="768"/>
            <a:ext cx="12191999" cy="6858000"/>
          </a:xfrm>
          <a:prstGeom prst="rect">
            <a:avLst/>
          </a:prstGeom>
          <a:solidFill>
            <a:srgbClr val="0B16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28F510C-956E-DAD7-1336-A01C87E7F8D0}"/>
              </a:ext>
            </a:extLst>
          </p:cNvPr>
          <p:cNvGrpSpPr/>
          <p:nvPr userDrawn="1"/>
        </p:nvGrpSpPr>
        <p:grpSpPr>
          <a:xfrm>
            <a:off x="9835647" y="3727968"/>
            <a:ext cx="2473177" cy="3283248"/>
            <a:chOff x="9835644" y="3727968"/>
            <a:chExt cx="2473177" cy="3283248"/>
          </a:xfrm>
        </p:grpSpPr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id="{18F708B5-FFA2-F1F8-B69F-8FF2E31DB01A}"/>
                </a:ext>
              </a:extLst>
            </p:cNvPr>
            <p:cNvSpPr/>
            <p:nvPr userDrawn="1"/>
          </p:nvSpPr>
          <p:spPr>
            <a:xfrm rot="5400000">
              <a:off x="11486475" y="3727968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BACDE630-DB64-1D5E-29CD-FC6535446D69}"/>
                </a:ext>
              </a:extLst>
            </p:cNvPr>
            <p:cNvSpPr/>
            <p:nvPr userDrawn="1"/>
          </p:nvSpPr>
          <p:spPr>
            <a:xfrm rot="5400000">
              <a:off x="10664128" y="3727968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C8121D59-5EB3-4257-CE4C-F8D9DB8E5515}"/>
                </a:ext>
              </a:extLst>
            </p:cNvPr>
            <p:cNvSpPr/>
            <p:nvPr userDrawn="1"/>
          </p:nvSpPr>
          <p:spPr>
            <a:xfrm rot="5400000">
              <a:off x="11486475" y="4550315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D08DC9DA-364E-BBEC-0852-52622B62198E}"/>
                </a:ext>
              </a:extLst>
            </p:cNvPr>
            <p:cNvSpPr/>
            <p:nvPr userDrawn="1"/>
          </p:nvSpPr>
          <p:spPr>
            <a:xfrm rot="5400000">
              <a:off x="10664128" y="4550315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6720F365-ADEC-DCF7-3037-6CDD22838DB4}"/>
                </a:ext>
              </a:extLst>
            </p:cNvPr>
            <p:cNvSpPr/>
            <p:nvPr userDrawn="1"/>
          </p:nvSpPr>
          <p:spPr>
            <a:xfrm rot="5400000">
              <a:off x="11486475" y="5366524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Triangle 26">
              <a:extLst>
                <a:ext uri="{FF2B5EF4-FFF2-40B4-BE49-F238E27FC236}">
                  <a16:creationId xmlns:a16="http://schemas.microsoft.com/office/drawing/2014/main" id="{6E25D4E2-2DB4-5FA3-70F0-7703D5218623}"/>
                </a:ext>
              </a:extLst>
            </p:cNvPr>
            <p:cNvSpPr/>
            <p:nvPr userDrawn="1"/>
          </p:nvSpPr>
          <p:spPr>
            <a:xfrm rot="5400000">
              <a:off x="10664128" y="5366524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9F4B18B0-A420-0A55-7098-E259A2FF05FC}"/>
                </a:ext>
              </a:extLst>
            </p:cNvPr>
            <p:cNvSpPr/>
            <p:nvPr userDrawn="1"/>
          </p:nvSpPr>
          <p:spPr>
            <a:xfrm rot="5400000">
              <a:off x="11486475" y="6188870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35178809-6793-7823-2ED5-3112341A52E0}"/>
                </a:ext>
              </a:extLst>
            </p:cNvPr>
            <p:cNvSpPr/>
            <p:nvPr userDrawn="1"/>
          </p:nvSpPr>
          <p:spPr>
            <a:xfrm rot="5400000">
              <a:off x="10664128" y="6188870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Triangle 29">
              <a:extLst>
                <a:ext uri="{FF2B5EF4-FFF2-40B4-BE49-F238E27FC236}">
                  <a16:creationId xmlns:a16="http://schemas.microsoft.com/office/drawing/2014/main" id="{32FD4811-4FF7-B930-A2AE-3F27B0EE2DFB}"/>
                </a:ext>
              </a:extLst>
            </p:cNvPr>
            <p:cNvSpPr/>
            <p:nvPr userDrawn="1"/>
          </p:nvSpPr>
          <p:spPr>
            <a:xfrm rot="5400000">
              <a:off x="9835644" y="4550315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Triangle 30">
              <a:extLst>
                <a:ext uri="{FF2B5EF4-FFF2-40B4-BE49-F238E27FC236}">
                  <a16:creationId xmlns:a16="http://schemas.microsoft.com/office/drawing/2014/main" id="{92931C40-EFBE-F974-CCF6-DB095E04A7D8}"/>
                </a:ext>
              </a:extLst>
            </p:cNvPr>
            <p:cNvSpPr/>
            <p:nvPr userDrawn="1"/>
          </p:nvSpPr>
          <p:spPr>
            <a:xfrm rot="5400000">
              <a:off x="9835644" y="5366524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Triangle 31">
              <a:extLst>
                <a:ext uri="{FF2B5EF4-FFF2-40B4-BE49-F238E27FC236}">
                  <a16:creationId xmlns:a16="http://schemas.microsoft.com/office/drawing/2014/main" id="{5CAFECFA-A81D-EF36-E14C-B7F625826676}"/>
                </a:ext>
              </a:extLst>
            </p:cNvPr>
            <p:cNvSpPr/>
            <p:nvPr userDrawn="1"/>
          </p:nvSpPr>
          <p:spPr>
            <a:xfrm rot="5400000">
              <a:off x="9835644" y="6188870"/>
              <a:ext cx="822346" cy="822346"/>
            </a:xfrm>
            <a:prstGeom prst="rtTriangle">
              <a:avLst/>
            </a:prstGeom>
            <a:solidFill>
              <a:srgbClr val="051A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185" y="424196"/>
            <a:ext cx="10970284" cy="538553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" name="Picture 2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3F862B31-2542-5123-E36C-8D9478EE6CD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139CBE9-A7BE-6BB1-DB39-21CD4228D6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D2F2CE-6FA5-26F7-5435-F576B0C3F4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BE872F-2680-29C9-4782-E13EAA6B4290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75090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, Text, &amp; Image - Lef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F6382A-5ECD-255A-6B79-FC97AB82E1D6}"/>
              </a:ext>
            </a:extLst>
          </p:cNvPr>
          <p:cNvSpPr/>
          <p:nvPr userDrawn="1"/>
        </p:nvSpPr>
        <p:spPr>
          <a:xfrm>
            <a:off x="6705600" y="0"/>
            <a:ext cx="5486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C72EBAA-5B3F-92EE-2A72-D97B5778EFF4}"/>
              </a:ext>
            </a:extLst>
          </p:cNvPr>
          <p:cNvGrpSpPr/>
          <p:nvPr userDrawn="1"/>
        </p:nvGrpSpPr>
        <p:grpSpPr>
          <a:xfrm>
            <a:off x="-344689" y="3705673"/>
            <a:ext cx="2467039" cy="3289385"/>
            <a:chOff x="-349803" y="3706696"/>
            <a:chExt cx="2467039" cy="3289385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FBE9C7F-F1A5-C6A2-B837-391AF749EE59}"/>
                </a:ext>
              </a:extLst>
            </p:cNvPr>
            <p:cNvSpPr/>
            <p:nvPr userDrawn="1"/>
          </p:nvSpPr>
          <p:spPr>
            <a:xfrm>
              <a:off x="-349803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65E0C15-D32A-03D6-3602-5EFBD14748E3}"/>
                </a:ext>
              </a:extLst>
            </p:cNvPr>
            <p:cNvSpPr/>
            <p:nvPr userDrawn="1"/>
          </p:nvSpPr>
          <p:spPr>
            <a:xfrm>
              <a:off x="472544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0B50B2A-9CB7-51BB-C569-9BB92C2013CC}"/>
                </a:ext>
              </a:extLst>
            </p:cNvPr>
            <p:cNvSpPr/>
            <p:nvPr userDrawn="1"/>
          </p:nvSpPr>
          <p:spPr>
            <a:xfrm>
              <a:off x="-349803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46E2194-130A-2A56-C5AD-5B9D4DAAFFFC}"/>
                </a:ext>
              </a:extLst>
            </p:cNvPr>
            <p:cNvSpPr/>
            <p:nvPr userDrawn="1"/>
          </p:nvSpPr>
          <p:spPr>
            <a:xfrm>
              <a:off x="472544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41CCFCF-7F58-B77B-F4CD-EA41DE513BD9}"/>
                </a:ext>
              </a:extLst>
            </p:cNvPr>
            <p:cNvSpPr/>
            <p:nvPr userDrawn="1"/>
          </p:nvSpPr>
          <p:spPr>
            <a:xfrm>
              <a:off x="1294890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D9E85FC-4001-2C3F-E831-DD09D2FC350C}"/>
                </a:ext>
              </a:extLst>
            </p:cNvPr>
            <p:cNvSpPr/>
            <p:nvPr userDrawn="1"/>
          </p:nvSpPr>
          <p:spPr>
            <a:xfrm>
              <a:off x="-349803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712345E-6208-F275-5774-8668B9B09DF6}"/>
                </a:ext>
              </a:extLst>
            </p:cNvPr>
            <p:cNvSpPr/>
            <p:nvPr userDrawn="1"/>
          </p:nvSpPr>
          <p:spPr>
            <a:xfrm>
              <a:off x="472544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16B728AF-C15E-2473-DDF1-409342176780}"/>
                </a:ext>
              </a:extLst>
            </p:cNvPr>
            <p:cNvSpPr/>
            <p:nvPr userDrawn="1"/>
          </p:nvSpPr>
          <p:spPr>
            <a:xfrm>
              <a:off x="1294890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565E8AF-FE9A-E32A-573B-75C5553453D0}"/>
                </a:ext>
              </a:extLst>
            </p:cNvPr>
            <p:cNvSpPr/>
            <p:nvPr userDrawn="1"/>
          </p:nvSpPr>
          <p:spPr>
            <a:xfrm>
              <a:off x="-349803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58D638D-6DDE-C098-C7C2-6161FA91CF41}"/>
                </a:ext>
              </a:extLst>
            </p:cNvPr>
            <p:cNvSpPr/>
            <p:nvPr userDrawn="1"/>
          </p:nvSpPr>
          <p:spPr>
            <a:xfrm>
              <a:off x="472544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06ABD0D7-998D-C87F-D9DF-FE60B8171AE9}"/>
                </a:ext>
              </a:extLst>
            </p:cNvPr>
            <p:cNvSpPr/>
            <p:nvPr userDrawn="1"/>
          </p:nvSpPr>
          <p:spPr>
            <a:xfrm>
              <a:off x="1294890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8CD6EB0A-935A-2D1E-D4A7-876B6D24158A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046" y="365803"/>
            <a:ext cx="5830671" cy="670438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rgbClr val="2B4AF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49E4E78-B4E2-0FD8-91F1-D89060CCEA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31087" y="1348626"/>
            <a:ext cx="4148383" cy="482481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7418A2-BFDB-C990-0E43-B6EFED2BA7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3046" y="1348625"/>
            <a:ext cx="5830671" cy="482481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A433A09-853B-C90D-2EF2-FDEC236AB1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627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2F9EDE-83EA-B4B4-10CB-9ACCCE82EC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634" y="6433564"/>
            <a:ext cx="574095" cy="21069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F2EE1C6-E723-9D1F-1CA2-F1CB55806C22}"/>
              </a:ext>
            </a:extLst>
          </p:cNvPr>
          <p:cNvSpPr/>
          <p:nvPr userDrawn="1"/>
        </p:nvSpPr>
        <p:spPr>
          <a:xfrm>
            <a:off x="6703456" y="-64009"/>
            <a:ext cx="5488543" cy="69860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212125-6737-9BD5-2FD1-EE1AC4D5AF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05599" y="6395550"/>
            <a:ext cx="1543059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47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22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 of Contents/Agenda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BBA9B01A-2AC8-0D19-2D9E-BB0F22EDC06D}"/>
              </a:ext>
            </a:extLst>
          </p:cNvPr>
          <p:cNvGrpSpPr/>
          <p:nvPr userDrawn="1"/>
        </p:nvGrpSpPr>
        <p:grpSpPr>
          <a:xfrm>
            <a:off x="8509320" y="-308337"/>
            <a:ext cx="4244780" cy="3657600"/>
            <a:chOff x="8509320" y="-308337"/>
            <a:chExt cx="4244780" cy="3657600"/>
          </a:xfrm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AC8247F3-AC79-8360-5927-92DEB3812F28}"/>
                </a:ext>
              </a:extLst>
            </p:cNvPr>
            <p:cNvSpPr/>
            <p:nvPr userDrawn="1"/>
          </p:nvSpPr>
          <p:spPr>
            <a:xfrm>
              <a:off x="10102340" y="6060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48F493BF-AC98-B53A-6453-D7E2A79A22B6}"/>
                </a:ext>
              </a:extLst>
            </p:cNvPr>
            <p:cNvSpPr/>
            <p:nvPr userDrawn="1"/>
          </p:nvSpPr>
          <p:spPr>
            <a:xfrm>
              <a:off x="11163044" y="6060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C4D574C3-915B-0E1F-E4D8-8749C8506973}"/>
                </a:ext>
              </a:extLst>
            </p:cNvPr>
            <p:cNvSpPr/>
            <p:nvPr userDrawn="1"/>
          </p:nvSpPr>
          <p:spPr>
            <a:xfrm>
              <a:off x="10632692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AED8ED01-7165-E31F-125E-69995C45B1A4}"/>
                </a:ext>
              </a:extLst>
            </p:cNvPr>
            <p:cNvSpPr/>
            <p:nvPr userDrawn="1"/>
          </p:nvSpPr>
          <p:spPr>
            <a:xfrm>
              <a:off x="11693396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34133983-018F-B61F-CA96-2E5B597AB436}"/>
                </a:ext>
              </a:extLst>
            </p:cNvPr>
            <p:cNvSpPr/>
            <p:nvPr userDrawn="1"/>
          </p:nvSpPr>
          <p:spPr>
            <a:xfrm>
              <a:off x="9039672" y="6060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3B385CDC-1196-751D-9AEF-A44689C756CB}"/>
                </a:ext>
              </a:extLst>
            </p:cNvPr>
            <p:cNvSpPr/>
            <p:nvPr userDrawn="1"/>
          </p:nvSpPr>
          <p:spPr>
            <a:xfrm>
              <a:off x="8509320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1B17F43F-2F98-7654-4FFB-6493C5C93871}"/>
                </a:ext>
              </a:extLst>
            </p:cNvPr>
            <p:cNvSpPr/>
            <p:nvPr userDrawn="1"/>
          </p:nvSpPr>
          <p:spPr>
            <a:xfrm>
              <a:off x="9570024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FB460C60-8025-7C50-D1B4-5B83DB9F9932}"/>
                </a:ext>
              </a:extLst>
            </p:cNvPr>
            <p:cNvSpPr/>
            <p:nvPr userDrawn="1"/>
          </p:nvSpPr>
          <p:spPr>
            <a:xfrm>
              <a:off x="11163044" y="24348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FD00B7A7-D1BB-25D3-7C79-7646ACF9D39E}"/>
                </a:ext>
              </a:extLst>
            </p:cNvPr>
            <p:cNvSpPr/>
            <p:nvPr userDrawn="1"/>
          </p:nvSpPr>
          <p:spPr>
            <a:xfrm>
              <a:off x="10632692" y="15204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exagon 31">
              <a:extLst>
                <a:ext uri="{FF2B5EF4-FFF2-40B4-BE49-F238E27FC236}">
                  <a16:creationId xmlns:a16="http://schemas.microsoft.com/office/drawing/2014/main" id="{31660575-7A10-558F-68B1-ADD83A08F998}"/>
                </a:ext>
              </a:extLst>
            </p:cNvPr>
            <p:cNvSpPr/>
            <p:nvPr userDrawn="1"/>
          </p:nvSpPr>
          <p:spPr>
            <a:xfrm>
              <a:off x="11693396" y="15204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448065"/>
            <a:ext cx="10972800" cy="476405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Contents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7CC7BCE-AB9E-A53E-3C18-0E7F68ABD5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5462" y="1424668"/>
            <a:ext cx="10972800" cy="4756150"/>
          </a:xfrm>
          <a:noFill/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2000">
                <a:solidFill>
                  <a:srgbClr val="00000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B3BC146-06FA-8C98-3359-23D284AA02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6269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4AF8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5EE56661-C5E7-F9C9-0E8A-E0B6595FE38D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B28380-0EF6-5418-EF27-A46E13C94F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634" y="6433564"/>
            <a:ext cx="574095" cy="21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524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, Text, &amp; Image - Left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61BD6B-23B7-1E51-539F-0A5F21C8A3CE}"/>
              </a:ext>
            </a:extLst>
          </p:cNvPr>
          <p:cNvSpPr/>
          <p:nvPr userDrawn="1"/>
        </p:nvSpPr>
        <p:spPr>
          <a:xfrm>
            <a:off x="6718302" y="0"/>
            <a:ext cx="54736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640923C-568C-59B7-6E71-95FD0EB669AC}"/>
              </a:ext>
            </a:extLst>
          </p:cNvPr>
          <p:cNvGrpSpPr/>
          <p:nvPr userDrawn="1"/>
        </p:nvGrpSpPr>
        <p:grpSpPr>
          <a:xfrm>
            <a:off x="-349803" y="3706696"/>
            <a:ext cx="2467039" cy="3289385"/>
            <a:chOff x="-349803" y="3706696"/>
            <a:chExt cx="2467039" cy="3289385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F64CB3A-2E7B-BB36-1996-8EA9C168F5A7}"/>
                </a:ext>
              </a:extLst>
            </p:cNvPr>
            <p:cNvSpPr/>
            <p:nvPr userDrawn="1"/>
          </p:nvSpPr>
          <p:spPr>
            <a:xfrm>
              <a:off x="-349803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1909182-3ECC-C769-D40C-9DC53639B277}"/>
                </a:ext>
              </a:extLst>
            </p:cNvPr>
            <p:cNvSpPr/>
            <p:nvPr userDrawn="1"/>
          </p:nvSpPr>
          <p:spPr>
            <a:xfrm>
              <a:off x="472544" y="3706696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D5B66F7-BFC3-3014-DE1A-22B445223EE3}"/>
                </a:ext>
              </a:extLst>
            </p:cNvPr>
            <p:cNvSpPr/>
            <p:nvPr userDrawn="1"/>
          </p:nvSpPr>
          <p:spPr>
            <a:xfrm>
              <a:off x="-349803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6D2C6D4-1B94-9BCC-C610-BFA4499955BB}"/>
                </a:ext>
              </a:extLst>
            </p:cNvPr>
            <p:cNvSpPr/>
            <p:nvPr userDrawn="1"/>
          </p:nvSpPr>
          <p:spPr>
            <a:xfrm>
              <a:off x="472544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EE65FB3-3823-758C-FFB6-D904290C8909}"/>
                </a:ext>
              </a:extLst>
            </p:cNvPr>
            <p:cNvSpPr/>
            <p:nvPr userDrawn="1"/>
          </p:nvSpPr>
          <p:spPr>
            <a:xfrm>
              <a:off x="1294890" y="4529042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DC7C305-0B88-7EC8-9D46-624D4EBED807}"/>
                </a:ext>
              </a:extLst>
            </p:cNvPr>
            <p:cNvSpPr/>
            <p:nvPr userDrawn="1"/>
          </p:nvSpPr>
          <p:spPr>
            <a:xfrm>
              <a:off x="-349803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113E66F-B77F-11B5-BEA6-D3668C367E9D}"/>
                </a:ext>
              </a:extLst>
            </p:cNvPr>
            <p:cNvSpPr/>
            <p:nvPr userDrawn="1"/>
          </p:nvSpPr>
          <p:spPr>
            <a:xfrm>
              <a:off x="472544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E481259-94C0-62C3-3D62-281134F5CB7A}"/>
                </a:ext>
              </a:extLst>
            </p:cNvPr>
            <p:cNvSpPr/>
            <p:nvPr userDrawn="1"/>
          </p:nvSpPr>
          <p:spPr>
            <a:xfrm>
              <a:off x="1294890" y="5351388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78EB55F-70DC-DEA8-AB50-F1FC3042D123}"/>
                </a:ext>
              </a:extLst>
            </p:cNvPr>
            <p:cNvSpPr/>
            <p:nvPr userDrawn="1"/>
          </p:nvSpPr>
          <p:spPr>
            <a:xfrm>
              <a:off x="-349803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F16A47B-5166-5FE8-B249-0786E888279B}"/>
                </a:ext>
              </a:extLst>
            </p:cNvPr>
            <p:cNvSpPr/>
            <p:nvPr userDrawn="1"/>
          </p:nvSpPr>
          <p:spPr>
            <a:xfrm>
              <a:off x="472544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D79DCB6-BE8B-FF10-CAD7-96D62415FC1E}"/>
                </a:ext>
              </a:extLst>
            </p:cNvPr>
            <p:cNvSpPr/>
            <p:nvPr userDrawn="1"/>
          </p:nvSpPr>
          <p:spPr>
            <a:xfrm>
              <a:off x="1294890" y="6173735"/>
              <a:ext cx="822346" cy="8223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8CD6EB0A-935A-2D1E-D4A7-876B6D24158A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046" y="365803"/>
            <a:ext cx="5830671" cy="670438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rgbClr val="2B4AF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49E4E78-B4E2-0FD8-91F1-D89060CCEA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31087" y="1348626"/>
            <a:ext cx="4148383" cy="482481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7418A2-BFDB-C990-0E43-B6EFED2BA7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3046" y="1348625"/>
            <a:ext cx="5830671" cy="4824813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A433A09-853B-C90D-2EF2-FDEC236AB1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627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44B9CA-6447-8AF0-7B3E-F3CA32F634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634" y="6433564"/>
            <a:ext cx="574095" cy="2106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81DC18-2313-0655-A168-7569669272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05599" y="6395550"/>
            <a:ext cx="1543059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163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t. Header, Text, &amp; Image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21906F13-F3B2-0DB6-BA09-45F5D5BE431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A97E0B08-2515-AB7D-F516-E24266BB3960}"/>
              </a:ext>
            </a:extLst>
          </p:cNvPr>
          <p:cNvPicPr/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FD59DE03-E5AD-218F-023F-227F8A54F2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15754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4AF8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013BAC-79F7-EA52-D239-75391F06E396}"/>
              </a:ext>
            </a:extLst>
          </p:cNvPr>
          <p:cNvSpPr/>
          <p:nvPr userDrawn="1"/>
        </p:nvSpPr>
        <p:spPr>
          <a:xfrm>
            <a:off x="0" y="0"/>
            <a:ext cx="5472419" cy="67673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785" y="924621"/>
            <a:ext cx="4356109" cy="526586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DCA5BE-FA1D-FD97-1481-9AE174FAF5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32926" y="924622"/>
            <a:ext cx="5516011" cy="5256092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65B666AA-61BC-4E54-787A-80234F1C05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1786" y="3429000"/>
            <a:ext cx="4356108" cy="2744439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AAADFF-50C5-5C0D-07E2-4FA1FD712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5AC51C-3DE9-8E3E-B7AF-83F88E5DAFCB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rgbClr val="2B4A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  <a:endParaRPr lang="en-US" sz="800" b="0" i="0" dirty="0">
              <a:solidFill>
                <a:srgbClr val="2B4A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7703777-2FE0-9F88-0EA7-8C28E780525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46573" y="6392913"/>
            <a:ext cx="1525846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104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lt. Header, Text, &amp; Image Right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E013BAC-79F7-EA52-D239-75391F06E396}"/>
              </a:ext>
            </a:extLst>
          </p:cNvPr>
          <p:cNvSpPr/>
          <p:nvPr userDrawn="1"/>
        </p:nvSpPr>
        <p:spPr>
          <a:xfrm>
            <a:off x="0" y="-1"/>
            <a:ext cx="5472419" cy="69370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A97E0B08-2515-AB7D-F516-E24266BB3960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FD59DE03-E5AD-218F-023F-227F8A54F2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15754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4AF8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785" y="924621"/>
            <a:ext cx="4356109" cy="526586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DCA5BE-FA1D-FD97-1481-9AE174FAF5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32926" y="924622"/>
            <a:ext cx="5516011" cy="5256092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65B666AA-61BC-4E54-787A-80234F1C05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1786" y="3429000"/>
            <a:ext cx="4356108" cy="2744439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CF548A-41A2-46E8-7591-6433F95AD6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D54DF8-D445-E086-80DE-F2DBAEA033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46573" y="6392913"/>
            <a:ext cx="1525846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599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lt. Header, Text, &amp; Image Right Blue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21906F13-F3B2-0DB6-BA09-45F5D5BE431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013BAC-79F7-EA52-D239-75391F06E396}"/>
              </a:ext>
            </a:extLst>
          </p:cNvPr>
          <p:cNvSpPr/>
          <p:nvPr userDrawn="1"/>
        </p:nvSpPr>
        <p:spPr>
          <a:xfrm>
            <a:off x="0" y="0"/>
            <a:ext cx="3333262" cy="67673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A97E0B08-2515-AB7D-F516-E24266BB3960}"/>
              </a:ext>
            </a:extLst>
          </p:cNvPr>
          <p:cNvPicPr/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FD59DE03-E5AD-218F-023F-227F8A54F2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15754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4AF8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0393" y="924621"/>
            <a:ext cx="2835481" cy="526586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DCA5BE-FA1D-FD97-1481-9AE174FAF5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05076" y="924622"/>
            <a:ext cx="7743862" cy="5256092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65B666AA-61BC-4E54-787A-80234F1C05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0393" y="3429000"/>
            <a:ext cx="2835480" cy="2744439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E30EFE-54C6-49A3-E739-4B9C539FA4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4F3377-1BAB-6BC7-0A2E-1E4418108507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rgbClr val="2B4A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  <a:endParaRPr lang="en-US" sz="800" b="0" i="0" dirty="0">
              <a:solidFill>
                <a:srgbClr val="2B4A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0984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lt. Header, Text, &amp; Image Right Dark Blue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21906F13-F3B2-0DB6-BA09-45F5D5BE431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013BAC-79F7-EA52-D239-75391F06E396}"/>
              </a:ext>
            </a:extLst>
          </p:cNvPr>
          <p:cNvSpPr/>
          <p:nvPr userDrawn="1"/>
        </p:nvSpPr>
        <p:spPr>
          <a:xfrm>
            <a:off x="0" y="0"/>
            <a:ext cx="3333262" cy="676734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A97E0B08-2515-AB7D-F516-E24266BB3960}"/>
              </a:ext>
            </a:extLst>
          </p:cNvPr>
          <p:cNvPicPr/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FD59DE03-E5AD-218F-023F-227F8A54F2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15754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B4AF8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438DE9-D90B-AB5F-AE15-FBE3CAF66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0393" y="924621"/>
            <a:ext cx="2835481" cy="526586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DCA5BE-FA1D-FD97-1481-9AE174FAF5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05076" y="924622"/>
            <a:ext cx="7743862" cy="5256092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rgbClr val="0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65B666AA-61BC-4E54-787A-80234F1C05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0393" y="3429000"/>
            <a:ext cx="2835480" cy="2744439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B6C89A-66DE-8EFA-9C5C-A018D69FC0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5B0717-55F7-7309-FF96-054362B18251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rgbClr val="2B4A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  <a:endParaRPr lang="en-US" sz="800" b="0" i="0" dirty="0">
              <a:solidFill>
                <a:srgbClr val="2B4A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013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 of Contents/Agenda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8ED4DB-CD3A-601B-F103-DDAB784D009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488A092-29FB-6AEF-36EE-110C56B7A786}"/>
              </a:ext>
            </a:extLst>
          </p:cNvPr>
          <p:cNvGrpSpPr/>
          <p:nvPr userDrawn="1"/>
        </p:nvGrpSpPr>
        <p:grpSpPr>
          <a:xfrm>
            <a:off x="8509320" y="-308337"/>
            <a:ext cx="4244780" cy="3657600"/>
            <a:chOff x="8509320" y="-308337"/>
            <a:chExt cx="4244780" cy="3657600"/>
          </a:xfrm>
          <a:solidFill>
            <a:srgbClr val="1D42DD"/>
          </a:solidFill>
        </p:grpSpPr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E1A4A434-A8BA-C581-8824-E16113E44BCC}"/>
                </a:ext>
              </a:extLst>
            </p:cNvPr>
            <p:cNvSpPr/>
            <p:nvPr userDrawn="1"/>
          </p:nvSpPr>
          <p:spPr>
            <a:xfrm>
              <a:off x="10102340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exagon 33">
              <a:extLst>
                <a:ext uri="{FF2B5EF4-FFF2-40B4-BE49-F238E27FC236}">
                  <a16:creationId xmlns:a16="http://schemas.microsoft.com/office/drawing/2014/main" id="{C1166FE8-4198-0B38-BCE6-B97A128691A9}"/>
                </a:ext>
              </a:extLst>
            </p:cNvPr>
            <p:cNvSpPr/>
            <p:nvPr userDrawn="1"/>
          </p:nvSpPr>
          <p:spPr>
            <a:xfrm>
              <a:off x="11163044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exagon 34">
              <a:extLst>
                <a:ext uri="{FF2B5EF4-FFF2-40B4-BE49-F238E27FC236}">
                  <a16:creationId xmlns:a16="http://schemas.microsoft.com/office/drawing/2014/main" id="{564AD846-F699-C6C6-CEB0-F04FD0B1A8DE}"/>
                </a:ext>
              </a:extLst>
            </p:cNvPr>
            <p:cNvSpPr/>
            <p:nvPr userDrawn="1"/>
          </p:nvSpPr>
          <p:spPr>
            <a:xfrm>
              <a:off x="10632692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exagon 35">
              <a:extLst>
                <a:ext uri="{FF2B5EF4-FFF2-40B4-BE49-F238E27FC236}">
                  <a16:creationId xmlns:a16="http://schemas.microsoft.com/office/drawing/2014/main" id="{96574885-208C-808D-44BC-58C8AA863A5B}"/>
                </a:ext>
              </a:extLst>
            </p:cNvPr>
            <p:cNvSpPr/>
            <p:nvPr userDrawn="1"/>
          </p:nvSpPr>
          <p:spPr>
            <a:xfrm>
              <a:off x="11693396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E0571080-0C5A-B24E-F3B6-7596BE620090}"/>
                </a:ext>
              </a:extLst>
            </p:cNvPr>
            <p:cNvSpPr/>
            <p:nvPr userDrawn="1"/>
          </p:nvSpPr>
          <p:spPr>
            <a:xfrm>
              <a:off x="9039672" y="6060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Hexagon 37">
              <a:extLst>
                <a:ext uri="{FF2B5EF4-FFF2-40B4-BE49-F238E27FC236}">
                  <a16:creationId xmlns:a16="http://schemas.microsoft.com/office/drawing/2014/main" id="{D5E7011C-9D23-4914-9339-DE6952AEC01A}"/>
                </a:ext>
              </a:extLst>
            </p:cNvPr>
            <p:cNvSpPr/>
            <p:nvPr userDrawn="1"/>
          </p:nvSpPr>
          <p:spPr>
            <a:xfrm>
              <a:off x="8509320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Hexagon 38">
              <a:extLst>
                <a:ext uri="{FF2B5EF4-FFF2-40B4-BE49-F238E27FC236}">
                  <a16:creationId xmlns:a16="http://schemas.microsoft.com/office/drawing/2014/main" id="{EBDF0BB9-3CE7-9EF2-10B9-AB7EC067D713}"/>
                </a:ext>
              </a:extLst>
            </p:cNvPr>
            <p:cNvSpPr/>
            <p:nvPr userDrawn="1"/>
          </p:nvSpPr>
          <p:spPr>
            <a:xfrm>
              <a:off x="9570024" y="-308337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Hexagon 39">
              <a:extLst>
                <a:ext uri="{FF2B5EF4-FFF2-40B4-BE49-F238E27FC236}">
                  <a16:creationId xmlns:a16="http://schemas.microsoft.com/office/drawing/2014/main" id="{430B70F9-149C-4EDB-ED48-99DD0C0446F1}"/>
                </a:ext>
              </a:extLst>
            </p:cNvPr>
            <p:cNvSpPr/>
            <p:nvPr userDrawn="1"/>
          </p:nvSpPr>
          <p:spPr>
            <a:xfrm>
              <a:off x="11163044" y="24348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Hexagon 40">
              <a:extLst>
                <a:ext uri="{FF2B5EF4-FFF2-40B4-BE49-F238E27FC236}">
                  <a16:creationId xmlns:a16="http://schemas.microsoft.com/office/drawing/2014/main" id="{7117C7C4-C9EE-226B-BD57-9A68EBB9C735}"/>
                </a:ext>
              </a:extLst>
            </p:cNvPr>
            <p:cNvSpPr/>
            <p:nvPr userDrawn="1"/>
          </p:nvSpPr>
          <p:spPr>
            <a:xfrm>
              <a:off x="10632692" y="15204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exagon 41">
              <a:extLst>
                <a:ext uri="{FF2B5EF4-FFF2-40B4-BE49-F238E27FC236}">
                  <a16:creationId xmlns:a16="http://schemas.microsoft.com/office/drawing/2014/main" id="{285A7E31-ED81-3D62-8DDD-F7D04A2167AB}"/>
                </a:ext>
              </a:extLst>
            </p:cNvPr>
            <p:cNvSpPr/>
            <p:nvPr userDrawn="1"/>
          </p:nvSpPr>
          <p:spPr>
            <a:xfrm>
              <a:off x="11693396" y="1520463"/>
              <a:ext cx="1060704" cy="914400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3729CE-FF9B-0E86-571A-B1CDED0C28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186" y="1347107"/>
            <a:ext cx="10970284" cy="4833604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 descr="A white background with a colorful border&#10;&#10;Description automatically generated">
            <a:extLst>
              <a:ext uri="{FF2B5EF4-FFF2-40B4-BE49-F238E27FC236}">
                <a16:creationId xmlns:a16="http://schemas.microsoft.com/office/drawing/2014/main" id="{3F862B31-2542-5123-E36C-8D9478EE6CD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316"/>
            <a:ext cx="5473700" cy="82684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139CBE9-A7BE-6BB1-DB39-21CD4228D6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4327E7-4206-6B58-E8A0-8932881CCE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448065"/>
            <a:ext cx="10972800" cy="476405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020C7D-C659-9E92-6DCD-0DA78BCD7D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3103" y="6437186"/>
            <a:ext cx="555158" cy="2034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D1355A-9683-29D2-E9D5-CF65932BB24C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931072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941ED5-6414-08EA-1018-4801D5F2F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157" y="387070"/>
            <a:ext cx="10984105" cy="593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C4A8BB-BAF1-1AD3-F77B-E72197D4D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4157" y="1298234"/>
            <a:ext cx="10984104" cy="4869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D8A1FAB-4624-A905-CBDE-2FB48939FA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45061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rgbClr val="2B4AF8"/>
                </a:solidFill>
              </a:defRPr>
            </a:lvl1pPr>
          </a:lstStyle>
          <a:p>
            <a:fld id="{72013A5F-3CCD-EA4F-9617-08ABC8D28B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200090-DBBA-7828-B800-E45550BDAC82}"/>
              </a:ext>
            </a:extLst>
          </p:cNvPr>
          <p:cNvSpPr txBox="1"/>
          <p:nvPr userDrawn="1"/>
        </p:nvSpPr>
        <p:spPr>
          <a:xfrm>
            <a:off x="3940929" y="6395792"/>
            <a:ext cx="431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dirty="0">
                <a:solidFill>
                  <a:srgbClr val="2B4A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©2025 Carolina Biological Supply Company</a:t>
            </a:r>
          </a:p>
          <a:p>
            <a:pPr algn="ctr"/>
            <a:r>
              <a:rPr lang="en-US" sz="800" b="0" i="0" dirty="0">
                <a:latin typeface="Arial" panose="020B0604020202020204" pitchFamily="34" charset="0"/>
                <a:cs typeface="Arial" panose="020B0604020202020204" pitchFamily="34" charset="0"/>
              </a:rPr>
              <a:t>Unauthorized reproduction, distribution, or display of copyrighted materials is prohibited.</a:t>
            </a:r>
            <a:endParaRPr lang="en-US" sz="800" b="0" i="0" dirty="0">
              <a:solidFill>
                <a:srgbClr val="2B4A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64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52" r:id="rId2"/>
    <p:sldLayoutId id="2147483669" r:id="rId3"/>
    <p:sldLayoutId id="2147483750" r:id="rId4"/>
    <p:sldLayoutId id="2147483660" r:id="rId5"/>
    <p:sldLayoutId id="2147483690" r:id="rId6"/>
    <p:sldLayoutId id="2147483701" r:id="rId7"/>
    <p:sldLayoutId id="2147483726" r:id="rId8"/>
    <p:sldLayoutId id="2147483727" r:id="rId9"/>
    <p:sldLayoutId id="2147483728" r:id="rId10"/>
    <p:sldLayoutId id="2147483702" r:id="rId11"/>
    <p:sldLayoutId id="2147483703" r:id="rId12"/>
    <p:sldLayoutId id="2147483704" r:id="rId13"/>
    <p:sldLayoutId id="2147483651" r:id="rId14"/>
    <p:sldLayoutId id="2147483670" r:id="rId15"/>
    <p:sldLayoutId id="2147483653" r:id="rId16"/>
    <p:sldLayoutId id="2147483666" r:id="rId17"/>
    <p:sldLayoutId id="2147483691" r:id="rId18"/>
    <p:sldLayoutId id="2147483729" r:id="rId19"/>
    <p:sldLayoutId id="2147483730" r:id="rId20"/>
    <p:sldLayoutId id="2147483731" r:id="rId21"/>
    <p:sldLayoutId id="2147483705" r:id="rId22"/>
    <p:sldLayoutId id="2147483706" r:id="rId23"/>
    <p:sldLayoutId id="2147483707" r:id="rId24"/>
    <p:sldLayoutId id="2147483652" r:id="rId25"/>
    <p:sldLayoutId id="2147483661" r:id="rId26"/>
    <p:sldLayoutId id="2147483692" r:id="rId27"/>
    <p:sldLayoutId id="2147483732" r:id="rId28"/>
    <p:sldLayoutId id="2147483733" r:id="rId29"/>
    <p:sldLayoutId id="2147483734" r:id="rId30"/>
    <p:sldLayoutId id="2147483708" r:id="rId31"/>
    <p:sldLayoutId id="2147483709" r:id="rId32"/>
    <p:sldLayoutId id="2147483710" r:id="rId33"/>
    <p:sldLayoutId id="2147483655" r:id="rId34"/>
    <p:sldLayoutId id="2147483662" r:id="rId35"/>
    <p:sldLayoutId id="2147483693" r:id="rId36"/>
    <p:sldLayoutId id="2147483735" r:id="rId37"/>
    <p:sldLayoutId id="2147483736" r:id="rId38"/>
    <p:sldLayoutId id="2147483737" r:id="rId39"/>
    <p:sldLayoutId id="2147483711" r:id="rId40"/>
    <p:sldLayoutId id="2147483712" r:id="rId41"/>
    <p:sldLayoutId id="2147483713" r:id="rId42"/>
    <p:sldLayoutId id="2147483663" r:id="rId43"/>
    <p:sldLayoutId id="2147483656" r:id="rId44"/>
    <p:sldLayoutId id="2147483694" r:id="rId45"/>
    <p:sldLayoutId id="2147483738" r:id="rId46"/>
    <p:sldLayoutId id="2147483739" r:id="rId47"/>
    <p:sldLayoutId id="2147483740" r:id="rId48"/>
    <p:sldLayoutId id="2147483714" r:id="rId49"/>
    <p:sldLayoutId id="2147483715" r:id="rId50"/>
    <p:sldLayoutId id="2147483716" r:id="rId51"/>
    <p:sldLayoutId id="2147483664" r:id="rId52"/>
    <p:sldLayoutId id="2147483665" r:id="rId53"/>
    <p:sldLayoutId id="2147483695" r:id="rId54"/>
    <p:sldLayoutId id="2147483741" r:id="rId55"/>
    <p:sldLayoutId id="2147483742" r:id="rId56"/>
    <p:sldLayoutId id="2147483743" r:id="rId57"/>
    <p:sldLayoutId id="2147483717" r:id="rId58"/>
    <p:sldLayoutId id="2147483718" r:id="rId59"/>
    <p:sldLayoutId id="2147483719" r:id="rId60"/>
    <p:sldLayoutId id="2147483657" r:id="rId61"/>
    <p:sldLayoutId id="2147483658" r:id="rId62"/>
    <p:sldLayoutId id="2147483696" r:id="rId63"/>
    <p:sldLayoutId id="2147483744" r:id="rId64"/>
    <p:sldLayoutId id="2147483745" r:id="rId65"/>
    <p:sldLayoutId id="2147483746" r:id="rId66"/>
    <p:sldLayoutId id="2147483720" r:id="rId67"/>
    <p:sldLayoutId id="2147483721" r:id="rId68"/>
    <p:sldLayoutId id="2147483722" r:id="rId69"/>
    <p:sldLayoutId id="2147483667" r:id="rId70"/>
    <p:sldLayoutId id="2147483668" r:id="rId71"/>
    <p:sldLayoutId id="2147483697" r:id="rId72"/>
    <p:sldLayoutId id="2147483747" r:id="rId73"/>
    <p:sldLayoutId id="2147483748" r:id="rId74"/>
    <p:sldLayoutId id="2147483749" r:id="rId75"/>
    <p:sldLayoutId id="2147483723" r:id="rId76"/>
    <p:sldLayoutId id="2147483724" r:id="rId77"/>
    <p:sldLayoutId id="2147483725" r:id="rId78"/>
    <p:sldLayoutId id="2147483686" r:id="rId79"/>
    <p:sldLayoutId id="2147483698" r:id="rId80"/>
    <p:sldLayoutId id="2147483688" r:id="rId81"/>
    <p:sldLayoutId id="2147483699" r:id="rId82"/>
    <p:sldLayoutId id="2147483689" r:id="rId83"/>
    <p:sldLayoutId id="2147483700" r:id="rId8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lang="en-US" sz="2000" kern="1200" dirty="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5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30.png"/><Relationship Id="rId4" Type="http://schemas.openxmlformats.org/officeDocument/2006/relationships/hyperlink" Target="http://www.carolina.com/anatomy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29EB1-CAD6-6AD2-9D30-7AB699FD9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4469" y="2808750"/>
            <a:ext cx="6389076" cy="963501"/>
          </a:xfrm>
        </p:spPr>
        <p:txBody>
          <a:bodyPr/>
          <a:lstStyle/>
          <a:p>
            <a:pPr algn="l"/>
            <a:r>
              <a:rPr lang="en-US" dirty="0">
                <a:latin typeface="Arial"/>
                <a:cs typeface="Arial"/>
              </a:rPr>
              <a:t>What’s New at Carolina?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D77D4F-82E9-8FE4-97E4-1FBEAA452F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4469" y="3704022"/>
            <a:ext cx="6389076" cy="40907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Arial"/>
                <a:cs typeface="Arial"/>
              </a:rPr>
              <a:t>THOA Conference 2025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839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A78F7E-7907-46BE-7EA3-6ADF1157C3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Dissection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AE26EA-B000-AE7C-466F-88F82ADDF4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Dissection Options</a:t>
            </a:r>
          </a:p>
          <a:p>
            <a:pPr marL="331470" lvl="1" indent="-285750">
              <a:buSzPct val="130000"/>
              <a:buFont typeface="Arial" panose="020B0604020202020204" pitchFamily="34" charset="0"/>
              <a:buChar char="•"/>
            </a:pPr>
            <a:r>
              <a:rPr lang="en-US" dirty="0"/>
              <a:t>Specimen</a:t>
            </a:r>
          </a:p>
          <a:p>
            <a:pPr marL="788670" lvl="2" indent="-285750">
              <a:buSzPct val="130000"/>
              <a:buFont typeface="Arial" panose="020B0604020202020204" pitchFamily="34" charset="0"/>
              <a:buChar char="•"/>
            </a:pPr>
            <a:r>
              <a:rPr lang="en-US" dirty="0"/>
              <a:t>Hearts (sheep, pig, cow)</a:t>
            </a:r>
          </a:p>
          <a:p>
            <a:pPr marL="788670" lvl="2" indent="-285750">
              <a:buSzPct val="130000"/>
              <a:buFont typeface="Arial" panose="020B0604020202020204" pitchFamily="34" charset="0"/>
              <a:buChar char="•"/>
            </a:pPr>
            <a:r>
              <a:rPr lang="en-US" dirty="0"/>
              <a:t>Brains</a:t>
            </a:r>
          </a:p>
          <a:p>
            <a:pPr marL="788670" lvl="2" indent="-285750">
              <a:buSzPct val="130000"/>
              <a:buFont typeface="Arial" panose="020B0604020202020204" pitchFamily="34" charset="0"/>
              <a:buChar char="•"/>
            </a:pPr>
            <a:r>
              <a:rPr lang="en-US" dirty="0"/>
              <a:t>Eyes</a:t>
            </a:r>
          </a:p>
          <a:p>
            <a:pPr marL="788670" lvl="2" indent="-285750">
              <a:buSzPct val="130000"/>
              <a:buFont typeface="Arial" panose="020B0604020202020204" pitchFamily="34" charset="0"/>
              <a:buChar char="•"/>
            </a:pPr>
            <a:r>
              <a:rPr lang="en-US" dirty="0"/>
              <a:t>Kidneys</a:t>
            </a:r>
          </a:p>
          <a:p>
            <a:pPr marL="788670" lvl="2" indent="-285750">
              <a:buSzPct val="130000"/>
              <a:buFont typeface="Arial" panose="020B0604020202020204" pitchFamily="34" charset="0"/>
              <a:buChar char="•"/>
            </a:pPr>
            <a:r>
              <a:rPr lang="en-US" dirty="0"/>
              <a:t>Sheep plucks</a:t>
            </a:r>
          </a:p>
          <a:p>
            <a:pPr marL="331470" lvl="1" indent="-285750">
              <a:buSzPct val="130000"/>
              <a:buFont typeface="Arial" panose="020B0604020202020204" pitchFamily="34" charset="0"/>
              <a:buChar char="•"/>
            </a:pPr>
            <a:r>
              <a:rPr lang="en-US" dirty="0"/>
              <a:t>Fixatives</a:t>
            </a:r>
          </a:p>
          <a:p>
            <a:pPr marL="788670" lvl="2" indent="-285750">
              <a:buSzPct val="130000"/>
              <a:buFont typeface="Arial" panose="020B0604020202020204" pitchFamily="34" charset="0"/>
              <a:buChar char="•"/>
            </a:pPr>
            <a:r>
              <a:rPr lang="en-US" dirty="0"/>
              <a:t>Carolina’s Perfect Solution</a:t>
            </a:r>
            <a:r>
              <a:rPr lang="en-US" baseline="30000" dirty="0"/>
              <a:t>®</a:t>
            </a:r>
            <a:r>
              <a:rPr lang="en-US" dirty="0"/>
              <a:t> </a:t>
            </a:r>
          </a:p>
          <a:p>
            <a:pPr marL="788670" lvl="2" indent="-285750">
              <a:buSzPct val="130000"/>
              <a:buFont typeface="Arial" panose="020B0604020202020204" pitchFamily="34" charset="0"/>
              <a:buChar char="•"/>
            </a:pPr>
            <a:r>
              <a:rPr lang="en-US" dirty="0"/>
              <a:t>Formalin</a:t>
            </a:r>
          </a:p>
          <a:p>
            <a:pPr marL="331470" lvl="1" indent="-285750">
              <a:buSzPct val="130000"/>
              <a:buFont typeface="Arial" panose="020B0604020202020204" pitchFamily="34" charset="0"/>
              <a:buChar char="•"/>
            </a:pPr>
            <a:r>
              <a:rPr lang="en-US" dirty="0"/>
              <a:t>Package Types</a:t>
            </a:r>
          </a:p>
          <a:p>
            <a:pPr marL="788670" lvl="2" indent="-285750">
              <a:buSzPct val="130000"/>
              <a:buFont typeface="Arial" panose="020B0604020202020204" pitchFamily="34" charset="0"/>
              <a:buChar char="•"/>
            </a:pPr>
            <a:r>
              <a:rPr lang="en-US" dirty="0"/>
              <a:t>Vacuum sealed bag (1 per bag or bulk)</a:t>
            </a:r>
          </a:p>
          <a:p>
            <a:pPr marL="788670" lvl="2" indent="-285750">
              <a:buSzPct val="130000"/>
              <a:buFont typeface="Arial" panose="020B0604020202020204" pitchFamily="34" charset="0"/>
              <a:buChar char="•"/>
            </a:pPr>
            <a:r>
              <a:rPr lang="en-US" dirty="0"/>
              <a:t>Pail</a:t>
            </a:r>
          </a:p>
          <a:p>
            <a:pPr marL="331470" lvl="1" indent="-285750">
              <a:buSzPct val="130000"/>
              <a:buFont typeface="Arial" panose="020B0604020202020204" pitchFamily="34" charset="0"/>
              <a:buChar char="•"/>
            </a:pPr>
            <a:r>
              <a:rPr lang="en-US" dirty="0"/>
              <a:t>Supplies</a:t>
            </a:r>
          </a:p>
          <a:p>
            <a:pPr marL="788670" lvl="2" indent="-285750">
              <a:buSzPct val="130000"/>
              <a:buFont typeface="Arial" panose="020B0604020202020204" pitchFamily="34" charset="0"/>
              <a:buChar char="•"/>
            </a:pPr>
            <a:r>
              <a:rPr lang="en-US" dirty="0"/>
              <a:t>PPE</a:t>
            </a:r>
          </a:p>
          <a:p>
            <a:pPr marL="788670" lvl="2" indent="-285750">
              <a:buSzPct val="130000"/>
              <a:buFont typeface="Arial" panose="020B0604020202020204" pitchFamily="34" charset="0"/>
              <a:buChar char="•"/>
            </a:pPr>
            <a:r>
              <a:rPr lang="en-US" dirty="0"/>
              <a:t>Equipment</a:t>
            </a:r>
          </a:p>
          <a:p>
            <a:pPr marL="788670" lvl="2" indent="-285750">
              <a:buSzPct val="130000"/>
              <a:buFont typeface="Arial" panose="020B0604020202020204" pitchFamily="34" charset="0"/>
              <a:buChar char="•"/>
            </a:pPr>
            <a:r>
              <a:rPr lang="en-US" dirty="0"/>
              <a:t>Dissection mats, manuals, e-books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A14737-D2BE-C10C-7A93-6903B37020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13A5F-3CCD-EA4F-9617-08ABC8D28B41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3956D6-B952-1881-4E3A-2C8287CBAA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743" y="2525911"/>
            <a:ext cx="2829726" cy="28244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FB725F-B449-6020-E545-7DFF91211A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1959" y="1138388"/>
            <a:ext cx="5434699" cy="500924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2ECD7C6-1EE4-E89F-9C34-3CAF07A6CC81}"/>
              </a:ext>
            </a:extLst>
          </p:cNvPr>
          <p:cNvGrpSpPr/>
          <p:nvPr/>
        </p:nvGrpSpPr>
        <p:grpSpPr>
          <a:xfrm>
            <a:off x="8509320" y="-308337"/>
            <a:ext cx="4244780" cy="3657600"/>
            <a:chOff x="8509320" y="-308337"/>
            <a:chExt cx="4244780" cy="3657600"/>
          </a:xfrm>
        </p:grpSpPr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AF0756B6-39F6-ED5A-ADF9-20E56CF9C315}"/>
                </a:ext>
              </a:extLst>
            </p:cNvPr>
            <p:cNvSpPr/>
            <p:nvPr userDrawn="1"/>
          </p:nvSpPr>
          <p:spPr>
            <a:xfrm>
              <a:off x="10102340" y="6060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2B7AFAB5-13A1-CD64-5BBE-4F0E7C36BC67}"/>
                </a:ext>
              </a:extLst>
            </p:cNvPr>
            <p:cNvSpPr/>
            <p:nvPr userDrawn="1"/>
          </p:nvSpPr>
          <p:spPr>
            <a:xfrm>
              <a:off x="11163044" y="6060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id="{3C98769E-3937-A641-34EE-82147A0C5196}"/>
                </a:ext>
              </a:extLst>
            </p:cNvPr>
            <p:cNvSpPr/>
            <p:nvPr userDrawn="1"/>
          </p:nvSpPr>
          <p:spPr>
            <a:xfrm>
              <a:off x="10632692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30DA307E-4110-46F3-7CA6-697505051E10}"/>
                </a:ext>
              </a:extLst>
            </p:cNvPr>
            <p:cNvSpPr/>
            <p:nvPr userDrawn="1"/>
          </p:nvSpPr>
          <p:spPr>
            <a:xfrm>
              <a:off x="11693396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5B559565-827F-4B93-5B0B-BFBCABBC422A}"/>
                </a:ext>
              </a:extLst>
            </p:cNvPr>
            <p:cNvSpPr/>
            <p:nvPr userDrawn="1"/>
          </p:nvSpPr>
          <p:spPr>
            <a:xfrm>
              <a:off x="9039672" y="6060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08E19BF7-941E-FBDB-49A9-DACF8A51C207}"/>
                </a:ext>
              </a:extLst>
            </p:cNvPr>
            <p:cNvSpPr/>
            <p:nvPr userDrawn="1"/>
          </p:nvSpPr>
          <p:spPr>
            <a:xfrm>
              <a:off x="8509320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C317A7DA-78C3-0D18-5FDC-742A684DF03D}"/>
                </a:ext>
              </a:extLst>
            </p:cNvPr>
            <p:cNvSpPr/>
            <p:nvPr userDrawn="1"/>
          </p:nvSpPr>
          <p:spPr>
            <a:xfrm>
              <a:off x="9570024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AA3EC30C-4BA8-7787-06CB-13DF634DEC5B}"/>
                </a:ext>
              </a:extLst>
            </p:cNvPr>
            <p:cNvSpPr/>
            <p:nvPr userDrawn="1"/>
          </p:nvSpPr>
          <p:spPr>
            <a:xfrm>
              <a:off x="11163044" y="24348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E422F7DA-D9BC-F64C-3269-DCD4B36B8ECF}"/>
                </a:ext>
              </a:extLst>
            </p:cNvPr>
            <p:cNvSpPr/>
            <p:nvPr userDrawn="1"/>
          </p:nvSpPr>
          <p:spPr>
            <a:xfrm>
              <a:off x="10632692" y="15204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73F4926B-B289-23C9-F088-70808DBFB3FC}"/>
                </a:ext>
              </a:extLst>
            </p:cNvPr>
            <p:cNvSpPr/>
            <p:nvPr userDrawn="1"/>
          </p:nvSpPr>
          <p:spPr>
            <a:xfrm>
              <a:off x="11693396" y="15204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8532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7986A-FAD9-05DE-AAB9-CF1B4F469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AD0C6E-2881-6ECA-2E56-C49352FCF7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Anatomical Models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D9EAC6-F126-14C6-A741-C49EACD451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SzPct val="130000"/>
              <a:buFont typeface="Arial" panose="020B0604020202020204" pitchFamily="34" charset="0"/>
              <a:buChar char="•"/>
            </a:pPr>
            <a:r>
              <a:rPr lang="en-US" dirty="0"/>
              <a:t>Wide variety</a:t>
            </a:r>
            <a:endParaRPr lang="en-US" baseline="30000" dirty="0"/>
          </a:p>
          <a:p>
            <a:pPr>
              <a:buSzPct val="130000"/>
              <a:buFont typeface="Arial" panose="020B0604020202020204" pitchFamily="34" charset="0"/>
              <a:buChar char="•"/>
            </a:pPr>
            <a:r>
              <a:rPr lang="en-US" dirty="0"/>
              <a:t>Anatomically accurate</a:t>
            </a:r>
          </a:p>
          <a:p>
            <a:pPr>
              <a:buSzPct val="130000"/>
              <a:buFont typeface="Arial" panose="020B0604020202020204" pitchFamily="34" charset="0"/>
              <a:buChar char="•"/>
            </a:pPr>
            <a:r>
              <a:rPr lang="en-US" dirty="0"/>
              <a:t>Brands for every budget</a:t>
            </a:r>
          </a:p>
          <a:p>
            <a:pPr>
              <a:buSzPct val="130000"/>
              <a:buFont typeface="Arial" panose="020B0604020202020204" pitchFamily="34" charset="0"/>
              <a:buChar char="•"/>
            </a:pPr>
            <a:r>
              <a:rPr lang="en-US" dirty="0"/>
              <a:t>Durable for years of use</a:t>
            </a:r>
            <a:endParaRPr lang="en-US" baseline="30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472EB1-2C46-F2B9-7F6F-4586CEAF66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13A5F-3CCD-EA4F-9617-08ABC8D28B41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750E42-D7B1-AF09-0178-D6843EF504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395" y="3311596"/>
            <a:ext cx="2927913" cy="29743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9C70DD-D1C8-9EC5-3577-EC58EEBC3B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08" r="20141"/>
          <a:stretch/>
        </p:blipFill>
        <p:spPr>
          <a:xfrm>
            <a:off x="9823810" y="747963"/>
            <a:ext cx="1919172" cy="53620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DC58BB-C9F9-F38A-6851-7DF39F0017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2805" y="459875"/>
            <a:ext cx="2496235" cy="29691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E50B87-30F7-86FD-B6F2-2E68817FDD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0344" y="365803"/>
            <a:ext cx="2192162" cy="30370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167B53-8FCD-1DFB-C5C4-AB34BE40E0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5396" y="3311596"/>
            <a:ext cx="3477110" cy="23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48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AC0DA34-38E0-5AAF-177B-E865EA1EA1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34799" y="-414355"/>
            <a:ext cx="8797667" cy="635387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B87639C-A4B0-62C2-8E00-E629C6B8BE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Health Science Simulators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EF17EA-F7F4-1903-0030-1719CB6377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186" y="4196080"/>
            <a:ext cx="10970284" cy="1984630"/>
          </a:xfrm>
        </p:spPr>
        <p:txBody>
          <a:bodyPr/>
          <a:lstStyle/>
          <a:p>
            <a:pPr marR="0" lvl="0" fontAlgn="auto">
              <a:spcAft>
                <a:spcPts val="500"/>
              </a:spcAft>
              <a:buClrTx/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Cutting-edge technology</a:t>
            </a:r>
          </a:p>
          <a:p>
            <a:pPr marR="0" lvl="0" fontAlgn="auto">
              <a:spcAft>
                <a:spcPts val="500"/>
              </a:spcAft>
              <a:buClrTx/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Life-like medical situations and experiences</a:t>
            </a:r>
          </a:p>
          <a:p>
            <a:pPr marR="0" lvl="0" fontAlgn="auto">
              <a:spcAft>
                <a:spcPts val="500"/>
              </a:spcAft>
              <a:buClrTx/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Controlled settings</a:t>
            </a:r>
          </a:p>
          <a:p>
            <a:pPr marR="0" lvl="0" fontAlgn="auto">
              <a:spcAft>
                <a:spcPts val="500"/>
              </a:spcAft>
              <a:buClrTx/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Practice procedures, diagnose conditions, and collaborate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1BF497-846E-A938-40D7-9143D5FC15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13A5F-3CCD-EA4F-9617-08ABC8D28B41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Picture 8" descr="A mannequin head with a tube and syringes&#10;&#10;Description automatically generated">
            <a:extLst>
              <a:ext uri="{FF2B5EF4-FFF2-40B4-BE49-F238E27FC236}">
                <a16:creationId xmlns:a16="http://schemas.microsoft.com/office/drawing/2014/main" id="{6ABE8116-1E08-CD6F-6A1B-25C4307B88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5981" y="1612589"/>
            <a:ext cx="4253247" cy="432692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B3C72F1-9B22-214B-CBB9-33E948C141AC}"/>
              </a:ext>
            </a:extLst>
          </p:cNvPr>
          <p:cNvGrpSpPr/>
          <p:nvPr/>
        </p:nvGrpSpPr>
        <p:grpSpPr>
          <a:xfrm>
            <a:off x="8509320" y="-308337"/>
            <a:ext cx="4244780" cy="3657600"/>
            <a:chOff x="8509320" y="-308337"/>
            <a:chExt cx="4244780" cy="3657600"/>
          </a:xfrm>
        </p:grpSpPr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0647F40F-BB3F-AFD8-BF97-AEDE2F76ED09}"/>
                </a:ext>
              </a:extLst>
            </p:cNvPr>
            <p:cNvSpPr/>
            <p:nvPr userDrawn="1"/>
          </p:nvSpPr>
          <p:spPr>
            <a:xfrm>
              <a:off x="10102340" y="6060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8064E824-62FD-4C2A-5F4E-05CBFF618642}"/>
                </a:ext>
              </a:extLst>
            </p:cNvPr>
            <p:cNvSpPr/>
            <p:nvPr userDrawn="1"/>
          </p:nvSpPr>
          <p:spPr>
            <a:xfrm>
              <a:off x="11163044" y="6060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572920B9-0E22-60A7-E8AB-6C05BA3838D9}"/>
                </a:ext>
              </a:extLst>
            </p:cNvPr>
            <p:cNvSpPr/>
            <p:nvPr userDrawn="1"/>
          </p:nvSpPr>
          <p:spPr>
            <a:xfrm>
              <a:off x="10632692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7714FBF4-BC4B-889E-C520-C3D4D4866192}"/>
                </a:ext>
              </a:extLst>
            </p:cNvPr>
            <p:cNvSpPr/>
            <p:nvPr userDrawn="1"/>
          </p:nvSpPr>
          <p:spPr>
            <a:xfrm>
              <a:off x="11693396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7D6A1FE5-8763-AB72-1E70-3BED006C72CE}"/>
                </a:ext>
              </a:extLst>
            </p:cNvPr>
            <p:cNvSpPr/>
            <p:nvPr userDrawn="1"/>
          </p:nvSpPr>
          <p:spPr>
            <a:xfrm>
              <a:off x="9039672" y="6060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839501A6-383B-6065-BF21-F44E9D920139}"/>
                </a:ext>
              </a:extLst>
            </p:cNvPr>
            <p:cNvSpPr/>
            <p:nvPr userDrawn="1"/>
          </p:nvSpPr>
          <p:spPr>
            <a:xfrm>
              <a:off x="8509320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id="{DB8FED08-824F-D9DA-90A9-469118B7CD12}"/>
                </a:ext>
              </a:extLst>
            </p:cNvPr>
            <p:cNvSpPr/>
            <p:nvPr userDrawn="1"/>
          </p:nvSpPr>
          <p:spPr>
            <a:xfrm>
              <a:off x="9570024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3043374E-4981-AF1B-2B66-30BC42D92C34}"/>
                </a:ext>
              </a:extLst>
            </p:cNvPr>
            <p:cNvSpPr/>
            <p:nvPr userDrawn="1"/>
          </p:nvSpPr>
          <p:spPr>
            <a:xfrm>
              <a:off x="11163044" y="24348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F27F6BF9-077A-C3BD-0269-11A4D79AA218}"/>
                </a:ext>
              </a:extLst>
            </p:cNvPr>
            <p:cNvSpPr/>
            <p:nvPr userDrawn="1"/>
          </p:nvSpPr>
          <p:spPr>
            <a:xfrm>
              <a:off x="10632692" y="15204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79DD564B-2312-4DB2-FE57-28EB0C5EEFF0}"/>
                </a:ext>
              </a:extLst>
            </p:cNvPr>
            <p:cNvSpPr/>
            <p:nvPr userDrawn="1"/>
          </p:nvSpPr>
          <p:spPr>
            <a:xfrm>
              <a:off x="11693396" y="15204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2174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BF5D1-EBA7-528C-6C39-1B89B9BEAA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Health Science Simulators &amp; Training Devices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BACCA3-A394-7444-7CA8-5BAE48BB9C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186" y="1347107"/>
            <a:ext cx="4799844" cy="4833604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Advanced Simulators</a:t>
            </a:r>
          </a:p>
          <a:p>
            <a:pPr>
              <a:spcAft>
                <a:spcPts val="500"/>
              </a:spcAft>
              <a:buSzPct val="130000"/>
              <a:buFont typeface="Arial" panose="020B0604020202020204" pitchFamily="34" charset="0"/>
              <a:buChar char="•"/>
              <a:defRPr/>
            </a:pPr>
            <a:r>
              <a:rPr lang="en-US" dirty="0"/>
              <a:t>Provide realistic feedback and interactions in a controlled environment.</a:t>
            </a:r>
          </a:p>
          <a:p>
            <a:pPr marL="0" indent="0">
              <a:buSzPct val="130000"/>
              <a:buNone/>
            </a:pPr>
            <a:endParaRPr lang="en-US" dirty="0"/>
          </a:p>
          <a:p>
            <a:pPr marL="0" indent="0">
              <a:buSzPct val="130000"/>
              <a:buNone/>
            </a:pPr>
            <a:r>
              <a:rPr lang="en-US" sz="2400" b="1" dirty="0"/>
              <a:t>Nursing and Patient Care</a:t>
            </a:r>
          </a:p>
          <a:p>
            <a:pPr>
              <a:buSzPct val="130000"/>
              <a:buFont typeface="Arial" panose="020B0604020202020204" pitchFamily="34" charset="0"/>
              <a:buChar char="•"/>
            </a:pPr>
            <a:r>
              <a:rPr lang="en-US" dirty="0"/>
              <a:t>Mimic various patient scenarios and allow students to practice skills and techniques.</a:t>
            </a:r>
          </a:p>
          <a:p>
            <a:pPr>
              <a:buSzPct val="13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endParaRPr lang="en-US" dirty="0"/>
          </a:p>
          <a:p>
            <a:pPr marL="0" indent="0">
              <a:buSzPct val="130000"/>
              <a:buNone/>
            </a:pPr>
            <a:r>
              <a:rPr lang="en-US" sz="2400" b="1" dirty="0"/>
              <a:t>Emergency</a:t>
            </a:r>
          </a:p>
          <a:p>
            <a:pPr>
              <a:buSzPct val="130000"/>
              <a:buFont typeface="Arial" panose="020B0604020202020204" pitchFamily="34" charset="0"/>
              <a:buChar char="•"/>
            </a:pPr>
            <a:r>
              <a:rPr lang="en-US" dirty="0"/>
              <a:t>Used to practice the vital training needed to respond to critical situations.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8527DA-2F01-0E30-6AE4-FBA9CA64A7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13A5F-3CCD-EA4F-9617-08ABC8D28B41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 descr="A nurse talking to a patient&#10;&#10;AI-generated content may be incorrect.">
            <a:extLst>
              <a:ext uri="{FF2B5EF4-FFF2-40B4-BE49-F238E27FC236}">
                <a16:creationId xmlns:a16="http://schemas.microsoft.com/office/drawing/2014/main" id="{04C8FE49-FF16-CDF4-3040-C4A4A2C54F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0221" y="3808314"/>
            <a:ext cx="3395003" cy="21218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92D176-F71B-67E7-F081-DD7F8816078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6415" y="3770610"/>
            <a:ext cx="3065585" cy="2151896"/>
          </a:xfrm>
          <a:prstGeom prst="rect">
            <a:avLst/>
          </a:prstGeom>
        </p:spPr>
      </p:pic>
      <p:pic>
        <p:nvPicPr>
          <p:cNvPr id="7" name="Picture 6" descr="A mannequin with a stethoscope around his neck&#10;&#10;AI-generated content may be incorrect.">
            <a:extLst>
              <a:ext uri="{FF2B5EF4-FFF2-40B4-BE49-F238E27FC236}">
                <a16:creationId xmlns:a16="http://schemas.microsoft.com/office/drawing/2014/main" id="{6B2F54E7-908C-1C04-F909-FBA4215D83B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3504" y="225782"/>
            <a:ext cx="3315975" cy="3315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D52964-1E63-A071-B002-707FF9AF81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2272" y="978767"/>
            <a:ext cx="2333951" cy="181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24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78AD6-A7B7-5D77-654D-82187831D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B5752-EB71-F1AD-875F-2C185E3BD1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Health Science Simulators &amp; Training Devices (cont.)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CB0C19-9B18-4EB3-4BEB-6CA07582A6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13A5F-3CCD-EA4F-9617-08ABC8D28B4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9B7CD06-A10E-C720-9D9D-C0FD0290592E}"/>
              </a:ext>
            </a:extLst>
          </p:cNvPr>
          <p:cNvSpPr txBox="1">
            <a:spLocks/>
          </p:cNvSpPr>
          <p:nvPr/>
        </p:nvSpPr>
        <p:spPr>
          <a:xfrm>
            <a:off x="615463" y="1347107"/>
            <a:ext cx="4619070" cy="4833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lang="en-US" sz="18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000" b="1" dirty="0"/>
              <a:t>Parenting and Child Development</a:t>
            </a:r>
          </a:p>
          <a:p>
            <a:pPr>
              <a:buSzPct val="130000"/>
              <a:buFont typeface="Arial" panose="020B0604020202020204" pitchFamily="34" charset="0"/>
              <a:buChar char="•"/>
            </a:pPr>
            <a:r>
              <a:rPr lang="en-US" dirty="0"/>
              <a:t>Provide safe environment to learn and practice valuable caregiving skills. </a:t>
            </a:r>
          </a:p>
          <a:p>
            <a:pPr marL="0" indent="0">
              <a:buSzPct val="130000"/>
              <a:buFont typeface="Wingdings" panose="05000000000000000000" pitchFamily="2" charset="2"/>
              <a:buNone/>
            </a:pPr>
            <a:endParaRPr lang="en-US" dirty="0"/>
          </a:p>
          <a:p>
            <a:pPr marL="0" indent="0">
              <a:buSzPct val="130000"/>
              <a:buFont typeface="Wingdings" panose="05000000000000000000" pitchFamily="2" charset="2"/>
              <a:buNone/>
            </a:pPr>
            <a:r>
              <a:rPr lang="en-US" sz="2000" b="1" dirty="0"/>
              <a:t>Veterinary </a:t>
            </a:r>
          </a:p>
          <a:p>
            <a:pPr>
              <a:buSzPct val="130000"/>
              <a:buFont typeface="Arial" panose="020B0604020202020204" pitchFamily="34" charset="0"/>
              <a:buChar char="•"/>
            </a:pPr>
            <a:r>
              <a:rPr lang="en-US" dirty="0"/>
              <a:t>Valuable training experienced for veterinary technicians, nurses, and veterinarians. </a:t>
            </a:r>
          </a:p>
          <a:p>
            <a:pPr>
              <a:buSzPct val="130000"/>
              <a:buFont typeface="Arial" panose="020B0604020202020204" pitchFamily="34" charset="0"/>
              <a:buChar char="•"/>
            </a:pPr>
            <a:r>
              <a:rPr lang="en-US" dirty="0"/>
              <a:t>Practice skills unique to the healthcare needs of animals.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032A74-D6CB-B211-D0A9-347C9E985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539" y="3429000"/>
            <a:ext cx="2727255" cy="26843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EA6FE8-545F-82F6-3126-DCE5241D3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1" y="1104246"/>
            <a:ext cx="3768420" cy="24335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8950A8-0954-84CF-8486-6C36208E4A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724" y="3429000"/>
            <a:ext cx="2614725" cy="242307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8CA67F2-3F9F-FC5D-8CC1-ED6B52B97FF5}"/>
              </a:ext>
            </a:extLst>
          </p:cNvPr>
          <p:cNvGrpSpPr/>
          <p:nvPr/>
        </p:nvGrpSpPr>
        <p:grpSpPr>
          <a:xfrm>
            <a:off x="8509320" y="-308337"/>
            <a:ext cx="4244780" cy="3657600"/>
            <a:chOff x="8509320" y="-308337"/>
            <a:chExt cx="4244780" cy="3657600"/>
          </a:xfrm>
        </p:grpSpPr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3BA47C6F-E01C-8B89-98A5-AC47D67FE1D7}"/>
                </a:ext>
              </a:extLst>
            </p:cNvPr>
            <p:cNvSpPr/>
            <p:nvPr userDrawn="1"/>
          </p:nvSpPr>
          <p:spPr>
            <a:xfrm>
              <a:off x="10102340" y="6060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id="{EBE53C0D-8DED-EC30-E5D1-0C3BB0689875}"/>
                </a:ext>
              </a:extLst>
            </p:cNvPr>
            <p:cNvSpPr/>
            <p:nvPr userDrawn="1"/>
          </p:nvSpPr>
          <p:spPr>
            <a:xfrm>
              <a:off x="11163044" y="6060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0AF1A668-69EC-9D21-49BB-46E4FEE14718}"/>
                </a:ext>
              </a:extLst>
            </p:cNvPr>
            <p:cNvSpPr/>
            <p:nvPr userDrawn="1"/>
          </p:nvSpPr>
          <p:spPr>
            <a:xfrm>
              <a:off x="10632692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FFDF3E77-6E1F-05CD-A4AE-02DFFE1AA1B8}"/>
                </a:ext>
              </a:extLst>
            </p:cNvPr>
            <p:cNvSpPr/>
            <p:nvPr userDrawn="1"/>
          </p:nvSpPr>
          <p:spPr>
            <a:xfrm>
              <a:off x="11693396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A14C7081-732A-4161-58FF-4486A1AD86EB}"/>
                </a:ext>
              </a:extLst>
            </p:cNvPr>
            <p:cNvSpPr/>
            <p:nvPr userDrawn="1"/>
          </p:nvSpPr>
          <p:spPr>
            <a:xfrm>
              <a:off x="9039672" y="6060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49A28340-7E47-F9AA-6C1C-EC644ECECEC9}"/>
                </a:ext>
              </a:extLst>
            </p:cNvPr>
            <p:cNvSpPr/>
            <p:nvPr userDrawn="1"/>
          </p:nvSpPr>
          <p:spPr>
            <a:xfrm>
              <a:off x="8509320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9AAA371D-CB77-70B7-E9FF-81EACC912E7F}"/>
                </a:ext>
              </a:extLst>
            </p:cNvPr>
            <p:cNvSpPr/>
            <p:nvPr userDrawn="1"/>
          </p:nvSpPr>
          <p:spPr>
            <a:xfrm>
              <a:off x="9570024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BF3954F1-F418-81C4-D3FB-DA24D12838BD}"/>
                </a:ext>
              </a:extLst>
            </p:cNvPr>
            <p:cNvSpPr/>
            <p:nvPr userDrawn="1"/>
          </p:nvSpPr>
          <p:spPr>
            <a:xfrm>
              <a:off x="11163044" y="24348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DF47C593-805B-1969-418A-6D9F76D8230C}"/>
                </a:ext>
              </a:extLst>
            </p:cNvPr>
            <p:cNvSpPr/>
            <p:nvPr userDrawn="1"/>
          </p:nvSpPr>
          <p:spPr>
            <a:xfrm>
              <a:off x="10632692" y="15204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695C4409-273D-B3B8-6B82-1A0924771260}"/>
                </a:ext>
              </a:extLst>
            </p:cNvPr>
            <p:cNvSpPr/>
            <p:nvPr userDrawn="1"/>
          </p:nvSpPr>
          <p:spPr>
            <a:xfrm>
              <a:off x="11693396" y="15204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2833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FFF8C9-16C5-9833-64DB-AB7189674E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Apprentice Doctor</a:t>
            </a:r>
            <a:r>
              <a:rPr lang="en-US" baseline="30000" dirty="0"/>
              <a:t>®</a:t>
            </a:r>
            <a:r>
              <a:rPr lang="en-US" dirty="0"/>
              <a:t> Simulation Kits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977FC4-7AC3-3E94-F3E8-F1B27A89A2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38800" y="1347107"/>
            <a:ext cx="5354320" cy="4833604"/>
          </a:xfrm>
        </p:spPr>
        <p:txBody>
          <a:bodyPr/>
          <a:lstStyle/>
          <a:p>
            <a:pPr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Medical simulation practice </a:t>
            </a:r>
            <a:br>
              <a:rPr lang="en-US" dirty="0"/>
            </a:br>
            <a:r>
              <a:rPr lang="en-US" dirty="0"/>
              <a:t>kits paired with online courses</a:t>
            </a:r>
            <a:endParaRPr lang="en-US" sz="1600" dirty="0"/>
          </a:p>
          <a:p>
            <a:pPr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Enables aspiring medical professionals </a:t>
            </a:r>
            <a:br>
              <a:rPr lang="en-US" dirty="0"/>
            </a:br>
            <a:r>
              <a:rPr lang="en-US" dirty="0"/>
              <a:t>to master procedures like suturing, venipuncture, controlling bleeding, aseptic techniques, and orthopedic procedures</a:t>
            </a:r>
          </a:p>
          <a:p>
            <a:pPr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Online academy courses are divided into sections, each containing a teaching lesson followed by one or more practical projects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2DA6C9-FF61-A224-F833-C3486C0752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13A5F-3CCD-EA4F-9617-08ABC8D28B41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Placeholder 13">
            <a:extLst>
              <a:ext uri="{FF2B5EF4-FFF2-40B4-BE49-F238E27FC236}">
                <a16:creationId xmlns:a16="http://schemas.microsoft.com/office/drawing/2014/main" id="{31654523-4A5D-4EFE-5639-04D2B35A04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3" t="-1891" r="-2873" b="-2330"/>
          <a:stretch/>
        </p:blipFill>
        <p:spPr>
          <a:xfrm>
            <a:off x="601785" y="1255380"/>
            <a:ext cx="4711620" cy="47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47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76887-861F-C71D-24D5-E389B7B16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8355B-B92F-411B-183D-C749B5ED4E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Blood Typing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10690-EB99-6C53-F63E-C6F6370B21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13A5F-3CCD-EA4F-9617-08ABC8D28B41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C4E30-E0F4-CA3F-2997-91B7EF5B88E4}"/>
              </a:ext>
            </a:extLst>
          </p:cNvPr>
          <p:cNvGrpSpPr/>
          <p:nvPr/>
        </p:nvGrpSpPr>
        <p:grpSpPr>
          <a:xfrm>
            <a:off x="8509320" y="-308337"/>
            <a:ext cx="4244780" cy="3657600"/>
            <a:chOff x="8509320" y="-308337"/>
            <a:chExt cx="4244780" cy="3657600"/>
          </a:xfrm>
        </p:grpSpPr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E45BCC5D-F9D2-5D0E-9C56-85175028A155}"/>
                </a:ext>
              </a:extLst>
            </p:cNvPr>
            <p:cNvSpPr/>
            <p:nvPr userDrawn="1"/>
          </p:nvSpPr>
          <p:spPr>
            <a:xfrm>
              <a:off x="10102340" y="6060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id="{C00C8F3C-6C32-20F7-77F4-FAC4AAF146FC}"/>
                </a:ext>
              </a:extLst>
            </p:cNvPr>
            <p:cNvSpPr/>
            <p:nvPr userDrawn="1"/>
          </p:nvSpPr>
          <p:spPr>
            <a:xfrm>
              <a:off x="11163044" y="6060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2EEB42A8-4B64-8203-BD7F-AC96F9081015}"/>
                </a:ext>
              </a:extLst>
            </p:cNvPr>
            <p:cNvSpPr/>
            <p:nvPr userDrawn="1"/>
          </p:nvSpPr>
          <p:spPr>
            <a:xfrm>
              <a:off x="10632692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71132D9F-2D77-9763-25AC-ABEF551CE540}"/>
                </a:ext>
              </a:extLst>
            </p:cNvPr>
            <p:cNvSpPr/>
            <p:nvPr userDrawn="1"/>
          </p:nvSpPr>
          <p:spPr>
            <a:xfrm>
              <a:off x="11693396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6EE849B0-C38E-E1D7-1625-15BFD7C5AD10}"/>
                </a:ext>
              </a:extLst>
            </p:cNvPr>
            <p:cNvSpPr/>
            <p:nvPr userDrawn="1"/>
          </p:nvSpPr>
          <p:spPr>
            <a:xfrm>
              <a:off x="9039672" y="6060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D62E4E04-E4E2-8465-F277-AB6C5E894462}"/>
                </a:ext>
              </a:extLst>
            </p:cNvPr>
            <p:cNvSpPr/>
            <p:nvPr userDrawn="1"/>
          </p:nvSpPr>
          <p:spPr>
            <a:xfrm>
              <a:off x="8509320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58A96FE9-76F7-7190-69F2-00180C6F493B}"/>
                </a:ext>
              </a:extLst>
            </p:cNvPr>
            <p:cNvSpPr/>
            <p:nvPr userDrawn="1"/>
          </p:nvSpPr>
          <p:spPr>
            <a:xfrm>
              <a:off x="9570024" y="-308337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6AD48DDE-FFAE-F68C-0096-242208328F31}"/>
                </a:ext>
              </a:extLst>
            </p:cNvPr>
            <p:cNvSpPr/>
            <p:nvPr userDrawn="1"/>
          </p:nvSpPr>
          <p:spPr>
            <a:xfrm>
              <a:off x="11163044" y="24348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60722096-9506-81E4-D52C-766FF513E1E4}"/>
                </a:ext>
              </a:extLst>
            </p:cNvPr>
            <p:cNvSpPr/>
            <p:nvPr userDrawn="1"/>
          </p:nvSpPr>
          <p:spPr>
            <a:xfrm>
              <a:off x="10632692" y="15204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E03DE3F6-D7E6-22C4-B10D-FA060514789A}"/>
                </a:ext>
              </a:extLst>
            </p:cNvPr>
            <p:cNvSpPr/>
            <p:nvPr userDrawn="1"/>
          </p:nvSpPr>
          <p:spPr>
            <a:xfrm>
              <a:off x="11693396" y="1520463"/>
              <a:ext cx="1060704" cy="914400"/>
            </a:xfrm>
            <a:prstGeom prst="hexagon">
              <a:avLst/>
            </a:prstGeom>
            <a:solidFill>
              <a:srgbClr val="D4D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23ECC18F-44C9-E693-1E3C-E512404BC2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5463" y="1424668"/>
            <a:ext cx="4479726" cy="4756150"/>
          </a:xfrm>
        </p:spPr>
        <p:txBody>
          <a:bodyPr>
            <a:normAutofit/>
          </a:bodyPr>
          <a:lstStyle/>
          <a:p>
            <a:pPr marL="0" indent="0">
              <a:buSzPct val="130000"/>
              <a:buNone/>
            </a:pPr>
            <a:r>
              <a:rPr lang="en-US" sz="2000" b="1" dirty="0">
                <a:effectLst/>
              </a:rPr>
              <a:t>Synthetic blood</a:t>
            </a:r>
            <a:endParaRPr lang="en-US" sz="2000" b="1" dirty="0"/>
          </a:p>
          <a:p>
            <a:pPr>
              <a:buSzPct val="130000"/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</a:rPr>
              <a:t>Realistic blood typing results with no risk of transmitting blood borne disease.</a:t>
            </a:r>
          </a:p>
          <a:p>
            <a:pPr>
              <a:buSzPct val="13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endParaRPr lang="en-US" dirty="0">
              <a:effectLst/>
            </a:endParaRPr>
          </a:p>
          <a:p>
            <a:pPr marL="0" indent="0">
              <a:buSzPct val="130000"/>
              <a:buNone/>
            </a:pPr>
            <a:r>
              <a:rPr lang="en-US" sz="2000" b="1" dirty="0">
                <a:effectLst/>
              </a:rPr>
              <a:t>Blood Typing Cards</a:t>
            </a:r>
            <a:endParaRPr lang="en-US" sz="2000" b="1" dirty="0"/>
          </a:p>
          <a:p>
            <a:pPr>
              <a:buSzPct val="130000"/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</a:rPr>
              <a:t>Eldoncards</a:t>
            </a:r>
          </a:p>
          <a:p>
            <a:pPr>
              <a:buSzPct val="130000"/>
              <a:buFont typeface="Arial" panose="020B0604020202020204" pitchFamily="34" charset="0"/>
              <a:buChar char="•"/>
            </a:pPr>
            <a:r>
              <a:rPr lang="en-US" sz="1800" dirty="0"/>
              <a:t>Carolina</a:t>
            </a:r>
            <a:r>
              <a:rPr lang="en-US" sz="1800" baseline="30000" dirty="0"/>
              <a:t>®</a:t>
            </a:r>
            <a:r>
              <a:rPr lang="en-US" sz="1800" dirty="0"/>
              <a:t> Blood Typing Cards</a:t>
            </a:r>
            <a:endParaRPr lang="en-US" sz="1800" dirty="0">
              <a:effectLst/>
            </a:endParaRPr>
          </a:p>
          <a:p>
            <a:pPr>
              <a:buSzPct val="13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endParaRPr lang="en-US" dirty="0">
              <a:effectLst/>
            </a:endParaRPr>
          </a:p>
          <a:p>
            <a:pPr marL="0" indent="0">
              <a:buSzPct val="130000"/>
              <a:buNone/>
            </a:pPr>
            <a:r>
              <a:rPr lang="en-US" sz="2000" b="1" dirty="0">
                <a:effectLst/>
              </a:rPr>
              <a:t>Aseptic Red Blood Cells</a:t>
            </a:r>
            <a:endParaRPr lang="en-US" sz="2000" b="1" dirty="0"/>
          </a:p>
          <a:p>
            <a:pPr>
              <a:buSzPct val="130000"/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</a:rPr>
              <a:t>Use real blood in your class while minimizing the risk of disease transmission associated with lancets and drawing blood.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671C93-9D44-6AAA-9ABE-1698D43B3CC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4221" y="4298829"/>
            <a:ext cx="4288923" cy="18819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64EBF4-C30B-B025-9712-31BBEA0814C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81" y="4298830"/>
            <a:ext cx="1888684" cy="18819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lose-up of a card&#10;&#10;AI-generated content may be incorrect.">
            <a:extLst>
              <a:ext uri="{FF2B5EF4-FFF2-40B4-BE49-F238E27FC236}">
                <a16:creationId xmlns:a16="http://schemas.microsoft.com/office/drawing/2014/main" id="{1AADDBFA-0F95-5829-BBBF-F4679B93221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475" y="2711425"/>
            <a:ext cx="2559922" cy="15130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Blood Typing Video">
            <a:hlinkClick r:id="" action="ppaction://media"/>
            <a:extLst>
              <a:ext uri="{FF2B5EF4-FFF2-40B4-BE49-F238E27FC236}">
                <a16:creationId xmlns:a16="http://schemas.microsoft.com/office/drawing/2014/main" id="{169434F2-00AF-8AA3-EAEE-B916A4D26B5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6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59163" y="448065"/>
            <a:ext cx="5124275" cy="2882404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582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2FEDA-EBCB-6BAA-A5CA-21A9356E5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3D197F-7278-1AD3-FF38-7AF946E9E9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13A5F-3CCD-EA4F-9617-08ABC8D28B4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D946DC-D1BD-C641-C7BC-516574D6D3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186" y="1347107"/>
            <a:ext cx="5486814" cy="4833604"/>
          </a:xfrm>
        </p:spPr>
        <p:txBody>
          <a:bodyPr/>
          <a:lstStyle/>
          <a:p>
            <a:pPr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Students practice clinical skills, techniques, and procedures</a:t>
            </a:r>
          </a:p>
          <a:p>
            <a:pPr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Simulations include a case study that provides students with background information about a patient who presents with relevant symptoms</a:t>
            </a:r>
          </a:p>
          <a:p>
            <a:pPr lvl="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/>
              <a:t>Currently offering 5 kit options</a:t>
            </a:r>
          </a:p>
          <a:p>
            <a:pPr lvl="1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Blood Hematocrit Kit</a:t>
            </a:r>
          </a:p>
          <a:p>
            <a:pPr lvl="1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Blood Glucose Kit</a:t>
            </a:r>
          </a:p>
          <a:p>
            <a:pPr lvl="1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Blood Typing Kit</a:t>
            </a:r>
          </a:p>
          <a:p>
            <a:pPr lvl="1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Vital Signs Kit</a:t>
            </a:r>
          </a:p>
          <a:p>
            <a:pPr lvl="1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Urinalysis Kit</a:t>
            </a:r>
          </a:p>
          <a:p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8ED6BB0-243A-C3B6-6A43-05C9EE23A4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Carolina</a:t>
            </a:r>
            <a:r>
              <a:rPr lang="en-US" baseline="30000" dirty="0"/>
              <a:t>®</a:t>
            </a:r>
            <a:r>
              <a:rPr lang="en-US" dirty="0"/>
              <a:t> Healthcare Simulations Series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0D6AF9-60D6-3EA9-00D2-C1465D054877}"/>
              </a:ext>
            </a:extLst>
          </p:cNvPr>
          <p:cNvSpPr/>
          <p:nvPr/>
        </p:nvSpPr>
        <p:spPr>
          <a:xfrm>
            <a:off x="9718696" y="4401518"/>
            <a:ext cx="938585" cy="17818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A49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0C97C4-230C-0742-5C07-9209F595221A}"/>
              </a:ext>
            </a:extLst>
          </p:cNvPr>
          <p:cNvSpPr/>
          <p:nvPr/>
        </p:nvSpPr>
        <p:spPr>
          <a:xfrm>
            <a:off x="10546079" y="3658535"/>
            <a:ext cx="938585" cy="88795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A49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6" name="Picture 15" descr="A close-up of a blood test kit&#10;&#10;AI-generated content may be incorrect.">
            <a:extLst>
              <a:ext uri="{FF2B5EF4-FFF2-40B4-BE49-F238E27FC236}">
                <a16:creationId xmlns:a16="http://schemas.microsoft.com/office/drawing/2014/main" id="{41DEFDE3-3313-E818-51FB-07FDE8337C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040" y="816800"/>
            <a:ext cx="3779520" cy="528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72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D328512-C8D6-F073-65E1-F484FC05F7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Support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410315-3852-8006-A419-2C1A376C48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13A5F-3CCD-EA4F-9617-08ABC8D28B41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96194E7-E558-EFB6-92E4-EDFBB51F6021}"/>
              </a:ext>
            </a:extLst>
          </p:cNvPr>
          <p:cNvSpPr txBox="1">
            <a:spLocks/>
          </p:cNvSpPr>
          <p:nvPr/>
        </p:nvSpPr>
        <p:spPr>
          <a:xfrm>
            <a:off x="609186" y="1347107"/>
            <a:ext cx="5131214" cy="48336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lang="en-US"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000" b="1" dirty="0"/>
              <a:t>Making it Easy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Expert technical support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Dedicated sales representatives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Quote requests for quantity discounts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Shipment scheduling to fit your needs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Multiple ordering options—phone, web, fax, mail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Online shopping lists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</p:txBody>
      </p:sp>
      <p:pic>
        <p:nvPicPr>
          <p:cNvPr id="10" name="Picture 9" descr="A person wearing a headset&#10;&#10;AI-generated content may be incorrect.">
            <a:extLst>
              <a:ext uri="{FF2B5EF4-FFF2-40B4-BE49-F238E27FC236}">
                <a16:creationId xmlns:a16="http://schemas.microsoft.com/office/drawing/2014/main" id="{8913BBF1-985D-D151-5F63-3476CA652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890" y="1167464"/>
            <a:ext cx="6168359" cy="423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23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BBE24F-FBE4-9060-C376-E437126C62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13A5F-3CCD-EA4F-9617-08ABC8D28B41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9208D4B7-9D92-F1F4-07F0-DA2DD66E6029}"/>
              </a:ext>
            </a:extLst>
          </p:cNvPr>
          <p:cNvSpPr txBox="1">
            <a:spLocks/>
          </p:cNvSpPr>
          <p:nvPr/>
        </p:nvSpPr>
        <p:spPr>
          <a:xfrm>
            <a:off x="2834640" y="2187255"/>
            <a:ext cx="6522720" cy="211836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2B4AF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0" dirty="0">
                <a:solidFill>
                  <a:schemeClr val="tx2"/>
                </a:solidFill>
              </a:rPr>
              <a:t>Q</a:t>
            </a:r>
            <a:r>
              <a:rPr lang="en-US" sz="12500" dirty="0">
                <a:solidFill>
                  <a:schemeClr val="tx2"/>
                </a:solidFill>
              </a:rPr>
              <a:t>&amp;</a:t>
            </a:r>
            <a:r>
              <a:rPr lang="en-US" sz="20000" dirty="0">
                <a:solidFill>
                  <a:schemeClr val="tx2"/>
                </a:solidFill>
              </a:rPr>
              <a:t>A</a:t>
            </a:r>
          </a:p>
          <a:p>
            <a:pPr algn="ctr">
              <a:lnSpc>
                <a:spcPts val="5380"/>
              </a:lnSpc>
            </a:pPr>
            <a:r>
              <a:rPr lang="en-US" sz="5400" dirty="0">
                <a:solidFill>
                  <a:schemeClr val="tx2"/>
                </a:solidFill>
              </a:rPr>
              <a:t> </a:t>
            </a:r>
            <a:r>
              <a:rPr lang="en-US" sz="4800" b="0" dirty="0">
                <a:solidFill>
                  <a:schemeClr val="tx2"/>
                </a:solidFill>
              </a:rPr>
              <a:t>Any Questions?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BFEE21E-C70A-F4D0-E057-551EFC7F08AA}"/>
              </a:ext>
            </a:extLst>
          </p:cNvPr>
          <p:cNvSpPr/>
          <p:nvPr/>
        </p:nvSpPr>
        <p:spPr>
          <a:xfrm>
            <a:off x="10033236" y="-349261"/>
            <a:ext cx="1221233" cy="122123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ABA1827-EB4B-88AB-7490-58D51E4008D2}"/>
              </a:ext>
            </a:extLst>
          </p:cNvPr>
          <p:cNvSpPr/>
          <p:nvPr/>
        </p:nvSpPr>
        <p:spPr>
          <a:xfrm>
            <a:off x="11254469" y="-350279"/>
            <a:ext cx="1221233" cy="122123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63AAF80-3522-030C-0020-10B8D290EE3B}"/>
              </a:ext>
            </a:extLst>
          </p:cNvPr>
          <p:cNvSpPr/>
          <p:nvPr/>
        </p:nvSpPr>
        <p:spPr>
          <a:xfrm>
            <a:off x="10045781" y="869437"/>
            <a:ext cx="1221233" cy="1221233"/>
          </a:xfrm>
          <a:prstGeom prst="ellipse">
            <a:avLst/>
          </a:prstGeom>
          <a:noFill/>
          <a:ln>
            <a:solidFill>
              <a:schemeClr val="accent3"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B8B0AD5-72C5-2599-EB96-4F0C9F4AF48F}"/>
              </a:ext>
            </a:extLst>
          </p:cNvPr>
          <p:cNvSpPr/>
          <p:nvPr/>
        </p:nvSpPr>
        <p:spPr>
          <a:xfrm>
            <a:off x="11267014" y="869436"/>
            <a:ext cx="1221233" cy="122123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3ED8A37-01D6-A04D-BE55-CE64715A94A4}"/>
              </a:ext>
            </a:extLst>
          </p:cNvPr>
          <p:cNvSpPr/>
          <p:nvPr/>
        </p:nvSpPr>
        <p:spPr>
          <a:xfrm>
            <a:off x="2426893" y="477901"/>
            <a:ext cx="7338214" cy="7338214"/>
          </a:xfrm>
          <a:prstGeom prst="ellipse">
            <a:avLst/>
          </a:prstGeom>
          <a:noFill/>
          <a:ln w="41275">
            <a:solidFill>
              <a:schemeClr val="accent3"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939222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AA046-F111-1068-E3AE-8161FB95CF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</p:spPr>
        <p:txBody>
          <a:bodyPr/>
          <a:lstStyle/>
          <a:p>
            <a:fld id="{72013A5F-3CCD-EA4F-9617-08ABC8D28B41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59CCFB-29C6-9556-9BC6-2771BF21D5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7691" y="1188720"/>
            <a:ext cx="7774309" cy="516762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57BCEAC-543B-8054-0547-70FC25F91C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448065"/>
            <a:ext cx="10972800" cy="476405"/>
          </a:xfrm>
        </p:spPr>
        <p:txBody>
          <a:bodyPr/>
          <a:lstStyle/>
          <a:p>
            <a:r>
              <a:rPr lang="en-US" dirty="0"/>
              <a:t>What’s New Overview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D8CFB6A-1E3C-C36E-B753-825DD4AC55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5462" y="1424668"/>
            <a:ext cx="10972800" cy="475615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SzPct val="130000"/>
              <a:buFont typeface="Arial" panose="020B0604020202020204" pitchFamily="34" charset="0"/>
              <a:buChar char="•"/>
            </a:pPr>
            <a:r>
              <a:rPr lang="en-US" dirty="0"/>
              <a:t>Introduction</a:t>
            </a:r>
          </a:p>
          <a:p>
            <a:pPr>
              <a:buSzPct val="130000"/>
              <a:buFont typeface="Arial" panose="020B0604020202020204" pitchFamily="34" charset="0"/>
              <a:buChar char="•"/>
            </a:pPr>
            <a:r>
              <a:rPr lang="en-US" dirty="0"/>
              <a:t>Free Resources </a:t>
            </a:r>
          </a:p>
          <a:p>
            <a:pPr>
              <a:buSzPct val="130000"/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New &amp; Featured Products</a:t>
            </a:r>
            <a:endParaRPr lang="en-US" dirty="0"/>
          </a:p>
          <a:p>
            <a:pPr>
              <a:buSzPct val="130000"/>
              <a:buFont typeface="Arial" panose="020B0604020202020204" pitchFamily="34" charset="0"/>
              <a:buChar char="•"/>
            </a:pPr>
            <a:r>
              <a:rPr lang="en-US" dirty="0"/>
              <a:t>Support</a:t>
            </a:r>
          </a:p>
          <a:p>
            <a:pPr>
              <a:buSzPct val="130000"/>
              <a:buFont typeface="Arial" panose="020B0604020202020204" pitchFamily="34" charset="0"/>
              <a:buChar char="•"/>
            </a:pPr>
            <a:r>
              <a:rPr lang="en-US" dirty="0"/>
              <a:t>Q&amp;A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32CCACE-7AD3-18EA-E6D5-64FD84293835}"/>
              </a:ext>
            </a:extLst>
          </p:cNvPr>
          <p:cNvSpPr txBox="1">
            <a:spLocks/>
          </p:cNvSpPr>
          <p:nvPr/>
        </p:nvSpPr>
        <p:spPr>
          <a:xfrm>
            <a:off x="8836269" y="6356350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2B4AF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013A5F-3CCD-EA4F-9617-08ABC8D28B41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475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ECF66E-A0E3-776A-8362-6FB3463C57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13A5F-3CCD-EA4F-9617-08ABC8D28B41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7EDA0297-7C1C-6737-3F1B-9192E23A483E}"/>
              </a:ext>
            </a:extLst>
          </p:cNvPr>
          <p:cNvSpPr txBox="1">
            <a:spLocks/>
          </p:cNvSpPr>
          <p:nvPr/>
        </p:nvSpPr>
        <p:spPr>
          <a:xfrm>
            <a:off x="8824548" y="6356350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013A5F-3CCD-EA4F-9617-08ABC8D28B41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B9433C94-EC65-572A-9980-D9215C677E70}"/>
              </a:ext>
            </a:extLst>
          </p:cNvPr>
          <p:cNvSpPr txBox="1">
            <a:spLocks/>
          </p:cNvSpPr>
          <p:nvPr/>
        </p:nvSpPr>
        <p:spPr>
          <a:xfrm>
            <a:off x="6297666" y="4096584"/>
            <a:ext cx="4978400" cy="587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>
                <a:solidFill>
                  <a:schemeClr val="accent1"/>
                </a:solidFill>
                <a:latin typeface="+mn-lt"/>
              </a:rPr>
              <a:t>Visit </a:t>
            </a:r>
            <a:r>
              <a:rPr lang="en-US" sz="2800" dirty="0" err="1">
                <a:solidFill>
                  <a:schemeClr val="accent1"/>
                </a:solidFill>
              </a:rPr>
              <a:t>Carolina.com</a:t>
            </a:r>
            <a:r>
              <a:rPr lang="en-US" sz="2800" dirty="0">
                <a:solidFill>
                  <a:schemeClr val="accent1"/>
                </a:solidFill>
              </a:rPr>
              <a:t>/anatomy!</a:t>
            </a: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F7067282-0B0D-E8A3-6716-49D92B903FE0}"/>
              </a:ext>
            </a:extLst>
          </p:cNvPr>
          <p:cNvSpPr/>
          <p:nvPr/>
        </p:nvSpPr>
        <p:spPr>
          <a:xfrm>
            <a:off x="422112" y="2990088"/>
            <a:ext cx="1673352" cy="1442545"/>
          </a:xfrm>
          <a:prstGeom prst="hex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37CBC7F7-2778-4035-09DF-B29FFD17F584}"/>
              </a:ext>
            </a:extLst>
          </p:cNvPr>
          <p:cNvSpPr/>
          <p:nvPr/>
        </p:nvSpPr>
        <p:spPr>
          <a:xfrm>
            <a:off x="1845528" y="3784981"/>
            <a:ext cx="1673352" cy="1442545"/>
          </a:xfrm>
          <a:prstGeom prst="hex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9C5CFD24-BEC2-DAE1-6A2C-CE402ACABB2E}"/>
              </a:ext>
            </a:extLst>
          </p:cNvPr>
          <p:cNvSpPr/>
          <p:nvPr/>
        </p:nvSpPr>
        <p:spPr>
          <a:xfrm>
            <a:off x="422112" y="4595317"/>
            <a:ext cx="1673352" cy="1442545"/>
          </a:xfrm>
          <a:prstGeom prst="hex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29C2DC31-E293-F66F-76B0-6AE5679429B5}"/>
              </a:ext>
            </a:extLst>
          </p:cNvPr>
          <p:cNvSpPr txBox="1">
            <a:spLocks/>
          </p:cNvSpPr>
          <p:nvPr/>
        </p:nvSpPr>
        <p:spPr>
          <a:xfrm>
            <a:off x="690336" y="984187"/>
            <a:ext cx="11904000" cy="144254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2B4AF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9600" dirty="0">
                <a:solidFill>
                  <a:schemeClr val="bg1"/>
                </a:solidFill>
              </a:rPr>
              <a:t>Thank You!</a:t>
            </a:r>
          </a:p>
        </p:txBody>
      </p:sp>
      <p:pic>
        <p:nvPicPr>
          <p:cNvPr id="22" name="Picture 21" descr="A black rectangle with white text&#10;&#10;AI-generated content may be incorrect.">
            <a:extLst>
              <a:ext uri="{FF2B5EF4-FFF2-40B4-BE49-F238E27FC236}">
                <a16:creationId xmlns:a16="http://schemas.microsoft.com/office/drawing/2014/main" id="{CFB71595-A242-4E45-1904-E2A5DE3ABF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0256" y="3362982"/>
            <a:ext cx="1904080" cy="195360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43470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B2611-F5D5-A4D1-CDAA-D2F941962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1AD1B81-B105-9001-386E-51A1DC7A5A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7816" y="898202"/>
            <a:ext cx="3272287" cy="4090311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948E658-5A16-E495-3461-AD36A5356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448065"/>
            <a:ext cx="10972800" cy="476405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E5060C2A-3C8B-7F9D-4269-D94109DD2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6269" y="6356350"/>
            <a:ext cx="2743200" cy="365125"/>
          </a:xfrm>
        </p:spPr>
        <p:txBody>
          <a:bodyPr/>
          <a:lstStyle/>
          <a:p>
            <a:fld id="{72013A5F-3CCD-EA4F-9617-08ABC8D28B4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334310E-EFBE-1667-31C1-36E44406EA54}"/>
              </a:ext>
            </a:extLst>
          </p:cNvPr>
          <p:cNvSpPr txBox="1">
            <a:spLocks/>
          </p:cNvSpPr>
          <p:nvPr/>
        </p:nvSpPr>
        <p:spPr>
          <a:xfrm>
            <a:off x="4331697" y="5167243"/>
            <a:ext cx="3904524" cy="10959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lang="en-US" sz="2000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2400" dirty="0"/>
              <a:t>Sarah Knotts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n-US" sz="1600" dirty="0"/>
              <a:t>Product Manager</a:t>
            </a:r>
          </a:p>
          <a:p>
            <a:pPr marL="0" indent="0" algn="ctr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en-US" sz="1600" dirty="0"/>
              <a:t>Anatomy, Physiology, &amp; Allied Health</a:t>
            </a:r>
          </a:p>
        </p:txBody>
      </p:sp>
    </p:spTree>
    <p:extLst>
      <p:ext uri="{BB962C8B-B14F-4D97-AF65-F5344CB8AC3E}">
        <p14:creationId xmlns:p14="http://schemas.microsoft.com/office/powerpoint/2010/main" val="2514564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C4F538-81C2-ACC0-9282-204989333A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13A5F-3CCD-EA4F-9617-08ABC8D28B4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85FE94-586F-497C-BB86-62B7C19F9E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Free Resources</a:t>
            </a:r>
            <a:endParaRPr lang="en-US" dirty="0"/>
          </a:p>
        </p:txBody>
      </p:sp>
      <p:pic>
        <p:nvPicPr>
          <p:cNvPr id="6" name="Picture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05786DF7-6A11-2D31-249D-D633D0E77F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6640" y="925793"/>
            <a:ext cx="6590942" cy="4875594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 descr="A black rectangle with white text&#10;&#10;AI-generated content may be incorrect.">
            <a:extLst>
              <a:ext uri="{FF2B5EF4-FFF2-40B4-BE49-F238E27FC236}">
                <a16:creationId xmlns:a16="http://schemas.microsoft.com/office/drawing/2014/main" id="{7788C2B7-2C34-2EA7-A6F2-218525590C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2" t="-1"/>
          <a:stretch>
            <a:fillRect/>
          </a:stretch>
        </p:blipFill>
        <p:spPr>
          <a:xfrm>
            <a:off x="768096" y="2854841"/>
            <a:ext cx="1730957" cy="174650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16810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F5FCF-E2B7-B8EF-7013-E9A484349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588ED-BFBF-1245-E675-0BEEFA107E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</p:spPr>
        <p:txBody>
          <a:bodyPr/>
          <a:lstStyle/>
          <a:p>
            <a:fld id="{72013A5F-3CCD-EA4F-9617-08ABC8D28B4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67C968F-BAA9-7BB1-FC47-82C48029AE07}"/>
              </a:ext>
            </a:extLst>
          </p:cNvPr>
          <p:cNvSpPr txBox="1">
            <a:spLocks/>
          </p:cNvSpPr>
          <p:nvPr/>
        </p:nvSpPr>
        <p:spPr>
          <a:xfrm>
            <a:off x="8836269" y="6356350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2B4AF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013A5F-3CCD-EA4F-9617-08ABC8D28B4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B838EA6-EABA-2EF9-53C5-7521C7252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448065"/>
            <a:ext cx="10972800" cy="476405"/>
          </a:xfrm>
        </p:spPr>
        <p:txBody>
          <a:bodyPr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Free Resources: Introduce 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1981441-7762-A99A-2B58-B45511FF3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1" y="1273216"/>
            <a:ext cx="2454442" cy="390003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SzPct val="130000"/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Health-focused case study</a:t>
            </a:r>
            <a:endParaRPr lang="en-US" dirty="0"/>
          </a:p>
          <a:p>
            <a:pPr>
              <a:buSzPct val="130000"/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Instructor answer key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ADF3EA69-BE5D-B393-77F7-B2F03A7D2D68}"/>
              </a:ext>
            </a:extLst>
          </p:cNvPr>
          <p:cNvSpPr txBox="1">
            <a:spLocks/>
          </p:cNvSpPr>
          <p:nvPr/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2B4AF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013A5F-3CCD-EA4F-9617-08ABC8D28B41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0C4F9DF-7F35-CB76-AA47-12AEC4CFF5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8666" y="1060591"/>
            <a:ext cx="3764627" cy="5015587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31DDF4-D6A8-3B0A-1CFD-1BAAD087BE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3991" y="1060592"/>
            <a:ext cx="3899664" cy="5015587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2944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735AF-027F-E1A8-C071-2E94199CE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FA909-AA3B-360D-4742-240858CE27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</p:spPr>
        <p:txBody>
          <a:bodyPr/>
          <a:lstStyle/>
          <a:p>
            <a:fld id="{72013A5F-3CCD-EA4F-9617-08ABC8D28B4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16F5D99-BBD1-E67C-98B3-523868C994EC}"/>
              </a:ext>
            </a:extLst>
          </p:cNvPr>
          <p:cNvSpPr txBox="1">
            <a:spLocks/>
          </p:cNvSpPr>
          <p:nvPr/>
        </p:nvSpPr>
        <p:spPr>
          <a:xfrm>
            <a:off x="8836269" y="6356350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2B4AF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013A5F-3CCD-EA4F-9617-08ABC8D28B4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E2D242BE-340C-D29D-E19C-A88F391BE541}"/>
              </a:ext>
            </a:extLst>
          </p:cNvPr>
          <p:cNvSpPr txBox="1">
            <a:spLocks/>
          </p:cNvSpPr>
          <p:nvPr/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2B4AF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013A5F-3CCD-EA4F-9617-08ABC8D28B4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FA0E743-A45B-1D41-2553-37388A6FF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448065"/>
            <a:ext cx="10972800" cy="476405"/>
          </a:xfrm>
        </p:spPr>
        <p:txBody>
          <a:bodyPr>
            <a:noAutofit/>
          </a:bodyPr>
          <a:lstStyle/>
          <a:p>
            <a:r>
              <a:rPr lang="en-US" dirty="0"/>
              <a:t>Free Resources: Reinforce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DC3A44-807B-93B5-3462-2EA39DDC71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599" y="1273216"/>
            <a:ext cx="5202477" cy="74718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SzPct val="130000"/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Clear, concise infographics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3F1D66-2F36-02AD-C31B-17EB9F5083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629" y="1132568"/>
            <a:ext cx="3646180" cy="48651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DD674B-BEBA-6FB4-8B7C-3E016E5D47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4146" y="1132569"/>
            <a:ext cx="3743708" cy="4865121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7B0B22-490E-9F87-0BA6-452556BF57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044" y="1984723"/>
            <a:ext cx="3065327" cy="4012967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2818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82A66-AE83-1F5C-44EC-E620379B3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D6AC5B-6C94-7327-FEA9-33EF7DE934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</p:spPr>
        <p:txBody>
          <a:bodyPr/>
          <a:lstStyle/>
          <a:p>
            <a:fld id="{72013A5F-3CCD-EA4F-9617-08ABC8D28B4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0F874311-01E5-A9C6-08E0-5B98517DDB75}"/>
              </a:ext>
            </a:extLst>
          </p:cNvPr>
          <p:cNvSpPr txBox="1">
            <a:spLocks/>
          </p:cNvSpPr>
          <p:nvPr/>
        </p:nvSpPr>
        <p:spPr>
          <a:xfrm>
            <a:off x="8836269" y="6356350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2B4AF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013A5F-3CCD-EA4F-9617-08ABC8D28B4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19CA3738-ABD2-C509-FB16-00317034C12D}"/>
              </a:ext>
            </a:extLst>
          </p:cNvPr>
          <p:cNvSpPr txBox="1">
            <a:spLocks/>
          </p:cNvSpPr>
          <p:nvPr/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2B4AF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013A5F-3CCD-EA4F-9617-08ABC8D28B4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8C9CC6E-6F60-BBA4-9CFC-4FD23EF836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448065"/>
            <a:ext cx="10972800" cy="476405"/>
          </a:xfrm>
        </p:spPr>
        <p:txBody>
          <a:bodyPr>
            <a:noAutofit/>
          </a:bodyPr>
          <a:lstStyle/>
          <a:p>
            <a:r>
              <a:rPr lang="en-US" dirty="0"/>
              <a:t>Free Resources: Reinforce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2757388-5460-7D31-7A49-6380920B50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599" y="1273216"/>
            <a:ext cx="5202477" cy="74718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SzPct val="130000"/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Engaging student activities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54596A4-7E1E-3377-7842-A38CCF621F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7987" y="3949431"/>
            <a:ext cx="2978296" cy="2164086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56B1BD-0AE8-58F2-19AB-280565AD3F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998" y="2137700"/>
            <a:ext cx="3288795" cy="4029465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D466A25-D92F-7760-E979-4F843A7C5C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074" y="2137701"/>
            <a:ext cx="3413074" cy="4029465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25A583E-A524-83D5-9E93-F0A6DC5D99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7987" y="448065"/>
            <a:ext cx="2978296" cy="3285735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9866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41B0E-F32A-AFF1-1393-2AF49B0D5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rectangle with white text&#10;&#10;AI-generated content may be incorrect.">
            <a:extLst>
              <a:ext uri="{FF2B5EF4-FFF2-40B4-BE49-F238E27FC236}">
                <a16:creationId xmlns:a16="http://schemas.microsoft.com/office/drawing/2014/main" id="{54AD5039-E5D7-E266-BC7B-4D525CFE78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4"/>
          <a:stretch/>
        </p:blipFill>
        <p:spPr>
          <a:xfrm>
            <a:off x="768096" y="3429000"/>
            <a:ext cx="1750980" cy="17465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2BF4B1-A904-5106-B56A-90C28FFD6D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13A5F-3CCD-EA4F-9617-08ABC8D28B4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9ED1F0-AACB-F5A2-127B-C52BA95D1F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0393" y="924621"/>
            <a:ext cx="2835481" cy="662132"/>
          </a:xfrm>
        </p:spPr>
        <p:txBody>
          <a:bodyPr>
            <a:normAutofit fontScale="90000"/>
          </a:bodyPr>
          <a:lstStyle/>
          <a:p>
            <a:r>
              <a:rPr lang="en-US" dirty="0"/>
              <a:t>Free Resources: Review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4BA1790-EA8B-E712-7660-4D387DA6CADA}"/>
              </a:ext>
            </a:extLst>
          </p:cNvPr>
          <p:cNvSpPr txBox="1">
            <a:spLocks/>
          </p:cNvSpPr>
          <p:nvPr/>
        </p:nvSpPr>
        <p:spPr>
          <a:xfrm>
            <a:off x="310393" y="1847206"/>
            <a:ext cx="2656925" cy="6621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lang="en-US" sz="2000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3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Printable student assessment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9285F19-A3F9-7675-469F-F34F757C9059}"/>
              </a:ext>
            </a:extLst>
          </p:cNvPr>
          <p:cNvSpPr txBox="1">
            <a:spLocks/>
          </p:cNvSpPr>
          <p:nvPr/>
        </p:nvSpPr>
        <p:spPr>
          <a:xfrm>
            <a:off x="3989293" y="5889812"/>
            <a:ext cx="7569661" cy="8316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lang="en-US" sz="2000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tx1"/>
                </a:solidFill>
              </a:rPr>
              <a:t>All resources available at </a:t>
            </a:r>
            <a:r>
              <a:rPr lang="en-US" b="1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www.carolina.com/anatomy</a:t>
            </a:r>
            <a:endParaRPr lang="en-US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78D8B2-45FF-68D3-6976-2BFC3A75E7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2431" y="434244"/>
            <a:ext cx="4063068" cy="515651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4414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29E6EFF-7EE7-9C8B-AC8F-A2E9BF6031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New &amp; Featured Products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48C8B9-74D5-0FED-F880-42443B8E27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SzPct val="130000"/>
              <a:buFont typeface="Arial" panose="020B0604020202020204" pitchFamily="34" charset="0"/>
              <a:buChar char="•"/>
            </a:pPr>
            <a:r>
              <a:rPr lang="en-US" dirty="0"/>
              <a:t>Dissection specimens and supplies</a:t>
            </a:r>
          </a:p>
          <a:p>
            <a:pPr>
              <a:buSzPct val="130000"/>
              <a:buFont typeface="Arial" panose="020B0604020202020204" pitchFamily="34" charset="0"/>
              <a:buChar char="•"/>
            </a:pPr>
            <a:r>
              <a:rPr lang="en-US" dirty="0"/>
              <a:t>Anatomical models</a:t>
            </a:r>
          </a:p>
          <a:p>
            <a:pPr>
              <a:buSzPct val="130000"/>
              <a:buFont typeface="Arial" panose="020B0604020202020204" pitchFamily="34" charset="0"/>
              <a:buChar char="•"/>
            </a:pPr>
            <a:r>
              <a:rPr lang="en-US" dirty="0"/>
              <a:t>Health science simulators &amp; training devices</a:t>
            </a:r>
          </a:p>
          <a:p>
            <a:pPr>
              <a:buSzPct val="130000"/>
              <a:buFont typeface="Arial" panose="020B0604020202020204" pitchFamily="34" charset="0"/>
              <a:buChar char="•"/>
            </a:pPr>
            <a:r>
              <a:rPr lang="en-US" dirty="0"/>
              <a:t>Blood typing products</a:t>
            </a:r>
          </a:p>
          <a:p>
            <a:pPr>
              <a:buSzPct val="130000"/>
              <a:buFont typeface="Arial" panose="020B0604020202020204" pitchFamily="34" charset="0"/>
              <a:buChar char="•"/>
            </a:pPr>
            <a:r>
              <a:rPr lang="en-US" dirty="0"/>
              <a:t>Hands-on kits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8758A6-FC3B-76C1-210F-716337D9F6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13A5F-3CCD-EA4F-9617-08ABC8D28B41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 descr="A group of people in a classroom&#10;&#10;AI-generated content may be incorrect.">
            <a:extLst>
              <a:ext uri="{FF2B5EF4-FFF2-40B4-BE49-F238E27FC236}">
                <a16:creationId xmlns:a16="http://schemas.microsoft.com/office/drawing/2014/main" id="{99DCC4A7-9FAB-7A5F-4AE4-329F83F8F3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0511" y="3390406"/>
            <a:ext cx="4221494" cy="2814329"/>
          </a:xfrm>
          <a:prstGeom prst="rect">
            <a:avLst/>
          </a:prstGeom>
        </p:spPr>
      </p:pic>
      <p:pic>
        <p:nvPicPr>
          <p:cNvPr id="8" name="Picture 7" descr="A young girls taking a blood pressure&#10;&#10;AI-generated content may be incorrect.">
            <a:extLst>
              <a:ext uri="{FF2B5EF4-FFF2-40B4-BE49-F238E27FC236}">
                <a16:creationId xmlns:a16="http://schemas.microsoft.com/office/drawing/2014/main" id="{152816BA-C428-8FF1-3C7D-00C63AFB20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0511" y="1114364"/>
            <a:ext cx="3089415" cy="20596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FB1E4E-2BD9-6AC4-8C26-99D9EA86CFA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2178" y="2822717"/>
            <a:ext cx="3370007" cy="224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03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2A49F8"/>
      </a:dk1>
      <a:lt1>
        <a:srgbClr val="FFFFFF"/>
      </a:lt1>
      <a:dk2>
        <a:srgbClr val="003298"/>
      </a:dk2>
      <a:lt2>
        <a:srgbClr val="E8E8E8"/>
      </a:lt2>
      <a:accent1>
        <a:srgbClr val="A6E590"/>
      </a:accent1>
      <a:accent2>
        <a:srgbClr val="F64392"/>
      </a:accent2>
      <a:accent3>
        <a:srgbClr val="0DF7FD"/>
      </a:accent3>
      <a:accent4>
        <a:srgbClr val="82B372"/>
      </a:accent4>
      <a:accent5>
        <a:srgbClr val="C63473"/>
      </a:accent5>
      <a:accent6>
        <a:srgbClr val="0FAEB1"/>
      </a:accent6>
      <a:hlink>
        <a:srgbClr val="0BCBCD"/>
      </a:hlink>
      <a:folHlink>
        <a:srgbClr val="109C9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13634</TotalTime>
  <Words>531</Words>
  <Application>Microsoft Office PowerPoint</Application>
  <PresentationFormat>Widescreen</PresentationFormat>
  <Paragraphs>152</Paragraphs>
  <Slides>20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Aptos</vt:lpstr>
      <vt:lpstr>Arial</vt:lpstr>
      <vt:lpstr>Wingdings</vt:lpstr>
      <vt:lpstr>Office Theme</vt:lpstr>
      <vt:lpstr>What’s New at Carolina?</vt:lpstr>
      <vt:lpstr>What’s New Overview</vt:lpstr>
      <vt:lpstr>Introduction</vt:lpstr>
      <vt:lpstr>Free Resources</vt:lpstr>
      <vt:lpstr>Free Resources: Introduce </vt:lpstr>
      <vt:lpstr>Free Resources: Reinforce</vt:lpstr>
      <vt:lpstr>Free Resources: Reinforce</vt:lpstr>
      <vt:lpstr>Free Resources: Review</vt:lpstr>
      <vt:lpstr>New &amp; Featured Products</vt:lpstr>
      <vt:lpstr>Dissection</vt:lpstr>
      <vt:lpstr>Anatomical Models</vt:lpstr>
      <vt:lpstr>Health Science Simulators</vt:lpstr>
      <vt:lpstr>Health Science Simulators &amp; Training Devices</vt:lpstr>
      <vt:lpstr>Health Science Simulators &amp; Training Devices (cont.)</vt:lpstr>
      <vt:lpstr>The Apprentice Doctor® Simulation Kits</vt:lpstr>
      <vt:lpstr>Blood Typing </vt:lpstr>
      <vt:lpstr>Carolina® Healthcare Simulations Series</vt:lpstr>
      <vt:lpstr>Support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Aaron Figart</dc:creator>
  <cp:lastModifiedBy>Sarah Knotts</cp:lastModifiedBy>
  <cp:revision>28</cp:revision>
  <dcterms:created xsi:type="dcterms:W3CDTF">2024-08-08T15:07:19Z</dcterms:created>
  <dcterms:modified xsi:type="dcterms:W3CDTF">2025-07-18T14:43:51Z</dcterms:modified>
</cp:coreProperties>
</file>