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5143500" cx="9144000"/>
  <p:notesSz cx="6858000" cy="9144000"/>
  <p:embeddedFontLst>
    <p:embeddedFont>
      <p:font typeface="Nunito"/>
      <p:regular r:id="rId45"/>
      <p:bold r:id="rId46"/>
      <p:italic r:id="rId47"/>
      <p:boldItalic r:id="rId48"/>
    </p:embeddedFont>
    <p:embeddedFont>
      <p:font typeface="Permanent Marker"/>
      <p:regular r:id="rId49"/>
    </p:embeddedFont>
    <p:embeddedFont>
      <p:font typeface="Lilita One"/>
      <p:regular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51" roundtripDataSignature="AMtx7mjdfZAHCgPdYuAEqeGfrjn4GIRPB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BA4335-4626-4C90-8159-2418A164CC0C}">
  <a:tblStyle styleId="{CBBA4335-4626-4C90-8159-2418A164CC0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FBBF634-E67A-4967-9B78-018AD8CF16B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Nunito-bold.fntdata"/><Relationship Id="rId45"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Nunito-boldItalic.fntdata"/><Relationship Id="rId47" Type="http://schemas.openxmlformats.org/officeDocument/2006/relationships/font" Target="fonts/Nunito-italic.fntdata"/><Relationship Id="rId49" Type="http://schemas.openxmlformats.org/officeDocument/2006/relationships/font" Target="fonts/PermanentMarker-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customschemas.google.com/relationships/presentationmetadata" Target="metadata"/><Relationship Id="rId50" Type="http://schemas.openxmlformats.org/officeDocument/2006/relationships/font" Target="fonts/LilitaOne-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70b88469f3_0_1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70b88469f3_0_1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370b88469f3_0_1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370b88469f3_0_1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370b88469f3_0_1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370b88469f3_0_1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8" name="Google Shape;20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5b4c1ebb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g35b4c1ebb3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709fc5e65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709fc5e65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709fc5e655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709fc5e655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709fc5e655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3709fc5e655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70b88469f3_0_14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70b88469f3_0_14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709fc5e655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709fc5e655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709fc5e6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709fc5e6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70b88469f3_0_10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70b88469f3_0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370b88469f3_0_1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370b88469f3_0_1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70b88469f3_0_1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70b88469f3_0_1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709fc5e655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709fc5e655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0" name="Google Shape;29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70b88469f3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70b88469f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70b88469f3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70b88469f3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70b88469f3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70b88469f3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70b88469f3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70b88469f3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370b88469f3_0_5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370b88469f3_0_5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70b88469f3_0_6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370b88469f3_0_6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370b88469f3_0_7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370b88469f3_0_7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70b88469f3_0_8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370b88469f3_0_8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70b88469f3_0_14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70b88469f3_0_1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709f1d3a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g3709f1d3a0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709f1d3a0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g3709f1d3a0c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9" name="Shape 9"/>
        <p:cNvGrpSpPr/>
        <p:nvPr/>
      </p:nvGrpSpPr>
      <p:grpSpPr>
        <a:xfrm>
          <a:off x="0" y="0"/>
          <a:ext cx="0" cy="0"/>
          <a:chOff x="0" y="0"/>
          <a:chExt cx="0" cy="0"/>
        </a:xfrm>
      </p:grpSpPr>
      <p:sp>
        <p:nvSpPr>
          <p:cNvPr id="10" name="Google Shape;10;p4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4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4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44"/>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4" name="Google Shape;14;p44"/>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5" name="Google Shape;15;p4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53"/>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53"/>
          <p:cNvGrpSpPr/>
          <p:nvPr/>
        </p:nvGrpSpPr>
        <p:grpSpPr>
          <a:xfrm>
            <a:off x="5959222" y="4119576"/>
            <a:ext cx="2520951" cy="1024165"/>
            <a:chOff x="6917201" y="0"/>
            <a:chExt cx="2227776" cy="863400"/>
          </a:xfrm>
        </p:grpSpPr>
        <p:sp>
          <p:nvSpPr>
            <p:cNvPr id="112" name="Google Shape;112;p5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5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5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53"/>
          <p:cNvGrpSpPr/>
          <p:nvPr/>
        </p:nvGrpSpPr>
        <p:grpSpPr>
          <a:xfrm>
            <a:off x="199149" y="2"/>
            <a:ext cx="2795413" cy="1083308"/>
            <a:chOff x="6917201" y="0"/>
            <a:chExt cx="2227776" cy="863400"/>
          </a:xfrm>
        </p:grpSpPr>
        <p:sp>
          <p:nvSpPr>
            <p:cNvPr id="116" name="Google Shape;116;p5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5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5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53"/>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53"/>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0"/>
              </a:spcBef>
              <a:spcAft>
                <a:spcPts val="0"/>
              </a:spcAft>
              <a:buSzPts val="1100"/>
              <a:buChar char="○"/>
              <a:defRPr/>
            </a:lvl2pPr>
            <a:lvl3pPr indent="-298450" lvl="2" marL="1371600" algn="ctr">
              <a:lnSpc>
                <a:spcPct val="115000"/>
              </a:lnSpc>
              <a:spcBef>
                <a:spcPts val="0"/>
              </a:spcBef>
              <a:spcAft>
                <a:spcPts val="0"/>
              </a:spcAft>
              <a:buSzPts val="1100"/>
              <a:buChar char="■"/>
              <a:defRPr/>
            </a:lvl3pPr>
            <a:lvl4pPr indent="-298450" lvl="3" marL="1828800" algn="ctr">
              <a:lnSpc>
                <a:spcPct val="115000"/>
              </a:lnSpc>
              <a:spcBef>
                <a:spcPts val="0"/>
              </a:spcBef>
              <a:spcAft>
                <a:spcPts val="0"/>
              </a:spcAft>
              <a:buSzPts val="1100"/>
              <a:buChar char="●"/>
              <a:defRPr/>
            </a:lvl4pPr>
            <a:lvl5pPr indent="-298450" lvl="4" marL="2286000" algn="ctr">
              <a:lnSpc>
                <a:spcPct val="115000"/>
              </a:lnSpc>
              <a:spcBef>
                <a:spcPts val="0"/>
              </a:spcBef>
              <a:spcAft>
                <a:spcPts val="0"/>
              </a:spcAft>
              <a:buSzPts val="1100"/>
              <a:buChar char="○"/>
              <a:defRPr/>
            </a:lvl5pPr>
            <a:lvl6pPr indent="-298450" lvl="5" marL="2743200" algn="ctr">
              <a:lnSpc>
                <a:spcPct val="115000"/>
              </a:lnSpc>
              <a:spcBef>
                <a:spcPts val="0"/>
              </a:spcBef>
              <a:spcAft>
                <a:spcPts val="0"/>
              </a:spcAft>
              <a:buSzPts val="1100"/>
              <a:buChar char="■"/>
              <a:defRPr/>
            </a:lvl6pPr>
            <a:lvl7pPr indent="-298450" lvl="6" marL="3200400" algn="ctr">
              <a:lnSpc>
                <a:spcPct val="115000"/>
              </a:lnSpc>
              <a:spcBef>
                <a:spcPts val="0"/>
              </a:spcBef>
              <a:spcAft>
                <a:spcPts val="0"/>
              </a:spcAft>
              <a:buSzPts val="1100"/>
              <a:buChar char="●"/>
              <a:defRPr/>
            </a:lvl7pPr>
            <a:lvl8pPr indent="-298450" lvl="7" marL="3657600" algn="ctr">
              <a:lnSpc>
                <a:spcPct val="115000"/>
              </a:lnSpc>
              <a:spcBef>
                <a:spcPts val="0"/>
              </a:spcBef>
              <a:spcAft>
                <a:spcPts val="0"/>
              </a:spcAft>
              <a:buSzPts val="1100"/>
              <a:buChar char="○"/>
              <a:defRPr/>
            </a:lvl8pPr>
            <a:lvl9pPr indent="-298450" lvl="8" marL="4114800" algn="ctr">
              <a:lnSpc>
                <a:spcPct val="115000"/>
              </a:lnSpc>
              <a:spcBef>
                <a:spcPts val="0"/>
              </a:spcBef>
              <a:spcAft>
                <a:spcPts val="0"/>
              </a:spcAft>
              <a:buSzPts val="1100"/>
              <a:buChar char="■"/>
              <a:defRPr/>
            </a:lvl9pPr>
          </a:lstStyle>
          <a:p/>
        </p:txBody>
      </p:sp>
      <p:sp>
        <p:nvSpPr>
          <p:cNvPr id="121" name="Google Shape;121;p5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5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6" name="Shape 16"/>
        <p:cNvGrpSpPr/>
        <p:nvPr/>
      </p:nvGrpSpPr>
      <p:grpSpPr>
        <a:xfrm>
          <a:off x="0" y="0"/>
          <a:ext cx="0" cy="0"/>
          <a:chOff x="0" y="0"/>
          <a:chExt cx="0" cy="0"/>
        </a:xfrm>
      </p:grpSpPr>
      <p:sp>
        <p:nvSpPr>
          <p:cNvPr id="17" name="Google Shape;17;p45"/>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5"/>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45"/>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21" name="Google Shape;21;p4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22" name="Shape 22"/>
        <p:cNvGrpSpPr/>
        <p:nvPr/>
      </p:nvGrpSpPr>
      <p:grpSpPr>
        <a:xfrm>
          <a:off x="0" y="0"/>
          <a:ext cx="0" cy="0"/>
          <a:chOff x="0" y="0"/>
          <a:chExt cx="0" cy="0"/>
        </a:xfrm>
      </p:grpSpPr>
      <p:sp>
        <p:nvSpPr>
          <p:cNvPr id="23" name="Google Shape;23;p46"/>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46"/>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46"/>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46"/>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 name="Google Shape;27;p46"/>
          <p:cNvGrpSpPr/>
          <p:nvPr/>
        </p:nvGrpSpPr>
        <p:grpSpPr>
          <a:xfrm>
            <a:off x="255200" y="592"/>
            <a:ext cx="2250363" cy="1044300"/>
            <a:chOff x="255200" y="592"/>
            <a:chExt cx="2250363" cy="1044300"/>
          </a:xfrm>
        </p:grpSpPr>
        <p:sp>
          <p:nvSpPr>
            <p:cNvPr id="28" name="Google Shape;28;p46"/>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4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6"/>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 name="Google Shape;31;p46"/>
          <p:cNvGrpSpPr/>
          <p:nvPr/>
        </p:nvGrpSpPr>
        <p:grpSpPr>
          <a:xfrm>
            <a:off x="905395" y="592"/>
            <a:ext cx="2250363" cy="1044300"/>
            <a:chOff x="905395" y="592"/>
            <a:chExt cx="2250363" cy="1044300"/>
          </a:xfrm>
        </p:grpSpPr>
        <p:sp>
          <p:nvSpPr>
            <p:cNvPr id="32" name="Google Shape;32;p46"/>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46"/>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6"/>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 name="Google Shape;35;p46"/>
          <p:cNvGrpSpPr/>
          <p:nvPr/>
        </p:nvGrpSpPr>
        <p:grpSpPr>
          <a:xfrm>
            <a:off x="7057468" y="5088"/>
            <a:ext cx="1851281" cy="752108"/>
            <a:chOff x="6917201" y="0"/>
            <a:chExt cx="2227776" cy="863400"/>
          </a:xfrm>
        </p:grpSpPr>
        <p:sp>
          <p:nvSpPr>
            <p:cNvPr id="36" name="Google Shape;36;p4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46"/>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 name="Google Shape;39;p46"/>
          <p:cNvGrpSpPr/>
          <p:nvPr/>
        </p:nvGrpSpPr>
        <p:grpSpPr>
          <a:xfrm>
            <a:off x="6553032" y="4217852"/>
            <a:ext cx="2389067" cy="925737"/>
            <a:chOff x="6917201" y="0"/>
            <a:chExt cx="2227776" cy="863400"/>
          </a:xfrm>
        </p:grpSpPr>
        <p:sp>
          <p:nvSpPr>
            <p:cNvPr id="40" name="Google Shape;40;p46"/>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46"/>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46"/>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 name="Google Shape;43;p46"/>
          <p:cNvGrpSpPr/>
          <p:nvPr/>
        </p:nvGrpSpPr>
        <p:grpSpPr>
          <a:xfrm>
            <a:off x="199149" y="4055652"/>
            <a:ext cx="2795413" cy="1083308"/>
            <a:chOff x="6917201" y="0"/>
            <a:chExt cx="2227776" cy="863400"/>
          </a:xfrm>
        </p:grpSpPr>
        <p:sp>
          <p:nvSpPr>
            <p:cNvPr id="44" name="Google Shape;44;p46"/>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46"/>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46"/>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 name="Google Shape;47;p46"/>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48" name="Google Shape;48;p46"/>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49" name="Google Shape;49;p4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50" name="Shape 50"/>
        <p:cNvGrpSpPr/>
        <p:nvPr/>
      </p:nvGrpSpPr>
      <p:grpSpPr>
        <a:xfrm>
          <a:off x="0" y="0"/>
          <a:ext cx="0" cy="0"/>
          <a:chOff x="0" y="0"/>
          <a:chExt cx="0" cy="0"/>
        </a:xfrm>
      </p:grpSpPr>
      <p:sp>
        <p:nvSpPr>
          <p:cNvPr id="51" name="Google Shape;51;p47"/>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2" name="Google Shape;52;p47"/>
          <p:cNvGrpSpPr/>
          <p:nvPr/>
        </p:nvGrpSpPr>
        <p:grpSpPr>
          <a:xfrm>
            <a:off x="5594191" y="3961115"/>
            <a:ext cx="2910144" cy="1182340"/>
            <a:chOff x="6917201" y="0"/>
            <a:chExt cx="2227776" cy="863400"/>
          </a:xfrm>
        </p:grpSpPr>
        <p:sp>
          <p:nvSpPr>
            <p:cNvPr id="53" name="Google Shape;53;p47"/>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47"/>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47"/>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 name="Google Shape;56;p47"/>
          <p:cNvGrpSpPr/>
          <p:nvPr/>
        </p:nvGrpSpPr>
        <p:grpSpPr>
          <a:xfrm>
            <a:off x="199149" y="2"/>
            <a:ext cx="2795413" cy="1083308"/>
            <a:chOff x="6917201" y="0"/>
            <a:chExt cx="2227776" cy="863400"/>
          </a:xfrm>
        </p:grpSpPr>
        <p:sp>
          <p:nvSpPr>
            <p:cNvPr id="57" name="Google Shape;57;p47"/>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4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47"/>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 name="Google Shape;60;p47"/>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61" name="Google Shape;61;p4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62" name="Shape 62"/>
        <p:cNvGrpSpPr/>
        <p:nvPr/>
      </p:nvGrpSpPr>
      <p:grpSpPr>
        <a:xfrm>
          <a:off x="0" y="0"/>
          <a:ext cx="0" cy="0"/>
          <a:chOff x="0" y="0"/>
          <a:chExt cx="0" cy="0"/>
        </a:xfrm>
      </p:grpSpPr>
      <p:sp>
        <p:nvSpPr>
          <p:cNvPr id="63" name="Google Shape;63;p4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48"/>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4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48"/>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7" name="Google Shape;67;p48"/>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8" name="Google Shape;68;p48"/>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9" name="Google Shape;69;p4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70" name="Shape 70"/>
        <p:cNvGrpSpPr/>
        <p:nvPr/>
      </p:nvGrpSpPr>
      <p:grpSpPr>
        <a:xfrm>
          <a:off x="0" y="0"/>
          <a:ext cx="0" cy="0"/>
          <a:chOff x="0" y="0"/>
          <a:chExt cx="0" cy="0"/>
        </a:xfrm>
      </p:grpSpPr>
      <p:sp>
        <p:nvSpPr>
          <p:cNvPr id="71" name="Google Shape;71;p4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4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4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49"/>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4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6" name="Shape 76"/>
        <p:cNvGrpSpPr/>
        <p:nvPr/>
      </p:nvGrpSpPr>
      <p:grpSpPr>
        <a:xfrm>
          <a:off x="0" y="0"/>
          <a:ext cx="0" cy="0"/>
          <a:chOff x="0" y="0"/>
          <a:chExt cx="0" cy="0"/>
        </a:xfrm>
      </p:grpSpPr>
      <p:sp>
        <p:nvSpPr>
          <p:cNvPr id="77" name="Google Shape;77;p5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50"/>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5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50"/>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81" name="Google Shape;81;p50"/>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2" name="Google Shape;82;p5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83" name="Shape 83"/>
        <p:cNvGrpSpPr/>
        <p:nvPr/>
      </p:nvGrpSpPr>
      <p:grpSpPr>
        <a:xfrm>
          <a:off x="0" y="0"/>
          <a:ext cx="0" cy="0"/>
          <a:chOff x="0" y="0"/>
          <a:chExt cx="0" cy="0"/>
        </a:xfrm>
      </p:grpSpPr>
      <p:sp>
        <p:nvSpPr>
          <p:cNvPr id="84" name="Google Shape;84;p51"/>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51"/>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6" name="Google Shape;86;p51"/>
          <p:cNvGrpSpPr/>
          <p:nvPr/>
        </p:nvGrpSpPr>
        <p:grpSpPr>
          <a:xfrm>
            <a:off x="255991" y="-118"/>
            <a:ext cx="2251347" cy="1043408"/>
            <a:chOff x="3961956" y="4383950"/>
            <a:chExt cx="1160548" cy="548700"/>
          </a:xfrm>
        </p:grpSpPr>
        <p:sp>
          <p:nvSpPr>
            <p:cNvPr id="87" name="Google Shape;87;p5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51"/>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51"/>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0" name="Google Shape;90;p5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1" name="Google Shape;91;p51"/>
          <p:cNvGrpSpPr/>
          <p:nvPr/>
        </p:nvGrpSpPr>
        <p:grpSpPr>
          <a:xfrm>
            <a:off x="34934" y="4522125"/>
            <a:ext cx="1593305" cy="617072"/>
            <a:chOff x="6917201" y="0"/>
            <a:chExt cx="2227776" cy="863400"/>
          </a:xfrm>
        </p:grpSpPr>
        <p:sp>
          <p:nvSpPr>
            <p:cNvPr id="92" name="Google Shape;92;p51"/>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51"/>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51"/>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 name="Google Shape;95;p51"/>
          <p:cNvGrpSpPr/>
          <p:nvPr/>
        </p:nvGrpSpPr>
        <p:grpSpPr>
          <a:xfrm>
            <a:off x="5886353" y="1243"/>
            <a:ext cx="3257454" cy="1261514"/>
            <a:chOff x="6917201" y="0"/>
            <a:chExt cx="2227776" cy="863400"/>
          </a:xfrm>
        </p:grpSpPr>
        <p:sp>
          <p:nvSpPr>
            <p:cNvPr id="96" name="Google Shape;96;p5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5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51"/>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 name="Google Shape;99;p51"/>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100" name="Google Shape;100;p5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101" name="Shape 101"/>
        <p:cNvGrpSpPr/>
        <p:nvPr/>
      </p:nvGrpSpPr>
      <p:grpSpPr>
        <a:xfrm>
          <a:off x="0" y="0"/>
          <a:ext cx="0" cy="0"/>
          <a:chOff x="0" y="0"/>
          <a:chExt cx="0" cy="0"/>
        </a:xfrm>
      </p:grpSpPr>
      <p:sp>
        <p:nvSpPr>
          <p:cNvPr id="102" name="Google Shape;102;p52"/>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2"/>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52"/>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6" name="Google Shape;106;p52"/>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7" name="Google Shape;107;p52"/>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8" name="Google Shape;108;p5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4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43"/>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4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quizlet.com/" TargetMode="External"/><Relationship Id="rId4" Type="http://schemas.openxmlformats.org/officeDocument/2006/relationships/hyperlink" Target="https://www.googleadservices.com/pagead/aclk?sa=L&amp;ai=DChcSEwjv_5fM57KNAxVoEUQIHQXyED8YABAAGgJkeg&amp;co=1&amp;gclid=Cj0KCQjw0LDBBhCnARIsAMpYlArHSjpd3OaLGPX8CQZsGUthoDxCf_YvgoRiTNVJvO6ZxnD73rqbRF0aAtCvEALw_wcB&amp;ei=lNssaLTpFKy0wN4Pw8GPwA8&amp;ohost=www.google.com&amp;cid=CAESVeD2yj1dBUZ0nlTGzpGgCYCe-YL3PreDkiXWs1jxbPSpmM9jPgtzb6ztjaKB11YJG5nAzyKXqlRVuX6hntA_pFK7K_BT7oeyUZCFK3AcFjsYjgD2YdU&amp;category=acrcp_v1_0&amp;sig=AOD64_1hXYNTwZFmjO9XSQ7_lkV1xTe19g&amp;q&amp;sqi=2&amp;adurl&amp;ved=2ahUKEwi0g5HM57KNAxUsGtAFHcPgA_gQ0Qx6BAgKEAE" TargetMode="External"/><Relationship Id="rId5" Type="http://schemas.openxmlformats.org/officeDocument/2006/relationships/hyperlink" Target="https://www.blooket.com/" TargetMode="External"/><Relationship Id="rId6" Type="http://schemas.openxmlformats.org/officeDocument/2006/relationships/hyperlink" Target="https://www.gimkit.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quizlet.com/" TargetMode="External"/><Relationship Id="rId4" Type="http://schemas.openxmlformats.org/officeDocument/2006/relationships/hyperlink" Target="https://quizlet.com/teacher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www.blooket.com/" TargetMode="External"/><Relationship Id="rId4" Type="http://schemas.openxmlformats.org/officeDocument/2006/relationships/hyperlink" Target="https://quizlet.com/latest" TargetMode="External"/><Relationship Id="rId5" Type="http://schemas.openxmlformats.org/officeDocument/2006/relationships/hyperlink" Target="https://help.blooket.com/hc/en-us/articles/16182029397655-Blooket-Plus-Featur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hyperlink" Target="https://help.blooket.com/hc/en-us/articles/16182029397655-Blooket-Plus-Features" TargetMode="External"/><Relationship Id="rId4" Type="http://schemas.openxmlformats.org/officeDocument/2006/relationships/hyperlink" Target="https://dashboard.blooket.com/upgrade"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hyperlink" Target="https://www.gimkit.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hyperlink" Target="mailto:csmikal@splendoraisd.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docs.google.com/document/d/1XAOkAIEfA24G3opaMbp5n78L2LQb9grZE5livxLyZR8/edit?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title"/>
          </p:nvPr>
        </p:nvSpPr>
        <p:spPr>
          <a:xfrm>
            <a:off x="398475" y="456975"/>
            <a:ext cx="8354700" cy="4218300"/>
          </a:xfrm>
          <a:prstGeom prst="rect">
            <a:avLst/>
          </a:prstGeom>
          <a:noFill/>
          <a:ln>
            <a:noFill/>
          </a:ln>
        </p:spPr>
        <p:txBody>
          <a:bodyPr anchorCtr="0" anchor="t" bIns="91425" lIns="91425" spcFirstLastPara="1" rIns="91425" wrap="square" tIns="91425">
            <a:normAutofit/>
          </a:bodyPr>
          <a:lstStyle/>
          <a:p>
            <a:pPr indent="0" lvl="0" marL="0" rtl="0" algn="ctr">
              <a:lnSpc>
                <a:spcPct val="150000"/>
              </a:lnSpc>
              <a:spcBef>
                <a:spcPts val="0"/>
              </a:spcBef>
              <a:spcAft>
                <a:spcPts val="0"/>
              </a:spcAft>
              <a:buSzPts val="3000"/>
              <a:buNone/>
            </a:pPr>
            <a:r>
              <a:rPr lang="en" sz="8400">
                <a:latin typeface="Permanent Marker"/>
                <a:ea typeface="Permanent Marker"/>
                <a:cs typeface="Permanent Marker"/>
                <a:sym typeface="Permanent Marker"/>
              </a:rPr>
              <a:t>Playing around in class</a:t>
            </a:r>
            <a:endParaRPr sz="8400">
              <a:latin typeface="Permanent Marker"/>
              <a:ea typeface="Permanent Marker"/>
              <a:cs typeface="Permanent Marker"/>
              <a:sym typeface="Permanent Mark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5"/>
          <p:cNvSpPr txBox="1"/>
          <p:nvPr>
            <p:ph idx="1" type="body"/>
          </p:nvPr>
        </p:nvSpPr>
        <p:spPr>
          <a:xfrm>
            <a:off x="328025" y="4163500"/>
            <a:ext cx="8347800" cy="605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300"/>
              <a:buNone/>
            </a:pPr>
            <a:r>
              <a:rPr b="1" lang="en" sz="2000"/>
              <a:t>Erasable dice  - Suffix on the die - students had to make a word and define it</a:t>
            </a:r>
            <a:endParaRPr b="1" sz="2000"/>
          </a:p>
        </p:txBody>
      </p:sp>
      <p:pic>
        <p:nvPicPr>
          <p:cNvPr id="186" name="Google Shape;186;p35"/>
          <p:cNvPicPr preferRelativeResize="0"/>
          <p:nvPr/>
        </p:nvPicPr>
        <p:blipFill rotWithShape="1">
          <a:blip r:embed="rId3">
            <a:alphaModFix/>
          </a:blip>
          <a:srcRect b="0" l="1510" r="-1510" t="-5954"/>
          <a:stretch/>
        </p:blipFill>
        <p:spPr>
          <a:xfrm>
            <a:off x="1999538" y="105900"/>
            <a:ext cx="5144934" cy="38587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g370b88469f3_0_1399" title="fishinggame.jpg"/>
          <p:cNvPicPr preferRelativeResize="0"/>
          <p:nvPr/>
        </p:nvPicPr>
        <p:blipFill>
          <a:blip r:embed="rId3">
            <a:alphaModFix/>
          </a:blip>
          <a:stretch>
            <a:fillRect/>
          </a:stretch>
        </p:blipFill>
        <p:spPr>
          <a:xfrm>
            <a:off x="5201150" y="737200"/>
            <a:ext cx="2894024" cy="3858698"/>
          </a:xfrm>
          <a:prstGeom prst="rect">
            <a:avLst/>
          </a:prstGeom>
          <a:noFill/>
          <a:ln>
            <a:noFill/>
          </a:ln>
        </p:spPr>
      </p:pic>
      <p:sp>
        <p:nvSpPr>
          <p:cNvPr id="192" name="Google Shape;192;g370b88469f3_0_1399"/>
          <p:cNvSpPr/>
          <p:nvPr/>
        </p:nvSpPr>
        <p:spPr>
          <a:xfrm>
            <a:off x="608975" y="1962150"/>
            <a:ext cx="3474321" cy="7985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Fishing Game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370b88469f3_0_1409"/>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600"/>
              <a:t>Fly Swatter</a:t>
            </a:r>
            <a:endParaRPr b="1" sz="2600"/>
          </a:p>
        </p:txBody>
      </p:sp>
      <p:pic>
        <p:nvPicPr>
          <p:cNvPr id="198" name="Google Shape;198;g370b88469f3_0_1409" title="flyswatter.jpg"/>
          <p:cNvPicPr preferRelativeResize="0"/>
          <p:nvPr/>
        </p:nvPicPr>
        <p:blipFill>
          <a:blip r:embed="rId3">
            <a:alphaModFix/>
          </a:blip>
          <a:stretch>
            <a:fillRect/>
          </a:stretch>
        </p:blipFill>
        <p:spPr>
          <a:xfrm>
            <a:off x="600838" y="452200"/>
            <a:ext cx="7942333" cy="38587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370b88469f3_0_1414"/>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500"/>
              <a:t>Number of pins = pts   or  number of questions</a:t>
            </a:r>
            <a:endParaRPr sz="2500"/>
          </a:p>
        </p:txBody>
      </p:sp>
      <p:pic>
        <p:nvPicPr>
          <p:cNvPr id="204" name="Google Shape;204;g370b88469f3_0_1414" title="bowling.jpg"/>
          <p:cNvPicPr preferRelativeResize="0"/>
          <p:nvPr/>
        </p:nvPicPr>
        <p:blipFill>
          <a:blip r:embed="rId3">
            <a:alphaModFix/>
          </a:blip>
          <a:stretch>
            <a:fillRect/>
          </a:stretch>
        </p:blipFill>
        <p:spPr>
          <a:xfrm>
            <a:off x="3938375" y="304800"/>
            <a:ext cx="1874709" cy="3858698"/>
          </a:xfrm>
          <a:prstGeom prst="rect">
            <a:avLst/>
          </a:prstGeom>
          <a:noFill/>
          <a:ln>
            <a:noFill/>
          </a:ln>
        </p:spPr>
      </p:pic>
      <p:sp>
        <p:nvSpPr>
          <p:cNvPr id="205" name="Google Shape;205;g370b88469f3_0_1414"/>
          <p:cNvSpPr/>
          <p:nvPr/>
        </p:nvSpPr>
        <p:spPr>
          <a:xfrm rot="-1469675">
            <a:off x="314126" y="1553524"/>
            <a:ext cx="3162200" cy="82665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Bowling</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
          <p:cNvSpPr txBox="1"/>
          <p:nvPr>
            <p:ph type="title"/>
          </p:nvPr>
        </p:nvSpPr>
        <p:spPr>
          <a:xfrm>
            <a:off x="819150" y="179325"/>
            <a:ext cx="7505700" cy="10845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b="1" lang="en">
                <a:latin typeface="Permanent Marker"/>
                <a:ea typeface="Permanent Marker"/>
                <a:cs typeface="Permanent Marker"/>
                <a:sym typeface="Permanent Marker"/>
              </a:rPr>
              <a:t>Think Outside the Box</a:t>
            </a:r>
            <a:endParaRPr b="1">
              <a:latin typeface="Permanent Marker"/>
              <a:ea typeface="Permanent Marker"/>
              <a:cs typeface="Permanent Marker"/>
              <a:sym typeface="Permanent Marker"/>
            </a:endParaRPr>
          </a:p>
          <a:p>
            <a:pPr indent="0" lvl="0" marL="0" rtl="0" algn="ctr">
              <a:lnSpc>
                <a:spcPct val="100000"/>
              </a:lnSpc>
              <a:spcBef>
                <a:spcPts val="0"/>
              </a:spcBef>
              <a:spcAft>
                <a:spcPts val="0"/>
              </a:spcAft>
              <a:buSzPct val="111111"/>
              <a:buNone/>
            </a:pPr>
            <a:r>
              <a:rPr b="1" lang="en">
                <a:latin typeface="Permanent Marker"/>
                <a:ea typeface="Permanent Marker"/>
                <a:cs typeface="Permanent Marker"/>
                <a:sym typeface="Permanent Marker"/>
              </a:rPr>
              <a:t>Be Creative</a:t>
            </a:r>
            <a:endParaRPr b="1">
              <a:latin typeface="Permanent Marker"/>
              <a:ea typeface="Permanent Marker"/>
              <a:cs typeface="Permanent Marker"/>
              <a:sym typeface="Permanent Marker"/>
            </a:endParaRPr>
          </a:p>
        </p:txBody>
      </p:sp>
      <p:graphicFrame>
        <p:nvGraphicFramePr>
          <p:cNvPr id="211" name="Google Shape;211;p3"/>
          <p:cNvGraphicFramePr/>
          <p:nvPr/>
        </p:nvGraphicFramePr>
        <p:xfrm>
          <a:off x="952500" y="1116577"/>
          <a:ext cx="3000000" cy="3000000"/>
        </p:xfrm>
        <a:graphic>
          <a:graphicData uri="http://schemas.openxmlformats.org/drawingml/2006/table">
            <a:tbl>
              <a:tblPr>
                <a:noFill/>
                <a:tableStyleId>{CBBA4335-4626-4C90-8159-2418A164CC0C}</a:tableStyleId>
              </a:tblPr>
              <a:tblGrid>
                <a:gridCol w="3752850"/>
                <a:gridCol w="3619500"/>
              </a:tblGrid>
              <a:tr h="2984825">
                <a:tc>
                  <a:txBody>
                    <a:bodyPr/>
                    <a:lstStyle/>
                    <a:p>
                      <a:pPr indent="0" lvl="0" marL="0" marR="0" rtl="0" algn="l">
                        <a:lnSpc>
                          <a:spcPct val="100000"/>
                        </a:lnSpc>
                        <a:spcBef>
                          <a:spcPts val="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Fiddlestick</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Jenga</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Connect 4</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a:solidFill>
                            <a:schemeClr val="dk2"/>
                          </a:solidFill>
                          <a:latin typeface="Calibri"/>
                          <a:ea typeface="Calibri"/>
                          <a:cs typeface="Calibri"/>
                          <a:sym typeface="Calibri"/>
                        </a:rPr>
                        <a:t>Ball Toss</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a:solidFill>
                            <a:schemeClr val="dk2"/>
                          </a:solidFill>
                          <a:latin typeface="Calibri"/>
                          <a:ea typeface="Calibri"/>
                          <a:cs typeface="Calibri"/>
                          <a:sym typeface="Calibri"/>
                        </a:rPr>
                        <a:t>Word Pong</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Erasable </a:t>
                      </a:r>
                      <a:r>
                        <a:rPr lang="en" sz="2300" u="none" cap="none" strike="noStrike">
                          <a:solidFill>
                            <a:schemeClr val="dk2"/>
                          </a:solidFill>
                          <a:latin typeface="Calibri"/>
                          <a:ea typeface="Calibri"/>
                          <a:cs typeface="Calibri"/>
                          <a:sym typeface="Calibri"/>
                        </a:rPr>
                        <a:t>Dice </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400"/>
                        <a:buFont typeface="Arial"/>
                        <a:buNone/>
                      </a:pPr>
                      <a:r>
                        <a:rPr lang="en" sz="2300">
                          <a:latin typeface="Calibri"/>
                          <a:ea typeface="Calibri"/>
                          <a:cs typeface="Calibri"/>
                          <a:sym typeface="Calibri"/>
                        </a:rPr>
                        <a:t>Create game board</a:t>
                      </a:r>
                      <a:endParaRPr sz="2300" u="none" cap="none" strike="noStrike">
                        <a:latin typeface="Calibri"/>
                        <a:ea typeface="Calibri"/>
                        <a:cs typeface="Calibri"/>
                        <a:sym typeface="Calibri"/>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Fishing Game/ Go Fish</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a:solidFill>
                            <a:schemeClr val="dk2"/>
                          </a:solidFill>
                          <a:latin typeface="Calibri"/>
                          <a:ea typeface="Calibri"/>
                          <a:cs typeface="Calibri"/>
                          <a:sym typeface="Calibri"/>
                        </a:rPr>
                        <a:t>Bowling</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Matching</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Egg Hunt Review</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Indoor Volleyball/Basketball</a:t>
                      </a:r>
                      <a:endParaRPr sz="2300" u="none" cap="none" strike="noStrike">
                        <a:solidFill>
                          <a:schemeClr val="dk2"/>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300"/>
                        <a:buFont typeface="Arial"/>
                        <a:buNone/>
                      </a:pPr>
                      <a:r>
                        <a:rPr lang="en" sz="2300" u="none" cap="none" strike="noStrike">
                          <a:solidFill>
                            <a:schemeClr val="dk2"/>
                          </a:solidFill>
                          <a:latin typeface="Calibri"/>
                          <a:ea typeface="Calibri"/>
                          <a:cs typeface="Calibri"/>
                          <a:sym typeface="Calibri"/>
                        </a:rPr>
                        <a:t>And Baseball</a:t>
                      </a:r>
                      <a:endParaRPr sz="2300" u="none" cap="none" strike="noStrike">
                        <a:solidFill>
                          <a:schemeClr val="dk2"/>
                        </a:solidFill>
                        <a:latin typeface="Calibri"/>
                        <a:ea typeface="Calibri"/>
                        <a:cs typeface="Calibri"/>
                        <a:sym typeface="Calibri"/>
                      </a:endParaRPr>
                    </a:p>
                    <a:p>
                      <a:pPr indent="0" lvl="0" marL="0" marR="0" rtl="0" algn="l">
                        <a:lnSpc>
                          <a:spcPct val="115000"/>
                        </a:lnSpc>
                        <a:spcBef>
                          <a:spcPts val="1200"/>
                        </a:spcBef>
                        <a:spcAft>
                          <a:spcPts val="0"/>
                        </a:spcAft>
                        <a:buClr>
                          <a:srgbClr val="000000"/>
                        </a:buClr>
                        <a:buSzPts val="2300"/>
                        <a:buFont typeface="Arial"/>
                        <a:buNone/>
                      </a:pPr>
                      <a:r>
                        <a:rPr lang="en" sz="2300">
                          <a:solidFill>
                            <a:schemeClr val="dk2"/>
                          </a:solidFill>
                          <a:latin typeface="Calibri"/>
                          <a:ea typeface="Calibri"/>
                          <a:cs typeface="Calibri"/>
                          <a:sym typeface="Calibri"/>
                        </a:rPr>
                        <a:t>Fly Swatter</a:t>
                      </a:r>
                      <a:endParaRPr sz="2300" u="none" cap="none" strike="noStrike">
                        <a:solidFill>
                          <a:schemeClr val="dk2"/>
                        </a:solidFill>
                        <a:latin typeface="Calibri"/>
                        <a:ea typeface="Calibri"/>
                        <a:cs typeface="Calibri"/>
                        <a:sym typeface="Calibri"/>
                      </a:endParaRPr>
                    </a:p>
                  </a:txBody>
                  <a:tcPr marT="91425" marB="91425" marR="91425" marL="91425"/>
                </a:tc>
              </a:tr>
            </a:tbl>
          </a:graphicData>
        </a:graphic>
      </p:graphicFrame>
      <p:pic>
        <p:nvPicPr>
          <p:cNvPr id="212" name="Google Shape;212;p3"/>
          <p:cNvPicPr preferRelativeResize="0"/>
          <p:nvPr/>
        </p:nvPicPr>
        <p:blipFill rotWithShape="1">
          <a:blip r:embed="rId3">
            <a:alphaModFix/>
          </a:blip>
          <a:srcRect b="0" l="0" r="0" t="0"/>
          <a:stretch/>
        </p:blipFill>
        <p:spPr>
          <a:xfrm>
            <a:off x="7633775" y="135125"/>
            <a:ext cx="1172900" cy="117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35b4c1ebb3b_0_0"/>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lang="en" sz="3200">
                <a:solidFill>
                  <a:srgbClr val="9900FF"/>
                </a:solidFill>
              </a:rPr>
              <a:t>Computer Application </a:t>
            </a:r>
            <a:endParaRPr sz="3200">
              <a:solidFill>
                <a:srgbClr val="9900FF"/>
              </a:solidFill>
            </a:endParaRPr>
          </a:p>
        </p:txBody>
      </p:sp>
      <p:sp>
        <p:nvSpPr>
          <p:cNvPr id="218" name="Google Shape;218;g35b4c1ebb3b_0_0"/>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b="1" lang="en" sz="3600" u="sng">
                <a:solidFill>
                  <a:schemeClr val="hlink"/>
                </a:solidFill>
                <a:hlinkClick r:id="rId3"/>
              </a:rPr>
              <a:t>Quizlet</a:t>
            </a:r>
            <a:r>
              <a:rPr b="1" lang="en" sz="3600">
                <a:solidFill>
                  <a:srgbClr val="0000FF"/>
                </a:solidFill>
              </a:rPr>
              <a:t>                    </a:t>
            </a:r>
            <a:r>
              <a:rPr b="1" lang="en" sz="3600" u="sng">
                <a:solidFill>
                  <a:schemeClr val="hlink"/>
                </a:solidFill>
                <a:hlinkClick r:id="rId4"/>
              </a:rPr>
              <a:t>Quizzez</a:t>
            </a:r>
            <a:r>
              <a:rPr b="1" lang="en" sz="3600">
                <a:solidFill>
                  <a:srgbClr val="0000FF"/>
                </a:solidFill>
              </a:rPr>
              <a:t>  </a:t>
            </a:r>
            <a:r>
              <a:rPr b="1" lang="en" sz="2200">
                <a:solidFill>
                  <a:srgbClr val="0000FF"/>
                </a:solidFill>
              </a:rPr>
              <a:t>now Wayground</a:t>
            </a:r>
            <a:endParaRPr b="1" sz="2200">
              <a:solidFill>
                <a:srgbClr val="0000FF"/>
              </a:solidFill>
            </a:endParaRPr>
          </a:p>
          <a:p>
            <a:pPr indent="0" lvl="0" marL="0" rtl="0" algn="l">
              <a:lnSpc>
                <a:spcPct val="115000"/>
              </a:lnSpc>
              <a:spcBef>
                <a:spcPts val="0"/>
              </a:spcBef>
              <a:spcAft>
                <a:spcPts val="0"/>
              </a:spcAft>
              <a:buSzPts val="1300"/>
              <a:buNone/>
            </a:pPr>
            <a:r>
              <a:t/>
            </a:r>
            <a:endParaRPr b="1" sz="3600">
              <a:solidFill>
                <a:srgbClr val="0000FF"/>
              </a:solidFill>
            </a:endParaRPr>
          </a:p>
          <a:p>
            <a:pPr indent="0" lvl="0" marL="0" rtl="0" algn="l">
              <a:lnSpc>
                <a:spcPct val="115000"/>
              </a:lnSpc>
              <a:spcBef>
                <a:spcPts val="0"/>
              </a:spcBef>
              <a:spcAft>
                <a:spcPts val="0"/>
              </a:spcAft>
              <a:buSzPts val="1300"/>
              <a:buNone/>
            </a:pPr>
            <a:r>
              <a:rPr b="1" lang="en" sz="3600" u="sng">
                <a:solidFill>
                  <a:schemeClr val="hlink"/>
                </a:solidFill>
                <a:hlinkClick r:id="rId5"/>
              </a:rPr>
              <a:t>Blooket</a:t>
            </a:r>
            <a:r>
              <a:rPr b="1" lang="en" sz="3600">
                <a:solidFill>
                  <a:srgbClr val="0000FF"/>
                </a:solidFill>
              </a:rPr>
              <a:t>				   </a:t>
            </a:r>
            <a:r>
              <a:rPr b="1" lang="en" sz="3600" u="sng">
                <a:solidFill>
                  <a:schemeClr val="hlink"/>
                </a:solidFill>
                <a:hlinkClick r:id="rId6"/>
              </a:rPr>
              <a:t>Gimkit</a:t>
            </a:r>
            <a:endParaRPr b="1" sz="3600">
              <a:solidFill>
                <a:srgbClr val="0000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3709fc5e655_0_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rgbClr val="000000"/>
              </a:buClr>
              <a:buSzPts val="1300"/>
              <a:buFont typeface="Arial"/>
              <a:buNone/>
            </a:pPr>
            <a:r>
              <a:rPr b="1" lang="en" sz="3600" u="sng">
                <a:solidFill>
                  <a:schemeClr val="accent5"/>
                </a:solidFill>
                <a:latin typeface="Calibri"/>
                <a:ea typeface="Calibri"/>
                <a:cs typeface="Calibri"/>
                <a:sym typeface="Calibri"/>
                <a:hlinkClick r:id="rId3">
                  <a:extLst>
                    <a:ext uri="{A12FA001-AC4F-418D-AE19-62706E023703}">
                      <ahyp:hlinkClr val="tx"/>
                    </a:ext>
                  </a:extLst>
                </a:hlinkClick>
              </a:rPr>
              <a:t>Quizlet</a:t>
            </a:r>
            <a:r>
              <a:rPr b="1" lang="en" sz="3600">
                <a:solidFill>
                  <a:srgbClr val="0000FF"/>
                </a:solidFill>
                <a:latin typeface="Calibri"/>
                <a:ea typeface="Calibri"/>
                <a:cs typeface="Calibri"/>
                <a:sym typeface="Calibri"/>
              </a:rPr>
              <a:t> </a:t>
            </a:r>
            <a:endParaRPr b="1" sz="4300">
              <a:solidFill>
                <a:srgbClr val="9900FF"/>
              </a:solidFill>
            </a:endParaRPr>
          </a:p>
        </p:txBody>
      </p:sp>
      <p:sp>
        <p:nvSpPr>
          <p:cNvPr id="224" name="Google Shape;224;g3709fc5e655_0_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600">
                <a:solidFill>
                  <a:srgbClr val="586380"/>
                </a:solidFill>
                <a:highlight>
                  <a:srgbClr val="F6F7FB"/>
                </a:highlight>
                <a:latin typeface="Arial"/>
                <a:ea typeface="Arial"/>
                <a:cs typeface="Arial"/>
                <a:sym typeface="Arial"/>
              </a:rPr>
              <a:t>Free version available</a:t>
            </a:r>
            <a:endParaRPr b="1" sz="1600">
              <a:solidFill>
                <a:srgbClr val="586380"/>
              </a:solidFill>
              <a:highlight>
                <a:srgbClr val="F6F7FB"/>
              </a:highlight>
              <a:latin typeface="Arial"/>
              <a:ea typeface="Arial"/>
              <a:cs typeface="Arial"/>
              <a:sym typeface="Arial"/>
            </a:endParaRPr>
          </a:p>
          <a:p>
            <a:pPr indent="0" lvl="0" marL="0" rtl="0" algn="l">
              <a:spcBef>
                <a:spcPts val="0"/>
              </a:spcBef>
              <a:spcAft>
                <a:spcPts val="0"/>
              </a:spcAft>
              <a:buNone/>
            </a:pPr>
            <a:r>
              <a:t/>
            </a:r>
            <a:endParaRPr b="1" sz="1600">
              <a:solidFill>
                <a:srgbClr val="586380"/>
              </a:solidFill>
              <a:highlight>
                <a:srgbClr val="F6F7FB"/>
              </a:highlight>
              <a:latin typeface="Arial"/>
              <a:ea typeface="Arial"/>
              <a:cs typeface="Arial"/>
              <a:sym typeface="Arial"/>
            </a:endParaRPr>
          </a:p>
          <a:p>
            <a:pPr indent="0" lvl="0" marL="0" rtl="0" algn="l">
              <a:spcBef>
                <a:spcPts val="0"/>
              </a:spcBef>
              <a:spcAft>
                <a:spcPts val="0"/>
              </a:spcAft>
              <a:buNone/>
            </a:pPr>
            <a:r>
              <a:rPr b="1" lang="en" sz="1600">
                <a:solidFill>
                  <a:srgbClr val="586380"/>
                </a:solidFill>
                <a:highlight>
                  <a:srgbClr val="F6F7FB"/>
                </a:highlight>
                <a:latin typeface="Arial"/>
                <a:ea typeface="Arial"/>
                <a:cs typeface="Arial"/>
                <a:sym typeface="Arial"/>
              </a:rPr>
              <a:t>$35.99 plus $2.38 in taxes for 1 year of Quizlet Plus for teachers.</a:t>
            </a:r>
            <a:endParaRPr b="1" sz="1600">
              <a:solidFill>
                <a:srgbClr val="586380"/>
              </a:solidFill>
              <a:highlight>
                <a:srgbClr val="F6F7FB"/>
              </a:highlight>
              <a:latin typeface="Arial"/>
              <a:ea typeface="Arial"/>
              <a:cs typeface="Arial"/>
              <a:sym typeface="Arial"/>
            </a:endParaRPr>
          </a:p>
          <a:p>
            <a:pPr indent="0" lvl="0" marL="0" rtl="0" algn="l">
              <a:spcBef>
                <a:spcPts val="0"/>
              </a:spcBef>
              <a:spcAft>
                <a:spcPts val="0"/>
              </a:spcAft>
              <a:buNone/>
            </a:pPr>
            <a:r>
              <a:t/>
            </a:r>
            <a:endParaRPr b="1" sz="1600">
              <a:solidFill>
                <a:srgbClr val="586380"/>
              </a:solidFill>
              <a:highlight>
                <a:srgbClr val="F6F7FB"/>
              </a:highlight>
              <a:latin typeface="Arial"/>
              <a:ea typeface="Arial"/>
              <a:cs typeface="Arial"/>
              <a:sym typeface="Arial"/>
            </a:endParaRPr>
          </a:p>
          <a:p>
            <a:pPr indent="0" lvl="0" marL="0" rtl="0" algn="l">
              <a:spcBef>
                <a:spcPts val="0"/>
              </a:spcBef>
              <a:spcAft>
                <a:spcPts val="0"/>
              </a:spcAft>
              <a:buNone/>
            </a:pPr>
            <a:r>
              <a:rPr b="1" lang="en" sz="1600">
                <a:solidFill>
                  <a:srgbClr val="586380"/>
                </a:solidFill>
                <a:highlight>
                  <a:srgbClr val="F6F7FB"/>
                </a:highlight>
                <a:latin typeface="Arial"/>
                <a:ea typeface="Arial"/>
                <a:cs typeface="Arial"/>
                <a:sym typeface="Arial"/>
              </a:rPr>
              <a:t> </a:t>
            </a:r>
            <a:r>
              <a:rPr b="1" lang="en" sz="1600" u="sng">
                <a:solidFill>
                  <a:schemeClr val="hlink"/>
                </a:solidFill>
                <a:highlight>
                  <a:srgbClr val="F6F7FB"/>
                </a:highlight>
                <a:latin typeface="Arial"/>
                <a:ea typeface="Arial"/>
                <a:cs typeface="Arial"/>
                <a:sym typeface="Arial"/>
                <a:hlinkClick r:id="rId4"/>
              </a:rPr>
              <a:t>https://quizlet.com/teachers</a:t>
            </a:r>
            <a:r>
              <a:rPr b="1" lang="en" sz="1600">
                <a:solidFill>
                  <a:srgbClr val="586380"/>
                </a:solidFill>
                <a:highlight>
                  <a:srgbClr val="F6F7FB"/>
                </a:highlight>
                <a:latin typeface="Arial"/>
                <a:ea typeface="Arial"/>
                <a:cs typeface="Arial"/>
                <a:sym typeface="Arial"/>
              </a:rPr>
              <a:t>  what is included </a:t>
            </a:r>
            <a:endParaRPr b="1" sz="1600">
              <a:solidFill>
                <a:srgbClr val="586380"/>
              </a:solidFill>
              <a:highlight>
                <a:srgbClr val="F6F7FB"/>
              </a:highlight>
              <a:latin typeface="Arial"/>
              <a:ea typeface="Arial"/>
              <a:cs typeface="Arial"/>
              <a:sym typeface="Arial"/>
            </a:endParaRPr>
          </a:p>
          <a:p>
            <a:pPr indent="0" lvl="0" marL="0" rtl="0" algn="l">
              <a:spcBef>
                <a:spcPts val="0"/>
              </a:spcBef>
              <a:spcAft>
                <a:spcPts val="0"/>
              </a:spcAft>
              <a:buNone/>
            </a:pPr>
            <a:r>
              <a:t/>
            </a:r>
            <a:endParaRPr b="1" sz="1600">
              <a:solidFill>
                <a:srgbClr val="586380"/>
              </a:solidFill>
              <a:highlight>
                <a:srgbClr val="F6F7FB"/>
              </a:highlight>
              <a:latin typeface="Arial"/>
              <a:ea typeface="Arial"/>
              <a:cs typeface="Arial"/>
              <a:sym typeface="Arial"/>
            </a:endParaRPr>
          </a:p>
          <a:p>
            <a:pPr indent="0" lvl="0" marL="0" rtl="0" algn="l">
              <a:spcBef>
                <a:spcPts val="0"/>
              </a:spcBef>
              <a:spcAft>
                <a:spcPts val="0"/>
              </a:spcAft>
              <a:buNone/>
            </a:pPr>
            <a:r>
              <a:t/>
            </a:r>
            <a:endParaRPr b="1" sz="1600">
              <a:solidFill>
                <a:srgbClr val="586380"/>
              </a:solidFill>
              <a:highlight>
                <a:srgbClr val="F6F7FB"/>
              </a:highlight>
              <a:latin typeface="Arial"/>
              <a:ea typeface="Arial"/>
              <a:cs typeface="Arial"/>
              <a:sym typeface="Arial"/>
            </a:endParaRPr>
          </a:p>
          <a:p>
            <a:pPr indent="0" lvl="0" marL="0" rtl="0" algn="l">
              <a:spcBef>
                <a:spcPts val="0"/>
              </a:spcBef>
              <a:spcAft>
                <a:spcPts val="0"/>
              </a:spcAft>
              <a:buNone/>
            </a:pPr>
            <a:r>
              <a:t/>
            </a:r>
            <a:endParaRPr b="1" sz="1600">
              <a:solidFill>
                <a:srgbClr val="586380"/>
              </a:solidFill>
              <a:highlight>
                <a:srgbClr val="F6F7FB"/>
              </a:highlight>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g3709fc5e655_0_135"/>
          <p:cNvSpPr txBox="1"/>
          <p:nvPr>
            <p:ph type="title"/>
          </p:nvPr>
        </p:nvSpPr>
        <p:spPr>
          <a:xfrm>
            <a:off x="409525" y="221400"/>
            <a:ext cx="5772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20">
                <a:latin typeface="Permanent Marker"/>
                <a:ea typeface="Permanent Marker"/>
                <a:cs typeface="Permanent Marker"/>
                <a:sym typeface="Permanent Marker"/>
              </a:rPr>
              <a:t>Quizlet Live Varieties</a:t>
            </a:r>
            <a:endParaRPr sz="3020">
              <a:latin typeface="Permanent Marker"/>
              <a:ea typeface="Permanent Marker"/>
              <a:cs typeface="Permanent Marker"/>
              <a:sym typeface="Permanent Marker"/>
            </a:endParaRPr>
          </a:p>
        </p:txBody>
      </p:sp>
      <p:sp>
        <p:nvSpPr>
          <p:cNvPr id="230" name="Google Shape;230;g3709fc5e655_0_135"/>
          <p:cNvSpPr txBox="1"/>
          <p:nvPr>
            <p:ph idx="1" type="body"/>
          </p:nvPr>
        </p:nvSpPr>
        <p:spPr>
          <a:xfrm>
            <a:off x="635200" y="1002450"/>
            <a:ext cx="7689600" cy="3700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2800"/>
              <a:t>Team or Individual</a:t>
            </a:r>
            <a:endParaRPr sz="2800"/>
          </a:p>
          <a:p>
            <a:pPr indent="0" lvl="0" marL="0" rtl="0" algn="l">
              <a:lnSpc>
                <a:spcPct val="95000"/>
              </a:lnSpc>
              <a:spcBef>
                <a:spcPts val="0"/>
              </a:spcBef>
              <a:spcAft>
                <a:spcPts val="0"/>
              </a:spcAft>
              <a:buNone/>
            </a:pPr>
            <a:r>
              <a:t/>
            </a:r>
            <a:endParaRPr sz="2800"/>
          </a:p>
          <a:p>
            <a:pPr indent="0" lvl="0" marL="0" rtl="0" algn="l">
              <a:lnSpc>
                <a:spcPct val="95000"/>
              </a:lnSpc>
              <a:spcBef>
                <a:spcPts val="0"/>
              </a:spcBef>
              <a:spcAft>
                <a:spcPts val="0"/>
              </a:spcAft>
              <a:buNone/>
            </a:pPr>
            <a:r>
              <a:rPr lang="en" sz="2800"/>
              <a:t>Shout Out - stay in seat - talk across the room to teammates </a:t>
            </a:r>
            <a:endParaRPr sz="2800"/>
          </a:p>
          <a:p>
            <a:pPr indent="0" lvl="0" marL="0" rtl="0" algn="l">
              <a:lnSpc>
                <a:spcPct val="95000"/>
              </a:lnSpc>
              <a:spcBef>
                <a:spcPts val="0"/>
              </a:spcBef>
              <a:spcAft>
                <a:spcPts val="0"/>
              </a:spcAft>
              <a:buNone/>
            </a:pPr>
            <a:r>
              <a:t/>
            </a:r>
            <a:endParaRPr sz="1700"/>
          </a:p>
          <a:p>
            <a:pPr indent="0" lvl="0" marL="0" rtl="0" algn="l">
              <a:lnSpc>
                <a:spcPct val="95000"/>
              </a:lnSpc>
              <a:spcBef>
                <a:spcPts val="0"/>
              </a:spcBef>
              <a:spcAft>
                <a:spcPts val="0"/>
              </a:spcAft>
              <a:buNone/>
            </a:pPr>
            <a:r>
              <a:rPr lang="en" sz="2800"/>
              <a:t>Join your team - have student teams gather together</a:t>
            </a:r>
            <a:endParaRPr sz="2800"/>
          </a:p>
          <a:p>
            <a:pPr indent="0" lvl="0" marL="0" rtl="0" algn="l">
              <a:lnSpc>
                <a:spcPct val="95000"/>
              </a:lnSpc>
              <a:spcBef>
                <a:spcPts val="0"/>
              </a:spcBef>
              <a:spcAft>
                <a:spcPts val="0"/>
              </a:spcAft>
              <a:buNone/>
            </a:pPr>
            <a:r>
              <a:t/>
            </a:r>
            <a:endParaRPr sz="2800"/>
          </a:p>
          <a:p>
            <a:pPr indent="0" lvl="0" marL="0" rtl="0" algn="l">
              <a:lnSpc>
                <a:spcPct val="95000"/>
              </a:lnSpc>
              <a:spcBef>
                <a:spcPts val="0"/>
              </a:spcBef>
              <a:spcAft>
                <a:spcPts val="0"/>
              </a:spcAft>
              <a:buNone/>
            </a:pPr>
            <a:r>
              <a:rPr lang="en" sz="2800"/>
              <a:t>Displays team progress on board</a:t>
            </a:r>
            <a:endParaRPr sz="2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g3709fc5e655_0_1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36" name="Google Shape;236;g3709fc5e655_0_1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37" name="Google Shape;237;g3709fc5e655_0_130"/>
          <p:cNvPicPr preferRelativeResize="0"/>
          <p:nvPr/>
        </p:nvPicPr>
        <p:blipFill>
          <a:blip r:embed="rId3">
            <a:alphaModFix/>
          </a:blip>
          <a:stretch>
            <a:fillRect/>
          </a:stretch>
        </p:blipFill>
        <p:spPr>
          <a:xfrm>
            <a:off x="763645" y="612820"/>
            <a:ext cx="7754625" cy="3988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g370b88469f3_0_1419" title="quizletlive.jpg"/>
          <p:cNvPicPr preferRelativeResize="0"/>
          <p:nvPr/>
        </p:nvPicPr>
        <p:blipFill>
          <a:blip r:embed="rId3">
            <a:alphaModFix/>
          </a:blip>
          <a:stretch>
            <a:fillRect/>
          </a:stretch>
        </p:blipFill>
        <p:spPr>
          <a:xfrm>
            <a:off x="152400" y="184125"/>
            <a:ext cx="8839204" cy="3979368"/>
          </a:xfrm>
          <a:prstGeom prst="rect">
            <a:avLst/>
          </a:prstGeom>
          <a:noFill/>
          <a:ln>
            <a:noFill/>
          </a:ln>
        </p:spPr>
      </p:pic>
      <p:sp>
        <p:nvSpPr>
          <p:cNvPr id="243" name="Google Shape;243;g370b88469f3_0_1419"/>
          <p:cNvSpPr txBox="1"/>
          <p:nvPr>
            <p:ph idx="1" type="body"/>
          </p:nvPr>
        </p:nvSpPr>
        <p:spPr>
          <a:xfrm>
            <a:off x="1682125" y="4163500"/>
            <a:ext cx="69540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600"/>
              <a:t>Students Collaborating using Quizlet Live</a:t>
            </a:r>
            <a:endParaRPr b="1" sz="2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819150" y="313825"/>
            <a:ext cx="7505700" cy="654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990"/>
              <a:buNone/>
            </a:pPr>
            <a:r>
              <a:rPr lang="en" sz="4120">
                <a:latin typeface="Permanent Marker"/>
                <a:ea typeface="Permanent Marker"/>
                <a:cs typeface="Permanent Marker"/>
                <a:sym typeface="Permanent Marker"/>
              </a:rPr>
              <a:t>Ball Toss</a:t>
            </a:r>
            <a:endParaRPr sz="4120">
              <a:latin typeface="Permanent Marker"/>
              <a:ea typeface="Permanent Marker"/>
              <a:cs typeface="Permanent Marker"/>
              <a:sym typeface="Permanent Marker"/>
            </a:endParaRPr>
          </a:p>
        </p:txBody>
      </p:sp>
      <p:sp>
        <p:nvSpPr>
          <p:cNvPr id="134" name="Google Shape;134;p22"/>
          <p:cNvSpPr txBox="1"/>
          <p:nvPr>
            <p:ph idx="1" type="body"/>
          </p:nvPr>
        </p:nvSpPr>
        <p:spPr>
          <a:xfrm>
            <a:off x="311700" y="1152475"/>
            <a:ext cx="8520600" cy="3692100"/>
          </a:xfrm>
          <a:prstGeom prst="rect">
            <a:avLst/>
          </a:prstGeom>
          <a:noFill/>
          <a:ln cap="flat" cmpd="sng" w="9525">
            <a:solidFill>
              <a:srgbClr val="666666"/>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1018"/>
              <a:buNone/>
            </a:pPr>
            <a:r>
              <a:rPr lang="en" sz="2882">
                <a:solidFill>
                  <a:srgbClr val="0000FF"/>
                </a:solidFill>
                <a:latin typeface="Permanent Marker"/>
                <a:ea typeface="Permanent Marker"/>
                <a:cs typeface="Permanent Marker"/>
                <a:sym typeface="Permanent Marker"/>
              </a:rPr>
              <a:t>Get to know you - questions</a:t>
            </a:r>
            <a:endParaRPr sz="2882">
              <a:solidFill>
                <a:srgbClr val="0000FF"/>
              </a:solidFill>
              <a:latin typeface="Permanent Marker"/>
              <a:ea typeface="Permanent Marker"/>
              <a:cs typeface="Permanent Marker"/>
              <a:sym typeface="Permanent Marker"/>
            </a:endParaRPr>
          </a:p>
          <a:p>
            <a:pPr indent="0" lvl="0" marL="0" rtl="0" algn="l">
              <a:lnSpc>
                <a:spcPct val="105000"/>
              </a:lnSpc>
              <a:spcBef>
                <a:spcPts val="1200"/>
              </a:spcBef>
              <a:spcAft>
                <a:spcPts val="0"/>
              </a:spcAft>
              <a:buSzPts val="1018"/>
              <a:buNone/>
            </a:pPr>
            <a:r>
              <a:rPr lang="en" sz="2882">
                <a:solidFill>
                  <a:srgbClr val="0000FF"/>
                </a:solidFill>
                <a:latin typeface="Permanent Marker"/>
                <a:ea typeface="Permanent Marker"/>
                <a:cs typeface="Permanent Marker"/>
                <a:sym typeface="Permanent Marker"/>
              </a:rPr>
              <a:t>Vocabulary - Words</a:t>
            </a:r>
            <a:endParaRPr sz="2882">
              <a:solidFill>
                <a:srgbClr val="0000FF"/>
              </a:solidFill>
              <a:latin typeface="Permanent Marker"/>
              <a:ea typeface="Permanent Marker"/>
              <a:cs typeface="Permanent Marker"/>
              <a:sym typeface="Permanent Marker"/>
            </a:endParaRPr>
          </a:p>
          <a:p>
            <a:pPr indent="0" lvl="0" marL="0" rtl="0" algn="l">
              <a:lnSpc>
                <a:spcPct val="105000"/>
              </a:lnSpc>
              <a:spcBef>
                <a:spcPts val="1200"/>
              </a:spcBef>
              <a:spcAft>
                <a:spcPts val="0"/>
              </a:spcAft>
              <a:buSzPts val="1018"/>
              <a:buNone/>
            </a:pPr>
            <a:r>
              <a:rPr lang="en" sz="2882">
                <a:solidFill>
                  <a:srgbClr val="0000FF"/>
                </a:solidFill>
                <a:latin typeface="Permanent Marker"/>
                <a:ea typeface="Permanent Marker"/>
                <a:cs typeface="Permanent Marker"/>
                <a:sym typeface="Permanent Marker"/>
              </a:rPr>
              <a:t>Question and Answer - questions or numbers</a:t>
            </a:r>
            <a:endParaRPr sz="2882">
              <a:solidFill>
                <a:srgbClr val="0000FF"/>
              </a:solidFill>
              <a:latin typeface="Permanent Marker"/>
              <a:ea typeface="Permanent Marker"/>
              <a:cs typeface="Permanent Marker"/>
              <a:sym typeface="Permanent Marker"/>
            </a:endParaRPr>
          </a:p>
          <a:p>
            <a:pPr indent="0" lvl="0" marL="0" rtl="0" algn="l">
              <a:lnSpc>
                <a:spcPct val="105000"/>
              </a:lnSpc>
              <a:spcBef>
                <a:spcPts val="1200"/>
              </a:spcBef>
              <a:spcAft>
                <a:spcPts val="0"/>
              </a:spcAft>
              <a:buSzPts val="1018"/>
              <a:buNone/>
            </a:pPr>
            <a:r>
              <a:rPr lang="en" sz="2882">
                <a:solidFill>
                  <a:srgbClr val="FF00FF"/>
                </a:solidFill>
                <a:latin typeface="Permanent Marker"/>
                <a:ea typeface="Permanent Marker"/>
                <a:cs typeface="Permanent Marker"/>
                <a:sym typeface="Permanent Marker"/>
              </a:rPr>
              <a:t>Toss the ball around when caught answer/define the one that is closest to right/left thumb</a:t>
            </a:r>
            <a:endParaRPr sz="2882">
              <a:solidFill>
                <a:srgbClr val="FF00FF"/>
              </a:solidFill>
              <a:latin typeface="Permanent Marker"/>
              <a:ea typeface="Permanent Marker"/>
              <a:cs typeface="Permanent Marker"/>
              <a:sym typeface="Permanent Marker"/>
            </a:endParaRPr>
          </a:p>
          <a:p>
            <a:pPr indent="0" lvl="0" marL="0" rtl="0" algn="l">
              <a:lnSpc>
                <a:spcPct val="105000"/>
              </a:lnSpc>
              <a:spcBef>
                <a:spcPts val="1200"/>
              </a:spcBef>
              <a:spcAft>
                <a:spcPts val="1200"/>
              </a:spcAft>
              <a:buSzPts val="1018"/>
              <a:buNone/>
            </a:pPr>
            <a:r>
              <a:t/>
            </a:r>
            <a:endParaRPr sz="2682">
              <a:latin typeface="Permanent Marker"/>
              <a:ea typeface="Permanent Marker"/>
              <a:cs typeface="Permanent Marker"/>
              <a:sym typeface="Permanent Marker"/>
            </a:endParaRPr>
          </a:p>
        </p:txBody>
      </p:sp>
      <p:sp>
        <p:nvSpPr>
          <p:cNvPr id="135" name="Google Shape;135;p22"/>
          <p:cNvSpPr txBox="1"/>
          <p:nvPr/>
        </p:nvSpPr>
        <p:spPr>
          <a:xfrm>
            <a:off x="4988575" y="4059025"/>
            <a:ext cx="3114000" cy="800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en" sz="4000" u="none" cap="none" strike="noStrike">
                <a:solidFill>
                  <a:srgbClr val="B7B7B7"/>
                </a:solidFill>
                <a:latin typeface="Lilita One"/>
                <a:ea typeface="Lilita One"/>
                <a:cs typeface="Lilita One"/>
                <a:sym typeface="Lilita One"/>
              </a:rPr>
              <a:t>LET’S PLAY</a:t>
            </a:r>
            <a:endParaRPr b="1" i="0" sz="4000" u="none" cap="none" strike="noStrike">
              <a:solidFill>
                <a:srgbClr val="B7B7B7"/>
              </a:solidFill>
              <a:latin typeface="Lilita One"/>
              <a:ea typeface="Lilita One"/>
              <a:cs typeface="Lilita One"/>
              <a:sym typeface="Lilita On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3709fc5e655_0_26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249" name="Google Shape;249;g3709fc5e655_0_265"/>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250" name="Google Shape;250;g3709fc5e655_0_265" title="Screenshot (123).png"/>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3709fc5e655_0_0"/>
          <p:cNvSpPr txBox="1"/>
          <p:nvPr>
            <p:ph type="title"/>
          </p:nvPr>
        </p:nvSpPr>
        <p:spPr>
          <a:xfrm>
            <a:off x="819150" y="385750"/>
            <a:ext cx="7505700" cy="7872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0"/>
              </a:spcAft>
              <a:buClr>
                <a:srgbClr val="000000"/>
              </a:buClr>
              <a:buSzPts val="1300"/>
              <a:buFont typeface="Arial"/>
              <a:buNone/>
            </a:pPr>
            <a:r>
              <a:rPr b="1" lang="en" sz="3600" u="sng">
                <a:solidFill>
                  <a:schemeClr val="accent5"/>
                </a:solidFill>
                <a:latin typeface="Calibri"/>
                <a:ea typeface="Calibri"/>
                <a:cs typeface="Calibri"/>
                <a:sym typeface="Calibri"/>
                <a:hlinkClick r:id="rId3">
                  <a:extLst>
                    <a:ext uri="{A12FA001-AC4F-418D-AE19-62706E023703}">
                      <ahyp:hlinkClr val="tx"/>
                    </a:ext>
                  </a:extLst>
                </a:hlinkClick>
              </a:rPr>
              <a:t>Blooket</a:t>
            </a:r>
            <a:endParaRPr/>
          </a:p>
        </p:txBody>
      </p:sp>
      <p:sp>
        <p:nvSpPr>
          <p:cNvPr id="256" name="Google Shape;256;g3709fc5e655_0_0"/>
          <p:cNvSpPr txBox="1"/>
          <p:nvPr>
            <p:ph idx="1" type="body"/>
          </p:nvPr>
        </p:nvSpPr>
        <p:spPr>
          <a:xfrm>
            <a:off x="527475" y="1238650"/>
            <a:ext cx="8082600" cy="390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358"/>
              <a:buNone/>
            </a:pPr>
            <a:r>
              <a:rPr b="1" lang="en" sz="1825"/>
              <a:t>Pro</a:t>
            </a:r>
            <a:r>
              <a:rPr lang="en" sz="1825"/>
              <a:t>: All of their essential features are free! Unlimited number of questions set and host a game with up to 60 people. </a:t>
            </a:r>
            <a:endParaRPr sz="1906"/>
          </a:p>
          <a:p>
            <a:pPr indent="0" lvl="0" marL="0" rtl="0" algn="l">
              <a:spcBef>
                <a:spcPts val="0"/>
              </a:spcBef>
              <a:spcAft>
                <a:spcPts val="0"/>
              </a:spcAft>
              <a:buSzPts val="358"/>
              <a:buNone/>
            </a:pPr>
            <a:r>
              <a:rPr b="1" lang="en" sz="1906"/>
              <a:t>Con</a:t>
            </a:r>
            <a:r>
              <a:rPr lang="en" sz="1906"/>
              <a:t>: Score reports and question analysis so you can identify areas that we may need to review again </a:t>
            </a:r>
            <a:r>
              <a:rPr i="1" lang="en" sz="1906"/>
              <a:t>as a class.</a:t>
            </a:r>
            <a:r>
              <a:rPr lang="en" sz="1906"/>
              <a:t>  Can see individual scores, but not individual </a:t>
            </a:r>
            <a:r>
              <a:rPr i="1" lang="en" sz="1906"/>
              <a:t>names</a:t>
            </a:r>
            <a:r>
              <a:rPr lang="en" sz="1906"/>
              <a:t>. Email to Blooket confirms that they do not collect any personal identifying information.</a:t>
            </a:r>
            <a:endParaRPr sz="1906"/>
          </a:p>
          <a:p>
            <a:pPr indent="0" lvl="0" marL="0" rtl="0" algn="l">
              <a:spcBef>
                <a:spcPts val="0"/>
              </a:spcBef>
              <a:spcAft>
                <a:spcPts val="0"/>
              </a:spcAft>
              <a:buSzPts val="358"/>
              <a:buNone/>
            </a:pPr>
            <a:r>
              <a:t/>
            </a:r>
            <a:endParaRPr sz="557"/>
          </a:p>
          <a:p>
            <a:pPr indent="0" lvl="0" marL="0" rtl="0" algn="l">
              <a:spcBef>
                <a:spcPts val="0"/>
              </a:spcBef>
              <a:spcAft>
                <a:spcPts val="0"/>
              </a:spcAft>
              <a:buSzPts val="358"/>
              <a:buNone/>
            </a:pPr>
            <a:r>
              <a:rPr b="1" lang="en" sz="1825"/>
              <a:t>Biggest Pro</a:t>
            </a:r>
            <a:r>
              <a:rPr lang="en" sz="1825"/>
              <a:t>: Use your </a:t>
            </a:r>
            <a:r>
              <a:rPr lang="en" sz="1825" u="sng">
                <a:solidFill>
                  <a:schemeClr val="accent5"/>
                </a:solidFill>
                <a:hlinkClick r:id="rId4">
                  <a:extLst>
                    <a:ext uri="{A12FA001-AC4F-418D-AE19-62706E023703}">
                      <ahyp:hlinkClr val="tx"/>
                    </a:ext>
                  </a:extLst>
                </a:hlinkClick>
              </a:rPr>
              <a:t>Quizlet</a:t>
            </a:r>
            <a:r>
              <a:rPr lang="en" sz="1825"/>
              <a:t> set to create a Blooket…and your students can create their own Blooket, too.</a:t>
            </a:r>
            <a:endParaRPr sz="1662">
              <a:solidFill>
                <a:schemeClr val="dk1"/>
              </a:solidFill>
            </a:endParaRPr>
          </a:p>
          <a:p>
            <a:pPr indent="0" lvl="0" marL="0" rtl="0" algn="l">
              <a:spcBef>
                <a:spcPts val="0"/>
              </a:spcBef>
              <a:spcAft>
                <a:spcPts val="0"/>
              </a:spcAft>
              <a:buSzPts val="358"/>
              <a:buNone/>
            </a:pPr>
            <a:r>
              <a:rPr lang="en" sz="1662" u="sng">
                <a:solidFill>
                  <a:schemeClr val="hlink"/>
                </a:solidFill>
                <a:hlinkClick r:id="rId5"/>
              </a:rPr>
              <a:t>https://help.blooket.com/hc/en-us/articles/16182029397655-Blooket-Plus-Features</a:t>
            </a:r>
            <a:endParaRPr sz="1662">
              <a:solidFill>
                <a:schemeClr val="dk1"/>
              </a:solidFill>
            </a:endParaRPr>
          </a:p>
          <a:p>
            <a:pPr indent="0" lvl="0" marL="0" rtl="0" algn="l">
              <a:spcBef>
                <a:spcPts val="0"/>
              </a:spcBef>
              <a:spcAft>
                <a:spcPts val="0"/>
              </a:spcAft>
              <a:buSzPts val="358"/>
              <a:buNone/>
            </a:pPr>
            <a:r>
              <a:t/>
            </a:r>
            <a:endParaRPr sz="1662">
              <a:solidFill>
                <a:schemeClr val="dk1"/>
              </a:solidFill>
            </a:endParaRPr>
          </a:p>
          <a:p>
            <a:pPr indent="0" lvl="0" marL="0" rtl="0" algn="l">
              <a:spcBef>
                <a:spcPts val="0"/>
              </a:spcBef>
              <a:spcAft>
                <a:spcPts val="0"/>
              </a:spcAft>
              <a:buSzPts val="358"/>
              <a:buNone/>
            </a:pPr>
            <a:r>
              <a:t/>
            </a:r>
            <a:endParaRPr sz="1662">
              <a:solidFill>
                <a:schemeClr val="dk1"/>
              </a:solidFill>
            </a:endParaRPr>
          </a:p>
          <a:p>
            <a:pPr indent="0" lvl="0" marL="0" rtl="0" algn="l">
              <a:spcBef>
                <a:spcPts val="0"/>
              </a:spcBef>
              <a:spcAft>
                <a:spcPts val="0"/>
              </a:spcAft>
              <a:buSzPts val="358"/>
              <a:buNone/>
            </a:pPr>
            <a:r>
              <a:t/>
            </a:r>
            <a:endParaRPr sz="1662">
              <a:solidFill>
                <a:schemeClr val="dk1"/>
              </a:solidFill>
            </a:endParaRPr>
          </a:p>
          <a:p>
            <a:pPr indent="0" lvl="0" marL="0" rtl="0" algn="l">
              <a:spcBef>
                <a:spcPts val="0"/>
              </a:spcBef>
              <a:spcAft>
                <a:spcPts val="0"/>
              </a:spcAft>
              <a:buSzPts val="358"/>
              <a:buNone/>
            </a:pPr>
            <a:r>
              <a:t/>
            </a:r>
            <a:endParaRPr sz="622"/>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370b88469f3_0_100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Blooket</a:t>
            </a:r>
            <a:endParaRPr/>
          </a:p>
        </p:txBody>
      </p:sp>
      <p:pic>
        <p:nvPicPr>
          <p:cNvPr id="262" name="Google Shape;262;g370b88469f3_0_1006"/>
          <p:cNvPicPr preferRelativeResize="0"/>
          <p:nvPr/>
        </p:nvPicPr>
        <p:blipFill>
          <a:blip r:embed="rId3">
            <a:alphaModFix/>
          </a:blip>
          <a:stretch>
            <a:fillRect/>
          </a:stretch>
        </p:blipFill>
        <p:spPr>
          <a:xfrm>
            <a:off x="264850" y="580025"/>
            <a:ext cx="8609869"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370b88469f3_0_1130"/>
          <p:cNvPicPr preferRelativeResize="0"/>
          <p:nvPr/>
        </p:nvPicPr>
        <p:blipFill>
          <a:blip r:embed="rId3">
            <a:alphaModFix/>
          </a:blip>
          <a:stretch>
            <a:fillRect/>
          </a:stretch>
        </p:blipFill>
        <p:spPr>
          <a:xfrm>
            <a:off x="152400" y="152400"/>
            <a:ext cx="8839199" cy="3922749"/>
          </a:xfrm>
          <a:prstGeom prst="rect">
            <a:avLst/>
          </a:prstGeom>
          <a:noFill/>
          <a:ln>
            <a:noFill/>
          </a:ln>
        </p:spPr>
      </p:pic>
      <p:sp>
        <p:nvSpPr>
          <p:cNvPr id="268" name="Google Shape;268;g370b88469f3_0_1130"/>
          <p:cNvSpPr txBox="1"/>
          <p:nvPr/>
        </p:nvSpPr>
        <p:spPr>
          <a:xfrm>
            <a:off x="505800" y="4148025"/>
            <a:ext cx="7931400" cy="61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Some games are only for live play, others you can create as homework so students can choose to work at their own pace.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g370b88469f3_0_1254"/>
          <p:cNvPicPr preferRelativeResize="0"/>
          <p:nvPr/>
        </p:nvPicPr>
        <p:blipFill>
          <a:blip r:embed="rId3">
            <a:alphaModFix/>
          </a:blip>
          <a:stretch>
            <a:fillRect/>
          </a:stretch>
        </p:blipFill>
        <p:spPr>
          <a:xfrm>
            <a:off x="152400" y="152400"/>
            <a:ext cx="2975191" cy="4838701"/>
          </a:xfrm>
          <a:prstGeom prst="rect">
            <a:avLst/>
          </a:prstGeom>
          <a:noFill/>
          <a:ln>
            <a:noFill/>
          </a:ln>
        </p:spPr>
      </p:pic>
      <p:pic>
        <p:nvPicPr>
          <p:cNvPr id="274" name="Google Shape;274;g370b88469f3_0_1254"/>
          <p:cNvPicPr preferRelativeResize="0"/>
          <p:nvPr/>
        </p:nvPicPr>
        <p:blipFill>
          <a:blip r:embed="rId4">
            <a:alphaModFix/>
          </a:blip>
          <a:stretch>
            <a:fillRect/>
          </a:stretch>
        </p:blipFill>
        <p:spPr>
          <a:xfrm>
            <a:off x="4799341" y="152400"/>
            <a:ext cx="4120503" cy="4838700"/>
          </a:xfrm>
          <a:prstGeom prst="rect">
            <a:avLst/>
          </a:prstGeom>
          <a:noFill/>
          <a:ln>
            <a:noFill/>
          </a:ln>
        </p:spPr>
      </p:pic>
      <p:sp>
        <p:nvSpPr>
          <p:cNvPr id="275" name="Google Shape;275;g370b88469f3_0_1254"/>
          <p:cNvSpPr txBox="1"/>
          <p:nvPr/>
        </p:nvSpPr>
        <p:spPr>
          <a:xfrm>
            <a:off x="3460875" y="1179025"/>
            <a:ext cx="955500" cy="108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100"/>
              <a:t>OR</a:t>
            </a:r>
            <a:endParaRPr sz="3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g3709fc5e655_0_391"/>
          <p:cNvSpPr txBox="1"/>
          <p:nvPr>
            <p:ph type="title"/>
          </p:nvPr>
        </p:nvSpPr>
        <p:spPr>
          <a:xfrm>
            <a:off x="819150" y="621950"/>
            <a:ext cx="7505700" cy="564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81" name="Google Shape;281;g3709fc5e655_0_391"/>
          <p:cNvSpPr txBox="1"/>
          <p:nvPr>
            <p:ph idx="1" type="body"/>
          </p:nvPr>
        </p:nvSpPr>
        <p:spPr>
          <a:xfrm>
            <a:off x="819150" y="1711000"/>
            <a:ext cx="7505700" cy="2727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900"/>
              <a:t>What’s included in Blooket Plus</a:t>
            </a:r>
            <a:endParaRPr b="1" sz="2900"/>
          </a:p>
          <a:p>
            <a:pPr indent="0" lvl="0" marL="0" rtl="0" algn="l">
              <a:spcBef>
                <a:spcPts val="0"/>
              </a:spcBef>
              <a:spcAft>
                <a:spcPts val="0"/>
              </a:spcAft>
              <a:buNone/>
            </a:pPr>
            <a:r>
              <a:rPr lang="en" sz="1600" u="sng">
                <a:solidFill>
                  <a:schemeClr val="hlink"/>
                </a:solidFill>
                <a:hlinkClick r:id="rId3"/>
              </a:rPr>
              <a:t>https://help.blooket.com/hc/en-us/articles/16182029397655-Blooket-Plus-Features</a:t>
            </a:r>
            <a:endParaRPr sz="1600"/>
          </a:p>
          <a:p>
            <a:pPr indent="0" lvl="0" marL="0" rtl="0" algn="l">
              <a:spcBef>
                <a:spcPts val="0"/>
              </a:spcBef>
              <a:spcAft>
                <a:spcPts val="0"/>
              </a:spcAft>
              <a:buNone/>
            </a:pPr>
            <a:r>
              <a:t/>
            </a:r>
            <a:endParaRPr b="1" sz="3000"/>
          </a:p>
          <a:p>
            <a:pPr indent="0" lvl="0" marL="0" rtl="0" algn="l">
              <a:spcBef>
                <a:spcPts val="0"/>
              </a:spcBef>
              <a:spcAft>
                <a:spcPts val="0"/>
              </a:spcAft>
              <a:buNone/>
            </a:pPr>
            <a:r>
              <a:rPr b="1" lang="en" sz="3000"/>
              <a:t>What does it cost</a:t>
            </a:r>
            <a:endParaRPr b="1" sz="3000"/>
          </a:p>
          <a:p>
            <a:pPr indent="0" lvl="0" marL="0" rtl="0" algn="l">
              <a:spcBef>
                <a:spcPts val="0"/>
              </a:spcBef>
              <a:spcAft>
                <a:spcPts val="0"/>
              </a:spcAft>
              <a:buNone/>
            </a:pPr>
            <a:r>
              <a:rPr lang="en" u="sng">
                <a:solidFill>
                  <a:schemeClr val="hlink"/>
                </a:solidFill>
                <a:hlinkClick r:id="rId4"/>
              </a:rPr>
              <a:t>https://dashboard.blooket.com/upgrade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3"/>
          <p:cNvSpPr txBox="1"/>
          <p:nvPr>
            <p:ph type="title"/>
          </p:nvPr>
        </p:nvSpPr>
        <p:spPr>
          <a:xfrm>
            <a:off x="819150" y="529625"/>
            <a:ext cx="7505700" cy="9348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000"/>
              <a:buNone/>
            </a:pPr>
            <a:r>
              <a:rPr b="1" lang="en" sz="3700" u="sng">
                <a:solidFill>
                  <a:schemeClr val="hlink"/>
                </a:solidFill>
                <a:latin typeface="Permanent Marker"/>
                <a:ea typeface="Permanent Marker"/>
                <a:cs typeface="Permanent Marker"/>
                <a:sym typeface="Permanent Marker"/>
                <a:hlinkClick r:id="rId3"/>
              </a:rPr>
              <a:t>Gimkit</a:t>
            </a:r>
            <a:endParaRPr b="1" sz="3700">
              <a:latin typeface="Permanent Marker"/>
              <a:ea typeface="Permanent Marker"/>
              <a:cs typeface="Permanent Marker"/>
              <a:sym typeface="Permanent Marker"/>
            </a:endParaRPr>
          </a:p>
        </p:txBody>
      </p:sp>
      <p:sp>
        <p:nvSpPr>
          <p:cNvPr id="287" name="Google Shape;287;p23"/>
          <p:cNvSpPr txBox="1"/>
          <p:nvPr>
            <p:ph idx="1" type="body"/>
          </p:nvPr>
        </p:nvSpPr>
        <p:spPr>
          <a:xfrm>
            <a:off x="607525" y="1386400"/>
            <a:ext cx="7913400" cy="33180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1300"/>
              <a:buNone/>
            </a:pPr>
            <a:r>
              <a:rPr b="1" lang="en" sz="2800"/>
              <a:t>Kits</a:t>
            </a:r>
            <a:r>
              <a:rPr lang="en" sz="2800"/>
              <a:t> - words and definitions  (can be created with quizlet list by copying and pasting</a:t>
            </a:r>
            <a:endParaRPr sz="2800"/>
          </a:p>
          <a:p>
            <a:pPr indent="0" lvl="0" marL="0" rtl="0" algn="l">
              <a:lnSpc>
                <a:spcPct val="95000"/>
              </a:lnSpc>
              <a:spcBef>
                <a:spcPts val="1200"/>
              </a:spcBef>
              <a:spcAft>
                <a:spcPts val="0"/>
              </a:spcAft>
              <a:buSzPts val="1300"/>
              <a:buNone/>
            </a:pPr>
            <a:r>
              <a:t/>
            </a:r>
            <a:endParaRPr sz="300"/>
          </a:p>
          <a:p>
            <a:pPr indent="0" lvl="0" marL="0" rtl="0" algn="l">
              <a:lnSpc>
                <a:spcPct val="60000"/>
              </a:lnSpc>
              <a:spcBef>
                <a:spcPts val="1200"/>
              </a:spcBef>
              <a:spcAft>
                <a:spcPts val="0"/>
              </a:spcAft>
              <a:buSzPts val="1300"/>
              <a:buNone/>
            </a:pPr>
            <a:r>
              <a:rPr b="1" lang="en" sz="2800"/>
              <a:t>Live play</a:t>
            </a:r>
            <a:r>
              <a:rPr lang="en" sz="2800"/>
              <a:t> - in class - different settings</a:t>
            </a:r>
            <a:endParaRPr sz="2800"/>
          </a:p>
          <a:p>
            <a:pPr indent="0" lvl="0" marL="0" rtl="0" algn="l">
              <a:lnSpc>
                <a:spcPct val="60000"/>
              </a:lnSpc>
              <a:spcBef>
                <a:spcPts val="1200"/>
              </a:spcBef>
              <a:spcAft>
                <a:spcPts val="0"/>
              </a:spcAft>
              <a:buSzPts val="1300"/>
              <a:buNone/>
            </a:pPr>
            <a:r>
              <a:t/>
            </a:r>
            <a:endParaRPr sz="300"/>
          </a:p>
          <a:p>
            <a:pPr indent="0" lvl="0" marL="0" rtl="0" algn="l">
              <a:lnSpc>
                <a:spcPct val="60000"/>
              </a:lnSpc>
              <a:spcBef>
                <a:spcPts val="1200"/>
              </a:spcBef>
              <a:spcAft>
                <a:spcPts val="0"/>
              </a:spcAft>
              <a:buSzPts val="1300"/>
              <a:buNone/>
            </a:pPr>
            <a:r>
              <a:rPr lang="en" sz="2800"/>
              <a:t>	</a:t>
            </a:r>
            <a:r>
              <a:rPr b="1" lang="en" sz="2800">
                <a:solidFill>
                  <a:srgbClr val="0000FF"/>
                </a:solidFill>
              </a:rPr>
              <a:t>Time</a:t>
            </a:r>
            <a:r>
              <a:rPr lang="en" sz="2800"/>
              <a:t> - set your time to play</a:t>
            </a:r>
            <a:endParaRPr sz="2800"/>
          </a:p>
          <a:p>
            <a:pPr indent="0" lvl="0" marL="0" rtl="0" algn="l">
              <a:lnSpc>
                <a:spcPct val="60000"/>
              </a:lnSpc>
              <a:spcBef>
                <a:spcPts val="1200"/>
              </a:spcBef>
              <a:spcAft>
                <a:spcPts val="0"/>
              </a:spcAft>
              <a:buSzPts val="1300"/>
              <a:buNone/>
            </a:pPr>
            <a:r>
              <a:rPr lang="en" sz="2800"/>
              <a:t>	</a:t>
            </a:r>
            <a:r>
              <a:rPr b="1" lang="en" sz="2800">
                <a:solidFill>
                  <a:srgbClr val="0000FF"/>
                </a:solidFill>
              </a:rPr>
              <a:t>Race</a:t>
            </a:r>
            <a:r>
              <a:rPr lang="en" sz="2800"/>
              <a:t>  - set your dollar amount to acheive to win</a:t>
            </a:r>
            <a:endParaRPr sz="2800"/>
          </a:p>
          <a:p>
            <a:pPr indent="0" lvl="0" marL="0" rtl="0" algn="l">
              <a:lnSpc>
                <a:spcPct val="60000"/>
              </a:lnSpc>
              <a:spcBef>
                <a:spcPts val="1200"/>
              </a:spcBef>
              <a:spcAft>
                <a:spcPts val="0"/>
              </a:spcAft>
              <a:buSzPts val="1300"/>
              <a:buNone/>
            </a:pPr>
            <a:r>
              <a:rPr lang="en" sz="2800"/>
              <a:t>	</a:t>
            </a:r>
            <a:r>
              <a:rPr b="1" lang="en" sz="2800">
                <a:solidFill>
                  <a:srgbClr val="0000FF"/>
                </a:solidFill>
              </a:rPr>
              <a:t>All in</a:t>
            </a:r>
            <a:r>
              <a:rPr lang="en" sz="2800"/>
              <a:t> - set collective dollar amount for completion</a:t>
            </a:r>
            <a:endParaRPr sz="2800"/>
          </a:p>
          <a:p>
            <a:pPr indent="0" lvl="0" marL="0" rtl="0" algn="l">
              <a:lnSpc>
                <a:spcPct val="95000"/>
              </a:lnSpc>
              <a:spcBef>
                <a:spcPts val="1200"/>
              </a:spcBef>
              <a:spcAft>
                <a:spcPts val="1200"/>
              </a:spcAft>
              <a:buSzPts val="1300"/>
              <a:buNone/>
            </a:pPr>
            <a:r>
              <a:t/>
            </a: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4"/>
          <p:cNvSpPr txBox="1"/>
          <p:nvPr>
            <p:ph type="title"/>
          </p:nvPr>
        </p:nvSpPr>
        <p:spPr>
          <a:xfrm>
            <a:off x="819150" y="373850"/>
            <a:ext cx="7505700" cy="825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b="1" lang="en" sz="3700">
                <a:latin typeface="Permanent Marker"/>
                <a:ea typeface="Permanent Marker"/>
                <a:cs typeface="Permanent Marker"/>
                <a:sym typeface="Permanent Marker"/>
              </a:rPr>
              <a:t>Gimkit</a:t>
            </a:r>
            <a:endParaRPr b="1" sz="3700">
              <a:latin typeface="Permanent Marker"/>
              <a:ea typeface="Permanent Marker"/>
              <a:cs typeface="Permanent Marker"/>
              <a:sym typeface="Permanent Marker"/>
            </a:endParaRPr>
          </a:p>
        </p:txBody>
      </p:sp>
      <p:sp>
        <p:nvSpPr>
          <p:cNvPr id="293" name="Google Shape;293;p24"/>
          <p:cNvSpPr txBox="1"/>
          <p:nvPr>
            <p:ph idx="1" type="body"/>
          </p:nvPr>
        </p:nvSpPr>
        <p:spPr>
          <a:xfrm>
            <a:off x="819150" y="1199450"/>
            <a:ext cx="7505700" cy="34893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b="1" lang="en" sz="2770"/>
              <a:t>Classes </a:t>
            </a:r>
            <a:r>
              <a:rPr lang="en" sz="2770"/>
              <a:t>- Roster for each class to track</a:t>
            </a:r>
            <a:endParaRPr sz="2770"/>
          </a:p>
          <a:p>
            <a:pPr indent="0" lvl="0" marL="0" rtl="0" algn="l">
              <a:lnSpc>
                <a:spcPct val="95000"/>
              </a:lnSpc>
              <a:spcBef>
                <a:spcPts val="1200"/>
              </a:spcBef>
              <a:spcAft>
                <a:spcPts val="0"/>
              </a:spcAft>
              <a:buSzPts val="852"/>
              <a:buNone/>
            </a:pPr>
            <a:r>
              <a:rPr b="1" lang="en" sz="2770"/>
              <a:t>Assignments  </a:t>
            </a:r>
            <a:r>
              <a:rPr lang="en" sz="2770"/>
              <a:t>- Individual play or homework</a:t>
            </a:r>
            <a:endParaRPr sz="2770"/>
          </a:p>
          <a:p>
            <a:pPr indent="0" lvl="0" marL="0" rtl="0" algn="l">
              <a:lnSpc>
                <a:spcPct val="95000"/>
              </a:lnSpc>
              <a:spcBef>
                <a:spcPts val="1200"/>
              </a:spcBef>
              <a:spcAft>
                <a:spcPts val="0"/>
              </a:spcAft>
              <a:buSzPts val="852"/>
              <a:buNone/>
            </a:pPr>
            <a:r>
              <a:rPr b="1" lang="en" sz="2770"/>
              <a:t>Folders </a:t>
            </a:r>
            <a:r>
              <a:rPr lang="en" sz="2770"/>
              <a:t>- use to organize assignments by class</a:t>
            </a:r>
            <a:endParaRPr sz="2770"/>
          </a:p>
          <a:p>
            <a:pPr indent="0" lvl="0" marL="0" rtl="0" algn="l">
              <a:lnSpc>
                <a:spcPct val="95000"/>
              </a:lnSpc>
              <a:spcBef>
                <a:spcPts val="1200"/>
              </a:spcBef>
              <a:spcAft>
                <a:spcPts val="0"/>
              </a:spcAft>
              <a:buSzPts val="852"/>
              <a:buNone/>
            </a:pPr>
            <a:r>
              <a:rPr b="1" lang="en" sz="2770"/>
              <a:t>Reports </a:t>
            </a:r>
            <a:r>
              <a:rPr lang="en" sz="2770"/>
              <a:t>- questions answer correct/incorrect, percent accuracy</a:t>
            </a:r>
            <a:endParaRPr sz="2770"/>
          </a:p>
          <a:p>
            <a:pPr indent="0" lvl="0" marL="0" rtl="0" algn="l">
              <a:lnSpc>
                <a:spcPct val="95000"/>
              </a:lnSpc>
              <a:spcBef>
                <a:spcPts val="1200"/>
              </a:spcBef>
              <a:spcAft>
                <a:spcPts val="0"/>
              </a:spcAft>
              <a:buSzPts val="852"/>
              <a:buNone/>
            </a:pPr>
            <a:r>
              <a:t/>
            </a:r>
            <a:endParaRPr sz="2770">
              <a:solidFill>
                <a:srgbClr val="000000"/>
              </a:solidFill>
            </a:endParaRPr>
          </a:p>
          <a:p>
            <a:pPr indent="0" lvl="0" marL="0" rtl="0" algn="l">
              <a:lnSpc>
                <a:spcPct val="95000"/>
              </a:lnSpc>
              <a:spcBef>
                <a:spcPts val="1200"/>
              </a:spcBef>
              <a:spcAft>
                <a:spcPts val="1200"/>
              </a:spcAft>
              <a:buSzPts val="852"/>
              <a:buNone/>
            </a:pPr>
            <a:r>
              <a:t/>
            </a:r>
            <a:endParaRPr sz="2170">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370b88469f3_0_6"/>
          <p:cNvSpPr txBox="1"/>
          <p:nvPr>
            <p:ph type="title"/>
          </p:nvPr>
        </p:nvSpPr>
        <p:spPr>
          <a:xfrm>
            <a:off x="819150" y="170425"/>
            <a:ext cx="7505700" cy="83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700">
                <a:latin typeface="Permanent Marker"/>
                <a:ea typeface="Permanent Marker"/>
                <a:cs typeface="Permanent Marker"/>
                <a:sym typeface="Permanent Marker"/>
              </a:rPr>
              <a:t>Gimkit</a:t>
            </a:r>
            <a:endParaRPr b="1" sz="3700">
              <a:latin typeface="Permanent Marker"/>
              <a:ea typeface="Permanent Marker"/>
              <a:cs typeface="Permanent Marker"/>
              <a:sym typeface="Permanent Marker"/>
            </a:endParaRPr>
          </a:p>
        </p:txBody>
      </p:sp>
      <p:graphicFrame>
        <p:nvGraphicFramePr>
          <p:cNvPr id="299" name="Google Shape;299;g370b88469f3_0_6"/>
          <p:cNvGraphicFramePr/>
          <p:nvPr/>
        </p:nvGraphicFramePr>
        <p:xfrm>
          <a:off x="952500" y="889495"/>
          <a:ext cx="3000000" cy="3000000"/>
        </p:xfrm>
        <a:graphic>
          <a:graphicData uri="http://schemas.openxmlformats.org/drawingml/2006/table">
            <a:tbl>
              <a:tblPr>
                <a:noFill/>
                <a:tableStyleId>{7FBBF634-E67A-4967-9B78-018AD8CF16B6}</a:tableStyleId>
              </a:tblPr>
              <a:tblGrid>
                <a:gridCol w="3619500"/>
                <a:gridCol w="3619500"/>
              </a:tblGrid>
              <a:tr h="4371150">
                <a:tc>
                  <a:txBody>
                    <a:bodyPr/>
                    <a:lstStyle/>
                    <a:p>
                      <a:pPr indent="0" lvl="0" marL="0" rtl="0" algn="l">
                        <a:spcBef>
                          <a:spcPts val="0"/>
                        </a:spcBef>
                        <a:spcAft>
                          <a:spcPts val="0"/>
                        </a:spcAft>
                        <a:buNone/>
                      </a:pPr>
                      <a:r>
                        <a:rPr b="1" lang="en" sz="2300"/>
                        <a:t>Basic - Free</a:t>
                      </a:r>
                      <a:endParaRPr b="1" sz="2300"/>
                    </a:p>
                    <a:p>
                      <a:pPr indent="0" lvl="0" marL="0" rtl="0" algn="l">
                        <a:spcBef>
                          <a:spcPts val="0"/>
                        </a:spcBef>
                        <a:spcAft>
                          <a:spcPts val="0"/>
                        </a:spcAft>
                        <a:buNone/>
                      </a:pPr>
                      <a:r>
                        <a:t/>
                      </a:r>
                      <a:endParaRPr b="1" sz="2300"/>
                    </a:p>
                    <a:p>
                      <a:pPr indent="0" lvl="0" marL="0" rtl="0" algn="l">
                        <a:spcBef>
                          <a:spcPts val="0"/>
                        </a:spcBef>
                        <a:spcAft>
                          <a:spcPts val="0"/>
                        </a:spcAft>
                        <a:buNone/>
                      </a:pPr>
                      <a:r>
                        <a:rPr lang="en" sz="2300"/>
                        <a:t>*</a:t>
                      </a:r>
                      <a:r>
                        <a:rPr lang="en" sz="2100"/>
                        <a:t>Set Up Classes</a:t>
                      </a:r>
                      <a:endParaRPr sz="2100"/>
                    </a:p>
                    <a:p>
                      <a:pPr indent="0" lvl="0" marL="0" rtl="0" algn="l">
                        <a:spcBef>
                          <a:spcPts val="0"/>
                        </a:spcBef>
                        <a:spcAft>
                          <a:spcPts val="0"/>
                        </a:spcAft>
                        <a:buNone/>
                      </a:pPr>
                      <a:r>
                        <a:rPr lang="en" sz="2100"/>
                        <a:t>*Collect reports</a:t>
                      </a:r>
                      <a:endParaRPr sz="2100"/>
                    </a:p>
                    <a:p>
                      <a:pPr indent="0" lvl="0" marL="0" rtl="0" algn="l">
                        <a:spcBef>
                          <a:spcPts val="0"/>
                        </a:spcBef>
                        <a:spcAft>
                          <a:spcPts val="0"/>
                        </a:spcAft>
                        <a:buNone/>
                      </a:pPr>
                      <a:r>
                        <a:rPr lang="en" sz="2100"/>
                        <a:t>*Play Feature Modes Only          —rotates</a:t>
                      </a:r>
                      <a:endParaRPr sz="2100"/>
                    </a:p>
                    <a:p>
                      <a:pPr indent="0" lvl="0" marL="0" rtl="0" algn="l">
                        <a:spcBef>
                          <a:spcPts val="0"/>
                        </a:spcBef>
                        <a:spcAft>
                          <a:spcPts val="0"/>
                        </a:spcAft>
                        <a:buNone/>
                      </a:pPr>
                      <a:r>
                        <a:rPr lang="en" sz="2100"/>
                        <a:t>*Creative 3 maps</a:t>
                      </a:r>
                      <a:endParaRPr sz="2100"/>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b="1" lang="en" sz="2200"/>
                        <a:t>Pro -  $63.71/ year</a:t>
                      </a:r>
                      <a:endParaRPr b="1" sz="2200"/>
                    </a:p>
                    <a:p>
                      <a:pPr indent="0" lvl="0" marL="0" rtl="0" algn="l">
                        <a:spcBef>
                          <a:spcPts val="0"/>
                        </a:spcBef>
                        <a:spcAft>
                          <a:spcPts val="0"/>
                        </a:spcAft>
                        <a:buNone/>
                      </a:pPr>
                      <a:r>
                        <a:t/>
                      </a:r>
                      <a:endParaRPr b="1" sz="2200"/>
                    </a:p>
                    <a:p>
                      <a:pPr indent="0" lvl="0" marL="0" rtl="0" algn="l">
                        <a:spcBef>
                          <a:spcPts val="0"/>
                        </a:spcBef>
                        <a:spcAft>
                          <a:spcPts val="0"/>
                        </a:spcAft>
                        <a:buNone/>
                      </a:pPr>
                      <a:r>
                        <a:rPr lang="en" sz="2200"/>
                        <a:t>*</a:t>
                      </a:r>
                      <a:r>
                        <a:rPr lang="en" sz="2100"/>
                        <a:t>Set Up Classes</a:t>
                      </a:r>
                      <a:endParaRPr sz="2100"/>
                    </a:p>
                    <a:p>
                      <a:pPr indent="0" lvl="0" marL="0" rtl="0" algn="l">
                        <a:spcBef>
                          <a:spcPts val="0"/>
                        </a:spcBef>
                        <a:spcAft>
                          <a:spcPts val="0"/>
                        </a:spcAft>
                        <a:buNone/>
                      </a:pPr>
                      <a:r>
                        <a:rPr lang="en" sz="2100"/>
                        <a:t>*Collect reports</a:t>
                      </a:r>
                      <a:endParaRPr sz="2100"/>
                    </a:p>
                    <a:p>
                      <a:pPr indent="0" lvl="0" marL="0" rtl="0" algn="l">
                        <a:spcBef>
                          <a:spcPts val="0"/>
                        </a:spcBef>
                        <a:spcAft>
                          <a:spcPts val="0"/>
                        </a:spcAft>
                        <a:buNone/>
                      </a:pPr>
                      <a:r>
                        <a:rPr lang="en" sz="2100"/>
                        <a:t>*Access to Play all Modes</a:t>
                      </a:r>
                      <a:endParaRPr sz="2100"/>
                    </a:p>
                    <a:p>
                      <a:pPr indent="0" lvl="0" marL="0" rtl="0" algn="l">
                        <a:spcBef>
                          <a:spcPts val="0"/>
                        </a:spcBef>
                        <a:spcAft>
                          <a:spcPts val="0"/>
                        </a:spcAft>
                        <a:buNone/>
                      </a:pPr>
                      <a:r>
                        <a:rPr lang="en" sz="2100"/>
                        <a:t>****23 different games</a:t>
                      </a:r>
                      <a:endParaRPr sz="2100"/>
                    </a:p>
                    <a:p>
                      <a:pPr indent="0" lvl="0" marL="0" rtl="0" algn="l">
                        <a:spcBef>
                          <a:spcPts val="0"/>
                        </a:spcBef>
                        <a:spcAft>
                          <a:spcPts val="0"/>
                        </a:spcAft>
                        <a:buNone/>
                      </a:pPr>
                      <a:r>
                        <a:rPr lang="en" sz="2100"/>
                        <a:t>*Assignments - Homework or individual play</a:t>
                      </a:r>
                      <a:endParaRPr sz="2100"/>
                    </a:p>
                    <a:p>
                      <a:pPr indent="0" lvl="0" marL="0" rtl="0" algn="l">
                        <a:spcBef>
                          <a:spcPts val="0"/>
                        </a:spcBef>
                        <a:spcAft>
                          <a:spcPts val="0"/>
                        </a:spcAft>
                        <a:buNone/>
                      </a:pPr>
                      <a:r>
                        <a:rPr lang="en" sz="2100"/>
                        <a:t>*Upload images to questions</a:t>
                      </a:r>
                      <a:endParaRPr sz="2100"/>
                    </a:p>
                    <a:p>
                      <a:pPr indent="0" lvl="0" marL="0" rtl="0" algn="l">
                        <a:spcBef>
                          <a:spcPts val="0"/>
                        </a:spcBef>
                        <a:spcAft>
                          <a:spcPts val="0"/>
                        </a:spcAft>
                        <a:buNone/>
                      </a:pPr>
                      <a:r>
                        <a:rPr lang="en" sz="2100"/>
                        <a:t>*Add Audio to questions</a:t>
                      </a:r>
                      <a:endParaRPr sz="2100"/>
                    </a:p>
                    <a:p>
                      <a:pPr indent="0" lvl="0" marL="0" rtl="0" algn="l">
                        <a:spcBef>
                          <a:spcPts val="0"/>
                        </a:spcBef>
                        <a:spcAft>
                          <a:spcPts val="0"/>
                        </a:spcAft>
                        <a:buNone/>
                      </a:pPr>
                      <a:r>
                        <a:rPr lang="en" sz="2100"/>
                        <a:t>*Creative 10 maps</a:t>
                      </a:r>
                      <a:endParaRPr sz="2100"/>
                    </a:p>
                    <a:p>
                      <a:pPr indent="0" lvl="0" marL="0" rtl="0" algn="l">
                        <a:spcBef>
                          <a:spcPts val="0"/>
                        </a:spcBef>
                        <a:spcAft>
                          <a:spcPts val="0"/>
                        </a:spcAft>
                        <a:buNone/>
                      </a:pPr>
                      <a:r>
                        <a:t/>
                      </a:r>
                      <a:endParaRPr sz="2100"/>
                    </a:p>
                  </a:txBody>
                  <a:tcPr marT="91425" marB="91425" marR="91425" marL="91425"/>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70b88469f3_0_130"/>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05" name="Google Shape;305;g370b88469f3_0_130"/>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pic>
        <p:nvPicPr>
          <p:cNvPr id="306" name="Google Shape;306;g370b88469f3_0_130" title="Screenshot (125).png"/>
          <p:cNvPicPr preferRelativeResize="0"/>
          <p:nvPr/>
        </p:nvPicPr>
        <p:blipFill>
          <a:blip r:embed="rId3">
            <a:alphaModFix/>
          </a:blip>
          <a:stretch>
            <a:fillRect/>
          </a:stretch>
        </p:blipFill>
        <p:spPr>
          <a:xfrm>
            <a:off x="0" y="196825"/>
            <a:ext cx="9144000"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39"/>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1300"/>
              <a:buNone/>
            </a:pPr>
            <a:r>
              <a:rPr b="1" lang="en" sz="2100"/>
              <a:t>Matching Challenge                                                 Connect Four</a:t>
            </a:r>
            <a:endParaRPr b="1" sz="2100"/>
          </a:p>
        </p:txBody>
      </p:sp>
      <p:pic>
        <p:nvPicPr>
          <p:cNvPr id="141" name="Google Shape;141;p39"/>
          <p:cNvPicPr preferRelativeResize="0"/>
          <p:nvPr/>
        </p:nvPicPr>
        <p:blipFill rotWithShape="1">
          <a:blip r:embed="rId3">
            <a:alphaModFix/>
          </a:blip>
          <a:srcRect b="0" l="0" r="0" t="0"/>
          <a:stretch/>
        </p:blipFill>
        <p:spPr>
          <a:xfrm>
            <a:off x="632675" y="304800"/>
            <a:ext cx="2894024" cy="3858698"/>
          </a:xfrm>
          <a:prstGeom prst="rect">
            <a:avLst/>
          </a:prstGeom>
          <a:noFill/>
          <a:ln>
            <a:noFill/>
          </a:ln>
        </p:spPr>
      </p:pic>
      <p:pic>
        <p:nvPicPr>
          <p:cNvPr id="142" name="Google Shape;142;p39"/>
          <p:cNvPicPr preferRelativeResize="0"/>
          <p:nvPr/>
        </p:nvPicPr>
        <p:blipFill rotWithShape="1">
          <a:blip r:embed="rId4">
            <a:alphaModFix/>
          </a:blip>
          <a:srcRect b="0" l="0" r="0" t="0"/>
          <a:stretch/>
        </p:blipFill>
        <p:spPr>
          <a:xfrm>
            <a:off x="5419850" y="304800"/>
            <a:ext cx="2894024" cy="38586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370b88469f3_0_255"/>
          <p:cNvSpPr txBox="1"/>
          <p:nvPr>
            <p:ph idx="1" type="body"/>
          </p:nvPr>
        </p:nvSpPr>
        <p:spPr>
          <a:xfrm>
            <a:off x="328025" y="4163500"/>
            <a:ext cx="84873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500"/>
              <a:t>Class with Kits  -  Live play - Assignments</a:t>
            </a:r>
            <a:endParaRPr b="1" sz="2500"/>
          </a:p>
        </p:txBody>
      </p:sp>
      <p:pic>
        <p:nvPicPr>
          <p:cNvPr id="312" name="Google Shape;312;g370b88469f3_0_255"/>
          <p:cNvPicPr preferRelativeResize="0"/>
          <p:nvPr/>
        </p:nvPicPr>
        <p:blipFill>
          <a:blip r:embed="rId3">
            <a:alphaModFix/>
          </a:blip>
          <a:stretch>
            <a:fillRect/>
          </a:stretch>
        </p:blipFill>
        <p:spPr>
          <a:xfrm>
            <a:off x="728600" y="229850"/>
            <a:ext cx="7686802" cy="38587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370b88469f3_0_38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700"/>
              <a:t>Assignments</a:t>
            </a:r>
            <a:endParaRPr b="1" sz="2700"/>
          </a:p>
        </p:txBody>
      </p:sp>
      <p:pic>
        <p:nvPicPr>
          <p:cNvPr id="318" name="Google Shape;318;g370b88469f3_0_380"/>
          <p:cNvPicPr preferRelativeResize="0"/>
          <p:nvPr/>
        </p:nvPicPr>
        <p:blipFill>
          <a:blip r:embed="rId3">
            <a:alphaModFix/>
          </a:blip>
          <a:stretch>
            <a:fillRect/>
          </a:stretch>
        </p:blipFill>
        <p:spPr>
          <a:xfrm>
            <a:off x="929549" y="167900"/>
            <a:ext cx="7353125" cy="38587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370b88469f3_0_504"/>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200"/>
              <a:t>Assignments are 2-D games</a:t>
            </a:r>
            <a:endParaRPr b="1" sz="2200"/>
          </a:p>
        </p:txBody>
      </p:sp>
      <p:pic>
        <p:nvPicPr>
          <p:cNvPr id="324" name="Google Shape;324;g370b88469f3_0_504"/>
          <p:cNvPicPr preferRelativeResize="0"/>
          <p:nvPr/>
        </p:nvPicPr>
        <p:blipFill>
          <a:blip r:embed="rId3">
            <a:alphaModFix/>
          </a:blip>
          <a:stretch>
            <a:fillRect/>
          </a:stretch>
        </p:blipFill>
        <p:spPr>
          <a:xfrm>
            <a:off x="464775" y="183375"/>
            <a:ext cx="7730750" cy="38587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g370b88469f3_0_628"/>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300"/>
              <a:t>Set due date, assign to a class, set money or question goal</a:t>
            </a:r>
            <a:endParaRPr b="1" sz="2300"/>
          </a:p>
        </p:txBody>
      </p:sp>
      <p:pic>
        <p:nvPicPr>
          <p:cNvPr id="330" name="Google Shape;330;g370b88469f3_0_628"/>
          <p:cNvPicPr preferRelativeResize="0"/>
          <p:nvPr/>
        </p:nvPicPr>
        <p:blipFill>
          <a:blip r:embed="rId3">
            <a:alphaModFix/>
          </a:blip>
          <a:stretch>
            <a:fillRect/>
          </a:stretch>
        </p:blipFill>
        <p:spPr>
          <a:xfrm>
            <a:off x="1142050" y="198875"/>
            <a:ext cx="6859910" cy="38587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370b88469f3_0_752"/>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b="1" sz="2000"/>
          </a:p>
        </p:txBody>
      </p:sp>
      <p:pic>
        <p:nvPicPr>
          <p:cNvPr id="336" name="Google Shape;336;g370b88469f3_0_752"/>
          <p:cNvPicPr preferRelativeResize="0"/>
          <p:nvPr/>
        </p:nvPicPr>
        <p:blipFill>
          <a:blip r:embed="rId3">
            <a:alphaModFix/>
          </a:blip>
          <a:stretch>
            <a:fillRect/>
          </a:stretch>
        </p:blipFill>
        <p:spPr>
          <a:xfrm>
            <a:off x="630750" y="304800"/>
            <a:ext cx="7935643" cy="446379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370b88469f3_0_876"/>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t/>
            </a:r>
            <a:endParaRPr/>
          </a:p>
        </p:txBody>
      </p:sp>
      <p:pic>
        <p:nvPicPr>
          <p:cNvPr id="342" name="Google Shape;342;g370b88469f3_0_876"/>
          <p:cNvPicPr preferRelativeResize="0"/>
          <p:nvPr/>
        </p:nvPicPr>
        <p:blipFill>
          <a:blip r:embed="rId3">
            <a:alphaModFix/>
          </a:blip>
          <a:stretch>
            <a:fillRect/>
          </a:stretch>
        </p:blipFill>
        <p:spPr>
          <a:xfrm>
            <a:off x="445675" y="167875"/>
            <a:ext cx="7902974" cy="4445426"/>
          </a:xfrm>
          <a:prstGeom prst="rect">
            <a:avLst/>
          </a:prstGeom>
          <a:noFill/>
          <a:ln>
            <a:noFill/>
          </a:ln>
        </p:spPr>
      </p:pic>
      <p:sp>
        <p:nvSpPr>
          <p:cNvPr id="343" name="Google Shape;343;g370b88469f3_0_876"/>
          <p:cNvSpPr txBox="1"/>
          <p:nvPr/>
        </p:nvSpPr>
        <p:spPr>
          <a:xfrm flipH="1" rot="10800000">
            <a:off x="2850225" y="2719175"/>
            <a:ext cx="753000" cy="245700"/>
          </a:xfrm>
          <a:prstGeom prst="rect">
            <a:avLst/>
          </a:prstGeom>
          <a:solidFill>
            <a:srgbClr val="00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0"/>
          <p:cNvSpPr txBox="1"/>
          <p:nvPr>
            <p:ph idx="1" type="body"/>
          </p:nvPr>
        </p:nvSpPr>
        <p:spPr>
          <a:xfrm>
            <a:off x="409675" y="4190700"/>
            <a:ext cx="8456100" cy="6051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1300"/>
              <a:buNone/>
            </a:pPr>
            <a:r>
              <a:rPr b="1" lang="en" sz="2600"/>
              <a:t>Fully Engaged in Gimkit</a:t>
            </a:r>
            <a:endParaRPr b="1" sz="2600"/>
          </a:p>
        </p:txBody>
      </p:sp>
      <p:pic>
        <p:nvPicPr>
          <p:cNvPr id="349" name="Google Shape;349;p40"/>
          <p:cNvPicPr preferRelativeResize="0"/>
          <p:nvPr/>
        </p:nvPicPr>
        <p:blipFill rotWithShape="1">
          <a:blip r:embed="rId3">
            <a:alphaModFix/>
          </a:blip>
          <a:srcRect b="0" l="0" r="0" t="0"/>
          <a:stretch/>
        </p:blipFill>
        <p:spPr>
          <a:xfrm>
            <a:off x="1999538" y="198875"/>
            <a:ext cx="5144934" cy="38587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370b88469f3_0_1404"/>
          <p:cNvSpPr txBox="1"/>
          <p:nvPr>
            <p:ph idx="1" type="body"/>
          </p:nvPr>
        </p:nvSpPr>
        <p:spPr>
          <a:xfrm>
            <a:off x="2036400" y="4163500"/>
            <a:ext cx="6101400" cy="605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b="1" lang="en" sz="2600">
                <a:solidFill>
                  <a:srgbClr val="3D85C6"/>
                </a:solidFill>
              </a:rPr>
              <a:t>Go be creative and have fun!!!</a:t>
            </a:r>
            <a:endParaRPr b="1" sz="2600">
              <a:solidFill>
                <a:srgbClr val="3D85C6"/>
              </a:solidFill>
            </a:endParaRPr>
          </a:p>
        </p:txBody>
      </p:sp>
      <p:pic>
        <p:nvPicPr>
          <p:cNvPr id="355" name="Google Shape;355;g370b88469f3_0_1404" title="Screenshot_20190408-195959_Chrome.jpg"/>
          <p:cNvPicPr preferRelativeResize="0"/>
          <p:nvPr/>
        </p:nvPicPr>
        <p:blipFill>
          <a:blip r:embed="rId3">
            <a:alphaModFix/>
          </a:blip>
          <a:stretch>
            <a:fillRect/>
          </a:stretch>
        </p:blipFill>
        <p:spPr>
          <a:xfrm>
            <a:off x="1381575" y="304800"/>
            <a:ext cx="6161451" cy="3858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2"/>
          <p:cNvSpPr txBox="1"/>
          <p:nvPr>
            <p:ph idx="1" type="body"/>
          </p:nvPr>
        </p:nvSpPr>
        <p:spPr>
          <a:xfrm>
            <a:off x="601725" y="802650"/>
            <a:ext cx="7911000" cy="2096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00000"/>
              </a:lnSpc>
              <a:spcBef>
                <a:spcPts val="0"/>
              </a:spcBef>
              <a:spcAft>
                <a:spcPts val="0"/>
              </a:spcAft>
              <a:buSzPts val="1300"/>
              <a:buNone/>
            </a:pPr>
            <a:r>
              <a:rPr lang="en" sz="3200"/>
              <a:t>Christine Smikal  </a:t>
            </a:r>
            <a:r>
              <a:rPr lang="en" sz="3200" u="sng">
                <a:solidFill>
                  <a:schemeClr val="hlink"/>
                </a:solidFill>
                <a:hlinkClick r:id="rId3"/>
              </a:rPr>
              <a:t>csmikal@splendoraisd.org</a:t>
            </a:r>
            <a:endParaRPr sz="3200"/>
          </a:p>
          <a:p>
            <a:pPr indent="0" lvl="0" marL="0" rtl="0" algn="l">
              <a:lnSpc>
                <a:spcPct val="100000"/>
              </a:lnSpc>
              <a:spcBef>
                <a:spcPts val="0"/>
              </a:spcBef>
              <a:spcAft>
                <a:spcPts val="0"/>
              </a:spcAft>
              <a:buSzPts val="1300"/>
              <a:buNone/>
            </a:pPr>
            <a:r>
              <a:rPr lang="en" sz="3200"/>
              <a:t>	  </a:t>
            </a:r>
            <a:endParaRPr sz="3200"/>
          </a:p>
          <a:p>
            <a:pPr indent="0" lvl="0" marL="0" rtl="0" algn="l">
              <a:lnSpc>
                <a:spcPct val="100000"/>
              </a:lnSpc>
              <a:spcBef>
                <a:spcPts val="0"/>
              </a:spcBef>
              <a:spcAft>
                <a:spcPts val="0"/>
              </a:spcAft>
              <a:buSzPts val="1300"/>
              <a:buNone/>
            </a:pPr>
            <a:r>
              <a:t/>
            </a:r>
            <a:endParaRPr sz="3200"/>
          </a:p>
          <a:p>
            <a:pPr indent="0" lvl="0" marL="0" rtl="0" algn="l">
              <a:lnSpc>
                <a:spcPct val="100000"/>
              </a:lnSpc>
              <a:spcBef>
                <a:spcPts val="0"/>
              </a:spcBef>
              <a:spcAft>
                <a:spcPts val="0"/>
              </a:spcAft>
              <a:buSzPts val="1300"/>
              <a:buNone/>
            </a:pPr>
            <a:r>
              <a:t/>
            </a:r>
            <a:endParaRPr sz="3200"/>
          </a:p>
        </p:txBody>
      </p:sp>
      <p:sp>
        <p:nvSpPr>
          <p:cNvPr id="361" name="Google Shape;361;p42"/>
          <p:cNvSpPr txBox="1"/>
          <p:nvPr/>
        </p:nvSpPr>
        <p:spPr>
          <a:xfrm>
            <a:off x="797335" y="3433515"/>
            <a:ext cx="73005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Calibri"/>
                <a:ea typeface="Calibri"/>
                <a:cs typeface="Calibri"/>
                <a:sym typeface="Calibri"/>
              </a:rPr>
              <a:t> I did not receive any monetary benefits from the resources presented. Prices discussed were published on the products’ web sites at the time of research and this presentation is no guarantee of prices.</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7"/>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1300"/>
              <a:buNone/>
            </a:pPr>
            <a:r>
              <a:rPr lang="en" sz="2500">
                <a:latin typeface="Permanent Marker"/>
                <a:ea typeface="Permanent Marker"/>
                <a:cs typeface="Permanent Marker"/>
                <a:sym typeface="Permanent Marker"/>
              </a:rPr>
              <a:t>Student Created board game and word pong</a:t>
            </a:r>
            <a:endParaRPr sz="2500">
              <a:latin typeface="Permanent Marker"/>
              <a:ea typeface="Permanent Marker"/>
              <a:cs typeface="Permanent Marker"/>
              <a:sym typeface="Permanent Marker"/>
            </a:endParaRPr>
          </a:p>
        </p:txBody>
      </p:sp>
      <p:pic>
        <p:nvPicPr>
          <p:cNvPr id="148" name="Google Shape;148;p37"/>
          <p:cNvPicPr preferRelativeResize="0"/>
          <p:nvPr/>
        </p:nvPicPr>
        <p:blipFill rotWithShape="1">
          <a:blip r:embed="rId3">
            <a:alphaModFix/>
          </a:blip>
          <a:srcRect b="0" l="0" r="0" t="0"/>
          <a:stretch/>
        </p:blipFill>
        <p:spPr>
          <a:xfrm>
            <a:off x="575450" y="230275"/>
            <a:ext cx="2894024" cy="3858698"/>
          </a:xfrm>
          <a:prstGeom prst="rect">
            <a:avLst/>
          </a:prstGeom>
          <a:noFill/>
          <a:ln>
            <a:noFill/>
          </a:ln>
        </p:spPr>
      </p:pic>
      <p:pic>
        <p:nvPicPr>
          <p:cNvPr id="149" name="Google Shape;149;p37"/>
          <p:cNvPicPr preferRelativeResize="0"/>
          <p:nvPr/>
        </p:nvPicPr>
        <p:blipFill rotWithShape="1">
          <a:blip r:embed="rId4">
            <a:alphaModFix/>
          </a:blip>
          <a:srcRect b="0" l="0" r="0" t="0"/>
          <a:stretch/>
        </p:blipFill>
        <p:spPr>
          <a:xfrm>
            <a:off x="5222674" y="230275"/>
            <a:ext cx="2894024" cy="385869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38"/>
          <p:cNvPicPr preferRelativeResize="0"/>
          <p:nvPr/>
        </p:nvPicPr>
        <p:blipFill rotWithShape="1">
          <a:blip r:embed="rId3">
            <a:alphaModFix/>
          </a:blip>
          <a:srcRect b="0" l="0" r="0" t="0"/>
          <a:stretch/>
        </p:blipFill>
        <p:spPr>
          <a:xfrm>
            <a:off x="4083186" y="379800"/>
            <a:ext cx="2893337" cy="3858699"/>
          </a:xfrm>
          <a:prstGeom prst="rect">
            <a:avLst/>
          </a:prstGeom>
          <a:noFill/>
          <a:ln>
            <a:noFill/>
          </a:ln>
        </p:spPr>
      </p:pic>
      <p:sp>
        <p:nvSpPr>
          <p:cNvPr id="155" name="Google Shape;155;p38"/>
          <p:cNvSpPr txBox="1"/>
          <p:nvPr/>
        </p:nvSpPr>
        <p:spPr>
          <a:xfrm>
            <a:off x="461875" y="1041825"/>
            <a:ext cx="24669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dk2"/>
              </a:solidFill>
              <a:latin typeface="Calibri"/>
              <a:ea typeface="Calibri"/>
              <a:cs typeface="Calibri"/>
              <a:sym typeface="Calibri"/>
            </a:endParaRPr>
          </a:p>
        </p:txBody>
      </p:sp>
      <p:sp>
        <p:nvSpPr>
          <p:cNvPr id="156" name="Google Shape;156;p38"/>
          <p:cNvSpPr/>
          <p:nvPr/>
        </p:nvSpPr>
        <p:spPr>
          <a:xfrm rot="-575615">
            <a:off x="544821" y="741874"/>
            <a:ext cx="2663454" cy="1218850"/>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Jenga</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3"/>
          <p:cNvSpPr txBox="1"/>
          <p:nvPr>
            <p:ph type="title"/>
          </p:nvPr>
        </p:nvSpPr>
        <p:spPr>
          <a:xfrm>
            <a:off x="701050" y="386350"/>
            <a:ext cx="7505700" cy="954600"/>
          </a:xfrm>
          <a:prstGeom prst="rect">
            <a:avLst/>
          </a:prstGeom>
          <a:noFill/>
          <a:ln>
            <a:noFill/>
          </a:ln>
        </p:spPr>
        <p:txBody>
          <a:bodyPr anchorCtr="0" anchor="t" bIns="91425" lIns="91425" spcFirstLastPara="1" rIns="91425" wrap="square" tIns="91425">
            <a:normAutofit/>
          </a:bodyPr>
          <a:lstStyle/>
          <a:p>
            <a:pPr indent="0" lvl="0" marL="0" rtl="0" algn="ctr">
              <a:lnSpc>
                <a:spcPct val="100000"/>
              </a:lnSpc>
              <a:spcBef>
                <a:spcPts val="0"/>
              </a:spcBef>
              <a:spcAft>
                <a:spcPts val="0"/>
              </a:spcAft>
              <a:buSzPts val="3000"/>
              <a:buNone/>
            </a:pPr>
            <a:r>
              <a:rPr lang="en" sz="3700">
                <a:latin typeface="Permanent Marker"/>
                <a:ea typeface="Permanent Marker"/>
                <a:cs typeface="Permanent Marker"/>
                <a:sym typeface="Permanent Marker"/>
              </a:rPr>
              <a:t>Fiddle sticks</a:t>
            </a:r>
            <a:endParaRPr sz="3700">
              <a:latin typeface="Permanent Marker"/>
              <a:ea typeface="Permanent Marker"/>
              <a:cs typeface="Permanent Marker"/>
              <a:sym typeface="Permanent Marker"/>
            </a:endParaRPr>
          </a:p>
        </p:txBody>
      </p:sp>
      <p:sp>
        <p:nvSpPr>
          <p:cNvPr id="162" name="Google Shape;162;p33"/>
          <p:cNvSpPr txBox="1"/>
          <p:nvPr>
            <p:ph idx="1" type="body"/>
          </p:nvPr>
        </p:nvSpPr>
        <p:spPr>
          <a:xfrm>
            <a:off x="819150" y="1340950"/>
            <a:ext cx="7505700" cy="3097800"/>
          </a:xfrm>
          <a:prstGeom prst="rect">
            <a:avLst/>
          </a:prstGeom>
          <a:noFill/>
          <a:ln>
            <a:noFill/>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SzPct val="58139"/>
              <a:buNone/>
            </a:pPr>
            <a:r>
              <a:rPr b="1" lang="en" sz="8944">
                <a:solidFill>
                  <a:srgbClr val="000000"/>
                </a:solidFill>
              </a:rPr>
              <a:t>Preparation </a:t>
            </a:r>
            <a:endParaRPr b="1" sz="8944">
              <a:solidFill>
                <a:srgbClr val="000000"/>
              </a:solidFill>
            </a:endParaRPr>
          </a:p>
          <a:p>
            <a:pPr indent="0" lvl="0" marL="0" rtl="0" algn="l">
              <a:lnSpc>
                <a:spcPct val="115000"/>
              </a:lnSpc>
              <a:spcBef>
                <a:spcPts val="1000"/>
              </a:spcBef>
              <a:spcAft>
                <a:spcPts val="0"/>
              </a:spcAft>
              <a:buSzPct val="58139"/>
              <a:buNone/>
            </a:pPr>
            <a:r>
              <a:rPr lang="en" sz="8944">
                <a:solidFill>
                  <a:srgbClr val="000000"/>
                </a:solidFill>
              </a:rPr>
              <a:t>Take Popsicle sticks and write 1 word or word part on each stick.  Randomly place 1 color dot on some of the sticks. See colors below. Leave some blank. I do not provide the definitions so either someone in the group needs to know the answer or look it up. Last choice they ask me. I have them work in groups of 4-6. </a:t>
            </a:r>
            <a:endParaRPr sz="8944">
              <a:solidFill>
                <a:srgbClr val="000000"/>
              </a:solidFill>
            </a:endParaRPr>
          </a:p>
          <a:p>
            <a:pPr indent="0" lvl="0" marL="0" rtl="0" algn="l">
              <a:lnSpc>
                <a:spcPct val="115000"/>
              </a:lnSpc>
              <a:spcBef>
                <a:spcPts val="1200"/>
              </a:spcBef>
              <a:spcAft>
                <a:spcPts val="0"/>
              </a:spcAft>
              <a:buSzPct val="100000"/>
              <a:buNone/>
            </a:pPr>
            <a:r>
              <a:t/>
            </a:r>
            <a:endParaRPr/>
          </a:p>
          <a:p>
            <a:pPr indent="0" lvl="0" marL="0" rtl="0" algn="l">
              <a:lnSpc>
                <a:spcPct val="115000"/>
              </a:lnSpc>
              <a:spcBef>
                <a:spcPts val="1200"/>
              </a:spcBef>
              <a:spcAft>
                <a:spcPts val="0"/>
              </a:spcAft>
              <a:buSzPct val="28888"/>
              <a:buNone/>
            </a:pPr>
            <a:r>
              <a:rPr lang="en" sz="4500" u="sng">
                <a:solidFill>
                  <a:schemeClr val="hlink"/>
                </a:solidFill>
                <a:hlinkClick r:id="rId3"/>
              </a:rPr>
              <a:t>https://docs.google.com/document/d/1XAOkAIEfA24G3opaMbp5n78L2LQb9grZE5livxLyZR8/edit?usp=sharing</a:t>
            </a:r>
            <a:r>
              <a:rPr lang="en" sz="4500"/>
              <a:t> </a:t>
            </a:r>
            <a:endParaRPr sz="4500"/>
          </a:p>
          <a:p>
            <a:pPr indent="0" lvl="0" marL="0" rtl="0" algn="l">
              <a:lnSpc>
                <a:spcPct val="115000"/>
              </a:lnSpc>
              <a:spcBef>
                <a:spcPts val="2400"/>
              </a:spcBef>
              <a:spcAft>
                <a:spcPts val="1200"/>
              </a:spcAft>
              <a:buSzPct val="28888"/>
              <a:buNone/>
            </a:pPr>
            <a:r>
              <a:t/>
            </a:r>
            <a:endParaRPr sz="4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3709f1d3a0c_0_0"/>
          <p:cNvSpPr txBox="1"/>
          <p:nvPr>
            <p:ph type="title"/>
          </p:nvPr>
        </p:nvSpPr>
        <p:spPr>
          <a:xfrm>
            <a:off x="819150" y="293925"/>
            <a:ext cx="7505700" cy="577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990"/>
              <a:buNone/>
            </a:pPr>
            <a:r>
              <a:rPr b="1" lang="en" sz="3700"/>
              <a:t>Directions</a:t>
            </a:r>
            <a:endParaRPr b="1" sz="3700"/>
          </a:p>
        </p:txBody>
      </p:sp>
      <p:sp>
        <p:nvSpPr>
          <p:cNvPr id="168" name="Google Shape;168;g3709f1d3a0c_0_0"/>
          <p:cNvSpPr txBox="1"/>
          <p:nvPr>
            <p:ph idx="1" type="body"/>
          </p:nvPr>
        </p:nvSpPr>
        <p:spPr>
          <a:xfrm>
            <a:off x="819150" y="1133675"/>
            <a:ext cx="7505700" cy="346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sz="1700">
                <a:solidFill>
                  <a:srgbClr val="000000"/>
                </a:solidFill>
              </a:rPr>
              <a:t>Each student on their turn will pull 1 stick </a:t>
            </a:r>
            <a:endParaRPr sz="1700">
              <a:solidFill>
                <a:srgbClr val="000000"/>
              </a:solidFill>
            </a:endParaRPr>
          </a:p>
          <a:p>
            <a:pPr indent="0" lvl="0" marL="0" rtl="0" algn="l">
              <a:lnSpc>
                <a:spcPct val="115000"/>
              </a:lnSpc>
              <a:spcBef>
                <a:spcPts val="1000"/>
              </a:spcBef>
              <a:spcAft>
                <a:spcPts val="0"/>
              </a:spcAft>
              <a:buSzPts val="1300"/>
              <a:buNone/>
            </a:pPr>
            <a:r>
              <a:rPr lang="en" sz="1700">
                <a:solidFill>
                  <a:srgbClr val="000000"/>
                </a:solidFill>
              </a:rPr>
              <a:t>Notify other players if there is a colored dot on the stick ( in the beginning have them state what the colored dot means}</a:t>
            </a:r>
            <a:endParaRPr sz="1700">
              <a:solidFill>
                <a:srgbClr val="000000"/>
              </a:solidFill>
            </a:endParaRPr>
          </a:p>
          <a:p>
            <a:pPr indent="0" lvl="0" marL="0" rtl="0" algn="l">
              <a:lnSpc>
                <a:spcPct val="115000"/>
              </a:lnSpc>
              <a:spcBef>
                <a:spcPts val="1000"/>
              </a:spcBef>
              <a:spcAft>
                <a:spcPts val="0"/>
              </a:spcAft>
              <a:buSzPts val="1300"/>
              <a:buNone/>
            </a:pPr>
            <a:r>
              <a:rPr b="1" lang="en" sz="1700">
                <a:solidFill>
                  <a:srgbClr val="FFFF00"/>
                </a:solidFill>
              </a:rPr>
              <a:t>Yellow</a:t>
            </a:r>
            <a:r>
              <a:rPr lang="en" sz="1700">
                <a:solidFill>
                  <a:srgbClr val="000000"/>
                </a:solidFill>
              </a:rPr>
              <a:t> – If you do not know the definition another player can give definition and steal all your sticks</a:t>
            </a:r>
            <a:endParaRPr sz="1700">
              <a:solidFill>
                <a:srgbClr val="000000"/>
              </a:solidFill>
            </a:endParaRPr>
          </a:p>
          <a:p>
            <a:pPr indent="0" lvl="0" marL="0" rtl="0" algn="l">
              <a:lnSpc>
                <a:spcPct val="115000"/>
              </a:lnSpc>
              <a:spcBef>
                <a:spcPts val="1000"/>
              </a:spcBef>
              <a:spcAft>
                <a:spcPts val="0"/>
              </a:spcAft>
              <a:buSzPts val="1300"/>
              <a:buNone/>
            </a:pPr>
            <a:r>
              <a:rPr b="1" lang="en" sz="1700">
                <a:solidFill>
                  <a:srgbClr val="00FF00"/>
                </a:solidFill>
              </a:rPr>
              <a:t>Green</a:t>
            </a:r>
            <a:r>
              <a:rPr lang="en" sz="1700">
                <a:solidFill>
                  <a:srgbClr val="000000"/>
                </a:solidFill>
              </a:rPr>
              <a:t> - if you get the definition right you can steal all of the sticks from another player</a:t>
            </a:r>
            <a:endParaRPr sz="1700">
              <a:solidFill>
                <a:srgbClr val="000000"/>
              </a:solidFill>
            </a:endParaRPr>
          </a:p>
          <a:p>
            <a:pPr indent="0" lvl="0" marL="0" rtl="0" algn="l">
              <a:lnSpc>
                <a:spcPct val="115000"/>
              </a:lnSpc>
              <a:spcBef>
                <a:spcPts val="1000"/>
              </a:spcBef>
              <a:spcAft>
                <a:spcPts val="0"/>
              </a:spcAft>
              <a:buSzPts val="1300"/>
              <a:buNone/>
            </a:pPr>
            <a:r>
              <a:rPr b="1" lang="en" sz="1700">
                <a:solidFill>
                  <a:srgbClr val="FF0000"/>
                </a:solidFill>
              </a:rPr>
              <a:t>Red </a:t>
            </a:r>
            <a:r>
              <a:rPr lang="en" sz="1700">
                <a:solidFill>
                  <a:srgbClr val="000000"/>
                </a:solidFill>
              </a:rPr>
              <a:t>– if you get the definition wrong you put all your sticks back in the cup.</a:t>
            </a:r>
            <a:endParaRPr sz="1700">
              <a:solidFill>
                <a:srgbClr val="000000"/>
              </a:solidFill>
            </a:endParaRPr>
          </a:p>
          <a:p>
            <a:pPr indent="0" lvl="0" marL="0" rtl="0" algn="l">
              <a:lnSpc>
                <a:spcPct val="115000"/>
              </a:lnSpc>
              <a:spcBef>
                <a:spcPts val="1000"/>
              </a:spcBef>
              <a:spcAft>
                <a:spcPts val="0"/>
              </a:spcAft>
              <a:buSzPts val="1300"/>
              <a:buNone/>
            </a:pPr>
            <a:r>
              <a:rPr b="1" lang="en" sz="1700">
                <a:solidFill>
                  <a:srgbClr val="0000FF"/>
                </a:solidFill>
              </a:rPr>
              <a:t>Blue</a:t>
            </a:r>
            <a:r>
              <a:rPr lang="en" sz="1700">
                <a:solidFill>
                  <a:srgbClr val="000000"/>
                </a:solidFill>
              </a:rPr>
              <a:t> - Define the word part and state a word with the word part and it's definition.</a:t>
            </a:r>
            <a:endParaRPr sz="1400">
              <a:solidFill>
                <a:srgbClr val="000000"/>
              </a:solidFill>
            </a:endParaRPr>
          </a:p>
          <a:p>
            <a:pPr indent="0" lvl="0" marL="0" rtl="0" algn="l">
              <a:lnSpc>
                <a:spcPct val="115000"/>
              </a:lnSpc>
              <a:spcBef>
                <a:spcPts val="1000"/>
              </a:spcBef>
              <a:spcAft>
                <a:spcPts val="0"/>
              </a:spcAft>
              <a:buSzPts val="13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3709f1d3a0c_0_5"/>
          <p:cNvSpPr txBox="1"/>
          <p:nvPr>
            <p:ph type="title"/>
          </p:nvPr>
        </p:nvSpPr>
        <p:spPr>
          <a:xfrm>
            <a:off x="819150" y="556350"/>
            <a:ext cx="7505700" cy="813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rPr b="1" lang="en"/>
              <a:t>Directions cont</a:t>
            </a:r>
            <a:endParaRPr b="1"/>
          </a:p>
        </p:txBody>
      </p:sp>
      <p:sp>
        <p:nvSpPr>
          <p:cNvPr id="174" name="Google Shape;174;g3709f1d3a0c_0_5"/>
          <p:cNvSpPr txBox="1"/>
          <p:nvPr>
            <p:ph idx="1" type="body"/>
          </p:nvPr>
        </p:nvSpPr>
        <p:spPr>
          <a:xfrm>
            <a:off x="819150" y="1369850"/>
            <a:ext cx="7505700" cy="3068700"/>
          </a:xfrm>
          <a:prstGeom prst="rect">
            <a:avLst/>
          </a:prstGeom>
          <a:noFill/>
          <a:ln>
            <a:noFill/>
          </a:ln>
        </p:spPr>
        <p:txBody>
          <a:bodyPr anchorCtr="0" anchor="t" bIns="91425" lIns="91425" spcFirstLastPara="1" rIns="91425" wrap="square" tIns="91425">
            <a:normAutofit fontScale="92500"/>
          </a:bodyPr>
          <a:lstStyle/>
          <a:p>
            <a:pPr indent="0" lvl="0" marL="0" rtl="0" algn="l">
              <a:lnSpc>
                <a:spcPct val="115000"/>
              </a:lnSpc>
              <a:spcBef>
                <a:spcPts val="0"/>
              </a:spcBef>
              <a:spcAft>
                <a:spcPts val="0"/>
              </a:spcAft>
              <a:buSzPct val="52052"/>
              <a:buNone/>
            </a:pPr>
            <a:r>
              <a:rPr lang="en" sz="2700">
                <a:solidFill>
                  <a:srgbClr val="000000"/>
                </a:solidFill>
              </a:rPr>
              <a:t>If there is no dot – answer right and you keep the stick. Answer wrong put the stick back in the cup.</a:t>
            </a:r>
            <a:endParaRPr sz="2700">
              <a:solidFill>
                <a:srgbClr val="000000"/>
              </a:solidFill>
            </a:endParaRPr>
          </a:p>
          <a:p>
            <a:pPr indent="0" lvl="0" marL="0" rtl="0" algn="l">
              <a:lnSpc>
                <a:spcPct val="115000"/>
              </a:lnSpc>
              <a:spcBef>
                <a:spcPts val="1000"/>
              </a:spcBef>
              <a:spcAft>
                <a:spcPts val="0"/>
              </a:spcAft>
              <a:buSzPct val="52052"/>
              <a:buNone/>
            </a:pPr>
            <a:r>
              <a:rPr lang="en" sz="2700">
                <a:solidFill>
                  <a:srgbClr val="000000"/>
                </a:solidFill>
              </a:rPr>
              <a:t>Read word part/word and define </a:t>
            </a:r>
            <a:endParaRPr sz="2700">
              <a:solidFill>
                <a:srgbClr val="000000"/>
              </a:solidFill>
            </a:endParaRPr>
          </a:p>
          <a:p>
            <a:pPr indent="0" lvl="0" marL="0" rtl="0" algn="l">
              <a:lnSpc>
                <a:spcPct val="115000"/>
              </a:lnSpc>
              <a:spcBef>
                <a:spcPts val="1000"/>
              </a:spcBef>
              <a:spcAft>
                <a:spcPts val="0"/>
              </a:spcAft>
              <a:buSzPct val="52052"/>
              <a:buNone/>
            </a:pPr>
            <a:r>
              <a:rPr lang="en" sz="2700">
                <a:solidFill>
                  <a:srgbClr val="000000"/>
                </a:solidFill>
              </a:rPr>
              <a:t>If answer is correct or incorrect take the above action </a:t>
            </a:r>
            <a:endParaRPr sz="2700">
              <a:solidFill>
                <a:srgbClr val="000000"/>
              </a:solidFill>
            </a:endParaRPr>
          </a:p>
          <a:p>
            <a:pPr indent="0" lvl="0" marL="0" rtl="0" algn="l">
              <a:lnSpc>
                <a:spcPct val="115000"/>
              </a:lnSpc>
              <a:spcBef>
                <a:spcPts val="1000"/>
              </a:spcBef>
              <a:spcAft>
                <a:spcPts val="0"/>
              </a:spcAft>
              <a:buSzPct val="52052"/>
              <a:buNone/>
            </a:pPr>
            <a:r>
              <a:rPr lang="en" sz="2700">
                <a:solidFill>
                  <a:srgbClr val="000000"/>
                </a:solidFill>
              </a:rPr>
              <a:t>Player with the most sticks at the end </a:t>
            </a:r>
            <a:r>
              <a:rPr b="1" lang="en" sz="2700">
                <a:solidFill>
                  <a:srgbClr val="000000"/>
                </a:solidFill>
              </a:rPr>
              <a:t>WINS</a:t>
            </a:r>
            <a:endParaRPr sz="2400">
              <a:solidFill>
                <a:srgbClr val="000000"/>
              </a:solidFill>
            </a:endParaRPr>
          </a:p>
          <a:p>
            <a:pPr indent="0" lvl="0" marL="0" rtl="0" algn="l">
              <a:lnSpc>
                <a:spcPct val="115000"/>
              </a:lnSpc>
              <a:spcBef>
                <a:spcPts val="1000"/>
              </a:spcBef>
              <a:spcAft>
                <a:spcPts val="0"/>
              </a:spcAft>
              <a:buSzPct val="108108"/>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36"/>
          <p:cNvPicPr preferRelativeResize="0"/>
          <p:nvPr/>
        </p:nvPicPr>
        <p:blipFill rotWithShape="1">
          <a:blip r:embed="rId3">
            <a:alphaModFix/>
          </a:blip>
          <a:srcRect b="0" l="0" r="0" t="0"/>
          <a:stretch/>
        </p:blipFill>
        <p:spPr>
          <a:xfrm>
            <a:off x="4936225" y="467300"/>
            <a:ext cx="3470300" cy="3780152"/>
          </a:xfrm>
          <a:prstGeom prst="rect">
            <a:avLst/>
          </a:prstGeom>
          <a:noFill/>
          <a:ln>
            <a:noFill/>
          </a:ln>
        </p:spPr>
      </p:pic>
      <p:sp>
        <p:nvSpPr>
          <p:cNvPr id="180" name="Google Shape;180;p36"/>
          <p:cNvSpPr/>
          <p:nvPr/>
        </p:nvSpPr>
        <p:spPr>
          <a:xfrm>
            <a:off x="633700" y="1479150"/>
            <a:ext cx="3712028" cy="1092601"/>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Fiddle Sticks</a:t>
            </a: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