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3B1546-D483-F44C-A8AE-49DFCCD667E4}" v="20" dt="2025-07-13T20:46:07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6"/>
  </p:normalViewPr>
  <p:slideViewPr>
    <p:cSldViewPr snapToGrid="0">
      <p:cViewPr varScale="1">
        <p:scale>
          <a:sx n="90" d="100"/>
          <a:sy n="90" d="100"/>
        </p:scale>
        <p:origin x="23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0F21A-4204-8284-2501-B82B2B01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60441-6C98-8BD9-FB4D-159287FFD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07D32-FAAD-C2DA-0FB2-50B108E25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1B83-94A2-E442-9C79-843EB030D3FB}" type="datetimeFigureOut">
              <a:rPr lang="en-US" smtClean="0"/>
              <a:t>7/13/25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04E7D-7473-8956-F317-CF9050A97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0A8B9-E6CF-3CE7-C0D8-884EA4C3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0DB9-F592-564F-8AE9-5DF013C60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1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B3AD0-79C1-010D-2EE3-F9D47466B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34B5F-62AA-4000-5A83-BC4169F6E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79E62-8AF6-7968-4723-A586FF266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1B83-94A2-E442-9C79-843EB030D3FB}" type="datetimeFigureOut">
              <a:rPr lang="en-US" smtClean="0"/>
              <a:t>7/13/25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A0FB8-4274-B292-33D6-A94CC9A9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4B031-E4BA-5D6C-EB2F-1730F06D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0DB9-F592-564F-8AE9-5DF013C60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63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414033-79D2-ECFB-A7FC-86B348670A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4024C-834A-D0D2-0E73-30563A84B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8D4FF-075A-C89D-A84D-2DCA1D227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1B83-94A2-E442-9C79-843EB030D3FB}" type="datetimeFigureOut">
              <a:rPr lang="en-US" smtClean="0"/>
              <a:t>7/13/25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63508-ABD4-2A8A-8423-FF0BD19A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7A1F-0BC0-44AA-9BE4-B9B7199A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0DB9-F592-564F-8AE9-5DF013C60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1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54B4D-DE7F-DCBA-9BEE-3AB96AD6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00755-0107-53D1-3199-8576D357E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03D07-B32F-6D61-C518-075D1716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1B83-94A2-E442-9C79-843EB030D3FB}" type="datetimeFigureOut">
              <a:rPr lang="en-US" smtClean="0"/>
              <a:t>7/13/25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403D-6228-568C-A559-7A849CB1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5E1C4-77D9-351B-A700-DE58CA12E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0DB9-F592-564F-8AE9-5DF013C60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7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E4C4E-717E-6C5C-B18D-9BC82CB1E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0C93D-6A0C-9BB8-3365-5D6B533B5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AABFE-6354-F9DA-3378-74CC1067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1B83-94A2-E442-9C79-843EB030D3FB}" type="datetimeFigureOut">
              <a:rPr lang="en-US" smtClean="0"/>
              <a:t>7/13/25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C51F5-8A60-DAD3-E3AE-C609A246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D760F-FDF3-3EC8-4B29-498A2D6EE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0DB9-F592-564F-8AE9-5DF013C60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1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B6FA5-7ED3-39BD-2AEC-95D339C35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7939D-2163-09D4-47A4-8AA5B4D77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A31C4-4774-E0E7-925E-3F41F5609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1D8440-90E0-8BBB-941A-98D46B0FB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1B83-94A2-E442-9C79-843EB030D3FB}" type="datetimeFigureOut">
              <a:rPr lang="en-US" smtClean="0"/>
              <a:t>7/13/25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E48F6-44AC-2D8F-20AE-EE8D7458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841D0-D8A3-1E33-95CA-BEEC2550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0DB9-F592-564F-8AE9-5DF013C60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1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963E-22EE-A681-C714-BC815C19D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FB70D-7DBA-6B84-D0D8-585371442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1EC2B-B6D8-3CBA-7A15-EE3BA8DA0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CCAAE-91F4-7757-4E71-EE8EB0026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2A2397-4D70-6041-A4D3-9DBDC881E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B4541D-A774-4732-55A8-98B67725F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1B83-94A2-E442-9C79-843EB030D3FB}" type="datetimeFigureOut">
              <a:rPr lang="en-US" smtClean="0"/>
              <a:t>7/13/25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95C885-E6A7-DDEC-E72D-1A481A9F7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ADC3C5-7DE5-28CA-9E46-F9FF1897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0DB9-F592-564F-8AE9-5DF013C60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12634-84AA-D77E-D4AC-7B39C23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59624-D6DB-DD21-3628-2CD1608C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1B83-94A2-E442-9C79-843EB030D3FB}" type="datetimeFigureOut">
              <a:rPr lang="en-US" smtClean="0"/>
              <a:t>7/13/25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800D8-FEA8-0CC5-5381-4B04C9143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06622-FAC1-A8C4-9497-52E58F29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0DB9-F592-564F-8AE9-5DF013C60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28FD5C-91E8-2D88-22ED-8C41A19FC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1B83-94A2-E442-9C79-843EB030D3FB}" type="datetimeFigureOut">
              <a:rPr lang="en-US" smtClean="0"/>
              <a:t>7/13/25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B7CC5-ED95-22F8-4339-F403545CD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C9190-3AB2-4C6B-5C23-25BD1832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0DB9-F592-564F-8AE9-5DF013C60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5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3BEAF-C7B5-763E-B182-FD1015BB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C981A-5534-3C59-53A3-C4795493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547F4-E911-0E07-5FDE-C692CE5B2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B6718-9507-BB1B-7292-A96896D2D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1B83-94A2-E442-9C79-843EB030D3FB}" type="datetimeFigureOut">
              <a:rPr lang="en-US" smtClean="0"/>
              <a:t>7/13/25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03F39-DCEB-22E4-DBDD-48E67D9D0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BF722-4E2D-E231-A0B4-71ACD8E0D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0DB9-F592-564F-8AE9-5DF013C60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0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0AC7A-67C5-CB36-F03E-A7A298E3B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4E5767-8C50-9F08-2E8F-2F3DE04B3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965AB-AF25-6423-FB15-8F7B18F42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A2C93-86D2-ABEB-07D8-F6528E04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1B83-94A2-E442-9C79-843EB030D3FB}" type="datetimeFigureOut">
              <a:rPr lang="en-US" smtClean="0"/>
              <a:t>7/13/25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D9C50-C618-5971-82AC-436C61815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6D826-297A-2CF0-95DA-94FA3328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10DB9-F592-564F-8AE9-5DF013C60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0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01A969-E94F-4DE5-BB96-94DF4384E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E77A2-BA77-0334-8C62-3DBD18708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93B41-8D05-B137-5C5F-8EBDE95E5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571B83-94A2-E442-9C79-843EB030D3FB}" type="datetimeFigureOut">
              <a:rPr lang="en-US" smtClean="0"/>
              <a:t>7/13/25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26CD8-65AD-3861-21E7-D963F4E10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FB3BA-50DB-18F5-3937-FA079F079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B10DB9-F592-564F-8AE9-5DF013C60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3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ok cover with plants and flowers&#10;&#10;AI-generated content may be incorrect.">
            <a:extLst>
              <a:ext uri="{FF2B5EF4-FFF2-40B4-BE49-F238E27FC236}">
                <a16:creationId xmlns:a16="http://schemas.microsoft.com/office/drawing/2014/main" id="{53A6360A-1F1E-BFE0-CA11-ECE53F152D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44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paper with orange text&#10;&#10;AI-generated content may be incorrect.">
            <a:extLst>
              <a:ext uri="{FF2B5EF4-FFF2-40B4-BE49-F238E27FC236}">
                <a16:creationId xmlns:a16="http://schemas.microsoft.com/office/drawing/2014/main" id="{F7EAE74E-AEF1-77CB-9428-B8B83355AE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24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BB5C25C4-F6DB-C4D8-1F63-460D6C1210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3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paper with blue text&#10;&#10;AI-generated content may be incorrect.">
            <a:extLst>
              <a:ext uri="{FF2B5EF4-FFF2-40B4-BE49-F238E27FC236}">
                <a16:creationId xmlns:a16="http://schemas.microsoft.com/office/drawing/2014/main" id="{14FB40A7-A646-8A53-2AA5-4794233CB1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aper&#10;&#10;AI-generated content may be incorrect.">
            <a:extLst>
              <a:ext uri="{FF2B5EF4-FFF2-40B4-BE49-F238E27FC236}">
                <a16:creationId xmlns:a16="http://schemas.microsoft.com/office/drawing/2014/main" id="{48960D26-AC5C-8D54-E4DA-10EF401885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67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and blue text on a white background&#10;&#10;AI-generated content may be incorrect.">
            <a:extLst>
              <a:ext uri="{FF2B5EF4-FFF2-40B4-BE49-F238E27FC236}">
                <a16:creationId xmlns:a16="http://schemas.microsoft.com/office/drawing/2014/main" id="{5774C5B6-4B87-CDA4-EFD6-D104475B81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3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process&#10;&#10;AI-generated content may be incorrect.">
            <a:extLst>
              <a:ext uri="{FF2B5EF4-FFF2-40B4-BE49-F238E27FC236}">
                <a16:creationId xmlns:a16="http://schemas.microsoft.com/office/drawing/2014/main" id="{14AF2BA6-1715-0687-DE7F-328B8767AF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54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list of medical equipment&#10;&#10;AI-generated content may be incorrect.">
            <a:extLst>
              <a:ext uri="{FF2B5EF4-FFF2-40B4-BE49-F238E27FC236}">
                <a16:creationId xmlns:a16="http://schemas.microsoft.com/office/drawing/2014/main" id="{A72B2AE3-AE95-3A14-BAC5-644EFA9B6A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01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ign&#10;&#10;AI-generated content may be incorrect.">
            <a:extLst>
              <a:ext uri="{FF2B5EF4-FFF2-40B4-BE49-F238E27FC236}">
                <a16:creationId xmlns:a16="http://schemas.microsoft.com/office/drawing/2014/main" id="{6C583655-1D5C-0FEC-57F1-15CFE85897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5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project&#10;&#10;AI-generated content may be incorrect.">
            <a:extLst>
              <a:ext uri="{FF2B5EF4-FFF2-40B4-BE49-F238E27FC236}">
                <a16:creationId xmlns:a16="http://schemas.microsoft.com/office/drawing/2014/main" id="{6942E162-DA29-B081-9DF7-223BAFFF12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91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board with black text&#10;&#10;AI-generated content may be incorrect.">
            <a:extLst>
              <a:ext uri="{FF2B5EF4-FFF2-40B4-BE49-F238E27FC236}">
                <a16:creationId xmlns:a16="http://schemas.microsoft.com/office/drawing/2014/main" id="{6D554ADD-B10C-CDCE-B64D-098A7FAD18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00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hands reaching out to the side&#10;&#10;AI-generated content may be incorrect.">
            <a:extLst>
              <a:ext uri="{FF2B5EF4-FFF2-40B4-BE49-F238E27FC236}">
                <a16:creationId xmlns:a16="http://schemas.microsoft.com/office/drawing/2014/main" id="{890B87E6-335F-B5A4-D617-5F961310A7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88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ard&#10;&#10;AI-generated content may be incorrect.">
            <a:extLst>
              <a:ext uri="{FF2B5EF4-FFF2-40B4-BE49-F238E27FC236}">
                <a16:creationId xmlns:a16="http://schemas.microsoft.com/office/drawing/2014/main" id="{CD5D2B1C-652A-5E00-581D-FD9B938C3F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16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itting at a desk with a book and glasses&#10;&#10;AI-generated content may be incorrect.">
            <a:extLst>
              <a:ext uri="{FF2B5EF4-FFF2-40B4-BE49-F238E27FC236}">
                <a16:creationId xmlns:a16="http://schemas.microsoft.com/office/drawing/2014/main" id="{001999E8-EEB9-A868-AAC8-6E7EB8CD6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52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text boxes&#10;&#10;AI-generated content may be incorrect.">
            <a:extLst>
              <a:ext uri="{FF2B5EF4-FFF2-40B4-BE49-F238E27FC236}">
                <a16:creationId xmlns:a16="http://schemas.microsoft.com/office/drawing/2014/main" id="{1B95AEC1-E72F-66B0-A989-450EF767E2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49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blue rectangular objects&#10;&#10;AI-generated content may be incorrect.">
            <a:extLst>
              <a:ext uri="{FF2B5EF4-FFF2-40B4-BE49-F238E27FC236}">
                <a16:creationId xmlns:a16="http://schemas.microsoft.com/office/drawing/2014/main" id="{C4937714-8C94-4A7F-8F10-40E80211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04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and blue background with black text&#10;&#10;AI-generated content may be incorrect.">
            <a:extLst>
              <a:ext uri="{FF2B5EF4-FFF2-40B4-BE49-F238E27FC236}">
                <a16:creationId xmlns:a16="http://schemas.microsoft.com/office/drawing/2014/main" id="{7C8D9841-41DA-DB61-BAEF-99CB10B167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10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thank you card&#10;&#10;AI-generated content may be incorrect.">
            <a:extLst>
              <a:ext uri="{FF2B5EF4-FFF2-40B4-BE49-F238E27FC236}">
                <a16:creationId xmlns:a16="http://schemas.microsoft.com/office/drawing/2014/main" id="{731916A4-D60B-578E-B9DC-94D5F3262D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line in a speech bubble&#10;&#10;AI-generated content may be incorrect.">
            <a:extLst>
              <a:ext uri="{FF2B5EF4-FFF2-40B4-BE49-F238E27FC236}">
                <a16:creationId xmlns:a16="http://schemas.microsoft.com/office/drawing/2014/main" id="{97E4B997-B105-53E2-B800-352ED5D2CD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12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and blue text on a green border&#10;&#10;AI-generated content may be incorrect.">
            <a:extLst>
              <a:ext uri="{FF2B5EF4-FFF2-40B4-BE49-F238E27FC236}">
                <a16:creationId xmlns:a16="http://schemas.microsoft.com/office/drawing/2014/main" id="{382E700F-D25C-BDCC-B9BB-B50F967625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3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lane with text and a line of words&#10;&#10;AI-generated content may be incorrect.">
            <a:extLst>
              <a:ext uri="{FF2B5EF4-FFF2-40B4-BE49-F238E27FC236}">
                <a16:creationId xmlns:a16="http://schemas.microsoft.com/office/drawing/2014/main" id="{CA262096-38A3-42F7-24C8-13812DA95A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6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and blue sign&#10;&#10;AI-generated content may be incorrect.">
            <a:extLst>
              <a:ext uri="{FF2B5EF4-FFF2-40B4-BE49-F238E27FC236}">
                <a16:creationId xmlns:a16="http://schemas.microsoft.com/office/drawing/2014/main" id="{8406A2FF-0DEB-8ED4-8996-BAF4E12ECA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42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website&#10;&#10;AI-generated content may be incorrect.">
            <a:extLst>
              <a:ext uri="{FF2B5EF4-FFF2-40B4-BE49-F238E27FC236}">
                <a16:creationId xmlns:a16="http://schemas.microsoft.com/office/drawing/2014/main" id="{E2C3E4E5-C581-66D2-AFBF-8AD0C556EC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7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images of people&#10;&#10;AI-generated content may be incorrect.">
            <a:extLst>
              <a:ext uri="{FF2B5EF4-FFF2-40B4-BE49-F238E27FC236}">
                <a16:creationId xmlns:a16="http://schemas.microsoft.com/office/drawing/2014/main" id="{8CB93530-76D1-A648-23E0-72F54EC4C1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08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ign&#10;&#10;AI-generated content may be incorrect.">
            <a:extLst>
              <a:ext uri="{FF2B5EF4-FFF2-40B4-BE49-F238E27FC236}">
                <a16:creationId xmlns:a16="http://schemas.microsoft.com/office/drawing/2014/main" id="{75C2AF11-107E-7073-12B8-E3DBD75B4C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Landes, Margaret B</dc:creator>
  <cp:lastModifiedBy>Landes, Margaret B</cp:lastModifiedBy>
  <cp:revision>2</cp:revision>
  <dcterms:created xsi:type="dcterms:W3CDTF">2025-07-13T20:36:32Z</dcterms:created>
  <dcterms:modified xsi:type="dcterms:W3CDTF">2025-07-13T20:46:42Z</dcterms:modified>
</cp:coreProperties>
</file>