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9" r:id="rId1"/>
    <p:sldMasterId id="2147483681" r:id="rId2"/>
  </p:sldMasterIdLst>
  <p:notesMasterIdLst>
    <p:notesMasterId r:id="rId46"/>
  </p:notesMasterIdLst>
  <p:sldIdLst>
    <p:sldId id="256" r:id="rId3"/>
    <p:sldId id="259" r:id="rId4"/>
    <p:sldId id="258" r:id="rId5"/>
    <p:sldId id="261" r:id="rId6"/>
    <p:sldId id="311" r:id="rId7"/>
    <p:sldId id="312" r:id="rId8"/>
    <p:sldId id="313" r:id="rId9"/>
    <p:sldId id="276" r:id="rId10"/>
    <p:sldId id="262" r:id="rId11"/>
    <p:sldId id="284" r:id="rId12"/>
    <p:sldId id="314" r:id="rId13"/>
    <p:sldId id="315" r:id="rId14"/>
    <p:sldId id="324" r:id="rId15"/>
    <p:sldId id="316" r:id="rId16"/>
    <p:sldId id="279" r:id="rId17"/>
    <p:sldId id="264" r:id="rId18"/>
    <p:sldId id="325" r:id="rId19"/>
    <p:sldId id="326" r:id="rId20"/>
    <p:sldId id="342" r:id="rId21"/>
    <p:sldId id="327" r:id="rId22"/>
    <p:sldId id="309" r:id="rId23"/>
    <p:sldId id="319" r:id="rId24"/>
    <p:sldId id="328" r:id="rId25"/>
    <p:sldId id="329" r:id="rId26"/>
    <p:sldId id="343" r:id="rId27"/>
    <p:sldId id="330" r:id="rId28"/>
    <p:sldId id="308" r:id="rId29"/>
    <p:sldId id="318" r:id="rId30"/>
    <p:sldId id="331" r:id="rId31"/>
    <p:sldId id="332" r:id="rId32"/>
    <p:sldId id="323" r:id="rId33"/>
    <p:sldId id="333" r:id="rId34"/>
    <p:sldId id="322" r:id="rId35"/>
    <p:sldId id="341" r:id="rId36"/>
    <p:sldId id="310" r:id="rId37"/>
    <p:sldId id="320" r:id="rId38"/>
    <p:sldId id="334" r:id="rId39"/>
    <p:sldId id="335" r:id="rId40"/>
    <p:sldId id="337" r:id="rId41"/>
    <p:sldId id="257" r:id="rId42"/>
    <p:sldId id="338" r:id="rId43"/>
    <p:sldId id="336" r:id="rId44"/>
    <p:sldId id="339" r:id="rId45"/>
  </p:sldIdLst>
  <p:sldSz cx="9144000" cy="5143500" type="screen16x9"/>
  <p:notesSz cx="7315200" cy="9601200"/>
  <p:embeddedFontLst>
    <p:embeddedFont>
      <p:font typeface="Abadi Extra Light" panose="020B0204020104020204" pitchFamily="34" charset="0"/>
      <p:regular r:id="rId47"/>
    </p:embeddedFont>
    <p:embeddedFont>
      <p:font typeface="Bebas Neue" panose="020B0606020202050201" pitchFamily="3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ndara" panose="020E0502030303020204" pitchFamily="34" charset="0"/>
      <p:regular r:id="rId55"/>
      <p:bold r:id="rId56"/>
      <p:italic r:id="rId57"/>
      <p:boldItalic r:id="rId58"/>
    </p:embeddedFont>
    <p:embeddedFont>
      <p:font typeface="Oxygen" panose="02000503000000000000" pitchFamily="2" charset="0"/>
      <p:regular r:id="rId59"/>
      <p:bold r:id="rId60"/>
    </p:embeddedFont>
    <p:embeddedFont>
      <p:font typeface="Oxygen Light" panose="02000303000000000000" pitchFamily="2" charset="0"/>
      <p:regular r:id="rId61"/>
      <p:bold r:id="rId62"/>
    </p:embeddedFont>
    <p:embeddedFont>
      <p:font typeface="Poiret One" panose="00000500000000000000" pitchFamily="2" charset="0"/>
      <p:regular r:id="rId63"/>
    </p:embeddedFont>
    <p:embeddedFont>
      <p:font typeface="Source Sans Pro" panose="020B05030304030202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3DBBC7-B8C5-4F65-BAA6-344165A8BE12}">
  <a:tblStyle styleId="{823DBBC7-B8C5-4F65-BAA6-344165A8BE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10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37" tIns="96637" rIns="96637" bIns="96637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5f85c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5f85cae5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to create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2588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Why is it important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813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c8787dcf5_1_24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c8787dcf5_1_2473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c439249f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c439249f7_0_8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Explain different than flash cards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Why is it important – different from flash cards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6826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to create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3562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– have </a:t>
            </a:r>
            <a:r>
              <a:rPr lang="en-US" dirty="0" err="1"/>
              <a:t>qr</a:t>
            </a:r>
            <a:r>
              <a:rPr lang="en-US" dirty="0"/>
              <a:t> code on the table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943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c439249f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c439249f7_0_5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656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What it is – base for all others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640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Why is it important – different from flash cards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40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c439249f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c439249f7_0_3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Explain name of company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to create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0188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– have </a:t>
            </a:r>
            <a:r>
              <a:rPr lang="en-US" dirty="0" err="1"/>
              <a:t>qr</a:t>
            </a:r>
            <a:r>
              <a:rPr lang="en-US" dirty="0"/>
              <a:t> code on the table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8034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c8787dcf5_1_24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c8787dcf5_1_2473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562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c439249f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c439249f7_0_8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Explain different than flash cards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104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Why is it important – different from flash cards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414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to create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7120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– have </a:t>
            </a:r>
            <a:r>
              <a:rPr lang="en-US" dirty="0" err="1"/>
              <a:t>qr</a:t>
            </a:r>
            <a:r>
              <a:rPr lang="en-US" dirty="0"/>
              <a:t> code on the table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7313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c439249f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c439249f7_0_5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372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What it is – base for all others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5186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Why is it important – different from flash cards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17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c439249f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c439249f7_0_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to create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621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How – have </a:t>
            </a:r>
            <a:r>
              <a:rPr lang="en-US" dirty="0" err="1"/>
              <a:t>qr</a:t>
            </a:r>
            <a:r>
              <a:rPr lang="en-US" dirty="0"/>
              <a:t> code on the table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817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d20d076ce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d20d076ce_3_3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d20d076ce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d20d076ce_3_3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7453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c8787dcf5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c8787dcf5_1_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c439249f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c439249f7_0_5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What it is – base for all others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8787dcf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8787dcf5_1_3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Why is it important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147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9000" y="970200"/>
            <a:ext cx="3852000" cy="24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4400" b="1"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9000" y="3380700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7201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7201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7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49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61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2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4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48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390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1390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41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04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3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03800" y="2491350"/>
            <a:ext cx="3494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913600" y="2491350"/>
            <a:ext cx="3510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03800" y="3001175"/>
            <a:ext cx="34941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913600" y="3001175"/>
            <a:ext cx="35103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2433000" y="1371169"/>
            <a:ext cx="42780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2433000" y="2441425"/>
            <a:ext cx="42780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433000" y="1330038"/>
            <a:ext cx="4278000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775600" y="3100075"/>
            <a:ext cx="3592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200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200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/>
          </p:nvPr>
        </p:nvSpPr>
        <p:spPr>
          <a:xfrm>
            <a:off x="34038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34038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60876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60876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e text 3">
  <p:cSld name="CUSTOM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1759800" y="2006750"/>
            <a:ext cx="2659800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8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sz="1800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67" r:id="rId8"/>
    <p:sldLayoutId id="2147483671" r:id="rId9"/>
    <p:sldLayoutId id="2147483672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09615-6965-439C-97CF-342C85C911E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0F57-7CEC-49A8-8DF7-BD24C3EC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hyperlink" Target="https://pixabay.com/en/facebook-icon-symbol-media-3383596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hyperlink" Target="https://pixabay.com/en/instagram-symbol-logo-photo-camera-1581266/" TargetMode="External"/><Relationship Id="rId4" Type="http://schemas.microsoft.com/office/2007/relationships/hdphoto" Target="../media/hdphoto1.wdp"/><Relationship Id="rId9" Type="http://schemas.openxmlformats.org/officeDocument/2006/relationships/hyperlink" Target="https://animalia-rockpaintingenonsolo.blogspot.com/2010/01/crisantemi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https://www.youtube.com/embed/VzA73av6SBQ?feature=oembed" TargetMode="Externa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ctrTitle"/>
          </p:nvPr>
        </p:nvSpPr>
        <p:spPr>
          <a:xfrm>
            <a:off x="2083981" y="970200"/>
            <a:ext cx="6586870" cy="24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 Strategies to Create Multi-Level Review Questions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EB4B8-EF6B-15E0-DBE5-9E95860FE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2121" y="3593352"/>
            <a:ext cx="3852000" cy="792600"/>
          </a:xfrm>
        </p:spPr>
        <p:txBody>
          <a:bodyPr/>
          <a:lstStyle/>
          <a:p>
            <a:r>
              <a:rPr lang="en-US" sz="2800" dirty="0"/>
              <a:t>Basic is Best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FLASHCARDS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1353134" y="1906335"/>
            <a:ext cx="6437731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/>
              <a:t>A card containing a small about of information, held up for students to see, as an aid to learning.</a:t>
            </a:r>
            <a:endParaRPr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FLASHCARDS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Easy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Inexpensive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Durable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Repetitive Use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Various Formats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Various Uses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F7CC7-25D7-53D9-AF41-2928D78EA943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WHY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81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FLASHCARDS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431510"/>
            <a:ext cx="4664149" cy="16865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D</a:t>
            </a:r>
            <a:r>
              <a:rPr lang="en" sz="3200" dirty="0"/>
              <a:t>etermine topics, terms, and definitions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Layout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Print format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Storage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Laminate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3C34B-3134-8CCB-6004-01A78B6B7FD7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HOW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d, label, yellow&#10;&#10;Description automatically generated">
            <a:extLst>
              <a:ext uri="{FF2B5EF4-FFF2-40B4-BE49-F238E27FC236}">
                <a16:creationId xmlns:a16="http://schemas.microsoft.com/office/drawing/2014/main" id="{9FAB8FCD-BC95-801C-FDE1-2BA802A1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72540" cy="2679406"/>
          </a:xfrm>
          <a:prstGeom prst="rect">
            <a:avLst/>
          </a:prstGeom>
        </p:spPr>
      </p:pic>
      <p:pic>
        <p:nvPicPr>
          <p:cNvPr id="9" name="Picture 8" descr="A picture containing text, transparency, packing materials, plastic&#10;&#10;Description automatically generated">
            <a:extLst>
              <a:ext uri="{FF2B5EF4-FFF2-40B4-BE49-F238E27FC236}">
                <a16:creationId xmlns:a16="http://schemas.microsoft.com/office/drawing/2014/main" id="{AD51812F-7130-AD27-F50E-CD8FB4AE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190" y="0"/>
            <a:ext cx="3765810" cy="2824358"/>
          </a:xfrm>
          <a:prstGeom prst="rect">
            <a:avLst/>
          </a:prstGeom>
        </p:spPr>
      </p:pic>
      <p:pic>
        <p:nvPicPr>
          <p:cNvPr id="5" name="Picture 4" descr="A picture containing text, plastic, indoor, blue&#10;&#10;Description automatically generated">
            <a:extLst>
              <a:ext uri="{FF2B5EF4-FFF2-40B4-BE49-F238E27FC236}">
                <a16:creationId xmlns:a16="http://schemas.microsoft.com/office/drawing/2014/main" id="{4FE9A9C0-707D-42AC-B55D-425CC5675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42" y="2247461"/>
            <a:ext cx="4072271" cy="30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9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FLASHCARDS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303933" y="1109981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Individual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Partner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Matching / Go Fish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Memory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Race car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Ordering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Categorizing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A27D7-0406-40E0-C8DF-B534105FE52F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WHEN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68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7"/>
          <p:cNvSpPr txBox="1">
            <a:spLocks noGrp="1"/>
          </p:cNvSpPr>
          <p:nvPr>
            <p:ph type="title"/>
          </p:nvPr>
        </p:nvSpPr>
        <p:spPr>
          <a:xfrm>
            <a:off x="720106" y="2342625"/>
            <a:ext cx="441889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CARDS</a:t>
            </a:r>
            <a:endParaRPr dirty="0"/>
          </a:p>
        </p:txBody>
      </p:sp>
      <p:sp>
        <p:nvSpPr>
          <p:cNvPr id="468" name="Google Shape;468;p57"/>
          <p:cNvSpPr txBox="1">
            <a:spLocks noGrp="1"/>
          </p:cNvSpPr>
          <p:nvPr>
            <p:ph type="title" idx="2"/>
          </p:nvPr>
        </p:nvSpPr>
        <p:spPr>
          <a:xfrm>
            <a:off x="7200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37C82-22C6-C86B-51CC-FA743790FF7F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/>
          <p:nvPr/>
        </p:nvSpPr>
        <p:spPr>
          <a:xfrm rot="10800000">
            <a:off x="-10193962" y="-4404443"/>
            <a:ext cx="97828" cy="71043"/>
          </a:xfrm>
          <a:custGeom>
            <a:avLst/>
            <a:gdLst/>
            <a:ahLst/>
            <a:cxnLst/>
            <a:rect l="l" t="t" r="r" b="b"/>
            <a:pathLst>
              <a:path w="10891" h="7909" extrusionOk="0">
                <a:moveTo>
                  <a:pt x="1188" y="1567"/>
                </a:moveTo>
                <a:lnTo>
                  <a:pt x="1289" y="1580"/>
                </a:lnTo>
                <a:lnTo>
                  <a:pt x="1390" y="1592"/>
                </a:lnTo>
                <a:lnTo>
                  <a:pt x="1516" y="1618"/>
                </a:lnTo>
                <a:lnTo>
                  <a:pt x="1643" y="1668"/>
                </a:lnTo>
                <a:lnTo>
                  <a:pt x="1782" y="1719"/>
                </a:lnTo>
                <a:lnTo>
                  <a:pt x="1946" y="1794"/>
                </a:lnTo>
                <a:lnTo>
                  <a:pt x="2034" y="1908"/>
                </a:lnTo>
                <a:lnTo>
                  <a:pt x="2123" y="2009"/>
                </a:lnTo>
                <a:lnTo>
                  <a:pt x="2199" y="2136"/>
                </a:lnTo>
                <a:lnTo>
                  <a:pt x="2274" y="2249"/>
                </a:lnTo>
                <a:lnTo>
                  <a:pt x="2337" y="2376"/>
                </a:lnTo>
                <a:lnTo>
                  <a:pt x="2401" y="2502"/>
                </a:lnTo>
                <a:lnTo>
                  <a:pt x="2451" y="2628"/>
                </a:lnTo>
                <a:lnTo>
                  <a:pt x="2489" y="2767"/>
                </a:lnTo>
                <a:lnTo>
                  <a:pt x="2578" y="3020"/>
                </a:lnTo>
                <a:lnTo>
                  <a:pt x="2653" y="3285"/>
                </a:lnTo>
                <a:lnTo>
                  <a:pt x="2716" y="3550"/>
                </a:lnTo>
                <a:lnTo>
                  <a:pt x="2767" y="3816"/>
                </a:lnTo>
                <a:lnTo>
                  <a:pt x="2805" y="4081"/>
                </a:lnTo>
                <a:lnTo>
                  <a:pt x="2843" y="4359"/>
                </a:lnTo>
                <a:lnTo>
                  <a:pt x="2881" y="4889"/>
                </a:lnTo>
                <a:lnTo>
                  <a:pt x="2893" y="4990"/>
                </a:lnTo>
                <a:lnTo>
                  <a:pt x="2931" y="5066"/>
                </a:lnTo>
                <a:lnTo>
                  <a:pt x="2982" y="5129"/>
                </a:lnTo>
                <a:lnTo>
                  <a:pt x="3032" y="5193"/>
                </a:lnTo>
                <a:lnTo>
                  <a:pt x="3057" y="5208"/>
                </a:lnTo>
                <a:lnTo>
                  <a:pt x="3057" y="5208"/>
                </a:lnTo>
                <a:lnTo>
                  <a:pt x="2994" y="5231"/>
                </a:lnTo>
                <a:lnTo>
                  <a:pt x="2843" y="5294"/>
                </a:lnTo>
                <a:lnTo>
                  <a:pt x="2679" y="5369"/>
                </a:lnTo>
                <a:lnTo>
                  <a:pt x="2620" y="5404"/>
                </a:lnTo>
                <a:lnTo>
                  <a:pt x="2620" y="5404"/>
                </a:lnTo>
                <a:lnTo>
                  <a:pt x="2274" y="4978"/>
                </a:lnTo>
                <a:lnTo>
                  <a:pt x="1895" y="4498"/>
                </a:lnTo>
                <a:lnTo>
                  <a:pt x="1554" y="4005"/>
                </a:lnTo>
                <a:lnTo>
                  <a:pt x="1390" y="3752"/>
                </a:lnTo>
                <a:lnTo>
                  <a:pt x="1226" y="3500"/>
                </a:lnTo>
                <a:lnTo>
                  <a:pt x="1112" y="3348"/>
                </a:lnTo>
                <a:lnTo>
                  <a:pt x="1011" y="3171"/>
                </a:lnTo>
                <a:lnTo>
                  <a:pt x="923" y="2982"/>
                </a:lnTo>
                <a:lnTo>
                  <a:pt x="847" y="2792"/>
                </a:lnTo>
                <a:lnTo>
                  <a:pt x="784" y="2590"/>
                </a:lnTo>
                <a:lnTo>
                  <a:pt x="746" y="2401"/>
                </a:lnTo>
                <a:lnTo>
                  <a:pt x="720" y="2211"/>
                </a:lnTo>
                <a:lnTo>
                  <a:pt x="720" y="2047"/>
                </a:lnTo>
                <a:lnTo>
                  <a:pt x="733" y="1959"/>
                </a:lnTo>
                <a:lnTo>
                  <a:pt x="746" y="1895"/>
                </a:lnTo>
                <a:lnTo>
                  <a:pt x="771" y="1820"/>
                </a:lnTo>
                <a:lnTo>
                  <a:pt x="809" y="1757"/>
                </a:lnTo>
                <a:lnTo>
                  <a:pt x="847" y="1706"/>
                </a:lnTo>
                <a:lnTo>
                  <a:pt x="897" y="1655"/>
                </a:lnTo>
                <a:lnTo>
                  <a:pt x="960" y="1618"/>
                </a:lnTo>
                <a:lnTo>
                  <a:pt x="1024" y="1592"/>
                </a:lnTo>
                <a:lnTo>
                  <a:pt x="1099" y="1580"/>
                </a:lnTo>
                <a:lnTo>
                  <a:pt x="1188" y="1567"/>
                </a:lnTo>
                <a:close/>
                <a:moveTo>
                  <a:pt x="4498" y="759"/>
                </a:moveTo>
                <a:lnTo>
                  <a:pt x="4536" y="784"/>
                </a:lnTo>
                <a:lnTo>
                  <a:pt x="4586" y="809"/>
                </a:lnTo>
                <a:lnTo>
                  <a:pt x="4637" y="847"/>
                </a:lnTo>
                <a:lnTo>
                  <a:pt x="4675" y="898"/>
                </a:lnTo>
                <a:lnTo>
                  <a:pt x="4763" y="1011"/>
                </a:lnTo>
                <a:lnTo>
                  <a:pt x="4839" y="1163"/>
                </a:lnTo>
                <a:lnTo>
                  <a:pt x="4902" y="1327"/>
                </a:lnTo>
                <a:lnTo>
                  <a:pt x="4965" y="1504"/>
                </a:lnTo>
                <a:lnTo>
                  <a:pt x="5066" y="1832"/>
                </a:lnTo>
                <a:lnTo>
                  <a:pt x="5130" y="2085"/>
                </a:lnTo>
                <a:lnTo>
                  <a:pt x="5155" y="2199"/>
                </a:lnTo>
                <a:lnTo>
                  <a:pt x="5155" y="2502"/>
                </a:lnTo>
                <a:lnTo>
                  <a:pt x="5130" y="2792"/>
                </a:lnTo>
                <a:lnTo>
                  <a:pt x="5104" y="3096"/>
                </a:lnTo>
                <a:lnTo>
                  <a:pt x="5066" y="3399"/>
                </a:lnTo>
                <a:lnTo>
                  <a:pt x="5016" y="3715"/>
                </a:lnTo>
                <a:lnTo>
                  <a:pt x="4967" y="4018"/>
                </a:lnTo>
                <a:lnTo>
                  <a:pt x="4940" y="4131"/>
                </a:lnTo>
                <a:lnTo>
                  <a:pt x="4826" y="4662"/>
                </a:lnTo>
                <a:lnTo>
                  <a:pt x="4814" y="4763"/>
                </a:lnTo>
                <a:lnTo>
                  <a:pt x="4826" y="4852"/>
                </a:lnTo>
                <a:lnTo>
                  <a:pt x="4852" y="4927"/>
                </a:lnTo>
                <a:lnTo>
                  <a:pt x="4889" y="4990"/>
                </a:lnTo>
                <a:lnTo>
                  <a:pt x="4940" y="5054"/>
                </a:lnTo>
                <a:lnTo>
                  <a:pt x="5003" y="5092"/>
                </a:lnTo>
                <a:lnTo>
                  <a:pt x="5066" y="5129"/>
                </a:lnTo>
                <a:lnTo>
                  <a:pt x="5142" y="5155"/>
                </a:lnTo>
                <a:lnTo>
                  <a:pt x="5218" y="5167"/>
                </a:lnTo>
                <a:lnTo>
                  <a:pt x="5294" y="5167"/>
                </a:lnTo>
                <a:lnTo>
                  <a:pt x="5370" y="5155"/>
                </a:lnTo>
                <a:lnTo>
                  <a:pt x="5433" y="5117"/>
                </a:lnTo>
                <a:lnTo>
                  <a:pt x="5509" y="5079"/>
                </a:lnTo>
                <a:lnTo>
                  <a:pt x="5559" y="5016"/>
                </a:lnTo>
                <a:lnTo>
                  <a:pt x="5610" y="4940"/>
                </a:lnTo>
                <a:lnTo>
                  <a:pt x="5635" y="4852"/>
                </a:lnTo>
                <a:lnTo>
                  <a:pt x="5761" y="4334"/>
                </a:lnTo>
                <a:lnTo>
                  <a:pt x="5790" y="4175"/>
                </a:lnTo>
                <a:lnTo>
                  <a:pt x="5790" y="4175"/>
                </a:lnTo>
                <a:lnTo>
                  <a:pt x="5862" y="3929"/>
                </a:lnTo>
                <a:lnTo>
                  <a:pt x="5963" y="3626"/>
                </a:lnTo>
                <a:lnTo>
                  <a:pt x="6064" y="3323"/>
                </a:lnTo>
                <a:lnTo>
                  <a:pt x="6191" y="3032"/>
                </a:lnTo>
                <a:lnTo>
                  <a:pt x="6317" y="2742"/>
                </a:lnTo>
                <a:lnTo>
                  <a:pt x="6456" y="2451"/>
                </a:lnTo>
                <a:lnTo>
                  <a:pt x="6519" y="2338"/>
                </a:lnTo>
                <a:lnTo>
                  <a:pt x="6582" y="2211"/>
                </a:lnTo>
                <a:lnTo>
                  <a:pt x="6658" y="2098"/>
                </a:lnTo>
                <a:lnTo>
                  <a:pt x="6734" y="1984"/>
                </a:lnTo>
                <a:lnTo>
                  <a:pt x="6822" y="1870"/>
                </a:lnTo>
                <a:lnTo>
                  <a:pt x="6911" y="1782"/>
                </a:lnTo>
                <a:lnTo>
                  <a:pt x="7012" y="1719"/>
                </a:lnTo>
                <a:lnTo>
                  <a:pt x="7100" y="1668"/>
                </a:lnTo>
                <a:lnTo>
                  <a:pt x="7189" y="1655"/>
                </a:lnTo>
                <a:lnTo>
                  <a:pt x="7227" y="1655"/>
                </a:lnTo>
                <a:lnTo>
                  <a:pt x="7277" y="1668"/>
                </a:lnTo>
                <a:lnTo>
                  <a:pt x="7315" y="1693"/>
                </a:lnTo>
                <a:lnTo>
                  <a:pt x="7353" y="1719"/>
                </a:lnTo>
                <a:lnTo>
                  <a:pt x="7391" y="1757"/>
                </a:lnTo>
                <a:lnTo>
                  <a:pt x="7416" y="1807"/>
                </a:lnTo>
                <a:lnTo>
                  <a:pt x="7479" y="1946"/>
                </a:lnTo>
                <a:lnTo>
                  <a:pt x="7530" y="2136"/>
                </a:lnTo>
                <a:lnTo>
                  <a:pt x="7555" y="2363"/>
                </a:lnTo>
                <a:lnTo>
                  <a:pt x="7568" y="2666"/>
                </a:lnTo>
                <a:lnTo>
                  <a:pt x="7543" y="2818"/>
                </a:lnTo>
                <a:lnTo>
                  <a:pt x="7492" y="2969"/>
                </a:lnTo>
                <a:lnTo>
                  <a:pt x="7441" y="3121"/>
                </a:lnTo>
                <a:lnTo>
                  <a:pt x="7378" y="3272"/>
                </a:lnTo>
                <a:lnTo>
                  <a:pt x="7227" y="3563"/>
                </a:lnTo>
                <a:lnTo>
                  <a:pt x="7062" y="3841"/>
                </a:lnTo>
                <a:lnTo>
                  <a:pt x="6886" y="4157"/>
                </a:lnTo>
                <a:lnTo>
                  <a:pt x="6671" y="4460"/>
                </a:lnTo>
                <a:lnTo>
                  <a:pt x="6456" y="4750"/>
                </a:lnTo>
                <a:lnTo>
                  <a:pt x="6229" y="5041"/>
                </a:lnTo>
                <a:lnTo>
                  <a:pt x="6178" y="5117"/>
                </a:lnTo>
                <a:lnTo>
                  <a:pt x="6140" y="5205"/>
                </a:lnTo>
                <a:lnTo>
                  <a:pt x="6128" y="5281"/>
                </a:lnTo>
                <a:lnTo>
                  <a:pt x="6128" y="5357"/>
                </a:lnTo>
                <a:lnTo>
                  <a:pt x="6153" y="5433"/>
                </a:lnTo>
                <a:lnTo>
                  <a:pt x="6178" y="5496"/>
                </a:lnTo>
                <a:lnTo>
                  <a:pt x="6216" y="5572"/>
                </a:lnTo>
                <a:lnTo>
                  <a:pt x="6267" y="5622"/>
                </a:lnTo>
                <a:lnTo>
                  <a:pt x="6317" y="5673"/>
                </a:lnTo>
                <a:lnTo>
                  <a:pt x="6393" y="5698"/>
                </a:lnTo>
                <a:lnTo>
                  <a:pt x="6456" y="5723"/>
                </a:lnTo>
                <a:lnTo>
                  <a:pt x="6532" y="5736"/>
                </a:lnTo>
                <a:lnTo>
                  <a:pt x="6608" y="5736"/>
                </a:lnTo>
                <a:lnTo>
                  <a:pt x="6683" y="5711"/>
                </a:lnTo>
                <a:lnTo>
                  <a:pt x="6759" y="5673"/>
                </a:lnTo>
                <a:lnTo>
                  <a:pt x="6835" y="5609"/>
                </a:lnTo>
                <a:lnTo>
                  <a:pt x="7265" y="5180"/>
                </a:lnTo>
                <a:lnTo>
                  <a:pt x="7694" y="4776"/>
                </a:lnTo>
                <a:lnTo>
                  <a:pt x="7922" y="4586"/>
                </a:lnTo>
                <a:lnTo>
                  <a:pt x="8149" y="4397"/>
                </a:lnTo>
                <a:lnTo>
                  <a:pt x="8402" y="4207"/>
                </a:lnTo>
                <a:lnTo>
                  <a:pt x="8654" y="4030"/>
                </a:lnTo>
                <a:lnTo>
                  <a:pt x="8831" y="3967"/>
                </a:lnTo>
                <a:lnTo>
                  <a:pt x="8995" y="3904"/>
                </a:lnTo>
                <a:lnTo>
                  <a:pt x="9147" y="3866"/>
                </a:lnTo>
                <a:lnTo>
                  <a:pt x="9286" y="3828"/>
                </a:lnTo>
                <a:lnTo>
                  <a:pt x="9412" y="3803"/>
                </a:lnTo>
                <a:lnTo>
                  <a:pt x="9539" y="3790"/>
                </a:lnTo>
                <a:lnTo>
                  <a:pt x="9640" y="3790"/>
                </a:lnTo>
                <a:lnTo>
                  <a:pt x="9728" y="3803"/>
                </a:lnTo>
                <a:lnTo>
                  <a:pt x="9817" y="3828"/>
                </a:lnTo>
                <a:lnTo>
                  <a:pt x="9892" y="3854"/>
                </a:lnTo>
                <a:lnTo>
                  <a:pt x="9956" y="3879"/>
                </a:lnTo>
                <a:lnTo>
                  <a:pt x="10006" y="3917"/>
                </a:lnTo>
                <a:lnTo>
                  <a:pt x="10044" y="3967"/>
                </a:lnTo>
                <a:lnTo>
                  <a:pt x="10082" y="4018"/>
                </a:lnTo>
                <a:lnTo>
                  <a:pt x="10107" y="4081"/>
                </a:lnTo>
                <a:lnTo>
                  <a:pt x="10132" y="4131"/>
                </a:lnTo>
                <a:lnTo>
                  <a:pt x="10132" y="4207"/>
                </a:lnTo>
                <a:lnTo>
                  <a:pt x="10132" y="4270"/>
                </a:lnTo>
                <a:lnTo>
                  <a:pt x="10120" y="4409"/>
                </a:lnTo>
                <a:lnTo>
                  <a:pt x="10069" y="4561"/>
                </a:lnTo>
                <a:lnTo>
                  <a:pt x="9993" y="4700"/>
                </a:lnTo>
                <a:lnTo>
                  <a:pt x="9905" y="4839"/>
                </a:lnTo>
                <a:lnTo>
                  <a:pt x="9791" y="4965"/>
                </a:lnTo>
                <a:lnTo>
                  <a:pt x="9665" y="5066"/>
                </a:lnTo>
                <a:lnTo>
                  <a:pt x="9513" y="5155"/>
                </a:lnTo>
                <a:lnTo>
                  <a:pt x="9324" y="5268"/>
                </a:lnTo>
                <a:lnTo>
                  <a:pt x="9122" y="5369"/>
                </a:lnTo>
                <a:lnTo>
                  <a:pt x="8920" y="5458"/>
                </a:lnTo>
                <a:lnTo>
                  <a:pt x="8705" y="5546"/>
                </a:lnTo>
                <a:lnTo>
                  <a:pt x="8452" y="5647"/>
                </a:lnTo>
                <a:lnTo>
                  <a:pt x="8187" y="5736"/>
                </a:lnTo>
                <a:lnTo>
                  <a:pt x="7922" y="5824"/>
                </a:lnTo>
                <a:lnTo>
                  <a:pt x="7656" y="5900"/>
                </a:lnTo>
                <a:lnTo>
                  <a:pt x="7126" y="6039"/>
                </a:lnTo>
                <a:lnTo>
                  <a:pt x="6595" y="6153"/>
                </a:lnTo>
                <a:lnTo>
                  <a:pt x="6519" y="6178"/>
                </a:lnTo>
                <a:lnTo>
                  <a:pt x="6431" y="6191"/>
                </a:lnTo>
                <a:lnTo>
                  <a:pt x="6355" y="6228"/>
                </a:lnTo>
                <a:lnTo>
                  <a:pt x="6330" y="6254"/>
                </a:lnTo>
                <a:lnTo>
                  <a:pt x="6325" y="6258"/>
                </a:lnTo>
                <a:lnTo>
                  <a:pt x="6325" y="6258"/>
                </a:lnTo>
                <a:lnTo>
                  <a:pt x="6330" y="6241"/>
                </a:lnTo>
                <a:lnTo>
                  <a:pt x="6342" y="6191"/>
                </a:lnTo>
                <a:lnTo>
                  <a:pt x="6355" y="6140"/>
                </a:lnTo>
                <a:lnTo>
                  <a:pt x="6342" y="6077"/>
                </a:lnTo>
                <a:lnTo>
                  <a:pt x="6330" y="6026"/>
                </a:lnTo>
                <a:lnTo>
                  <a:pt x="6304" y="5976"/>
                </a:lnTo>
                <a:lnTo>
                  <a:pt x="6267" y="5925"/>
                </a:lnTo>
                <a:lnTo>
                  <a:pt x="6216" y="5887"/>
                </a:lnTo>
                <a:lnTo>
                  <a:pt x="5850" y="5660"/>
                </a:lnTo>
                <a:lnTo>
                  <a:pt x="5660" y="5559"/>
                </a:lnTo>
                <a:lnTo>
                  <a:pt x="5483" y="5458"/>
                </a:lnTo>
                <a:lnTo>
                  <a:pt x="5294" y="5369"/>
                </a:lnTo>
                <a:lnTo>
                  <a:pt x="5117" y="5294"/>
                </a:lnTo>
                <a:lnTo>
                  <a:pt x="4927" y="5231"/>
                </a:lnTo>
                <a:lnTo>
                  <a:pt x="4738" y="5167"/>
                </a:lnTo>
                <a:lnTo>
                  <a:pt x="4548" y="5129"/>
                </a:lnTo>
                <a:lnTo>
                  <a:pt x="4359" y="5092"/>
                </a:lnTo>
                <a:lnTo>
                  <a:pt x="4157" y="5066"/>
                </a:lnTo>
                <a:lnTo>
                  <a:pt x="3967" y="5066"/>
                </a:lnTo>
                <a:lnTo>
                  <a:pt x="3765" y="5079"/>
                </a:lnTo>
                <a:lnTo>
                  <a:pt x="3674" y="5084"/>
                </a:lnTo>
                <a:lnTo>
                  <a:pt x="3674" y="5084"/>
                </a:lnTo>
                <a:lnTo>
                  <a:pt x="3702" y="5028"/>
                </a:lnTo>
                <a:lnTo>
                  <a:pt x="3715" y="4953"/>
                </a:lnTo>
                <a:lnTo>
                  <a:pt x="3727" y="4852"/>
                </a:lnTo>
                <a:lnTo>
                  <a:pt x="3689" y="4391"/>
                </a:lnTo>
                <a:lnTo>
                  <a:pt x="3677" y="3942"/>
                </a:lnTo>
                <a:lnTo>
                  <a:pt x="3664" y="3475"/>
                </a:lnTo>
                <a:lnTo>
                  <a:pt x="3689" y="3007"/>
                </a:lnTo>
                <a:lnTo>
                  <a:pt x="3727" y="2540"/>
                </a:lnTo>
                <a:lnTo>
                  <a:pt x="3765" y="2312"/>
                </a:lnTo>
                <a:lnTo>
                  <a:pt x="3803" y="2085"/>
                </a:lnTo>
                <a:lnTo>
                  <a:pt x="3854" y="1870"/>
                </a:lnTo>
                <a:lnTo>
                  <a:pt x="3917" y="1643"/>
                </a:lnTo>
                <a:lnTo>
                  <a:pt x="3980" y="1428"/>
                </a:lnTo>
                <a:lnTo>
                  <a:pt x="4068" y="1213"/>
                </a:lnTo>
                <a:lnTo>
                  <a:pt x="4119" y="1100"/>
                </a:lnTo>
                <a:lnTo>
                  <a:pt x="4182" y="986"/>
                </a:lnTo>
                <a:lnTo>
                  <a:pt x="4233" y="910"/>
                </a:lnTo>
                <a:lnTo>
                  <a:pt x="4283" y="847"/>
                </a:lnTo>
                <a:lnTo>
                  <a:pt x="4346" y="796"/>
                </a:lnTo>
                <a:lnTo>
                  <a:pt x="4397" y="771"/>
                </a:lnTo>
                <a:lnTo>
                  <a:pt x="4447" y="759"/>
                </a:lnTo>
                <a:close/>
                <a:moveTo>
                  <a:pt x="4182" y="5711"/>
                </a:moveTo>
                <a:lnTo>
                  <a:pt x="4346" y="5736"/>
                </a:lnTo>
                <a:lnTo>
                  <a:pt x="4523" y="5761"/>
                </a:lnTo>
                <a:lnTo>
                  <a:pt x="4687" y="5812"/>
                </a:lnTo>
                <a:lnTo>
                  <a:pt x="4852" y="5862"/>
                </a:lnTo>
                <a:lnTo>
                  <a:pt x="5016" y="5925"/>
                </a:lnTo>
                <a:lnTo>
                  <a:pt x="5332" y="6077"/>
                </a:lnTo>
                <a:lnTo>
                  <a:pt x="5647" y="6228"/>
                </a:lnTo>
                <a:lnTo>
                  <a:pt x="5938" y="6405"/>
                </a:lnTo>
                <a:lnTo>
                  <a:pt x="5989" y="6431"/>
                </a:lnTo>
                <a:lnTo>
                  <a:pt x="6052" y="6443"/>
                </a:lnTo>
                <a:lnTo>
                  <a:pt x="6102" y="6443"/>
                </a:lnTo>
                <a:lnTo>
                  <a:pt x="6165" y="6431"/>
                </a:lnTo>
                <a:lnTo>
                  <a:pt x="6186" y="6424"/>
                </a:lnTo>
                <a:lnTo>
                  <a:pt x="6186" y="6424"/>
                </a:lnTo>
                <a:lnTo>
                  <a:pt x="6077" y="6557"/>
                </a:lnTo>
                <a:lnTo>
                  <a:pt x="5963" y="6671"/>
                </a:lnTo>
                <a:lnTo>
                  <a:pt x="5837" y="6772"/>
                </a:lnTo>
                <a:lnTo>
                  <a:pt x="5711" y="6873"/>
                </a:lnTo>
                <a:lnTo>
                  <a:pt x="5572" y="6949"/>
                </a:lnTo>
                <a:lnTo>
                  <a:pt x="5433" y="7024"/>
                </a:lnTo>
                <a:lnTo>
                  <a:pt x="5294" y="7088"/>
                </a:lnTo>
                <a:lnTo>
                  <a:pt x="5155" y="7125"/>
                </a:lnTo>
                <a:lnTo>
                  <a:pt x="5003" y="7163"/>
                </a:lnTo>
                <a:lnTo>
                  <a:pt x="4852" y="7189"/>
                </a:lnTo>
                <a:lnTo>
                  <a:pt x="4687" y="7201"/>
                </a:lnTo>
                <a:lnTo>
                  <a:pt x="4536" y="7214"/>
                </a:lnTo>
                <a:lnTo>
                  <a:pt x="4371" y="7201"/>
                </a:lnTo>
                <a:lnTo>
                  <a:pt x="4195" y="7189"/>
                </a:lnTo>
                <a:lnTo>
                  <a:pt x="4018" y="7151"/>
                </a:lnTo>
                <a:lnTo>
                  <a:pt x="3765" y="7100"/>
                </a:lnTo>
                <a:lnTo>
                  <a:pt x="3550" y="7024"/>
                </a:lnTo>
                <a:lnTo>
                  <a:pt x="3361" y="6949"/>
                </a:lnTo>
                <a:lnTo>
                  <a:pt x="3209" y="6873"/>
                </a:lnTo>
                <a:lnTo>
                  <a:pt x="3083" y="6784"/>
                </a:lnTo>
                <a:lnTo>
                  <a:pt x="2994" y="6683"/>
                </a:lnTo>
                <a:lnTo>
                  <a:pt x="2931" y="6595"/>
                </a:lnTo>
                <a:lnTo>
                  <a:pt x="2893" y="6494"/>
                </a:lnTo>
                <a:lnTo>
                  <a:pt x="2881" y="6393"/>
                </a:lnTo>
                <a:lnTo>
                  <a:pt x="2881" y="6304"/>
                </a:lnTo>
                <a:lnTo>
                  <a:pt x="2919" y="6216"/>
                </a:lnTo>
                <a:lnTo>
                  <a:pt x="2969" y="6127"/>
                </a:lnTo>
                <a:lnTo>
                  <a:pt x="3032" y="6039"/>
                </a:lnTo>
                <a:lnTo>
                  <a:pt x="3121" y="5963"/>
                </a:lnTo>
                <a:lnTo>
                  <a:pt x="3222" y="5900"/>
                </a:lnTo>
                <a:lnTo>
                  <a:pt x="3336" y="5837"/>
                </a:lnTo>
                <a:lnTo>
                  <a:pt x="3500" y="5786"/>
                </a:lnTo>
                <a:lnTo>
                  <a:pt x="3677" y="5736"/>
                </a:lnTo>
                <a:lnTo>
                  <a:pt x="3841" y="5711"/>
                </a:lnTo>
                <a:close/>
                <a:moveTo>
                  <a:pt x="4599" y="1"/>
                </a:moveTo>
                <a:lnTo>
                  <a:pt x="4409" y="13"/>
                </a:lnTo>
                <a:lnTo>
                  <a:pt x="4245" y="38"/>
                </a:lnTo>
                <a:lnTo>
                  <a:pt x="4081" y="89"/>
                </a:lnTo>
                <a:lnTo>
                  <a:pt x="3929" y="165"/>
                </a:lnTo>
                <a:lnTo>
                  <a:pt x="3790" y="241"/>
                </a:lnTo>
                <a:lnTo>
                  <a:pt x="3677" y="342"/>
                </a:lnTo>
                <a:lnTo>
                  <a:pt x="3550" y="455"/>
                </a:lnTo>
                <a:lnTo>
                  <a:pt x="3449" y="582"/>
                </a:lnTo>
                <a:lnTo>
                  <a:pt x="3361" y="721"/>
                </a:lnTo>
                <a:lnTo>
                  <a:pt x="3272" y="872"/>
                </a:lnTo>
                <a:lnTo>
                  <a:pt x="3197" y="1024"/>
                </a:lnTo>
                <a:lnTo>
                  <a:pt x="3133" y="1201"/>
                </a:lnTo>
                <a:lnTo>
                  <a:pt x="3070" y="1378"/>
                </a:lnTo>
                <a:lnTo>
                  <a:pt x="3020" y="1554"/>
                </a:lnTo>
                <a:lnTo>
                  <a:pt x="2969" y="1744"/>
                </a:lnTo>
                <a:lnTo>
                  <a:pt x="2965" y="1766"/>
                </a:lnTo>
                <a:lnTo>
                  <a:pt x="2965" y="1766"/>
                </a:lnTo>
                <a:lnTo>
                  <a:pt x="2944" y="1731"/>
                </a:lnTo>
                <a:lnTo>
                  <a:pt x="2855" y="1592"/>
                </a:lnTo>
                <a:lnTo>
                  <a:pt x="2754" y="1479"/>
                </a:lnTo>
                <a:lnTo>
                  <a:pt x="2653" y="1365"/>
                </a:lnTo>
                <a:lnTo>
                  <a:pt x="2552" y="1251"/>
                </a:lnTo>
                <a:lnTo>
                  <a:pt x="2439" y="1163"/>
                </a:lnTo>
                <a:lnTo>
                  <a:pt x="2312" y="1074"/>
                </a:lnTo>
                <a:lnTo>
                  <a:pt x="2186" y="999"/>
                </a:lnTo>
                <a:lnTo>
                  <a:pt x="2047" y="923"/>
                </a:lnTo>
                <a:lnTo>
                  <a:pt x="1895" y="872"/>
                </a:lnTo>
                <a:lnTo>
                  <a:pt x="1744" y="822"/>
                </a:lnTo>
                <a:lnTo>
                  <a:pt x="1579" y="796"/>
                </a:lnTo>
                <a:lnTo>
                  <a:pt x="1415" y="771"/>
                </a:lnTo>
                <a:lnTo>
                  <a:pt x="1276" y="771"/>
                </a:lnTo>
                <a:lnTo>
                  <a:pt x="1137" y="784"/>
                </a:lnTo>
                <a:lnTo>
                  <a:pt x="998" y="822"/>
                </a:lnTo>
                <a:lnTo>
                  <a:pt x="872" y="860"/>
                </a:lnTo>
                <a:lnTo>
                  <a:pt x="746" y="923"/>
                </a:lnTo>
                <a:lnTo>
                  <a:pt x="632" y="986"/>
                </a:lnTo>
                <a:lnTo>
                  <a:pt x="518" y="1074"/>
                </a:lnTo>
                <a:lnTo>
                  <a:pt x="417" y="1163"/>
                </a:lnTo>
                <a:lnTo>
                  <a:pt x="316" y="1264"/>
                </a:lnTo>
                <a:lnTo>
                  <a:pt x="240" y="1378"/>
                </a:lnTo>
                <a:lnTo>
                  <a:pt x="164" y="1491"/>
                </a:lnTo>
                <a:lnTo>
                  <a:pt x="101" y="1618"/>
                </a:lnTo>
                <a:lnTo>
                  <a:pt x="51" y="1744"/>
                </a:lnTo>
                <a:lnTo>
                  <a:pt x="13" y="1870"/>
                </a:lnTo>
                <a:lnTo>
                  <a:pt x="0" y="2009"/>
                </a:lnTo>
                <a:lnTo>
                  <a:pt x="0" y="2148"/>
                </a:lnTo>
                <a:lnTo>
                  <a:pt x="13" y="2426"/>
                </a:lnTo>
                <a:lnTo>
                  <a:pt x="63" y="2691"/>
                </a:lnTo>
                <a:lnTo>
                  <a:pt x="114" y="2969"/>
                </a:lnTo>
                <a:lnTo>
                  <a:pt x="190" y="3235"/>
                </a:lnTo>
                <a:lnTo>
                  <a:pt x="291" y="3487"/>
                </a:lnTo>
                <a:lnTo>
                  <a:pt x="405" y="3740"/>
                </a:lnTo>
                <a:lnTo>
                  <a:pt x="531" y="3980"/>
                </a:lnTo>
                <a:lnTo>
                  <a:pt x="657" y="4220"/>
                </a:lnTo>
                <a:lnTo>
                  <a:pt x="809" y="4460"/>
                </a:lnTo>
                <a:lnTo>
                  <a:pt x="973" y="4687"/>
                </a:lnTo>
                <a:lnTo>
                  <a:pt x="1137" y="4915"/>
                </a:lnTo>
                <a:lnTo>
                  <a:pt x="1314" y="5129"/>
                </a:lnTo>
                <a:lnTo>
                  <a:pt x="1491" y="5332"/>
                </a:lnTo>
                <a:lnTo>
                  <a:pt x="1681" y="5546"/>
                </a:lnTo>
                <a:lnTo>
                  <a:pt x="2072" y="5938"/>
                </a:lnTo>
                <a:lnTo>
                  <a:pt x="2123" y="5976"/>
                </a:lnTo>
                <a:lnTo>
                  <a:pt x="2186" y="6014"/>
                </a:lnTo>
                <a:lnTo>
                  <a:pt x="2254" y="6025"/>
                </a:lnTo>
                <a:lnTo>
                  <a:pt x="2254" y="6025"/>
                </a:lnTo>
                <a:lnTo>
                  <a:pt x="2287" y="6191"/>
                </a:lnTo>
                <a:lnTo>
                  <a:pt x="2350" y="6380"/>
                </a:lnTo>
                <a:lnTo>
                  <a:pt x="2413" y="6557"/>
                </a:lnTo>
                <a:lnTo>
                  <a:pt x="2502" y="6721"/>
                </a:lnTo>
                <a:lnTo>
                  <a:pt x="2590" y="6873"/>
                </a:lnTo>
                <a:lnTo>
                  <a:pt x="2679" y="7012"/>
                </a:lnTo>
                <a:lnTo>
                  <a:pt x="2792" y="7138"/>
                </a:lnTo>
                <a:lnTo>
                  <a:pt x="2906" y="7264"/>
                </a:lnTo>
                <a:lnTo>
                  <a:pt x="3020" y="7378"/>
                </a:lnTo>
                <a:lnTo>
                  <a:pt x="3146" y="7479"/>
                </a:lnTo>
                <a:lnTo>
                  <a:pt x="3285" y="7568"/>
                </a:lnTo>
                <a:lnTo>
                  <a:pt x="3424" y="7643"/>
                </a:lnTo>
                <a:lnTo>
                  <a:pt x="3576" y="7719"/>
                </a:lnTo>
                <a:lnTo>
                  <a:pt x="3727" y="7770"/>
                </a:lnTo>
                <a:lnTo>
                  <a:pt x="3879" y="7820"/>
                </a:lnTo>
                <a:lnTo>
                  <a:pt x="4030" y="7858"/>
                </a:lnTo>
                <a:lnTo>
                  <a:pt x="4195" y="7883"/>
                </a:lnTo>
                <a:lnTo>
                  <a:pt x="4359" y="7909"/>
                </a:lnTo>
                <a:lnTo>
                  <a:pt x="4687" y="7909"/>
                </a:lnTo>
                <a:lnTo>
                  <a:pt x="4864" y="7896"/>
                </a:lnTo>
                <a:lnTo>
                  <a:pt x="5028" y="7871"/>
                </a:lnTo>
                <a:lnTo>
                  <a:pt x="5193" y="7845"/>
                </a:lnTo>
                <a:lnTo>
                  <a:pt x="5370" y="7795"/>
                </a:lnTo>
                <a:lnTo>
                  <a:pt x="5534" y="7744"/>
                </a:lnTo>
                <a:lnTo>
                  <a:pt x="5698" y="7681"/>
                </a:lnTo>
                <a:lnTo>
                  <a:pt x="5850" y="7605"/>
                </a:lnTo>
                <a:lnTo>
                  <a:pt x="6014" y="7530"/>
                </a:lnTo>
                <a:lnTo>
                  <a:pt x="6165" y="7441"/>
                </a:lnTo>
                <a:lnTo>
                  <a:pt x="6317" y="7328"/>
                </a:lnTo>
                <a:lnTo>
                  <a:pt x="6469" y="7226"/>
                </a:lnTo>
                <a:lnTo>
                  <a:pt x="6608" y="7100"/>
                </a:lnTo>
                <a:lnTo>
                  <a:pt x="6709" y="7024"/>
                </a:lnTo>
                <a:lnTo>
                  <a:pt x="6810" y="6949"/>
                </a:lnTo>
                <a:lnTo>
                  <a:pt x="6923" y="6873"/>
                </a:lnTo>
                <a:lnTo>
                  <a:pt x="7050" y="6810"/>
                </a:lnTo>
                <a:lnTo>
                  <a:pt x="7315" y="6709"/>
                </a:lnTo>
                <a:lnTo>
                  <a:pt x="7618" y="6607"/>
                </a:lnTo>
                <a:lnTo>
                  <a:pt x="7934" y="6519"/>
                </a:lnTo>
                <a:lnTo>
                  <a:pt x="8250" y="6443"/>
                </a:lnTo>
                <a:lnTo>
                  <a:pt x="8920" y="6279"/>
                </a:lnTo>
                <a:lnTo>
                  <a:pt x="9248" y="6178"/>
                </a:lnTo>
                <a:lnTo>
                  <a:pt x="9564" y="6064"/>
                </a:lnTo>
                <a:lnTo>
                  <a:pt x="9854" y="5938"/>
                </a:lnTo>
                <a:lnTo>
                  <a:pt x="9993" y="5862"/>
                </a:lnTo>
                <a:lnTo>
                  <a:pt x="10120" y="5786"/>
                </a:lnTo>
                <a:lnTo>
                  <a:pt x="10246" y="5698"/>
                </a:lnTo>
                <a:lnTo>
                  <a:pt x="10372" y="5609"/>
                </a:lnTo>
                <a:lnTo>
                  <a:pt x="10474" y="5508"/>
                </a:lnTo>
                <a:lnTo>
                  <a:pt x="10575" y="5395"/>
                </a:lnTo>
                <a:lnTo>
                  <a:pt x="10663" y="5268"/>
                </a:lnTo>
                <a:lnTo>
                  <a:pt x="10739" y="5142"/>
                </a:lnTo>
                <a:lnTo>
                  <a:pt x="10802" y="4990"/>
                </a:lnTo>
                <a:lnTo>
                  <a:pt x="10853" y="4839"/>
                </a:lnTo>
                <a:lnTo>
                  <a:pt x="10878" y="4713"/>
                </a:lnTo>
                <a:lnTo>
                  <a:pt x="10890" y="4574"/>
                </a:lnTo>
                <a:lnTo>
                  <a:pt x="10890" y="4435"/>
                </a:lnTo>
                <a:lnTo>
                  <a:pt x="10878" y="4296"/>
                </a:lnTo>
                <a:lnTo>
                  <a:pt x="10853" y="4157"/>
                </a:lnTo>
                <a:lnTo>
                  <a:pt x="10815" y="4018"/>
                </a:lnTo>
                <a:lnTo>
                  <a:pt x="10764" y="3879"/>
                </a:lnTo>
                <a:lnTo>
                  <a:pt x="10701" y="3740"/>
                </a:lnTo>
                <a:lnTo>
                  <a:pt x="10625" y="3614"/>
                </a:lnTo>
                <a:lnTo>
                  <a:pt x="10549" y="3487"/>
                </a:lnTo>
                <a:lnTo>
                  <a:pt x="10448" y="3374"/>
                </a:lnTo>
                <a:lnTo>
                  <a:pt x="10347" y="3285"/>
                </a:lnTo>
                <a:lnTo>
                  <a:pt x="10233" y="3197"/>
                </a:lnTo>
                <a:lnTo>
                  <a:pt x="10107" y="3133"/>
                </a:lnTo>
                <a:lnTo>
                  <a:pt x="9981" y="3083"/>
                </a:lnTo>
                <a:lnTo>
                  <a:pt x="9842" y="3045"/>
                </a:lnTo>
                <a:lnTo>
                  <a:pt x="9703" y="3032"/>
                </a:lnTo>
                <a:lnTo>
                  <a:pt x="9299" y="3032"/>
                </a:lnTo>
                <a:lnTo>
                  <a:pt x="9033" y="3070"/>
                </a:lnTo>
                <a:lnTo>
                  <a:pt x="8781" y="3133"/>
                </a:lnTo>
                <a:lnTo>
                  <a:pt x="8541" y="3222"/>
                </a:lnTo>
                <a:lnTo>
                  <a:pt x="8301" y="3323"/>
                </a:lnTo>
                <a:lnTo>
                  <a:pt x="8220" y="3365"/>
                </a:lnTo>
                <a:lnTo>
                  <a:pt x="8220" y="3365"/>
                </a:lnTo>
                <a:lnTo>
                  <a:pt x="8250" y="3298"/>
                </a:lnTo>
                <a:lnTo>
                  <a:pt x="8313" y="3121"/>
                </a:lnTo>
                <a:lnTo>
                  <a:pt x="8364" y="2957"/>
                </a:lnTo>
                <a:lnTo>
                  <a:pt x="8414" y="2780"/>
                </a:lnTo>
                <a:lnTo>
                  <a:pt x="8440" y="2616"/>
                </a:lnTo>
                <a:lnTo>
                  <a:pt x="8465" y="2451"/>
                </a:lnTo>
                <a:lnTo>
                  <a:pt x="8477" y="2300"/>
                </a:lnTo>
                <a:lnTo>
                  <a:pt x="8465" y="2136"/>
                </a:lnTo>
                <a:lnTo>
                  <a:pt x="8452" y="1997"/>
                </a:lnTo>
                <a:lnTo>
                  <a:pt x="8414" y="1845"/>
                </a:lnTo>
                <a:lnTo>
                  <a:pt x="8364" y="1719"/>
                </a:lnTo>
                <a:lnTo>
                  <a:pt x="8288" y="1592"/>
                </a:lnTo>
                <a:lnTo>
                  <a:pt x="8199" y="1479"/>
                </a:lnTo>
                <a:lnTo>
                  <a:pt x="8086" y="1365"/>
                </a:lnTo>
                <a:lnTo>
                  <a:pt x="7959" y="1264"/>
                </a:lnTo>
                <a:lnTo>
                  <a:pt x="7808" y="1188"/>
                </a:lnTo>
                <a:lnTo>
                  <a:pt x="7631" y="1112"/>
                </a:lnTo>
                <a:lnTo>
                  <a:pt x="7467" y="1062"/>
                </a:lnTo>
                <a:lnTo>
                  <a:pt x="7302" y="1024"/>
                </a:lnTo>
                <a:lnTo>
                  <a:pt x="7138" y="1011"/>
                </a:lnTo>
                <a:lnTo>
                  <a:pt x="6999" y="1024"/>
                </a:lnTo>
                <a:lnTo>
                  <a:pt x="6848" y="1036"/>
                </a:lnTo>
                <a:lnTo>
                  <a:pt x="6709" y="1087"/>
                </a:lnTo>
                <a:lnTo>
                  <a:pt x="6582" y="1138"/>
                </a:lnTo>
                <a:lnTo>
                  <a:pt x="6456" y="1213"/>
                </a:lnTo>
                <a:lnTo>
                  <a:pt x="6330" y="1289"/>
                </a:lnTo>
                <a:lnTo>
                  <a:pt x="6216" y="1390"/>
                </a:lnTo>
                <a:lnTo>
                  <a:pt x="6102" y="1491"/>
                </a:lnTo>
                <a:lnTo>
                  <a:pt x="6001" y="1618"/>
                </a:lnTo>
                <a:lnTo>
                  <a:pt x="5978" y="1647"/>
                </a:lnTo>
                <a:lnTo>
                  <a:pt x="5978" y="1647"/>
                </a:lnTo>
                <a:lnTo>
                  <a:pt x="5976" y="1618"/>
                </a:lnTo>
                <a:lnTo>
                  <a:pt x="5951" y="1428"/>
                </a:lnTo>
                <a:lnTo>
                  <a:pt x="5913" y="1239"/>
                </a:lnTo>
                <a:lnTo>
                  <a:pt x="5875" y="1062"/>
                </a:lnTo>
                <a:lnTo>
                  <a:pt x="5812" y="898"/>
                </a:lnTo>
                <a:lnTo>
                  <a:pt x="5749" y="746"/>
                </a:lnTo>
                <a:lnTo>
                  <a:pt x="5673" y="607"/>
                </a:lnTo>
                <a:lnTo>
                  <a:pt x="5584" y="468"/>
                </a:lnTo>
                <a:lnTo>
                  <a:pt x="5483" y="354"/>
                </a:lnTo>
                <a:lnTo>
                  <a:pt x="5382" y="253"/>
                </a:lnTo>
                <a:lnTo>
                  <a:pt x="5256" y="165"/>
                </a:lnTo>
                <a:lnTo>
                  <a:pt x="5104" y="89"/>
                </a:lnTo>
                <a:lnTo>
                  <a:pt x="4953" y="38"/>
                </a:lnTo>
                <a:lnTo>
                  <a:pt x="4788" y="13"/>
                </a:lnTo>
                <a:lnTo>
                  <a:pt x="4599" y="1"/>
                </a:lnTo>
                <a:close/>
              </a:path>
            </a:pathLst>
          </a:custGeom>
          <a:solidFill>
            <a:srgbClr val="302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572;p62">
            <a:extLst>
              <a:ext uri="{FF2B5EF4-FFF2-40B4-BE49-F238E27FC236}">
                <a16:creationId xmlns:a16="http://schemas.microsoft.com/office/drawing/2014/main" id="{73BFA89B-67A3-0B67-79F8-A831095D23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TASK CARDS</a:t>
            </a:r>
            <a:endParaRPr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C7BB1-B556-4560-FCFE-3D864E3B9B50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14" name="Google Shape;581;p62">
            <a:extLst>
              <a:ext uri="{FF2B5EF4-FFF2-40B4-BE49-F238E27FC236}">
                <a16:creationId xmlns:a16="http://schemas.microsoft.com/office/drawing/2014/main" id="{BF36B8FF-DB26-D998-E74F-C3B4ED56ED5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07414" y="1659447"/>
            <a:ext cx="6529171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/>
              <a:t>Cards that have a different task or assignment listed on them. Unlike worksheets, task cards have only one task per card.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TASK CARDS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Easy</a:t>
            </a:r>
            <a:endParaRPr lang="en" sz="32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Update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dirty="0"/>
              <a:t>Solve a problem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H</a:t>
            </a:r>
            <a:r>
              <a:rPr lang="en" sz="3200" dirty="0"/>
              <a:t>igher level thinking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V</a:t>
            </a:r>
            <a:r>
              <a:rPr lang="en" sz="3200" dirty="0"/>
              <a:t>arious formats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8A4C7-5F75-C449-0D8F-93220A901DFE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WHY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77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TASK CARDS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587300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Same as flashcards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Determine layout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(4 per sheet)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No answer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Answer key </a:t>
            </a:r>
            <a:endParaRPr lang="e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4CB86-7847-13ED-C3B2-84B2A501AE2F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HOW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81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ed cards on a white piece of paper&#10;&#10;Description automatically generated with low confidence">
            <a:extLst>
              <a:ext uri="{FF2B5EF4-FFF2-40B4-BE49-F238E27FC236}">
                <a16:creationId xmlns:a16="http://schemas.microsoft.com/office/drawing/2014/main" id="{882BDB44-D67D-38B9-B937-5916C6A48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03" y="-1165262"/>
            <a:ext cx="7192594" cy="719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0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>
            <a:spLocks noGrp="1"/>
          </p:cNvSpPr>
          <p:nvPr>
            <p:ph type="title"/>
          </p:nvPr>
        </p:nvSpPr>
        <p:spPr>
          <a:xfrm>
            <a:off x="1558834" y="167759"/>
            <a:ext cx="5883451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Emma Carter, </a:t>
            </a:r>
            <a:br>
              <a:rPr lang="en" sz="4000" dirty="0"/>
            </a:br>
            <a:r>
              <a:rPr lang="en" sz="4000" dirty="0"/>
              <a:t>The CTE Preceptor</a:t>
            </a:r>
            <a:endParaRPr sz="4000" dirty="0"/>
          </a:p>
        </p:txBody>
      </p:sp>
      <p:sp>
        <p:nvSpPr>
          <p:cNvPr id="200" name="Google Shape;200;p37"/>
          <p:cNvSpPr txBox="1">
            <a:spLocks noGrp="1"/>
          </p:cNvSpPr>
          <p:nvPr>
            <p:ph type="subTitle" idx="1"/>
          </p:nvPr>
        </p:nvSpPr>
        <p:spPr>
          <a:xfrm>
            <a:off x="1558834" y="1714681"/>
            <a:ext cx="7247273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chemeClr val="accent1"/>
                </a:solidFill>
                <a:effectLst/>
              </a:rPr>
              <a:t>I'm a health science teacher.</a:t>
            </a:r>
            <a:endParaRPr lang="en-US" sz="3200" dirty="0">
              <a:solidFill>
                <a:schemeClr val="accent1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chemeClr val="accent1"/>
                </a:solidFill>
                <a:effectLst/>
              </a:rPr>
              <a:t>I'm a HOSA advisor.</a:t>
            </a:r>
            <a:endParaRPr lang="en-US" sz="3200" dirty="0">
              <a:solidFill>
                <a:schemeClr val="accent1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chemeClr val="accent1"/>
                </a:solidFill>
                <a:effectLst/>
              </a:rPr>
              <a:t>I'm an athletic trainer.</a:t>
            </a:r>
            <a:endParaRPr lang="en-US" sz="3200" dirty="0">
              <a:solidFill>
                <a:schemeClr val="accent1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chemeClr val="accent1"/>
                </a:solidFill>
                <a:effectLst/>
              </a:rPr>
              <a:t>I'm a mother of 2 teenage boys - football players.</a:t>
            </a:r>
            <a:endParaRPr lang="en-US" sz="3200" dirty="0">
              <a:solidFill>
                <a:schemeClr val="accent1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chemeClr val="accent1"/>
                </a:solidFill>
                <a:effectLst/>
              </a:rPr>
              <a:t>I'm a small business owner.</a:t>
            </a:r>
            <a:endParaRPr lang="en-US" sz="32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...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TASK CARDS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I</a:t>
            </a:r>
            <a:r>
              <a:rPr lang="en" sz="3200" dirty="0"/>
              <a:t>ndividual or group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C</a:t>
            </a:r>
            <a:r>
              <a:rPr lang="en" sz="3200" dirty="0"/>
              <a:t>ards or slides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S</a:t>
            </a:r>
            <a:r>
              <a:rPr lang="en" sz="3200" dirty="0"/>
              <a:t>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6ADCE-6CD1-74AA-9E8E-81B8BB05C655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WHEN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6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3242930" y="2342625"/>
            <a:ext cx="518107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DECIDE AND DRAW</a:t>
            </a:r>
            <a:endParaRPr dirty="0"/>
          </a:p>
        </p:txBody>
      </p:sp>
      <p:sp>
        <p:nvSpPr>
          <p:cNvPr id="219" name="Google Shape;219;p40"/>
          <p:cNvSpPr txBox="1">
            <a:spLocks noGrp="1"/>
          </p:cNvSpPr>
          <p:nvPr>
            <p:ph type="title" idx="2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C68E44-2DE9-5B6D-D90E-6CDAB3EF9D5F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extLst>
      <p:ext uri="{BB962C8B-B14F-4D97-AF65-F5344CB8AC3E}">
        <p14:creationId xmlns:p14="http://schemas.microsoft.com/office/powerpoint/2010/main" val="195079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DECIDE AND DRAW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1741754" y="1587300"/>
            <a:ext cx="5660491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/>
              <a:t>Review game where students work in a group to answer multi-step questions using a drawing to document answers.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extLst>
      <p:ext uri="{BB962C8B-B14F-4D97-AF65-F5344CB8AC3E}">
        <p14:creationId xmlns:p14="http://schemas.microsoft.com/office/powerpoint/2010/main" val="344380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DECIDE AND DRAW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Multi-step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S</a:t>
            </a:r>
            <a:r>
              <a:rPr lang="en" sz="3200" dirty="0"/>
              <a:t>peed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G</a:t>
            </a:r>
            <a:r>
              <a:rPr lang="en" sz="3200" dirty="0"/>
              <a:t>roup work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M</a:t>
            </a:r>
            <a:r>
              <a:rPr lang="en" sz="3200" dirty="0"/>
              <a:t>ultiple units/lessons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D</a:t>
            </a:r>
            <a:r>
              <a:rPr lang="en" sz="3200" dirty="0"/>
              <a:t>iagram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C285B-58B6-2118-EB3D-768BC5475CF5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WHY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07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DECIDE AND DRAW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1440976" y="1714974"/>
            <a:ext cx="6262047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Large diagram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Questions – 2 or more steps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Slides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Timer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952AFE-12BD-E79C-99B6-A74A4A82E49B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HOW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3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urniture, drawing, child art&#10;&#10;Description automatically generated">
            <a:extLst>
              <a:ext uri="{FF2B5EF4-FFF2-40B4-BE49-F238E27FC236}">
                <a16:creationId xmlns:a16="http://schemas.microsoft.com/office/drawing/2014/main" id="{5A340870-7BBB-204F-CF07-291D52433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25647" y="-2339828"/>
            <a:ext cx="6460129" cy="101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88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DECIDE AND DRAW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Review PHS with HST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D7B6D-689B-6ECC-4AFE-D9CF88C46003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WHEN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60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7"/>
          <p:cNvSpPr txBox="1">
            <a:spLocks noGrp="1"/>
          </p:cNvSpPr>
          <p:nvPr>
            <p:ph type="title"/>
          </p:nvPr>
        </p:nvSpPr>
        <p:spPr>
          <a:xfrm>
            <a:off x="720106" y="2342625"/>
            <a:ext cx="441889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 WAY MATCH</a:t>
            </a:r>
            <a:endParaRPr dirty="0"/>
          </a:p>
        </p:txBody>
      </p:sp>
      <p:sp>
        <p:nvSpPr>
          <p:cNvPr id="468" name="Google Shape;468;p57"/>
          <p:cNvSpPr txBox="1">
            <a:spLocks noGrp="1"/>
          </p:cNvSpPr>
          <p:nvPr>
            <p:ph type="title" idx="2"/>
          </p:nvPr>
        </p:nvSpPr>
        <p:spPr>
          <a:xfrm>
            <a:off x="7200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B21BEB-30D8-0142-1254-DBE794DD1EB8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extLst>
      <p:ext uri="{BB962C8B-B14F-4D97-AF65-F5344CB8AC3E}">
        <p14:creationId xmlns:p14="http://schemas.microsoft.com/office/powerpoint/2010/main" val="18217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/>
          <p:nvPr/>
        </p:nvSpPr>
        <p:spPr>
          <a:xfrm rot="10800000">
            <a:off x="-10193962" y="-4404443"/>
            <a:ext cx="97828" cy="71043"/>
          </a:xfrm>
          <a:custGeom>
            <a:avLst/>
            <a:gdLst/>
            <a:ahLst/>
            <a:cxnLst/>
            <a:rect l="l" t="t" r="r" b="b"/>
            <a:pathLst>
              <a:path w="10891" h="7909" extrusionOk="0">
                <a:moveTo>
                  <a:pt x="1188" y="1567"/>
                </a:moveTo>
                <a:lnTo>
                  <a:pt x="1289" y="1580"/>
                </a:lnTo>
                <a:lnTo>
                  <a:pt x="1390" y="1592"/>
                </a:lnTo>
                <a:lnTo>
                  <a:pt x="1516" y="1618"/>
                </a:lnTo>
                <a:lnTo>
                  <a:pt x="1643" y="1668"/>
                </a:lnTo>
                <a:lnTo>
                  <a:pt x="1782" y="1719"/>
                </a:lnTo>
                <a:lnTo>
                  <a:pt x="1946" y="1794"/>
                </a:lnTo>
                <a:lnTo>
                  <a:pt x="2034" y="1908"/>
                </a:lnTo>
                <a:lnTo>
                  <a:pt x="2123" y="2009"/>
                </a:lnTo>
                <a:lnTo>
                  <a:pt x="2199" y="2136"/>
                </a:lnTo>
                <a:lnTo>
                  <a:pt x="2274" y="2249"/>
                </a:lnTo>
                <a:lnTo>
                  <a:pt x="2337" y="2376"/>
                </a:lnTo>
                <a:lnTo>
                  <a:pt x="2401" y="2502"/>
                </a:lnTo>
                <a:lnTo>
                  <a:pt x="2451" y="2628"/>
                </a:lnTo>
                <a:lnTo>
                  <a:pt x="2489" y="2767"/>
                </a:lnTo>
                <a:lnTo>
                  <a:pt x="2578" y="3020"/>
                </a:lnTo>
                <a:lnTo>
                  <a:pt x="2653" y="3285"/>
                </a:lnTo>
                <a:lnTo>
                  <a:pt x="2716" y="3550"/>
                </a:lnTo>
                <a:lnTo>
                  <a:pt x="2767" y="3816"/>
                </a:lnTo>
                <a:lnTo>
                  <a:pt x="2805" y="4081"/>
                </a:lnTo>
                <a:lnTo>
                  <a:pt x="2843" y="4359"/>
                </a:lnTo>
                <a:lnTo>
                  <a:pt x="2881" y="4889"/>
                </a:lnTo>
                <a:lnTo>
                  <a:pt x="2893" y="4990"/>
                </a:lnTo>
                <a:lnTo>
                  <a:pt x="2931" y="5066"/>
                </a:lnTo>
                <a:lnTo>
                  <a:pt x="2982" y="5129"/>
                </a:lnTo>
                <a:lnTo>
                  <a:pt x="3032" y="5193"/>
                </a:lnTo>
                <a:lnTo>
                  <a:pt x="3057" y="5208"/>
                </a:lnTo>
                <a:lnTo>
                  <a:pt x="3057" y="5208"/>
                </a:lnTo>
                <a:lnTo>
                  <a:pt x="2994" y="5231"/>
                </a:lnTo>
                <a:lnTo>
                  <a:pt x="2843" y="5294"/>
                </a:lnTo>
                <a:lnTo>
                  <a:pt x="2679" y="5369"/>
                </a:lnTo>
                <a:lnTo>
                  <a:pt x="2620" y="5404"/>
                </a:lnTo>
                <a:lnTo>
                  <a:pt x="2620" y="5404"/>
                </a:lnTo>
                <a:lnTo>
                  <a:pt x="2274" y="4978"/>
                </a:lnTo>
                <a:lnTo>
                  <a:pt x="1895" y="4498"/>
                </a:lnTo>
                <a:lnTo>
                  <a:pt x="1554" y="4005"/>
                </a:lnTo>
                <a:lnTo>
                  <a:pt x="1390" y="3752"/>
                </a:lnTo>
                <a:lnTo>
                  <a:pt x="1226" y="3500"/>
                </a:lnTo>
                <a:lnTo>
                  <a:pt x="1112" y="3348"/>
                </a:lnTo>
                <a:lnTo>
                  <a:pt x="1011" y="3171"/>
                </a:lnTo>
                <a:lnTo>
                  <a:pt x="923" y="2982"/>
                </a:lnTo>
                <a:lnTo>
                  <a:pt x="847" y="2792"/>
                </a:lnTo>
                <a:lnTo>
                  <a:pt x="784" y="2590"/>
                </a:lnTo>
                <a:lnTo>
                  <a:pt x="746" y="2401"/>
                </a:lnTo>
                <a:lnTo>
                  <a:pt x="720" y="2211"/>
                </a:lnTo>
                <a:lnTo>
                  <a:pt x="720" y="2047"/>
                </a:lnTo>
                <a:lnTo>
                  <a:pt x="733" y="1959"/>
                </a:lnTo>
                <a:lnTo>
                  <a:pt x="746" y="1895"/>
                </a:lnTo>
                <a:lnTo>
                  <a:pt x="771" y="1820"/>
                </a:lnTo>
                <a:lnTo>
                  <a:pt x="809" y="1757"/>
                </a:lnTo>
                <a:lnTo>
                  <a:pt x="847" y="1706"/>
                </a:lnTo>
                <a:lnTo>
                  <a:pt x="897" y="1655"/>
                </a:lnTo>
                <a:lnTo>
                  <a:pt x="960" y="1618"/>
                </a:lnTo>
                <a:lnTo>
                  <a:pt x="1024" y="1592"/>
                </a:lnTo>
                <a:lnTo>
                  <a:pt x="1099" y="1580"/>
                </a:lnTo>
                <a:lnTo>
                  <a:pt x="1188" y="1567"/>
                </a:lnTo>
                <a:close/>
                <a:moveTo>
                  <a:pt x="4498" y="759"/>
                </a:moveTo>
                <a:lnTo>
                  <a:pt x="4536" y="784"/>
                </a:lnTo>
                <a:lnTo>
                  <a:pt x="4586" y="809"/>
                </a:lnTo>
                <a:lnTo>
                  <a:pt x="4637" y="847"/>
                </a:lnTo>
                <a:lnTo>
                  <a:pt x="4675" y="898"/>
                </a:lnTo>
                <a:lnTo>
                  <a:pt x="4763" y="1011"/>
                </a:lnTo>
                <a:lnTo>
                  <a:pt x="4839" y="1163"/>
                </a:lnTo>
                <a:lnTo>
                  <a:pt x="4902" y="1327"/>
                </a:lnTo>
                <a:lnTo>
                  <a:pt x="4965" y="1504"/>
                </a:lnTo>
                <a:lnTo>
                  <a:pt x="5066" y="1832"/>
                </a:lnTo>
                <a:lnTo>
                  <a:pt x="5130" y="2085"/>
                </a:lnTo>
                <a:lnTo>
                  <a:pt x="5155" y="2199"/>
                </a:lnTo>
                <a:lnTo>
                  <a:pt x="5155" y="2502"/>
                </a:lnTo>
                <a:lnTo>
                  <a:pt x="5130" y="2792"/>
                </a:lnTo>
                <a:lnTo>
                  <a:pt x="5104" y="3096"/>
                </a:lnTo>
                <a:lnTo>
                  <a:pt x="5066" y="3399"/>
                </a:lnTo>
                <a:lnTo>
                  <a:pt x="5016" y="3715"/>
                </a:lnTo>
                <a:lnTo>
                  <a:pt x="4967" y="4018"/>
                </a:lnTo>
                <a:lnTo>
                  <a:pt x="4940" y="4131"/>
                </a:lnTo>
                <a:lnTo>
                  <a:pt x="4826" y="4662"/>
                </a:lnTo>
                <a:lnTo>
                  <a:pt x="4814" y="4763"/>
                </a:lnTo>
                <a:lnTo>
                  <a:pt x="4826" y="4852"/>
                </a:lnTo>
                <a:lnTo>
                  <a:pt x="4852" y="4927"/>
                </a:lnTo>
                <a:lnTo>
                  <a:pt x="4889" y="4990"/>
                </a:lnTo>
                <a:lnTo>
                  <a:pt x="4940" y="5054"/>
                </a:lnTo>
                <a:lnTo>
                  <a:pt x="5003" y="5092"/>
                </a:lnTo>
                <a:lnTo>
                  <a:pt x="5066" y="5129"/>
                </a:lnTo>
                <a:lnTo>
                  <a:pt x="5142" y="5155"/>
                </a:lnTo>
                <a:lnTo>
                  <a:pt x="5218" y="5167"/>
                </a:lnTo>
                <a:lnTo>
                  <a:pt x="5294" y="5167"/>
                </a:lnTo>
                <a:lnTo>
                  <a:pt x="5370" y="5155"/>
                </a:lnTo>
                <a:lnTo>
                  <a:pt x="5433" y="5117"/>
                </a:lnTo>
                <a:lnTo>
                  <a:pt x="5509" y="5079"/>
                </a:lnTo>
                <a:lnTo>
                  <a:pt x="5559" y="5016"/>
                </a:lnTo>
                <a:lnTo>
                  <a:pt x="5610" y="4940"/>
                </a:lnTo>
                <a:lnTo>
                  <a:pt x="5635" y="4852"/>
                </a:lnTo>
                <a:lnTo>
                  <a:pt x="5761" y="4334"/>
                </a:lnTo>
                <a:lnTo>
                  <a:pt x="5790" y="4175"/>
                </a:lnTo>
                <a:lnTo>
                  <a:pt x="5790" y="4175"/>
                </a:lnTo>
                <a:lnTo>
                  <a:pt x="5862" y="3929"/>
                </a:lnTo>
                <a:lnTo>
                  <a:pt x="5963" y="3626"/>
                </a:lnTo>
                <a:lnTo>
                  <a:pt x="6064" y="3323"/>
                </a:lnTo>
                <a:lnTo>
                  <a:pt x="6191" y="3032"/>
                </a:lnTo>
                <a:lnTo>
                  <a:pt x="6317" y="2742"/>
                </a:lnTo>
                <a:lnTo>
                  <a:pt x="6456" y="2451"/>
                </a:lnTo>
                <a:lnTo>
                  <a:pt x="6519" y="2338"/>
                </a:lnTo>
                <a:lnTo>
                  <a:pt x="6582" y="2211"/>
                </a:lnTo>
                <a:lnTo>
                  <a:pt x="6658" y="2098"/>
                </a:lnTo>
                <a:lnTo>
                  <a:pt x="6734" y="1984"/>
                </a:lnTo>
                <a:lnTo>
                  <a:pt x="6822" y="1870"/>
                </a:lnTo>
                <a:lnTo>
                  <a:pt x="6911" y="1782"/>
                </a:lnTo>
                <a:lnTo>
                  <a:pt x="7012" y="1719"/>
                </a:lnTo>
                <a:lnTo>
                  <a:pt x="7100" y="1668"/>
                </a:lnTo>
                <a:lnTo>
                  <a:pt x="7189" y="1655"/>
                </a:lnTo>
                <a:lnTo>
                  <a:pt x="7227" y="1655"/>
                </a:lnTo>
                <a:lnTo>
                  <a:pt x="7277" y="1668"/>
                </a:lnTo>
                <a:lnTo>
                  <a:pt x="7315" y="1693"/>
                </a:lnTo>
                <a:lnTo>
                  <a:pt x="7353" y="1719"/>
                </a:lnTo>
                <a:lnTo>
                  <a:pt x="7391" y="1757"/>
                </a:lnTo>
                <a:lnTo>
                  <a:pt x="7416" y="1807"/>
                </a:lnTo>
                <a:lnTo>
                  <a:pt x="7479" y="1946"/>
                </a:lnTo>
                <a:lnTo>
                  <a:pt x="7530" y="2136"/>
                </a:lnTo>
                <a:lnTo>
                  <a:pt x="7555" y="2363"/>
                </a:lnTo>
                <a:lnTo>
                  <a:pt x="7568" y="2666"/>
                </a:lnTo>
                <a:lnTo>
                  <a:pt x="7543" y="2818"/>
                </a:lnTo>
                <a:lnTo>
                  <a:pt x="7492" y="2969"/>
                </a:lnTo>
                <a:lnTo>
                  <a:pt x="7441" y="3121"/>
                </a:lnTo>
                <a:lnTo>
                  <a:pt x="7378" y="3272"/>
                </a:lnTo>
                <a:lnTo>
                  <a:pt x="7227" y="3563"/>
                </a:lnTo>
                <a:lnTo>
                  <a:pt x="7062" y="3841"/>
                </a:lnTo>
                <a:lnTo>
                  <a:pt x="6886" y="4157"/>
                </a:lnTo>
                <a:lnTo>
                  <a:pt x="6671" y="4460"/>
                </a:lnTo>
                <a:lnTo>
                  <a:pt x="6456" y="4750"/>
                </a:lnTo>
                <a:lnTo>
                  <a:pt x="6229" y="5041"/>
                </a:lnTo>
                <a:lnTo>
                  <a:pt x="6178" y="5117"/>
                </a:lnTo>
                <a:lnTo>
                  <a:pt x="6140" y="5205"/>
                </a:lnTo>
                <a:lnTo>
                  <a:pt x="6128" y="5281"/>
                </a:lnTo>
                <a:lnTo>
                  <a:pt x="6128" y="5357"/>
                </a:lnTo>
                <a:lnTo>
                  <a:pt x="6153" y="5433"/>
                </a:lnTo>
                <a:lnTo>
                  <a:pt x="6178" y="5496"/>
                </a:lnTo>
                <a:lnTo>
                  <a:pt x="6216" y="5572"/>
                </a:lnTo>
                <a:lnTo>
                  <a:pt x="6267" y="5622"/>
                </a:lnTo>
                <a:lnTo>
                  <a:pt x="6317" y="5673"/>
                </a:lnTo>
                <a:lnTo>
                  <a:pt x="6393" y="5698"/>
                </a:lnTo>
                <a:lnTo>
                  <a:pt x="6456" y="5723"/>
                </a:lnTo>
                <a:lnTo>
                  <a:pt x="6532" y="5736"/>
                </a:lnTo>
                <a:lnTo>
                  <a:pt x="6608" y="5736"/>
                </a:lnTo>
                <a:lnTo>
                  <a:pt x="6683" y="5711"/>
                </a:lnTo>
                <a:lnTo>
                  <a:pt x="6759" y="5673"/>
                </a:lnTo>
                <a:lnTo>
                  <a:pt x="6835" y="5609"/>
                </a:lnTo>
                <a:lnTo>
                  <a:pt x="7265" y="5180"/>
                </a:lnTo>
                <a:lnTo>
                  <a:pt x="7694" y="4776"/>
                </a:lnTo>
                <a:lnTo>
                  <a:pt x="7922" y="4586"/>
                </a:lnTo>
                <a:lnTo>
                  <a:pt x="8149" y="4397"/>
                </a:lnTo>
                <a:lnTo>
                  <a:pt x="8402" y="4207"/>
                </a:lnTo>
                <a:lnTo>
                  <a:pt x="8654" y="4030"/>
                </a:lnTo>
                <a:lnTo>
                  <a:pt x="8831" y="3967"/>
                </a:lnTo>
                <a:lnTo>
                  <a:pt x="8995" y="3904"/>
                </a:lnTo>
                <a:lnTo>
                  <a:pt x="9147" y="3866"/>
                </a:lnTo>
                <a:lnTo>
                  <a:pt x="9286" y="3828"/>
                </a:lnTo>
                <a:lnTo>
                  <a:pt x="9412" y="3803"/>
                </a:lnTo>
                <a:lnTo>
                  <a:pt x="9539" y="3790"/>
                </a:lnTo>
                <a:lnTo>
                  <a:pt x="9640" y="3790"/>
                </a:lnTo>
                <a:lnTo>
                  <a:pt x="9728" y="3803"/>
                </a:lnTo>
                <a:lnTo>
                  <a:pt x="9817" y="3828"/>
                </a:lnTo>
                <a:lnTo>
                  <a:pt x="9892" y="3854"/>
                </a:lnTo>
                <a:lnTo>
                  <a:pt x="9956" y="3879"/>
                </a:lnTo>
                <a:lnTo>
                  <a:pt x="10006" y="3917"/>
                </a:lnTo>
                <a:lnTo>
                  <a:pt x="10044" y="3967"/>
                </a:lnTo>
                <a:lnTo>
                  <a:pt x="10082" y="4018"/>
                </a:lnTo>
                <a:lnTo>
                  <a:pt x="10107" y="4081"/>
                </a:lnTo>
                <a:lnTo>
                  <a:pt x="10132" y="4131"/>
                </a:lnTo>
                <a:lnTo>
                  <a:pt x="10132" y="4207"/>
                </a:lnTo>
                <a:lnTo>
                  <a:pt x="10132" y="4270"/>
                </a:lnTo>
                <a:lnTo>
                  <a:pt x="10120" y="4409"/>
                </a:lnTo>
                <a:lnTo>
                  <a:pt x="10069" y="4561"/>
                </a:lnTo>
                <a:lnTo>
                  <a:pt x="9993" y="4700"/>
                </a:lnTo>
                <a:lnTo>
                  <a:pt x="9905" y="4839"/>
                </a:lnTo>
                <a:lnTo>
                  <a:pt x="9791" y="4965"/>
                </a:lnTo>
                <a:lnTo>
                  <a:pt x="9665" y="5066"/>
                </a:lnTo>
                <a:lnTo>
                  <a:pt x="9513" y="5155"/>
                </a:lnTo>
                <a:lnTo>
                  <a:pt x="9324" y="5268"/>
                </a:lnTo>
                <a:lnTo>
                  <a:pt x="9122" y="5369"/>
                </a:lnTo>
                <a:lnTo>
                  <a:pt x="8920" y="5458"/>
                </a:lnTo>
                <a:lnTo>
                  <a:pt x="8705" y="5546"/>
                </a:lnTo>
                <a:lnTo>
                  <a:pt x="8452" y="5647"/>
                </a:lnTo>
                <a:lnTo>
                  <a:pt x="8187" y="5736"/>
                </a:lnTo>
                <a:lnTo>
                  <a:pt x="7922" y="5824"/>
                </a:lnTo>
                <a:lnTo>
                  <a:pt x="7656" y="5900"/>
                </a:lnTo>
                <a:lnTo>
                  <a:pt x="7126" y="6039"/>
                </a:lnTo>
                <a:lnTo>
                  <a:pt x="6595" y="6153"/>
                </a:lnTo>
                <a:lnTo>
                  <a:pt x="6519" y="6178"/>
                </a:lnTo>
                <a:lnTo>
                  <a:pt x="6431" y="6191"/>
                </a:lnTo>
                <a:lnTo>
                  <a:pt x="6355" y="6228"/>
                </a:lnTo>
                <a:lnTo>
                  <a:pt x="6330" y="6254"/>
                </a:lnTo>
                <a:lnTo>
                  <a:pt x="6325" y="6258"/>
                </a:lnTo>
                <a:lnTo>
                  <a:pt x="6325" y="6258"/>
                </a:lnTo>
                <a:lnTo>
                  <a:pt x="6330" y="6241"/>
                </a:lnTo>
                <a:lnTo>
                  <a:pt x="6342" y="6191"/>
                </a:lnTo>
                <a:lnTo>
                  <a:pt x="6355" y="6140"/>
                </a:lnTo>
                <a:lnTo>
                  <a:pt x="6342" y="6077"/>
                </a:lnTo>
                <a:lnTo>
                  <a:pt x="6330" y="6026"/>
                </a:lnTo>
                <a:lnTo>
                  <a:pt x="6304" y="5976"/>
                </a:lnTo>
                <a:lnTo>
                  <a:pt x="6267" y="5925"/>
                </a:lnTo>
                <a:lnTo>
                  <a:pt x="6216" y="5887"/>
                </a:lnTo>
                <a:lnTo>
                  <a:pt x="5850" y="5660"/>
                </a:lnTo>
                <a:lnTo>
                  <a:pt x="5660" y="5559"/>
                </a:lnTo>
                <a:lnTo>
                  <a:pt x="5483" y="5458"/>
                </a:lnTo>
                <a:lnTo>
                  <a:pt x="5294" y="5369"/>
                </a:lnTo>
                <a:lnTo>
                  <a:pt x="5117" y="5294"/>
                </a:lnTo>
                <a:lnTo>
                  <a:pt x="4927" y="5231"/>
                </a:lnTo>
                <a:lnTo>
                  <a:pt x="4738" y="5167"/>
                </a:lnTo>
                <a:lnTo>
                  <a:pt x="4548" y="5129"/>
                </a:lnTo>
                <a:lnTo>
                  <a:pt x="4359" y="5092"/>
                </a:lnTo>
                <a:lnTo>
                  <a:pt x="4157" y="5066"/>
                </a:lnTo>
                <a:lnTo>
                  <a:pt x="3967" y="5066"/>
                </a:lnTo>
                <a:lnTo>
                  <a:pt x="3765" y="5079"/>
                </a:lnTo>
                <a:lnTo>
                  <a:pt x="3674" y="5084"/>
                </a:lnTo>
                <a:lnTo>
                  <a:pt x="3674" y="5084"/>
                </a:lnTo>
                <a:lnTo>
                  <a:pt x="3702" y="5028"/>
                </a:lnTo>
                <a:lnTo>
                  <a:pt x="3715" y="4953"/>
                </a:lnTo>
                <a:lnTo>
                  <a:pt x="3727" y="4852"/>
                </a:lnTo>
                <a:lnTo>
                  <a:pt x="3689" y="4391"/>
                </a:lnTo>
                <a:lnTo>
                  <a:pt x="3677" y="3942"/>
                </a:lnTo>
                <a:lnTo>
                  <a:pt x="3664" y="3475"/>
                </a:lnTo>
                <a:lnTo>
                  <a:pt x="3689" y="3007"/>
                </a:lnTo>
                <a:lnTo>
                  <a:pt x="3727" y="2540"/>
                </a:lnTo>
                <a:lnTo>
                  <a:pt x="3765" y="2312"/>
                </a:lnTo>
                <a:lnTo>
                  <a:pt x="3803" y="2085"/>
                </a:lnTo>
                <a:lnTo>
                  <a:pt x="3854" y="1870"/>
                </a:lnTo>
                <a:lnTo>
                  <a:pt x="3917" y="1643"/>
                </a:lnTo>
                <a:lnTo>
                  <a:pt x="3980" y="1428"/>
                </a:lnTo>
                <a:lnTo>
                  <a:pt x="4068" y="1213"/>
                </a:lnTo>
                <a:lnTo>
                  <a:pt x="4119" y="1100"/>
                </a:lnTo>
                <a:lnTo>
                  <a:pt x="4182" y="986"/>
                </a:lnTo>
                <a:lnTo>
                  <a:pt x="4233" y="910"/>
                </a:lnTo>
                <a:lnTo>
                  <a:pt x="4283" y="847"/>
                </a:lnTo>
                <a:lnTo>
                  <a:pt x="4346" y="796"/>
                </a:lnTo>
                <a:lnTo>
                  <a:pt x="4397" y="771"/>
                </a:lnTo>
                <a:lnTo>
                  <a:pt x="4447" y="759"/>
                </a:lnTo>
                <a:close/>
                <a:moveTo>
                  <a:pt x="4182" y="5711"/>
                </a:moveTo>
                <a:lnTo>
                  <a:pt x="4346" y="5736"/>
                </a:lnTo>
                <a:lnTo>
                  <a:pt x="4523" y="5761"/>
                </a:lnTo>
                <a:lnTo>
                  <a:pt x="4687" y="5812"/>
                </a:lnTo>
                <a:lnTo>
                  <a:pt x="4852" y="5862"/>
                </a:lnTo>
                <a:lnTo>
                  <a:pt x="5016" y="5925"/>
                </a:lnTo>
                <a:lnTo>
                  <a:pt x="5332" y="6077"/>
                </a:lnTo>
                <a:lnTo>
                  <a:pt x="5647" y="6228"/>
                </a:lnTo>
                <a:lnTo>
                  <a:pt x="5938" y="6405"/>
                </a:lnTo>
                <a:lnTo>
                  <a:pt x="5989" y="6431"/>
                </a:lnTo>
                <a:lnTo>
                  <a:pt x="6052" y="6443"/>
                </a:lnTo>
                <a:lnTo>
                  <a:pt x="6102" y="6443"/>
                </a:lnTo>
                <a:lnTo>
                  <a:pt x="6165" y="6431"/>
                </a:lnTo>
                <a:lnTo>
                  <a:pt x="6186" y="6424"/>
                </a:lnTo>
                <a:lnTo>
                  <a:pt x="6186" y="6424"/>
                </a:lnTo>
                <a:lnTo>
                  <a:pt x="6077" y="6557"/>
                </a:lnTo>
                <a:lnTo>
                  <a:pt x="5963" y="6671"/>
                </a:lnTo>
                <a:lnTo>
                  <a:pt x="5837" y="6772"/>
                </a:lnTo>
                <a:lnTo>
                  <a:pt x="5711" y="6873"/>
                </a:lnTo>
                <a:lnTo>
                  <a:pt x="5572" y="6949"/>
                </a:lnTo>
                <a:lnTo>
                  <a:pt x="5433" y="7024"/>
                </a:lnTo>
                <a:lnTo>
                  <a:pt x="5294" y="7088"/>
                </a:lnTo>
                <a:lnTo>
                  <a:pt x="5155" y="7125"/>
                </a:lnTo>
                <a:lnTo>
                  <a:pt x="5003" y="7163"/>
                </a:lnTo>
                <a:lnTo>
                  <a:pt x="4852" y="7189"/>
                </a:lnTo>
                <a:lnTo>
                  <a:pt x="4687" y="7201"/>
                </a:lnTo>
                <a:lnTo>
                  <a:pt x="4536" y="7214"/>
                </a:lnTo>
                <a:lnTo>
                  <a:pt x="4371" y="7201"/>
                </a:lnTo>
                <a:lnTo>
                  <a:pt x="4195" y="7189"/>
                </a:lnTo>
                <a:lnTo>
                  <a:pt x="4018" y="7151"/>
                </a:lnTo>
                <a:lnTo>
                  <a:pt x="3765" y="7100"/>
                </a:lnTo>
                <a:lnTo>
                  <a:pt x="3550" y="7024"/>
                </a:lnTo>
                <a:lnTo>
                  <a:pt x="3361" y="6949"/>
                </a:lnTo>
                <a:lnTo>
                  <a:pt x="3209" y="6873"/>
                </a:lnTo>
                <a:lnTo>
                  <a:pt x="3083" y="6784"/>
                </a:lnTo>
                <a:lnTo>
                  <a:pt x="2994" y="6683"/>
                </a:lnTo>
                <a:lnTo>
                  <a:pt x="2931" y="6595"/>
                </a:lnTo>
                <a:lnTo>
                  <a:pt x="2893" y="6494"/>
                </a:lnTo>
                <a:lnTo>
                  <a:pt x="2881" y="6393"/>
                </a:lnTo>
                <a:lnTo>
                  <a:pt x="2881" y="6304"/>
                </a:lnTo>
                <a:lnTo>
                  <a:pt x="2919" y="6216"/>
                </a:lnTo>
                <a:lnTo>
                  <a:pt x="2969" y="6127"/>
                </a:lnTo>
                <a:lnTo>
                  <a:pt x="3032" y="6039"/>
                </a:lnTo>
                <a:lnTo>
                  <a:pt x="3121" y="5963"/>
                </a:lnTo>
                <a:lnTo>
                  <a:pt x="3222" y="5900"/>
                </a:lnTo>
                <a:lnTo>
                  <a:pt x="3336" y="5837"/>
                </a:lnTo>
                <a:lnTo>
                  <a:pt x="3500" y="5786"/>
                </a:lnTo>
                <a:lnTo>
                  <a:pt x="3677" y="5736"/>
                </a:lnTo>
                <a:lnTo>
                  <a:pt x="3841" y="5711"/>
                </a:lnTo>
                <a:close/>
                <a:moveTo>
                  <a:pt x="4599" y="1"/>
                </a:moveTo>
                <a:lnTo>
                  <a:pt x="4409" y="13"/>
                </a:lnTo>
                <a:lnTo>
                  <a:pt x="4245" y="38"/>
                </a:lnTo>
                <a:lnTo>
                  <a:pt x="4081" y="89"/>
                </a:lnTo>
                <a:lnTo>
                  <a:pt x="3929" y="165"/>
                </a:lnTo>
                <a:lnTo>
                  <a:pt x="3790" y="241"/>
                </a:lnTo>
                <a:lnTo>
                  <a:pt x="3677" y="342"/>
                </a:lnTo>
                <a:lnTo>
                  <a:pt x="3550" y="455"/>
                </a:lnTo>
                <a:lnTo>
                  <a:pt x="3449" y="582"/>
                </a:lnTo>
                <a:lnTo>
                  <a:pt x="3361" y="721"/>
                </a:lnTo>
                <a:lnTo>
                  <a:pt x="3272" y="872"/>
                </a:lnTo>
                <a:lnTo>
                  <a:pt x="3197" y="1024"/>
                </a:lnTo>
                <a:lnTo>
                  <a:pt x="3133" y="1201"/>
                </a:lnTo>
                <a:lnTo>
                  <a:pt x="3070" y="1378"/>
                </a:lnTo>
                <a:lnTo>
                  <a:pt x="3020" y="1554"/>
                </a:lnTo>
                <a:lnTo>
                  <a:pt x="2969" y="1744"/>
                </a:lnTo>
                <a:lnTo>
                  <a:pt x="2965" y="1766"/>
                </a:lnTo>
                <a:lnTo>
                  <a:pt x="2965" y="1766"/>
                </a:lnTo>
                <a:lnTo>
                  <a:pt x="2944" y="1731"/>
                </a:lnTo>
                <a:lnTo>
                  <a:pt x="2855" y="1592"/>
                </a:lnTo>
                <a:lnTo>
                  <a:pt x="2754" y="1479"/>
                </a:lnTo>
                <a:lnTo>
                  <a:pt x="2653" y="1365"/>
                </a:lnTo>
                <a:lnTo>
                  <a:pt x="2552" y="1251"/>
                </a:lnTo>
                <a:lnTo>
                  <a:pt x="2439" y="1163"/>
                </a:lnTo>
                <a:lnTo>
                  <a:pt x="2312" y="1074"/>
                </a:lnTo>
                <a:lnTo>
                  <a:pt x="2186" y="999"/>
                </a:lnTo>
                <a:lnTo>
                  <a:pt x="2047" y="923"/>
                </a:lnTo>
                <a:lnTo>
                  <a:pt x="1895" y="872"/>
                </a:lnTo>
                <a:lnTo>
                  <a:pt x="1744" y="822"/>
                </a:lnTo>
                <a:lnTo>
                  <a:pt x="1579" y="796"/>
                </a:lnTo>
                <a:lnTo>
                  <a:pt x="1415" y="771"/>
                </a:lnTo>
                <a:lnTo>
                  <a:pt x="1276" y="771"/>
                </a:lnTo>
                <a:lnTo>
                  <a:pt x="1137" y="784"/>
                </a:lnTo>
                <a:lnTo>
                  <a:pt x="998" y="822"/>
                </a:lnTo>
                <a:lnTo>
                  <a:pt x="872" y="860"/>
                </a:lnTo>
                <a:lnTo>
                  <a:pt x="746" y="923"/>
                </a:lnTo>
                <a:lnTo>
                  <a:pt x="632" y="986"/>
                </a:lnTo>
                <a:lnTo>
                  <a:pt x="518" y="1074"/>
                </a:lnTo>
                <a:lnTo>
                  <a:pt x="417" y="1163"/>
                </a:lnTo>
                <a:lnTo>
                  <a:pt x="316" y="1264"/>
                </a:lnTo>
                <a:lnTo>
                  <a:pt x="240" y="1378"/>
                </a:lnTo>
                <a:lnTo>
                  <a:pt x="164" y="1491"/>
                </a:lnTo>
                <a:lnTo>
                  <a:pt x="101" y="1618"/>
                </a:lnTo>
                <a:lnTo>
                  <a:pt x="51" y="1744"/>
                </a:lnTo>
                <a:lnTo>
                  <a:pt x="13" y="1870"/>
                </a:lnTo>
                <a:lnTo>
                  <a:pt x="0" y="2009"/>
                </a:lnTo>
                <a:lnTo>
                  <a:pt x="0" y="2148"/>
                </a:lnTo>
                <a:lnTo>
                  <a:pt x="13" y="2426"/>
                </a:lnTo>
                <a:lnTo>
                  <a:pt x="63" y="2691"/>
                </a:lnTo>
                <a:lnTo>
                  <a:pt x="114" y="2969"/>
                </a:lnTo>
                <a:lnTo>
                  <a:pt x="190" y="3235"/>
                </a:lnTo>
                <a:lnTo>
                  <a:pt x="291" y="3487"/>
                </a:lnTo>
                <a:lnTo>
                  <a:pt x="405" y="3740"/>
                </a:lnTo>
                <a:lnTo>
                  <a:pt x="531" y="3980"/>
                </a:lnTo>
                <a:lnTo>
                  <a:pt x="657" y="4220"/>
                </a:lnTo>
                <a:lnTo>
                  <a:pt x="809" y="4460"/>
                </a:lnTo>
                <a:lnTo>
                  <a:pt x="973" y="4687"/>
                </a:lnTo>
                <a:lnTo>
                  <a:pt x="1137" y="4915"/>
                </a:lnTo>
                <a:lnTo>
                  <a:pt x="1314" y="5129"/>
                </a:lnTo>
                <a:lnTo>
                  <a:pt x="1491" y="5332"/>
                </a:lnTo>
                <a:lnTo>
                  <a:pt x="1681" y="5546"/>
                </a:lnTo>
                <a:lnTo>
                  <a:pt x="2072" y="5938"/>
                </a:lnTo>
                <a:lnTo>
                  <a:pt x="2123" y="5976"/>
                </a:lnTo>
                <a:lnTo>
                  <a:pt x="2186" y="6014"/>
                </a:lnTo>
                <a:lnTo>
                  <a:pt x="2254" y="6025"/>
                </a:lnTo>
                <a:lnTo>
                  <a:pt x="2254" y="6025"/>
                </a:lnTo>
                <a:lnTo>
                  <a:pt x="2287" y="6191"/>
                </a:lnTo>
                <a:lnTo>
                  <a:pt x="2350" y="6380"/>
                </a:lnTo>
                <a:lnTo>
                  <a:pt x="2413" y="6557"/>
                </a:lnTo>
                <a:lnTo>
                  <a:pt x="2502" y="6721"/>
                </a:lnTo>
                <a:lnTo>
                  <a:pt x="2590" y="6873"/>
                </a:lnTo>
                <a:lnTo>
                  <a:pt x="2679" y="7012"/>
                </a:lnTo>
                <a:lnTo>
                  <a:pt x="2792" y="7138"/>
                </a:lnTo>
                <a:lnTo>
                  <a:pt x="2906" y="7264"/>
                </a:lnTo>
                <a:lnTo>
                  <a:pt x="3020" y="7378"/>
                </a:lnTo>
                <a:lnTo>
                  <a:pt x="3146" y="7479"/>
                </a:lnTo>
                <a:lnTo>
                  <a:pt x="3285" y="7568"/>
                </a:lnTo>
                <a:lnTo>
                  <a:pt x="3424" y="7643"/>
                </a:lnTo>
                <a:lnTo>
                  <a:pt x="3576" y="7719"/>
                </a:lnTo>
                <a:lnTo>
                  <a:pt x="3727" y="7770"/>
                </a:lnTo>
                <a:lnTo>
                  <a:pt x="3879" y="7820"/>
                </a:lnTo>
                <a:lnTo>
                  <a:pt x="4030" y="7858"/>
                </a:lnTo>
                <a:lnTo>
                  <a:pt x="4195" y="7883"/>
                </a:lnTo>
                <a:lnTo>
                  <a:pt x="4359" y="7909"/>
                </a:lnTo>
                <a:lnTo>
                  <a:pt x="4687" y="7909"/>
                </a:lnTo>
                <a:lnTo>
                  <a:pt x="4864" y="7896"/>
                </a:lnTo>
                <a:lnTo>
                  <a:pt x="5028" y="7871"/>
                </a:lnTo>
                <a:lnTo>
                  <a:pt x="5193" y="7845"/>
                </a:lnTo>
                <a:lnTo>
                  <a:pt x="5370" y="7795"/>
                </a:lnTo>
                <a:lnTo>
                  <a:pt x="5534" y="7744"/>
                </a:lnTo>
                <a:lnTo>
                  <a:pt x="5698" y="7681"/>
                </a:lnTo>
                <a:lnTo>
                  <a:pt x="5850" y="7605"/>
                </a:lnTo>
                <a:lnTo>
                  <a:pt x="6014" y="7530"/>
                </a:lnTo>
                <a:lnTo>
                  <a:pt x="6165" y="7441"/>
                </a:lnTo>
                <a:lnTo>
                  <a:pt x="6317" y="7328"/>
                </a:lnTo>
                <a:lnTo>
                  <a:pt x="6469" y="7226"/>
                </a:lnTo>
                <a:lnTo>
                  <a:pt x="6608" y="7100"/>
                </a:lnTo>
                <a:lnTo>
                  <a:pt x="6709" y="7024"/>
                </a:lnTo>
                <a:lnTo>
                  <a:pt x="6810" y="6949"/>
                </a:lnTo>
                <a:lnTo>
                  <a:pt x="6923" y="6873"/>
                </a:lnTo>
                <a:lnTo>
                  <a:pt x="7050" y="6810"/>
                </a:lnTo>
                <a:lnTo>
                  <a:pt x="7315" y="6709"/>
                </a:lnTo>
                <a:lnTo>
                  <a:pt x="7618" y="6607"/>
                </a:lnTo>
                <a:lnTo>
                  <a:pt x="7934" y="6519"/>
                </a:lnTo>
                <a:lnTo>
                  <a:pt x="8250" y="6443"/>
                </a:lnTo>
                <a:lnTo>
                  <a:pt x="8920" y="6279"/>
                </a:lnTo>
                <a:lnTo>
                  <a:pt x="9248" y="6178"/>
                </a:lnTo>
                <a:lnTo>
                  <a:pt x="9564" y="6064"/>
                </a:lnTo>
                <a:lnTo>
                  <a:pt x="9854" y="5938"/>
                </a:lnTo>
                <a:lnTo>
                  <a:pt x="9993" y="5862"/>
                </a:lnTo>
                <a:lnTo>
                  <a:pt x="10120" y="5786"/>
                </a:lnTo>
                <a:lnTo>
                  <a:pt x="10246" y="5698"/>
                </a:lnTo>
                <a:lnTo>
                  <a:pt x="10372" y="5609"/>
                </a:lnTo>
                <a:lnTo>
                  <a:pt x="10474" y="5508"/>
                </a:lnTo>
                <a:lnTo>
                  <a:pt x="10575" y="5395"/>
                </a:lnTo>
                <a:lnTo>
                  <a:pt x="10663" y="5268"/>
                </a:lnTo>
                <a:lnTo>
                  <a:pt x="10739" y="5142"/>
                </a:lnTo>
                <a:lnTo>
                  <a:pt x="10802" y="4990"/>
                </a:lnTo>
                <a:lnTo>
                  <a:pt x="10853" y="4839"/>
                </a:lnTo>
                <a:lnTo>
                  <a:pt x="10878" y="4713"/>
                </a:lnTo>
                <a:lnTo>
                  <a:pt x="10890" y="4574"/>
                </a:lnTo>
                <a:lnTo>
                  <a:pt x="10890" y="4435"/>
                </a:lnTo>
                <a:lnTo>
                  <a:pt x="10878" y="4296"/>
                </a:lnTo>
                <a:lnTo>
                  <a:pt x="10853" y="4157"/>
                </a:lnTo>
                <a:lnTo>
                  <a:pt x="10815" y="4018"/>
                </a:lnTo>
                <a:lnTo>
                  <a:pt x="10764" y="3879"/>
                </a:lnTo>
                <a:lnTo>
                  <a:pt x="10701" y="3740"/>
                </a:lnTo>
                <a:lnTo>
                  <a:pt x="10625" y="3614"/>
                </a:lnTo>
                <a:lnTo>
                  <a:pt x="10549" y="3487"/>
                </a:lnTo>
                <a:lnTo>
                  <a:pt x="10448" y="3374"/>
                </a:lnTo>
                <a:lnTo>
                  <a:pt x="10347" y="3285"/>
                </a:lnTo>
                <a:lnTo>
                  <a:pt x="10233" y="3197"/>
                </a:lnTo>
                <a:lnTo>
                  <a:pt x="10107" y="3133"/>
                </a:lnTo>
                <a:lnTo>
                  <a:pt x="9981" y="3083"/>
                </a:lnTo>
                <a:lnTo>
                  <a:pt x="9842" y="3045"/>
                </a:lnTo>
                <a:lnTo>
                  <a:pt x="9703" y="3032"/>
                </a:lnTo>
                <a:lnTo>
                  <a:pt x="9299" y="3032"/>
                </a:lnTo>
                <a:lnTo>
                  <a:pt x="9033" y="3070"/>
                </a:lnTo>
                <a:lnTo>
                  <a:pt x="8781" y="3133"/>
                </a:lnTo>
                <a:lnTo>
                  <a:pt x="8541" y="3222"/>
                </a:lnTo>
                <a:lnTo>
                  <a:pt x="8301" y="3323"/>
                </a:lnTo>
                <a:lnTo>
                  <a:pt x="8220" y="3365"/>
                </a:lnTo>
                <a:lnTo>
                  <a:pt x="8220" y="3365"/>
                </a:lnTo>
                <a:lnTo>
                  <a:pt x="8250" y="3298"/>
                </a:lnTo>
                <a:lnTo>
                  <a:pt x="8313" y="3121"/>
                </a:lnTo>
                <a:lnTo>
                  <a:pt x="8364" y="2957"/>
                </a:lnTo>
                <a:lnTo>
                  <a:pt x="8414" y="2780"/>
                </a:lnTo>
                <a:lnTo>
                  <a:pt x="8440" y="2616"/>
                </a:lnTo>
                <a:lnTo>
                  <a:pt x="8465" y="2451"/>
                </a:lnTo>
                <a:lnTo>
                  <a:pt x="8477" y="2300"/>
                </a:lnTo>
                <a:lnTo>
                  <a:pt x="8465" y="2136"/>
                </a:lnTo>
                <a:lnTo>
                  <a:pt x="8452" y="1997"/>
                </a:lnTo>
                <a:lnTo>
                  <a:pt x="8414" y="1845"/>
                </a:lnTo>
                <a:lnTo>
                  <a:pt x="8364" y="1719"/>
                </a:lnTo>
                <a:lnTo>
                  <a:pt x="8288" y="1592"/>
                </a:lnTo>
                <a:lnTo>
                  <a:pt x="8199" y="1479"/>
                </a:lnTo>
                <a:lnTo>
                  <a:pt x="8086" y="1365"/>
                </a:lnTo>
                <a:lnTo>
                  <a:pt x="7959" y="1264"/>
                </a:lnTo>
                <a:lnTo>
                  <a:pt x="7808" y="1188"/>
                </a:lnTo>
                <a:lnTo>
                  <a:pt x="7631" y="1112"/>
                </a:lnTo>
                <a:lnTo>
                  <a:pt x="7467" y="1062"/>
                </a:lnTo>
                <a:lnTo>
                  <a:pt x="7302" y="1024"/>
                </a:lnTo>
                <a:lnTo>
                  <a:pt x="7138" y="1011"/>
                </a:lnTo>
                <a:lnTo>
                  <a:pt x="6999" y="1024"/>
                </a:lnTo>
                <a:lnTo>
                  <a:pt x="6848" y="1036"/>
                </a:lnTo>
                <a:lnTo>
                  <a:pt x="6709" y="1087"/>
                </a:lnTo>
                <a:lnTo>
                  <a:pt x="6582" y="1138"/>
                </a:lnTo>
                <a:lnTo>
                  <a:pt x="6456" y="1213"/>
                </a:lnTo>
                <a:lnTo>
                  <a:pt x="6330" y="1289"/>
                </a:lnTo>
                <a:lnTo>
                  <a:pt x="6216" y="1390"/>
                </a:lnTo>
                <a:lnTo>
                  <a:pt x="6102" y="1491"/>
                </a:lnTo>
                <a:lnTo>
                  <a:pt x="6001" y="1618"/>
                </a:lnTo>
                <a:lnTo>
                  <a:pt x="5978" y="1647"/>
                </a:lnTo>
                <a:lnTo>
                  <a:pt x="5978" y="1647"/>
                </a:lnTo>
                <a:lnTo>
                  <a:pt x="5976" y="1618"/>
                </a:lnTo>
                <a:lnTo>
                  <a:pt x="5951" y="1428"/>
                </a:lnTo>
                <a:lnTo>
                  <a:pt x="5913" y="1239"/>
                </a:lnTo>
                <a:lnTo>
                  <a:pt x="5875" y="1062"/>
                </a:lnTo>
                <a:lnTo>
                  <a:pt x="5812" y="898"/>
                </a:lnTo>
                <a:lnTo>
                  <a:pt x="5749" y="746"/>
                </a:lnTo>
                <a:lnTo>
                  <a:pt x="5673" y="607"/>
                </a:lnTo>
                <a:lnTo>
                  <a:pt x="5584" y="468"/>
                </a:lnTo>
                <a:lnTo>
                  <a:pt x="5483" y="354"/>
                </a:lnTo>
                <a:lnTo>
                  <a:pt x="5382" y="253"/>
                </a:lnTo>
                <a:lnTo>
                  <a:pt x="5256" y="165"/>
                </a:lnTo>
                <a:lnTo>
                  <a:pt x="5104" y="89"/>
                </a:lnTo>
                <a:lnTo>
                  <a:pt x="4953" y="38"/>
                </a:lnTo>
                <a:lnTo>
                  <a:pt x="4788" y="13"/>
                </a:lnTo>
                <a:lnTo>
                  <a:pt x="4599" y="1"/>
                </a:lnTo>
                <a:close/>
              </a:path>
            </a:pathLst>
          </a:custGeom>
          <a:solidFill>
            <a:srgbClr val="302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72;p62">
            <a:extLst>
              <a:ext uri="{FF2B5EF4-FFF2-40B4-BE49-F238E27FC236}">
                <a16:creationId xmlns:a16="http://schemas.microsoft.com/office/drawing/2014/main" id="{73BFA89B-67A3-0B67-79F8-A831095D23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3 WAY MATCH</a:t>
            </a:r>
            <a:endParaRPr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C7BB1-B556-4560-FCFE-3D864E3B9B50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14" name="Google Shape;581;p62">
            <a:extLst>
              <a:ext uri="{FF2B5EF4-FFF2-40B4-BE49-F238E27FC236}">
                <a16:creationId xmlns:a16="http://schemas.microsoft.com/office/drawing/2014/main" id="{BF36B8FF-DB26-D998-E74F-C3B4ED56ED5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09166" y="1495860"/>
            <a:ext cx="5925667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/>
              <a:t>Matching three items instead of two related to one topic.</a:t>
            </a:r>
          </a:p>
          <a:p>
            <a:pPr lvl="0" indent="-4572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" sz="3200" dirty="0"/>
              <a:t>Term</a:t>
            </a:r>
          </a:p>
          <a:p>
            <a:pPr lvl="0" indent="-4572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" sz="3200" dirty="0"/>
              <a:t>Definition</a:t>
            </a:r>
          </a:p>
          <a:p>
            <a:pPr lvl="0" indent="-4572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" sz="3200" dirty="0"/>
              <a:t>Example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6669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3 WAY MATCH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1426109" y="1587300"/>
            <a:ext cx="6081115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Basic – flashcards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M</a:t>
            </a:r>
            <a:r>
              <a:rPr lang="en" sz="3200" dirty="0"/>
              <a:t>ore than memorization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ords and pictures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F7203-5C77-EFC1-0DD0-40DC8BCB32D1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WHY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26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>
            <a:spLocks noGrp="1"/>
          </p:cNvSpPr>
          <p:nvPr>
            <p:ph type="title" idx="9"/>
          </p:nvPr>
        </p:nvSpPr>
        <p:spPr>
          <a:xfrm>
            <a:off x="720000" y="2971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TABLE OF CONTENTS  </a:t>
            </a:r>
            <a:endParaRPr sz="3600" dirty="0"/>
          </a:p>
        </p:txBody>
      </p:sp>
      <p:sp>
        <p:nvSpPr>
          <p:cNvPr id="180" name="Google Shape;180;p36"/>
          <p:cNvSpPr txBox="1">
            <a:spLocks noGrp="1"/>
          </p:cNvSpPr>
          <p:nvPr>
            <p:ph type="title"/>
          </p:nvPr>
        </p:nvSpPr>
        <p:spPr>
          <a:xfrm>
            <a:off x="288391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FLASHCARDS</a:t>
            </a:r>
            <a:endParaRPr dirty="0"/>
          </a:p>
        </p:txBody>
      </p:sp>
      <p:sp>
        <p:nvSpPr>
          <p:cNvPr id="182" name="Google Shape;182;p36"/>
          <p:cNvSpPr txBox="1">
            <a:spLocks noGrp="1"/>
          </p:cNvSpPr>
          <p:nvPr>
            <p:ph type="title" idx="3"/>
          </p:nvPr>
        </p:nvSpPr>
        <p:spPr>
          <a:xfrm>
            <a:off x="3413999" y="291595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DECIDE AND DRAW</a:t>
            </a:r>
            <a:endParaRPr sz="2800" dirty="0"/>
          </a:p>
        </p:txBody>
      </p:sp>
      <p:sp>
        <p:nvSpPr>
          <p:cNvPr id="184" name="Google Shape;184;p36"/>
          <p:cNvSpPr txBox="1">
            <a:spLocks noGrp="1"/>
          </p:cNvSpPr>
          <p:nvPr>
            <p:ph type="title" idx="6"/>
          </p:nvPr>
        </p:nvSpPr>
        <p:spPr>
          <a:xfrm>
            <a:off x="6573449" y="28462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LIFE IS TOUGH</a:t>
            </a:r>
            <a:endParaRPr sz="2800" dirty="0"/>
          </a:p>
        </p:txBody>
      </p:sp>
      <p:sp>
        <p:nvSpPr>
          <p:cNvPr id="186" name="Google Shape;186;p36"/>
          <p:cNvSpPr/>
          <p:nvPr/>
        </p:nvSpPr>
        <p:spPr>
          <a:xfrm>
            <a:off x="968324" y="1385575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36"/>
          <p:cNvSpPr/>
          <p:nvPr/>
        </p:nvSpPr>
        <p:spPr>
          <a:xfrm>
            <a:off x="4086150" y="1385575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36"/>
          <p:cNvSpPr/>
          <p:nvPr/>
        </p:nvSpPr>
        <p:spPr>
          <a:xfrm>
            <a:off x="7255800" y="1385575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89" name="Google Shape;189;p36"/>
          <p:cNvCxnSpPr>
            <a:stCxn id="186" idx="4"/>
            <a:endCxn id="180" idx="0"/>
          </p:cNvCxnSpPr>
          <p:nvPr/>
        </p:nvCxnSpPr>
        <p:spPr>
          <a:xfrm>
            <a:off x="1454174" y="2357275"/>
            <a:ext cx="2417" cy="447163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36"/>
          <p:cNvCxnSpPr>
            <a:stCxn id="187" idx="4"/>
            <a:endCxn id="182" idx="0"/>
          </p:cNvCxnSpPr>
          <p:nvPr/>
        </p:nvCxnSpPr>
        <p:spPr>
          <a:xfrm>
            <a:off x="4572000" y="2357275"/>
            <a:ext cx="10199" cy="558683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36"/>
          <p:cNvCxnSpPr>
            <a:cxnSpLocks/>
            <a:stCxn id="188" idx="4"/>
            <a:endCxn id="184" idx="0"/>
          </p:cNvCxnSpPr>
          <p:nvPr/>
        </p:nvCxnSpPr>
        <p:spPr>
          <a:xfrm flipH="1">
            <a:off x="7741649" y="2357275"/>
            <a:ext cx="1" cy="489013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36"/>
          <p:cNvSpPr txBox="1">
            <a:spLocks noGrp="1"/>
          </p:cNvSpPr>
          <p:nvPr>
            <p:ph type="title" idx="2"/>
          </p:nvPr>
        </p:nvSpPr>
        <p:spPr>
          <a:xfrm>
            <a:off x="288391" y="1597097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1</a:t>
            </a:r>
            <a:endParaRPr dirty="0"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 idx="4"/>
          </p:nvPr>
        </p:nvSpPr>
        <p:spPr>
          <a:xfrm>
            <a:off x="34038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3</a:t>
            </a:r>
            <a:endParaRPr sz="3600" dirty="0"/>
          </a:p>
        </p:txBody>
      </p:sp>
      <p:sp>
        <p:nvSpPr>
          <p:cNvPr id="194" name="Google Shape;194;p36"/>
          <p:cNvSpPr txBox="1">
            <a:spLocks noGrp="1"/>
          </p:cNvSpPr>
          <p:nvPr>
            <p:ph type="title" idx="7"/>
          </p:nvPr>
        </p:nvSpPr>
        <p:spPr>
          <a:xfrm>
            <a:off x="6573449" y="1614381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5</a:t>
            </a:r>
            <a:endParaRPr sz="3600" dirty="0"/>
          </a:p>
        </p:txBody>
      </p:sp>
      <p:sp>
        <p:nvSpPr>
          <p:cNvPr id="7" name="Google Shape;186;p36">
            <a:extLst>
              <a:ext uri="{FF2B5EF4-FFF2-40B4-BE49-F238E27FC236}">
                <a16:creationId xmlns:a16="http://schemas.microsoft.com/office/drawing/2014/main" id="{93762383-E7CC-6C55-030D-77D317DCAB3D}"/>
              </a:ext>
            </a:extLst>
          </p:cNvPr>
          <p:cNvSpPr/>
          <p:nvPr/>
        </p:nvSpPr>
        <p:spPr>
          <a:xfrm>
            <a:off x="2513070" y="2372076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0" name="Google Shape;189;p36">
            <a:extLst>
              <a:ext uri="{FF2B5EF4-FFF2-40B4-BE49-F238E27FC236}">
                <a16:creationId xmlns:a16="http://schemas.microsoft.com/office/drawing/2014/main" id="{9A189408-2835-41B8-1BA4-78C408710AA1}"/>
              </a:ext>
            </a:extLst>
          </p:cNvPr>
          <p:cNvCxnSpPr/>
          <p:nvPr/>
        </p:nvCxnSpPr>
        <p:spPr>
          <a:xfrm>
            <a:off x="3025703" y="3332138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92;p36">
            <a:extLst>
              <a:ext uri="{FF2B5EF4-FFF2-40B4-BE49-F238E27FC236}">
                <a16:creationId xmlns:a16="http://schemas.microsoft.com/office/drawing/2014/main" id="{CF425A06-54EA-DBC5-4994-98E5C7CB3599}"/>
              </a:ext>
            </a:extLst>
          </p:cNvPr>
          <p:cNvSpPr txBox="1">
            <a:spLocks/>
          </p:cNvSpPr>
          <p:nvPr/>
        </p:nvSpPr>
        <p:spPr>
          <a:xfrm>
            <a:off x="1844887" y="2575049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iret One"/>
              <a:buNone/>
              <a:defRPr sz="30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3600" dirty="0"/>
              <a:t>2</a:t>
            </a:r>
          </a:p>
        </p:txBody>
      </p:sp>
      <p:sp>
        <p:nvSpPr>
          <p:cNvPr id="14" name="Google Shape;180;p36">
            <a:extLst>
              <a:ext uri="{FF2B5EF4-FFF2-40B4-BE49-F238E27FC236}">
                <a16:creationId xmlns:a16="http://schemas.microsoft.com/office/drawing/2014/main" id="{A8924B41-C94C-C894-DD60-B38311F841FC}"/>
              </a:ext>
            </a:extLst>
          </p:cNvPr>
          <p:cNvSpPr txBox="1">
            <a:spLocks/>
          </p:cNvSpPr>
          <p:nvPr/>
        </p:nvSpPr>
        <p:spPr>
          <a:xfrm>
            <a:off x="1857503" y="3790797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iret One"/>
              <a:buNone/>
              <a:defRPr sz="20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dirty="0"/>
              <a:t>TASK CARDS</a:t>
            </a:r>
          </a:p>
        </p:txBody>
      </p:sp>
      <p:sp>
        <p:nvSpPr>
          <p:cNvPr id="21" name="Google Shape;186;p36">
            <a:extLst>
              <a:ext uri="{FF2B5EF4-FFF2-40B4-BE49-F238E27FC236}">
                <a16:creationId xmlns:a16="http://schemas.microsoft.com/office/drawing/2014/main" id="{5DE493BE-DBE2-218C-4AD2-4805099D0F4D}"/>
              </a:ext>
            </a:extLst>
          </p:cNvPr>
          <p:cNvSpPr/>
          <p:nvPr/>
        </p:nvSpPr>
        <p:spPr>
          <a:xfrm>
            <a:off x="5792023" y="2372076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192;p36">
            <a:extLst>
              <a:ext uri="{FF2B5EF4-FFF2-40B4-BE49-F238E27FC236}">
                <a16:creationId xmlns:a16="http://schemas.microsoft.com/office/drawing/2014/main" id="{9CA154A7-602A-8073-D79D-2E854218ED08}"/>
              </a:ext>
            </a:extLst>
          </p:cNvPr>
          <p:cNvSpPr txBox="1">
            <a:spLocks/>
          </p:cNvSpPr>
          <p:nvPr/>
        </p:nvSpPr>
        <p:spPr>
          <a:xfrm>
            <a:off x="5109673" y="2575049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iret One"/>
              <a:buNone/>
              <a:defRPr sz="30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3600" dirty="0"/>
              <a:t>4</a:t>
            </a:r>
          </a:p>
        </p:txBody>
      </p:sp>
      <p:cxnSp>
        <p:nvCxnSpPr>
          <p:cNvPr id="23" name="Google Shape;189;p36">
            <a:extLst>
              <a:ext uri="{FF2B5EF4-FFF2-40B4-BE49-F238E27FC236}">
                <a16:creationId xmlns:a16="http://schemas.microsoft.com/office/drawing/2014/main" id="{7B447E6E-8DA5-1F6F-D7EB-5019ADBE76CB}"/>
              </a:ext>
            </a:extLst>
          </p:cNvPr>
          <p:cNvCxnSpPr/>
          <p:nvPr/>
        </p:nvCxnSpPr>
        <p:spPr>
          <a:xfrm>
            <a:off x="6283400" y="3343776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80;p36">
            <a:extLst>
              <a:ext uri="{FF2B5EF4-FFF2-40B4-BE49-F238E27FC236}">
                <a16:creationId xmlns:a16="http://schemas.microsoft.com/office/drawing/2014/main" id="{E416EF95-C790-42E7-F667-09DCE1C57D56}"/>
              </a:ext>
            </a:extLst>
          </p:cNvPr>
          <p:cNvSpPr txBox="1">
            <a:spLocks/>
          </p:cNvSpPr>
          <p:nvPr/>
        </p:nvSpPr>
        <p:spPr>
          <a:xfrm>
            <a:off x="5109673" y="378996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iret One"/>
              <a:buNone/>
              <a:defRPr sz="20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dirty="0"/>
              <a:t>3 WAY MATCH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B7DB6-3090-DE9B-CC7E-CB5DE78FE78F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2" grpId="0"/>
      <p:bldP spid="184" grpId="0"/>
      <p:bldP spid="14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3 WAY MATCH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161953" y="1696686"/>
            <a:ext cx="4820094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Flashcards (size)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3 parts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C33F2-1C29-448F-9EDD-28D5245EA6A7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HOW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87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420_071343">
            <a:hlinkClick r:id="" action="ppaction://media"/>
            <a:extLst>
              <a:ext uri="{FF2B5EF4-FFF2-40B4-BE49-F238E27FC236}">
                <a16:creationId xmlns:a16="http://schemas.microsoft.com/office/drawing/2014/main" id="{FCCF37C2-CE53-B2DF-9925-420775E86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020469" y="-2020470"/>
            <a:ext cx="5198754" cy="9239693"/>
          </a:xfrm>
          <a:prstGeom prst="rect">
            <a:avLst/>
          </a:prstGeom>
        </p:spPr>
      </p:pic>
      <p:pic>
        <p:nvPicPr>
          <p:cNvPr id="3" name="Camera 2">
            <a:extLst>
              <a:ext uri="{FF2B5EF4-FFF2-40B4-BE49-F238E27FC236}">
                <a16:creationId xmlns:a16="http://schemas.microsoft.com/office/drawing/2014/main" id="{EC99F07C-7F93-62DA-9041-74EBC18F7E9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5975" y="312500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667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3 WAY MATCH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Diseases with pictures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Categorize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Ordering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11EC2-8B42-ED74-024D-0C64344C72F8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WHEN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6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ost-it note, handwriting, rectangle&#10;&#10;Description automatically generated">
            <a:extLst>
              <a:ext uri="{FF2B5EF4-FFF2-40B4-BE49-F238E27FC236}">
                <a16:creationId xmlns:a16="http://schemas.microsoft.com/office/drawing/2014/main" id="{C6F3D0B3-3F97-9EF1-C0CB-536064278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6" y="-446569"/>
            <a:ext cx="8676167" cy="65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54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, paper, indoor&#10;&#10;Description automatically generated">
            <a:extLst>
              <a:ext uri="{FF2B5EF4-FFF2-40B4-BE49-F238E27FC236}">
                <a16:creationId xmlns:a16="http://schemas.microsoft.com/office/drawing/2014/main" id="{9DB7C885-693B-B796-1489-952E00509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95" y="-454542"/>
            <a:ext cx="8325293" cy="62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6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3242930" y="2342625"/>
            <a:ext cx="518107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LIFE IS TOUGH</a:t>
            </a:r>
            <a:endParaRPr dirty="0"/>
          </a:p>
        </p:txBody>
      </p:sp>
      <p:sp>
        <p:nvSpPr>
          <p:cNvPr id="219" name="Google Shape;219;p40"/>
          <p:cNvSpPr txBox="1">
            <a:spLocks noGrp="1"/>
          </p:cNvSpPr>
          <p:nvPr>
            <p:ph type="title" idx="2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FC3F4-4F51-CE10-FC12-C27F10DA8037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extLst>
      <p:ext uri="{BB962C8B-B14F-4D97-AF65-F5344CB8AC3E}">
        <p14:creationId xmlns:p14="http://schemas.microsoft.com/office/powerpoint/2010/main" val="2988271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LIFE IS TOUGH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1115355" y="1725393"/>
            <a:ext cx="691328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/>
              <a:t>Review game of chance where students work in groups to answer high-level questions with multiple steps.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extLst>
      <p:ext uri="{BB962C8B-B14F-4D97-AF65-F5344CB8AC3E}">
        <p14:creationId xmlns:p14="http://schemas.microsoft.com/office/powerpoint/2010/main" val="295667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LIFE IS TOUGH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Game set-up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Teamwork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Student roles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Multi-level questions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Teacher involvement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Points </a:t>
            </a:r>
            <a:endParaRPr lang="en" sz="32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0AE8D-016A-3321-9BB8-DF1D543A81FC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WHY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944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LIFE IS TOUGH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161953" y="1404078"/>
            <a:ext cx="4820094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Multi-step and multi-level questions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Slides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Points cards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Assign roles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Check answers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8028F-B523-DDF9-2860-D2708B53F3F1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HOW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07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8BA6DA-CFE6-0548-7F8E-0E18B2FB8E1F}"/>
              </a:ext>
            </a:extLst>
          </p:cNvPr>
          <p:cNvSpPr txBox="1"/>
          <p:nvPr/>
        </p:nvSpPr>
        <p:spPr>
          <a:xfrm>
            <a:off x="3694176" y="1986975"/>
            <a:ext cx="2688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6557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2433000" y="563095"/>
            <a:ext cx="42780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33873-7E3A-A390-534A-649B25304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764" y="1666737"/>
            <a:ext cx="8348472" cy="1269300"/>
          </a:xfrm>
        </p:spPr>
        <p:txBody>
          <a:bodyPr/>
          <a:lstStyle/>
          <a:p>
            <a:pPr algn="l"/>
            <a:r>
              <a:rPr lang="en-US" sz="2400" b="0" i="0" u="none" strike="noStrike" dirty="0">
                <a:solidFill>
                  <a:schemeClr val="accent1"/>
                </a:solidFill>
                <a:effectLst/>
              </a:rPr>
              <a:t>Easy and practical strategies you can implement immediately to create multi-step and multi-level review questions for the benefit of you and your students. </a:t>
            </a:r>
          </a:p>
          <a:p>
            <a:pPr algn="l"/>
            <a:endParaRPr lang="en-US" sz="2400" dirty="0">
              <a:solidFill>
                <a:schemeClr val="accent1"/>
              </a:solidFill>
            </a:endParaRPr>
          </a:p>
          <a:p>
            <a:pPr algn="l"/>
            <a:r>
              <a:rPr lang="en-US" sz="2400" b="0" i="0" u="none" strike="noStrike" dirty="0">
                <a:solidFill>
                  <a:schemeClr val="accent1"/>
                </a:solidFill>
                <a:effectLst/>
              </a:rPr>
              <a:t>The strategies may sound basic, but they will save you preparation time and guide your student through reviewing the course content.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91BE3-85D9-97DA-4D7D-59D099A73F80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124" y="1729666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List and explain the four main vital signs. State normal ranges for vital signs.</a:t>
            </a:r>
          </a:p>
        </p:txBody>
      </p:sp>
    </p:spTree>
    <p:extLst>
      <p:ext uri="{BB962C8B-B14F-4D97-AF65-F5344CB8AC3E}">
        <p14:creationId xmlns:p14="http://schemas.microsoft.com/office/powerpoint/2010/main" val="1010781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E49ADE-648F-13E8-6DDC-CFC05CD19C09}"/>
              </a:ext>
            </a:extLst>
          </p:cNvPr>
          <p:cNvSpPr txBox="1"/>
          <p:nvPr/>
        </p:nvSpPr>
        <p:spPr>
          <a:xfrm>
            <a:off x="3694176" y="1986975"/>
            <a:ext cx="2688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3871301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LIFE IS TOUGH</a:t>
            </a:r>
            <a:endParaRPr sz="3600" dirty="0"/>
          </a:p>
        </p:txBody>
      </p:sp>
      <p:sp>
        <p:nvSpPr>
          <p:cNvPr id="581" name="Google Shape;581;p62"/>
          <p:cNvSpPr txBox="1">
            <a:spLocks noGrp="1"/>
          </p:cNvSpPr>
          <p:nvPr>
            <p:ph type="subTitle" idx="1"/>
          </p:nvPr>
        </p:nvSpPr>
        <p:spPr>
          <a:xfrm>
            <a:off x="2239925" y="1329437"/>
            <a:ext cx="4664149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Endless</a:t>
            </a:r>
            <a:r>
              <a:rPr lang="en-US" sz="2800" dirty="0"/>
              <a:t>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0250-D0BB-3F9B-F87B-98711F327306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C9D49-426E-5CB5-C821-ABB52D012F2F}"/>
              </a:ext>
            </a:extLst>
          </p:cNvPr>
          <p:cNvSpPr txBox="1"/>
          <p:nvPr/>
        </p:nvSpPr>
        <p:spPr>
          <a:xfrm>
            <a:off x="0" y="0"/>
            <a:ext cx="468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  <a:latin typeface="Abadi Extra Light" panose="020F0502020204030204" pitchFamily="34" charset="0"/>
              </a:rPr>
              <a:t>WHEN</a:t>
            </a:r>
            <a:endParaRPr lang="en-US" dirty="0">
              <a:solidFill>
                <a:schemeClr val="tx2"/>
              </a:solidFill>
              <a:latin typeface="Abadi Extra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7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AFADB8-D3F4-D038-3622-EE0A1970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80" y="445025"/>
            <a:ext cx="3159032" cy="572700"/>
          </a:xfrm>
        </p:spPr>
        <p:txBody>
          <a:bodyPr/>
          <a:lstStyle/>
          <a:p>
            <a:pPr algn="l"/>
            <a:r>
              <a:rPr lang="en-US" sz="3200" dirty="0"/>
              <a:t>Free Task 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09487-D186-6FC8-1357-26791E70DE66}"/>
              </a:ext>
            </a:extLst>
          </p:cNvPr>
          <p:cNvSpPr txBox="1"/>
          <p:nvPr/>
        </p:nvSpPr>
        <p:spPr>
          <a:xfrm>
            <a:off x="267160" y="299516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Source Sans Pro" panose="020B0503030403020204" pitchFamily="34" charset="0"/>
              </a:rPr>
              <a:t>https://biturl.top/eIb6zy</a:t>
            </a:r>
            <a:endParaRPr lang="en-US" sz="2400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62FA7C1-A493-0BAF-3095-CE85BF733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7" t="9861" r="10186" b="10884"/>
          <a:stretch/>
        </p:blipFill>
        <p:spPr>
          <a:xfrm>
            <a:off x="1023838" y="991626"/>
            <a:ext cx="2030820" cy="203082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5004A19-1BD3-C013-0102-D92B5C9C6D72}"/>
              </a:ext>
            </a:extLst>
          </p:cNvPr>
          <p:cNvSpPr txBox="1">
            <a:spLocks/>
          </p:cNvSpPr>
          <p:nvPr/>
        </p:nvSpPr>
        <p:spPr>
          <a:xfrm>
            <a:off x="4572000" y="445025"/>
            <a:ext cx="41628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200" dirty="0"/>
              <a:t>Contact Information</a:t>
            </a:r>
          </a:p>
        </p:txBody>
      </p:sp>
      <p:pic>
        <p:nvPicPr>
          <p:cNvPr id="12" name="Picture 11" descr="A logo of a camera&#10;&#10;Description automatically generated with medium confidence">
            <a:extLst>
              <a:ext uri="{FF2B5EF4-FFF2-40B4-BE49-F238E27FC236}">
                <a16:creationId xmlns:a16="http://schemas.microsoft.com/office/drawing/2014/main" id="{3F29E14E-B23B-E18E-7774-119F59F7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025" y1="30139" x2="57025" y2="30139"/>
                        <a14:foregroundMark x1="51240" y1="47917" x2="51240" y2="47917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79032" y="1763809"/>
            <a:ext cx="1319268" cy="1308364"/>
          </a:xfrm>
          <a:prstGeom prst="rect">
            <a:avLst/>
          </a:prstGeom>
        </p:spPr>
      </p:pic>
      <p:pic>
        <p:nvPicPr>
          <p:cNvPr id="14" name="Picture 13" descr="A blue square with a white letter f&#10;&#10;Description automatically generated with medium confidence">
            <a:extLst>
              <a:ext uri="{FF2B5EF4-FFF2-40B4-BE49-F238E27FC236}">
                <a16:creationId xmlns:a16="http://schemas.microsoft.com/office/drawing/2014/main" id="{F804515E-007F-0A49-16C0-6B1A133F8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38308" y="3149052"/>
            <a:ext cx="1000716" cy="1000716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47FC2C20-A67D-CCDD-9209-4A3D4BBB2FAC}"/>
              </a:ext>
            </a:extLst>
          </p:cNvPr>
          <p:cNvSpPr txBox="1">
            <a:spLocks/>
          </p:cNvSpPr>
          <p:nvPr/>
        </p:nvSpPr>
        <p:spPr>
          <a:xfrm>
            <a:off x="4136594" y="1114230"/>
            <a:ext cx="476130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200" dirty="0"/>
              <a:t>www.thectepreceptor.com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7ABAB38-2347-9A7C-606F-5EB5F10D62DB}"/>
              </a:ext>
            </a:extLst>
          </p:cNvPr>
          <p:cNvSpPr txBox="1">
            <a:spLocks/>
          </p:cNvSpPr>
          <p:nvPr/>
        </p:nvSpPr>
        <p:spPr>
          <a:xfrm>
            <a:off x="5198300" y="2191696"/>
            <a:ext cx="369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200" dirty="0"/>
              <a:t>@thectepreceptor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1A562426-23FA-FFD9-A082-B3AF7F38EC99}"/>
              </a:ext>
            </a:extLst>
          </p:cNvPr>
          <p:cNvSpPr txBox="1">
            <a:spLocks/>
          </p:cNvSpPr>
          <p:nvPr/>
        </p:nvSpPr>
        <p:spPr>
          <a:xfrm>
            <a:off x="5292000" y="3452785"/>
            <a:ext cx="369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200" dirty="0"/>
              <a:t>the </a:t>
            </a:r>
            <a:r>
              <a:rPr lang="en-US" sz="3200" dirty="0" err="1"/>
              <a:t>cte</a:t>
            </a:r>
            <a:r>
              <a:rPr lang="en-US" sz="3200" dirty="0"/>
              <a:t> preceptor</a:t>
            </a:r>
          </a:p>
        </p:txBody>
      </p:sp>
      <p:pic>
        <p:nvPicPr>
          <p:cNvPr id="19" name="Picture 18" descr="An orange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E677B4E-BA6E-E50A-A33C-0858D1395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67160" y="3739135"/>
            <a:ext cx="1198752" cy="1198752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01D589CC-1B92-738B-DF28-394BCF189D5D}"/>
              </a:ext>
            </a:extLst>
          </p:cNvPr>
          <p:cNvSpPr txBox="1">
            <a:spLocks/>
          </p:cNvSpPr>
          <p:nvPr/>
        </p:nvSpPr>
        <p:spPr>
          <a:xfrm>
            <a:off x="1465912" y="4052161"/>
            <a:ext cx="457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200" dirty="0"/>
              <a:t>Health science habits</a:t>
            </a:r>
          </a:p>
        </p:txBody>
      </p:sp>
    </p:spTree>
    <p:extLst>
      <p:ext uri="{BB962C8B-B14F-4D97-AF65-F5344CB8AC3E}">
        <p14:creationId xmlns:p14="http://schemas.microsoft.com/office/powerpoint/2010/main" val="46509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404037" y="392974"/>
            <a:ext cx="6615307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MULTI-LEVEL QUESTIONS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33873-7E3A-A390-534A-649B25304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382" y="1302450"/>
            <a:ext cx="7176976" cy="12693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u="sng" strike="noStrike" dirty="0">
                <a:solidFill>
                  <a:srgbClr val="000000"/>
                </a:solidFill>
                <a:effectLst/>
              </a:rPr>
              <a:t>Level 1: Gathering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- Students can point to an answer on a page in the textbook or notes.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u="sng" strike="noStrike" dirty="0">
                <a:solidFill>
                  <a:srgbClr val="000000"/>
                </a:solidFill>
                <a:effectLst/>
              </a:rPr>
              <a:t>Level 2: Processing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- Students will make new connections with factual information.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u="sng" strike="noStrike" dirty="0">
                <a:solidFill>
                  <a:srgbClr val="000000"/>
                </a:solidFill>
                <a:effectLst/>
              </a:rPr>
              <a:t>Level 3: Applying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- Students use knowledge and connections to predict, judge, hypothesize or evaluate.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02AF8-308A-5CFF-44E5-CAF82AA20C40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272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D14923-5E53-04E9-A206-2BF2F4591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877" y="0"/>
            <a:ext cx="4718897" cy="5143501"/>
          </a:xfrm>
          <a:prstGeom prst="rect">
            <a:avLst/>
          </a:prstGeom>
        </p:spPr>
      </p:pic>
      <p:sp>
        <p:nvSpPr>
          <p:cNvPr id="7" name="Google Shape;417;p54">
            <a:extLst>
              <a:ext uri="{FF2B5EF4-FFF2-40B4-BE49-F238E27FC236}">
                <a16:creationId xmlns:a16="http://schemas.microsoft.com/office/drawing/2014/main" id="{9CE05D9F-2C90-0261-1BA3-8D1769DCC1C7}"/>
              </a:ext>
            </a:extLst>
          </p:cNvPr>
          <p:cNvSpPr txBox="1">
            <a:spLocks/>
          </p:cNvSpPr>
          <p:nvPr/>
        </p:nvSpPr>
        <p:spPr>
          <a:xfrm>
            <a:off x="-1225283" y="1743450"/>
            <a:ext cx="6576000" cy="15758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000" b="1" dirty="0">
                <a:solidFill>
                  <a:schemeClr val="accent6"/>
                </a:solidFill>
                <a:latin typeface="Poiret One" panose="00000500000000000000" pitchFamily="2" charset="0"/>
              </a:rPr>
              <a:t>Costa’s</a:t>
            </a:r>
          </a:p>
          <a:p>
            <a:pPr algn="ctr"/>
            <a:r>
              <a:rPr lang="en-US" sz="5000" b="1" dirty="0">
                <a:solidFill>
                  <a:schemeClr val="accent6"/>
                </a:solidFill>
                <a:latin typeface="Poiret One" panose="00000500000000000000" pitchFamily="2" charset="0"/>
              </a:rPr>
              <a:t>Levels of </a:t>
            </a:r>
          </a:p>
          <a:p>
            <a:pPr algn="ctr"/>
            <a:r>
              <a:rPr lang="en-US" sz="5000" b="1" dirty="0">
                <a:solidFill>
                  <a:schemeClr val="accent6"/>
                </a:solidFill>
                <a:latin typeface="Poiret One" panose="00000500000000000000" pitchFamily="2" charset="0"/>
              </a:rPr>
              <a:t>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88FB83-DDEB-2D64-D607-5C08B3BC4388}"/>
              </a:ext>
            </a:extLst>
          </p:cNvPr>
          <p:cNvSpPr txBox="1"/>
          <p:nvPr/>
        </p:nvSpPr>
        <p:spPr>
          <a:xfrm>
            <a:off x="167345" y="4448613"/>
            <a:ext cx="36816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https://www.asd5.org/cms/lib4/WA01001311/Centricity/Domain/145/Costas.pdf</a:t>
            </a:r>
          </a:p>
        </p:txBody>
      </p:sp>
    </p:spTree>
    <p:extLst>
      <p:ext uri="{BB962C8B-B14F-4D97-AF65-F5344CB8AC3E}">
        <p14:creationId xmlns:p14="http://schemas.microsoft.com/office/powerpoint/2010/main" val="1013560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F01BF1-9D80-9115-25AD-056F2B92705D}"/>
              </a:ext>
            </a:extLst>
          </p:cNvPr>
          <p:cNvSpPr txBox="1"/>
          <p:nvPr/>
        </p:nvSpPr>
        <p:spPr>
          <a:xfrm>
            <a:off x="1422224" y="381245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https://youtu.be/VzA73av6SBQ</a:t>
            </a:r>
          </a:p>
        </p:txBody>
      </p:sp>
      <p:pic>
        <p:nvPicPr>
          <p:cNvPr id="6" name="Online Media 5" title="Costa's Levels of Thinking Flip Book">
            <a:hlinkClick r:id="" action="ppaction://media"/>
            <a:extLst>
              <a:ext uri="{FF2B5EF4-FFF2-40B4-BE49-F238E27FC236}">
                <a16:creationId xmlns:a16="http://schemas.microsoft.com/office/drawing/2014/main" id="{40C03A88-6734-ED40-3B39-D4CBD17E7CD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41842" y="737645"/>
            <a:ext cx="4819414" cy="2722969"/>
          </a:xfrm>
          <a:prstGeom prst="rect">
            <a:avLst/>
          </a:prstGeom>
        </p:spPr>
      </p:pic>
      <p:sp>
        <p:nvSpPr>
          <p:cNvPr id="7" name="Google Shape;417;p54">
            <a:extLst>
              <a:ext uri="{FF2B5EF4-FFF2-40B4-BE49-F238E27FC236}">
                <a16:creationId xmlns:a16="http://schemas.microsoft.com/office/drawing/2014/main" id="{D2DAE40B-F3A7-4A32-AAF0-AA77405FBFA0}"/>
              </a:ext>
            </a:extLst>
          </p:cNvPr>
          <p:cNvSpPr txBox="1">
            <a:spLocks/>
          </p:cNvSpPr>
          <p:nvPr/>
        </p:nvSpPr>
        <p:spPr>
          <a:xfrm>
            <a:off x="3708224" y="1902939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000" b="1" dirty="0">
                <a:solidFill>
                  <a:schemeClr val="accent6"/>
                </a:solidFill>
                <a:latin typeface="Poiret One" panose="00000500000000000000" pitchFamily="2" charset="0"/>
              </a:rPr>
              <a:t>Flipbook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EDB3D-C6BE-CB56-3DD7-3F5EF23EDE82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906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4"/>
          <p:cNvSpPr txBox="1">
            <a:spLocks noGrp="1"/>
          </p:cNvSpPr>
          <p:nvPr>
            <p:ph type="title"/>
          </p:nvPr>
        </p:nvSpPr>
        <p:spPr>
          <a:xfrm>
            <a:off x="1284000" y="531292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/>
              <a:t>WHAT</a:t>
            </a:r>
            <a:endParaRPr sz="5000" b="1" dirty="0"/>
          </a:p>
        </p:txBody>
      </p:sp>
      <p:sp>
        <p:nvSpPr>
          <p:cNvPr id="419" name="Google Shape;419;p54"/>
          <p:cNvSpPr txBox="1">
            <a:spLocks noGrp="1"/>
          </p:cNvSpPr>
          <p:nvPr>
            <p:ph type="title" idx="2"/>
          </p:nvPr>
        </p:nvSpPr>
        <p:spPr>
          <a:xfrm>
            <a:off x="1284000" y="1673225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/>
              <a:t>WHY</a:t>
            </a:r>
            <a:endParaRPr sz="5000" b="1" dirty="0"/>
          </a:p>
        </p:txBody>
      </p:sp>
      <p:sp>
        <p:nvSpPr>
          <p:cNvPr id="421" name="Google Shape;421;p54"/>
          <p:cNvSpPr txBox="1">
            <a:spLocks noGrp="1"/>
          </p:cNvSpPr>
          <p:nvPr>
            <p:ph type="title" idx="4"/>
          </p:nvPr>
        </p:nvSpPr>
        <p:spPr>
          <a:xfrm>
            <a:off x="1284000" y="281953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/>
              <a:t>HOW</a:t>
            </a:r>
            <a:endParaRPr sz="5000" b="1" dirty="0"/>
          </a:p>
        </p:txBody>
      </p:sp>
      <p:sp>
        <p:nvSpPr>
          <p:cNvPr id="8" name="Google Shape;421;p54">
            <a:extLst>
              <a:ext uri="{FF2B5EF4-FFF2-40B4-BE49-F238E27FC236}">
                <a16:creationId xmlns:a16="http://schemas.microsoft.com/office/drawing/2014/main" id="{158D6AD5-26AD-B735-3A45-9D1E7F37B197}"/>
              </a:ext>
            </a:extLst>
          </p:cNvPr>
          <p:cNvSpPr txBox="1">
            <a:spLocks/>
          </p:cNvSpPr>
          <p:nvPr/>
        </p:nvSpPr>
        <p:spPr>
          <a:xfrm>
            <a:off x="1284000" y="3965837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oiret One"/>
              <a:buNone/>
              <a:defRPr sz="6200" b="0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000" b="1" dirty="0"/>
              <a:t>WHEN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2BBDAE-2F67-8531-F48E-0F1DEDB73C45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421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4167963" y="2342625"/>
            <a:ext cx="425604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FLASHCARDS</a:t>
            </a:r>
            <a:endParaRPr dirty="0"/>
          </a:p>
        </p:txBody>
      </p:sp>
      <p:sp>
        <p:nvSpPr>
          <p:cNvPr id="219" name="Google Shape;219;p40"/>
          <p:cNvSpPr txBox="1">
            <a:spLocks noGrp="1"/>
          </p:cNvSpPr>
          <p:nvPr>
            <p:ph type="title" idx="2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9E1902-D757-5CD5-1FB4-DC1FF6ED15D4}"/>
              </a:ext>
            </a:extLst>
          </p:cNvPr>
          <p:cNvSpPr txBox="1"/>
          <p:nvPr/>
        </p:nvSpPr>
        <p:spPr>
          <a:xfrm>
            <a:off x="7089595" y="4763846"/>
            <a:ext cx="2275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The CTE Preceptor 2023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0.3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0.3"/>
</p:tagLst>
</file>

<file path=ppt/theme/theme1.xml><?xml version="1.0" encoding="utf-8"?>
<a:theme xmlns:a="http://schemas.openxmlformats.org/drawingml/2006/main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821</Words>
  <Application>Microsoft Office PowerPoint</Application>
  <PresentationFormat>On-screen Show (16:9)</PresentationFormat>
  <Paragraphs>215</Paragraphs>
  <Slides>43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Poiret One</vt:lpstr>
      <vt:lpstr>Calibri Light</vt:lpstr>
      <vt:lpstr>Candara</vt:lpstr>
      <vt:lpstr>Source Sans Pro</vt:lpstr>
      <vt:lpstr>Oxygen</vt:lpstr>
      <vt:lpstr>Calibri</vt:lpstr>
      <vt:lpstr>Bebas Neue</vt:lpstr>
      <vt:lpstr>Oxygen Light</vt:lpstr>
      <vt:lpstr>Wingdings</vt:lpstr>
      <vt:lpstr>Arial</vt:lpstr>
      <vt:lpstr>Abadi Extra Light</vt:lpstr>
      <vt:lpstr>Minimalist Aesthetic Slideshow by Slidesgo</vt:lpstr>
      <vt:lpstr>Office Theme</vt:lpstr>
      <vt:lpstr>5 Strategies to Create Multi-Level Review Questions</vt:lpstr>
      <vt:lpstr>Emma Carter,  The CTE Preceptor</vt:lpstr>
      <vt:lpstr>TABLE OF CONTENTS  </vt:lpstr>
      <vt:lpstr>INTRODUCTION</vt:lpstr>
      <vt:lpstr>MULTI-LEVEL QUESTIONS</vt:lpstr>
      <vt:lpstr>PowerPoint Presentation</vt:lpstr>
      <vt:lpstr>PowerPoint Presentation</vt:lpstr>
      <vt:lpstr>WHAT</vt:lpstr>
      <vt:lpstr>FLASHCARDS</vt:lpstr>
      <vt:lpstr>FLASHCARDS</vt:lpstr>
      <vt:lpstr>FLASHCARDS</vt:lpstr>
      <vt:lpstr>FLASHCARDS</vt:lpstr>
      <vt:lpstr>PowerPoint Presentation</vt:lpstr>
      <vt:lpstr>FLASHCARDS</vt:lpstr>
      <vt:lpstr>TASK CARDS</vt:lpstr>
      <vt:lpstr>TASK CARDS</vt:lpstr>
      <vt:lpstr>TASK CARDS</vt:lpstr>
      <vt:lpstr>TASK CARDS</vt:lpstr>
      <vt:lpstr>PowerPoint Presentation</vt:lpstr>
      <vt:lpstr>TASK CARDS</vt:lpstr>
      <vt:lpstr>DECIDE AND DRAW</vt:lpstr>
      <vt:lpstr>DECIDE AND DRAW</vt:lpstr>
      <vt:lpstr>DECIDE AND DRAW</vt:lpstr>
      <vt:lpstr>DECIDE AND DRAW</vt:lpstr>
      <vt:lpstr>PowerPoint Presentation</vt:lpstr>
      <vt:lpstr>DECIDE AND DRAW</vt:lpstr>
      <vt:lpstr>3 WAY MATCH</vt:lpstr>
      <vt:lpstr>3 WAY MATCH</vt:lpstr>
      <vt:lpstr>3 WAY MATCH</vt:lpstr>
      <vt:lpstr>3 WAY MATCH</vt:lpstr>
      <vt:lpstr>PowerPoint Presentation</vt:lpstr>
      <vt:lpstr>3 WAY MATCH</vt:lpstr>
      <vt:lpstr>PowerPoint Presentation</vt:lpstr>
      <vt:lpstr>PowerPoint Presentation</vt:lpstr>
      <vt:lpstr>LIFE IS TOUGH</vt:lpstr>
      <vt:lpstr>LIFE IS TOUGH</vt:lpstr>
      <vt:lpstr>LIFE IS TOUGH</vt:lpstr>
      <vt:lpstr>LIFE IS TOUGH</vt:lpstr>
      <vt:lpstr>PowerPoint Presentation</vt:lpstr>
      <vt:lpstr>List and explain the four main vital signs. State normal ranges for vital signs.</vt:lpstr>
      <vt:lpstr>PowerPoint Presentation</vt:lpstr>
      <vt:lpstr>LIFE IS TOUGH</vt:lpstr>
      <vt:lpstr>Free Task Cards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Strategies to Create Multi-Level Review Questions</dc:title>
  <dc:creator>Cable-Carter, Jennifer E (CRHS)</dc:creator>
  <cp:lastModifiedBy>emma carter</cp:lastModifiedBy>
  <cp:revision>11</cp:revision>
  <cp:lastPrinted>2023-05-26T12:34:49Z</cp:lastPrinted>
  <dcterms:modified xsi:type="dcterms:W3CDTF">2023-07-16T10:13:39Z</dcterms:modified>
</cp:coreProperties>
</file>