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9144000" cy="5143500" type="screen16x9"/>
  <p:notesSz cx="6858000" cy="9144000"/>
  <p:embeddedFontLst>
    <p:embeddedFont>
      <p:font typeface="Architects Daughter" panose="020B0604020202020204" charset="0"/>
      <p:regular r:id="rId65"/>
    </p:embeddedFont>
    <p:embeddedFont>
      <p:font typeface="Calibri" panose="020F0502020204030204" pitchFamily="34" charset="0"/>
      <p:regular r:id="rId66"/>
      <p:bold r:id="rId67"/>
      <p:italic r:id="rId68"/>
      <p:boldItalic r:id="rId69"/>
    </p:embeddedFont>
    <p:embeddedFont>
      <p:font typeface="Catamaran" panose="020B0604020202020204" charset="0"/>
      <p:regular r:id="rId70"/>
      <p:bold r:id="rId71"/>
    </p:embeddedFont>
    <p:embeddedFont>
      <p:font typeface="Helvetica Neue" panose="020B0604020202020204" charset="0"/>
      <p:regular r:id="rId72"/>
      <p:bold r:id="rId73"/>
      <p:italic r:id="rId74"/>
      <p:boldItalic r:id="rId75"/>
    </p:embeddedFont>
    <p:embeddedFont>
      <p:font typeface="Roboto" panose="02000000000000000000" pitchFamily="2"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0" roundtripDataSignature="AMtx7mg96GDA1EYPPJT2lJqD9V82qFM3p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79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4bc3cbb02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g24bc3cbb02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7" name="Google Shape;41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9" name="Google Shape;42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23abcb922e_0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g223abcb922e_0_1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22d824e1b2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g222d824e1b2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23abcb922e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g223abcb922e_0_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4ba7e94a6d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g24ba7e94a6d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257cb6c67c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 name="Google Shape;559;g257cb6c67c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4bc3cbb026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24bc3cbb026_0_1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Using a shoulder partner tell one another how your typical meal compares to the recommended MyPlate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4ba7e94a6d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4" name="Google Shape;664;g24ba7e94a6d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Bland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4ba7e94a6d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 name="Google Shape;683;g24ba7e94a6d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22d824e1b2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3" name="Google Shape;693;g222d824e1b2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22d824e1b2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3" name="Google Shape;703;g222d824e1b2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3" name="Google Shape;713;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 name="Google Shape;723;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 name="Google Shape;733;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0" name="Google Shape;770;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7" name="Google Shape;817;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24871d14cdb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7" name="Google Shape;827;g24871d14cdb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p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7" name="Google Shape;837;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7" name="Google Shape;857;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5" name="Google Shape;895;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3" name="Google Shape;923;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0" name="Google Shape;960;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7" name="Google Shape;997;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p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4" name="Google Shape;1034;p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1" name="Google Shape;1071;p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8" name="Google Shape;1108;p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6" name="Google Shape;1146;p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24ba7e94a6d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4" name="Google Shape;1184;g24ba7e94a6d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1" name="Google Shape;1221;p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p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5" name="Google Shape;1255;p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p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5" name="Google Shape;1265;p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p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2" name="Google Shape;1302;p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23abcb922e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223abcb922e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4bcbd6aa3f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6" name="Google Shape;1316;g24bcbd6aa3f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1" name="Google Shape;1331;p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p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6" name="Google Shape;1346;p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1" name="Google Shape;1361;p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p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0" name="Google Shape;1400;p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2" name="Google Shape;1412;p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p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2" name="Google Shape;1422;p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3" name="Google Shape;1433;p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2" name="Google Shape;1472;p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Have students act out/be visuals for the organs!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p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4" name="Google Shape;1484;p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25739684ed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2" name="Google Shape;1512;g25739684ed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24871d14cdb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0" name="Google Shape;1540;g24871d14cdb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p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8" name="Google Shape;1558;p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23abcb922e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g223abcb922e_0_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23abcb922e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g223abcb922e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Use students and create a story about why one may need more than another.</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87"/>
          <p:cNvPicPr preferRelativeResize="0"/>
          <p:nvPr/>
        </p:nvPicPr>
        <p:blipFill rotWithShape="1">
          <a:blip r:embed="rId2">
            <a:alphaModFix/>
          </a:blip>
          <a:srcRect/>
          <a:stretch/>
        </p:blipFill>
        <p:spPr>
          <a:xfrm>
            <a:off x="2103113" y="216500"/>
            <a:ext cx="4937775" cy="4527647"/>
          </a:xfrm>
          <a:prstGeom prst="rect">
            <a:avLst/>
          </a:prstGeom>
          <a:noFill/>
          <a:ln>
            <a:noFill/>
          </a:ln>
        </p:spPr>
      </p:pic>
      <p:sp>
        <p:nvSpPr>
          <p:cNvPr id="10" name="Google Shape;10;p87"/>
          <p:cNvSpPr txBox="1">
            <a:spLocks noGrp="1"/>
          </p:cNvSpPr>
          <p:nvPr>
            <p:ph type="ctrTitle"/>
          </p:nvPr>
        </p:nvSpPr>
        <p:spPr>
          <a:xfrm>
            <a:off x="2998355" y="1010125"/>
            <a:ext cx="3147300" cy="20526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SzPts val="3600"/>
              <a:buNone/>
              <a:defRPr sz="3600" b="1"/>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 name="Google Shape;11;p87"/>
          <p:cNvSpPr txBox="1">
            <a:spLocks noGrp="1"/>
          </p:cNvSpPr>
          <p:nvPr>
            <p:ph type="subTitle" idx="1"/>
          </p:nvPr>
        </p:nvSpPr>
        <p:spPr>
          <a:xfrm>
            <a:off x="311700" y="31389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Catamaran"/>
              <a:buNone/>
              <a:defRPr sz="2000">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Two Columns">
  <p:cSld name="TITLE_ONLY_1">
    <p:spTree>
      <p:nvGrpSpPr>
        <p:cNvPr id="1" name="Shape 53"/>
        <p:cNvGrpSpPr/>
        <p:nvPr/>
      </p:nvGrpSpPr>
      <p:grpSpPr>
        <a:xfrm>
          <a:off x="0" y="0"/>
          <a:ext cx="0" cy="0"/>
          <a:chOff x="0" y="0"/>
          <a:chExt cx="0" cy="0"/>
        </a:xfrm>
      </p:grpSpPr>
      <p:sp>
        <p:nvSpPr>
          <p:cNvPr id="54" name="Google Shape;54;p97"/>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97"/>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97"/>
          <p:cNvSpPr txBox="1">
            <a:spLocks noGrp="1"/>
          </p:cNvSpPr>
          <p:nvPr>
            <p:ph type="title" idx="2"/>
          </p:nvPr>
        </p:nvSpPr>
        <p:spPr>
          <a:xfrm>
            <a:off x="1842319" y="27627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7" name="Google Shape;57;p97"/>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8" name="Google Shape;58;p97"/>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9" name="Google Shape;59;p97"/>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60" name="Google Shape;60;p97"/>
          <p:cNvPicPr preferRelativeResize="0"/>
          <p:nvPr/>
        </p:nvPicPr>
        <p:blipFill rotWithShape="1">
          <a:blip r:embed="rId2">
            <a:alphaModFix/>
          </a:blip>
          <a:srcRect/>
          <a:stretch/>
        </p:blipFill>
        <p:spPr>
          <a:xfrm rot="-652982">
            <a:off x="-2228827" y="2581135"/>
            <a:ext cx="3104622" cy="284678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Design 1">
  <p:cSld name="TITLE_ONLY_2">
    <p:spTree>
      <p:nvGrpSpPr>
        <p:cNvPr id="1" name="Shape 61"/>
        <p:cNvGrpSpPr/>
        <p:nvPr/>
      </p:nvGrpSpPr>
      <p:grpSpPr>
        <a:xfrm>
          <a:off x="0" y="0"/>
          <a:ext cx="0" cy="0"/>
          <a:chOff x="0" y="0"/>
          <a:chExt cx="0" cy="0"/>
        </a:xfrm>
      </p:grpSpPr>
      <p:sp>
        <p:nvSpPr>
          <p:cNvPr id="62" name="Google Shape;62;p100"/>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00"/>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
        <p:cNvGrpSpPr/>
        <p:nvPr/>
      </p:nvGrpSpPr>
      <p:grpSpPr>
        <a:xfrm>
          <a:off x="0" y="0"/>
          <a:ext cx="0" cy="0"/>
          <a:chOff x="0" y="0"/>
          <a:chExt cx="0" cy="0"/>
        </a:xfrm>
      </p:grpSpPr>
      <p:sp>
        <p:nvSpPr>
          <p:cNvPr id="65" name="Google Shape;65;p102"/>
          <p:cNvSpPr txBox="1">
            <a:spLocks noGrp="1"/>
          </p:cNvSpPr>
          <p:nvPr>
            <p:ph type="title"/>
          </p:nvPr>
        </p:nvSpPr>
        <p:spPr>
          <a:xfrm>
            <a:off x="1978800" y="634425"/>
            <a:ext cx="5186400" cy="1176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sz="30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hree Columns ">
  <p:cSld name="TITLE_ONLY_1_2">
    <p:spTree>
      <p:nvGrpSpPr>
        <p:cNvPr id="1" name="Shape 66"/>
        <p:cNvGrpSpPr/>
        <p:nvPr/>
      </p:nvGrpSpPr>
      <p:grpSpPr>
        <a:xfrm>
          <a:off x="0" y="0"/>
          <a:ext cx="0" cy="0"/>
          <a:chOff x="0" y="0"/>
          <a:chExt cx="0" cy="0"/>
        </a:xfrm>
      </p:grpSpPr>
      <p:sp>
        <p:nvSpPr>
          <p:cNvPr id="67" name="Google Shape;67;p95"/>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95"/>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p95"/>
          <p:cNvSpPr txBox="1">
            <a:spLocks noGrp="1"/>
          </p:cNvSpPr>
          <p:nvPr>
            <p:ph type="title" idx="2"/>
          </p:nvPr>
        </p:nvSpPr>
        <p:spPr>
          <a:xfrm>
            <a:off x="1660812" y="2915975"/>
            <a:ext cx="17520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0" name="Google Shape;70;p95"/>
          <p:cNvSpPr txBox="1">
            <a:spLocks noGrp="1"/>
          </p:cNvSpPr>
          <p:nvPr>
            <p:ph type="subTitle" idx="1"/>
          </p:nvPr>
        </p:nvSpPr>
        <p:spPr>
          <a:xfrm>
            <a:off x="1660812" y="3478575"/>
            <a:ext cx="17520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1" name="Google Shape;71;p95"/>
          <p:cNvSpPr txBox="1">
            <a:spLocks noGrp="1"/>
          </p:cNvSpPr>
          <p:nvPr>
            <p:ph type="title" idx="3"/>
          </p:nvPr>
        </p:nvSpPr>
        <p:spPr>
          <a:xfrm>
            <a:off x="3696004" y="2915975"/>
            <a:ext cx="17520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2" name="Google Shape;72;p95"/>
          <p:cNvSpPr txBox="1">
            <a:spLocks noGrp="1"/>
          </p:cNvSpPr>
          <p:nvPr>
            <p:ph type="subTitle" idx="4"/>
          </p:nvPr>
        </p:nvSpPr>
        <p:spPr>
          <a:xfrm>
            <a:off x="3696004" y="3478575"/>
            <a:ext cx="17520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3" name="Google Shape;73;p95"/>
          <p:cNvSpPr txBox="1">
            <a:spLocks noGrp="1"/>
          </p:cNvSpPr>
          <p:nvPr>
            <p:ph type="title" idx="5"/>
          </p:nvPr>
        </p:nvSpPr>
        <p:spPr>
          <a:xfrm>
            <a:off x="5731191" y="2915975"/>
            <a:ext cx="17520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4" name="Google Shape;74;p95"/>
          <p:cNvSpPr txBox="1">
            <a:spLocks noGrp="1"/>
          </p:cNvSpPr>
          <p:nvPr>
            <p:ph type="subTitle" idx="6"/>
          </p:nvPr>
        </p:nvSpPr>
        <p:spPr>
          <a:xfrm>
            <a:off x="5731191" y="3478575"/>
            <a:ext cx="17520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 Credits">
  <p:cSld name="TITLE_3">
    <p:spTree>
      <p:nvGrpSpPr>
        <p:cNvPr id="1" name="Shape 75"/>
        <p:cNvGrpSpPr/>
        <p:nvPr/>
      </p:nvGrpSpPr>
      <p:grpSpPr>
        <a:xfrm>
          <a:off x="0" y="0"/>
          <a:ext cx="0" cy="0"/>
          <a:chOff x="0" y="0"/>
          <a:chExt cx="0" cy="0"/>
        </a:xfrm>
      </p:grpSpPr>
      <p:pic>
        <p:nvPicPr>
          <p:cNvPr id="76" name="Google Shape;76;p104"/>
          <p:cNvPicPr preferRelativeResize="0"/>
          <p:nvPr/>
        </p:nvPicPr>
        <p:blipFill rotWithShape="1">
          <a:blip r:embed="rId2">
            <a:alphaModFix/>
          </a:blip>
          <a:srcRect/>
          <a:stretch/>
        </p:blipFill>
        <p:spPr>
          <a:xfrm>
            <a:off x="717554" y="-1325744"/>
            <a:ext cx="5428087" cy="7181544"/>
          </a:xfrm>
          <a:prstGeom prst="rect">
            <a:avLst/>
          </a:prstGeom>
          <a:noFill/>
          <a:ln>
            <a:noFill/>
          </a:ln>
          <a:effectLst>
            <a:outerShdw blurRad="57150" dist="19050" dir="5400000" algn="bl" rotWithShape="0">
              <a:srgbClr val="000000">
                <a:alpha val="48235"/>
              </a:srgbClr>
            </a:outerShdw>
          </a:effectLst>
        </p:spPr>
      </p:pic>
      <p:sp>
        <p:nvSpPr>
          <p:cNvPr id="77" name="Google Shape;77;p104"/>
          <p:cNvSpPr txBox="1">
            <a:spLocks noGrp="1"/>
          </p:cNvSpPr>
          <p:nvPr>
            <p:ph type="ctrTitle"/>
          </p:nvPr>
        </p:nvSpPr>
        <p:spPr>
          <a:xfrm>
            <a:off x="1677525" y="261100"/>
            <a:ext cx="4353300" cy="9468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SzPts val="3600"/>
              <a:buNone/>
              <a:defRPr sz="3600" b="1"/>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sp>
        <p:nvSpPr>
          <p:cNvPr id="78" name="Google Shape;78;p104"/>
          <p:cNvSpPr txBox="1">
            <a:spLocks noGrp="1"/>
          </p:cNvSpPr>
          <p:nvPr>
            <p:ph type="subTitle" idx="1"/>
          </p:nvPr>
        </p:nvSpPr>
        <p:spPr>
          <a:xfrm>
            <a:off x="1677525" y="1284100"/>
            <a:ext cx="3986100" cy="1784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79" name="Google Shape;79;p104"/>
          <p:cNvSpPr txBox="1"/>
          <p:nvPr/>
        </p:nvSpPr>
        <p:spPr>
          <a:xfrm>
            <a:off x="1677525" y="3323999"/>
            <a:ext cx="3305400" cy="66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00"/>
              </a:spcBef>
              <a:spcAft>
                <a:spcPts val="0"/>
              </a:spcAft>
              <a:buClr>
                <a:srgbClr val="000000"/>
              </a:buClr>
              <a:buSzPts val="1200"/>
              <a:buFont typeface="Arial"/>
              <a:buNone/>
            </a:pPr>
            <a:r>
              <a:rPr lang="en" sz="1200" b="0" i="0" u="none" strike="noStrike" cap="none">
                <a:solidFill>
                  <a:schemeClr val="dk1"/>
                </a:solidFill>
                <a:latin typeface="Catamaran"/>
                <a:ea typeface="Catamaran"/>
                <a:cs typeface="Catamaran"/>
                <a:sym typeface="Catamaran"/>
              </a:rPr>
              <a:t>CREDITS: This presentation template was created by </a:t>
            </a:r>
            <a:r>
              <a:rPr lang="en" sz="1200" b="0" i="0" u="none" strike="noStrike" cap="none">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Slidesgo</a:t>
            </a:r>
            <a:r>
              <a:rPr lang="en" sz="1200" b="0" i="0" u="none" strike="noStrike" cap="none">
                <a:solidFill>
                  <a:schemeClr val="dk1"/>
                </a:solidFill>
                <a:latin typeface="Catamaran"/>
                <a:ea typeface="Catamaran"/>
                <a:cs typeface="Catamaran"/>
                <a:sym typeface="Catamaran"/>
              </a:rPr>
              <a:t>, including icons by </a:t>
            </a:r>
            <a:r>
              <a:rPr lang="en" sz="1200" b="0" i="0" u="none" strike="noStrike" cap="none">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Flaticon</a:t>
            </a:r>
            <a:r>
              <a:rPr lang="en" sz="1200" b="0" i="0" u="none" strike="noStrike" cap="none">
                <a:solidFill>
                  <a:schemeClr val="dk1"/>
                </a:solidFill>
                <a:latin typeface="Catamaran"/>
                <a:ea typeface="Catamaran"/>
                <a:cs typeface="Catamaran"/>
                <a:sym typeface="Catamaran"/>
              </a:rPr>
              <a:t>, and infographics &amp; images by </a:t>
            </a:r>
            <a:r>
              <a:rPr lang="en" sz="1200" b="0" i="0" u="none" strike="noStrike" cap="none">
                <a:solidFill>
                  <a:schemeClr val="dk1"/>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Freepik</a:t>
            </a:r>
            <a:r>
              <a:rPr lang="en" sz="1200" b="0" i="0" u="none" strike="noStrike" cap="none">
                <a:solidFill>
                  <a:schemeClr val="dk1"/>
                </a:solidFill>
                <a:latin typeface="Catamaran"/>
                <a:ea typeface="Catamaran"/>
                <a:cs typeface="Catamaran"/>
                <a:sym typeface="Catamaran"/>
              </a:rPr>
              <a:t>. </a:t>
            </a:r>
            <a:endParaRPr sz="1200" b="0" i="0" u="none" strike="noStrike" cap="none">
              <a:solidFill>
                <a:schemeClr val="dk1"/>
              </a:solidFill>
              <a:latin typeface="Catamaran"/>
              <a:ea typeface="Catamaran"/>
              <a:cs typeface="Catamaran"/>
              <a:sym typeface="Catamaran"/>
            </a:endParaRPr>
          </a:p>
          <a:p>
            <a:pPr marL="0" marR="0" lvl="0" indent="0" algn="l" rtl="0">
              <a:lnSpc>
                <a:spcPct val="100000"/>
              </a:lnSpc>
              <a:spcBef>
                <a:spcPts val="300"/>
              </a:spcBef>
              <a:spcAft>
                <a:spcPts val="0"/>
              </a:spcAft>
              <a:buClr>
                <a:srgbClr val="000000"/>
              </a:buClr>
              <a:buSzPts val="1200"/>
              <a:buFont typeface="Arial"/>
              <a:buNone/>
            </a:pPr>
            <a:endParaRPr sz="1200" b="0" i="0" u="none" strike="noStrike" cap="none">
              <a:solidFill>
                <a:schemeClr val="dk1"/>
              </a:solidFill>
              <a:latin typeface="Catamaran"/>
              <a:ea typeface="Catamaran"/>
              <a:cs typeface="Catamaran"/>
              <a:sym typeface="Catamar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p:cSld name="ONE_COLUMN_TEXT_1">
    <p:spTree>
      <p:nvGrpSpPr>
        <p:cNvPr id="1" name="Shape 80"/>
        <p:cNvGrpSpPr/>
        <p:nvPr/>
      </p:nvGrpSpPr>
      <p:grpSpPr>
        <a:xfrm>
          <a:off x="0" y="0"/>
          <a:ext cx="0" cy="0"/>
          <a:chOff x="0" y="0"/>
          <a:chExt cx="0" cy="0"/>
        </a:xfrm>
      </p:grpSpPr>
      <p:sp>
        <p:nvSpPr>
          <p:cNvPr id="81" name="Google Shape;81;p101"/>
          <p:cNvSpPr txBox="1">
            <a:spLocks noGrp="1"/>
          </p:cNvSpPr>
          <p:nvPr>
            <p:ph type="title"/>
          </p:nvPr>
        </p:nvSpPr>
        <p:spPr>
          <a:xfrm rot="-433836">
            <a:off x="4256249" y="1741598"/>
            <a:ext cx="2907925" cy="1575194"/>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b="1"/>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82" name="Google Shape;82;p101"/>
          <p:cNvSpPr txBox="1">
            <a:spLocks noGrp="1"/>
          </p:cNvSpPr>
          <p:nvPr>
            <p:ph type="subTitle" idx="1"/>
          </p:nvPr>
        </p:nvSpPr>
        <p:spPr>
          <a:xfrm rot="-432969">
            <a:off x="4732618" y="3306567"/>
            <a:ext cx="2292760" cy="1107086"/>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98"/>
          <p:cNvSpPr txBox="1">
            <a:spLocks noGrp="1"/>
          </p:cNvSpPr>
          <p:nvPr>
            <p:ph type="subTitle" idx="1"/>
          </p:nvPr>
        </p:nvSpPr>
        <p:spPr>
          <a:xfrm>
            <a:off x="1063200" y="1807053"/>
            <a:ext cx="3646800" cy="48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000"/>
              <a:buFont typeface="Architects Daughter"/>
              <a:buNone/>
              <a:defRPr sz="2000" b="1">
                <a:latin typeface="Architects Daughter"/>
                <a:ea typeface="Architects Daughter"/>
                <a:cs typeface="Architects Daughter"/>
                <a:sym typeface="Architects Daughter"/>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 name="Google Shape;85;p98"/>
          <p:cNvSpPr txBox="1">
            <a:spLocks noGrp="1"/>
          </p:cNvSpPr>
          <p:nvPr>
            <p:ph type="body" idx="2"/>
          </p:nvPr>
        </p:nvSpPr>
        <p:spPr>
          <a:xfrm>
            <a:off x="1063200" y="2473322"/>
            <a:ext cx="4531200" cy="23664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0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
        <p:nvSpPr>
          <p:cNvPr id="86" name="Google Shape;86;p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87" name="Google Shape;87;p98"/>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98"/>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Six Columns">
  <p:cSld name="TITLE_ONLY_2_1_1">
    <p:spTree>
      <p:nvGrpSpPr>
        <p:cNvPr id="1" name="Shape 89"/>
        <p:cNvGrpSpPr/>
        <p:nvPr/>
      </p:nvGrpSpPr>
      <p:grpSpPr>
        <a:xfrm>
          <a:off x="0" y="0"/>
          <a:ext cx="0" cy="0"/>
          <a:chOff x="0" y="0"/>
          <a:chExt cx="0" cy="0"/>
        </a:xfrm>
      </p:grpSpPr>
      <p:sp>
        <p:nvSpPr>
          <p:cNvPr id="90" name="Google Shape;90;p103"/>
          <p:cNvSpPr/>
          <p:nvPr/>
        </p:nvSpPr>
        <p:spPr>
          <a:xfrm rot="398269">
            <a:off x="578384" y="-5755"/>
            <a:ext cx="7181238" cy="5188439"/>
          </a:xfrm>
          <a:prstGeom prst="rect">
            <a:avLst/>
          </a:prstGeom>
          <a:solidFill>
            <a:srgbClr val="F3F3F3"/>
          </a:solidFill>
          <a:ln>
            <a:noFill/>
          </a:ln>
          <a:effectLst>
            <a:outerShdw blurRad="57150" dist="19050" dir="150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03"/>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2" name="Google Shape;92;p103"/>
          <p:cNvSpPr txBox="1">
            <a:spLocks noGrp="1"/>
          </p:cNvSpPr>
          <p:nvPr>
            <p:ph type="title" idx="2"/>
          </p:nvPr>
        </p:nvSpPr>
        <p:spPr>
          <a:xfrm>
            <a:off x="1139850" y="3185150"/>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3" name="Google Shape;93;p103"/>
          <p:cNvSpPr txBox="1">
            <a:spLocks noGrp="1"/>
          </p:cNvSpPr>
          <p:nvPr>
            <p:ph type="subTitle" idx="1"/>
          </p:nvPr>
        </p:nvSpPr>
        <p:spPr>
          <a:xfrm>
            <a:off x="1139850" y="3595350"/>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4" name="Google Shape;94;p103"/>
          <p:cNvSpPr txBox="1">
            <a:spLocks noGrp="1"/>
          </p:cNvSpPr>
          <p:nvPr>
            <p:ph type="title" idx="3"/>
          </p:nvPr>
        </p:nvSpPr>
        <p:spPr>
          <a:xfrm>
            <a:off x="3277646" y="3185150"/>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5" name="Google Shape;95;p103"/>
          <p:cNvSpPr txBox="1">
            <a:spLocks noGrp="1"/>
          </p:cNvSpPr>
          <p:nvPr>
            <p:ph type="subTitle" idx="4"/>
          </p:nvPr>
        </p:nvSpPr>
        <p:spPr>
          <a:xfrm>
            <a:off x="3277650" y="3595350"/>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6" name="Google Shape;96;p103"/>
          <p:cNvSpPr txBox="1">
            <a:spLocks noGrp="1"/>
          </p:cNvSpPr>
          <p:nvPr>
            <p:ph type="title" idx="5"/>
          </p:nvPr>
        </p:nvSpPr>
        <p:spPr>
          <a:xfrm>
            <a:off x="5415438" y="3185150"/>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7" name="Google Shape;97;p103"/>
          <p:cNvSpPr txBox="1">
            <a:spLocks noGrp="1"/>
          </p:cNvSpPr>
          <p:nvPr>
            <p:ph type="subTitle" idx="6"/>
          </p:nvPr>
        </p:nvSpPr>
        <p:spPr>
          <a:xfrm>
            <a:off x="5415446" y="3595350"/>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8" name="Google Shape;98;p103"/>
          <p:cNvSpPr txBox="1">
            <a:spLocks noGrp="1"/>
          </p:cNvSpPr>
          <p:nvPr>
            <p:ph type="title" idx="7"/>
          </p:nvPr>
        </p:nvSpPr>
        <p:spPr>
          <a:xfrm>
            <a:off x="1139850" y="1775975"/>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9" name="Google Shape;99;p103"/>
          <p:cNvSpPr txBox="1">
            <a:spLocks noGrp="1"/>
          </p:cNvSpPr>
          <p:nvPr>
            <p:ph type="subTitle" idx="8"/>
          </p:nvPr>
        </p:nvSpPr>
        <p:spPr>
          <a:xfrm>
            <a:off x="1139850" y="2186175"/>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0" name="Google Shape;100;p103"/>
          <p:cNvSpPr txBox="1">
            <a:spLocks noGrp="1"/>
          </p:cNvSpPr>
          <p:nvPr>
            <p:ph type="title" idx="9"/>
          </p:nvPr>
        </p:nvSpPr>
        <p:spPr>
          <a:xfrm>
            <a:off x="3277646" y="1775975"/>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1" name="Google Shape;101;p103"/>
          <p:cNvSpPr txBox="1">
            <a:spLocks noGrp="1"/>
          </p:cNvSpPr>
          <p:nvPr>
            <p:ph type="subTitle" idx="13"/>
          </p:nvPr>
        </p:nvSpPr>
        <p:spPr>
          <a:xfrm>
            <a:off x="3277650" y="2186175"/>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2" name="Google Shape;102;p103"/>
          <p:cNvSpPr txBox="1">
            <a:spLocks noGrp="1"/>
          </p:cNvSpPr>
          <p:nvPr>
            <p:ph type="title" idx="14"/>
          </p:nvPr>
        </p:nvSpPr>
        <p:spPr>
          <a:xfrm>
            <a:off x="5415438" y="1775975"/>
            <a:ext cx="18405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03" name="Google Shape;103;p103"/>
          <p:cNvSpPr txBox="1">
            <a:spLocks noGrp="1"/>
          </p:cNvSpPr>
          <p:nvPr>
            <p:ph type="subTitle" idx="15"/>
          </p:nvPr>
        </p:nvSpPr>
        <p:spPr>
          <a:xfrm>
            <a:off x="5415446" y="2186175"/>
            <a:ext cx="1840500" cy="708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Design">
  <p:cSld name="TITLE_ONLY_2_2">
    <p:spTree>
      <p:nvGrpSpPr>
        <p:cNvPr id="1" name="Shape 104"/>
        <p:cNvGrpSpPr/>
        <p:nvPr/>
      </p:nvGrpSpPr>
      <p:grpSpPr>
        <a:xfrm>
          <a:off x="0" y="0"/>
          <a:ext cx="0" cy="0"/>
          <a:chOff x="0" y="0"/>
          <a:chExt cx="0" cy="0"/>
        </a:xfrm>
      </p:grpSpPr>
      <p:pic>
        <p:nvPicPr>
          <p:cNvPr id="105" name="Google Shape;105;p99"/>
          <p:cNvPicPr preferRelativeResize="0"/>
          <p:nvPr/>
        </p:nvPicPr>
        <p:blipFill rotWithShape="1">
          <a:blip r:embed="rId2">
            <a:alphaModFix/>
          </a:blip>
          <a:srcRect/>
          <a:stretch/>
        </p:blipFill>
        <p:spPr>
          <a:xfrm>
            <a:off x="668150" y="304640"/>
            <a:ext cx="5840423" cy="4669323"/>
          </a:xfrm>
          <a:prstGeom prst="rect">
            <a:avLst/>
          </a:prstGeom>
          <a:noFill/>
          <a:ln>
            <a:noFill/>
          </a:ln>
          <a:effectLst>
            <a:outerShdw blurRad="57150" dist="19050" dir="5400000" algn="bl" rotWithShape="0">
              <a:srgbClr val="000000">
                <a:alpha val="48235"/>
              </a:srgbClr>
            </a:outerShdw>
          </a:effectLst>
        </p:spPr>
      </p:pic>
      <p:sp>
        <p:nvSpPr>
          <p:cNvPr id="106" name="Google Shape;106;p99"/>
          <p:cNvSpPr txBox="1">
            <a:spLocks noGrp="1"/>
          </p:cNvSpPr>
          <p:nvPr>
            <p:ph type="title"/>
          </p:nvPr>
        </p:nvSpPr>
        <p:spPr>
          <a:xfrm>
            <a:off x="1215600" y="4877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07"/>
        <p:cNvGrpSpPr/>
        <p:nvPr/>
      </p:nvGrpSpPr>
      <p:grpSpPr>
        <a:xfrm>
          <a:off x="0" y="0"/>
          <a:ext cx="0" cy="0"/>
          <a:chOff x="0" y="0"/>
          <a:chExt cx="0" cy="0"/>
        </a:xfrm>
      </p:grpSpPr>
      <p:sp>
        <p:nvSpPr>
          <p:cNvPr id="108" name="Google Shape;108;p105"/>
          <p:cNvSpPr txBox="1">
            <a:spLocks noGrp="1"/>
          </p:cNvSpPr>
          <p:nvPr>
            <p:ph type="body" idx="1"/>
          </p:nvPr>
        </p:nvSpPr>
        <p:spPr>
          <a:xfrm>
            <a:off x="706600" y="1450925"/>
            <a:ext cx="7702200" cy="3117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00000"/>
              </a:lnSpc>
              <a:spcBef>
                <a:spcPts val="1600"/>
              </a:spcBef>
              <a:spcAft>
                <a:spcPts val="0"/>
              </a:spcAft>
              <a:buSzPts val="1200"/>
              <a:buChar char="○"/>
              <a:defRPr sz="1200"/>
            </a:lvl2pPr>
            <a:lvl3pPr marL="1371600" lvl="2" indent="-304800" algn="l">
              <a:lnSpc>
                <a:spcPct val="100000"/>
              </a:lnSpc>
              <a:spcBef>
                <a:spcPts val="1600"/>
              </a:spcBef>
              <a:spcAft>
                <a:spcPts val="0"/>
              </a:spcAft>
              <a:buSzPts val="1200"/>
              <a:buChar char="■"/>
              <a:defRPr sz="1200"/>
            </a:lvl3pPr>
            <a:lvl4pPr marL="1828800" lvl="3" indent="-304800" algn="l">
              <a:lnSpc>
                <a:spcPct val="100000"/>
              </a:lnSpc>
              <a:spcBef>
                <a:spcPts val="1600"/>
              </a:spcBef>
              <a:spcAft>
                <a:spcPts val="0"/>
              </a:spcAft>
              <a:buSzPts val="1200"/>
              <a:buChar char="●"/>
              <a:defRPr sz="1200"/>
            </a:lvl4pPr>
            <a:lvl5pPr marL="2286000" lvl="4" indent="-304800" algn="l">
              <a:lnSpc>
                <a:spcPct val="100000"/>
              </a:lnSpc>
              <a:spcBef>
                <a:spcPts val="1600"/>
              </a:spcBef>
              <a:spcAft>
                <a:spcPts val="0"/>
              </a:spcAft>
              <a:buSzPts val="1200"/>
              <a:buChar char="○"/>
              <a:defRPr sz="1200"/>
            </a:lvl5pPr>
            <a:lvl6pPr marL="2743200" lvl="5" indent="-304800" algn="l">
              <a:lnSpc>
                <a:spcPct val="100000"/>
              </a:lnSpc>
              <a:spcBef>
                <a:spcPts val="1600"/>
              </a:spcBef>
              <a:spcAft>
                <a:spcPts val="0"/>
              </a:spcAft>
              <a:buSzPts val="1200"/>
              <a:buChar char="■"/>
              <a:defRPr sz="1200"/>
            </a:lvl6pPr>
            <a:lvl7pPr marL="3200400" lvl="6" indent="-304800" algn="l">
              <a:lnSpc>
                <a:spcPct val="100000"/>
              </a:lnSpc>
              <a:spcBef>
                <a:spcPts val="1600"/>
              </a:spcBef>
              <a:spcAft>
                <a:spcPts val="0"/>
              </a:spcAft>
              <a:buSzPts val="1200"/>
              <a:buChar char="●"/>
              <a:defRPr sz="1200"/>
            </a:lvl7pPr>
            <a:lvl8pPr marL="3657600" lvl="7" indent="-304800" algn="l">
              <a:lnSpc>
                <a:spcPct val="100000"/>
              </a:lnSpc>
              <a:spcBef>
                <a:spcPts val="1600"/>
              </a:spcBef>
              <a:spcAft>
                <a:spcPts val="0"/>
              </a:spcAft>
              <a:buSzPts val="1200"/>
              <a:buChar char="○"/>
              <a:defRPr sz="1200"/>
            </a:lvl8pPr>
            <a:lvl9pPr marL="4114800" lvl="8" indent="-304800" algn="l">
              <a:lnSpc>
                <a:spcPct val="100000"/>
              </a:lnSpc>
              <a:spcBef>
                <a:spcPts val="1600"/>
              </a:spcBef>
              <a:spcAft>
                <a:spcPts val="1600"/>
              </a:spcAft>
              <a:buSzPts val="1200"/>
              <a:buChar char="■"/>
              <a:defRPr sz="1200"/>
            </a:lvl9pPr>
          </a:lstStyle>
          <a:p>
            <a:endParaRPr/>
          </a:p>
        </p:txBody>
      </p:sp>
      <p:sp>
        <p:nvSpPr>
          <p:cNvPr id="109" name="Google Shape;109;p105"/>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105"/>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
    <p:spTree>
      <p:nvGrpSpPr>
        <p:cNvPr id="1" name="Shape 12"/>
        <p:cNvGrpSpPr/>
        <p:nvPr/>
      </p:nvGrpSpPr>
      <p:grpSpPr>
        <a:xfrm>
          <a:off x="0" y="0"/>
          <a:ext cx="0" cy="0"/>
          <a:chOff x="0" y="0"/>
          <a:chExt cx="0" cy="0"/>
        </a:xfrm>
      </p:grpSpPr>
      <p:sp>
        <p:nvSpPr>
          <p:cNvPr id="13" name="Google Shape;13;p88"/>
          <p:cNvSpPr txBox="1">
            <a:spLocks noGrp="1"/>
          </p:cNvSpPr>
          <p:nvPr>
            <p:ph type="ctrTitle"/>
          </p:nvPr>
        </p:nvSpPr>
        <p:spPr>
          <a:xfrm>
            <a:off x="1394950" y="3598868"/>
            <a:ext cx="3187500" cy="786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1800"/>
              <a:buFont typeface="Catamaran"/>
              <a:buNone/>
              <a:defRPr sz="1800">
                <a:latin typeface="Catamaran"/>
                <a:ea typeface="Catamaran"/>
                <a:cs typeface="Catamaran"/>
                <a:sym typeface="Catamara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4" name="Google Shape;14;p88"/>
          <p:cNvSpPr txBox="1">
            <a:spLocks noGrp="1"/>
          </p:cNvSpPr>
          <p:nvPr>
            <p:ph type="subTitle" idx="1"/>
          </p:nvPr>
        </p:nvSpPr>
        <p:spPr>
          <a:xfrm>
            <a:off x="1394950" y="662775"/>
            <a:ext cx="3638100" cy="2517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700"/>
              <a:buFont typeface="Architects Daughter"/>
              <a:buNone/>
              <a:defRPr sz="2700">
                <a:latin typeface="Architects Daughter"/>
                <a:ea typeface="Architects Daughter"/>
                <a:cs typeface="Architects Daughter"/>
                <a:sym typeface="Architects Daughter"/>
              </a:defRPr>
            </a:lvl1pPr>
            <a:lvl2pPr lvl="1"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2pPr>
            <a:lvl3pPr lvl="2"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3pPr>
            <a:lvl4pPr lvl="3"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4pPr>
            <a:lvl5pPr lvl="4"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5pPr>
            <a:lvl6pPr lvl="5"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6pPr>
            <a:lvl7pPr lvl="6"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7pPr>
            <a:lvl8pPr lvl="7"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8pPr>
            <a:lvl9pPr lvl="8" algn="l">
              <a:lnSpc>
                <a:spcPct val="100000"/>
              </a:lnSpc>
              <a:spcBef>
                <a:spcPts val="0"/>
              </a:spcBef>
              <a:spcAft>
                <a:spcPts val="0"/>
              </a:spcAft>
              <a:buSzPts val="2800"/>
              <a:buFont typeface="Architects Daughter"/>
              <a:buNone/>
              <a:defRPr sz="2800">
                <a:latin typeface="Architects Daughter"/>
                <a:ea typeface="Architects Daughter"/>
                <a:cs typeface="Architects Daughter"/>
                <a:sym typeface="Architects Daughte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1"/>
        <p:cNvGrpSpPr/>
        <p:nvPr/>
      </p:nvGrpSpPr>
      <p:grpSpPr>
        <a:xfrm>
          <a:off x="0" y="0"/>
          <a:ext cx="0" cy="0"/>
          <a:chOff x="0" y="0"/>
          <a:chExt cx="0" cy="0"/>
        </a:xfrm>
      </p:grpSpPr>
      <p:sp>
        <p:nvSpPr>
          <p:cNvPr id="112" name="Google Shape;112;p106"/>
          <p:cNvSpPr txBox="1">
            <a:spLocks noGrp="1"/>
          </p:cNvSpPr>
          <p:nvPr>
            <p:ph type="body" idx="1"/>
          </p:nvPr>
        </p:nvSpPr>
        <p:spPr>
          <a:xfrm>
            <a:off x="977163" y="2591037"/>
            <a:ext cx="2366400" cy="20583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
        <p:nvSpPr>
          <p:cNvPr id="113" name="Google Shape;113;p106"/>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106"/>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106"/>
          <p:cNvSpPr txBox="1">
            <a:spLocks noGrp="1"/>
          </p:cNvSpPr>
          <p:nvPr>
            <p:ph type="body" idx="2"/>
          </p:nvPr>
        </p:nvSpPr>
        <p:spPr>
          <a:xfrm>
            <a:off x="4251063" y="2591037"/>
            <a:ext cx="2366400" cy="20583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6"/>
        <p:cNvGrpSpPr/>
        <p:nvPr/>
      </p:nvGrpSpPr>
      <p:grpSpPr>
        <a:xfrm>
          <a:off x="0" y="0"/>
          <a:ext cx="0" cy="0"/>
          <a:chOff x="0" y="0"/>
          <a:chExt cx="0" cy="0"/>
        </a:xfrm>
      </p:grpSpPr>
      <p:sp>
        <p:nvSpPr>
          <p:cNvPr id="117" name="Google Shape;117;p107"/>
          <p:cNvSpPr/>
          <p:nvPr/>
        </p:nvSpPr>
        <p:spPr>
          <a:xfrm>
            <a:off x="-50175" y="300150"/>
            <a:ext cx="4722600" cy="719100"/>
          </a:xfrm>
          <a:prstGeom prst="rect">
            <a:avLst/>
          </a:prstGeom>
          <a:solidFill>
            <a:srgbClr val="FFFFFF"/>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107"/>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19" name="Google Shape;119;p107"/>
          <p:cNvPicPr preferRelativeResize="0"/>
          <p:nvPr/>
        </p:nvPicPr>
        <p:blipFill rotWithShape="1">
          <a:blip r:embed="rId2">
            <a:alphaModFix/>
          </a:blip>
          <a:srcRect/>
          <a:stretch/>
        </p:blipFill>
        <p:spPr>
          <a:xfrm rot="-5400000">
            <a:off x="1343199" y="-722175"/>
            <a:ext cx="4001225" cy="764087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0"/>
        <p:cNvGrpSpPr/>
        <p:nvPr/>
      </p:nvGrpSpPr>
      <p:grpSpPr>
        <a:xfrm>
          <a:off x="0" y="0"/>
          <a:ext cx="0" cy="0"/>
          <a:chOff x="0" y="0"/>
          <a:chExt cx="0" cy="0"/>
        </a:xfrm>
      </p:grpSpPr>
      <p:sp>
        <p:nvSpPr>
          <p:cNvPr id="121" name="Google Shape;121;p108"/>
          <p:cNvSpPr/>
          <p:nvPr/>
        </p:nvSpPr>
        <p:spPr>
          <a:xfrm>
            <a:off x="726600" y="0"/>
            <a:ext cx="4921200" cy="1388400"/>
          </a:xfrm>
          <a:prstGeom prst="rect">
            <a:avLst/>
          </a:prstGeom>
          <a:solidFill>
            <a:srgbClr val="FFFFFF"/>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108"/>
          <p:cNvSpPr txBox="1">
            <a:spLocks noGrp="1"/>
          </p:cNvSpPr>
          <p:nvPr>
            <p:ph type="title"/>
          </p:nvPr>
        </p:nvSpPr>
        <p:spPr>
          <a:xfrm>
            <a:off x="1063200" y="367900"/>
            <a:ext cx="4497900" cy="1020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3"/>
        <p:cNvGrpSpPr/>
        <p:nvPr/>
      </p:nvGrpSpPr>
      <p:grpSpPr>
        <a:xfrm>
          <a:off x="0" y="0"/>
          <a:ext cx="0" cy="0"/>
          <a:chOff x="0" y="0"/>
          <a:chExt cx="0" cy="0"/>
        </a:xfrm>
      </p:grpSpPr>
      <p:pic>
        <p:nvPicPr>
          <p:cNvPr id="124" name="Google Shape;124;p109"/>
          <p:cNvPicPr preferRelativeResize="0"/>
          <p:nvPr/>
        </p:nvPicPr>
        <p:blipFill rotWithShape="1">
          <a:blip r:embed="rId2">
            <a:alphaModFix/>
          </a:blip>
          <a:srcRect/>
          <a:stretch/>
        </p:blipFill>
        <p:spPr>
          <a:xfrm rot="-5400000">
            <a:off x="2758488" y="-463550"/>
            <a:ext cx="3627026" cy="6417823"/>
          </a:xfrm>
          <a:prstGeom prst="rect">
            <a:avLst/>
          </a:prstGeom>
          <a:noFill/>
          <a:ln>
            <a:noFill/>
          </a:ln>
        </p:spPr>
      </p:pic>
      <p:sp>
        <p:nvSpPr>
          <p:cNvPr id="125" name="Google Shape;125;p109"/>
          <p:cNvSpPr txBox="1">
            <a:spLocks noGrp="1"/>
          </p:cNvSpPr>
          <p:nvPr>
            <p:ph type="title" hasCustomPrompt="1"/>
          </p:nvPr>
        </p:nvSpPr>
        <p:spPr>
          <a:xfrm>
            <a:off x="2271775" y="1542250"/>
            <a:ext cx="4600500" cy="1420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a:r>
              <a:t>xx%</a:t>
            </a:r>
          </a:p>
        </p:txBody>
      </p:sp>
      <p:sp>
        <p:nvSpPr>
          <p:cNvPr id="126" name="Google Shape;126;p109"/>
          <p:cNvSpPr txBox="1">
            <a:spLocks noGrp="1"/>
          </p:cNvSpPr>
          <p:nvPr>
            <p:ph type="body" idx="1"/>
          </p:nvPr>
        </p:nvSpPr>
        <p:spPr>
          <a:xfrm>
            <a:off x="2984250" y="2915600"/>
            <a:ext cx="3175500" cy="708000"/>
          </a:xfrm>
          <a:prstGeom prst="rect">
            <a:avLst/>
          </a:prstGeom>
          <a:noFill/>
          <a:ln>
            <a:noFill/>
          </a:ln>
        </p:spPr>
        <p:txBody>
          <a:bodyPr spcFirstLastPara="1" wrap="square" lIns="91425" tIns="91425" rIns="91425" bIns="91425" anchor="t" anchorCtr="0">
            <a:noAutofit/>
          </a:bodyPr>
          <a:lstStyle>
            <a:lvl1pPr marL="457200" lvl="0" indent="-342900" algn="ctr">
              <a:lnSpc>
                <a:spcPct val="100000"/>
              </a:lnSpc>
              <a:spcBef>
                <a:spcPts val="0"/>
              </a:spcBef>
              <a:spcAft>
                <a:spcPts val="0"/>
              </a:spcAft>
              <a:buSzPts val="1800"/>
              <a:buChar char="●"/>
              <a:defRPr/>
            </a:lvl1pPr>
            <a:lvl2pPr marL="914400" lvl="1" indent="-342900" algn="ctr">
              <a:lnSpc>
                <a:spcPct val="100000"/>
              </a:lnSpc>
              <a:spcBef>
                <a:spcPts val="1600"/>
              </a:spcBef>
              <a:spcAft>
                <a:spcPts val="0"/>
              </a:spcAft>
              <a:buSzPts val="1800"/>
              <a:buChar char="○"/>
              <a:defRPr sz="1800"/>
            </a:lvl2pPr>
            <a:lvl3pPr marL="1371600" lvl="2" indent="-342900" algn="ctr">
              <a:lnSpc>
                <a:spcPct val="100000"/>
              </a:lnSpc>
              <a:spcBef>
                <a:spcPts val="1600"/>
              </a:spcBef>
              <a:spcAft>
                <a:spcPts val="0"/>
              </a:spcAft>
              <a:buSzPts val="1800"/>
              <a:buChar char="■"/>
              <a:defRPr sz="1800"/>
            </a:lvl3pPr>
            <a:lvl4pPr marL="1828800" lvl="3" indent="-342900" algn="ctr">
              <a:lnSpc>
                <a:spcPct val="100000"/>
              </a:lnSpc>
              <a:spcBef>
                <a:spcPts val="1600"/>
              </a:spcBef>
              <a:spcAft>
                <a:spcPts val="0"/>
              </a:spcAft>
              <a:buSzPts val="1800"/>
              <a:buChar char="●"/>
              <a:defRPr sz="1800"/>
            </a:lvl4pPr>
            <a:lvl5pPr marL="2286000" lvl="4" indent="-342900" algn="ctr">
              <a:lnSpc>
                <a:spcPct val="100000"/>
              </a:lnSpc>
              <a:spcBef>
                <a:spcPts val="1600"/>
              </a:spcBef>
              <a:spcAft>
                <a:spcPts val="0"/>
              </a:spcAft>
              <a:buSzPts val="1800"/>
              <a:buChar char="○"/>
              <a:defRPr sz="1800"/>
            </a:lvl5pPr>
            <a:lvl6pPr marL="2743200" lvl="5" indent="-342900" algn="ctr">
              <a:lnSpc>
                <a:spcPct val="100000"/>
              </a:lnSpc>
              <a:spcBef>
                <a:spcPts val="1600"/>
              </a:spcBef>
              <a:spcAft>
                <a:spcPts val="0"/>
              </a:spcAft>
              <a:buSzPts val="1800"/>
              <a:buChar char="■"/>
              <a:defRPr sz="1800"/>
            </a:lvl6pPr>
            <a:lvl7pPr marL="3200400" lvl="6" indent="-342900" algn="ctr">
              <a:lnSpc>
                <a:spcPct val="100000"/>
              </a:lnSpc>
              <a:spcBef>
                <a:spcPts val="1600"/>
              </a:spcBef>
              <a:spcAft>
                <a:spcPts val="0"/>
              </a:spcAft>
              <a:buSzPts val="1800"/>
              <a:buChar char="●"/>
              <a:defRPr sz="1800"/>
            </a:lvl7pPr>
            <a:lvl8pPr marL="3657600" lvl="7" indent="-342900" algn="ctr">
              <a:lnSpc>
                <a:spcPct val="100000"/>
              </a:lnSpc>
              <a:spcBef>
                <a:spcPts val="1600"/>
              </a:spcBef>
              <a:spcAft>
                <a:spcPts val="0"/>
              </a:spcAft>
              <a:buSzPts val="1800"/>
              <a:buChar char="○"/>
              <a:defRPr sz="1800"/>
            </a:lvl8pPr>
            <a:lvl9pPr marL="4114800" lvl="8" indent="-342900" algn="ctr">
              <a:lnSpc>
                <a:spcPct val="100000"/>
              </a:lnSpc>
              <a:spcBef>
                <a:spcPts val="1600"/>
              </a:spcBef>
              <a:spcAft>
                <a:spcPts val="1600"/>
              </a:spcAft>
              <a:buSzPts val="1800"/>
              <a:buChar char="■"/>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
  <p:cSld name="SECTION_HEADER_1">
    <p:spTree>
      <p:nvGrpSpPr>
        <p:cNvPr id="1" name="Shape 128"/>
        <p:cNvGrpSpPr/>
        <p:nvPr/>
      </p:nvGrpSpPr>
      <p:grpSpPr>
        <a:xfrm>
          <a:off x="0" y="0"/>
          <a:ext cx="0" cy="0"/>
          <a:chOff x="0" y="0"/>
          <a:chExt cx="0" cy="0"/>
        </a:xfrm>
      </p:grpSpPr>
      <p:sp>
        <p:nvSpPr>
          <p:cNvPr id="129" name="Google Shape;129;p111"/>
          <p:cNvSpPr txBox="1">
            <a:spLocks noGrp="1"/>
          </p:cNvSpPr>
          <p:nvPr>
            <p:ph type="title"/>
          </p:nvPr>
        </p:nvSpPr>
        <p:spPr>
          <a:xfrm rot="-751593">
            <a:off x="1985584" y="3475404"/>
            <a:ext cx="2471738" cy="514743"/>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0" name="Google Shape;130;p111"/>
          <p:cNvSpPr txBox="1">
            <a:spLocks noGrp="1"/>
          </p:cNvSpPr>
          <p:nvPr>
            <p:ph type="subTitle" idx="1"/>
          </p:nvPr>
        </p:nvSpPr>
        <p:spPr>
          <a:xfrm rot="-739912">
            <a:off x="1652287" y="3899950"/>
            <a:ext cx="3341703" cy="792571"/>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Numbers">
  <p:cSld name="TITLE_ONLY_3">
    <p:spTree>
      <p:nvGrpSpPr>
        <p:cNvPr id="1" name="Shape 131"/>
        <p:cNvGrpSpPr/>
        <p:nvPr/>
      </p:nvGrpSpPr>
      <p:grpSpPr>
        <a:xfrm>
          <a:off x="0" y="0"/>
          <a:ext cx="0" cy="0"/>
          <a:chOff x="0" y="0"/>
          <a:chExt cx="0" cy="0"/>
        </a:xfrm>
      </p:grpSpPr>
      <p:sp>
        <p:nvSpPr>
          <p:cNvPr id="132" name="Google Shape;132;p112"/>
          <p:cNvSpPr/>
          <p:nvPr/>
        </p:nvSpPr>
        <p:spPr>
          <a:xfrm>
            <a:off x="-50175" y="300150"/>
            <a:ext cx="4722600" cy="719100"/>
          </a:xfrm>
          <a:prstGeom prst="rect">
            <a:avLst/>
          </a:prstGeom>
          <a:solidFill>
            <a:srgbClr val="FFFFFF"/>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12"/>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34" name="Google Shape;134;p112"/>
          <p:cNvPicPr preferRelativeResize="0"/>
          <p:nvPr/>
        </p:nvPicPr>
        <p:blipFill rotWithShape="1">
          <a:blip r:embed="rId2">
            <a:alphaModFix/>
          </a:blip>
          <a:srcRect/>
          <a:stretch/>
        </p:blipFill>
        <p:spPr>
          <a:xfrm rot="-5400000">
            <a:off x="1343199" y="-722175"/>
            <a:ext cx="4001225" cy="7640874"/>
          </a:xfrm>
          <a:prstGeom prst="rect">
            <a:avLst/>
          </a:prstGeom>
          <a:noFill/>
          <a:ln>
            <a:noFill/>
          </a:ln>
        </p:spPr>
      </p:pic>
      <p:sp>
        <p:nvSpPr>
          <p:cNvPr id="135" name="Google Shape;135;p112"/>
          <p:cNvSpPr txBox="1">
            <a:spLocks noGrp="1"/>
          </p:cNvSpPr>
          <p:nvPr>
            <p:ph type="subTitle" idx="1"/>
          </p:nvPr>
        </p:nvSpPr>
        <p:spPr>
          <a:xfrm>
            <a:off x="1230498" y="2485975"/>
            <a:ext cx="1880400" cy="518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6" name="Google Shape;136;p112"/>
          <p:cNvSpPr txBox="1">
            <a:spLocks noGrp="1"/>
          </p:cNvSpPr>
          <p:nvPr>
            <p:ph type="title" idx="2"/>
          </p:nvPr>
        </p:nvSpPr>
        <p:spPr>
          <a:xfrm>
            <a:off x="1230488" y="1721075"/>
            <a:ext cx="1880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37" name="Google Shape;137;p112"/>
          <p:cNvSpPr txBox="1">
            <a:spLocks noGrp="1"/>
          </p:cNvSpPr>
          <p:nvPr>
            <p:ph type="subTitle" idx="3"/>
          </p:nvPr>
        </p:nvSpPr>
        <p:spPr>
          <a:xfrm>
            <a:off x="3837123" y="2485975"/>
            <a:ext cx="1880400" cy="518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8" name="Google Shape;138;p112"/>
          <p:cNvSpPr txBox="1">
            <a:spLocks noGrp="1"/>
          </p:cNvSpPr>
          <p:nvPr>
            <p:ph type="title" idx="4"/>
          </p:nvPr>
        </p:nvSpPr>
        <p:spPr>
          <a:xfrm>
            <a:off x="3837113" y="1721075"/>
            <a:ext cx="1880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139" name="Google Shape;139;p112"/>
          <p:cNvSpPr txBox="1">
            <a:spLocks noGrp="1"/>
          </p:cNvSpPr>
          <p:nvPr>
            <p:ph type="subTitle" idx="5"/>
          </p:nvPr>
        </p:nvSpPr>
        <p:spPr>
          <a:xfrm>
            <a:off x="2533811" y="3957350"/>
            <a:ext cx="1880400" cy="518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0" name="Google Shape;140;p112"/>
          <p:cNvSpPr txBox="1">
            <a:spLocks noGrp="1"/>
          </p:cNvSpPr>
          <p:nvPr>
            <p:ph type="title" idx="6"/>
          </p:nvPr>
        </p:nvSpPr>
        <p:spPr>
          <a:xfrm>
            <a:off x="2533788" y="3192450"/>
            <a:ext cx="1880400" cy="741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1">
  <p:cSld name="SECTION_HEADER_1_1">
    <p:spTree>
      <p:nvGrpSpPr>
        <p:cNvPr id="1" name="Shape 141"/>
        <p:cNvGrpSpPr/>
        <p:nvPr/>
      </p:nvGrpSpPr>
      <p:grpSpPr>
        <a:xfrm>
          <a:off x="0" y="0"/>
          <a:ext cx="0" cy="0"/>
          <a:chOff x="0" y="0"/>
          <a:chExt cx="0" cy="0"/>
        </a:xfrm>
      </p:grpSpPr>
      <p:sp>
        <p:nvSpPr>
          <p:cNvPr id="142" name="Google Shape;142;p113"/>
          <p:cNvSpPr txBox="1">
            <a:spLocks noGrp="1"/>
          </p:cNvSpPr>
          <p:nvPr>
            <p:ph type="title"/>
          </p:nvPr>
        </p:nvSpPr>
        <p:spPr>
          <a:xfrm rot="-118108">
            <a:off x="3581953" y="3412981"/>
            <a:ext cx="2471659" cy="514804"/>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3" name="Google Shape;143;p113"/>
          <p:cNvSpPr txBox="1">
            <a:spLocks noGrp="1"/>
          </p:cNvSpPr>
          <p:nvPr>
            <p:ph type="subTitle" idx="1"/>
          </p:nvPr>
        </p:nvSpPr>
        <p:spPr>
          <a:xfrm rot="-106489">
            <a:off x="3143571" y="3846585"/>
            <a:ext cx="3341803" cy="792673"/>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ercentages">
  <p:cSld name="TITLE_ONLY_1_2_1">
    <p:spTree>
      <p:nvGrpSpPr>
        <p:cNvPr id="1" name="Shape 144"/>
        <p:cNvGrpSpPr/>
        <p:nvPr/>
      </p:nvGrpSpPr>
      <p:grpSpPr>
        <a:xfrm>
          <a:off x="0" y="0"/>
          <a:ext cx="0" cy="0"/>
          <a:chOff x="0" y="0"/>
          <a:chExt cx="0" cy="0"/>
        </a:xfrm>
      </p:grpSpPr>
      <p:pic>
        <p:nvPicPr>
          <p:cNvPr id="145" name="Google Shape;145;p114"/>
          <p:cNvPicPr preferRelativeResize="0"/>
          <p:nvPr/>
        </p:nvPicPr>
        <p:blipFill rotWithShape="1">
          <a:blip r:embed="rId2">
            <a:alphaModFix/>
          </a:blip>
          <a:srcRect/>
          <a:stretch/>
        </p:blipFill>
        <p:spPr>
          <a:xfrm>
            <a:off x="454950" y="-670575"/>
            <a:ext cx="6873224" cy="7403076"/>
          </a:xfrm>
          <a:prstGeom prst="rect">
            <a:avLst/>
          </a:prstGeom>
          <a:noFill/>
          <a:ln>
            <a:noFill/>
          </a:ln>
        </p:spPr>
      </p:pic>
      <p:sp>
        <p:nvSpPr>
          <p:cNvPr id="146" name="Google Shape;146;p114"/>
          <p:cNvSpPr txBox="1">
            <a:spLocks noGrp="1"/>
          </p:cNvSpPr>
          <p:nvPr>
            <p:ph type="subTitle" idx="1"/>
          </p:nvPr>
        </p:nvSpPr>
        <p:spPr>
          <a:xfrm>
            <a:off x="3838275" y="1547900"/>
            <a:ext cx="28500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7" name="Google Shape;147;p114"/>
          <p:cNvSpPr txBox="1">
            <a:spLocks noGrp="1"/>
          </p:cNvSpPr>
          <p:nvPr>
            <p:ph type="title"/>
          </p:nvPr>
        </p:nvSpPr>
        <p:spPr>
          <a:xfrm>
            <a:off x="1334775" y="1547900"/>
            <a:ext cx="18804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
        <p:nvSpPr>
          <p:cNvPr id="148" name="Google Shape;148;p114"/>
          <p:cNvSpPr txBox="1">
            <a:spLocks noGrp="1"/>
          </p:cNvSpPr>
          <p:nvPr>
            <p:ph type="subTitle" idx="2"/>
          </p:nvPr>
        </p:nvSpPr>
        <p:spPr>
          <a:xfrm>
            <a:off x="3838275" y="2664400"/>
            <a:ext cx="28500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49" name="Google Shape;149;p114"/>
          <p:cNvSpPr txBox="1">
            <a:spLocks noGrp="1"/>
          </p:cNvSpPr>
          <p:nvPr>
            <p:ph type="title" idx="3"/>
          </p:nvPr>
        </p:nvSpPr>
        <p:spPr>
          <a:xfrm>
            <a:off x="1334775" y="2664400"/>
            <a:ext cx="18804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
        <p:nvSpPr>
          <p:cNvPr id="150" name="Google Shape;150;p114"/>
          <p:cNvSpPr txBox="1">
            <a:spLocks noGrp="1"/>
          </p:cNvSpPr>
          <p:nvPr>
            <p:ph type="subTitle" idx="4"/>
          </p:nvPr>
        </p:nvSpPr>
        <p:spPr>
          <a:xfrm>
            <a:off x="3838275" y="3780900"/>
            <a:ext cx="28500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1" name="Google Shape;151;p114"/>
          <p:cNvSpPr txBox="1">
            <a:spLocks noGrp="1"/>
          </p:cNvSpPr>
          <p:nvPr>
            <p:ph type="title" idx="5"/>
          </p:nvPr>
        </p:nvSpPr>
        <p:spPr>
          <a:xfrm>
            <a:off x="1334775" y="3780900"/>
            <a:ext cx="1880400" cy="741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7200"/>
              <a:buNone/>
              <a:defRPr sz="7200"/>
            </a:lvl1pPr>
            <a:lvl2pPr lvl="1" algn="l">
              <a:lnSpc>
                <a:spcPct val="100000"/>
              </a:lnSpc>
              <a:spcBef>
                <a:spcPts val="0"/>
              </a:spcBef>
              <a:spcAft>
                <a:spcPts val="0"/>
              </a:spcAft>
              <a:buSzPts val="7200"/>
              <a:buNone/>
              <a:defRPr sz="7200"/>
            </a:lvl2pPr>
            <a:lvl3pPr lvl="2" algn="l">
              <a:lnSpc>
                <a:spcPct val="100000"/>
              </a:lnSpc>
              <a:spcBef>
                <a:spcPts val="0"/>
              </a:spcBef>
              <a:spcAft>
                <a:spcPts val="0"/>
              </a:spcAft>
              <a:buSzPts val="7200"/>
              <a:buNone/>
              <a:defRPr sz="7200"/>
            </a:lvl3pPr>
            <a:lvl4pPr lvl="3" algn="l">
              <a:lnSpc>
                <a:spcPct val="100000"/>
              </a:lnSpc>
              <a:spcBef>
                <a:spcPts val="0"/>
              </a:spcBef>
              <a:spcAft>
                <a:spcPts val="0"/>
              </a:spcAft>
              <a:buSzPts val="7200"/>
              <a:buNone/>
              <a:defRPr sz="7200"/>
            </a:lvl4pPr>
            <a:lvl5pPr lvl="4" algn="l">
              <a:lnSpc>
                <a:spcPct val="100000"/>
              </a:lnSpc>
              <a:spcBef>
                <a:spcPts val="0"/>
              </a:spcBef>
              <a:spcAft>
                <a:spcPts val="0"/>
              </a:spcAft>
              <a:buSzPts val="7200"/>
              <a:buNone/>
              <a:defRPr sz="7200"/>
            </a:lvl5pPr>
            <a:lvl6pPr lvl="5" algn="l">
              <a:lnSpc>
                <a:spcPct val="100000"/>
              </a:lnSpc>
              <a:spcBef>
                <a:spcPts val="0"/>
              </a:spcBef>
              <a:spcAft>
                <a:spcPts val="0"/>
              </a:spcAft>
              <a:buSzPts val="7200"/>
              <a:buNone/>
              <a:defRPr sz="7200"/>
            </a:lvl6pPr>
            <a:lvl7pPr lvl="6" algn="l">
              <a:lnSpc>
                <a:spcPct val="100000"/>
              </a:lnSpc>
              <a:spcBef>
                <a:spcPts val="0"/>
              </a:spcBef>
              <a:spcAft>
                <a:spcPts val="0"/>
              </a:spcAft>
              <a:buSzPts val="7200"/>
              <a:buNone/>
              <a:defRPr sz="7200"/>
            </a:lvl7pPr>
            <a:lvl8pPr lvl="7" algn="l">
              <a:lnSpc>
                <a:spcPct val="100000"/>
              </a:lnSpc>
              <a:spcBef>
                <a:spcPts val="0"/>
              </a:spcBef>
              <a:spcAft>
                <a:spcPts val="0"/>
              </a:spcAft>
              <a:buSzPts val="7200"/>
              <a:buNone/>
              <a:defRPr sz="7200"/>
            </a:lvl8pPr>
            <a:lvl9pPr lvl="8" algn="l">
              <a:lnSpc>
                <a:spcPct val="100000"/>
              </a:lnSpc>
              <a:spcBef>
                <a:spcPts val="0"/>
              </a:spcBef>
              <a:spcAft>
                <a:spcPts val="0"/>
              </a:spcAft>
              <a:buSzPts val="7200"/>
              <a:buNone/>
              <a:defRPr sz="72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Two Columns  1">
  <p:cSld name="TITLE_ONLY_1_2_2">
    <p:spTree>
      <p:nvGrpSpPr>
        <p:cNvPr id="1" name="Shape 152"/>
        <p:cNvGrpSpPr/>
        <p:nvPr/>
      </p:nvGrpSpPr>
      <p:grpSpPr>
        <a:xfrm>
          <a:off x="0" y="0"/>
          <a:ext cx="0" cy="0"/>
          <a:chOff x="0" y="0"/>
          <a:chExt cx="0" cy="0"/>
        </a:xfrm>
      </p:grpSpPr>
      <p:sp>
        <p:nvSpPr>
          <p:cNvPr id="153" name="Google Shape;153;p115"/>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115"/>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 name="Google Shape;155;p115"/>
          <p:cNvSpPr txBox="1">
            <a:spLocks noGrp="1"/>
          </p:cNvSpPr>
          <p:nvPr>
            <p:ph type="title" idx="2"/>
          </p:nvPr>
        </p:nvSpPr>
        <p:spPr>
          <a:xfrm>
            <a:off x="1260376" y="3099050"/>
            <a:ext cx="21186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6" name="Google Shape;156;p115"/>
          <p:cNvSpPr txBox="1">
            <a:spLocks noGrp="1"/>
          </p:cNvSpPr>
          <p:nvPr>
            <p:ph type="subTitle" idx="1"/>
          </p:nvPr>
        </p:nvSpPr>
        <p:spPr>
          <a:xfrm>
            <a:off x="1260376" y="3585450"/>
            <a:ext cx="21186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57" name="Google Shape;157;p115"/>
          <p:cNvSpPr txBox="1">
            <a:spLocks noGrp="1"/>
          </p:cNvSpPr>
          <p:nvPr>
            <p:ph type="title" idx="3"/>
          </p:nvPr>
        </p:nvSpPr>
        <p:spPr>
          <a:xfrm>
            <a:off x="4407027" y="3099050"/>
            <a:ext cx="21186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58" name="Google Shape;158;p115"/>
          <p:cNvSpPr txBox="1">
            <a:spLocks noGrp="1"/>
          </p:cNvSpPr>
          <p:nvPr>
            <p:ph type="subTitle" idx="4"/>
          </p:nvPr>
        </p:nvSpPr>
        <p:spPr>
          <a:xfrm>
            <a:off x="4407027" y="3585450"/>
            <a:ext cx="2118600" cy="968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89"/>
          <p:cNvSpPr txBox="1">
            <a:spLocks noGrp="1"/>
          </p:cNvSpPr>
          <p:nvPr>
            <p:ph type="body" idx="1"/>
          </p:nvPr>
        </p:nvSpPr>
        <p:spPr>
          <a:xfrm>
            <a:off x="706600" y="1450925"/>
            <a:ext cx="7702200" cy="31179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00000"/>
              </a:lnSpc>
              <a:spcBef>
                <a:spcPts val="1600"/>
              </a:spcBef>
              <a:spcAft>
                <a:spcPts val="0"/>
              </a:spcAft>
              <a:buSzPts val="1200"/>
              <a:buChar char="○"/>
              <a:defRPr sz="1200"/>
            </a:lvl2pPr>
            <a:lvl3pPr marL="1371600" lvl="2" indent="-304800" algn="l">
              <a:lnSpc>
                <a:spcPct val="100000"/>
              </a:lnSpc>
              <a:spcBef>
                <a:spcPts val="1600"/>
              </a:spcBef>
              <a:spcAft>
                <a:spcPts val="0"/>
              </a:spcAft>
              <a:buSzPts val="1200"/>
              <a:buChar char="■"/>
              <a:defRPr sz="1200"/>
            </a:lvl3pPr>
            <a:lvl4pPr marL="1828800" lvl="3" indent="-304800" algn="l">
              <a:lnSpc>
                <a:spcPct val="100000"/>
              </a:lnSpc>
              <a:spcBef>
                <a:spcPts val="1600"/>
              </a:spcBef>
              <a:spcAft>
                <a:spcPts val="0"/>
              </a:spcAft>
              <a:buSzPts val="1200"/>
              <a:buChar char="●"/>
              <a:defRPr sz="1200"/>
            </a:lvl4pPr>
            <a:lvl5pPr marL="2286000" lvl="4" indent="-304800" algn="l">
              <a:lnSpc>
                <a:spcPct val="100000"/>
              </a:lnSpc>
              <a:spcBef>
                <a:spcPts val="1600"/>
              </a:spcBef>
              <a:spcAft>
                <a:spcPts val="0"/>
              </a:spcAft>
              <a:buSzPts val="1200"/>
              <a:buChar char="○"/>
              <a:defRPr sz="1200"/>
            </a:lvl5pPr>
            <a:lvl6pPr marL="2743200" lvl="5" indent="-304800" algn="l">
              <a:lnSpc>
                <a:spcPct val="100000"/>
              </a:lnSpc>
              <a:spcBef>
                <a:spcPts val="1600"/>
              </a:spcBef>
              <a:spcAft>
                <a:spcPts val="0"/>
              </a:spcAft>
              <a:buSzPts val="1200"/>
              <a:buChar char="■"/>
              <a:defRPr sz="1200"/>
            </a:lvl6pPr>
            <a:lvl7pPr marL="3200400" lvl="6" indent="-304800" algn="l">
              <a:lnSpc>
                <a:spcPct val="100000"/>
              </a:lnSpc>
              <a:spcBef>
                <a:spcPts val="1600"/>
              </a:spcBef>
              <a:spcAft>
                <a:spcPts val="0"/>
              </a:spcAft>
              <a:buSzPts val="1200"/>
              <a:buChar char="●"/>
              <a:defRPr sz="1200"/>
            </a:lvl7pPr>
            <a:lvl8pPr marL="3657600" lvl="7" indent="-304800" algn="l">
              <a:lnSpc>
                <a:spcPct val="100000"/>
              </a:lnSpc>
              <a:spcBef>
                <a:spcPts val="1600"/>
              </a:spcBef>
              <a:spcAft>
                <a:spcPts val="0"/>
              </a:spcAft>
              <a:buSzPts val="1200"/>
              <a:buChar char="○"/>
              <a:defRPr sz="1200"/>
            </a:lvl8pPr>
            <a:lvl9pPr marL="4114800" lvl="8" indent="-304800" algn="l">
              <a:lnSpc>
                <a:spcPct val="100000"/>
              </a:lnSpc>
              <a:spcBef>
                <a:spcPts val="1600"/>
              </a:spcBef>
              <a:spcAft>
                <a:spcPts val="1600"/>
              </a:spcAft>
              <a:buSzPts val="1200"/>
              <a:buChar char="■"/>
              <a:defRPr sz="1200"/>
            </a:lvl9pPr>
          </a:lstStyle>
          <a:p>
            <a:endParaRPr/>
          </a:p>
        </p:txBody>
      </p:sp>
      <p:sp>
        <p:nvSpPr>
          <p:cNvPr id="17" name="Google Shape;17;p89"/>
          <p:cNvSpPr/>
          <p:nvPr/>
        </p:nvSpPr>
        <p:spPr>
          <a:xfrm>
            <a:off x="-50175" y="300150"/>
            <a:ext cx="7048800" cy="719100"/>
          </a:xfrm>
          <a:prstGeom prst="rect">
            <a:avLst/>
          </a:prstGeom>
          <a:solidFill>
            <a:srgbClr val="FFFFFF"/>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89"/>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2">
  <p:cSld name="SECTION_HEADER_1_1_1">
    <p:spTree>
      <p:nvGrpSpPr>
        <p:cNvPr id="1" name="Shape 159"/>
        <p:cNvGrpSpPr/>
        <p:nvPr/>
      </p:nvGrpSpPr>
      <p:grpSpPr>
        <a:xfrm>
          <a:off x="0" y="0"/>
          <a:ext cx="0" cy="0"/>
          <a:chOff x="0" y="0"/>
          <a:chExt cx="0" cy="0"/>
        </a:xfrm>
      </p:grpSpPr>
      <p:sp>
        <p:nvSpPr>
          <p:cNvPr id="160" name="Google Shape;160;p116"/>
          <p:cNvSpPr txBox="1">
            <a:spLocks noGrp="1"/>
          </p:cNvSpPr>
          <p:nvPr>
            <p:ph type="title"/>
          </p:nvPr>
        </p:nvSpPr>
        <p:spPr>
          <a:xfrm rot="530765">
            <a:off x="1278700" y="3438716"/>
            <a:ext cx="2471701" cy="514927"/>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61" name="Google Shape;161;p116"/>
          <p:cNvSpPr txBox="1">
            <a:spLocks noGrp="1"/>
          </p:cNvSpPr>
          <p:nvPr>
            <p:ph type="subTitle" idx="1"/>
          </p:nvPr>
        </p:nvSpPr>
        <p:spPr>
          <a:xfrm rot="542320">
            <a:off x="732969" y="3861485"/>
            <a:ext cx="3341797" cy="79258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Text 2">
  <p:cSld name="CAPTION_ONLY_1_1">
    <p:spTree>
      <p:nvGrpSpPr>
        <p:cNvPr id="1" name="Shape 162"/>
        <p:cNvGrpSpPr/>
        <p:nvPr/>
      </p:nvGrpSpPr>
      <p:grpSpPr>
        <a:xfrm>
          <a:off x="0" y="0"/>
          <a:ext cx="0" cy="0"/>
          <a:chOff x="0" y="0"/>
          <a:chExt cx="0" cy="0"/>
        </a:xfrm>
      </p:grpSpPr>
      <p:pic>
        <p:nvPicPr>
          <p:cNvPr id="163" name="Google Shape;163;p117"/>
          <p:cNvPicPr preferRelativeResize="0"/>
          <p:nvPr/>
        </p:nvPicPr>
        <p:blipFill rotWithShape="1">
          <a:blip r:embed="rId2">
            <a:alphaModFix/>
          </a:blip>
          <a:srcRect/>
          <a:stretch/>
        </p:blipFill>
        <p:spPr>
          <a:xfrm>
            <a:off x="5191875" y="0"/>
            <a:ext cx="3761450" cy="4694351"/>
          </a:xfrm>
          <a:prstGeom prst="rect">
            <a:avLst/>
          </a:prstGeom>
          <a:noFill/>
          <a:ln>
            <a:noFill/>
          </a:ln>
        </p:spPr>
      </p:pic>
      <p:sp>
        <p:nvSpPr>
          <p:cNvPr id="164" name="Google Shape;164;p117"/>
          <p:cNvSpPr txBox="1">
            <a:spLocks noGrp="1"/>
          </p:cNvSpPr>
          <p:nvPr>
            <p:ph type="title"/>
          </p:nvPr>
        </p:nvSpPr>
        <p:spPr>
          <a:xfrm>
            <a:off x="5819650" y="1592350"/>
            <a:ext cx="2505900" cy="10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65" name="Google Shape;165;p117"/>
          <p:cNvSpPr txBox="1">
            <a:spLocks noGrp="1"/>
          </p:cNvSpPr>
          <p:nvPr>
            <p:ph type="subTitle" idx="1"/>
          </p:nvPr>
        </p:nvSpPr>
        <p:spPr>
          <a:xfrm>
            <a:off x="5819650" y="2696150"/>
            <a:ext cx="2505900" cy="134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ITLE_ONLY_1_1">
    <p:spTree>
      <p:nvGrpSpPr>
        <p:cNvPr id="1" name="Shape 19"/>
        <p:cNvGrpSpPr/>
        <p:nvPr/>
      </p:nvGrpSpPr>
      <p:grpSpPr>
        <a:xfrm>
          <a:off x="0" y="0"/>
          <a:ext cx="0" cy="0"/>
          <a:chOff x="0" y="0"/>
          <a:chExt cx="0" cy="0"/>
        </a:xfrm>
      </p:grpSpPr>
      <p:sp>
        <p:nvSpPr>
          <p:cNvPr id="20" name="Google Shape;20;p92"/>
          <p:cNvSpPr/>
          <p:nvPr/>
        </p:nvSpPr>
        <p:spPr>
          <a:xfrm>
            <a:off x="-50175" y="300150"/>
            <a:ext cx="9241500" cy="719100"/>
          </a:xfrm>
          <a:prstGeom prst="rect">
            <a:avLst/>
          </a:prstGeom>
          <a:solidFill>
            <a:srgbClr val="FFFFFF"/>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92"/>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92"/>
          <p:cNvSpPr txBox="1">
            <a:spLocks noGrp="1"/>
          </p:cNvSpPr>
          <p:nvPr>
            <p:ph type="title" idx="2"/>
          </p:nvPr>
        </p:nvSpPr>
        <p:spPr>
          <a:xfrm>
            <a:off x="1461319" y="1852500"/>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3" name="Google Shape;23;p92"/>
          <p:cNvSpPr txBox="1">
            <a:spLocks noGrp="1"/>
          </p:cNvSpPr>
          <p:nvPr>
            <p:ph type="subTitle" idx="1"/>
          </p:nvPr>
        </p:nvSpPr>
        <p:spPr>
          <a:xfrm>
            <a:off x="1461325" y="2262700"/>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4" name="Google Shape;24;p92"/>
          <p:cNvSpPr txBox="1">
            <a:spLocks noGrp="1"/>
          </p:cNvSpPr>
          <p:nvPr>
            <p:ph type="title" idx="3"/>
          </p:nvPr>
        </p:nvSpPr>
        <p:spPr>
          <a:xfrm>
            <a:off x="5238281" y="1852500"/>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 name="Google Shape;25;p92"/>
          <p:cNvSpPr txBox="1">
            <a:spLocks noGrp="1"/>
          </p:cNvSpPr>
          <p:nvPr>
            <p:ph type="subTitle" idx="4"/>
          </p:nvPr>
        </p:nvSpPr>
        <p:spPr>
          <a:xfrm>
            <a:off x="5238280" y="2262700"/>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6" name="Google Shape;26;p92"/>
          <p:cNvSpPr txBox="1">
            <a:spLocks noGrp="1"/>
          </p:cNvSpPr>
          <p:nvPr>
            <p:ph type="title" idx="5"/>
          </p:nvPr>
        </p:nvSpPr>
        <p:spPr>
          <a:xfrm>
            <a:off x="1461319" y="31746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7" name="Google Shape;27;p92"/>
          <p:cNvSpPr txBox="1">
            <a:spLocks noGrp="1"/>
          </p:cNvSpPr>
          <p:nvPr>
            <p:ph type="subTitle" idx="6"/>
          </p:nvPr>
        </p:nvSpPr>
        <p:spPr>
          <a:xfrm>
            <a:off x="1461325" y="3584825"/>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8" name="Google Shape;28;p92"/>
          <p:cNvSpPr txBox="1">
            <a:spLocks noGrp="1"/>
          </p:cNvSpPr>
          <p:nvPr>
            <p:ph type="title" idx="7"/>
          </p:nvPr>
        </p:nvSpPr>
        <p:spPr>
          <a:xfrm>
            <a:off x="5238281" y="3174625"/>
            <a:ext cx="2444400" cy="48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9" name="Google Shape;29;p92"/>
          <p:cNvSpPr txBox="1">
            <a:spLocks noGrp="1"/>
          </p:cNvSpPr>
          <p:nvPr>
            <p:ph type="subTitle" idx="8"/>
          </p:nvPr>
        </p:nvSpPr>
        <p:spPr>
          <a:xfrm>
            <a:off x="5238280" y="3584825"/>
            <a:ext cx="2444400" cy="693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91"/>
          <p:cNvSpPr txBox="1">
            <a:spLocks noGrp="1"/>
          </p:cNvSpPr>
          <p:nvPr>
            <p:ph type="title"/>
          </p:nvPr>
        </p:nvSpPr>
        <p:spPr>
          <a:xfrm>
            <a:off x="1369188" y="746250"/>
            <a:ext cx="42381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700"/>
              <a:buNone/>
              <a:defRPr sz="2700" b="1"/>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91"/>
          <p:cNvSpPr txBox="1">
            <a:spLocks noGrp="1"/>
          </p:cNvSpPr>
          <p:nvPr>
            <p:ph type="body" idx="1"/>
          </p:nvPr>
        </p:nvSpPr>
        <p:spPr>
          <a:xfrm>
            <a:off x="1369188" y="1580250"/>
            <a:ext cx="4238100" cy="26646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TITLE_2">
    <p:spTree>
      <p:nvGrpSpPr>
        <p:cNvPr id="1" name="Shape 33"/>
        <p:cNvGrpSpPr/>
        <p:nvPr/>
      </p:nvGrpSpPr>
      <p:grpSpPr>
        <a:xfrm>
          <a:off x="0" y="0"/>
          <a:ext cx="0" cy="0"/>
          <a:chOff x="0" y="0"/>
          <a:chExt cx="0" cy="0"/>
        </a:xfrm>
      </p:grpSpPr>
      <p:grpSp>
        <p:nvGrpSpPr>
          <p:cNvPr id="34" name="Google Shape;34;p90"/>
          <p:cNvGrpSpPr/>
          <p:nvPr/>
        </p:nvGrpSpPr>
        <p:grpSpPr>
          <a:xfrm>
            <a:off x="905796" y="-1057808"/>
            <a:ext cx="7332403" cy="7259105"/>
            <a:chOff x="981117" y="-452759"/>
            <a:chExt cx="7373696" cy="6214455"/>
          </a:xfrm>
        </p:grpSpPr>
        <p:sp>
          <p:nvSpPr>
            <p:cNvPr id="35" name="Google Shape;35;p90"/>
            <p:cNvSpPr/>
            <p:nvPr/>
          </p:nvSpPr>
          <p:spPr>
            <a:xfrm rot="-927981">
              <a:off x="1524243" y="324433"/>
              <a:ext cx="6321122" cy="4679152"/>
            </a:xfrm>
            <a:custGeom>
              <a:avLst/>
              <a:gdLst/>
              <a:ahLst/>
              <a:cxnLst/>
              <a:rect l="l" t="t" r="r" b="b"/>
              <a:pathLst>
                <a:path w="90530" h="67014" extrusionOk="0">
                  <a:moveTo>
                    <a:pt x="12061" y="1"/>
                  </a:moveTo>
                  <a:lnTo>
                    <a:pt x="0" y="46789"/>
                  </a:lnTo>
                  <a:lnTo>
                    <a:pt x="78469" y="67013"/>
                  </a:lnTo>
                  <a:lnTo>
                    <a:pt x="90530" y="20219"/>
                  </a:lnTo>
                  <a:lnTo>
                    <a:pt x="12061" y="1"/>
                  </a:lnTo>
                  <a:close/>
                </a:path>
              </a:pathLst>
            </a:custGeom>
            <a:solidFill>
              <a:srgbClr val="595959">
                <a:alpha val="5411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90"/>
            <p:cNvSpPr/>
            <p:nvPr/>
          </p:nvSpPr>
          <p:spPr>
            <a:xfrm rot="-927981">
              <a:off x="1490611" y="305347"/>
              <a:ext cx="6321122" cy="4679501"/>
            </a:xfrm>
            <a:custGeom>
              <a:avLst/>
              <a:gdLst/>
              <a:ahLst/>
              <a:cxnLst/>
              <a:rect l="l" t="t" r="r" b="b"/>
              <a:pathLst>
                <a:path w="90530" h="67019" extrusionOk="0">
                  <a:moveTo>
                    <a:pt x="12061" y="1"/>
                  </a:moveTo>
                  <a:lnTo>
                    <a:pt x="1" y="46795"/>
                  </a:lnTo>
                  <a:lnTo>
                    <a:pt x="78469" y="67019"/>
                  </a:lnTo>
                  <a:lnTo>
                    <a:pt x="90530" y="20225"/>
                  </a:lnTo>
                  <a:lnTo>
                    <a:pt x="12061" y="1"/>
                  </a:lnTo>
                  <a:close/>
                </a:path>
              </a:pathLst>
            </a:cu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7" name="Google Shape;37;p90"/>
          <p:cNvSpPr/>
          <p:nvPr/>
        </p:nvSpPr>
        <p:spPr>
          <a:xfrm rot="4983645">
            <a:off x="6291354" y="3086931"/>
            <a:ext cx="1727973" cy="2564421"/>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90"/>
          <p:cNvSpPr/>
          <p:nvPr/>
        </p:nvSpPr>
        <p:spPr>
          <a:xfrm rot="-2214114">
            <a:off x="397113" y="678722"/>
            <a:ext cx="2529408" cy="805252"/>
          </a:xfrm>
          <a:custGeom>
            <a:avLst/>
            <a:gdLst/>
            <a:ahLst/>
            <a:cxnLst/>
            <a:rect l="l" t="t" r="r" b="b"/>
            <a:pathLst>
              <a:path w="36226" h="14902" extrusionOk="0">
                <a:moveTo>
                  <a:pt x="991" y="1"/>
                </a:moveTo>
                <a:cubicBezTo>
                  <a:pt x="992" y="1"/>
                  <a:pt x="2172" y="1007"/>
                  <a:pt x="2091" y="1954"/>
                </a:cubicBezTo>
                <a:cubicBezTo>
                  <a:pt x="2015" y="2901"/>
                  <a:pt x="915" y="3473"/>
                  <a:pt x="915" y="3473"/>
                </a:cubicBezTo>
                <a:cubicBezTo>
                  <a:pt x="915" y="3473"/>
                  <a:pt x="2064" y="4469"/>
                  <a:pt x="1977" y="5476"/>
                </a:cubicBezTo>
                <a:cubicBezTo>
                  <a:pt x="1884" y="6477"/>
                  <a:pt x="333" y="7576"/>
                  <a:pt x="333" y="7576"/>
                </a:cubicBezTo>
                <a:cubicBezTo>
                  <a:pt x="333" y="7576"/>
                  <a:pt x="1460" y="8801"/>
                  <a:pt x="1400" y="9465"/>
                </a:cubicBezTo>
                <a:cubicBezTo>
                  <a:pt x="1345" y="10134"/>
                  <a:pt x="1" y="11364"/>
                  <a:pt x="1" y="11364"/>
                </a:cubicBezTo>
                <a:lnTo>
                  <a:pt x="34903" y="14902"/>
                </a:lnTo>
                <a:cubicBezTo>
                  <a:pt x="33053" y="12943"/>
                  <a:pt x="35230" y="11114"/>
                  <a:pt x="35230" y="11114"/>
                </a:cubicBezTo>
                <a:cubicBezTo>
                  <a:pt x="35230" y="11114"/>
                  <a:pt x="34588" y="9993"/>
                  <a:pt x="34495" y="9138"/>
                </a:cubicBezTo>
                <a:cubicBezTo>
                  <a:pt x="34397" y="8289"/>
                  <a:pt x="35905" y="7244"/>
                  <a:pt x="35905" y="7244"/>
                </a:cubicBezTo>
                <a:cubicBezTo>
                  <a:pt x="35905" y="7244"/>
                  <a:pt x="34658" y="6123"/>
                  <a:pt x="34729" y="5291"/>
                </a:cubicBezTo>
                <a:cubicBezTo>
                  <a:pt x="34800" y="4452"/>
                  <a:pt x="36226" y="3565"/>
                  <a:pt x="36226" y="3565"/>
                </a:cubicBezTo>
                <a:lnTo>
                  <a:pt x="991" y="1"/>
                </a:ln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90"/>
          <p:cNvSpPr txBox="1">
            <a:spLocks noGrp="1"/>
          </p:cNvSpPr>
          <p:nvPr>
            <p:ph type="ctrTitle"/>
          </p:nvPr>
        </p:nvSpPr>
        <p:spPr>
          <a:xfrm>
            <a:off x="1371900" y="1162825"/>
            <a:ext cx="6400200" cy="20526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SzPts val="7200"/>
              <a:buNone/>
              <a:defRPr sz="7200" b="1"/>
            </a:lvl1pPr>
            <a:lvl2pPr lvl="1" algn="ctr">
              <a:lnSpc>
                <a:spcPct val="80000"/>
              </a:lnSpc>
              <a:spcBef>
                <a:spcPts val="0"/>
              </a:spcBef>
              <a:spcAft>
                <a:spcPts val="0"/>
              </a:spcAft>
              <a:buSzPts val="7200"/>
              <a:buNone/>
              <a:defRPr sz="7200"/>
            </a:lvl2pPr>
            <a:lvl3pPr lvl="2" algn="ctr">
              <a:lnSpc>
                <a:spcPct val="80000"/>
              </a:lnSpc>
              <a:spcBef>
                <a:spcPts val="0"/>
              </a:spcBef>
              <a:spcAft>
                <a:spcPts val="0"/>
              </a:spcAft>
              <a:buSzPts val="7200"/>
              <a:buNone/>
              <a:defRPr sz="7200"/>
            </a:lvl3pPr>
            <a:lvl4pPr lvl="3" algn="ctr">
              <a:lnSpc>
                <a:spcPct val="80000"/>
              </a:lnSpc>
              <a:spcBef>
                <a:spcPts val="0"/>
              </a:spcBef>
              <a:spcAft>
                <a:spcPts val="0"/>
              </a:spcAft>
              <a:buSzPts val="7200"/>
              <a:buNone/>
              <a:defRPr sz="7200"/>
            </a:lvl4pPr>
            <a:lvl5pPr lvl="4" algn="ctr">
              <a:lnSpc>
                <a:spcPct val="80000"/>
              </a:lnSpc>
              <a:spcBef>
                <a:spcPts val="0"/>
              </a:spcBef>
              <a:spcAft>
                <a:spcPts val="0"/>
              </a:spcAft>
              <a:buSzPts val="7200"/>
              <a:buNone/>
              <a:defRPr sz="7200"/>
            </a:lvl5pPr>
            <a:lvl6pPr lvl="5" algn="ctr">
              <a:lnSpc>
                <a:spcPct val="80000"/>
              </a:lnSpc>
              <a:spcBef>
                <a:spcPts val="0"/>
              </a:spcBef>
              <a:spcAft>
                <a:spcPts val="0"/>
              </a:spcAft>
              <a:buSzPts val="7200"/>
              <a:buNone/>
              <a:defRPr sz="7200"/>
            </a:lvl6pPr>
            <a:lvl7pPr lvl="6" algn="ctr">
              <a:lnSpc>
                <a:spcPct val="80000"/>
              </a:lnSpc>
              <a:spcBef>
                <a:spcPts val="0"/>
              </a:spcBef>
              <a:spcAft>
                <a:spcPts val="0"/>
              </a:spcAft>
              <a:buSzPts val="7200"/>
              <a:buNone/>
              <a:defRPr sz="7200"/>
            </a:lvl7pPr>
            <a:lvl8pPr lvl="7" algn="ctr">
              <a:lnSpc>
                <a:spcPct val="80000"/>
              </a:lnSpc>
              <a:spcBef>
                <a:spcPts val="0"/>
              </a:spcBef>
              <a:spcAft>
                <a:spcPts val="0"/>
              </a:spcAft>
              <a:buSzPts val="7200"/>
              <a:buNone/>
              <a:defRPr sz="7200"/>
            </a:lvl8pPr>
            <a:lvl9pPr lvl="8" algn="ctr">
              <a:lnSpc>
                <a:spcPct val="80000"/>
              </a:lnSpc>
              <a:spcBef>
                <a:spcPts val="0"/>
              </a:spcBef>
              <a:spcAft>
                <a:spcPts val="0"/>
              </a:spcAft>
              <a:buSzPts val="7200"/>
              <a:buNone/>
              <a:defRPr sz="7200"/>
            </a:lvl9pPr>
          </a:lstStyle>
          <a:p>
            <a:endParaRPr/>
          </a:p>
        </p:txBody>
      </p:sp>
      <p:sp>
        <p:nvSpPr>
          <p:cNvPr id="40" name="Google Shape;40;p90"/>
          <p:cNvSpPr txBox="1">
            <a:spLocks noGrp="1"/>
          </p:cNvSpPr>
          <p:nvPr>
            <p:ph type="subTitle" idx="1"/>
          </p:nvPr>
        </p:nvSpPr>
        <p:spPr>
          <a:xfrm>
            <a:off x="2183100" y="3259450"/>
            <a:ext cx="47778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Catamaran"/>
              <a:buNone/>
              <a:defRPr sz="2000">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Bullet Points">
  <p:cSld name="TITLE_ONLY_2_2_1">
    <p:spTree>
      <p:nvGrpSpPr>
        <p:cNvPr id="1" name="Shape 41"/>
        <p:cNvGrpSpPr/>
        <p:nvPr/>
      </p:nvGrpSpPr>
      <p:grpSpPr>
        <a:xfrm>
          <a:off x="0" y="0"/>
          <a:ext cx="0" cy="0"/>
          <a:chOff x="0" y="0"/>
          <a:chExt cx="0" cy="0"/>
        </a:xfrm>
      </p:grpSpPr>
      <p:pic>
        <p:nvPicPr>
          <p:cNvPr id="42" name="Google Shape;42;p93"/>
          <p:cNvPicPr preferRelativeResize="0"/>
          <p:nvPr/>
        </p:nvPicPr>
        <p:blipFill rotWithShape="1">
          <a:blip r:embed="rId2">
            <a:alphaModFix/>
          </a:blip>
          <a:srcRect/>
          <a:stretch/>
        </p:blipFill>
        <p:spPr>
          <a:xfrm>
            <a:off x="168751" y="-1722050"/>
            <a:ext cx="8375450" cy="6696023"/>
          </a:xfrm>
          <a:prstGeom prst="rect">
            <a:avLst/>
          </a:prstGeom>
          <a:noFill/>
          <a:ln>
            <a:noFill/>
          </a:ln>
          <a:effectLst>
            <a:outerShdw blurRad="57150" dist="19050" dir="5400000" algn="bl" rotWithShape="0">
              <a:srgbClr val="000000">
                <a:alpha val="48235"/>
              </a:srgbClr>
            </a:outerShdw>
          </a:effectLst>
        </p:spPr>
      </p:pic>
      <p:sp>
        <p:nvSpPr>
          <p:cNvPr id="43" name="Google Shape;43;p93"/>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 name="Google Shape;44;p93"/>
          <p:cNvSpPr txBox="1">
            <a:spLocks noGrp="1"/>
          </p:cNvSpPr>
          <p:nvPr>
            <p:ph type="body" idx="1"/>
          </p:nvPr>
        </p:nvSpPr>
        <p:spPr>
          <a:xfrm>
            <a:off x="1263875" y="1103875"/>
            <a:ext cx="3021600" cy="35223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45" name="Google Shape;45;p93"/>
          <p:cNvSpPr txBox="1">
            <a:spLocks noGrp="1"/>
          </p:cNvSpPr>
          <p:nvPr>
            <p:ph type="body" idx="2"/>
          </p:nvPr>
        </p:nvSpPr>
        <p:spPr>
          <a:xfrm>
            <a:off x="4858528" y="1103875"/>
            <a:ext cx="3021600" cy="35223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1">
  <p:cSld name="CAPTION_ONLY_1">
    <p:spTree>
      <p:nvGrpSpPr>
        <p:cNvPr id="1" name="Shape 46"/>
        <p:cNvGrpSpPr/>
        <p:nvPr/>
      </p:nvGrpSpPr>
      <p:grpSpPr>
        <a:xfrm>
          <a:off x="0" y="0"/>
          <a:ext cx="0" cy="0"/>
          <a:chOff x="0" y="0"/>
          <a:chExt cx="0" cy="0"/>
        </a:xfrm>
      </p:grpSpPr>
      <p:pic>
        <p:nvPicPr>
          <p:cNvPr id="47" name="Google Shape;47;p94"/>
          <p:cNvPicPr preferRelativeResize="0"/>
          <p:nvPr/>
        </p:nvPicPr>
        <p:blipFill rotWithShape="1">
          <a:blip r:embed="rId2">
            <a:alphaModFix/>
          </a:blip>
          <a:srcRect/>
          <a:stretch/>
        </p:blipFill>
        <p:spPr>
          <a:xfrm>
            <a:off x="346475" y="-4025"/>
            <a:ext cx="3761450" cy="4694351"/>
          </a:xfrm>
          <a:prstGeom prst="rect">
            <a:avLst/>
          </a:prstGeom>
          <a:noFill/>
          <a:ln>
            <a:noFill/>
          </a:ln>
        </p:spPr>
      </p:pic>
      <p:sp>
        <p:nvSpPr>
          <p:cNvPr id="48" name="Google Shape;48;p94"/>
          <p:cNvSpPr txBox="1">
            <a:spLocks noGrp="1"/>
          </p:cNvSpPr>
          <p:nvPr>
            <p:ph type="title"/>
          </p:nvPr>
        </p:nvSpPr>
        <p:spPr>
          <a:xfrm>
            <a:off x="974250" y="1588325"/>
            <a:ext cx="2505900" cy="102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9" name="Google Shape;49;p94"/>
          <p:cNvSpPr txBox="1">
            <a:spLocks noGrp="1"/>
          </p:cNvSpPr>
          <p:nvPr>
            <p:ph type="subTitle" idx="1"/>
          </p:nvPr>
        </p:nvSpPr>
        <p:spPr>
          <a:xfrm>
            <a:off x="974250" y="2692125"/>
            <a:ext cx="2505900" cy="134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
        <p:cNvGrpSpPr/>
        <p:nvPr/>
      </p:nvGrpSpPr>
      <p:grpSpPr>
        <a:xfrm>
          <a:off x="0" y="0"/>
          <a:ext cx="0" cy="0"/>
          <a:chOff x="0" y="0"/>
          <a:chExt cx="0" cy="0"/>
        </a:xfrm>
      </p:grpSpPr>
      <p:sp>
        <p:nvSpPr>
          <p:cNvPr id="51" name="Google Shape;51;p96"/>
          <p:cNvSpPr txBox="1">
            <a:spLocks noGrp="1"/>
          </p:cNvSpPr>
          <p:nvPr>
            <p:ph type="title"/>
          </p:nvPr>
        </p:nvSpPr>
        <p:spPr>
          <a:xfrm rot="452811">
            <a:off x="3437575" y="3328334"/>
            <a:ext cx="2471509" cy="514745"/>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2" name="Google Shape;52;p96"/>
          <p:cNvSpPr txBox="1">
            <a:spLocks noGrp="1"/>
          </p:cNvSpPr>
          <p:nvPr>
            <p:ph type="subTitle" idx="1"/>
          </p:nvPr>
        </p:nvSpPr>
        <p:spPr>
          <a:xfrm rot="464367">
            <a:off x="2904682" y="3753522"/>
            <a:ext cx="3341539" cy="792628"/>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Font typeface="Catamaran"/>
              <a:buNone/>
              <a:defRPr sz="1600">
                <a:latin typeface="Catamaran"/>
                <a:ea typeface="Catamaran"/>
                <a:cs typeface="Catamaran"/>
                <a:sym typeface="Catamaran"/>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3">
            <a:alphaModFix/>
          </a:blip>
          <a:stretch>
            <a:fillRect/>
          </a:stretch>
        </a:blipFill>
        <a:effectLst/>
      </p:bgPr>
    </p:bg>
    <p:spTree>
      <p:nvGrpSpPr>
        <p:cNvPr id="1" name="Shape 5"/>
        <p:cNvGrpSpPr/>
        <p:nvPr/>
      </p:nvGrpSpPr>
      <p:grpSpPr>
        <a:xfrm>
          <a:off x="0" y="0"/>
          <a:ext cx="0" cy="0"/>
          <a:chOff x="0" y="0"/>
          <a:chExt cx="0" cy="0"/>
        </a:xfrm>
      </p:grpSpPr>
      <p:sp>
        <p:nvSpPr>
          <p:cNvPr id="6" name="Google Shape;6;p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chitects Daughter"/>
              <a:buNone/>
              <a:defRPr sz="2800" b="1" i="0" u="none" strike="noStrike" cap="none">
                <a:solidFill>
                  <a:schemeClr val="dk1"/>
                </a:solidFill>
                <a:latin typeface="Architects Daughter"/>
                <a:ea typeface="Architects Daughter"/>
                <a:cs typeface="Architects Daughter"/>
                <a:sym typeface="Architects Daughter"/>
              </a:defRPr>
            </a:lvl1pPr>
            <a:lvl2pPr marR="0" lvl="1"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2pPr>
            <a:lvl3pPr marR="0" lvl="2"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3pPr>
            <a:lvl4pPr marR="0" lvl="3"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4pPr>
            <a:lvl5pPr marR="0" lvl="4"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5pPr>
            <a:lvl6pPr marR="0" lvl="5"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6pPr>
            <a:lvl7pPr marR="0" lvl="6"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7pPr>
            <a:lvl8pPr marR="0" lvl="7"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8pPr>
            <a:lvl9pPr marR="0" lvl="8" algn="l" rtl="0">
              <a:lnSpc>
                <a:spcPct val="100000"/>
              </a:lnSpc>
              <a:spcBef>
                <a:spcPts val="0"/>
              </a:spcBef>
              <a:spcAft>
                <a:spcPts val="0"/>
              </a:spcAft>
              <a:buClr>
                <a:schemeClr val="dk1"/>
              </a:buClr>
              <a:buSzPts val="2800"/>
              <a:buFont typeface="Architects Daughter"/>
              <a:buNone/>
              <a:defRPr sz="2800" b="0" i="0" u="none" strike="noStrike" cap="none">
                <a:solidFill>
                  <a:schemeClr val="dk1"/>
                </a:solidFill>
                <a:latin typeface="Architects Daughter"/>
                <a:ea typeface="Architects Daughter"/>
                <a:cs typeface="Architects Daughter"/>
                <a:sym typeface="Architects Daughter"/>
              </a:defRPr>
            </a:lvl9pPr>
          </a:lstStyle>
          <a:p>
            <a:endParaRPr/>
          </a:p>
        </p:txBody>
      </p:sp>
      <p:sp>
        <p:nvSpPr>
          <p:cNvPr id="7" name="Google Shape;7;p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dk1"/>
              </a:buClr>
              <a:buSzPts val="1800"/>
              <a:buFont typeface="Catamaran"/>
              <a:buChar char="●"/>
              <a:defRPr sz="1800" b="0" i="0" u="none" strike="noStrike" cap="none">
                <a:solidFill>
                  <a:schemeClr val="dk1"/>
                </a:solidFill>
                <a:latin typeface="Catamaran"/>
                <a:ea typeface="Catamaran"/>
                <a:cs typeface="Catamaran"/>
                <a:sym typeface="Catamaran"/>
              </a:defRPr>
            </a:lvl1pPr>
            <a:lvl2pPr marL="914400" marR="0" lvl="1"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2pPr>
            <a:lvl3pPr marL="1371600" marR="0" lvl="2"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3pPr>
            <a:lvl4pPr marL="1828800" marR="0" lvl="3"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4pPr>
            <a:lvl5pPr marL="2286000" marR="0" lvl="4"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5pPr>
            <a:lvl6pPr marL="2743200" marR="0" lvl="5"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6pPr>
            <a:lvl7pPr marL="3200400" marR="0" lvl="6"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7pPr>
            <a:lvl8pPr marL="3657600" marR="0" lvl="7" indent="-317500" algn="l" rtl="0">
              <a:lnSpc>
                <a:spcPct val="100000"/>
              </a:lnSpc>
              <a:spcBef>
                <a:spcPts val="1600"/>
              </a:spcBef>
              <a:spcAft>
                <a:spcPts val="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8pPr>
            <a:lvl9pPr marL="4114800" marR="0" lvl="8" indent="-317500" algn="l" rtl="0">
              <a:lnSpc>
                <a:spcPct val="100000"/>
              </a:lnSpc>
              <a:spcBef>
                <a:spcPts val="1600"/>
              </a:spcBef>
              <a:spcAft>
                <a:spcPts val="1600"/>
              </a:spcAft>
              <a:buClr>
                <a:schemeClr val="dk1"/>
              </a:buClr>
              <a:buSzPts val="1400"/>
              <a:buFont typeface="Catamaran"/>
              <a:buChar char="■"/>
              <a:defRPr sz="1400" b="0" i="0" u="none" strike="noStrike" cap="none">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 Target="slide62.xml"/><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24.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slide" Target="slide62.xml"/><Relationship Id="rId5" Type="http://schemas.openxmlformats.org/officeDocument/2006/relationships/image" Target="../media/image18.png"/><Relationship Id="rId4" Type="http://schemas.openxmlformats.org/officeDocument/2006/relationships/slide" Target="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slide" Target="slide53.xml"/><Relationship Id="rId5" Type="http://schemas.openxmlformats.org/officeDocument/2006/relationships/image" Target="../media/image10.png"/><Relationship Id="rId4" Type="http://schemas.openxmlformats.org/officeDocument/2006/relationships/image" Target="../media/image38.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slide" Target="slide5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slide" Target="slide5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slide" Target="slide62.xml"/><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slide" Target="slide5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slide" Target="slide62.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slide" Target="slide53.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slide" Target="slide62.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slide" Target="slide53.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slide" Target="slide53.xml"/><Relationship Id="rId5" Type="http://schemas.openxmlformats.org/officeDocument/2006/relationships/image" Target="../media/image10.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slide" Target="slide62.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slide" Target="slide53.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slide" Target="slide62.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slide" Target="slide5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slide" Target="slide62.xml"/><Relationship Id="rId5" Type="http://schemas.openxmlformats.org/officeDocument/2006/relationships/slide" Target="slide53.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10.png"/><Relationship Id="rId7" Type="http://schemas.openxmlformats.org/officeDocument/2006/relationships/slide" Target="slide62.xml"/><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slide" Target="slide53.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10.png"/><Relationship Id="rId7" Type="http://schemas.openxmlformats.org/officeDocument/2006/relationships/slide" Target="slide62.xml"/><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slide" Target="slide53.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0.png"/><Relationship Id="rId7" Type="http://schemas.openxmlformats.org/officeDocument/2006/relationships/slide" Target="slide62.xml"/><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slide" Target="slide53.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0.png"/><Relationship Id="rId7" Type="http://schemas.openxmlformats.org/officeDocument/2006/relationships/slide" Target="slide62.xml"/><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slide" Target="slide53.xml"/><Relationship Id="rId4" Type="http://schemas.openxmlformats.org/officeDocument/2006/relationships/image" Target="../media/image9.png"/><Relationship Id="rId9"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0.png"/><Relationship Id="rId7" Type="http://schemas.openxmlformats.org/officeDocument/2006/relationships/slide" Target="slide62.xml"/><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slide" Target="slide53.xml"/><Relationship Id="rId4" Type="http://schemas.openxmlformats.org/officeDocument/2006/relationships/image" Target="../media/image9.png"/><Relationship Id="rId9" Type="http://schemas.openxmlformats.org/officeDocument/2006/relationships/image" Target="../media/image61.png"/></Relationships>
</file>

<file path=ppt/slides/_rels/slide4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png"/><Relationship Id="rId7" Type="http://schemas.openxmlformats.org/officeDocument/2006/relationships/slide" Target="slide62.xml"/><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slide" Target="slide53.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slide" Target="slide62.xml"/><Relationship Id="rId5" Type="http://schemas.openxmlformats.org/officeDocument/2006/relationships/image" Target="../media/image18.png"/><Relationship Id="rId4" Type="http://schemas.openxmlformats.org/officeDocument/2006/relationships/slide" Target="slide53.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slide" Target="slide62.xml"/><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slide" Target="slide53.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slide" Target="slide62.xml"/><Relationship Id="rId5" Type="http://schemas.openxmlformats.org/officeDocument/2006/relationships/image" Target="../media/image18.png"/><Relationship Id="rId4" Type="http://schemas.openxmlformats.org/officeDocument/2006/relationships/slide" Target="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slide" Target="slide62.xml"/><Relationship Id="rId5" Type="http://schemas.openxmlformats.org/officeDocument/2006/relationships/image" Target="../media/image18.png"/><Relationship Id="rId4" Type="http://schemas.openxmlformats.org/officeDocument/2006/relationships/slide" Target="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10.xml"/><Relationship Id="rId6" Type="http://schemas.openxmlformats.org/officeDocument/2006/relationships/slide" Target="slide53.xml"/><Relationship Id="rId5" Type="http://schemas.openxmlformats.org/officeDocument/2006/relationships/image" Target="../media/image10.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slide" Target="slide62.xml"/><Relationship Id="rId5" Type="http://schemas.openxmlformats.org/officeDocument/2006/relationships/slide" Target="slide53.xml"/><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10.xml"/><Relationship Id="rId6" Type="http://schemas.openxmlformats.org/officeDocument/2006/relationships/slide" Target="slide53.xml"/><Relationship Id="rId5" Type="http://schemas.openxmlformats.org/officeDocument/2006/relationships/image" Target="../media/image10.png"/><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62.xml"/><Relationship Id="rId1" Type="http://schemas.openxmlformats.org/officeDocument/2006/relationships/slideLayout" Target="../slideLayouts/slideLayout14.xml"/><Relationship Id="rId5" Type="http://schemas.openxmlformats.org/officeDocument/2006/relationships/slide" Target="slide6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slide" Target="slide62.xml"/><Relationship Id="rId5" Type="http://schemas.openxmlformats.org/officeDocument/2006/relationships/slide" Target="slide5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slide" Target="slide62.xml"/><Relationship Id="rId5" Type="http://schemas.openxmlformats.org/officeDocument/2006/relationships/slide" Target="slide53.xml"/><Relationship Id="rId4" Type="http://schemas.openxmlformats.org/officeDocument/2006/relationships/image" Target="../media/image18.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slide" Target="slide62.xml"/><Relationship Id="rId5" Type="http://schemas.openxmlformats.org/officeDocument/2006/relationships/slide" Target="slide5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4bc3cbb026_0_0"/>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24bc3cbb026_0_0"/>
          <p:cNvSpPr txBox="1">
            <a:spLocks noGrp="1"/>
          </p:cNvSpPr>
          <p:nvPr>
            <p:ph type="ctrTitle"/>
          </p:nvPr>
        </p:nvSpPr>
        <p:spPr>
          <a:xfrm>
            <a:off x="2915700" y="1010125"/>
            <a:ext cx="3489900" cy="10656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5300">
                <a:highlight>
                  <a:schemeClr val="accent6"/>
                </a:highlight>
              </a:rPr>
              <a:t>Welcome </a:t>
            </a:r>
            <a:endParaRPr sz="5300">
              <a:highlight>
                <a:schemeClr val="accent6"/>
              </a:highlight>
            </a:endParaRPr>
          </a:p>
        </p:txBody>
      </p:sp>
      <p:sp>
        <p:nvSpPr>
          <p:cNvPr id="172" name="Google Shape;172;g24bc3cbb026_0_0"/>
          <p:cNvSpPr txBox="1">
            <a:spLocks noGrp="1"/>
          </p:cNvSpPr>
          <p:nvPr>
            <p:ph type="subTitle" idx="1"/>
          </p:nvPr>
        </p:nvSpPr>
        <p:spPr>
          <a:xfrm rot="913428">
            <a:off x="311604" y="3138938"/>
            <a:ext cx="8520506" cy="79253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000"/>
              <a:buNone/>
            </a:pPr>
            <a:endParaRPr/>
          </a:p>
        </p:txBody>
      </p:sp>
      <p:pic>
        <p:nvPicPr>
          <p:cNvPr id="173" name="Google Shape;173;g24bc3cbb026_0_0"/>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174" name="Google Shape;174;g24bc3cbb026_0_0"/>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175" name="Google Shape;175;g24bc3cbb026_0_0"/>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176" name="Google Shape;176;g24bc3cbb026_0_0"/>
          <p:cNvPicPr preferRelativeResize="0"/>
          <p:nvPr/>
        </p:nvPicPr>
        <p:blipFill rotWithShape="1">
          <a:blip r:embed="rId6">
            <a:alphaModFix/>
          </a:blip>
          <a:srcRect/>
          <a:stretch/>
        </p:blipFill>
        <p:spPr>
          <a:xfrm>
            <a:off x="-883628" y="4236325"/>
            <a:ext cx="2428700" cy="1817499"/>
          </a:xfrm>
          <a:prstGeom prst="rect">
            <a:avLst/>
          </a:prstGeom>
          <a:noFill/>
          <a:ln>
            <a:noFill/>
          </a:ln>
        </p:spPr>
      </p:pic>
      <p:sp>
        <p:nvSpPr>
          <p:cNvPr id="177" name="Google Shape;177;g24bc3cbb026_0_0">
            <a:hlinkClick r:id="" action="ppaction://noaction"/>
          </p:cNvPr>
          <p:cNvSpPr/>
          <p:nvPr/>
        </p:nvSpPr>
        <p:spPr>
          <a:xfrm>
            <a:off x="3706800" y="3851325"/>
            <a:ext cx="1730400" cy="490800"/>
          </a:xfrm>
          <a:prstGeom prst="rect">
            <a:avLst/>
          </a:prstGeom>
          <a:solidFill>
            <a:srgbClr val="93C47D"/>
          </a:solidFill>
          <a:ln>
            <a:noFill/>
          </a:ln>
          <a:effectLst>
            <a:outerShdw blurRad="57150" dist="19050" dir="8160000" algn="bl" rotWithShape="0">
              <a:srgbClr val="000000">
                <a:alpha val="486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24bc3cbb026_0_0">
            <a:hlinkClick r:id="" action="ppaction://noaction"/>
          </p:cNvPr>
          <p:cNvSpPr txBox="1">
            <a:spLocks noGrp="1"/>
          </p:cNvSpPr>
          <p:nvPr>
            <p:ph type="ctrTitle"/>
          </p:nvPr>
        </p:nvSpPr>
        <p:spPr>
          <a:xfrm>
            <a:off x="4240818" y="3917025"/>
            <a:ext cx="915900" cy="3594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1200"/>
              <a:t>START!</a:t>
            </a:r>
            <a:endParaRPr sz="1200"/>
          </a:p>
        </p:txBody>
      </p:sp>
      <p:sp>
        <p:nvSpPr>
          <p:cNvPr id="179" name="Google Shape;179;g24bc3cbb026_0_0">
            <a:hlinkClick r:id="" action="ppaction://noaction"/>
          </p:cNvPr>
          <p:cNvSpPr/>
          <p:nvPr/>
        </p:nvSpPr>
        <p:spPr>
          <a:xfrm rot="-5400000">
            <a:off x="4125666" y="39860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g24bc3cbb026_0_0"/>
          <p:cNvSpPr txBox="1"/>
          <p:nvPr/>
        </p:nvSpPr>
        <p:spPr>
          <a:xfrm>
            <a:off x="451150" y="1455250"/>
            <a:ext cx="1899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181" name="Google Shape;181;g24bc3cbb026_0_0"/>
          <p:cNvPicPr preferRelativeResize="0"/>
          <p:nvPr/>
        </p:nvPicPr>
        <p:blipFill rotWithShape="1">
          <a:blip r:embed="rId7">
            <a:alphaModFix/>
          </a:blip>
          <a:srcRect l="18708" t="6198" r="18024" b="22060"/>
          <a:stretch/>
        </p:blipFill>
        <p:spPr>
          <a:xfrm rot="-642367">
            <a:off x="505675" y="1186555"/>
            <a:ext cx="2542551" cy="3209941"/>
          </a:xfrm>
          <a:prstGeom prst="rect">
            <a:avLst/>
          </a:prstGeom>
          <a:noFill/>
          <a:ln>
            <a:noFill/>
          </a:ln>
        </p:spPr>
      </p:pic>
      <p:sp>
        <p:nvSpPr>
          <p:cNvPr id="182" name="Google Shape;182;g24bc3cbb026_0_0"/>
          <p:cNvSpPr txBox="1"/>
          <p:nvPr/>
        </p:nvSpPr>
        <p:spPr>
          <a:xfrm rot="758575">
            <a:off x="4750614" y="2379196"/>
            <a:ext cx="3300528" cy="1231332"/>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chemeClr val="dk1"/>
              </a:buClr>
              <a:buSzPts val="1800"/>
              <a:buFont typeface="Arial"/>
              <a:buNone/>
            </a:pPr>
            <a:r>
              <a:rPr lang="en" sz="2000" b="1" i="0" u="none" strike="noStrike" cap="none">
                <a:solidFill>
                  <a:schemeClr val="dk1"/>
                </a:solidFill>
                <a:latin typeface="Architects Daughter"/>
                <a:ea typeface="Architects Daughter"/>
                <a:cs typeface="Architects Daughter"/>
                <a:sym typeface="Architects Daughter"/>
              </a:rPr>
              <a:t>Linda Stanhope</a:t>
            </a:r>
            <a:endParaRPr sz="20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90000"/>
              </a:lnSpc>
              <a:spcBef>
                <a:spcPts val="0"/>
              </a:spcBef>
              <a:spcAft>
                <a:spcPts val="0"/>
              </a:spcAft>
              <a:buClr>
                <a:schemeClr val="dk1"/>
              </a:buClr>
              <a:buSzPts val="1800"/>
              <a:buFont typeface="Arial"/>
              <a:buNone/>
            </a:pPr>
            <a:endParaRPr sz="20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90000"/>
              </a:lnSpc>
              <a:spcBef>
                <a:spcPts val="0"/>
              </a:spcBef>
              <a:spcAft>
                <a:spcPts val="0"/>
              </a:spcAft>
              <a:buClr>
                <a:schemeClr val="dk1"/>
              </a:buClr>
              <a:buSzPts val="1800"/>
              <a:buFont typeface="Arial"/>
              <a:buNone/>
            </a:pPr>
            <a:r>
              <a:rPr lang="en" sz="2000" b="1" i="0" u="none" strike="noStrike" cap="none">
                <a:solidFill>
                  <a:schemeClr val="dk1"/>
                </a:solidFill>
                <a:latin typeface="Architects Daughter"/>
                <a:ea typeface="Architects Daughter"/>
                <a:cs typeface="Architects Daughter"/>
                <a:sym typeface="Architects Daughter"/>
              </a:rPr>
              <a:t>Kim Turnbull</a:t>
            </a:r>
            <a:endParaRPr sz="20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183" name="Google Shape;183;g24bc3cbb026_0_0"/>
          <p:cNvPicPr preferRelativeResize="0"/>
          <p:nvPr/>
        </p:nvPicPr>
        <p:blipFill>
          <a:blip r:embed="rId8">
            <a:alphaModFix/>
          </a:blip>
          <a:stretch>
            <a:fillRect/>
          </a:stretch>
        </p:blipFill>
        <p:spPr>
          <a:xfrm>
            <a:off x="6931425" y="144775"/>
            <a:ext cx="2097300" cy="2097300"/>
          </a:xfrm>
          <a:prstGeom prst="rect">
            <a:avLst/>
          </a:prstGeom>
          <a:noFill/>
          <a:ln>
            <a:noFill/>
          </a:ln>
        </p:spPr>
      </p:pic>
      <p:sp>
        <p:nvSpPr>
          <p:cNvPr id="184" name="Google Shape;184;g24bc3cbb026_0_0"/>
          <p:cNvSpPr txBox="1"/>
          <p:nvPr/>
        </p:nvSpPr>
        <p:spPr>
          <a:xfrm>
            <a:off x="5443550" y="1619250"/>
            <a:ext cx="372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par>
                                <p:cTn id="8" presetID="10" presetClass="entr" presetSubtype="0" fill="hold" nodeType="withEffect">
                                  <p:stCondLst>
                                    <p:cond delay="0"/>
                                  </p:stCondLst>
                                  <p:childTnLst>
                                    <p:set>
                                      <p:cBhvr>
                                        <p:cTn id="9" dur="1" fill="hold">
                                          <p:stCondLst>
                                            <p:cond delay="0"/>
                                          </p:stCondLst>
                                        </p:cTn>
                                        <p:tgtEl>
                                          <p:spTgt spid="174"/>
                                        </p:tgtEl>
                                        <p:attrNameLst>
                                          <p:attrName>style.visibility</p:attrName>
                                        </p:attrNameLst>
                                      </p:cBhvr>
                                      <p:to>
                                        <p:strVal val="visible"/>
                                      </p:to>
                                    </p:set>
                                    <p:animEffect transition="in" filter="fade">
                                      <p:cBhvr>
                                        <p:cTn id="10" dur="1000"/>
                                        <p:tgtEl>
                                          <p:spTgt spid="174"/>
                                        </p:tgtEl>
                                      </p:cBhvr>
                                    </p:animEffect>
                                  </p:childTnLst>
                                </p:cTn>
                              </p:par>
                              <p:par>
                                <p:cTn id="11" presetID="2" presetClass="entr" presetSubtype="2"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 calcmode="lin" valueType="num">
                                      <p:cBhvr additive="base">
                                        <p:cTn id="13" dur="900"/>
                                        <p:tgtEl>
                                          <p:spTgt spid="175"/>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76"/>
                                        </p:tgtEl>
                                        <p:attrNameLst>
                                          <p:attrName>style.visibility</p:attrName>
                                        </p:attrNameLst>
                                      </p:cBhvr>
                                      <p:to>
                                        <p:strVal val="visible"/>
                                      </p:to>
                                    </p:set>
                                    <p:anim calcmode="lin" valueType="num">
                                      <p:cBhvr additive="base">
                                        <p:cTn id="16" dur="900"/>
                                        <p:tgtEl>
                                          <p:spTgt spid="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1">
            <a:hlinkClick r:id="rId3" action="ppaction://hlinksldjump"/>
          </p:cNvPr>
          <p:cNvSpPr/>
          <p:nvPr/>
        </p:nvSpPr>
        <p:spPr>
          <a:xfrm rot="-930303">
            <a:off x="509493" y="3460270"/>
            <a:ext cx="2364553" cy="1249057"/>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8" name="Google Shape;398;p31"/>
          <p:cNvPicPr preferRelativeResize="0"/>
          <p:nvPr/>
        </p:nvPicPr>
        <p:blipFill rotWithShape="1">
          <a:blip r:embed="rId4">
            <a:alphaModFix/>
          </a:blip>
          <a:srcRect/>
          <a:stretch/>
        </p:blipFill>
        <p:spPr>
          <a:xfrm rot="524126">
            <a:off x="636243" y="711543"/>
            <a:ext cx="3967937" cy="2640485"/>
          </a:xfrm>
          <a:prstGeom prst="rect">
            <a:avLst/>
          </a:prstGeom>
          <a:noFill/>
          <a:ln w="152400" cap="flat" cmpd="sng">
            <a:solidFill>
              <a:schemeClr val="lt1"/>
            </a:solidFill>
            <a:prstDash val="solid"/>
            <a:round/>
            <a:headEnd type="none" w="sm" len="sm"/>
            <a:tailEnd type="none" w="sm" len="sm"/>
          </a:ln>
        </p:spPr>
      </p:pic>
      <p:pic>
        <p:nvPicPr>
          <p:cNvPr id="399" name="Google Shape;399;p31"/>
          <p:cNvPicPr preferRelativeResize="0"/>
          <p:nvPr/>
        </p:nvPicPr>
        <p:blipFill rotWithShape="1">
          <a:blip r:embed="rId5">
            <a:alphaModFix/>
          </a:blip>
          <a:srcRect t="10938" r="3540" b="2861"/>
          <a:stretch/>
        </p:blipFill>
        <p:spPr>
          <a:xfrm rot="-390103">
            <a:off x="3420103" y="1719223"/>
            <a:ext cx="4562596" cy="3628778"/>
          </a:xfrm>
          <a:prstGeom prst="rect">
            <a:avLst/>
          </a:prstGeom>
          <a:noFill/>
          <a:ln>
            <a:noFill/>
          </a:ln>
        </p:spPr>
      </p:pic>
      <p:sp>
        <p:nvSpPr>
          <p:cNvPr id="400" name="Google Shape;400;p31"/>
          <p:cNvSpPr/>
          <p:nvPr/>
        </p:nvSpPr>
        <p:spPr>
          <a:xfrm rot="-387850">
            <a:off x="4579202" y="2615168"/>
            <a:ext cx="1745396" cy="224652"/>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31"/>
          <p:cNvSpPr txBox="1">
            <a:spLocks noGrp="1"/>
          </p:cNvSpPr>
          <p:nvPr>
            <p:ph type="title"/>
          </p:nvPr>
        </p:nvSpPr>
        <p:spPr>
          <a:xfrm rot="-433836">
            <a:off x="4256249" y="1741598"/>
            <a:ext cx="2907925" cy="1575194"/>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t>Therapeutic Diet:</a:t>
            </a:r>
            <a:endParaRPr/>
          </a:p>
          <a:p>
            <a:pPr marL="0" lvl="0" indent="0" algn="ctr" rtl="0">
              <a:lnSpc>
                <a:spcPct val="100000"/>
              </a:lnSpc>
              <a:spcBef>
                <a:spcPts val="0"/>
              </a:spcBef>
              <a:spcAft>
                <a:spcPts val="0"/>
              </a:spcAft>
              <a:buSzPts val="2400"/>
              <a:buNone/>
            </a:pPr>
            <a:r>
              <a:rPr lang="en" b="0"/>
              <a:t>Any special diet</a:t>
            </a:r>
            <a:endParaRPr b="0"/>
          </a:p>
        </p:txBody>
      </p:sp>
      <p:pic>
        <p:nvPicPr>
          <p:cNvPr id="402" name="Google Shape;402;p31"/>
          <p:cNvPicPr preferRelativeResize="0"/>
          <p:nvPr/>
        </p:nvPicPr>
        <p:blipFill rotWithShape="1">
          <a:blip r:embed="rId6">
            <a:alphaModFix/>
          </a:blip>
          <a:srcRect/>
          <a:stretch/>
        </p:blipFill>
        <p:spPr>
          <a:xfrm>
            <a:off x="385569" y="298423"/>
            <a:ext cx="778932" cy="792600"/>
          </a:xfrm>
          <a:prstGeom prst="rect">
            <a:avLst/>
          </a:prstGeom>
          <a:noFill/>
          <a:ln>
            <a:noFill/>
          </a:ln>
        </p:spPr>
      </p:pic>
      <p:sp>
        <p:nvSpPr>
          <p:cNvPr id="403" name="Google Shape;403;p31"/>
          <p:cNvSpPr txBox="1">
            <a:spLocks noGrp="1"/>
          </p:cNvSpPr>
          <p:nvPr>
            <p:ph type="subTitle" idx="1"/>
          </p:nvPr>
        </p:nvSpPr>
        <p:spPr>
          <a:xfrm rot="-432969">
            <a:off x="4732618" y="3306567"/>
            <a:ext cx="2292760" cy="110708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Registered Dietitian:  assesses nutritional status and plans diets according to needs of the patient.</a:t>
            </a:r>
            <a:endParaRPr/>
          </a:p>
          <a:p>
            <a:pPr marL="0" lvl="0" indent="0" algn="ctr" rtl="0">
              <a:lnSpc>
                <a:spcPct val="100000"/>
              </a:lnSpc>
              <a:spcBef>
                <a:spcPts val="1600"/>
              </a:spcBef>
              <a:spcAft>
                <a:spcPts val="0"/>
              </a:spcAft>
              <a:buSzPts val="1600"/>
              <a:buNone/>
            </a:pPr>
            <a:endParaRPr/>
          </a:p>
        </p:txBody>
      </p:sp>
      <p:pic>
        <p:nvPicPr>
          <p:cNvPr id="404" name="Google Shape;404;p31">
            <a:hlinkClick r:id="" action="ppaction://noaction"/>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405" name="Google Shape;405;p31">
            <a:hlinkClick r:id="" action="ppaction://noaction"/>
          </p:cNvPr>
          <p:cNvSpPr txBox="1">
            <a:spLocks noGrp="1"/>
          </p:cNvSpPr>
          <p:nvPr>
            <p:ph type="ctrTitle" idx="4294967295"/>
          </p:nvPr>
        </p:nvSpPr>
        <p:spPr>
          <a:xfrm>
            <a:off x="7777675" y="298425"/>
            <a:ext cx="1366200" cy="54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2100" b="1" i="0" u="none" strike="noStrike" cap="none">
                <a:solidFill>
                  <a:schemeClr val="dk1"/>
                </a:solidFill>
                <a:highlight>
                  <a:srgbClr val="FF00FF"/>
                </a:highlight>
                <a:latin typeface="Architects Daughter"/>
                <a:ea typeface="Architects Daughter"/>
                <a:cs typeface="Architects Daughter"/>
                <a:sym typeface="Architects Daughter"/>
              </a:rPr>
              <a:t>I</a:t>
            </a:r>
            <a:r>
              <a:rPr lang="en" sz="2400" b="1" i="0" u="none" strike="noStrike" cap="none">
                <a:solidFill>
                  <a:schemeClr val="dk1"/>
                </a:solidFill>
                <a:highlight>
                  <a:srgbClr val="FF00FF"/>
                </a:highlight>
                <a:latin typeface="Architects Daughter"/>
                <a:ea typeface="Architects Daughter"/>
                <a:cs typeface="Architects Daughter"/>
                <a:sym typeface="Architects Daughter"/>
              </a:rPr>
              <a:t>nquiring Minds</a:t>
            </a:r>
            <a:endParaRPr sz="2400" b="1" i="0" u="none" strike="noStrike" cap="none">
              <a:solidFill>
                <a:schemeClr val="dk1"/>
              </a:solidFill>
              <a:highlight>
                <a:srgbClr val="FF00FF"/>
              </a:highlight>
              <a:latin typeface="Architects Daughter"/>
              <a:ea typeface="Architects Daughter"/>
              <a:cs typeface="Architects Daughter"/>
              <a:sym typeface="Architects Daughter"/>
            </a:endParaRPr>
          </a:p>
        </p:txBody>
      </p:sp>
      <p:sp>
        <p:nvSpPr>
          <p:cNvPr id="406" name="Google Shape;406;p3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31"/>
          <p:cNvSpPr/>
          <p:nvPr/>
        </p:nvSpPr>
        <p:spPr>
          <a:xfrm rot="731900">
            <a:off x="7085866" y="2026721"/>
            <a:ext cx="2132549" cy="1004903"/>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31"/>
          <p:cNvSpPr/>
          <p:nvPr/>
        </p:nvSpPr>
        <p:spPr>
          <a:xfrm rot="-5400000">
            <a:off x="7273250" y="22784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31">
            <a:hlinkClick r:id="rId3" action="ppaction://hlinksldjump"/>
          </p:cNvPr>
          <p:cNvSpPr txBox="1">
            <a:spLocks noGrp="1"/>
          </p:cNvSpPr>
          <p:nvPr>
            <p:ph type="ctrTitle" idx="4294967295"/>
          </p:nvPr>
        </p:nvSpPr>
        <p:spPr>
          <a:xfrm rot="782488">
            <a:off x="7568953" y="2183657"/>
            <a:ext cx="1320151" cy="69103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Enterally:  Through a Feeding Tube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410" name="Google Shape;410;p31"/>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411" name="Google Shape;411;p3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3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3" name="Google Shape;413;p31"/>
          <p:cNvPicPr preferRelativeResize="0"/>
          <p:nvPr/>
        </p:nvPicPr>
        <p:blipFill rotWithShape="1">
          <a:blip r:embed="rId6">
            <a:alphaModFix/>
          </a:blip>
          <a:srcRect/>
          <a:stretch/>
        </p:blipFill>
        <p:spPr>
          <a:xfrm>
            <a:off x="663769" y="3385973"/>
            <a:ext cx="778932" cy="792600"/>
          </a:xfrm>
          <a:prstGeom prst="rect">
            <a:avLst/>
          </a:prstGeom>
          <a:noFill/>
          <a:ln>
            <a:noFill/>
          </a:ln>
        </p:spPr>
      </p:pic>
      <p:sp>
        <p:nvSpPr>
          <p:cNvPr id="414" name="Google Shape;414;p31"/>
          <p:cNvSpPr txBox="1"/>
          <p:nvPr/>
        </p:nvSpPr>
        <p:spPr>
          <a:xfrm rot="-879926">
            <a:off x="447568" y="3214660"/>
            <a:ext cx="7334865" cy="85615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Parenteral:  nutrition given</a:t>
            </a:r>
            <a:endParaRPr sz="14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through an IV due to a non</a:t>
            </a:r>
            <a:endParaRPr sz="14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functioning  GI tract</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2"/>
                                        </p:tgtEl>
                                        <p:attrNameLst>
                                          <p:attrName>style.visibility</p:attrName>
                                        </p:attrNameLst>
                                      </p:cBhvr>
                                      <p:to>
                                        <p:strVal val="visible"/>
                                      </p:to>
                                    </p:set>
                                    <p:anim calcmode="lin" valueType="num">
                                      <p:cBhvr additive="base">
                                        <p:cTn id="7" dur="1000"/>
                                        <p:tgtEl>
                                          <p:spTgt spid="40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399"/>
                                        </p:tgtEl>
                                        <p:attrNameLst>
                                          <p:attrName>style.visibility</p:attrName>
                                        </p:attrNameLst>
                                      </p:cBhvr>
                                      <p:to>
                                        <p:strVal val="visible"/>
                                      </p:to>
                                    </p:set>
                                    <p:anim calcmode="lin" valueType="num">
                                      <p:cBhvr additive="base">
                                        <p:cTn id="10" dur="1000"/>
                                        <p:tgtEl>
                                          <p:spTgt spid="399"/>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00"/>
                                        </p:tgtEl>
                                        <p:attrNameLst>
                                          <p:attrName>style.visibility</p:attrName>
                                        </p:attrNameLst>
                                      </p:cBhvr>
                                      <p:to>
                                        <p:strVal val="visible"/>
                                      </p:to>
                                    </p:set>
                                    <p:anim calcmode="lin" valueType="num">
                                      <p:cBhvr additive="base">
                                        <p:cTn id="13" dur="1000"/>
                                        <p:tgtEl>
                                          <p:spTgt spid="400"/>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01"/>
                                        </p:tgtEl>
                                        <p:attrNameLst>
                                          <p:attrName>style.visibility</p:attrName>
                                        </p:attrNameLst>
                                      </p:cBhvr>
                                      <p:to>
                                        <p:strVal val="visible"/>
                                      </p:to>
                                    </p:set>
                                    <p:anim calcmode="lin" valueType="num">
                                      <p:cBhvr additive="base">
                                        <p:cTn id="16" dur="1000"/>
                                        <p:tgtEl>
                                          <p:spTgt spid="40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03"/>
                                        </p:tgtEl>
                                        <p:attrNameLst>
                                          <p:attrName>style.visibility</p:attrName>
                                        </p:attrNameLst>
                                      </p:cBhvr>
                                      <p:to>
                                        <p:strVal val="visible"/>
                                      </p:to>
                                    </p:set>
                                    <p:anim calcmode="lin" valueType="num">
                                      <p:cBhvr additive="base">
                                        <p:cTn id="19" dur="1000"/>
                                        <p:tgtEl>
                                          <p:spTgt spid="4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2"/>
          <p:cNvSpPr/>
          <p:nvPr/>
        </p:nvSpPr>
        <p:spPr>
          <a:xfrm>
            <a:off x="-64650" y="1212600"/>
            <a:ext cx="7017600" cy="4002300"/>
          </a:xfrm>
          <a:prstGeom prst="rect">
            <a:avLst/>
          </a:prstGeom>
          <a:solidFill>
            <a:srgbClr val="FFD966"/>
          </a:solidFill>
          <a:ln>
            <a:noFill/>
          </a:ln>
          <a:effectLst>
            <a:outerShdw blurRad="57150" dist="19050" dir="1644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0" name="Google Shape;420;p32"/>
          <p:cNvSpPr txBox="1">
            <a:spLocks noGrp="1"/>
          </p:cNvSpPr>
          <p:nvPr>
            <p:ph type="body" idx="2"/>
          </p:nvPr>
        </p:nvSpPr>
        <p:spPr>
          <a:xfrm>
            <a:off x="-26550" y="1212600"/>
            <a:ext cx="6941400" cy="28935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Font typeface="Architects Daughter"/>
              <a:buChar char="●"/>
            </a:pPr>
            <a:r>
              <a:rPr lang="en" b="1">
                <a:latin typeface="Architects Daughter"/>
                <a:ea typeface="Architects Daughter"/>
                <a:cs typeface="Architects Daughter"/>
                <a:sym typeface="Architects Daughter"/>
              </a:rPr>
              <a:t>Clear Liquid:  Clear broth and juice, ginger ale, gelatin, popsicles, clear coffee, tea.</a:t>
            </a:r>
            <a:endParaRPr b="1">
              <a:latin typeface="Architects Daughter"/>
              <a:ea typeface="Architects Daughter"/>
              <a:cs typeface="Architects Daughter"/>
              <a:sym typeface="Architects Daughter"/>
            </a:endParaRPr>
          </a:p>
          <a:p>
            <a:pPr marL="914400" lvl="1" indent="-330200" algn="l" rtl="0">
              <a:lnSpc>
                <a:spcPct val="100000"/>
              </a:lnSpc>
              <a:spcBef>
                <a:spcPts val="1000"/>
              </a:spcBef>
              <a:spcAft>
                <a:spcPts val="0"/>
              </a:spcAft>
              <a:buSzPts val="1600"/>
              <a:buFont typeface="Architects Daughter"/>
              <a:buChar char="○"/>
            </a:pPr>
            <a:r>
              <a:rPr lang="en" b="1">
                <a:latin typeface="Architects Daughter"/>
                <a:ea typeface="Architects Daughter"/>
                <a:cs typeface="Architects Daughter"/>
                <a:sym typeface="Architects Daughter"/>
              </a:rPr>
              <a:t>Requires minimal digestion - common after surgery </a:t>
            </a:r>
            <a:endParaRPr b="1">
              <a:latin typeface="Architects Daughter"/>
              <a:ea typeface="Architects Daughter"/>
              <a:cs typeface="Architects Daughter"/>
              <a:sym typeface="Architects Daughter"/>
            </a:endParaRPr>
          </a:p>
          <a:p>
            <a:pPr marL="457200" lvl="0" indent="-330200" algn="l" rtl="0">
              <a:lnSpc>
                <a:spcPct val="100000"/>
              </a:lnSpc>
              <a:spcBef>
                <a:spcPts val="1600"/>
              </a:spcBef>
              <a:spcAft>
                <a:spcPts val="0"/>
              </a:spcAft>
              <a:buSzPts val="1600"/>
              <a:buFont typeface="Architects Daughter"/>
              <a:buChar char="●"/>
            </a:pPr>
            <a:r>
              <a:rPr lang="en" b="1">
                <a:latin typeface="Architects Daughter"/>
                <a:ea typeface="Architects Daughter"/>
                <a:cs typeface="Architects Daughter"/>
                <a:sym typeface="Architects Daughter"/>
              </a:rPr>
              <a:t>Full Liquid:  Strained soups/cereals, coffee, fruit and veggie juice, ice cream, pudding + all clear liquids.</a:t>
            </a:r>
            <a:endParaRPr b="1">
              <a:latin typeface="Architects Daughter"/>
              <a:ea typeface="Architects Daughter"/>
              <a:cs typeface="Architects Daughter"/>
              <a:sym typeface="Architects Daughter"/>
            </a:endParaRPr>
          </a:p>
          <a:p>
            <a:pPr marL="914400" lvl="1" indent="-330200" algn="l" rtl="0">
              <a:lnSpc>
                <a:spcPct val="100000"/>
              </a:lnSpc>
              <a:spcBef>
                <a:spcPts val="1000"/>
              </a:spcBef>
              <a:spcAft>
                <a:spcPts val="0"/>
              </a:spcAft>
              <a:buSzPts val="1600"/>
              <a:buFont typeface="Architects Daughter"/>
              <a:buChar char="○"/>
            </a:pPr>
            <a:r>
              <a:rPr lang="en" b="1">
                <a:latin typeface="Architects Daughter"/>
                <a:ea typeface="Architects Daughter"/>
                <a:cs typeface="Architects Daughter"/>
                <a:sym typeface="Architects Daughter"/>
              </a:rPr>
              <a:t>If unable to chew or swallow solid food (transition diet b/w clear liquid and solid food).</a:t>
            </a:r>
            <a:endParaRPr b="1">
              <a:latin typeface="Architects Daughter"/>
              <a:ea typeface="Architects Daughter"/>
              <a:cs typeface="Architects Daughter"/>
              <a:sym typeface="Architects Daughter"/>
            </a:endParaRPr>
          </a:p>
          <a:p>
            <a:pPr marL="457200" lvl="0" indent="-330200" algn="l" rtl="0">
              <a:lnSpc>
                <a:spcPct val="100000"/>
              </a:lnSpc>
              <a:spcBef>
                <a:spcPts val="1000"/>
              </a:spcBef>
              <a:spcAft>
                <a:spcPts val="0"/>
              </a:spcAft>
              <a:buSzPts val="1600"/>
              <a:buFont typeface="Architects Daughter"/>
              <a:buChar char="●"/>
            </a:pPr>
            <a:r>
              <a:rPr lang="en" b="1">
                <a:latin typeface="Architects Daughter"/>
                <a:ea typeface="Architects Daughter"/>
                <a:cs typeface="Architects Daughter"/>
                <a:sym typeface="Architects Daughter"/>
              </a:rPr>
              <a:t>Soft and Bland</a:t>
            </a:r>
            <a:endParaRPr b="1">
              <a:latin typeface="Architects Daughter"/>
              <a:ea typeface="Architects Daughter"/>
              <a:cs typeface="Architects Daughter"/>
              <a:sym typeface="Architects Daughter"/>
            </a:endParaRPr>
          </a:p>
          <a:p>
            <a:pPr marL="914400" lvl="1" indent="-330200" algn="l" rtl="0">
              <a:lnSpc>
                <a:spcPct val="100000"/>
              </a:lnSpc>
              <a:spcBef>
                <a:spcPts val="1000"/>
              </a:spcBef>
              <a:spcAft>
                <a:spcPts val="0"/>
              </a:spcAft>
              <a:buSzPts val="1600"/>
              <a:buFont typeface="Architects Daughter"/>
              <a:buChar char="○"/>
            </a:pPr>
            <a:r>
              <a:rPr lang="en" b="1">
                <a:latin typeface="Architects Daughter"/>
                <a:ea typeface="Architects Daughter"/>
                <a:cs typeface="Architects Daughter"/>
                <a:sym typeface="Architects Daughter"/>
              </a:rPr>
              <a:t>When a patient cannot swallow hard or coarse food.</a:t>
            </a:r>
            <a:endParaRPr b="1">
              <a:latin typeface="Architects Daughter"/>
              <a:ea typeface="Architects Daughter"/>
              <a:cs typeface="Architects Daughter"/>
              <a:sym typeface="Architects Daughter"/>
            </a:endParaRPr>
          </a:p>
          <a:p>
            <a:pPr marL="457200" lvl="0" indent="-330200" algn="l" rtl="0">
              <a:lnSpc>
                <a:spcPct val="100000"/>
              </a:lnSpc>
              <a:spcBef>
                <a:spcPts val="1600"/>
              </a:spcBef>
              <a:spcAft>
                <a:spcPts val="1000"/>
              </a:spcAft>
              <a:buSzPts val="1600"/>
              <a:buFont typeface="Architects Daughter"/>
              <a:buChar char="●"/>
            </a:pPr>
            <a:r>
              <a:rPr lang="en" b="1">
                <a:latin typeface="Architects Daughter"/>
                <a:ea typeface="Architects Daughter"/>
                <a:cs typeface="Architects Daughter"/>
                <a:sym typeface="Architects Daughter"/>
              </a:rPr>
              <a:t>Mechanical Soft:  Soft diet except food is ground or strained.</a:t>
            </a:r>
            <a:endParaRPr b="1">
              <a:latin typeface="Architects Daughter"/>
              <a:ea typeface="Architects Daughter"/>
              <a:cs typeface="Architects Daughter"/>
              <a:sym typeface="Architects Daughter"/>
            </a:endParaRPr>
          </a:p>
        </p:txBody>
      </p:sp>
      <p:sp>
        <p:nvSpPr>
          <p:cNvPr id="421" name="Google Shape;421;p32"/>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 Specialized Diets for Patients</a:t>
            </a:r>
            <a:endParaRPr/>
          </a:p>
        </p:txBody>
      </p:sp>
      <p:pic>
        <p:nvPicPr>
          <p:cNvPr id="422" name="Google Shape;422;p32"/>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423" name="Google Shape;423;p32"/>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424" name="Google Shape;424;p3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5" name="Google Shape;425;p32"/>
          <p:cNvPicPr preferRelativeResize="0"/>
          <p:nvPr/>
        </p:nvPicPr>
        <p:blipFill rotWithShape="1">
          <a:blip r:embed="rId5">
            <a:alphaModFix/>
          </a:blip>
          <a:srcRect/>
          <a:stretch/>
        </p:blipFill>
        <p:spPr>
          <a:xfrm rot="1082006">
            <a:off x="7105350" y="1060473"/>
            <a:ext cx="1886250" cy="1886250"/>
          </a:xfrm>
          <a:prstGeom prst="rect">
            <a:avLst/>
          </a:prstGeom>
          <a:noFill/>
          <a:ln>
            <a:noFill/>
          </a:ln>
        </p:spPr>
      </p:pic>
      <p:sp>
        <p:nvSpPr>
          <p:cNvPr id="426" name="Google Shape;426;p32"/>
          <p:cNvSpPr txBox="1"/>
          <p:nvPr/>
        </p:nvSpPr>
        <p:spPr>
          <a:xfrm rot="-512937">
            <a:off x="5490898" y="380278"/>
            <a:ext cx="2663898" cy="58490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2600" b="1" i="0" u="none" strike="noStrike" cap="none">
                <a:solidFill>
                  <a:srgbClr val="000000"/>
                </a:solidFill>
                <a:highlight>
                  <a:srgbClr val="FF00FF"/>
                </a:highlight>
                <a:latin typeface="Architects Daughter"/>
                <a:ea typeface="Architects Daughter"/>
                <a:cs typeface="Architects Daughter"/>
                <a:sym typeface="Architects Daughter"/>
              </a:rPr>
              <a:t>Inquiring Minds</a:t>
            </a:r>
            <a:endParaRPr sz="26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19"/>
                                        </p:tgtEl>
                                        <p:attrNameLst>
                                          <p:attrName>style.visibility</p:attrName>
                                        </p:attrNameLst>
                                      </p:cBhvr>
                                      <p:to>
                                        <p:strVal val="visible"/>
                                      </p:to>
                                    </p:set>
                                    <p:anim calcmode="lin" valueType="num">
                                      <p:cBhvr additive="base">
                                        <p:cTn id="7" dur="1000"/>
                                        <p:tgtEl>
                                          <p:spTgt spid="419"/>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20"/>
                                        </p:tgtEl>
                                        <p:attrNameLst>
                                          <p:attrName>style.visibility</p:attrName>
                                        </p:attrNameLst>
                                      </p:cBhvr>
                                      <p:to>
                                        <p:strVal val="visible"/>
                                      </p:to>
                                    </p:set>
                                    <p:anim calcmode="lin" valueType="num">
                                      <p:cBhvr additive="base">
                                        <p:cTn id="10" dur="1000"/>
                                        <p:tgtEl>
                                          <p:spTgt spid="4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17"/>
          <p:cNvPicPr preferRelativeResize="0"/>
          <p:nvPr/>
        </p:nvPicPr>
        <p:blipFill rotWithShape="1">
          <a:blip r:embed="rId3">
            <a:alphaModFix/>
          </a:blip>
          <a:srcRect t="17898" r="9115" b="-3617"/>
          <a:stretch/>
        </p:blipFill>
        <p:spPr>
          <a:xfrm>
            <a:off x="4277775" y="-209900"/>
            <a:ext cx="4732897" cy="5750146"/>
          </a:xfrm>
          <a:prstGeom prst="rect">
            <a:avLst/>
          </a:prstGeom>
          <a:noFill/>
          <a:ln>
            <a:noFill/>
          </a:ln>
        </p:spPr>
      </p:pic>
      <p:sp>
        <p:nvSpPr>
          <p:cNvPr id="432" name="Google Shape;432;p17"/>
          <p:cNvSpPr txBox="1">
            <a:spLocks noGrp="1"/>
          </p:cNvSpPr>
          <p:nvPr>
            <p:ph type="subTitle" idx="1"/>
          </p:nvPr>
        </p:nvSpPr>
        <p:spPr>
          <a:xfrm>
            <a:off x="486725" y="827300"/>
            <a:ext cx="3468600" cy="3229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Workplace Lab</a:t>
            </a:r>
            <a:endParaRPr sz="2100">
              <a:latin typeface="Architects Daughter"/>
              <a:ea typeface="Architects Daughter"/>
              <a:cs typeface="Architects Daughter"/>
              <a:sym typeface="Architects Daughter"/>
            </a:endParaRPr>
          </a:p>
          <a:p>
            <a:pPr marL="91440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HOSA Competition</a:t>
            </a: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Real world application</a:t>
            </a: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endParaRPr sz="2100">
              <a:latin typeface="Architects Daughter"/>
              <a:ea typeface="Architects Daughter"/>
              <a:cs typeface="Architects Daughter"/>
              <a:sym typeface="Architects Daughter"/>
            </a:endParaRPr>
          </a:p>
          <a:p>
            <a:pPr marL="0" lvl="0" indent="0" algn="l" rtl="0">
              <a:lnSpc>
                <a:spcPct val="100000"/>
              </a:lnSpc>
              <a:spcBef>
                <a:spcPts val="0"/>
              </a:spcBef>
              <a:spcAft>
                <a:spcPts val="0"/>
              </a:spcAft>
              <a:buSzPts val="1600"/>
              <a:buNone/>
            </a:pPr>
            <a:r>
              <a:rPr lang="en" sz="2100">
                <a:latin typeface="Architects Daughter"/>
                <a:ea typeface="Architects Daughter"/>
                <a:cs typeface="Architects Daughter"/>
                <a:sym typeface="Architects Daughter"/>
              </a:rPr>
              <a:t>Springboard discussion over hydration, infection, diabetes/disease conditions</a:t>
            </a:r>
            <a:endParaRPr sz="2100">
              <a:latin typeface="Architects Daughter"/>
              <a:ea typeface="Architects Daughter"/>
              <a:cs typeface="Architects Daughter"/>
              <a:sym typeface="Architects Daughter"/>
            </a:endParaRPr>
          </a:p>
        </p:txBody>
      </p:sp>
      <p:pic>
        <p:nvPicPr>
          <p:cNvPr id="433" name="Google Shape;433;p17">
            <a:hlinkClick r:id="" action="ppaction://noaction"/>
          </p:cNvPr>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434" name="Google Shape;434;p1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17"/>
          <p:cNvSpPr txBox="1"/>
          <p:nvPr/>
        </p:nvSpPr>
        <p:spPr>
          <a:xfrm>
            <a:off x="363075" y="162600"/>
            <a:ext cx="3687000" cy="708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0000"/>
                </a:solidFill>
                <a:highlight>
                  <a:srgbClr val="FF00FF"/>
                </a:highlight>
                <a:latin typeface="Architects Daughter"/>
                <a:ea typeface="Architects Daughter"/>
                <a:cs typeface="Architects Daughter"/>
                <a:sym typeface="Architects Daughter"/>
              </a:rPr>
              <a:t>Dipstick Lab</a:t>
            </a:r>
            <a:endParaRPr sz="34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436" name="Google Shape;436;p17"/>
          <p:cNvPicPr preferRelativeResize="0"/>
          <p:nvPr/>
        </p:nvPicPr>
        <p:blipFill rotWithShape="1">
          <a:blip r:embed="rId5">
            <a:alphaModFix/>
          </a:blip>
          <a:srcRect l="5787" t="63678" r="34181" b="4869"/>
          <a:stretch/>
        </p:blipFill>
        <p:spPr>
          <a:xfrm>
            <a:off x="4403700" y="870600"/>
            <a:ext cx="4426359" cy="2966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31"/>
                                        </p:tgtEl>
                                        <p:attrNameLst>
                                          <p:attrName>style.visibility</p:attrName>
                                        </p:attrNameLst>
                                      </p:cBhvr>
                                      <p:to>
                                        <p:strVal val="visible"/>
                                      </p:to>
                                    </p:set>
                                    <p:anim calcmode="lin" valueType="num">
                                      <p:cBhvr additive="base">
                                        <p:cTn id="7" dur="1000"/>
                                        <p:tgtEl>
                                          <p:spTgt spid="4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223abcb922e_0_159"/>
          <p:cNvSpPr/>
          <p:nvPr/>
        </p:nvSpPr>
        <p:spPr>
          <a:xfrm rot="465295">
            <a:off x="2916260" y="537264"/>
            <a:ext cx="3174836" cy="4017145"/>
          </a:xfrm>
          <a:prstGeom prst="rect">
            <a:avLst/>
          </a:prstGeom>
          <a:solidFill>
            <a:schemeClr val="lt1"/>
          </a:solidFill>
          <a:ln>
            <a:noFill/>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2" name="Google Shape;442;g223abcb922e_0_159"/>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443" name="Google Shape;443;g223abcb922e_0_159"/>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g223abcb922e_0_159"/>
          <p:cNvSpPr txBox="1">
            <a:spLocks noGrp="1"/>
          </p:cNvSpPr>
          <p:nvPr>
            <p:ph type="subTitle" idx="1"/>
          </p:nvPr>
        </p:nvSpPr>
        <p:spPr>
          <a:xfrm rot="464367">
            <a:off x="2618039" y="3753514"/>
            <a:ext cx="3341539" cy="79262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endParaRPr sz="2300">
              <a:latin typeface="Architects Daughter"/>
              <a:ea typeface="Architects Daughter"/>
              <a:cs typeface="Architects Daughter"/>
              <a:sym typeface="Architects Daughter"/>
            </a:endParaRPr>
          </a:p>
        </p:txBody>
      </p:sp>
      <p:sp>
        <p:nvSpPr>
          <p:cNvPr id="445" name="Google Shape;445;g223abcb922e_0_159"/>
          <p:cNvSpPr txBox="1">
            <a:spLocks noGrp="1"/>
          </p:cNvSpPr>
          <p:nvPr>
            <p:ph type="title"/>
          </p:nvPr>
        </p:nvSpPr>
        <p:spPr>
          <a:xfrm rot="-513185">
            <a:off x="1026405" y="2288828"/>
            <a:ext cx="1333329"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t>Games</a:t>
            </a:r>
            <a:endParaRPr sz="2500"/>
          </a:p>
        </p:txBody>
      </p:sp>
      <p:sp>
        <p:nvSpPr>
          <p:cNvPr id="446" name="Google Shape;446;g223abcb922e_0_159">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223abcb922e_0_159">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Lesson Plans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448" name="Google Shape;448;g223abcb922e_0_159">
            <a:hlinkClick r:id="" action="ppaction://noaction"/>
          </p:cNvPr>
          <p:cNvPicPr preferRelativeResize="0"/>
          <p:nvPr/>
        </p:nvPicPr>
        <p:blipFill rotWithShape="1">
          <a:blip r:embed="rId5">
            <a:alphaModFix/>
          </a:blip>
          <a:srcRect l="32001" t="19826" r="39796" b="9790"/>
          <a:stretch/>
        </p:blipFill>
        <p:spPr>
          <a:xfrm rot="-5400000">
            <a:off x="7824899" y="-395073"/>
            <a:ext cx="1138850" cy="2132297"/>
          </a:xfrm>
          <a:prstGeom prst="rect">
            <a:avLst/>
          </a:prstGeom>
          <a:noFill/>
          <a:ln>
            <a:noFill/>
          </a:ln>
        </p:spPr>
      </p:pic>
      <p:pic>
        <p:nvPicPr>
          <p:cNvPr id="449" name="Google Shape;449;g223abcb922e_0_159">
            <a:hlinkClick r:id="" action="ppaction://noaction"/>
          </p:cNvPr>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450" name="Google Shape;450;g223abcb922e_0_159">
            <a:hlinkClick r:id="" action="ppaction://noaction"/>
          </p:cNvPr>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451" name="Google Shape;451;g223abcb922e_0_159">
            <a:hlinkClick r:id="" action="ppaction://noaction"/>
          </p:cNvPr>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g223abcb922e_0_159"/>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223abcb922e_0_159"/>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52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g223abcb922e_0_159"/>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g223abcb922e_0_159"/>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56" name="Google Shape;456;g223abcb922e_0_159"/>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223abcb922e_0_159"/>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Teaching Strategies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58" name="Google Shape;458;g223abcb922e_0_159">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g223abcb922e_0_159"/>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g223abcb922e_0_159"/>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g223abcb922e_0_159"/>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g223abcb922e_0_159"/>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63" name="Google Shape;463;g223abcb922e_0_159"/>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g223abcb922e_0_159">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223abcb922e_0_159">
            <a:hlinkClick r:id="rId6" action="ppaction://hlinksldjump"/>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Cumulative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66" name="Google Shape;466;g223abcb922e_0_159">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g223abcb922e_0_159">
            <a:hlinkClick r:id="" action="ppaction://noaction"/>
          </p:cNvPr>
          <p:cNvSpPr/>
          <p:nvPr/>
        </p:nvSpPr>
        <p:spPr>
          <a:xfrm rot="-5895391">
            <a:off x="2228433" y="393710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g223abcb922e_0_159">
            <a:hlinkClick r:id="" action="ppaction://noaction"/>
          </p:cNvPr>
          <p:cNvSpPr txBox="1">
            <a:spLocks noGrp="1"/>
          </p:cNvSpPr>
          <p:nvPr>
            <p:ph type="ctrTitle" idx="4294967295"/>
          </p:nvPr>
        </p:nvSpPr>
        <p:spPr>
          <a:xfrm rot="-496088">
            <a:off x="1902101" y="4185081"/>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469" name="Google Shape;469;g223abcb922e_0_159">
            <a:hlinkClick r:id="" action="ppaction://noaction"/>
          </p:cNvPr>
          <p:cNvSpPr/>
          <p:nvPr/>
        </p:nvSpPr>
        <p:spPr>
          <a:xfrm>
            <a:off x="2084807" y="388365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0" name="Google Shape;470;g223abcb922e_0_159"/>
          <p:cNvPicPr preferRelativeResize="0"/>
          <p:nvPr/>
        </p:nvPicPr>
        <p:blipFill rotWithShape="1">
          <a:blip r:embed="rId7">
            <a:alphaModFix/>
          </a:blip>
          <a:srcRect/>
          <a:stretch/>
        </p:blipFill>
        <p:spPr>
          <a:xfrm>
            <a:off x="6347115" y="2571751"/>
            <a:ext cx="481602" cy="490801"/>
          </a:xfrm>
          <a:prstGeom prst="rect">
            <a:avLst/>
          </a:prstGeom>
          <a:noFill/>
          <a:ln>
            <a:noFill/>
          </a:ln>
        </p:spPr>
      </p:pic>
      <p:pic>
        <p:nvPicPr>
          <p:cNvPr id="471" name="Google Shape;471;g223abcb922e_0_159">
            <a:hlinkClick r:id="" action="ppaction://noaction"/>
          </p:cNvPr>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472" name="Google Shape;472;g223abcb922e_0_159"/>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473" name="Google Shape;473;g223abcb922e_0_159"/>
          <p:cNvSpPr txBox="1"/>
          <p:nvPr/>
        </p:nvSpPr>
        <p:spPr>
          <a:xfrm>
            <a:off x="948325" y="412650"/>
            <a:ext cx="15123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Textbook LABS</a:t>
            </a:r>
            <a:endParaRPr sz="1800" b="1" i="0" u="none" strike="noStrike" cap="none">
              <a:solidFill>
                <a:srgbClr val="000000"/>
              </a:solidFill>
              <a:latin typeface="Architects Daughter"/>
              <a:ea typeface="Architects Daughter"/>
              <a:cs typeface="Architects Daughter"/>
              <a:sym typeface="Architects Daughter"/>
            </a:endParaRPr>
          </a:p>
        </p:txBody>
      </p:sp>
      <p:pic>
        <p:nvPicPr>
          <p:cNvPr id="474" name="Google Shape;474;g223abcb922e_0_159"/>
          <p:cNvPicPr preferRelativeResize="0"/>
          <p:nvPr/>
        </p:nvPicPr>
        <p:blipFill rotWithShape="1">
          <a:blip r:embed="rId8">
            <a:alphaModFix/>
          </a:blip>
          <a:srcRect/>
          <a:stretch/>
        </p:blipFill>
        <p:spPr>
          <a:xfrm rot="460036">
            <a:off x="3462175" y="772500"/>
            <a:ext cx="2844000" cy="4341124"/>
          </a:xfrm>
          <a:prstGeom prst="rect">
            <a:avLst/>
          </a:prstGeom>
          <a:noFill/>
          <a:ln>
            <a:noFill/>
          </a:ln>
          <a:effectLst>
            <a:outerShdw blurRad="57150" dist="19050" dir="5400000" algn="bl" rotWithShape="0">
              <a:srgbClr val="000000">
                <a:alpha val="48627"/>
              </a:srgbClr>
            </a:outerShdw>
          </a:effectLst>
        </p:spPr>
      </p:pic>
      <p:sp>
        <p:nvSpPr>
          <p:cNvPr id="475" name="Google Shape;475;g223abcb922e_0_159"/>
          <p:cNvSpPr txBox="1"/>
          <p:nvPr/>
        </p:nvSpPr>
        <p:spPr>
          <a:xfrm>
            <a:off x="2033800" y="0"/>
            <a:ext cx="6591000" cy="1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FF0000"/>
                </a:solidFill>
                <a:highlight>
                  <a:schemeClr val="accent6"/>
                </a:highlight>
                <a:latin typeface="Architects Daughter"/>
                <a:ea typeface="Architects Daughter"/>
                <a:cs typeface="Architects Daughter"/>
                <a:sym typeface="Architects Daughter"/>
              </a:rPr>
              <a:t>Additional Labs/Activities found in Teacher Resources</a:t>
            </a:r>
            <a:endParaRPr sz="2500" b="0" i="0" u="none" strike="noStrike" cap="none">
              <a:solidFill>
                <a:srgbClr val="FF0000"/>
              </a:solidFill>
              <a:highlight>
                <a:schemeClr val="accent6"/>
              </a:highlight>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2"/>
                                        </p:tgtEl>
                                        <p:attrNameLst>
                                          <p:attrName>style.visibility</p:attrName>
                                        </p:attrNameLst>
                                      </p:cBhvr>
                                      <p:to>
                                        <p:strVal val="visible"/>
                                      </p:to>
                                    </p:set>
                                    <p:anim calcmode="lin" valueType="num">
                                      <p:cBhvr additive="base">
                                        <p:cTn id="7" dur="700"/>
                                        <p:tgtEl>
                                          <p:spTgt spid="44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43"/>
                                        </p:tgtEl>
                                        <p:attrNameLst>
                                          <p:attrName>style.visibility</p:attrName>
                                        </p:attrNameLst>
                                      </p:cBhvr>
                                      <p:to>
                                        <p:strVal val="visible"/>
                                      </p:to>
                                    </p:set>
                                    <p:anim calcmode="lin" valueType="num">
                                      <p:cBhvr additive="base">
                                        <p:cTn id="10" dur="700"/>
                                        <p:tgtEl>
                                          <p:spTgt spid="44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445"/>
                                        </p:tgtEl>
                                        <p:attrNameLst>
                                          <p:attrName>style.visibility</p:attrName>
                                        </p:attrNameLst>
                                      </p:cBhvr>
                                      <p:to>
                                        <p:strVal val="visible"/>
                                      </p:to>
                                    </p:set>
                                    <p:anim calcmode="lin" valueType="num">
                                      <p:cBhvr additive="base">
                                        <p:cTn id="13" dur="700"/>
                                        <p:tgtEl>
                                          <p:spTgt spid="445"/>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470"/>
                                        </p:tgtEl>
                                        <p:attrNameLst>
                                          <p:attrName>style.visibility</p:attrName>
                                        </p:attrNameLst>
                                      </p:cBhvr>
                                      <p:to>
                                        <p:strVal val="visible"/>
                                      </p:to>
                                    </p:set>
                                    <p:anim calcmode="lin" valueType="num">
                                      <p:cBhvr additive="base">
                                        <p:cTn id="16" dur="700"/>
                                        <p:tgtEl>
                                          <p:spTgt spid="470"/>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44"/>
                                        </p:tgtEl>
                                        <p:attrNameLst>
                                          <p:attrName>style.visibility</p:attrName>
                                        </p:attrNameLst>
                                      </p:cBhvr>
                                      <p:to>
                                        <p:strVal val="visible"/>
                                      </p:to>
                                    </p:set>
                                    <p:anim calcmode="lin" valueType="num">
                                      <p:cBhvr additive="base">
                                        <p:cTn id="19" dur="700"/>
                                        <p:tgtEl>
                                          <p:spTgt spid="444"/>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452"/>
                                        </p:tgtEl>
                                        <p:attrNameLst>
                                          <p:attrName>style.visibility</p:attrName>
                                        </p:attrNameLst>
                                      </p:cBhvr>
                                      <p:to>
                                        <p:strVal val="visible"/>
                                      </p:to>
                                    </p:set>
                                    <p:anim calcmode="lin" valueType="num">
                                      <p:cBhvr additive="base">
                                        <p:cTn id="22" dur="700"/>
                                        <p:tgtEl>
                                          <p:spTgt spid="452"/>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53"/>
                                        </p:tgtEl>
                                        <p:attrNameLst>
                                          <p:attrName>style.visibility</p:attrName>
                                        </p:attrNameLst>
                                      </p:cBhvr>
                                      <p:to>
                                        <p:strVal val="visible"/>
                                      </p:to>
                                    </p:set>
                                    <p:anim calcmode="lin" valueType="num">
                                      <p:cBhvr additive="base">
                                        <p:cTn id="25" dur="700"/>
                                        <p:tgtEl>
                                          <p:spTgt spid="453"/>
                                        </p:tgtEl>
                                        <p:attrNameLst>
                                          <p:attrName>ppt_y</p:attrName>
                                        </p:attrNameLst>
                                      </p:cBhvr>
                                      <p:tavLst>
                                        <p:tav tm="0">
                                          <p:val>
                                            <p:strVal val="#ppt_y-1"/>
                                          </p:val>
                                        </p:tav>
                                        <p:tav tm="100000">
                                          <p:val>
                                            <p:strVal val="#ppt_y"/>
                                          </p:val>
                                        </p:tav>
                                      </p:tavLst>
                                    </p:anim>
                                  </p:childTnLst>
                                </p:cTn>
                              </p:par>
                            </p:childTnLst>
                          </p:cTn>
                        </p:par>
                        <p:par>
                          <p:cTn id="26" fill="hold">
                            <p:stCondLst>
                              <p:cond delay="700"/>
                            </p:stCondLst>
                            <p:childTnLst>
                              <p:par>
                                <p:cTn id="27" presetID="2" presetClass="entr" presetSubtype="4" fill="hold" nodeType="afterEffect">
                                  <p:stCondLst>
                                    <p:cond delay="0"/>
                                  </p:stCondLst>
                                  <p:childTnLst>
                                    <p:set>
                                      <p:cBhvr>
                                        <p:cTn id="28" dur="1" fill="hold">
                                          <p:stCondLst>
                                            <p:cond delay="0"/>
                                          </p:stCondLst>
                                        </p:cTn>
                                        <p:tgtEl>
                                          <p:spTgt spid="449"/>
                                        </p:tgtEl>
                                        <p:attrNameLst>
                                          <p:attrName>style.visibility</p:attrName>
                                        </p:attrNameLst>
                                      </p:cBhvr>
                                      <p:to>
                                        <p:strVal val="visible"/>
                                      </p:to>
                                    </p:set>
                                    <p:anim calcmode="lin" valueType="num">
                                      <p:cBhvr additive="base">
                                        <p:cTn id="29" dur="1000"/>
                                        <p:tgtEl>
                                          <p:spTgt spid="449"/>
                                        </p:tgtEl>
                                        <p:attrNameLst>
                                          <p:attrName>ppt_y</p:attrName>
                                        </p:attrNameLst>
                                      </p:cBhvr>
                                      <p:tavLst>
                                        <p:tav tm="0">
                                          <p:val>
                                            <p:strVal val="#ppt_y+1"/>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67"/>
                                        </p:tgtEl>
                                        <p:attrNameLst>
                                          <p:attrName>style.visibility</p:attrName>
                                        </p:attrNameLst>
                                      </p:cBhvr>
                                      <p:to>
                                        <p:strVal val="visible"/>
                                      </p:to>
                                    </p:set>
                                    <p:anim calcmode="lin" valueType="num">
                                      <p:cBhvr additive="base">
                                        <p:cTn id="32" dur="1000"/>
                                        <p:tgtEl>
                                          <p:spTgt spid="467"/>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68"/>
                                        </p:tgtEl>
                                        <p:attrNameLst>
                                          <p:attrName>style.visibility</p:attrName>
                                        </p:attrNameLst>
                                      </p:cBhvr>
                                      <p:to>
                                        <p:strVal val="visible"/>
                                      </p:to>
                                    </p:set>
                                    <p:anim calcmode="lin" valueType="num">
                                      <p:cBhvr additive="base">
                                        <p:cTn id="35" dur="1000"/>
                                        <p:tgtEl>
                                          <p:spTgt spid="468"/>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69"/>
                                        </p:tgtEl>
                                        <p:attrNameLst>
                                          <p:attrName>style.visibility</p:attrName>
                                        </p:attrNameLst>
                                      </p:cBhvr>
                                      <p:to>
                                        <p:strVal val="visible"/>
                                      </p:to>
                                    </p:set>
                                    <p:anim calcmode="lin" valueType="num">
                                      <p:cBhvr additive="base">
                                        <p:cTn id="38" dur="1000"/>
                                        <p:tgtEl>
                                          <p:spTgt spid="4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21"/>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EE00"/>
                </a:highlight>
              </a:rPr>
              <a:t>Walk in the patient’s shoes -</a:t>
            </a:r>
            <a:r>
              <a:rPr lang="en"/>
              <a:t> </a:t>
            </a:r>
            <a:endParaRPr/>
          </a:p>
        </p:txBody>
      </p:sp>
      <p:sp>
        <p:nvSpPr>
          <p:cNvPr id="481" name="Google Shape;481;p21"/>
          <p:cNvSpPr txBox="1">
            <a:spLocks noGrp="1"/>
          </p:cNvSpPr>
          <p:nvPr>
            <p:ph type="body" idx="1"/>
          </p:nvPr>
        </p:nvSpPr>
        <p:spPr>
          <a:xfrm>
            <a:off x="792675" y="1194450"/>
            <a:ext cx="7080300" cy="3522300"/>
          </a:xfrm>
          <a:prstGeom prst="rect">
            <a:avLst/>
          </a:prstGeom>
          <a:noFill/>
          <a:ln>
            <a:noFill/>
          </a:ln>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Font typeface="Architects Daughter"/>
              <a:buChar char="●"/>
            </a:pPr>
            <a:r>
              <a:rPr lang="en" sz="2400">
                <a:latin typeface="Architects Daughter"/>
                <a:ea typeface="Architects Daughter"/>
                <a:cs typeface="Architects Daughter"/>
                <a:sym typeface="Architects Daughter"/>
              </a:rPr>
              <a:t>Help teach students empathy for their patients through simulations of disabilities</a:t>
            </a:r>
            <a:endParaRPr sz="2400">
              <a:latin typeface="Architects Daughter"/>
              <a:ea typeface="Architects Daughter"/>
              <a:cs typeface="Architects Daughter"/>
              <a:sym typeface="Architects Daughter"/>
            </a:endParaRPr>
          </a:p>
          <a:p>
            <a:pPr marL="914400" lvl="1" indent="-368300" algn="l" rtl="0">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Vision- cheap readers, Vaseline, sleep mask</a:t>
            </a:r>
            <a:endParaRPr sz="2200">
              <a:latin typeface="Architects Daughter"/>
              <a:ea typeface="Architects Daughter"/>
              <a:cs typeface="Architects Daughter"/>
              <a:sym typeface="Architects Daughter"/>
            </a:endParaRPr>
          </a:p>
          <a:p>
            <a:pPr marL="914400" lvl="1" indent="-368300" algn="l" rtl="0">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Arthritis- tape fingers/toes, rice or popcorn kernels in disposable gloves and socks, sticks</a:t>
            </a:r>
            <a:endParaRPr sz="2200">
              <a:latin typeface="Architects Daughter"/>
              <a:ea typeface="Architects Daughter"/>
              <a:cs typeface="Architects Daughter"/>
              <a:sym typeface="Architects Daughter"/>
            </a:endParaRPr>
          </a:p>
          <a:p>
            <a:pPr marL="914400" lvl="1" indent="-368300" algn="l" rtl="0">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Sensory perception- thin or thick gloves and blindfolds</a:t>
            </a:r>
            <a:endParaRPr sz="2200">
              <a:latin typeface="Architects Daughter"/>
              <a:ea typeface="Architects Daughter"/>
              <a:cs typeface="Architects Daughter"/>
              <a:sym typeface="Architects Daughter"/>
            </a:endParaRPr>
          </a:p>
          <a:p>
            <a:pPr marL="914400" lvl="1" indent="-368300" algn="l" rtl="0">
              <a:lnSpc>
                <a:spcPct val="100000"/>
              </a:lnSpc>
              <a:spcBef>
                <a:spcPts val="560"/>
              </a:spcBef>
              <a:spcAft>
                <a:spcPts val="0"/>
              </a:spcAft>
              <a:buSzPts val="2200"/>
              <a:buFont typeface="Architects Daughter"/>
              <a:buChar char="○"/>
            </a:pPr>
            <a:r>
              <a:rPr lang="en" sz="2200">
                <a:latin typeface="Architects Daughter"/>
                <a:ea typeface="Architects Daughter"/>
                <a:cs typeface="Architects Daughter"/>
                <a:sym typeface="Architects Daughter"/>
              </a:rPr>
              <a:t>Hearing-earplugs and noise canceling headphones</a:t>
            </a:r>
            <a:endParaRPr sz="1700">
              <a:latin typeface="Architects Daughter"/>
              <a:ea typeface="Architects Daughter"/>
              <a:cs typeface="Architects Daughter"/>
              <a:sym typeface="Architects Daughter"/>
            </a:endParaRPr>
          </a:p>
        </p:txBody>
      </p:sp>
      <p:pic>
        <p:nvPicPr>
          <p:cNvPr id="482" name="Google Shape;482;p21"/>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483" name="Google Shape;483;p2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21"/>
          <p:cNvSpPr txBox="1"/>
          <p:nvPr/>
        </p:nvSpPr>
        <p:spPr>
          <a:xfrm>
            <a:off x="904500" y="614563"/>
            <a:ext cx="7335000" cy="855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500"/>
              <a:buFont typeface="Arial"/>
              <a:buNone/>
            </a:pPr>
            <a:r>
              <a:rPr lang="en" sz="2500" b="1" i="0" u="none" strike="noStrike" cap="none">
                <a:solidFill>
                  <a:srgbClr val="000000"/>
                </a:solidFill>
                <a:highlight>
                  <a:schemeClr val="dk2"/>
                </a:highlight>
                <a:latin typeface="Architects Daughter"/>
                <a:ea typeface="Architects Daughter"/>
                <a:cs typeface="Architects Daughter"/>
                <a:sym typeface="Architects Daughter"/>
              </a:rPr>
              <a:t>Literally</a:t>
            </a:r>
            <a:endParaRPr sz="2500" b="1" i="0" u="none" strike="noStrike" cap="none">
              <a:solidFill>
                <a:srgbClr val="000000"/>
              </a:solidFill>
              <a:highlight>
                <a:schemeClr val="dk2"/>
              </a:highlight>
              <a:latin typeface="Architects Daughter"/>
              <a:ea typeface="Architects Daughter"/>
              <a:cs typeface="Architects Daughter"/>
              <a:sym typeface="Architects Daughter"/>
            </a:endParaRPr>
          </a:p>
        </p:txBody>
      </p:sp>
      <p:pic>
        <p:nvPicPr>
          <p:cNvPr id="485" name="Google Shape;485;p21"/>
          <p:cNvPicPr preferRelativeResize="0"/>
          <p:nvPr/>
        </p:nvPicPr>
        <p:blipFill rotWithShape="1">
          <a:blip r:embed="rId4">
            <a:alphaModFix/>
          </a:blip>
          <a:srcRect/>
          <a:stretch/>
        </p:blipFill>
        <p:spPr>
          <a:xfrm>
            <a:off x="6783075" y="323025"/>
            <a:ext cx="1929374" cy="964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g222d824e1b2_0_37"/>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8627"/>
              </a:srgbClr>
            </a:outerShdw>
          </a:effectLst>
        </p:spPr>
      </p:pic>
      <p:pic>
        <p:nvPicPr>
          <p:cNvPr id="491" name="Google Shape;491;g222d824e1b2_0_37"/>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8627"/>
              </a:srgbClr>
            </a:outerShdw>
          </a:effectLst>
        </p:spPr>
      </p:pic>
      <p:sp>
        <p:nvSpPr>
          <p:cNvPr id="492" name="Google Shape;492;g222d824e1b2_0_37"/>
          <p:cNvSpPr txBox="1">
            <a:spLocks noGrp="1"/>
          </p:cNvSpPr>
          <p:nvPr>
            <p:ph type="title"/>
          </p:nvPr>
        </p:nvSpPr>
        <p:spPr>
          <a:xfrm>
            <a:off x="682775" y="335375"/>
            <a:ext cx="73980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800">
                <a:highlight>
                  <a:srgbClr val="FF00FF"/>
                </a:highlight>
              </a:rPr>
              <a:t>Labeling Practice &amp; Drawing Terms</a:t>
            </a:r>
            <a:endParaRPr sz="2800">
              <a:highlight>
                <a:srgbClr val="FF00FF"/>
              </a:highlight>
            </a:endParaRPr>
          </a:p>
        </p:txBody>
      </p:sp>
      <p:pic>
        <p:nvPicPr>
          <p:cNvPr id="493" name="Google Shape;493;g222d824e1b2_0_37"/>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494" name="Google Shape;494;g222d824e1b2_0_37"/>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g222d824e1b2_0_37"/>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g222d824e1b2_0_37"/>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g222d824e1b2_0_37">
            <a:hlinkClick r:id="rId6" action="ppaction://hlinksldjump"/>
          </p:cNvPr>
          <p:cNvSpPr/>
          <p:nvPr/>
        </p:nvSpPr>
        <p:spPr>
          <a:xfrm>
            <a:off x="781825" y="1391975"/>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g222d824e1b2_0_37">
            <a:hlinkClick r:id="" action="ppaction://noaction"/>
          </p:cNvPr>
          <p:cNvPicPr preferRelativeResize="0"/>
          <p:nvPr/>
        </p:nvPicPr>
        <p:blipFill rotWithShape="1">
          <a:blip r:embed="rId7">
            <a:alphaModFix/>
          </a:blip>
          <a:srcRect l="32002" t="19826" r="39797" b="9790"/>
          <a:stretch/>
        </p:blipFill>
        <p:spPr>
          <a:xfrm rot="-5400000">
            <a:off x="7824899" y="-395073"/>
            <a:ext cx="1138850" cy="2132297"/>
          </a:xfrm>
          <a:prstGeom prst="rect">
            <a:avLst/>
          </a:prstGeom>
          <a:noFill/>
          <a:ln>
            <a:noFill/>
          </a:ln>
        </p:spPr>
      </p:pic>
      <p:sp>
        <p:nvSpPr>
          <p:cNvPr id="499" name="Google Shape;499;g222d824e1b2_0_37">
            <a:hlinkClick r:id="" action="ppaction://noaction"/>
          </p:cNvPr>
          <p:cNvSpPr txBox="1">
            <a:spLocks noGrp="1"/>
          </p:cNvSpPr>
          <p:nvPr>
            <p:ph type="ctrTitle" idx="4294967295"/>
          </p:nvPr>
        </p:nvSpPr>
        <p:spPr>
          <a:xfrm>
            <a:off x="7901050" y="399575"/>
            <a:ext cx="13608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200" b="1" i="0" u="none" strike="noStrike" cap="none">
                <a:solidFill>
                  <a:schemeClr val="dk1"/>
                </a:solidFill>
                <a:latin typeface="Architects Daughter"/>
                <a:ea typeface="Architects Daughter"/>
                <a:cs typeface="Architects Daughter"/>
                <a:sym typeface="Architects Daughter"/>
              </a:rPr>
              <a:t>Practice</a:t>
            </a:r>
            <a:endParaRPr sz="2200" b="1" i="0" u="none" strike="noStrike" cap="none">
              <a:solidFill>
                <a:schemeClr val="dk1"/>
              </a:solidFill>
              <a:latin typeface="Architects Daughter"/>
              <a:ea typeface="Architects Daughter"/>
              <a:cs typeface="Architects Daughter"/>
              <a:sym typeface="Architects Daughter"/>
            </a:endParaRPr>
          </a:p>
        </p:txBody>
      </p:sp>
      <p:sp>
        <p:nvSpPr>
          <p:cNvPr id="500" name="Google Shape;500;g222d824e1b2_0_37">
            <a:hlinkClick r:id="" action="ppaction://noaction"/>
          </p:cNvPr>
          <p:cNvSpPr/>
          <p:nvPr/>
        </p:nvSpPr>
        <p:spPr>
          <a:xfrm>
            <a:off x="80058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g222d824e1b2_0_37"/>
          <p:cNvSpPr/>
          <p:nvPr/>
        </p:nvSpPr>
        <p:spPr>
          <a:xfrm>
            <a:off x="6633350" y="1435913"/>
            <a:ext cx="17304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g222d824e1b2_0_37"/>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g222d824e1b2_0_37"/>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4" name="Google Shape;504;g222d824e1b2_0_37"/>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505" name="Google Shape;505;g222d824e1b2_0_3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g222d824e1b2_0_3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g222d824e1b2_0_37"/>
          <p:cNvSpPr txBox="1"/>
          <p:nvPr/>
        </p:nvSpPr>
        <p:spPr>
          <a:xfrm>
            <a:off x="6758500" y="1318138"/>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508" name="Google Shape;508;g222d824e1b2_0_37"/>
          <p:cNvSpPr txBox="1"/>
          <p:nvPr/>
        </p:nvSpPr>
        <p:spPr>
          <a:xfrm>
            <a:off x="1006225" y="143727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Word Parts</a:t>
            </a:r>
            <a:endParaRPr sz="1400" b="1" i="0" u="none" strike="noStrike" cap="none">
              <a:solidFill>
                <a:srgbClr val="000000"/>
              </a:solidFill>
              <a:latin typeface="Architects Daughter"/>
              <a:ea typeface="Architects Daughter"/>
              <a:cs typeface="Architects Daughter"/>
              <a:sym typeface="Architects Daughter"/>
            </a:endParaRPr>
          </a:p>
        </p:txBody>
      </p:sp>
      <p:sp>
        <p:nvSpPr>
          <p:cNvPr id="509" name="Google Shape;509;g222d824e1b2_0_37"/>
          <p:cNvSpPr txBox="1"/>
          <p:nvPr/>
        </p:nvSpPr>
        <p:spPr>
          <a:xfrm>
            <a:off x="6795200" y="146350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Terms</a:t>
            </a:r>
            <a:endParaRPr sz="1400" b="1" i="0" u="none" strike="noStrike" cap="none">
              <a:solidFill>
                <a:srgbClr val="000000"/>
              </a:solidFill>
              <a:latin typeface="Architects Daughter"/>
              <a:ea typeface="Architects Daughter"/>
              <a:cs typeface="Architects Daughter"/>
              <a:sym typeface="Architects Daughter"/>
            </a:endParaRPr>
          </a:p>
        </p:txBody>
      </p:sp>
      <p:sp>
        <p:nvSpPr>
          <p:cNvPr id="510" name="Google Shape;510;g222d824e1b2_0_37"/>
          <p:cNvSpPr txBox="1"/>
          <p:nvPr/>
        </p:nvSpPr>
        <p:spPr>
          <a:xfrm>
            <a:off x="4564688" y="1929900"/>
            <a:ext cx="22305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511" name="Google Shape;511;g222d824e1b2_0_37"/>
          <p:cNvSpPr txBox="1"/>
          <p:nvPr/>
        </p:nvSpPr>
        <p:spPr>
          <a:xfrm rot="-559772">
            <a:off x="-322102" y="4187495"/>
            <a:ext cx="978949" cy="40008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Practice!!</a:t>
            </a:r>
            <a:endParaRPr sz="1400" b="1" i="0" u="none" strike="noStrike" cap="none">
              <a:solidFill>
                <a:srgbClr val="000000"/>
              </a:solidFill>
              <a:latin typeface="Catamaran"/>
              <a:ea typeface="Catamaran"/>
              <a:cs typeface="Catamaran"/>
              <a:sym typeface="Catamaran"/>
            </a:endParaRPr>
          </a:p>
        </p:txBody>
      </p:sp>
      <p:pic>
        <p:nvPicPr>
          <p:cNvPr id="512" name="Google Shape;512;g222d824e1b2_0_37"/>
          <p:cNvPicPr preferRelativeResize="0"/>
          <p:nvPr/>
        </p:nvPicPr>
        <p:blipFill rotWithShape="1">
          <a:blip r:embed="rId8">
            <a:alphaModFix/>
          </a:blip>
          <a:srcRect/>
          <a:stretch/>
        </p:blipFill>
        <p:spPr>
          <a:xfrm>
            <a:off x="5010100" y="2026575"/>
            <a:ext cx="3792051" cy="2589973"/>
          </a:xfrm>
          <a:prstGeom prst="rect">
            <a:avLst/>
          </a:prstGeom>
          <a:noFill/>
          <a:ln>
            <a:noFill/>
          </a:ln>
          <a:effectLst>
            <a:outerShdw blurRad="57150" dist="19050" dir="5400000" algn="bl" rotWithShape="0">
              <a:srgbClr val="000000">
                <a:alpha val="48627"/>
              </a:srgbClr>
            </a:outerShdw>
          </a:effectLst>
        </p:spPr>
      </p:pic>
      <p:pic>
        <p:nvPicPr>
          <p:cNvPr id="513" name="Google Shape;513;g222d824e1b2_0_37"/>
          <p:cNvPicPr preferRelativeResize="0"/>
          <p:nvPr/>
        </p:nvPicPr>
        <p:blipFill rotWithShape="1">
          <a:blip r:embed="rId9">
            <a:alphaModFix/>
          </a:blip>
          <a:srcRect/>
          <a:stretch/>
        </p:blipFill>
        <p:spPr>
          <a:xfrm>
            <a:off x="682775" y="2064875"/>
            <a:ext cx="4210125" cy="2517875"/>
          </a:xfrm>
          <a:prstGeom prst="rect">
            <a:avLst/>
          </a:prstGeom>
          <a:noFill/>
          <a:ln>
            <a:noFill/>
          </a:ln>
          <a:effectLst>
            <a:outerShdw blurRad="57150" dist="19050" dir="5400000" algn="bl" rotWithShape="0">
              <a:srgbClr val="000000">
                <a:alpha val="48627"/>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90"/>
                                        </p:tgtEl>
                                        <p:attrNameLst>
                                          <p:attrName>style.visibility</p:attrName>
                                        </p:attrNameLst>
                                      </p:cBhvr>
                                      <p:to>
                                        <p:strVal val="visible"/>
                                      </p:to>
                                    </p:set>
                                    <p:anim calcmode="lin" valueType="num">
                                      <p:cBhvr additive="base">
                                        <p:cTn id="7" dur="1000"/>
                                        <p:tgtEl>
                                          <p:spTgt spid="490"/>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91"/>
                                        </p:tgtEl>
                                        <p:attrNameLst>
                                          <p:attrName>style.visibility</p:attrName>
                                        </p:attrNameLst>
                                      </p:cBhvr>
                                      <p:to>
                                        <p:strVal val="visible"/>
                                      </p:to>
                                    </p:set>
                                    <p:anim calcmode="lin" valueType="num">
                                      <p:cBhvr additive="base">
                                        <p:cTn id="10" dur="1000"/>
                                        <p:tgtEl>
                                          <p:spTgt spid="491"/>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495"/>
                                        </p:tgtEl>
                                        <p:attrNameLst>
                                          <p:attrName>style.visibility</p:attrName>
                                        </p:attrNameLst>
                                      </p:cBhvr>
                                      <p:to>
                                        <p:strVal val="visible"/>
                                      </p:to>
                                    </p:set>
                                    <p:anim calcmode="lin" valueType="num">
                                      <p:cBhvr additive="base">
                                        <p:cTn id="14" dur="300"/>
                                        <p:tgtEl>
                                          <p:spTgt spid="495"/>
                                        </p:tgtEl>
                                        <p:attrNameLst>
                                          <p:attrName>ppt_w</p:attrName>
                                        </p:attrNameLst>
                                      </p:cBhvr>
                                      <p:tavLst>
                                        <p:tav tm="0">
                                          <p:val>
                                            <p:strVal val="0"/>
                                          </p:val>
                                        </p:tav>
                                        <p:tav tm="100000">
                                          <p:val>
                                            <p:strVal val="#ppt_w"/>
                                          </p:val>
                                        </p:tav>
                                      </p:tavLst>
                                    </p:anim>
                                    <p:anim calcmode="lin" valueType="num">
                                      <p:cBhvr additive="base">
                                        <p:cTn id="15" dur="300"/>
                                        <p:tgtEl>
                                          <p:spTgt spid="495"/>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496"/>
                                        </p:tgtEl>
                                        <p:attrNameLst>
                                          <p:attrName>style.visibility</p:attrName>
                                        </p:attrNameLst>
                                      </p:cBhvr>
                                      <p:to>
                                        <p:strVal val="visible"/>
                                      </p:to>
                                    </p:set>
                                    <p:anim calcmode="lin" valueType="num">
                                      <p:cBhvr additive="base">
                                        <p:cTn id="19" dur="300"/>
                                        <p:tgtEl>
                                          <p:spTgt spid="496"/>
                                        </p:tgtEl>
                                        <p:attrNameLst>
                                          <p:attrName>ppt_w</p:attrName>
                                        </p:attrNameLst>
                                      </p:cBhvr>
                                      <p:tavLst>
                                        <p:tav tm="0">
                                          <p:val>
                                            <p:strVal val="0"/>
                                          </p:val>
                                        </p:tav>
                                        <p:tav tm="100000">
                                          <p:val>
                                            <p:strVal val="#ppt_w"/>
                                          </p:val>
                                        </p:tav>
                                      </p:tavLst>
                                    </p:anim>
                                    <p:anim calcmode="lin" valueType="num">
                                      <p:cBhvr additive="base">
                                        <p:cTn id="20" dur="300"/>
                                        <p:tgtEl>
                                          <p:spTgt spid="496"/>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494"/>
                                        </p:tgtEl>
                                        <p:attrNameLst>
                                          <p:attrName>style.visibility</p:attrName>
                                        </p:attrNameLst>
                                      </p:cBhvr>
                                      <p:to>
                                        <p:strVal val="visible"/>
                                      </p:to>
                                    </p:set>
                                    <p:anim calcmode="lin" valueType="num">
                                      <p:cBhvr additive="base">
                                        <p:cTn id="24" dur="300"/>
                                        <p:tgtEl>
                                          <p:spTgt spid="494"/>
                                        </p:tgtEl>
                                        <p:attrNameLst>
                                          <p:attrName>ppt_w</p:attrName>
                                        </p:attrNameLst>
                                      </p:cBhvr>
                                      <p:tavLst>
                                        <p:tav tm="0">
                                          <p:val>
                                            <p:strVal val="0"/>
                                          </p:val>
                                        </p:tav>
                                        <p:tav tm="100000">
                                          <p:val>
                                            <p:strVal val="#ppt_w"/>
                                          </p:val>
                                        </p:tav>
                                      </p:tavLst>
                                    </p:anim>
                                    <p:anim calcmode="lin" valueType="num">
                                      <p:cBhvr additive="base">
                                        <p:cTn id="25" dur="300"/>
                                        <p:tgtEl>
                                          <p:spTgt spid="49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25"/>
          <p:cNvSpPr/>
          <p:nvPr/>
        </p:nvSpPr>
        <p:spPr>
          <a:xfrm>
            <a:off x="-64650" y="1212600"/>
            <a:ext cx="7017600" cy="4002300"/>
          </a:xfrm>
          <a:prstGeom prst="rect">
            <a:avLst/>
          </a:prstGeom>
          <a:solidFill>
            <a:srgbClr val="FFD966"/>
          </a:solidFill>
          <a:ln>
            <a:noFill/>
          </a:ln>
          <a:effectLst>
            <a:outerShdw blurRad="57150" dist="19050" dir="1644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25"/>
          <p:cNvSpPr txBox="1">
            <a:spLocks noGrp="1"/>
          </p:cNvSpPr>
          <p:nvPr>
            <p:ph type="body" idx="2"/>
          </p:nvPr>
        </p:nvSpPr>
        <p:spPr>
          <a:xfrm>
            <a:off x="-64650" y="1240502"/>
            <a:ext cx="6941400" cy="3770700"/>
          </a:xfrm>
          <a:prstGeom prst="rect">
            <a:avLst/>
          </a:prstGeom>
          <a:noFill/>
          <a:ln>
            <a:noFill/>
          </a:ln>
        </p:spPr>
        <p:txBody>
          <a:bodyPr spcFirstLastPara="1" wrap="square" lIns="91425" tIns="91425" rIns="91425" bIns="91425" anchor="t" anchorCtr="0">
            <a:noAutofit/>
          </a:bodyPr>
          <a:lstStyle/>
          <a:p>
            <a:pPr marL="457200" lvl="0" indent="-361950" algn="l" rtl="0">
              <a:lnSpc>
                <a:spcPct val="100000"/>
              </a:lnSpc>
              <a:spcBef>
                <a:spcPts val="0"/>
              </a:spcBef>
              <a:spcAft>
                <a:spcPts val="0"/>
              </a:spcAft>
              <a:buSzPts val="2100"/>
              <a:buFont typeface="Architects Daughter"/>
              <a:buChar char="●"/>
            </a:pPr>
            <a:r>
              <a:rPr lang="en" sz="2100" b="1">
                <a:latin typeface="Architects Daughter"/>
                <a:ea typeface="Architects Daughter"/>
                <a:cs typeface="Architects Daughter"/>
                <a:sym typeface="Architects Daughter"/>
              </a:rPr>
              <a:t>In this activity students will work in pairs to perform a modified version of the</a:t>
            </a:r>
            <a:endParaRPr sz="2100" b="1">
              <a:latin typeface="Architects Daughter"/>
              <a:ea typeface="Architects Daughter"/>
              <a:cs typeface="Architects Daughter"/>
              <a:sym typeface="Architects Daughter"/>
            </a:endParaRPr>
          </a:p>
          <a:p>
            <a:pPr marL="0" lvl="0" indent="0" algn="l" rtl="0">
              <a:lnSpc>
                <a:spcPct val="100000"/>
              </a:lnSpc>
              <a:spcBef>
                <a:spcPts val="1000"/>
              </a:spcBef>
              <a:spcAft>
                <a:spcPts val="1000"/>
              </a:spcAft>
              <a:buSzPts val="1600"/>
              <a:buNone/>
            </a:pPr>
            <a:endParaRPr sz="2900" b="1">
              <a:latin typeface="Architects Daughter"/>
              <a:ea typeface="Architects Daughter"/>
              <a:cs typeface="Architects Daughter"/>
              <a:sym typeface="Architects Daughter"/>
            </a:endParaRPr>
          </a:p>
        </p:txBody>
      </p:sp>
      <p:sp>
        <p:nvSpPr>
          <p:cNvPr id="520" name="Google Shape;520;p25"/>
          <p:cNvSpPr txBox="1">
            <a:spLocks noGrp="1"/>
          </p:cNvSpPr>
          <p:nvPr>
            <p:ph type="title"/>
          </p:nvPr>
        </p:nvSpPr>
        <p:spPr>
          <a:xfrm>
            <a:off x="865025" y="335375"/>
            <a:ext cx="72159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900">
                <a:highlight>
                  <a:srgbClr val="FFFF00"/>
                </a:highlight>
              </a:rPr>
              <a:t>Student Challenge - oldy, but goody</a:t>
            </a:r>
            <a:endParaRPr sz="2900">
              <a:highlight>
                <a:srgbClr val="FFFF00"/>
              </a:highlight>
            </a:endParaRPr>
          </a:p>
        </p:txBody>
      </p:sp>
      <p:pic>
        <p:nvPicPr>
          <p:cNvPr id="521" name="Google Shape;521;p25"/>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522" name="Google Shape;522;p25">
            <a:hlinkClick r:id="" action="ppaction://noaction"/>
          </p:cNvPr>
          <p:cNvPicPr preferRelativeResize="0"/>
          <p:nvPr/>
        </p:nvPicPr>
        <p:blipFill rotWithShape="1">
          <a:blip r:embed="rId4">
            <a:alphaModFix/>
          </a:blip>
          <a:srcRect l="32004" t="19826" r="39797" b="9790"/>
          <a:stretch/>
        </p:blipFill>
        <p:spPr>
          <a:xfrm rot="-5400000">
            <a:off x="7824901" y="-395073"/>
            <a:ext cx="1138848" cy="2132299"/>
          </a:xfrm>
          <a:prstGeom prst="rect">
            <a:avLst/>
          </a:prstGeom>
          <a:noFill/>
          <a:ln>
            <a:noFill/>
          </a:ln>
        </p:spPr>
      </p:pic>
      <p:sp>
        <p:nvSpPr>
          <p:cNvPr id="523" name="Google Shape;523;p25"/>
          <p:cNvSpPr/>
          <p:nvPr/>
        </p:nvSpPr>
        <p:spPr>
          <a:xfrm>
            <a:off x="7472650" y="2346200"/>
            <a:ext cx="1882800" cy="10404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4" name="Google Shape;524;p25"/>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525" name="Google Shape;525;p2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25"/>
          <p:cNvSpPr txBox="1"/>
          <p:nvPr/>
        </p:nvSpPr>
        <p:spPr>
          <a:xfrm>
            <a:off x="7708900" y="193775"/>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chitects Daughter"/>
                <a:ea typeface="Architects Daughter"/>
                <a:cs typeface="Architects Daughter"/>
                <a:sym typeface="Architects Daughter"/>
              </a:rPr>
              <a:t>What is</a:t>
            </a:r>
            <a:endParaRPr sz="18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Catamaran"/>
                <a:ea typeface="Catamaran"/>
                <a:cs typeface="Catamaran"/>
                <a:sym typeface="Catamaran"/>
              </a:rPr>
              <a:t> </a:t>
            </a:r>
            <a:r>
              <a:rPr lang="en" sz="1800" b="0" i="0" u="none" strike="noStrike" cap="none">
                <a:solidFill>
                  <a:srgbClr val="000000"/>
                </a:solidFill>
                <a:latin typeface="Architects Daughter"/>
                <a:ea typeface="Architects Daughter"/>
                <a:cs typeface="Architects Daughter"/>
                <a:sym typeface="Architects Daughter"/>
              </a:rPr>
              <a:t>neuropathy</a:t>
            </a:r>
            <a:r>
              <a:rPr lang="en" sz="1800" b="0" i="0" u="none" strike="noStrike" cap="none">
                <a:solidFill>
                  <a:srgbClr val="000000"/>
                </a:solidFill>
                <a:latin typeface="Catamaran"/>
                <a:ea typeface="Catamaran"/>
                <a:cs typeface="Catamaran"/>
                <a:sym typeface="Catamaran"/>
              </a:rPr>
              <a:t>?</a:t>
            </a:r>
            <a:endParaRPr sz="1800" b="0" i="0" u="none" strike="noStrike" cap="none">
              <a:solidFill>
                <a:srgbClr val="000000"/>
              </a:solidFill>
              <a:latin typeface="Catamaran"/>
              <a:ea typeface="Catamaran"/>
              <a:cs typeface="Catamaran"/>
              <a:sym typeface="Catamaran"/>
            </a:endParaRPr>
          </a:p>
        </p:txBody>
      </p:sp>
      <p:sp>
        <p:nvSpPr>
          <p:cNvPr id="527" name="Google Shape;527;p25"/>
          <p:cNvSpPr txBox="1"/>
          <p:nvPr/>
        </p:nvSpPr>
        <p:spPr>
          <a:xfrm>
            <a:off x="7632700" y="2361388"/>
            <a:ext cx="74874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chitects Daughter"/>
                <a:ea typeface="Architects Daughter"/>
                <a:cs typeface="Architects Daughter"/>
                <a:sym typeface="Architects Daughter"/>
              </a:rPr>
              <a:t>Some</a:t>
            </a:r>
            <a:endParaRPr sz="18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chitects Daughter"/>
                <a:ea typeface="Architects Daughter"/>
                <a:cs typeface="Architects Daughter"/>
                <a:sym typeface="Architects Daughter"/>
              </a:rPr>
              <a:t>materials </a:t>
            </a:r>
            <a:endParaRPr sz="18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000000"/>
                </a:solidFill>
                <a:latin typeface="Architects Daughter"/>
                <a:ea typeface="Architects Daughter"/>
                <a:cs typeface="Architects Daughter"/>
                <a:sym typeface="Architects Daughter"/>
              </a:rPr>
              <a:t>required</a:t>
            </a:r>
            <a:endParaRPr sz="1800" b="0" i="0" u="none" strike="noStrike" cap="none">
              <a:solidFill>
                <a:srgbClr val="000000"/>
              </a:solidFill>
              <a:latin typeface="Architects Daughter"/>
              <a:ea typeface="Architects Daughter"/>
              <a:cs typeface="Architects Daughter"/>
              <a:sym typeface="Architects Daughter"/>
            </a:endParaRPr>
          </a:p>
        </p:txBody>
      </p:sp>
      <p:pic>
        <p:nvPicPr>
          <p:cNvPr id="528" name="Google Shape;528;p25"/>
          <p:cNvPicPr preferRelativeResize="0"/>
          <p:nvPr/>
        </p:nvPicPr>
        <p:blipFill rotWithShape="1">
          <a:blip r:embed="rId5">
            <a:alphaModFix/>
          </a:blip>
          <a:srcRect/>
          <a:stretch/>
        </p:blipFill>
        <p:spPr>
          <a:xfrm>
            <a:off x="8365069" y="3009022"/>
            <a:ext cx="778932" cy="792600"/>
          </a:xfrm>
          <a:prstGeom prst="rect">
            <a:avLst/>
          </a:prstGeom>
          <a:noFill/>
          <a:ln>
            <a:noFill/>
          </a:ln>
        </p:spPr>
      </p:pic>
      <p:pic>
        <p:nvPicPr>
          <p:cNvPr id="529" name="Google Shape;529;p25"/>
          <p:cNvPicPr preferRelativeResize="0"/>
          <p:nvPr/>
        </p:nvPicPr>
        <p:blipFill rotWithShape="1">
          <a:blip r:embed="rId5">
            <a:alphaModFix/>
          </a:blip>
          <a:srcRect/>
          <a:stretch/>
        </p:blipFill>
        <p:spPr>
          <a:xfrm>
            <a:off x="5630744" y="2090622"/>
            <a:ext cx="778932" cy="792600"/>
          </a:xfrm>
          <a:prstGeom prst="rect">
            <a:avLst/>
          </a:prstGeom>
          <a:noFill/>
          <a:ln>
            <a:noFill/>
          </a:ln>
        </p:spPr>
      </p:pic>
      <p:pic>
        <p:nvPicPr>
          <p:cNvPr id="530" name="Google Shape;530;p25"/>
          <p:cNvPicPr preferRelativeResize="0"/>
          <p:nvPr/>
        </p:nvPicPr>
        <p:blipFill rotWithShape="1">
          <a:blip r:embed="rId6">
            <a:alphaModFix/>
          </a:blip>
          <a:srcRect t="12787" b="11681"/>
          <a:stretch/>
        </p:blipFill>
        <p:spPr>
          <a:xfrm>
            <a:off x="472950" y="2235750"/>
            <a:ext cx="3186556" cy="2775450"/>
          </a:xfrm>
          <a:prstGeom prst="rect">
            <a:avLst/>
          </a:prstGeom>
          <a:noFill/>
          <a:ln>
            <a:noFill/>
          </a:ln>
        </p:spPr>
      </p:pic>
      <p:sp>
        <p:nvSpPr>
          <p:cNvPr id="531" name="Google Shape;531;p25"/>
          <p:cNvSpPr txBox="1"/>
          <p:nvPr/>
        </p:nvSpPr>
        <p:spPr>
          <a:xfrm rot="616205">
            <a:off x="3645261" y="2569095"/>
            <a:ext cx="6146782" cy="63110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000"/>
              </a:spcBef>
              <a:spcAft>
                <a:spcPts val="1000"/>
              </a:spcAft>
              <a:buClr>
                <a:schemeClr val="dk1"/>
              </a:buClr>
              <a:buSzPts val="1600"/>
              <a:buFont typeface="Arial"/>
              <a:buNone/>
            </a:pPr>
            <a:r>
              <a:rPr lang="en" sz="2900" b="1" i="0" u="none" strike="noStrike" cap="none">
                <a:solidFill>
                  <a:schemeClr val="dk1"/>
                </a:solidFill>
                <a:highlight>
                  <a:srgbClr val="FF00FF"/>
                </a:highlight>
                <a:latin typeface="Architects Daughter"/>
                <a:ea typeface="Architects Daughter"/>
                <a:cs typeface="Architects Daughter"/>
                <a:sym typeface="Architects Daughter"/>
              </a:rPr>
              <a:t>“Stereognosis Exam”</a:t>
            </a:r>
            <a:endParaRPr sz="1400" b="0" i="0" u="none" strike="noStrike" cap="none">
              <a:solidFill>
                <a:srgbClr val="000000"/>
              </a:solidFill>
              <a:highlight>
                <a:srgbClr val="FF00FF"/>
              </a:highlight>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18"/>
                                        </p:tgtEl>
                                        <p:attrNameLst>
                                          <p:attrName>style.visibility</p:attrName>
                                        </p:attrNameLst>
                                      </p:cBhvr>
                                      <p:to>
                                        <p:strVal val="visible"/>
                                      </p:to>
                                    </p:set>
                                    <p:anim calcmode="lin" valueType="num">
                                      <p:cBhvr additive="base">
                                        <p:cTn id="7" dur="1000"/>
                                        <p:tgtEl>
                                          <p:spTgt spid="518"/>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519"/>
                                        </p:tgtEl>
                                        <p:attrNameLst>
                                          <p:attrName>style.visibility</p:attrName>
                                        </p:attrNameLst>
                                      </p:cBhvr>
                                      <p:to>
                                        <p:strVal val="visible"/>
                                      </p:to>
                                    </p:set>
                                    <p:anim calcmode="lin" valueType="num">
                                      <p:cBhvr additive="base">
                                        <p:cTn id="10" dur="1000"/>
                                        <p:tgtEl>
                                          <p:spTgt spid="51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223abcb922e_0_228"/>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Team Challenge</a:t>
            </a:r>
            <a:endParaRPr>
              <a:highlight>
                <a:srgbClr val="FFEE00"/>
              </a:highlight>
            </a:endParaRPr>
          </a:p>
        </p:txBody>
      </p:sp>
      <p:sp>
        <p:nvSpPr>
          <p:cNvPr id="537" name="Google Shape;537;g223abcb922e_0_228"/>
          <p:cNvSpPr txBox="1">
            <a:spLocks noGrp="1"/>
          </p:cNvSpPr>
          <p:nvPr>
            <p:ph type="title" idx="2"/>
          </p:nvPr>
        </p:nvSpPr>
        <p:spPr>
          <a:xfrm>
            <a:off x="111225" y="890500"/>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538" name="Google Shape;538;g223abcb922e_0_228"/>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539" name="Google Shape;539;g223abcb922e_0_228"/>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540" name="Google Shape;540;g223abcb922e_0_228"/>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541" name="Google Shape;541;g223abcb922e_0_228"/>
          <p:cNvSpPr txBox="1"/>
          <p:nvPr/>
        </p:nvSpPr>
        <p:spPr>
          <a:xfrm rot="-725795">
            <a:off x="-302423" y="3909159"/>
            <a:ext cx="1319908" cy="61576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highlight>
                  <a:srgbClr val="FF00FF"/>
                </a:highlight>
                <a:latin typeface="Catamaran"/>
                <a:ea typeface="Catamaran"/>
                <a:cs typeface="Catamaran"/>
                <a:sym typeface="Catamaran"/>
              </a:rPr>
              <a:t>Breathe In! Breathe Out!</a:t>
            </a:r>
            <a:endParaRPr sz="1400" b="1" i="0" u="none" strike="noStrike" cap="none">
              <a:solidFill>
                <a:srgbClr val="000000"/>
              </a:solidFill>
              <a:highlight>
                <a:srgbClr val="FF00FF"/>
              </a:highlight>
              <a:latin typeface="Catamaran"/>
              <a:ea typeface="Catamaran"/>
              <a:cs typeface="Catamaran"/>
              <a:sym typeface="Catamaran"/>
            </a:endParaRPr>
          </a:p>
        </p:txBody>
      </p:sp>
      <p:sp>
        <p:nvSpPr>
          <p:cNvPr id="542" name="Google Shape;542;g223abcb922e_0_228"/>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pic>
        <p:nvPicPr>
          <p:cNvPr id="543" name="Google Shape;543;g223abcb922e_0_228"/>
          <p:cNvPicPr preferRelativeResize="0"/>
          <p:nvPr/>
        </p:nvPicPr>
        <p:blipFill rotWithShape="1">
          <a:blip r:embed="rId3">
            <a:alphaModFix/>
          </a:blip>
          <a:srcRect b="26702"/>
          <a:stretch/>
        </p:blipFill>
        <p:spPr>
          <a:xfrm>
            <a:off x="2295963" y="890500"/>
            <a:ext cx="4552076" cy="4113300"/>
          </a:xfrm>
          <a:prstGeom prst="rect">
            <a:avLst/>
          </a:prstGeom>
          <a:noFill/>
          <a:ln>
            <a:noFill/>
          </a:ln>
        </p:spPr>
      </p:pic>
      <p:sp>
        <p:nvSpPr>
          <p:cNvPr id="544" name="Google Shape;544;g223abcb922e_0_228"/>
          <p:cNvSpPr txBox="1"/>
          <p:nvPr/>
        </p:nvSpPr>
        <p:spPr>
          <a:xfrm rot="1043335">
            <a:off x="5922796" y="486841"/>
            <a:ext cx="2821760" cy="5847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000000"/>
                </a:solidFill>
                <a:highlight>
                  <a:schemeClr val="accent6"/>
                </a:highlight>
                <a:latin typeface="Architects Daughter"/>
                <a:ea typeface="Architects Daughter"/>
                <a:cs typeface="Architects Daughter"/>
                <a:sym typeface="Architects Daughter"/>
              </a:rPr>
              <a:t>Directions</a:t>
            </a:r>
            <a:endParaRPr sz="2600" b="1" i="0" u="none" strike="noStrike" cap="none">
              <a:solidFill>
                <a:srgbClr val="000000"/>
              </a:solidFill>
              <a:highlight>
                <a:schemeClr val="accent6"/>
              </a:highlight>
              <a:latin typeface="Architects Daughter"/>
              <a:ea typeface="Architects Daughter"/>
              <a:cs typeface="Architects Daughter"/>
              <a:sym typeface="Architects Daughte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24ba7e94a6d_0_57"/>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Student Challenge</a:t>
            </a:r>
            <a:endParaRPr>
              <a:highlight>
                <a:srgbClr val="FFEE00"/>
              </a:highlight>
            </a:endParaRPr>
          </a:p>
        </p:txBody>
      </p:sp>
      <p:sp>
        <p:nvSpPr>
          <p:cNvPr id="550" name="Google Shape;550;g24ba7e94a6d_0_57"/>
          <p:cNvSpPr txBox="1">
            <a:spLocks noGrp="1"/>
          </p:cNvSpPr>
          <p:nvPr>
            <p:ph type="title" idx="2"/>
          </p:nvPr>
        </p:nvSpPr>
        <p:spPr>
          <a:xfrm>
            <a:off x="111225" y="890500"/>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551" name="Google Shape;551;g24ba7e94a6d_0_57"/>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552" name="Google Shape;552;g24ba7e94a6d_0_57"/>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553" name="Google Shape;553;g24ba7e94a6d_0_57"/>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554" name="Google Shape;554;g24ba7e94a6d_0_57"/>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555" name="Google Shape;555;g24ba7e94a6d_0_57"/>
          <p:cNvSpPr txBox="1"/>
          <p:nvPr/>
        </p:nvSpPr>
        <p:spPr>
          <a:xfrm rot="1043335">
            <a:off x="5922796" y="486841"/>
            <a:ext cx="2821760" cy="5847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000000"/>
                </a:solidFill>
                <a:highlight>
                  <a:schemeClr val="accent6"/>
                </a:highlight>
                <a:latin typeface="Architects Daughter"/>
                <a:ea typeface="Architects Daughter"/>
                <a:cs typeface="Architects Daughter"/>
                <a:sym typeface="Architects Daughter"/>
              </a:rPr>
              <a:t>Directions</a:t>
            </a:r>
            <a:endParaRPr sz="2600" b="1" i="0" u="none" strike="noStrike" cap="none">
              <a:solidFill>
                <a:srgbClr val="000000"/>
              </a:solidFill>
              <a:highlight>
                <a:schemeClr val="accent6"/>
              </a:highlight>
              <a:latin typeface="Architects Daughter"/>
              <a:ea typeface="Architects Daughter"/>
              <a:cs typeface="Architects Daughter"/>
              <a:sym typeface="Architects Daughter"/>
            </a:endParaRPr>
          </a:p>
        </p:txBody>
      </p:sp>
      <p:pic>
        <p:nvPicPr>
          <p:cNvPr id="556" name="Google Shape;556;g24ba7e94a6d_0_57"/>
          <p:cNvPicPr preferRelativeResize="0"/>
          <p:nvPr/>
        </p:nvPicPr>
        <p:blipFill rotWithShape="1">
          <a:blip r:embed="rId3">
            <a:alphaModFix/>
          </a:blip>
          <a:srcRect/>
          <a:stretch/>
        </p:blipFill>
        <p:spPr>
          <a:xfrm>
            <a:off x="904875" y="1281113"/>
            <a:ext cx="7639050" cy="2886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257cb6c67c1_0_0"/>
          <p:cNvSpPr txBox="1">
            <a:spLocks noGrp="1"/>
          </p:cNvSpPr>
          <p:nvPr>
            <p:ph type="title"/>
          </p:nvPr>
        </p:nvSpPr>
        <p:spPr>
          <a:xfrm>
            <a:off x="602575" y="31779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EE00"/>
                </a:highlight>
              </a:rPr>
              <a:t>Student Challenge</a:t>
            </a:r>
            <a:endParaRPr>
              <a:highlight>
                <a:srgbClr val="FFEE00"/>
              </a:highlight>
            </a:endParaRPr>
          </a:p>
        </p:txBody>
      </p:sp>
      <p:sp>
        <p:nvSpPr>
          <p:cNvPr id="562" name="Google Shape;562;g257cb6c67c1_0_0"/>
          <p:cNvSpPr txBox="1">
            <a:spLocks noGrp="1"/>
          </p:cNvSpPr>
          <p:nvPr>
            <p:ph type="title" idx="2"/>
          </p:nvPr>
        </p:nvSpPr>
        <p:spPr>
          <a:xfrm>
            <a:off x="111225" y="890500"/>
            <a:ext cx="7017600" cy="35568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r>
              <a:rPr lang="en" sz="2800" b="0">
                <a:latin typeface="Arial"/>
                <a:ea typeface="Arial"/>
                <a:cs typeface="Arial"/>
                <a:sym typeface="Arial"/>
              </a:rPr>
              <a:t>:</a:t>
            </a: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15000"/>
              </a:lnSpc>
              <a:spcBef>
                <a:spcPts val="700"/>
              </a:spcBef>
              <a:spcAft>
                <a:spcPts val="0"/>
              </a:spcAft>
              <a:buSzPts val="2000"/>
              <a:buNone/>
            </a:pPr>
            <a:endParaRPr sz="2800" b="0">
              <a:latin typeface="Arial"/>
              <a:ea typeface="Arial"/>
              <a:cs typeface="Arial"/>
              <a:sym typeface="Arial"/>
            </a:endParaRPr>
          </a:p>
          <a:p>
            <a:pPr marL="0" lvl="0" indent="0" algn="l" rtl="0">
              <a:lnSpc>
                <a:spcPct val="100000"/>
              </a:lnSpc>
              <a:spcBef>
                <a:spcPts val="600"/>
              </a:spcBef>
              <a:spcAft>
                <a:spcPts val="0"/>
              </a:spcAft>
              <a:buSzPts val="2000"/>
              <a:buNone/>
            </a:pPr>
            <a:endParaRPr/>
          </a:p>
        </p:txBody>
      </p:sp>
      <p:sp>
        <p:nvSpPr>
          <p:cNvPr id="563" name="Google Shape;563;g257cb6c67c1_0_0"/>
          <p:cNvSpPr txBox="1">
            <a:spLocks noGrp="1"/>
          </p:cNvSpPr>
          <p:nvPr>
            <p:ph type="subTitle" idx="1"/>
          </p:nvPr>
        </p:nvSpPr>
        <p:spPr>
          <a:xfrm>
            <a:off x="1842319"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564" name="Google Shape;564;g257cb6c67c1_0_0"/>
          <p:cNvSpPr txBox="1">
            <a:spLocks noGrp="1"/>
          </p:cNvSpPr>
          <p:nvPr>
            <p:ph type="title" idx="3"/>
          </p:nvPr>
        </p:nvSpPr>
        <p:spPr>
          <a:xfrm>
            <a:off x="4857281" y="2762725"/>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sp>
        <p:nvSpPr>
          <p:cNvPr id="565" name="Google Shape;565;g257cb6c67c1_0_0"/>
          <p:cNvSpPr txBox="1">
            <a:spLocks noGrp="1"/>
          </p:cNvSpPr>
          <p:nvPr>
            <p:ph type="subTitle" idx="4"/>
          </p:nvPr>
        </p:nvSpPr>
        <p:spPr>
          <a:xfrm>
            <a:off x="4857281" y="3249125"/>
            <a:ext cx="24444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endParaRPr/>
          </a:p>
        </p:txBody>
      </p:sp>
      <p:sp>
        <p:nvSpPr>
          <p:cNvPr id="566" name="Google Shape;566;g257cb6c67c1_0_0"/>
          <p:cNvSpPr txBox="1"/>
          <p:nvPr/>
        </p:nvSpPr>
        <p:spPr>
          <a:xfrm>
            <a:off x="6547175" y="1526300"/>
            <a:ext cx="2080500" cy="400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0000"/>
              </a:highlight>
              <a:latin typeface="Catamaran"/>
              <a:ea typeface="Catamaran"/>
              <a:cs typeface="Catamaran"/>
              <a:sym typeface="Catamaran"/>
            </a:endParaRPr>
          </a:p>
        </p:txBody>
      </p:sp>
      <p:sp>
        <p:nvSpPr>
          <p:cNvPr id="567" name="Google Shape;567;g257cb6c67c1_0_0"/>
          <p:cNvSpPr txBox="1"/>
          <p:nvPr/>
        </p:nvSpPr>
        <p:spPr>
          <a:xfrm rot="1043335">
            <a:off x="5922727" y="486819"/>
            <a:ext cx="2821760" cy="5847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600"/>
              <a:buFont typeface="Arial"/>
              <a:buNone/>
            </a:pPr>
            <a:r>
              <a:rPr lang="en" sz="2600" b="1" i="0" u="none" strike="noStrike" cap="none">
                <a:solidFill>
                  <a:srgbClr val="000000"/>
                </a:solidFill>
                <a:highlight>
                  <a:schemeClr val="accent6"/>
                </a:highlight>
                <a:latin typeface="Architects Daughter"/>
                <a:ea typeface="Architects Daughter"/>
                <a:cs typeface="Architects Daughter"/>
                <a:sym typeface="Architects Daughter"/>
              </a:rPr>
              <a:t>Directions</a:t>
            </a:r>
            <a:endParaRPr sz="2600" b="1" i="0" u="none" strike="noStrike" cap="none">
              <a:solidFill>
                <a:srgbClr val="000000"/>
              </a:solidFill>
              <a:highlight>
                <a:schemeClr val="accent6"/>
              </a:highlight>
              <a:latin typeface="Architects Daughter"/>
              <a:ea typeface="Architects Daughter"/>
              <a:cs typeface="Architects Daughter"/>
              <a:sym typeface="Architects Daughter"/>
            </a:endParaRPr>
          </a:p>
        </p:txBody>
      </p:sp>
      <p:pic>
        <p:nvPicPr>
          <p:cNvPr id="568" name="Google Shape;568;g257cb6c67c1_0_0"/>
          <p:cNvPicPr preferRelativeResize="0"/>
          <p:nvPr/>
        </p:nvPicPr>
        <p:blipFill>
          <a:blip r:embed="rId3">
            <a:alphaModFix/>
          </a:blip>
          <a:stretch>
            <a:fillRect/>
          </a:stretch>
        </p:blipFill>
        <p:spPr>
          <a:xfrm>
            <a:off x="1459775" y="1163050"/>
            <a:ext cx="6685174" cy="38888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189" name="Google Shape;189;g24bc3cbb026_0_178"/>
          <p:cNvGrpSpPr/>
          <p:nvPr/>
        </p:nvGrpSpPr>
        <p:grpSpPr>
          <a:xfrm>
            <a:off x="557052" y="-1733075"/>
            <a:ext cx="4918975" cy="6507975"/>
            <a:chOff x="557052" y="-1733075"/>
            <a:chExt cx="4918975" cy="6507975"/>
          </a:xfrm>
        </p:grpSpPr>
        <p:pic>
          <p:nvPicPr>
            <p:cNvPr id="190" name="Google Shape;190;g24bc3cbb026_0_178"/>
            <p:cNvPicPr preferRelativeResize="0"/>
            <p:nvPr/>
          </p:nvPicPr>
          <p:blipFill rotWithShape="1">
            <a:blip r:embed="rId3">
              <a:alphaModFix/>
            </a:blip>
            <a:srcRect/>
            <a:stretch/>
          </p:blipFill>
          <p:spPr>
            <a:xfrm>
              <a:off x="557052" y="-1733075"/>
              <a:ext cx="4918975" cy="6507975"/>
            </a:xfrm>
            <a:prstGeom prst="rect">
              <a:avLst/>
            </a:prstGeom>
            <a:noFill/>
            <a:ln>
              <a:noFill/>
            </a:ln>
          </p:spPr>
        </p:pic>
        <p:grpSp>
          <p:nvGrpSpPr>
            <p:cNvPr id="191" name="Google Shape;191;g24bc3cbb026_0_178"/>
            <p:cNvGrpSpPr/>
            <p:nvPr/>
          </p:nvGrpSpPr>
          <p:grpSpPr>
            <a:xfrm>
              <a:off x="1490463" y="-1358760"/>
              <a:ext cx="3642225" cy="5714463"/>
              <a:chOff x="1490463" y="-1358760"/>
              <a:chExt cx="3642225" cy="5714463"/>
            </a:xfrm>
          </p:grpSpPr>
          <p:cxnSp>
            <p:nvCxnSpPr>
              <p:cNvPr id="192" name="Google Shape;192;g24bc3cbb026_0_178"/>
              <p:cNvCxnSpPr/>
              <p:nvPr/>
            </p:nvCxnSpPr>
            <p:spPr>
              <a:xfrm>
                <a:off x="1490463" y="1111024"/>
                <a:ext cx="3608400" cy="0"/>
              </a:xfrm>
              <a:prstGeom prst="straightConnector1">
                <a:avLst/>
              </a:prstGeom>
              <a:noFill/>
              <a:ln w="9525" cap="flat" cmpd="sng">
                <a:solidFill>
                  <a:srgbClr val="D0E0E3"/>
                </a:solidFill>
                <a:prstDash val="solid"/>
                <a:round/>
                <a:headEnd type="none" w="sm" len="sm"/>
                <a:tailEnd type="none" w="sm" len="sm"/>
              </a:ln>
            </p:spPr>
          </p:cxnSp>
          <p:cxnSp>
            <p:nvCxnSpPr>
              <p:cNvPr id="193" name="Google Shape;193;g24bc3cbb026_0_178"/>
              <p:cNvCxnSpPr/>
              <p:nvPr/>
            </p:nvCxnSpPr>
            <p:spPr>
              <a:xfrm>
                <a:off x="1490463" y="1522662"/>
                <a:ext cx="3608400" cy="0"/>
              </a:xfrm>
              <a:prstGeom prst="straightConnector1">
                <a:avLst/>
              </a:prstGeom>
              <a:noFill/>
              <a:ln w="9525" cap="flat" cmpd="sng">
                <a:solidFill>
                  <a:srgbClr val="D0E0E3"/>
                </a:solidFill>
                <a:prstDash val="solid"/>
                <a:round/>
                <a:headEnd type="none" w="sm" len="sm"/>
                <a:tailEnd type="none" w="sm" len="sm"/>
              </a:ln>
            </p:spPr>
          </p:cxnSp>
          <p:cxnSp>
            <p:nvCxnSpPr>
              <p:cNvPr id="194" name="Google Shape;194;g24bc3cbb026_0_178"/>
              <p:cNvCxnSpPr/>
              <p:nvPr/>
            </p:nvCxnSpPr>
            <p:spPr>
              <a:xfrm>
                <a:off x="1490463" y="1934299"/>
                <a:ext cx="3608400" cy="0"/>
              </a:xfrm>
              <a:prstGeom prst="straightConnector1">
                <a:avLst/>
              </a:prstGeom>
              <a:noFill/>
              <a:ln w="9525" cap="flat" cmpd="sng">
                <a:solidFill>
                  <a:srgbClr val="D0E0E3"/>
                </a:solidFill>
                <a:prstDash val="solid"/>
                <a:round/>
                <a:headEnd type="none" w="sm" len="sm"/>
                <a:tailEnd type="none" w="sm" len="sm"/>
              </a:ln>
            </p:spPr>
          </p:cxnSp>
          <p:cxnSp>
            <p:nvCxnSpPr>
              <p:cNvPr id="195" name="Google Shape;195;g24bc3cbb026_0_178"/>
              <p:cNvCxnSpPr/>
              <p:nvPr/>
            </p:nvCxnSpPr>
            <p:spPr>
              <a:xfrm>
                <a:off x="1490463" y="2345937"/>
                <a:ext cx="3608400" cy="0"/>
              </a:xfrm>
              <a:prstGeom prst="straightConnector1">
                <a:avLst/>
              </a:prstGeom>
              <a:noFill/>
              <a:ln w="9525" cap="flat" cmpd="sng">
                <a:solidFill>
                  <a:srgbClr val="D0E0E3"/>
                </a:solidFill>
                <a:prstDash val="solid"/>
                <a:round/>
                <a:headEnd type="none" w="sm" len="sm"/>
                <a:tailEnd type="none" w="sm" len="sm"/>
              </a:ln>
            </p:spPr>
          </p:cxnSp>
          <p:cxnSp>
            <p:nvCxnSpPr>
              <p:cNvPr id="196" name="Google Shape;196;g24bc3cbb026_0_178"/>
              <p:cNvCxnSpPr/>
              <p:nvPr/>
            </p:nvCxnSpPr>
            <p:spPr>
              <a:xfrm>
                <a:off x="1490463" y="2757574"/>
                <a:ext cx="3608400" cy="0"/>
              </a:xfrm>
              <a:prstGeom prst="straightConnector1">
                <a:avLst/>
              </a:prstGeom>
              <a:noFill/>
              <a:ln w="9525" cap="flat" cmpd="sng">
                <a:solidFill>
                  <a:srgbClr val="D0E0E3"/>
                </a:solidFill>
                <a:prstDash val="solid"/>
                <a:round/>
                <a:headEnd type="none" w="sm" len="sm"/>
                <a:tailEnd type="none" w="sm" len="sm"/>
              </a:ln>
            </p:spPr>
          </p:cxnSp>
          <p:cxnSp>
            <p:nvCxnSpPr>
              <p:cNvPr id="197" name="Google Shape;197;g24bc3cbb026_0_178"/>
              <p:cNvCxnSpPr/>
              <p:nvPr/>
            </p:nvCxnSpPr>
            <p:spPr>
              <a:xfrm>
                <a:off x="1490463" y="3169212"/>
                <a:ext cx="3608400" cy="0"/>
              </a:xfrm>
              <a:prstGeom prst="straightConnector1">
                <a:avLst/>
              </a:prstGeom>
              <a:noFill/>
              <a:ln w="9525" cap="flat" cmpd="sng">
                <a:solidFill>
                  <a:srgbClr val="D0E0E3"/>
                </a:solidFill>
                <a:prstDash val="solid"/>
                <a:round/>
                <a:headEnd type="none" w="sm" len="sm"/>
                <a:tailEnd type="none" w="sm" len="sm"/>
              </a:ln>
            </p:spPr>
          </p:cxnSp>
          <p:cxnSp>
            <p:nvCxnSpPr>
              <p:cNvPr id="198" name="Google Shape;198;g24bc3cbb026_0_178"/>
              <p:cNvCxnSpPr/>
              <p:nvPr/>
            </p:nvCxnSpPr>
            <p:spPr>
              <a:xfrm>
                <a:off x="1490463" y="3532428"/>
                <a:ext cx="3608400" cy="0"/>
              </a:xfrm>
              <a:prstGeom prst="straightConnector1">
                <a:avLst/>
              </a:prstGeom>
              <a:noFill/>
              <a:ln w="9525" cap="flat" cmpd="sng">
                <a:solidFill>
                  <a:srgbClr val="D0E0E3"/>
                </a:solidFill>
                <a:prstDash val="solid"/>
                <a:round/>
                <a:headEnd type="none" w="sm" len="sm"/>
                <a:tailEnd type="none" w="sm" len="sm"/>
              </a:ln>
            </p:spPr>
          </p:cxnSp>
          <p:cxnSp>
            <p:nvCxnSpPr>
              <p:cNvPr id="199" name="Google Shape;199;g24bc3cbb026_0_178"/>
              <p:cNvCxnSpPr/>
              <p:nvPr/>
            </p:nvCxnSpPr>
            <p:spPr>
              <a:xfrm>
                <a:off x="1490463" y="3944065"/>
                <a:ext cx="3608400" cy="0"/>
              </a:xfrm>
              <a:prstGeom prst="straightConnector1">
                <a:avLst/>
              </a:prstGeom>
              <a:noFill/>
              <a:ln w="9525" cap="flat" cmpd="sng">
                <a:solidFill>
                  <a:srgbClr val="D0E0E3"/>
                </a:solidFill>
                <a:prstDash val="solid"/>
                <a:round/>
                <a:headEnd type="none" w="sm" len="sm"/>
                <a:tailEnd type="none" w="sm" len="sm"/>
              </a:ln>
            </p:spPr>
          </p:cxnSp>
          <p:cxnSp>
            <p:nvCxnSpPr>
              <p:cNvPr id="200" name="Google Shape;200;g24bc3cbb026_0_178"/>
              <p:cNvCxnSpPr/>
              <p:nvPr/>
            </p:nvCxnSpPr>
            <p:spPr>
              <a:xfrm>
                <a:off x="1490463" y="4355703"/>
                <a:ext cx="3608400" cy="0"/>
              </a:xfrm>
              <a:prstGeom prst="straightConnector1">
                <a:avLst/>
              </a:prstGeom>
              <a:noFill/>
              <a:ln w="9525" cap="flat" cmpd="sng">
                <a:solidFill>
                  <a:srgbClr val="D0E0E3"/>
                </a:solidFill>
                <a:prstDash val="solid"/>
                <a:round/>
                <a:headEnd type="none" w="sm" len="sm"/>
                <a:tailEnd type="none" w="sm" len="sm"/>
              </a:ln>
            </p:spPr>
          </p:cxnSp>
          <p:cxnSp>
            <p:nvCxnSpPr>
              <p:cNvPr id="201" name="Google Shape;201;g24bc3cbb026_0_178"/>
              <p:cNvCxnSpPr/>
              <p:nvPr/>
            </p:nvCxnSpPr>
            <p:spPr>
              <a:xfrm>
                <a:off x="1524288" y="-123872"/>
                <a:ext cx="3608400" cy="0"/>
              </a:xfrm>
              <a:prstGeom prst="straightConnector1">
                <a:avLst/>
              </a:prstGeom>
              <a:noFill/>
              <a:ln w="9525" cap="flat" cmpd="sng">
                <a:solidFill>
                  <a:srgbClr val="D0E0E3"/>
                </a:solidFill>
                <a:prstDash val="solid"/>
                <a:round/>
                <a:headEnd type="none" w="sm" len="sm"/>
                <a:tailEnd type="none" w="sm" len="sm"/>
              </a:ln>
            </p:spPr>
          </p:cxnSp>
          <p:cxnSp>
            <p:nvCxnSpPr>
              <p:cNvPr id="202" name="Google Shape;202;g24bc3cbb026_0_178"/>
              <p:cNvCxnSpPr/>
              <p:nvPr/>
            </p:nvCxnSpPr>
            <p:spPr>
              <a:xfrm>
                <a:off x="1524288" y="287765"/>
                <a:ext cx="3608400" cy="0"/>
              </a:xfrm>
              <a:prstGeom prst="straightConnector1">
                <a:avLst/>
              </a:prstGeom>
              <a:noFill/>
              <a:ln w="9525" cap="flat" cmpd="sng">
                <a:solidFill>
                  <a:srgbClr val="D0E0E3"/>
                </a:solidFill>
                <a:prstDash val="solid"/>
                <a:round/>
                <a:headEnd type="none" w="sm" len="sm"/>
                <a:tailEnd type="none" w="sm" len="sm"/>
              </a:ln>
            </p:spPr>
          </p:cxnSp>
          <p:cxnSp>
            <p:nvCxnSpPr>
              <p:cNvPr id="203" name="Google Shape;203;g24bc3cbb026_0_178"/>
              <p:cNvCxnSpPr/>
              <p:nvPr/>
            </p:nvCxnSpPr>
            <p:spPr>
              <a:xfrm>
                <a:off x="1524288" y="699403"/>
                <a:ext cx="3608400" cy="0"/>
              </a:xfrm>
              <a:prstGeom prst="straightConnector1">
                <a:avLst/>
              </a:prstGeom>
              <a:noFill/>
              <a:ln w="9525" cap="flat" cmpd="sng">
                <a:solidFill>
                  <a:srgbClr val="D0E0E3"/>
                </a:solidFill>
                <a:prstDash val="solid"/>
                <a:round/>
                <a:headEnd type="none" w="sm" len="sm"/>
                <a:tailEnd type="none" w="sm" len="sm"/>
              </a:ln>
            </p:spPr>
          </p:cxnSp>
          <p:cxnSp>
            <p:nvCxnSpPr>
              <p:cNvPr id="204" name="Google Shape;204;g24bc3cbb026_0_178"/>
              <p:cNvCxnSpPr/>
              <p:nvPr/>
            </p:nvCxnSpPr>
            <p:spPr>
              <a:xfrm>
                <a:off x="1490463" y="-535501"/>
                <a:ext cx="3608400" cy="0"/>
              </a:xfrm>
              <a:prstGeom prst="straightConnector1">
                <a:avLst/>
              </a:prstGeom>
              <a:noFill/>
              <a:ln w="9525" cap="flat" cmpd="sng">
                <a:solidFill>
                  <a:srgbClr val="D0E0E3"/>
                </a:solidFill>
                <a:prstDash val="solid"/>
                <a:round/>
                <a:headEnd type="none" w="sm" len="sm"/>
                <a:tailEnd type="none" w="sm" len="sm"/>
              </a:ln>
            </p:spPr>
          </p:cxnSp>
          <p:cxnSp>
            <p:nvCxnSpPr>
              <p:cNvPr id="205" name="Google Shape;205;g24bc3cbb026_0_178"/>
              <p:cNvCxnSpPr/>
              <p:nvPr/>
            </p:nvCxnSpPr>
            <p:spPr>
              <a:xfrm>
                <a:off x="1524288" y="-1358760"/>
                <a:ext cx="3608400" cy="0"/>
              </a:xfrm>
              <a:prstGeom prst="straightConnector1">
                <a:avLst/>
              </a:prstGeom>
              <a:noFill/>
              <a:ln w="9525" cap="flat" cmpd="sng">
                <a:solidFill>
                  <a:srgbClr val="D0E0E3"/>
                </a:solidFill>
                <a:prstDash val="solid"/>
                <a:round/>
                <a:headEnd type="none" w="sm" len="sm"/>
                <a:tailEnd type="none" w="sm" len="sm"/>
              </a:ln>
            </p:spPr>
          </p:cxnSp>
          <p:cxnSp>
            <p:nvCxnSpPr>
              <p:cNvPr id="206" name="Google Shape;206;g24bc3cbb026_0_178"/>
              <p:cNvCxnSpPr/>
              <p:nvPr/>
            </p:nvCxnSpPr>
            <p:spPr>
              <a:xfrm>
                <a:off x="1524288" y="-947122"/>
                <a:ext cx="3608400" cy="0"/>
              </a:xfrm>
              <a:prstGeom prst="straightConnector1">
                <a:avLst/>
              </a:prstGeom>
              <a:noFill/>
              <a:ln w="9525" cap="flat" cmpd="sng">
                <a:solidFill>
                  <a:srgbClr val="D0E0E3"/>
                </a:solidFill>
                <a:prstDash val="solid"/>
                <a:round/>
                <a:headEnd type="none" w="sm" len="sm"/>
                <a:tailEnd type="none" w="sm" len="sm"/>
              </a:ln>
            </p:spPr>
          </p:cxnSp>
        </p:grpSp>
      </p:grpSp>
      <p:sp>
        <p:nvSpPr>
          <p:cNvPr id="207" name="Google Shape;207;g24bc3cbb026_0_178"/>
          <p:cNvSpPr/>
          <p:nvPr/>
        </p:nvSpPr>
        <p:spPr>
          <a:xfrm>
            <a:off x="1524300" y="2066050"/>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g24bc3cbb026_0_178"/>
          <p:cNvSpPr txBox="1">
            <a:spLocks noGrp="1"/>
          </p:cNvSpPr>
          <p:nvPr>
            <p:ph type="subTitle" idx="1"/>
          </p:nvPr>
        </p:nvSpPr>
        <p:spPr>
          <a:xfrm>
            <a:off x="1394950" y="662775"/>
            <a:ext cx="3638100" cy="25170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700"/>
              <a:buNone/>
            </a:pPr>
            <a:r>
              <a:rPr lang="en" sz="3700" b="1"/>
              <a:t>50 Ways to Teach Med Term</a:t>
            </a:r>
            <a:endParaRPr sz="3700" b="1"/>
          </a:p>
          <a:p>
            <a:pPr marL="0" lvl="0" indent="0" algn="ctr" rtl="0">
              <a:lnSpc>
                <a:spcPct val="100000"/>
              </a:lnSpc>
              <a:spcBef>
                <a:spcPts val="0"/>
              </a:spcBef>
              <a:spcAft>
                <a:spcPts val="0"/>
              </a:spcAft>
              <a:buSzPts val="2700"/>
              <a:buNone/>
            </a:pPr>
            <a:endParaRPr sz="2600" b="1"/>
          </a:p>
          <a:p>
            <a:pPr marL="0" lvl="0" indent="0" algn="ctr" rtl="0">
              <a:lnSpc>
                <a:spcPct val="100000"/>
              </a:lnSpc>
              <a:spcBef>
                <a:spcPts val="0"/>
              </a:spcBef>
              <a:spcAft>
                <a:spcPts val="0"/>
              </a:spcAft>
              <a:buSzPts val="2700"/>
              <a:buNone/>
            </a:pPr>
            <a:r>
              <a:rPr lang="en" sz="2600" b="1">
                <a:highlight>
                  <a:srgbClr val="4A86E8"/>
                </a:highlight>
              </a:rPr>
              <a:t>Session Two</a:t>
            </a:r>
            <a:endParaRPr sz="2600" b="1">
              <a:highlight>
                <a:srgbClr val="4A86E8"/>
              </a:highlight>
            </a:endParaRPr>
          </a:p>
        </p:txBody>
      </p:sp>
      <p:pic>
        <p:nvPicPr>
          <p:cNvPr id="209" name="Google Shape;209;g24bc3cbb026_0_178"/>
          <p:cNvPicPr preferRelativeResize="0"/>
          <p:nvPr/>
        </p:nvPicPr>
        <p:blipFill rotWithShape="1">
          <a:blip r:embed="rId4">
            <a:alphaModFix/>
          </a:blip>
          <a:srcRect/>
          <a:stretch/>
        </p:blipFill>
        <p:spPr>
          <a:xfrm>
            <a:off x="7199950" y="771527"/>
            <a:ext cx="778926" cy="793795"/>
          </a:xfrm>
          <a:prstGeom prst="rect">
            <a:avLst/>
          </a:prstGeom>
          <a:noFill/>
          <a:ln>
            <a:noFill/>
          </a:ln>
        </p:spPr>
      </p:pic>
      <p:sp>
        <p:nvSpPr>
          <p:cNvPr id="210" name="Google Shape;210;g24bc3cbb026_0_178">
            <a:hlinkClick r:id="" action="ppaction://noaction"/>
          </p:cNvPr>
          <p:cNvSpPr/>
          <p:nvPr/>
        </p:nvSpPr>
        <p:spPr>
          <a:xfrm rot="-5400000">
            <a:off x="6059296" y="40626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 name="Google Shape;211;g24bc3cbb026_0_178"/>
          <p:cNvPicPr preferRelativeResize="0"/>
          <p:nvPr/>
        </p:nvPicPr>
        <p:blipFill rotWithShape="1">
          <a:blip r:embed="rId5">
            <a:alphaModFix/>
          </a:blip>
          <a:srcRect/>
          <a:stretch/>
        </p:blipFill>
        <p:spPr>
          <a:xfrm rot="-4">
            <a:off x="4895701" y="301428"/>
            <a:ext cx="2206150" cy="1588397"/>
          </a:xfrm>
          <a:prstGeom prst="rect">
            <a:avLst/>
          </a:prstGeom>
          <a:noFill/>
          <a:ln>
            <a:noFill/>
          </a:ln>
        </p:spPr>
      </p:pic>
      <p:sp>
        <p:nvSpPr>
          <p:cNvPr id="212" name="Google Shape;212;g24bc3cbb026_0_178"/>
          <p:cNvSpPr txBox="1"/>
          <p:nvPr/>
        </p:nvSpPr>
        <p:spPr>
          <a:xfrm>
            <a:off x="2079600" y="3462375"/>
            <a:ext cx="2217900" cy="1262100"/>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Activities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Labs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Scenarios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Drills</a:t>
            </a:r>
            <a:endParaRPr sz="1400" b="0" i="0" u="none" strike="noStrike" cap="none">
              <a:solidFill>
                <a:srgbClr val="000000"/>
              </a:solidFill>
              <a:latin typeface="Catamaran"/>
              <a:ea typeface="Catamaran"/>
              <a:cs typeface="Catamaran"/>
              <a:sym typeface="Catamaran"/>
            </a:endParaRPr>
          </a:p>
          <a:p>
            <a:pPr marL="457200" marR="0" lvl="0" indent="-317500" algn="l" rtl="0">
              <a:lnSpc>
                <a:spcPct val="100000"/>
              </a:lnSpc>
              <a:spcBef>
                <a:spcPts val="0"/>
              </a:spcBef>
              <a:spcAft>
                <a:spcPts val="0"/>
              </a:spcAft>
              <a:buClr>
                <a:srgbClr val="000000"/>
              </a:buClr>
              <a:buSzPts val="1400"/>
              <a:buFont typeface="Catamaran"/>
              <a:buChar char="●"/>
            </a:pPr>
            <a:r>
              <a:rPr lang="en" sz="1400" b="0" i="0" u="none" strike="noStrike" cap="none">
                <a:solidFill>
                  <a:srgbClr val="000000"/>
                </a:solidFill>
                <a:latin typeface="Catamaran"/>
                <a:ea typeface="Catamaran"/>
                <a:cs typeface="Catamaran"/>
                <a:sym typeface="Catamaran"/>
              </a:rPr>
              <a:t>Research</a:t>
            </a:r>
            <a:endParaRPr sz="1400" b="0" i="0" u="none" strike="noStrike" cap="none">
              <a:solidFill>
                <a:srgbClr val="000000"/>
              </a:solidFill>
              <a:latin typeface="Catamaran"/>
              <a:ea typeface="Catamaran"/>
              <a:cs typeface="Catamaran"/>
              <a:sym typeface="Catamaran"/>
            </a:endParaRPr>
          </a:p>
        </p:txBody>
      </p:sp>
      <p:pic>
        <p:nvPicPr>
          <p:cNvPr id="213" name="Google Shape;213;g24bc3cbb026_0_178"/>
          <p:cNvPicPr preferRelativeResize="0"/>
          <p:nvPr/>
        </p:nvPicPr>
        <p:blipFill rotWithShape="1">
          <a:blip r:embed="rId6">
            <a:alphaModFix/>
          </a:blip>
          <a:srcRect/>
          <a:stretch/>
        </p:blipFill>
        <p:spPr>
          <a:xfrm>
            <a:off x="5566413" y="2049250"/>
            <a:ext cx="2924175" cy="1066800"/>
          </a:xfrm>
          <a:prstGeom prst="rect">
            <a:avLst/>
          </a:prstGeom>
          <a:noFill/>
          <a:ln>
            <a:noFill/>
          </a:ln>
        </p:spPr>
      </p:pic>
      <p:pic>
        <p:nvPicPr>
          <p:cNvPr id="214" name="Google Shape;214;g24bc3cbb026_0_178"/>
          <p:cNvPicPr preferRelativeResize="0"/>
          <p:nvPr/>
        </p:nvPicPr>
        <p:blipFill rotWithShape="1">
          <a:blip r:embed="rId7">
            <a:alphaModFix/>
          </a:blip>
          <a:srcRect/>
          <a:stretch/>
        </p:blipFill>
        <p:spPr>
          <a:xfrm>
            <a:off x="5797300" y="3298163"/>
            <a:ext cx="2924175" cy="604052"/>
          </a:xfrm>
          <a:prstGeom prst="rect">
            <a:avLst/>
          </a:prstGeom>
          <a:noFill/>
          <a:ln>
            <a:noFill/>
          </a:ln>
        </p:spPr>
      </p:pic>
      <p:pic>
        <p:nvPicPr>
          <p:cNvPr id="215" name="Google Shape;215;g24bc3cbb026_0_178"/>
          <p:cNvPicPr preferRelativeResize="0"/>
          <p:nvPr/>
        </p:nvPicPr>
        <p:blipFill>
          <a:blip r:embed="rId8">
            <a:alphaModFix/>
          </a:blip>
          <a:stretch>
            <a:fillRect/>
          </a:stretch>
        </p:blipFill>
        <p:spPr>
          <a:xfrm>
            <a:off x="100000" y="2891775"/>
            <a:ext cx="2077400" cy="2077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9"/>
                                        </p:tgtEl>
                                        <p:attrNameLst>
                                          <p:attrName>style.visibility</p:attrName>
                                        </p:attrNameLst>
                                      </p:cBhvr>
                                      <p:to>
                                        <p:strVal val="visible"/>
                                      </p:to>
                                    </p:set>
                                    <p:anim calcmode="lin" valueType="num">
                                      <p:cBhvr additive="base">
                                        <p:cTn id="7" dur="900"/>
                                        <p:tgtEl>
                                          <p:spTgt spid="18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08"/>
                                        </p:tgtEl>
                                        <p:attrNameLst>
                                          <p:attrName>style.visibility</p:attrName>
                                        </p:attrNameLst>
                                      </p:cBhvr>
                                      <p:to>
                                        <p:strVal val="visible"/>
                                      </p:to>
                                    </p:set>
                                    <p:anim calcmode="lin" valueType="num">
                                      <p:cBhvr additive="base">
                                        <p:cTn id="10" dur="900"/>
                                        <p:tgtEl>
                                          <p:spTgt spid="208"/>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207"/>
                                        </p:tgtEl>
                                        <p:attrNameLst>
                                          <p:attrName>style.visibility</p:attrName>
                                        </p:attrNameLst>
                                      </p:cBhvr>
                                      <p:to>
                                        <p:strVal val="visible"/>
                                      </p:to>
                                    </p:set>
                                    <p:anim calcmode="lin" valueType="num">
                                      <p:cBhvr additive="base">
                                        <p:cTn id="13" dur="900"/>
                                        <p:tgtEl>
                                          <p:spTgt spid="207"/>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09"/>
                                        </p:tgtEl>
                                        <p:attrNameLst>
                                          <p:attrName>style.visibility</p:attrName>
                                        </p:attrNameLst>
                                      </p:cBhvr>
                                      <p:to>
                                        <p:strVal val="visible"/>
                                      </p:to>
                                    </p:set>
                                    <p:anim calcmode="lin" valueType="num">
                                      <p:cBhvr additive="base">
                                        <p:cTn id="16" dur="1000"/>
                                        <p:tgtEl>
                                          <p:spTgt spid="209"/>
                                        </p:tgtEl>
                                        <p:attrNameLst>
                                          <p:attrName>ppt_x</p:attrName>
                                        </p:attrNameLst>
                                      </p:cBhvr>
                                      <p:tavLst>
                                        <p:tav tm="0">
                                          <p:val>
                                            <p:strVal val="#ppt_x+1"/>
                                          </p:val>
                                        </p:tav>
                                        <p:tav tm="100000">
                                          <p:val>
                                            <p:strVal val="#ppt_x"/>
                                          </p:val>
                                        </p:tav>
                                      </p:tavLst>
                                    </p:anim>
                                  </p:childTnLst>
                                </p:cTn>
                              </p:par>
                              <p:par>
                                <p:cTn id="17" presetID="2" presetClass="entr" presetSubtype="4" fill="hold" nodeType="withEffect">
                                  <p:stCondLst>
                                    <p:cond delay="0"/>
                                  </p:stCondLst>
                                  <p:childTnLst>
                                    <p:set>
                                      <p:cBhvr>
                                        <p:cTn id="18" dur="1" fill="hold">
                                          <p:stCondLst>
                                            <p:cond delay="0"/>
                                          </p:stCondLst>
                                        </p:cTn>
                                        <p:tgtEl>
                                          <p:spTgt spid="210"/>
                                        </p:tgtEl>
                                        <p:attrNameLst>
                                          <p:attrName>style.visibility</p:attrName>
                                        </p:attrNameLst>
                                      </p:cBhvr>
                                      <p:to>
                                        <p:strVal val="visible"/>
                                      </p:to>
                                    </p:set>
                                    <p:anim calcmode="lin" valueType="num">
                                      <p:cBhvr additive="base">
                                        <p:cTn id="19" dur="1000"/>
                                        <p:tgtEl>
                                          <p:spTgt spid="2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37"/>
          <p:cNvPicPr preferRelativeResize="0"/>
          <p:nvPr/>
        </p:nvPicPr>
        <p:blipFill rotWithShape="1">
          <a:blip r:embed="rId3">
            <a:alphaModFix/>
          </a:blip>
          <a:srcRect/>
          <a:stretch/>
        </p:blipFill>
        <p:spPr>
          <a:xfrm rot="-421984">
            <a:off x="-614180" y="-178940"/>
            <a:ext cx="2484212" cy="2725883"/>
          </a:xfrm>
          <a:prstGeom prst="rect">
            <a:avLst/>
          </a:prstGeom>
          <a:noFill/>
          <a:ln>
            <a:noFill/>
          </a:ln>
        </p:spPr>
      </p:pic>
      <p:sp>
        <p:nvSpPr>
          <p:cNvPr id="574" name="Google Shape;574;p37"/>
          <p:cNvSpPr txBox="1">
            <a:spLocks noGrp="1"/>
          </p:cNvSpPr>
          <p:nvPr>
            <p:ph type="title"/>
          </p:nvPr>
        </p:nvSpPr>
        <p:spPr>
          <a:xfrm>
            <a:off x="1751875" y="45294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900">
                <a:highlight>
                  <a:srgbClr val="FFEE00"/>
                </a:highlight>
              </a:rPr>
              <a:t>Range of Motion</a:t>
            </a:r>
            <a:endParaRPr sz="2900">
              <a:highlight>
                <a:srgbClr val="FFEE00"/>
              </a:highlight>
            </a:endParaRPr>
          </a:p>
        </p:txBody>
      </p:sp>
      <p:pic>
        <p:nvPicPr>
          <p:cNvPr id="575" name="Google Shape;575;p37"/>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576" name="Google Shape;576;p3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3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37"/>
          <p:cNvSpPr/>
          <p:nvPr/>
        </p:nvSpPr>
        <p:spPr>
          <a:xfrm>
            <a:off x="1502900"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37"/>
          <p:cNvSpPr txBox="1">
            <a:spLocks noGrp="1"/>
          </p:cNvSpPr>
          <p:nvPr>
            <p:ph type="title" idx="2"/>
          </p:nvPr>
        </p:nvSpPr>
        <p:spPr>
          <a:xfrm>
            <a:off x="1139850"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4</a:t>
            </a:r>
            <a:endParaRPr/>
          </a:p>
        </p:txBody>
      </p:sp>
      <p:sp>
        <p:nvSpPr>
          <p:cNvPr id="580" name="Google Shape;580;p37"/>
          <p:cNvSpPr/>
          <p:nvPr/>
        </p:nvSpPr>
        <p:spPr>
          <a:xfrm>
            <a:off x="1651175" y="1950613"/>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37"/>
          <p:cNvSpPr/>
          <p:nvPr/>
        </p:nvSpPr>
        <p:spPr>
          <a:xfrm>
            <a:off x="3739950" y="1950600"/>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37"/>
          <p:cNvSpPr/>
          <p:nvPr/>
        </p:nvSpPr>
        <p:spPr>
          <a:xfrm>
            <a:off x="5828725" y="1950613"/>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37"/>
          <p:cNvSpPr/>
          <p:nvPr/>
        </p:nvSpPr>
        <p:spPr>
          <a:xfrm>
            <a:off x="5923675"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37"/>
          <p:cNvSpPr/>
          <p:nvPr/>
        </p:nvSpPr>
        <p:spPr>
          <a:xfrm>
            <a:off x="3834625"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37"/>
          <p:cNvSpPr txBox="1">
            <a:spLocks noGrp="1"/>
          </p:cNvSpPr>
          <p:nvPr>
            <p:ph type="subTitle" idx="1"/>
          </p:nvPr>
        </p:nvSpPr>
        <p:spPr>
          <a:xfrm>
            <a:off x="1139850"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t>Inversion</a:t>
            </a:r>
            <a:endParaRPr sz="1800"/>
          </a:p>
          <a:p>
            <a:pPr marL="0" lvl="0" indent="0" algn="ctr" rtl="0">
              <a:lnSpc>
                <a:spcPct val="100000"/>
              </a:lnSpc>
              <a:spcBef>
                <a:spcPts val="0"/>
              </a:spcBef>
              <a:spcAft>
                <a:spcPts val="0"/>
              </a:spcAft>
              <a:buSzPts val="1600"/>
              <a:buNone/>
            </a:pPr>
            <a:r>
              <a:rPr lang="en" sz="1800"/>
              <a:t>And  </a:t>
            </a:r>
            <a:endParaRPr sz="1800"/>
          </a:p>
          <a:p>
            <a:pPr marL="0" lvl="0" indent="0" algn="ctr" rtl="0">
              <a:lnSpc>
                <a:spcPct val="100000"/>
              </a:lnSpc>
              <a:spcBef>
                <a:spcPts val="0"/>
              </a:spcBef>
              <a:spcAft>
                <a:spcPts val="0"/>
              </a:spcAft>
              <a:buSzPts val="1600"/>
              <a:buNone/>
            </a:pPr>
            <a:r>
              <a:rPr lang="en" sz="1800"/>
              <a:t>Eversio</a:t>
            </a:r>
            <a:r>
              <a:rPr lang="en"/>
              <a:t>n</a:t>
            </a:r>
            <a:endParaRPr/>
          </a:p>
          <a:p>
            <a:pPr marL="0" lvl="0" indent="0" algn="ctr" rtl="0">
              <a:lnSpc>
                <a:spcPct val="100000"/>
              </a:lnSpc>
              <a:spcBef>
                <a:spcPts val="0"/>
              </a:spcBef>
              <a:spcAft>
                <a:spcPts val="0"/>
              </a:spcAft>
              <a:buSzPts val="1600"/>
              <a:buNone/>
            </a:pPr>
            <a:endParaRPr/>
          </a:p>
        </p:txBody>
      </p:sp>
      <p:sp>
        <p:nvSpPr>
          <p:cNvPr id="586" name="Google Shape;586;p37"/>
          <p:cNvSpPr txBox="1">
            <a:spLocks noGrp="1"/>
          </p:cNvSpPr>
          <p:nvPr>
            <p:ph type="title" idx="3"/>
          </p:nvPr>
        </p:nvSpPr>
        <p:spPr>
          <a:xfrm>
            <a:off x="3277646"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5</a:t>
            </a:r>
            <a:endParaRPr/>
          </a:p>
        </p:txBody>
      </p:sp>
      <p:sp>
        <p:nvSpPr>
          <p:cNvPr id="587" name="Google Shape;587;p37"/>
          <p:cNvSpPr txBox="1">
            <a:spLocks noGrp="1"/>
          </p:cNvSpPr>
          <p:nvPr>
            <p:ph type="subTitle" idx="4"/>
          </p:nvPr>
        </p:nvSpPr>
        <p:spPr>
          <a:xfrm>
            <a:off x="3277650"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Circumduction</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endParaRPr/>
          </a:p>
        </p:txBody>
      </p:sp>
      <p:sp>
        <p:nvSpPr>
          <p:cNvPr id="588" name="Google Shape;588;p37"/>
          <p:cNvSpPr txBox="1">
            <a:spLocks noGrp="1"/>
          </p:cNvSpPr>
          <p:nvPr>
            <p:ph type="title" idx="5"/>
          </p:nvPr>
        </p:nvSpPr>
        <p:spPr>
          <a:xfrm>
            <a:off x="5415438"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6</a:t>
            </a:r>
            <a:endParaRPr/>
          </a:p>
        </p:txBody>
      </p:sp>
      <p:sp>
        <p:nvSpPr>
          <p:cNvPr id="589" name="Google Shape;589;p37"/>
          <p:cNvSpPr txBox="1">
            <a:spLocks noGrp="1"/>
          </p:cNvSpPr>
          <p:nvPr>
            <p:ph type="subTitle" idx="6"/>
          </p:nvPr>
        </p:nvSpPr>
        <p:spPr>
          <a:xfrm>
            <a:off x="5415446"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t>Rotation</a:t>
            </a:r>
            <a:endParaRPr sz="1800"/>
          </a:p>
          <a:p>
            <a:pPr marL="0" lvl="0" indent="0" algn="ctr" rtl="0">
              <a:lnSpc>
                <a:spcPct val="100000"/>
              </a:lnSpc>
              <a:spcBef>
                <a:spcPts val="0"/>
              </a:spcBef>
              <a:spcAft>
                <a:spcPts val="0"/>
              </a:spcAft>
              <a:buClr>
                <a:schemeClr val="dk1"/>
              </a:buClr>
              <a:buSzPts val="1100"/>
              <a:buFont typeface="Arial"/>
              <a:buNone/>
            </a:pPr>
            <a:r>
              <a:rPr lang="en" sz="1800"/>
              <a:t>lateral/medial</a:t>
            </a:r>
            <a:endParaRPr sz="1800"/>
          </a:p>
        </p:txBody>
      </p:sp>
      <p:sp>
        <p:nvSpPr>
          <p:cNvPr id="590" name="Google Shape;590;p37"/>
          <p:cNvSpPr txBox="1">
            <a:spLocks noGrp="1"/>
          </p:cNvSpPr>
          <p:nvPr>
            <p:ph type="title" idx="7"/>
          </p:nvPr>
        </p:nvSpPr>
        <p:spPr>
          <a:xfrm>
            <a:off x="1139850"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1</a:t>
            </a:r>
            <a:endParaRPr/>
          </a:p>
        </p:txBody>
      </p:sp>
      <p:sp>
        <p:nvSpPr>
          <p:cNvPr id="591" name="Google Shape;591;p37"/>
          <p:cNvSpPr txBox="1">
            <a:spLocks noGrp="1"/>
          </p:cNvSpPr>
          <p:nvPr>
            <p:ph type="subTitle" idx="8"/>
          </p:nvPr>
        </p:nvSpPr>
        <p:spPr>
          <a:xfrm>
            <a:off x="1139850"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Abduction</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 </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Adductio</a:t>
            </a:r>
            <a:r>
              <a:rPr lang="en">
                <a:latin typeface="Architects Daughter"/>
                <a:ea typeface="Architects Daughter"/>
                <a:cs typeface="Architects Daughter"/>
                <a:sym typeface="Architects Daughter"/>
              </a:rPr>
              <a:t>n</a:t>
            </a:r>
            <a:endParaRPr>
              <a:latin typeface="Architects Daughter"/>
              <a:ea typeface="Architects Daughter"/>
              <a:cs typeface="Architects Daughter"/>
              <a:sym typeface="Architects Daughter"/>
            </a:endParaRPr>
          </a:p>
        </p:txBody>
      </p:sp>
      <p:sp>
        <p:nvSpPr>
          <p:cNvPr id="592" name="Google Shape;592;p37"/>
          <p:cNvSpPr txBox="1">
            <a:spLocks noGrp="1"/>
          </p:cNvSpPr>
          <p:nvPr>
            <p:ph type="title" idx="9"/>
          </p:nvPr>
        </p:nvSpPr>
        <p:spPr>
          <a:xfrm>
            <a:off x="3277646"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2</a:t>
            </a:r>
            <a:endParaRPr/>
          </a:p>
        </p:txBody>
      </p:sp>
      <p:sp>
        <p:nvSpPr>
          <p:cNvPr id="593" name="Google Shape;593;p37"/>
          <p:cNvSpPr txBox="1">
            <a:spLocks noGrp="1"/>
          </p:cNvSpPr>
          <p:nvPr>
            <p:ph type="subTitle" idx="13"/>
          </p:nvPr>
        </p:nvSpPr>
        <p:spPr>
          <a:xfrm>
            <a:off x="3277650"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t>Flexion </a:t>
            </a:r>
            <a:endParaRPr sz="1800"/>
          </a:p>
          <a:p>
            <a:pPr marL="0" lvl="0" indent="0" algn="ctr" rtl="0">
              <a:lnSpc>
                <a:spcPct val="100000"/>
              </a:lnSpc>
              <a:spcBef>
                <a:spcPts val="0"/>
              </a:spcBef>
              <a:spcAft>
                <a:spcPts val="0"/>
              </a:spcAft>
              <a:buClr>
                <a:schemeClr val="dk1"/>
              </a:buClr>
              <a:buSzPts val="1100"/>
              <a:buFont typeface="Arial"/>
              <a:buNone/>
            </a:pPr>
            <a:r>
              <a:rPr lang="en" sz="1800"/>
              <a:t>And</a:t>
            </a:r>
            <a:endParaRPr sz="1800"/>
          </a:p>
          <a:p>
            <a:pPr marL="0" lvl="0" indent="0" algn="ctr" rtl="0">
              <a:lnSpc>
                <a:spcPct val="100000"/>
              </a:lnSpc>
              <a:spcBef>
                <a:spcPts val="0"/>
              </a:spcBef>
              <a:spcAft>
                <a:spcPts val="0"/>
              </a:spcAft>
              <a:buClr>
                <a:schemeClr val="dk1"/>
              </a:buClr>
              <a:buSzPts val="1100"/>
              <a:buFont typeface="Arial"/>
              <a:buNone/>
            </a:pPr>
            <a:r>
              <a:rPr lang="en" sz="1800"/>
              <a:t>Extension</a:t>
            </a:r>
            <a:endParaRPr sz="1800"/>
          </a:p>
        </p:txBody>
      </p:sp>
      <p:sp>
        <p:nvSpPr>
          <p:cNvPr id="594" name="Google Shape;594;p37"/>
          <p:cNvSpPr txBox="1">
            <a:spLocks noGrp="1"/>
          </p:cNvSpPr>
          <p:nvPr>
            <p:ph type="title" idx="14"/>
          </p:nvPr>
        </p:nvSpPr>
        <p:spPr>
          <a:xfrm>
            <a:off x="5415438"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3</a:t>
            </a:r>
            <a:endParaRPr/>
          </a:p>
        </p:txBody>
      </p:sp>
      <p:sp>
        <p:nvSpPr>
          <p:cNvPr id="595" name="Google Shape;595;p37"/>
          <p:cNvSpPr txBox="1">
            <a:spLocks noGrp="1"/>
          </p:cNvSpPr>
          <p:nvPr>
            <p:ph type="subTitle" idx="15"/>
          </p:nvPr>
        </p:nvSpPr>
        <p:spPr>
          <a:xfrm>
            <a:off x="5415446"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Pronation </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Supination </a:t>
            </a:r>
            <a:endParaRPr sz="1800">
              <a:latin typeface="Architects Daughter"/>
              <a:ea typeface="Architects Daughter"/>
              <a:cs typeface="Architects Daughter"/>
              <a:sym typeface="Architects Daughter"/>
            </a:endParaRPr>
          </a:p>
        </p:txBody>
      </p:sp>
      <p:sp>
        <p:nvSpPr>
          <p:cNvPr id="596" name="Google Shape;596;p37">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37">
            <a:hlinkClick r:id="rId5" action="ppaction://hlinksldjump"/>
          </p:cNvPr>
          <p:cNvSpPr txBox="1">
            <a:spLocks noGrp="1"/>
          </p:cNvSpPr>
          <p:nvPr>
            <p:ph type="ctrTitle" idx="4294967295"/>
          </p:nvPr>
        </p:nvSpPr>
        <p:spPr>
          <a:xfrm>
            <a:off x="8088800" y="1174800"/>
            <a:ext cx="1371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Snow Angel Arms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598" name="Google Shape;598;p37">
            <a:hlinkClick r:id="" action="ppaction://noaction"/>
          </p:cNvPr>
          <p:cNvPicPr preferRelativeResize="0"/>
          <p:nvPr/>
        </p:nvPicPr>
        <p:blipFill rotWithShape="1">
          <a:blip r:embed="rId4">
            <a:alphaModFix/>
          </a:blip>
          <a:srcRect l="32004" t="19826" r="39797" b="9790"/>
          <a:stretch/>
        </p:blipFill>
        <p:spPr>
          <a:xfrm rot="-5400000">
            <a:off x="7768426" y="-395073"/>
            <a:ext cx="1138848" cy="2132299"/>
          </a:xfrm>
          <a:prstGeom prst="rect">
            <a:avLst/>
          </a:prstGeom>
          <a:noFill/>
          <a:ln>
            <a:noFill/>
          </a:ln>
        </p:spPr>
      </p:pic>
      <p:sp>
        <p:nvSpPr>
          <p:cNvPr id="599" name="Google Shape;599;p37">
            <a:hlinkClick r:id="" action="ppaction://noaction"/>
          </p:cNvPr>
          <p:cNvSpPr txBox="1">
            <a:spLocks noGrp="1"/>
          </p:cNvSpPr>
          <p:nvPr>
            <p:ph type="ctrTitle" idx="4294967295"/>
          </p:nvPr>
        </p:nvSpPr>
        <p:spPr>
          <a:xfrm>
            <a:off x="7853550" y="286775"/>
            <a:ext cx="1371600" cy="70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100" b="1" i="0" u="none" strike="noStrike" cap="none">
                <a:solidFill>
                  <a:schemeClr val="dk1"/>
                </a:solidFill>
                <a:latin typeface="Architects Daughter"/>
                <a:ea typeface="Architects Daughter"/>
                <a:cs typeface="Architects Daughter"/>
                <a:sym typeface="Architects Daughter"/>
              </a:rPr>
              <a:t>Start with</a:t>
            </a:r>
            <a:endParaRPr sz="11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2800"/>
              <a:buFont typeface="Architects Daughter"/>
              <a:buNone/>
            </a:pPr>
            <a:r>
              <a:rPr lang="en" sz="1100" b="1" i="0" u="none" strike="noStrike" cap="none">
                <a:solidFill>
                  <a:schemeClr val="dk1"/>
                </a:solidFill>
                <a:latin typeface="Architects Daughter"/>
                <a:ea typeface="Architects Daughter"/>
                <a:cs typeface="Architects Daughter"/>
                <a:sym typeface="Architects Daughter"/>
              </a:rPr>
              <a:t> terms students understand</a:t>
            </a:r>
            <a:endParaRPr sz="1100" b="1" i="0" u="none" strike="noStrike" cap="none">
              <a:solidFill>
                <a:schemeClr val="dk1"/>
              </a:solidFill>
              <a:latin typeface="Architects Daughter"/>
              <a:ea typeface="Architects Daughter"/>
              <a:cs typeface="Architects Daughter"/>
              <a:sym typeface="Architects Daughter"/>
            </a:endParaRPr>
          </a:p>
        </p:txBody>
      </p:sp>
      <p:sp>
        <p:nvSpPr>
          <p:cNvPr id="600" name="Google Shape;600;p37">
            <a:hlinkClick r:id="" action="ppaction://noaction"/>
          </p:cNvPr>
          <p:cNvSpPr/>
          <p:nvPr/>
        </p:nvSpPr>
        <p:spPr>
          <a:xfrm>
            <a:off x="7963775" y="2784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37"/>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37"/>
          <p:cNvSpPr txBox="1">
            <a:spLocks noGrp="1"/>
          </p:cNvSpPr>
          <p:nvPr>
            <p:ph type="ctrTitle" idx="4294967295"/>
          </p:nvPr>
        </p:nvSpPr>
        <p:spPr>
          <a:xfrm>
            <a:off x="8072375" y="1797513"/>
            <a:ext cx="1266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Brush your Hair</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03" name="Google Shape;603;p37"/>
          <p:cNvSpPr/>
          <p:nvPr/>
        </p:nvSpPr>
        <p:spPr>
          <a:xfrm>
            <a:off x="74726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37"/>
          <p:cNvSpPr txBox="1">
            <a:spLocks noGrp="1"/>
          </p:cNvSpPr>
          <p:nvPr>
            <p:ph type="ctrTitle" idx="4294967295"/>
          </p:nvPr>
        </p:nvSpPr>
        <p:spPr>
          <a:xfrm>
            <a:off x="7936400" y="2285000"/>
            <a:ext cx="1151100" cy="48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Open the door</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05" name="Google Shape;605;p37">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37"/>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37"/>
          <p:cNvSpPr/>
          <p:nvPr/>
        </p:nvSpPr>
        <p:spPr>
          <a:xfrm rot="-5400000">
            <a:off x="76874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37"/>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37"/>
          <p:cNvSpPr txBox="1">
            <a:spLocks noGrp="1"/>
          </p:cNvSpPr>
          <p:nvPr>
            <p:ph type="ctrTitle" idx="4294967295"/>
          </p:nvPr>
        </p:nvSpPr>
        <p:spPr>
          <a:xfrm>
            <a:off x="8088800" y="29647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Ankle circles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10" name="Google Shape;610;p37"/>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7"/>
          <p:cNvSpPr txBox="1"/>
          <p:nvPr/>
        </p:nvSpPr>
        <p:spPr>
          <a:xfrm rot="-907697">
            <a:off x="163634" y="210570"/>
            <a:ext cx="1675983" cy="178296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sng" strike="noStrike" cap="none">
                <a:solidFill>
                  <a:srgbClr val="000000"/>
                </a:solidFill>
                <a:latin typeface="Architects Daughter"/>
                <a:ea typeface="Architects Daughter"/>
                <a:cs typeface="Architects Daughter"/>
                <a:sym typeface="Architects Daughter"/>
              </a:rPr>
              <a:t>Passive ROM</a:t>
            </a:r>
            <a:endParaRPr sz="16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chitects Daughter"/>
                <a:ea typeface="Architects Daughter"/>
                <a:cs typeface="Architects Daughter"/>
                <a:sym typeface="Architects Daughter"/>
              </a:rPr>
              <a:t>Students take turns being patient and caregiver</a:t>
            </a:r>
            <a:endParaRPr sz="1600" b="0" i="0" u="none" strike="noStrike" cap="none">
              <a:solidFill>
                <a:srgbClr val="000000"/>
              </a:solidFill>
              <a:latin typeface="Architects Daughter"/>
              <a:ea typeface="Architects Daughter"/>
              <a:cs typeface="Architects Daughter"/>
              <a:sym typeface="Architects Daughter"/>
            </a:endParaRPr>
          </a:p>
        </p:txBody>
      </p:sp>
      <p:pic>
        <p:nvPicPr>
          <p:cNvPr id="612" name="Google Shape;612;p37"/>
          <p:cNvPicPr preferRelativeResize="0"/>
          <p:nvPr/>
        </p:nvPicPr>
        <p:blipFill rotWithShape="1">
          <a:blip r:embed="rId3">
            <a:alphaModFix/>
          </a:blip>
          <a:srcRect/>
          <a:stretch/>
        </p:blipFill>
        <p:spPr>
          <a:xfrm rot="904715">
            <a:off x="154258" y="2470113"/>
            <a:ext cx="1229098" cy="1348689"/>
          </a:xfrm>
          <a:prstGeom prst="rect">
            <a:avLst/>
          </a:prstGeom>
          <a:noFill/>
          <a:ln>
            <a:noFill/>
          </a:ln>
        </p:spPr>
      </p:pic>
      <p:sp>
        <p:nvSpPr>
          <p:cNvPr id="613" name="Google Shape;613;p37"/>
          <p:cNvSpPr txBox="1"/>
          <p:nvPr/>
        </p:nvSpPr>
        <p:spPr>
          <a:xfrm rot="370409">
            <a:off x="304503" y="2247520"/>
            <a:ext cx="979178" cy="132621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 </a:t>
            </a:r>
            <a:r>
              <a:rPr lang="en" sz="2100" b="0" i="0" u="none" strike="noStrike" cap="none">
                <a:solidFill>
                  <a:srgbClr val="000000"/>
                </a:solidFill>
                <a:latin typeface="Architects Daughter"/>
                <a:ea typeface="Architects Daughter"/>
                <a:cs typeface="Architects Daughter"/>
                <a:sym typeface="Architects Daughter"/>
              </a:rPr>
              <a:t>Work Place Skills</a:t>
            </a:r>
            <a:endParaRPr sz="2100" b="0" i="0" u="none" strike="noStrike" cap="none">
              <a:solidFill>
                <a:srgbClr val="000000"/>
              </a:solidFill>
              <a:latin typeface="Architects Daughter"/>
              <a:ea typeface="Architects Daughter"/>
              <a:cs typeface="Architects Daughter"/>
              <a:sym typeface="Architects Daughter"/>
            </a:endParaRPr>
          </a:p>
        </p:txBody>
      </p:sp>
      <p:sp>
        <p:nvSpPr>
          <p:cNvPr id="614" name="Google Shape;614;p37"/>
          <p:cNvSpPr txBox="1"/>
          <p:nvPr/>
        </p:nvSpPr>
        <p:spPr>
          <a:xfrm rot="985901">
            <a:off x="5077937" y="362482"/>
            <a:ext cx="2578200" cy="107733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 sz="2900" b="1" i="0" u="none" strike="noStrike" cap="none">
                <a:solidFill>
                  <a:schemeClr val="dk1"/>
                </a:solidFill>
                <a:highlight>
                  <a:srgbClr val="00FF00"/>
                </a:highlight>
                <a:latin typeface="Architects Daughter"/>
                <a:ea typeface="Architects Daughter"/>
                <a:cs typeface="Architects Daughter"/>
                <a:sym typeface="Architects Daughter"/>
              </a:rPr>
              <a:t>WorkPlace Skill</a:t>
            </a:r>
            <a:endParaRPr sz="1400" b="0" i="0" u="none" strike="noStrike" cap="none">
              <a:solidFill>
                <a:srgbClr val="000000"/>
              </a:solidFill>
              <a:highlight>
                <a:srgbClr val="00FF00"/>
              </a:highlight>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80"/>
                                        </p:tgtEl>
                                        <p:attrNameLst>
                                          <p:attrName>style.visibility</p:attrName>
                                        </p:attrNameLst>
                                      </p:cBhvr>
                                      <p:to>
                                        <p:strVal val="visible"/>
                                      </p:to>
                                    </p:set>
                                    <p:anim calcmode="lin" valueType="num">
                                      <p:cBhvr additive="base">
                                        <p:cTn id="7" dur="1000"/>
                                        <p:tgtEl>
                                          <p:spTgt spid="580"/>
                                        </p:tgtEl>
                                        <p:attrNameLst>
                                          <p:attrName>ppt_w</p:attrName>
                                        </p:attrNameLst>
                                      </p:cBhvr>
                                      <p:tavLst>
                                        <p:tav tm="0">
                                          <p:val>
                                            <p:strVal val="0"/>
                                          </p:val>
                                        </p:tav>
                                        <p:tav tm="100000">
                                          <p:val>
                                            <p:strVal val="#ppt_w"/>
                                          </p:val>
                                        </p:tav>
                                      </p:tavLst>
                                    </p:anim>
                                    <p:anim calcmode="lin" valueType="num">
                                      <p:cBhvr additive="base">
                                        <p:cTn id="8" dur="1000"/>
                                        <p:tgtEl>
                                          <p:spTgt spid="58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81"/>
                                        </p:tgtEl>
                                        <p:attrNameLst>
                                          <p:attrName>style.visibility</p:attrName>
                                        </p:attrNameLst>
                                      </p:cBhvr>
                                      <p:to>
                                        <p:strVal val="visible"/>
                                      </p:to>
                                    </p:set>
                                    <p:anim calcmode="lin" valueType="num">
                                      <p:cBhvr additive="base">
                                        <p:cTn id="11" dur="1000"/>
                                        <p:tgtEl>
                                          <p:spTgt spid="581"/>
                                        </p:tgtEl>
                                        <p:attrNameLst>
                                          <p:attrName>ppt_w</p:attrName>
                                        </p:attrNameLst>
                                      </p:cBhvr>
                                      <p:tavLst>
                                        <p:tav tm="0">
                                          <p:val>
                                            <p:strVal val="0"/>
                                          </p:val>
                                        </p:tav>
                                        <p:tav tm="100000">
                                          <p:val>
                                            <p:strVal val="#ppt_w"/>
                                          </p:val>
                                        </p:tav>
                                      </p:tavLst>
                                    </p:anim>
                                    <p:anim calcmode="lin" valueType="num">
                                      <p:cBhvr additive="base">
                                        <p:cTn id="12" dur="1000"/>
                                        <p:tgtEl>
                                          <p:spTgt spid="58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82"/>
                                        </p:tgtEl>
                                        <p:attrNameLst>
                                          <p:attrName>style.visibility</p:attrName>
                                        </p:attrNameLst>
                                      </p:cBhvr>
                                      <p:to>
                                        <p:strVal val="visible"/>
                                      </p:to>
                                    </p:set>
                                    <p:anim calcmode="lin" valueType="num">
                                      <p:cBhvr additive="base">
                                        <p:cTn id="15" dur="1000"/>
                                        <p:tgtEl>
                                          <p:spTgt spid="582"/>
                                        </p:tgtEl>
                                        <p:attrNameLst>
                                          <p:attrName>ppt_w</p:attrName>
                                        </p:attrNameLst>
                                      </p:cBhvr>
                                      <p:tavLst>
                                        <p:tav tm="0">
                                          <p:val>
                                            <p:strVal val="0"/>
                                          </p:val>
                                        </p:tav>
                                        <p:tav tm="100000">
                                          <p:val>
                                            <p:strVal val="#ppt_w"/>
                                          </p:val>
                                        </p:tav>
                                      </p:tavLst>
                                    </p:anim>
                                    <p:anim calcmode="lin" valueType="num">
                                      <p:cBhvr additive="base">
                                        <p:cTn id="16" dur="1000"/>
                                        <p:tgtEl>
                                          <p:spTgt spid="582"/>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78"/>
                                        </p:tgtEl>
                                        <p:attrNameLst>
                                          <p:attrName>style.visibility</p:attrName>
                                        </p:attrNameLst>
                                      </p:cBhvr>
                                      <p:to>
                                        <p:strVal val="visible"/>
                                      </p:to>
                                    </p:set>
                                    <p:anim calcmode="lin" valueType="num">
                                      <p:cBhvr additive="base">
                                        <p:cTn id="19" dur="1000"/>
                                        <p:tgtEl>
                                          <p:spTgt spid="578"/>
                                        </p:tgtEl>
                                        <p:attrNameLst>
                                          <p:attrName>ppt_w</p:attrName>
                                        </p:attrNameLst>
                                      </p:cBhvr>
                                      <p:tavLst>
                                        <p:tav tm="0">
                                          <p:val>
                                            <p:strVal val="0"/>
                                          </p:val>
                                        </p:tav>
                                        <p:tav tm="100000">
                                          <p:val>
                                            <p:strVal val="#ppt_w"/>
                                          </p:val>
                                        </p:tav>
                                      </p:tavLst>
                                    </p:anim>
                                    <p:anim calcmode="lin" valueType="num">
                                      <p:cBhvr additive="base">
                                        <p:cTn id="20" dur="1000"/>
                                        <p:tgtEl>
                                          <p:spTgt spid="57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83"/>
                                        </p:tgtEl>
                                        <p:attrNameLst>
                                          <p:attrName>style.visibility</p:attrName>
                                        </p:attrNameLst>
                                      </p:cBhvr>
                                      <p:to>
                                        <p:strVal val="visible"/>
                                      </p:to>
                                    </p:set>
                                    <p:anim calcmode="lin" valueType="num">
                                      <p:cBhvr additive="base">
                                        <p:cTn id="23" dur="1000"/>
                                        <p:tgtEl>
                                          <p:spTgt spid="583"/>
                                        </p:tgtEl>
                                        <p:attrNameLst>
                                          <p:attrName>ppt_w</p:attrName>
                                        </p:attrNameLst>
                                      </p:cBhvr>
                                      <p:tavLst>
                                        <p:tav tm="0">
                                          <p:val>
                                            <p:strVal val="0"/>
                                          </p:val>
                                        </p:tav>
                                        <p:tav tm="100000">
                                          <p:val>
                                            <p:strVal val="#ppt_w"/>
                                          </p:val>
                                        </p:tav>
                                      </p:tavLst>
                                    </p:anim>
                                    <p:anim calcmode="lin" valueType="num">
                                      <p:cBhvr additive="base">
                                        <p:cTn id="24" dur="1000"/>
                                        <p:tgtEl>
                                          <p:spTgt spid="5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84"/>
                                        </p:tgtEl>
                                        <p:attrNameLst>
                                          <p:attrName>style.visibility</p:attrName>
                                        </p:attrNameLst>
                                      </p:cBhvr>
                                      <p:to>
                                        <p:strVal val="visible"/>
                                      </p:to>
                                    </p:set>
                                    <p:anim calcmode="lin" valueType="num">
                                      <p:cBhvr additive="base">
                                        <p:cTn id="27" dur="1000"/>
                                        <p:tgtEl>
                                          <p:spTgt spid="584"/>
                                        </p:tgtEl>
                                        <p:attrNameLst>
                                          <p:attrName>ppt_w</p:attrName>
                                        </p:attrNameLst>
                                      </p:cBhvr>
                                      <p:tavLst>
                                        <p:tav tm="0">
                                          <p:val>
                                            <p:strVal val="0"/>
                                          </p:val>
                                        </p:tav>
                                        <p:tav tm="100000">
                                          <p:val>
                                            <p:strVal val="#ppt_w"/>
                                          </p:val>
                                        </p:tav>
                                      </p:tavLst>
                                    </p:anim>
                                    <p:anim calcmode="lin" valueType="num">
                                      <p:cBhvr additive="base">
                                        <p:cTn id="28" dur="1000"/>
                                        <p:tgtEl>
                                          <p:spTgt spid="58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38"/>
          <p:cNvPicPr preferRelativeResize="0"/>
          <p:nvPr/>
        </p:nvPicPr>
        <p:blipFill rotWithShape="1">
          <a:blip r:embed="rId3">
            <a:alphaModFix/>
          </a:blip>
          <a:srcRect/>
          <a:stretch/>
        </p:blipFill>
        <p:spPr>
          <a:xfrm rot="-421984">
            <a:off x="-614180" y="-178940"/>
            <a:ext cx="2484212" cy="2725883"/>
          </a:xfrm>
          <a:prstGeom prst="rect">
            <a:avLst/>
          </a:prstGeom>
          <a:noFill/>
          <a:ln>
            <a:noFill/>
          </a:ln>
        </p:spPr>
      </p:pic>
      <p:sp>
        <p:nvSpPr>
          <p:cNvPr id="620" name="Google Shape;620;p38"/>
          <p:cNvSpPr txBox="1">
            <a:spLocks noGrp="1"/>
          </p:cNvSpPr>
          <p:nvPr>
            <p:ph type="title"/>
          </p:nvPr>
        </p:nvSpPr>
        <p:spPr>
          <a:xfrm>
            <a:off x="1751875" y="452948"/>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900">
                <a:highlight>
                  <a:srgbClr val="FFEE00"/>
                </a:highlight>
              </a:rPr>
              <a:t>Range of Motion</a:t>
            </a:r>
            <a:endParaRPr sz="2900">
              <a:highlight>
                <a:srgbClr val="FFEE00"/>
              </a:highlight>
            </a:endParaRPr>
          </a:p>
        </p:txBody>
      </p:sp>
      <p:pic>
        <p:nvPicPr>
          <p:cNvPr id="621" name="Google Shape;621;p38"/>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622" name="Google Shape;622;p3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3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38"/>
          <p:cNvSpPr/>
          <p:nvPr/>
        </p:nvSpPr>
        <p:spPr>
          <a:xfrm>
            <a:off x="1502900"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38"/>
          <p:cNvSpPr txBox="1">
            <a:spLocks noGrp="1"/>
          </p:cNvSpPr>
          <p:nvPr>
            <p:ph type="title" idx="2"/>
          </p:nvPr>
        </p:nvSpPr>
        <p:spPr>
          <a:xfrm>
            <a:off x="1139850"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4</a:t>
            </a:r>
            <a:endParaRPr/>
          </a:p>
        </p:txBody>
      </p:sp>
      <p:sp>
        <p:nvSpPr>
          <p:cNvPr id="626" name="Google Shape;626;p38"/>
          <p:cNvSpPr/>
          <p:nvPr/>
        </p:nvSpPr>
        <p:spPr>
          <a:xfrm>
            <a:off x="1651175" y="1950613"/>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38"/>
          <p:cNvSpPr/>
          <p:nvPr/>
        </p:nvSpPr>
        <p:spPr>
          <a:xfrm>
            <a:off x="3739950" y="1950600"/>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38"/>
          <p:cNvSpPr/>
          <p:nvPr/>
        </p:nvSpPr>
        <p:spPr>
          <a:xfrm>
            <a:off x="5828725" y="1950613"/>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38"/>
          <p:cNvSpPr/>
          <p:nvPr/>
        </p:nvSpPr>
        <p:spPr>
          <a:xfrm>
            <a:off x="5923675"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8"/>
          <p:cNvSpPr/>
          <p:nvPr/>
        </p:nvSpPr>
        <p:spPr>
          <a:xfrm>
            <a:off x="3834625" y="3332288"/>
            <a:ext cx="915900" cy="1920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38"/>
          <p:cNvSpPr txBox="1">
            <a:spLocks noGrp="1"/>
          </p:cNvSpPr>
          <p:nvPr>
            <p:ph type="subTitle" idx="1"/>
          </p:nvPr>
        </p:nvSpPr>
        <p:spPr>
          <a:xfrm>
            <a:off x="1139850"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t>Inversion</a:t>
            </a:r>
            <a:endParaRPr sz="1800"/>
          </a:p>
          <a:p>
            <a:pPr marL="0" lvl="0" indent="0" algn="ctr" rtl="0">
              <a:lnSpc>
                <a:spcPct val="100000"/>
              </a:lnSpc>
              <a:spcBef>
                <a:spcPts val="0"/>
              </a:spcBef>
              <a:spcAft>
                <a:spcPts val="0"/>
              </a:spcAft>
              <a:buSzPts val="1600"/>
              <a:buNone/>
            </a:pPr>
            <a:r>
              <a:rPr lang="en" sz="1800"/>
              <a:t>And  </a:t>
            </a:r>
            <a:endParaRPr sz="1800"/>
          </a:p>
          <a:p>
            <a:pPr marL="0" lvl="0" indent="0" algn="ctr" rtl="0">
              <a:lnSpc>
                <a:spcPct val="100000"/>
              </a:lnSpc>
              <a:spcBef>
                <a:spcPts val="0"/>
              </a:spcBef>
              <a:spcAft>
                <a:spcPts val="0"/>
              </a:spcAft>
              <a:buSzPts val="1600"/>
              <a:buNone/>
            </a:pPr>
            <a:r>
              <a:rPr lang="en" sz="1800"/>
              <a:t>Eversio</a:t>
            </a:r>
            <a:r>
              <a:rPr lang="en"/>
              <a:t>n</a:t>
            </a:r>
            <a:endParaRPr/>
          </a:p>
          <a:p>
            <a:pPr marL="0" lvl="0" indent="0" algn="ctr" rtl="0">
              <a:lnSpc>
                <a:spcPct val="100000"/>
              </a:lnSpc>
              <a:spcBef>
                <a:spcPts val="0"/>
              </a:spcBef>
              <a:spcAft>
                <a:spcPts val="0"/>
              </a:spcAft>
              <a:buSzPts val="1600"/>
              <a:buNone/>
            </a:pPr>
            <a:endParaRPr/>
          </a:p>
        </p:txBody>
      </p:sp>
      <p:sp>
        <p:nvSpPr>
          <p:cNvPr id="632" name="Google Shape;632;p38"/>
          <p:cNvSpPr txBox="1">
            <a:spLocks noGrp="1"/>
          </p:cNvSpPr>
          <p:nvPr>
            <p:ph type="title" idx="3"/>
          </p:nvPr>
        </p:nvSpPr>
        <p:spPr>
          <a:xfrm>
            <a:off x="3277646"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5</a:t>
            </a:r>
            <a:endParaRPr/>
          </a:p>
        </p:txBody>
      </p:sp>
      <p:sp>
        <p:nvSpPr>
          <p:cNvPr id="633" name="Google Shape;633;p38"/>
          <p:cNvSpPr txBox="1">
            <a:spLocks noGrp="1"/>
          </p:cNvSpPr>
          <p:nvPr>
            <p:ph type="subTitle" idx="4"/>
          </p:nvPr>
        </p:nvSpPr>
        <p:spPr>
          <a:xfrm>
            <a:off x="3277650"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latin typeface="Architects Daughter"/>
                <a:ea typeface="Architects Daughter"/>
                <a:cs typeface="Architects Daughter"/>
                <a:sym typeface="Architects Daughter"/>
              </a:rPr>
              <a:t>Circumduction</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endParaRPr/>
          </a:p>
        </p:txBody>
      </p:sp>
      <p:sp>
        <p:nvSpPr>
          <p:cNvPr id="634" name="Google Shape;634;p38"/>
          <p:cNvSpPr txBox="1">
            <a:spLocks noGrp="1"/>
          </p:cNvSpPr>
          <p:nvPr>
            <p:ph type="title" idx="5"/>
          </p:nvPr>
        </p:nvSpPr>
        <p:spPr>
          <a:xfrm>
            <a:off x="5415438" y="3185150"/>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6</a:t>
            </a:r>
            <a:endParaRPr/>
          </a:p>
        </p:txBody>
      </p:sp>
      <p:sp>
        <p:nvSpPr>
          <p:cNvPr id="635" name="Google Shape;635;p38"/>
          <p:cNvSpPr txBox="1">
            <a:spLocks noGrp="1"/>
          </p:cNvSpPr>
          <p:nvPr>
            <p:ph type="subTitle" idx="6"/>
          </p:nvPr>
        </p:nvSpPr>
        <p:spPr>
          <a:xfrm>
            <a:off x="5415446" y="3595350"/>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t>Rotation</a:t>
            </a:r>
            <a:endParaRPr sz="1800"/>
          </a:p>
          <a:p>
            <a:pPr marL="0" lvl="0" indent="0" algn="ctr" rtl="0">
              <a:lnSpc>
                <a:spcPct val="100000"/>
              </a:lnSpc>
              <a:spcBef>
                <a:spcPts val="0"/>
              </a:spcBef>
              <a:spcAft>
                <a:spcPts val="0"/>
              </a:spcAft>
              <a:buClr>
                <a:schemeClr val="dk1"/>
              </a:buClr>
              <a:buSzPts val="1100"/>
              <a:buFont typeface="Arial"/>
              <a:buNone/>
            </a:pPr>
            <a:r>
              <a:rPr lang="en" sz="1800"/>
              <a:t>lateral/medial</a:t>
            </a:r>
            <a:endParaRPr sz="1800"/>
          </a:p>
        </p:txBody>
      </p:sp>
      <p:sp>
        <p:nvSpPr>
          <p:cNvPr id="636" name="Google Shape;636;p38"/>
          <p:cNvSpPr txBox="1">
            <a:spLocks noGrp="1"/>
          </p:cNvSpPr>
          <p:nvPr>
            <p:ph type="title" idx="7"/>
          </p:nvPr>
        </p:nvSpPr>
        <p:spPr>
          <a:xfrm>
            <a:off x="1139850"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1</a:t>
            </a:r>
            <a:endParaRPr/>
          </a:p>
        </p:txBody>
      </p:sp>
      <p:sp>
        <p:nvSpPr>
          <p:cNvPr id="637" name="Google Shape;637;p38"/>
          <p:cNvSpPr txBox="1">
            <a:spLocks noGrp="1"/>
          </p:cNvSpPr>
          <p:nvPr>
            <p:ph type="subTitle" idx="8"/>
          </p:nvPr>
        </p:nvSpPr>
        <p:spPr>
          <a:xfrm>
            <a:off x="1139850"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Abduction</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 </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Adductio</a:t>
            </a:r>
            <a:r>
              <a:rPr lang="en">
                <a:latin typeface="Architects Daughter"/>
                <a:ea typeface="Architects Daughter"/>
                <a:cs typeface="Architects Daughter"/>
                <a:sym typeface="Architects Daughter"/>
              </a:rPr>
              <a:t>n</a:t>
            </a:r>
            <a:endParaRPr>
              <a:latin typeface="Architects Daughter"/>
              <a:ea typeface="Architects Daughter"/>
              <a:cs typeface="Architects Daughter"/>
              <a:sym typeface="Architects Daughter"/>
            </a:endParaRPr>
          </a:p>
        </p:txBody>
      </p:sp>
      <p:sp>
        <p:nvSpPr>
          <p:cNvPr id="638" name="Google Shape;638;p38"/>
          <p:cNvSpPr txBox="1">
            <a:spLocks noGrp="1"/>
          </p:cNvSpPr>
          <p:nvPr>
            <p:ph type="title" idx="9"/>
          </p:nvPr>
        </p:nvSpPr>
        <p:spPr>
          <a:xfrm>
            <a:off x="3277646"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2</a:t>
            </a:r>
            <a:endParaRPr/>
          </a:p>
        </p:txBody>
      </p:sp>
      <p:sp>
        <p:nvSpPr>
          <p:cNvPr id="639" name="Google Shape;639;p38"/>
          <p:cNvSpPr txBox="1">
            <a:spLocks noGrp="1"/>
          </p:cNvSpPr>
          <p:nvPr>
            <p:ph type="subTitle" idx="13"/>
          </p:nvPr>
        </p:nvSpPr>
        <p:spPr>
          <a:xfrm>
            <a:off x="3277650"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sz="1800"/>
              <a:t>Flexion </a:t>
            </a:r>
            <a:endParaRPr sz="1800"/>
          </a:p>
          <a:p>
            <a:pPr marL="0" lvl="0" indent="0" algn="ctr" rtl="0">
              <a:lnSpc>
                <a:spcPct val="100000"/>
              </a:lnSpc>
              <a:spcBef>
                <a:spcPts val="0"/>
              </a:spcBef>
              <a:spcAft>
                <a:spcPts val="0"/>
              </a:spcAft>
              <a:buClr>
                <a:schemeClr val="dk1"/>
              </a:buClr>
              <a:buSzPts val="1100"/>
              <a:buFont typeface="Arial"/>
              <a:buNone/>
            </a:pPr>
            <a:r>
              <a:rPr lang="en" sz="1800"/>
              <a:t>And</a:t>
            </a:r>
            <a:endParaRPr sz="1800"/>
          </a:p>
          <a:p>
            <a:pPr marL="0" lvl="0" indent="0" algn="ctr" rtl="0">
              <a:lnSpc>
                <a:spcPct val="100000"/>
              </a:lnSpc>
              <a:spcBef>
                <a:spcPts val="0"/>
              </a:spcBef>
              <a:spcAft>
                <a:spcPts val="0"/>
              </a:spcAft>
              <a:buClr>
                <a:schemeClr val="dk1"/>
              </a:buClr>
              <a:buSzPts val="1100"/>
              <a:buFont typeface="Arial"/>
              <a:buNone/>
            </a:pPr>
            <a:r>
              <a:rPr lang="en" sz="1800"/>
              <a:t>Extension</a:t>
            </a:r>
            <a:endParaRPr sz="1800"/>
          </a:p>
        </p:txBody>
      </p:sp>
      <p:sp>
        <p:nvSpPr>
          <p:cNvPr id="640" name="Google Shape;640;p38"/>
          <p:cNvSpPr txBox="1">
            <a:spLocks noGrp="1"/>
          </p:cNvSpPr>
          <p:nvPr>
            <p:ph type="title" idx="14"/>
          </p:nvPr>
        </p:nvSpPr>
        <p:spPr>
          <a:xfrm>
            <a:off x="5415438" y="1775975"/>
            <a:ext cx="18405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3</a:t>
            </a:r>
            <a:endParaRPr/>
          </a:p>
        </p:txBody>
      </p:sp>
      <p:sp>
        <p:nvSpPr>
          <p:cNvPr id="641" name="Google Shape;641;p38"/>
          <p:cNvSpPr txBox="1">
            <a:spLocks noGrp="1"/>
          </p:cNvSpPr>
          <p:nvPr>
            <p:ph type="subTitle" idx="15"/>
          </p:nvPr>
        </p:nvSpPr>
        <p:spPr>
          <a:xfrm>
            <a:off x="5415446" y="2186175"/>
            <a:ext cx="1840500" cy="708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Pronation </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And</a:t>
            </a:r>
            <a:endParaRPr sz="1800">
              <a:latin typeface="Architects Daughter"/>
              <a:ea typeface="Architects Daughter"/>
              <a:cs typeface="Architects Daughter"/>
              <a:sym typeface="Architects Daughter"/>
            </a:endParaRPr>
          </a:p>
          <a:p>
            <a:pPr marL="0" lvl="0" indent="0" algn="ctr" rtl="0">
              <a:lnSpc>
                <a:spcPct val="100000"/>
              </a:lnSpc>
              <a:spcBef>
                <a:spcPts val="0"/>
              </a:spcBef>
              <a:spcAft>
                <a:spcPts val="0"/>
              </a:spcAft>
              <a:buSzPts val="1600"/>
              <a:buNone/>
            </a:pPr>
            <a:r>
              <a:rPr lang="en" sz="1800">
                <a:latin typeface="Architects Daughter"/>
                <a:ea typeface="Architects Daughter"/>
                <a:cs typeface="Architects Daughter"/>
                <a:sym typeface="Architects Daughter"/>
              </a:rPr>
              <a:t>Supination </a:t>
            </a:r>
            <a:endParaRPr sz="1800">
              <a:latin typeface="Architects Daughter"/>
              <a:ea typeface="Architects Daughter"/>
              <a:cs typeface="Architects Daughter"/>
              <a:sym typeface="Architects Daughter"/>
            </a:endParaRPr>
          </a:p>
        </p:txBody>
      </p:sp>
      <p:sp>
        <p:nvSpPr>
          <p:cNvPr id="642" name="Google Shape;642;p38">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8">
            <a:hlinkClick r:id="rId5" action="ppaction://hlinksldjump"/>
          </p:cNvPr>
          <p:cNvSpPr txBox="1">
            <a:spLocks noGrp="1"/>
          </p:cNvSpPr>
          <p:nvPr>
            <p:ph type="ctrTitle" idx="4294967295"/>
          </p:nvPr>
        </p:nvSpPr>
        <p:spPr>
          <a:xfrm>
            <a:off x="8088800" y="1174800"/>
            <a:ext cx="1371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Snow Angel Arms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644" name="Google Shape;644;p38">
            <a:hlinkClick r:id="" action="ppaction://noaction"/>
          </p:cNvPr>
          <p:cNvPicPr preferRelativeResize="0"/>
          <p:nvPr/>
        </p:nvPicPr>
        <p:blipFill rotWithShape="1">
          <a:blip r:embed="rId4">
            <a:alphaModFix/>
          </a:blip>
          <a:srcRect l="32001" t="19826" r="39797" b="9790"/>
          <a:stretch/>
        </p:blipFill>
        <p:spPr>
          <a:xfrm rot="-5400000">
            <a:off x="7768424" y="-395073"/>
            <a:ext cx="1138850" cy="2132297"/>
          </a:xfrm>
          <a:prstGeom prst="rect">
            <a:avLst/>
          </a:prstGeom>
          <a:noFill/>
          <a:ln>
            <a:noFill/>
          </a:ln>
        </p:spPr>
      </p:pic>
      <p:sp>
        <p:nvSpPr>
          <p:cNvPr id="645" name="Google Shape;645;p38">
            <a:hlinkClick r:id="" action="ppaction://noaction"/>
          </p:cNvPr>
          <p:cNvSpPr txBox="1">
            <a:spLocks noGrp="1"/>
          </p:cNvSpPr>
          <p:nvPr>
            <p:ph type="ctrTitle" idx="4294967295"/>
          </p:nvPr>
        </p:nvSpPr>
        <p:spPr>
          <a:xfrm>
            <a:off x="7853550" y="286775"/>
            <a:ext cx="1371600" cy="70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100" b="1" i="0" u="none" strike="noStrike" cap="none">
                <a:solidFill>
                  <a:schemeClr val="dk1"/>
                </a:solidFill>
                <a:latin typeface="Architects Daughter"/>
                <a:ea typeface="Architects Daughter"/>
                <a:cs typeface="Architects Daughter"/>
                <a:sym typeface="Architects Daughter"/>
              </a:rPr>
              <a:t>Start with</a:t>
            </a:r>
            <a:endParaRPr sz="11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100000"/>
              </a:lnSpc>
              <a:spcBef>
                <a:spcPts val="0"/>
              </a:spcBef>
              <a:spcAft>
                <a:spcPts val="0"/>
              </a:spcAft>
              <a:buClr>
                <a:schemeClr val="dk1"/>
              </a:buClr>
              <a:buSzPts val="2800"/>
              <a:buFont typeface="Architects Daughter"/>
              <a:buNone/>
            </a:pPr>
            <a:r>
              <a:rPr lang="en" sz="1100" b="1" i="0" u="none" strike="noStrike" cap="none">
                <a:solidFill>
                  <a:schemeClr val="dk1"/>
                </a:solidFill>
                <a:latin typeface="Architects Daughter"/>
                <a:ea typeface="Architects Daughter"/>
                <a:cs typeface="Architects Daughter"/>
                <a:sym typeface="Architects Daughter"/>
              </a:rPr>
              <a:t> terms students understand</a:t>
            </a:r>
            <a:endParaRPr sz="1100" b="1" i="0" u="none" strike="noStrike" cap="none">
              <a:solidFill>
                <a:schemeClr val="dk1"/>
              </a:solidFill>
              <a:latin typeface="Architects Daughter"/>
              <a:ea typeface="Architects Daughter"/>
              <a:cs typeface="Architects Daughter"/>
              <a:sym typeface="Architects Daughter"/>
            </a:endParaRPr>
          </a:p>
        </p:txBody>
      </p:sp>
      <p:sp>
        <p:nvSpPr>
          <p:cNvPr id="646" name="Google Shape;646;p38">
            <a:hlinkClick r:id="" action="ppaction://noaction"/>
          </p:cNvPr>
          <p:cNvSpPr/>
          <p:nvPr/>
        </p:nvSpPr>
        <p:spPr>
          <a:xfrm>
            <a:off x="7963775" y="2784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8"/>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8"/>
          <p:cNvSpPr txBox="1">
            <a:spLocks noGrp="1"/>
          </p:cNvSpPr>
          <p:nvPr>
            <p:ph type="ctrTitle" idx="4294967295"/>
          </p:nvPr>
        </p:nvSpPr>
        <p:spPr>
          <a:xfrm>
            <a:off x="8072375" y="1797513"/>
            <a:ext cx="1266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Brush your Hair</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49" name="Google Shape;649;p38"/>
          <p:cNvSpPr/>
          <p:nvPr/>
        </p:nvSpPr>
        <p:spPr>
          <a:xfrm>
            <a:off x="74726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38"/>
          <p:cNvSpPr txBox="1">
            <a:spLocks noGrp="1"/>
          </p:cNvSpPr>
          <p:nvPr>
            <p:ph type="ctrTitle" idx="4294967295"/>
          </p:nvPr>
        </p:nvSpPr>
        <p:spPr>
          <a:xfrm>
            <a:off x="7936400" y="2285000"/>
            <a:ext cx="1151100" cy="48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Open the door</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51" name="Google Shape;651;p38">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38"/>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p38"/>
          <p:cNvSpPr/>
          <p:nvPr/>
        </p:nvSpPr>
        <p:spPr>
          <a:xfrm rot="-5400000">
            <a:off x="76874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p38"/>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8"/>
          <p:cNvSpPr txBox="1">
            <a:spLocks noGrp="1"/>
          </p:cNvSpPr>
          <p:nvPr>
            <p:ph type="ctrTitle" idx="4294967295"/>
          </p:nvPr>
        </p:nvSpPr>
        <p:spPr>
          <a:xfrm>
            <a:off x="8088800" y="29647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Ankle circles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656" name="Google Shape;656;p38"/>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7" name="Google Shape;657;p38"/>
          <p:cNvSpPr txBox="1"/>
          <p:nvPr/>
        </p:nvSpPr>
        <p:spPr>
          <a:xfrm rot="-907697">
            <a:off x="163624" y="210571"/>
            <a:ext cx="1675983" cy="178288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sng" strike="noStrike" cap="none">
                <a:solidFill>
                  <a:srgbClr val="000000"/>
                </a:solidFill>
                <a:latin typeface="Architects Daughter"/>
                <a:ea typeface="Architects Daughter"/>
                <a:cs typeface="Architects Daughter"/>
                <a:sym typeface="Architects Daughter"/>
              </a:rPr>
              <a:t>Passive ROM</a:t>
            </a:r>
            <a:endParaRPr sz="1600" b="0"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600"/>
              <a:buFont typeface="Arial"/>
              <a:buNone/>
            </a:pPr>
            <a:r>
              <a:rPr lang="en" sz="1600" b="0" i="0" u="none" strike="noStrike" cap="none">
                <a:solidFill>
                  <a:srgbClr val="000000"/>
                </a:solidFill>
                <a:latin typeface="Architects Daughter"/>
                <a:ea typeface="Architects Daughter"/>
                <a:cs typeface="Architects Daughter"/>
                <a:sym typeface="Architects Daughter"/>
              </a:rPr>
              <a:t>Students take turns being patient and caregiver</a:t>
            </a:r>
            <a:endParaRPr sz="1600" b="0" i="0" u="none" strike="noStrike" cap="none">
              <a:solidFill>
                <a:srgbClr val="000000"/>
              </a:solidFill>
              <a:latin typeface="Architects Daughter"/>
              <a:ea typeface="Architects Daughter"/>
              <a:cs typeface="Architects Daughter"/>
              <a:sym typeface="Architects Daughter"/>
            </a:endParaRPr>
          </a:p>
        </p:txBody>
      </p:sp>
      <p:pic>
        <p:nvPicPr>
          <p:cNvPr id="658" name="Google Shape;658;p38"/>
          <p:cNvPicPr preferRelativeResize="0"/>
          <p:nvPr/>
        </p:nvPicPr>
        <p:blipFill rotWithShape="1">
          <a:blip r:embed="rId3">
            <a:alphaModFix/>
          </a:blip>
          <a:srcRect/>
          <a:stretch/>
        </p:blipFill>
        <p:spPr>
          <a:xfrm rot="904715">
            <a:off x="154259" y="2470113"/>
            <a:ext cx="1229098" cy="1348689"/>
          </a:xfrm>
          <a:prstGeom prst="rect">
            <a:avLst/>
          </a:prstGeom>
          <a:noFill/>
          <a:ln>
            <a:noFill/>
          </a:ln>
        </p:spPr>
      </p:pic>
      <p:sp>
        <p:nvSpPr>
          <p:cNvPr id="659" name="Google Shape;659;p38"/>
          <p:cNvSpPr txBox="1"/>
          <p:nvPr/>
        </p:nvSpPr>
        <p:spPr>
          <a:xfrm rot="370409">
            <a:off x="304563" y="2247526"/>
            <a:ext cx="979178" cy="132617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 </a:t>
            </a:r>
            <a:r>
              <a:rPr lang="en" sz="2100" b="0" i="0" u="none" strike="noStrike" cap="none">
                <a:solidFill>
                  <a:srgbClr val="000000"/>
                </a:solidFill>
                <a:latin typeface="Architects Daughter"/>
                <a:ea typeface="Architects Daughter"/>
                <a:cs typeface="Architects Daughter"/>
                <a:sym typeface="Architects Daughter"/>
              </a:rPr>
              <a:t>Work Place Skills</a:t>
            </a:r>
            <a:endParaRPr sz="2100" b="0" i="0" u="none" strike="noStrike" cap="none">
              <a:solidFill>
                <a:srgbClr val="000000"/>
              </a:solidFill>
              <a:latin typeface="Architects Daughter"/>
              <a:ea typeface="Architects Daughter"/>
              <a:cs typeface="Architects Daughter"/>
              <a:sym typeface="Architects Daughter"/>
            </a:endParaRPr>
          </a:p>
        </p:txBody>
      </p:sp>
      <p:pic>
        <p:nvPicPr>
          <p:cNvPr id="660" name="Google Shape;660;p38"/>
          <p:cNvPicPr preferRelativeResize="0"/>
          <p:nvPr/>
        </p:nvPicPr>
        <p:blipFill rotWithShape="1">
          <a:blip r:embed="rId6">
            <a:alphaModFix/>
          </a:blip>
          <a:srcRect/>
          <a:stretch/>
        </p:blipFill>
        <p:spPr>
          <a:xfrm>
            <a:off x="1541150" y="995375"/>
            <a:ext cx="3505200" cy="3971925"/>
          </a:xfrm>
          <a:prstGeom prst="rect">
            <a:avLst/>
          </a:prstGeom>
          <a:noFill/>
          <a:ln>
            <a:noFill/>
          </a:ln>
        </p:spPr>
      </p:pic>
      <p:sp>
        <p:nvSpPr>
          <p:cNvPr id="661" name="Google Shape;661;p38"/>
          <p:cNvSpPr txBox="1"/>
          <p:nvPr/>
        </p:nvSpPr>
        <p:spPr>
          <a:xfrm rot="1214898">
            <a:off x="5145862" y="355297"/>
            <a:ext cx="2209546" cy="107740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2900" b="1" i="0" u="none" strike="noStrike" cap="none">
                <a:solidFill>
                  <a:schemeClr val="dk1"/>
                </a:solidFill>
                <a:highlight>
                  <a:srgbClr val="00FF00"/>
                </a:highlight>
                <a:latin typeface="Architects Daughter"/>
                <a:ea typeface="Architects Daughter"/>
                <a:cs typeface="Architects Daughter"/>
                <a:sym typeface="Architects Daughter"/>
              </a:rPr>
              <a:t>WorkPlace Skill</a:t>
            </a:r>
            <a:endParaRPr sz="1400" b="0" i="0" u="none" strike="noStrike" cap="none">
              <a:solidFill>
                <a:schemeClr val="dk1"/>
              </a:solidFill>
              <a:highlight>
                <a:srgbClr val="00FF00"/>
              </a:highlight>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26"/>
                                        </p:tgtEl>
                                        <p:attrNameLst>
                                          <p:attrName>style.visibility</p:attrName>
                                        </p:attrNameLst>
                                      </p:cBhvr>
                                      <p:to>
                                        <p:strVal val="visible"/>
                                      </p:to>
                                    </p:set>
                                    <p:anim calcmode="lin" valueType="num">
                                      <p:cBhvr additive="base">
                                        <p:cTn id="7" dur="1000"/>
                                        <p:tgtEl>
                                          <p:spTgt spid="626"/>
                                        </p:tgtEl>
                                        <p:attrNameLst>
                                          <p:attrName>ppt_w</p:attrName>
                                        </p:attrNameLst>
                                      </p:cBhvr>
                                      <p:tavLst>
                                        <p:tav tm="0">
                                          <p:val>
                                            <p:strVal val="0"/>
                                          </p:val>
                                        </p:tav>
                                        <p:tav tm="100000">
                                          <p:val>
                                            <p:strVal val="#ppt_w"/>
                                          </p:val>
                                        </p:tav>
                                      </p:tavLst>
                                    </p:anim>
                                    <p:anim calcmode="lin" valueType="num">
                                      <p:cBhvr additive="base">
                                        <p:cTn id="8" dur="1000"/>
                                        <p:tgtEl>
                                          <p:spTgt spid="626"/>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27"/>
                                        </p:tgtEl>
                                        <p:attrNameLst>
                                          <p:attrName>style.visibility</p:attrName>
                                        </p:attrNameLst>
                                      </p:cBhvr>
                                      <p:to>
                                        <p:strVal val="visible"/>
                                      </p:to>
                                    </p:set>
                                    <p:anim calcmode="lin" valueType="num">
                                      <p:cBhvr additive="base">
                                        <p:cTn id="11" dur="1000"/>
                                        <p:tgtEl>
                                          <p:spTgt spid="627"/>
                                        </p:tgtEl>
                                        <p:attrNameLst>
                                          <p:attrName>ppt_w</p:attrName>
                                        </p:attrNameLst>
                                      </p:cBhvr>
                                      <p:tavLst>
                                        <p:tav tm="0">
                                          <p:val>
                                            <p:strVal val="0"/>
                                          </p:val>
                                        </p:tav>
                                        <p:tav tm="100000">
                                          <p:val>
                                            <p:strVal val="#ppt_w"/>
                                          </p:val>
                                        </p:tav>
                                      </p:tavLst>
                                    </p:anim>
                                    <p:anim calcmode="lin" valueType="num">
                                      <p:cBhvr additive="base">
                                        <p:cTn id="12" dur="1000"/>
                                        <p:tgtEl>
                                          <p:spTgt spid="62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28"/>
                                        </p:tgtEl>
                                        <p:attrNameLst>
                                          <p:attrName>style.visibility</p:attrName>
                                        </p:attrNameLst>
                                      </p:cBhvr>
                                      <p:to>
                                        <p:strVal val="visible"/>
                                      </p:to>
                                    </p:set>
                                    <p:anim calcmode="lin" valueType="num">
                                      <p:cBhvr additive="base">
                                        <p:cTn id="15" dur="1000"/>
                                        <p:tgtEl>
                                          <p:spTgt spid="628"/>
                                        </p:tgtEl>
                                        <p:attrNameLst>
                                          <p:attrName>ppt_w</p:attrName>
                                        </p:attrNameLst>
                                      </p:cBhvr>
                                      <p:tavLst>
                                        <p:tav tm="0">
                                          <p:val>
                                            <p:strVal val="0"/>
                                          </p:val>
                                        </p:tav>
                                        <p:tav tm="100000">
                                          <p:val>
                                            <p:strVal val="#ppt_w"/>
                                          </p:val>
                                        </p:tav>
                                      </p:tavLst>
                                    </p:anim>
                                    <p:anim calcmode="lin" valueType="num">
                                      <p:cBhvr additive="base">
                                        <p:cTn id="16" dur="1000"/>
                                        <p:tgtEl>
                                          <p:spTgt spid="62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24"/>
                                        </p:tgtEl>
                                        <p:attrNameLst>
                                          <p:attrName>style.visibility</p:attrName>
                                        </p:attrNameLst>
                                      </p:cBhvr>
                                      <p:to>
                                        <p:strVal val="visible"/>
                                      </p:to>
                                    </p:set>
                                    <p:anim calcmode="lin" valueType="num">
                                      <p:cBhvr additive="base">
                                        <p:cTn id="19" dur="1000"/>
                                        <p:tgtEl>
                                          <p:spTgt spid="624"/>
                                        </p:tgtEl>
                                        <p:attrNameLst>
                                          <p:attrName>ppt_w</p:attrName>
                                        </p:attrNameLst>
                                      </p:cBhvr>
                                      <p:tavLst>
                                        <p:tav tm="0">
                                          <p:val>
                                            <p:strVal val="0"/>
                                          </p:val>
                                        </p:tav>
                                        <p:tav tm="100000">
                                          <p:val>
                                            <p:strVal val="#ppt_w"/>
                                          </p:val>
                                        </p:tav>
                                      </p:tavLst>
                                    </p:anim>
                                    <p:anim calcmode="lin" valueType="num">
                                      <p:cBhvr additive="base">
                                        <p:cTn id="20" dur="1000"/>
                                        <p:tgtEl>
                                          <p:spTgt spid="62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29"/>
                                        </p:tgtEl>
                                        <p:attrNameLst>
                                          <p:attrName>style.visibility</p:attrName>
                                        </p:attrNameLst>
                                      </p:cBhvr>
                                      <p:to>
                                        <p:strVal val="visible"/>
                                      </p:to>
                                    </p:set>
                                    <p:anim calcmode="lin" valueType="num">
                                      <p:cBhvr additive="base">
                                        <p:cTn id="23" dur="1000"/>
                                        <p:tgtEl>
                                          <p:spTgt spid="629"/>
                                        </p:tgtEl>
                                        <p:attrNameLst>
                                          <p:attrName>ppt_w</p:attrName>
                                        </p:attrNameLst>
                                      </p:cBhvr>
                                      <p:tavLst>
                                        <p:tav tm="0">
                                          <p:val>
                                            <p:strVal val="0"/>
                                          </p:val>
                                        </p:tav>
                                        <p:tav tm="100000">
                                          <p:val>
                                            <p:strVal val="#ppt_w"/>
                                          </p:val>
                                        </p:tav>
                                      </p:tavLst>
                                    </p:anim>
                                    <p:anim calcmode="lin" valueType="num">
                                      <p:cBhvr additive="base">
                                        <p:cTn id="24" dur="1000"/>
                                        <p:tgtEl>
                                          <p:spTgt spid="629"/>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30"/>
                                        </p:tgtEl>
                                        <p:attrNameLst>
                                          <p:attrName>style.visibility</p:attrName>
                                        </p:attrNameLst>
                                      </p:cBhvr>
                                      <p:to>
                                        <p:strVal val="visible"/>
                                      </p:to>
                                    </p:set>
                                    <p:anim calcmode="lin" valueType="num">
                                      <p:cBhvr additive="base">
                                        <p:cTn id="27" dur="1000"/>
                                        <p:tgtEl>
                                          <p:spTgt spid="630"/>
                                        </p:tgtEl>
                                        <p:attrNameLst>
                                          <p:attrName>ppt_w</p:attrName>
                                        </p:attrNameLst>
                                      </p:cBhvr>
                                      <p:tavLst>
                                        <p:tav tm="0">
                                          <p:val>
                                            <p:strVal val="0"/>
                                          </p:val>
                                        </p:tav>
                                        <p:tav tm="100000">
                                          <p:val>
                                            <p:strVal val="#ppt_w"/>
                                          </p:val>
                                        </p:tav>
                                      </p:tavLst>
                                    </p:anim>
                                    <p:anim calcmode="lin" valueType="num">
                                      <p:cBhvr additive="base">
                                        <p:cTn id="28" dur="1000"/>
                                        <p:tgtEl>
                                          <p:spTgt spid="63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666" name="Google Shape;666;g24ba7e94a6d_0_85"/>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667" name="Google Shape;667;g24ba7e94a6d_0_8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g24ba7e94a6d_0_85"/>
          <p:cNvSpPr txBox="1"/>
          <p:nvPr/>
        </p:nvSpPr>
        <p:spPr>
          <a:xfrm>
            <a:off x="4044675" y="0"/>
            <a:ext cx="43482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2400"/>
              <a:buFont typeface="Arial"/>
              <a:buNone/>
            </a:pPr>
            <a:r>
              <a:rPr lang="en" sz="3200" b="1" i="0" u="none" strike="noStrike" cap="none">
                <a:solidFill>
                  <a:srgbClr val="FF00FF"/>
                </a:solidFill>
                <a:highlight>
                  <a:srgbClr val="00FFFF"/>
                </a:highlight>
                <a:latin typeface="Architects Daughter"/>
                <a:ea typeface="Architects Daughter"/>
                <a:cs typeface="Architects Daughter"/>
                <a:sym typeface="Architects Daughter"/>
              </a:rPr>
              <a:t>Cumulative Reviews </a:t>
            </a:r>
            <a:endParaRPr sz="3600" b="1" i="1" u="none" strike="noStrike" cap="none">
              <a:solidFill>
                <a:srgbClr val="000000"/>
              </a:solidFill>
              <a:highlight>
                <a:srgbClr val="00FFFF"/>
              </a:highlight>
              <a:latin typeface="Architects Daughter"/>
              <a:ea typeface="Architects Daughter"/>
              <a:cs typeface="Architects Daughter"/>
              <a:sym typeface="Architects Daughter"/>
            </a:endParaRPr>
          </a:p>
        </p:txBody>
      </p:sp>
      <p:pic>
        <p:nvPicPr>
          <p:cNvPr id="669" name="Google Shape;669;g24ba7e94a6d_0_85"/>
          <p:cNvPicPr preferRelativeResize="0"/>
          <p:nvPr/>
        </p:nvPicPr>
        <p:blipFill rotWithShape="1">
          <a:blip r:embed="rId4">
            <a:alphaModFix/>
          </a:blip>
          <a:srcRect/>
          <a:stretch/>
        </p:blipFill>
        <p:spPr>
          <a:xfrm>
            <a:off x="562850" y="-106900"/>
            <a:ext cx="3427776" cy="3250950"/>
          </a:xfrm>
          <a:prstGeom prst="rect">
            <a:avLst/>
          </a:prstGeom>
          <a:noFill/>
          <a:ln>
            <a:noFill/>
          </a:ln>
        </p:spPr>
      </p:pic>
      <p:pic>
        <p:nvPicPr>
          <p:cNvPr id="670" name="Google Shape;670;g24ba7e94a6d_0_85"/>
          <p:cNvPicPr preferRelativeResize="0"/>
          <p:nvPr/>
        </p:nvPicPr>
        <p:blipFill rotWithShape="1">
          <a:blip r:embed="rId5">
            <a:alphaModFix/>
          </a:blip>
          <a:srcRect/>
          <a:stretch/>
        </p:blipFill>
        <p:spPr>
          <a:xfrm>
            <a:off x="4335413" y="1169700"/>
            <a:ext cx="2681787" cy="33592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49"/>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49"/>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a:t>Word Surgery</a:t>
            </a:r>
            <a:endParaRPr sz="2900"/>
          </a:p>
        </p:txBody>
      </p:sp>
      <p:pic>
        <p:nvPicPr>
          <p:cNvPr id="677" name="Google Shape;677;p49"/>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678" name="Google Shape;678;p49"/>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679" name="Google Shape;679;p49"/>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680" name="Google Shape;680;p49"/>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7"/>
                                        </p:tgtEl>
                                        <p:attrNameLst>
                                          <p:attrName>style.visibility</p:attrName>
                                        </p:attrNameLst>
                                      </p:cBhvr>
                                      <p:to>
                                        <p:strVal val="visible"/>
                                      </p:to>
                                    </p:set>
                                    <p:animEffect transition="in" filter="fade">
                                      <p:cBhvr>
                                        <p:cTn id="7" dur="1000"/>
                                        <p:tgtEl>
                                          <p:spTgt spid="677"/>
                                        </p:tgtEl>
                                      </p:cBhvr>
                                    </p:animEffect>
                                  </p:childTnLst>
                                </p:cTn>
                              </p:par>
                              <p:par>
                                <p:cTn id="8" presetID="10" presetClass="entr" presetSubtype="0" fill="hold" nodeType="withEffect">
                                  <p:stCondLst>
                                    <p:cond delay="0"/>
                                  </p:stCondLst>
                                  <p:childTnLst>
                                    <p:set>
                                      <p:cBhvr>
                                        <p:cTn id="9" dur="1" fill="hold">
                                          <p:stCondLst>
                                            <p:cond delay="0"/>
                                          </p:stCondLst>
                                        </p:cTn>
                                        <p:tgtEl>
                                          <p:spTgt spid="678"/>
                                        </p:tgtEl>
                                        <p:attrNameLst>
                                          <p:attrName>style.visibility</p:attrName>
                                        </p:attrNameLst>
                                      </p:cBhvr>
                                      <p:to>
                                        <p:strVal val="visible"/>
                                      </p:to>
                                    </p:set>
                                    <p:animEffect transition="in" filter="fade">
                                      <p:cBhvr>
                                        <p:cTn id="10" dur="1000"/>
                                        <p:tgtEl>
                                          <p:spTgt spid="678"/>
                                        </p:tgtEl>
                                      </p:cBhvr>
                                    </p:animEffect>
                                  </p:childTnLst>
                                </p:cTn>
                              </p:par>
                              <p:par>
                                <p:cTn id="11" presetID="2" presetClass="entr" presetSubtype="2" fill="hold" nodeType="withEffect">
                                  <p:stCondLst>
                                    <p:cond delay="0"/>
                                  </p:stCondLst>
                                  <p:childTnLst>
                                    <p:set>
                                      <p:cBhvr>
                                        <p:cTn id="12" dur="1" fill="hold">
                                          <p:stCondLst>
                                            <p:cond delay="0"/>
                                          </p:stCondLst>
                                        </p:cTn>
                                        <p:tgtEl>
                                          <p:spTgt spid="679"/>
                                        </p:tgtEl>
                                        <p:attrNameLst>
                                          <p:attrName>style.visibility</p:attrName>
                                        </p:attrNameLst>
                                      </p:cBhvr>
                                      <p:to>
                                        <p:strVal val="visible"/>
                                      </p:to>
                                    </p:set>
                                    <p:anim calcmode="lin" valueType="num">
                                      <p:cBhvr additive="base">
                                        <p:cTn id="13" dur="900"/>
                                        <p:tgtEl>
                                          <p:spTgt spid="679"/>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680"/>
                                        </p:tgtEl>
                                        <p:attrNameLst>
                                          <p:attrName>style.visibility</p:attrName>
                                        </p:attrNameLst>
                                      </p:cBhvr>
                                      <p:to>
                                        <p:strVal val="visible"/>
                                      </p:to>
                                    </p:set>
                                    <p:anim calcmode="lin" valueType="num">
                                      <p:cBhvr additive="base">
                                        <p:cTn id="16" dur="900"/>
                                        <p:tgtEl>
                                          <p:spTgt spid="6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24ba7e94a6d_0_94"/>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g24ba7e94a6d_0_94"/>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a:t>Bradycardia</a:t>
            </a:r>
            <a:endParaRPr sz="2900"/>
          </a:p>
        </p:txBody>
      </p:sp>
      <p:pic>
        <p:nvPicPr>
          <p:cNvPr id="687" name="Google Shape;687;g24ba7e94a6d_0_94"/>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688" name="Google Shape;688;g24ba7e94a6d_0_94"/>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689" name="Google Shape;689;g24ba7e94a6d_0_94"/>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690" name="Google Shape;690;g24ba7e94a6d_0_94"/>
          <p:cNvPicPr preferRelativeResize="0"/>
          <p:nvPr/>
        </p:nvPicPr>
        <p:blipFill rotWithShape="1">
          <a:blip r:embed="rId6">
            <a:alphaModFix/>
          </a:blip>
          <a:srcRect/>
          <a:stretch/>
        </p:blipFill>
        <p:spPr>
          <a:xfrm>
            <a:off x="-883628" y="4236325"/>
            <a:ext cx="2428700" cy="1817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7"/>
                                        </p:tgtEl>
                                        <p:attrNameLst>
                                          <p:attrName>style.visibility</p:attrName>
                                        </p:attrNameLst>
                                      </p:cBhvr>
                                      <p:to>
                                        <p:strVal val="visible"/>
                                      </p:to>
                                    </p:set>
                                    <p:animEffect transition="in" filter="fade">
                                      <p:cBhvr>
                                        <p:cTn id="7" dur="1000"/>
                                        <p:tgtEl>
                                          <p:spTgt spid="687"/>
                                        </p:tgtEl>
                                      </p:cBhvr>
                                    </p:animEffect>
                                  </p:childTnLst>
                                </p:cTn>
                              </p:par>
                              <p:par>
                                <p:cTn id="8" presetID="10" presetClass="entr" presetSubtype="0" fill="hold" nodeType="withEffect">
                                  <p:stCondLst>
                                    <p:cond delay="0"/>
                                  </p:stCondLst>
                                  <p:childTnLst>
                                    <p:set>
                                      <p:cBhvr>
                                        <p:cTn id="9" dur="1" fill="hold">
                                          <p:stCondLst>
                                            <p:cond delay="0"/>
                                          </p:stCondLst>
                                        </p:cTn>
                                        <p:tgtEl>
                                          <p:spTgt spid="688"/>
                                        </p:tgtEl>
                                        <p:attrNameLst>
                                          <p:attrName>style.visibility</p:attrName>
                                        </p:attrNameLst>
                                      </p:cBhvr>
                                      <p:to>
                                        <p:strVal val="visible"/>
                                      </p:to>
                                    </p:set>
                                    <p:animEffect transition="in" filter="fade">
                                      <p:cBhvr>
                                        <p:cTn id="10" dur="1000"/>
                                        <p:tgtEl>
                                          <p:spTgt spid="688"/>
                                        </p:tgtEl>
                                      </p:cBhvr>
                                    </p:animEffect>
                                  </p:childTnLst>
                                </p:cTn>
                              </p:par>
                              <p:par>
                                <p:cTn id="11" presetID="2" presetClass="entr" presetSubtype="2" fill="hold" nodeType="withEffect">
                                  <p:stCondLst>
                                    <p:cond delay="0"/>
                                  </p:stCondLst>
                                  <p:childTnLst>
                                    <p:set>
                                      <p:cBhvr>
                                        <p:cTn id="12" dur="1" fill="hold">
                                          <p:stCondLst>
                                            <p:cond delay="0"/>
                                          </p:stCondLst>
                                        </p:cTn>
                                        <p:tgtEl>
                                          <p:spTgt spid="689"/>
                                        </p:tgtEl>
                                        <p:attrNameLst>
                                          <p:attrName>style.visibility</p:attrName>
                                        </p:attrNameLst>
                                      </p:cBhvr>
                                      <p:to>
                                        <p:strVal val="visible"/>
                                      </p:to>
                                    </p:set>
                                    <p:anim calcmode="lin" valueType="num">
                                      <p:cBhvr additive="base">
                                        <p:cTn id="13" dur="900"/>
                                        <p:tgtEl>
                                          <p:spTgt spid="689"/>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690"/>
                                        </p:tgtEl>
                                        <p:attrNameLst>
                                          <p:attrName>style.visibility</p:attrName>
                                        </p:attrNameLst>
                                      </p:cBhvr>
                                      <p:to>
                                        <p:strVal val="visible"/>
                                      </p:to>
                                    </p:set>
                                    <p:anim calcmode="lin" valueType="num">
                                      <p:cBhvr additive="base">
                                        <p:cTn id="16" dur="900"/>
                                        <p:tgtEl>
                                          <p:spTgt spid="6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g222d824e1b2_0_19"/>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g222d824e1b2_0_19"/>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Pertaining to slow heart (rate)</a:t>
            </a:r>
            <a:endParaRPr sz="2900" b="0"/>
          </a:p>
        </p:txBody>
      </p:sp>
      <p:pic>
        <p:nvPicPr>
          <p:cNvPr id="697" name="Google Shape;697;g222d824e1b2_0_19"/>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698" name="Google Shape;698;g222d824e1b2_0_19"/>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699" name="Google Shape;699;g222d824e1b2_0_19"/>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700" name="Google Shape;700;g222d824e1b2_0_19"/>
          <p:cNvPicPr preferRelativeResize="0"/>
          <p:nvPr/>
        </p:nvPicPr>
        <p:blipFill rotWithShape="1">
          <a:blip r:embed="rId6">
            <a:alphaModFix/>
          </a:blip>
          <a:srcRect/>
          <a:stretch/>
        </p:blipFill>
        <p:spPr>
          <a:xfrm>
            <a:off x="-883628" y="4236325"/>
            <a:ext cx="2428700" cy="1817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97"/>
                                        </p:tgtEl>
                                        <p:attrNameLst>
                                          <p:attrName>style.visibility</p:attrName>
                                        </p:attrNameLst>
                                      </p:cBhvr>
                                      <p:to>
                                        <p:strVal val="visible"/>
                                      </p:to>
                                    </p:set>
                                    <p:animEffect transition="in" filter="fade">
                                      <p:cBhvr>
                                        <p:cTn id="7" dur="1000"/>
                                        <p:tgtEl>
                                          <p:spTgt spid="697"/>
                                        </p:tgtEl>
                                      </p:cBhvr>
                                    </p:animEffect>
                                  </p:childTnLst>
                                </p:cTn>
                              </p:par>
                              <p:par>
                                <p:cTn id="8" presetID="10" presetClass="entr" presetSubtype="0" fill="hold" nodeType="withEffect">
                                  <p:stCondLst>
                                    <p:cond delay="0"/>
                                  </p:stCondLst>
                                  <p:childTnLst>
                                    <p:set>
                                      <p:cBhvr>
                                        <p:cTn id="9" dur="1" fill="hold">
                                          <p:stCondLst>
                                            <p:cond delay="0"/>
                                          </p:stCondLst>
                                        </p:cTn>
                                        <p:tgtEl>
                                          <p:spTgt spid="698"/>
                                        </p:tgtEl>
                                        <p:attrNameLst>
                                          <p:attrName>style.visibility</p:attrName>
                                        </p:attrNameLst>
                                      </p:cBhvr>
                                      <p:to>
                                        <p:strVal val="visible"/>
                                      </p:to>
                                    </p:set>
                                    <p:animEffect transition="in" filter="fade">
                                      <p:cBhvr>
                                        <p:cTn id="10" dur="1000"/>
                                        <p:tgtEl>
                                          <p:spTgt spid="698"/>
                                        </p:tgtEl>
                                      </p:cBhvr>
                                    </p:animEffect>
                                  </p:childTnLst>
                                </p:cTn>
                              </p:par>
                              <p:par>
                                <p:cTn id="11" presetID="2" presetClass="entr" presetSubtype="2" fill="hold" nodeType="withEffect">
                                  <p:stCondLst>
                                    <p:cond delay="0"/>
                                  </p:stCondLst>
                                  <p:childTnLst>
                                    <p:set>
                                      <p:cBhvr>
                                        <p:cTn id="12" dur="1" fill="hold">
                                          <p:stCondLst>
                                            <p:cond delay="0"/>
                                          </p:stCondLst>
                                        </p:cTn>
                                        <p:tgtEl>
                                          <p:spTgt spid="699"/>
                                        </p:tgtEl>
                                        <p:attrNameLst>
                                          <p:attrName>style.visibility</p:attrName>
                                        </p:attrNameLst>
                                      </p:cBhvr>
                                      <p:to>
                                        <p:strVal val="visible"/>
                                      </p:to>
                                    </p:set>
                                    <p:anim calcmode="lin" valueType="num">
                                      <p:cBhvr additive="base">
                                        <p:cTn id="13" dur="900"/>
                                        <p:tgtEl>
                                          <p:spTgt spid="699"/>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700"/>
                                        </p:tgtEl>
                                        <p:attrNameLst>
                                          <p:attrName>style.visibility</p:attrName>
                                        </p:attrNameLst>
                                      </p:cBhvr>
                                      <p:to>
                                        <p:strVal val="visible"/>
                                      </p:to>
                                    </p:set>
                                    <p:anim calcmode="lin" valueType="num">
                                      <p:cBhvr additive="base">
                                        <p:cTn id="16" dur="900"/>
                                        <p:tgtEl>
                                          <p:spTgt spid="7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222d824e1b2_0_28"/>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g222d824e1b2_0_28"/>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3600"/>
              <a:buFont typeface="Arial"/>
              <a:buNone/>
            </a:pPr>
            <a:r>
              <a:rPr lang="en" sz="2900"/>
              <a:t>Word Construction</a:t>
            </a:r>
            <a:endParaRPr sz="2900" b="0"/>
          </a:p>
        </p:txBody>
      </p:sp>
      <p:pic>
        <p:nvPicPr>
          <p:cNvPr id="707" name="Google Shape;707;g222d824e1b2_0_28"/>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708" name="Google Shape;708;g222d824e1b2_0_28"/>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709" name="Google Shape;709;g222d824e1b2_0_28"/>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710" name="Google Shape;710;g222d824e1b2_0_28"/>
          <p:cNvPicPr preferRelativeResize="0"/>
          <p:nvPr/>
        </p:nvPicPr>
        <p:blipFill rotWithShape="1">
          <a:blip r:embed="rId6">
            <a:alphaModFix/>
          </a:blip>
          <a:srcRect/>
          <a:stretch/>
        </p:blipFill>
        <p:spPr>
          <a:xfrm>
            <a:off x="-883628" y="4236325"/>
            <a:ext cx="2428700" cy="1817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7"/>
                                        </p:tgtEl>
                                        <p:attrNameLst>
                                          <p:attrName>style.visibility</p:attrName>
                                        </p:attrNameLst>
                                      </p:cBhvr>
                                      <p:to>
                                        <p:strVal val="visible"/>
                                      </p:to>
                                    </p:set>
                                    <p:animEffect transition="in" filter="fade">
                                      <p:cBhvr>
                                        <p:cTn id="7" dur="1000"/>
                                        <p:tgtEl>
                                          <p:spTgt spid="707"/>
                                        </p:tgtEl>
                                      </p:cBhvr>
                                    </p:animEffect>
                                  </p:childTnLst>
                                </p:cTn>
                              </p:par>
                              <p:par>
                                <p:cTn id="8" presetID="10" presetClass="entr" presetSubtype="0" fill="hold" nodeType="withEffect">
                                  <p:stCondLst>
                                    <p:cond delay="0"/>
                                  </p:stCondLst>
                                  <p:childTnLst>
                                    <p:set>
                                      <p:cBhvr>
                                        <p:cTn id="9" dur="1" fill="hold">
                                          <p:stCondLst>
                                            <p:cond delay="0"/>
                                          </p:stCondLst>
                                        </p:cTn>
                                        <p:tgtEl>
                                          <p:spTgt spid="708"/>
                                        </p:tgtEl>
                                        <p:attrNameLst>
                                          <p:attrName>style.visibility</p:attrName>
                                        </p:attrNameLst>
                                      </p:cBhvr>
                                      <p:to>
                                        <p:strVal val="visible"/>
                                      </p:to>
                                    </p:set>
                                    <p:animEffect transition="in" filter="fade">
                                      <p:cBhvr>
                                        <p:cTn id="10" dur="1000"/>
                                        <p:tgtEl>
                                          <p:spTgt spid="708"/>
                                        </p:tgtEl>
                                      </p:cBhvr>
                                    </p:animEffect>
                                  </p:childTnLst>
                                </p:cTn>
                              </p:par>
                              <p:par>
                                <p:cTn id="11" presetID="2" presetClass="entr" presetSubtype="2" fill="hold" nodeType="withEffect">
                                  <p:stCondLst>
                                    <p:cond delay="0"/>
                                  </p:stCondLst>
                                  <p:childTnLst>
                                    <p:set>
                                      <p:cBhvr>
                                        <p:cTn id="12" dur="1" fill="hold">
                                          <p:stCondLst>
                                            <p:cond delay="0"/>
                                          </p:stCondLst>
                                        </p:cTn>
                                        <p:tgtEl>
                                          <p:spTgt spid="709"/>
                                        </p:tgtEl>
                                        <p:attrNameLst>
                                          <p:attrName>style.visibility</p:attrName>
                                        </p:attrNameLst>
                                      </p:cBhvr>
                                      <p:to>
                                        <p:strVal val="visible"/>
                                      </p:to>
                                    </p:set>
                                    <p:anim calcmode="lin" valueType="num">
                                      <p:cBhvr additive="base">
                                        <p:cTn id="13" dur="900"/>
                                        <p:tgtEl>
                                          <p:spTgt spid="709"/>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710"/>
                                        </p:tgtEl>
                                        <p:attrNameLst>
                                          <p:attrName>style.visibility</p:attrName>
                                        </p:attrNameLst>
                                      </p:cBhvr>
                                      <p:to>
                                        <p:strVal val="visible"/>
                                      </p:to>
                                    </p:set>
                                    <p:anim calcmode="lin" valueType="num">
                                      <p:cBhvr additive="base">
                                        <p:cTn id="16" dur="900"/>
                                        <p:tgtEl>
                                          <p:spTgt spid="7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50"/>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6" name="Google Shape;716;p50"/>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Incision into the vein</a:t>
            </a:r>
            <a:endParaRPr sz="2900" b="0"/>
          </a:p>
        </p:txBody>
      </p:sp>
      <p:pic>
        <p:nvPicPr>
          <p:cNvPr id="717" name="Google Shape;717;p50"/>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718" name="Google Shape;718;p50"/>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719" name="Google Shape;719;p50"/>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720" name="Google Shape;720;p50"/>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
                                        </p:tgtEl>
                                        <p:attrNameLst>
                                          <p:attrName>style.visibility</p:attrName>
                                        </p:attrNameLst>
                                      </p:cBhvr>
                                      <p:to>
                                        <p:strVal val="visible"/>
                                      </p:to>
                                    </p:set>
                                    <p:animEffect transition="in" filter="fade">
                                      <p:cBhvr>
                                        <p:cTn id="7" dur="1000"/>
                                        <p:tgtEl>
                                          <p:spTgt spid="717"/>
                                        </p:tgtEl>
                                      </p:cBhvr>
                                    </p:animEffect>
                                  </p:childTnLst>
                                </p:cTn>
                              </p:par>
                              <p:par>
                                <p:cTn id="8" presetID="10" presetClass="entr" presetSubtype="0" fill="hold" nodeType="withEffect">
                                  <p:stCondLst>
                                    <p:cond delay="0"/>
                                  </p:stCondLst>
                                  <p:childTnLst>
                                    <p:set>
                                      <p:cBhvr>
                                        <p:cTn id="9" dur="1" fill="hold">
                                          <p:stCondLst>
                                            <p:cond delay="0"/>
                                          </p:stCondLst>
                                        </p:cTn>
                                        <p:tgtEl>
                                          <p:spTgt spid="718"/>
                                        </p:tgtEl>
                                        <p:attrNameLst>
                                          <p:attrName>style.visibility</p:attrName>
                                        </p:attrNameLst>
                                      </p:cBhvr>
                                      <p:to>
                                        <p:strVal val="visible"/>
                                      </p:to>
                                    </p:set>
                                    <p:animEffect transition="in" filter="fade">
                                      <p:cBhvr>
                                        <p:cTn id="10" dur="1000"/>
                                        <p:tgtEl>
                                          <p:spTgt spid="718"/>
                                        </p:tgtEl>
                                      </p:cBhvr>
                                    </p:animEffect>
                                  </p:childTnLst>
                                </p:cTn>
                              </p:par>
                              <p:par>
                                <p:cTn id="11" presetID="2" presetClass="entr" presetSubtype="2" fill="hold" nodeType="withEffect">
                                  <p:stCondLst>
                                    <p:cond delay="0"/>
                                  </p:stCondLst>
                                  <p:childTnLst>
                                    <p:set>
                                      <p:cBhvr>
                                        <p:cTn id="12" dur="1" fill="hold">
                                          <p:stCondLst>
                                            <p:cond delay="0"/>
                                          </p:stCondLst>
                                        </p:cTn>
                                        <p:tgtEl>
                                          <p:spTgt spid="719"/>
                                        </p:tgtEl>
                                        <p:attrNameLst>
                                          <p:attrName>style.visibility</p:attrName>
                                        </p:attrNameLst>
                                      </p:cBhvr>
                                      <p:to>
                                        <p:strVal val="visible"/>
                                      </p:to>
                                    </p:set>
                                    <p:anim calcmode="lin" valueType="num">
                                      <p:cBhvr additive="base">
                                        <p:cTn id="13" dur="900"/>
                                        <p:tgtEl>
                                          <p:spTgt spid="719"/>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720"/>
                                        </p:tgtEl>
                                        <p:attrNameLst>
                                          <p:attrName>style.visibility</p:attrName>
                                        </p:attrNameLst>
                                      </p:cBhvr>
                                      <p:to>
                                        <p:strVal val="visible"/>
                                      </p:to>
                                    </p:set>
                                    <p:anim calcmode="lin" valueType="num">
                                      <p:cBhvr additive="base">
                                        <p:cTn id="16" dur="900"/>
                                        <p:tgtEl>
                                          <p:spTgt spid="7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51"/>
          <p:cNvSpPr/>
          <p:nvPr/>
        </p:nvSpPr>
        <p:spPr>
          <a:xfrm>
            <a:off x="3078775" y="2683275"/>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51"/>
          <p:cNvSpPr txBox="1">
            <a:spLocks noGrp="1"/>
          </p:cNvSpPr>
          <p:nvPr>
            <p:ph type="ctrTitle"/>
          </p:nvPr>
        </p:nvSpPr>
        <p:spPr>
          <a:xfrm>
            <a:off x="2915700" y="1238725"/>
            <a:ext cx="3312600" cy="10899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SzPts val="3600"/>
              <a:buNone/>
            </a:pPr>
            <a:r>
              <a:rPr lang="en" sz="2900" b="0"/>
              <a:t>Phlebotomy</a:t>
            </a:r>
            <a:endParaRPr sz="2900" b="0"/>
          </a:p>
        </p:txBody>
      </p:sp>
      <p:pic>
        <p:nvPicPr>
          <p:cNvPr id="727" name="Google Shape;727;p51"/>
          <p:cNvPicPr preferRelativeResize="0"/>
          <p:nvPr/>
        </p:nvPicPr>
        <p:blipFill rotWithShape="1">
          <a:blip r:embed="rId3">
            <a:alphaModFix/>
          </a:blip>
          <a:srcRect/>
          <a:stretch/>
        </p:blipFill>
        <p:spPr>
          <a:xfrm>
            <a:off x="311694" y="446123"/>
            <a:ext cx="778932" cy="792600"/>
          </a:xfrm>
          <a:prstGeom prst="rect">
            <a:avLst/>
          </a:prstGeom>
          <a:noFill/>
          <a:ln>
            <a:noFill/>
          </a:ln>
        </p:spPr>
      </p:pic>
      <p:pic>
        <p:nvPicPr>
          <p:cNvPr id="728" name="Google Shape;728;p51"/>
          <p:cNvPicPr preferRelativeResize="0"/>
          <p:nvPr/>
        </p:nvPicPr>
        <p:blipFill rotWithShape="1">
          <a:blip r:embed="rId4">
            <a:alphaModFix/>
          </a:blip>
          <a:srcRect/>
          <a:stretch/>
        </p:blipFill>
        <p:spPr>
          <a:xfrm>
            <a:off x="7855250" y="3057527"/>
            <a:ext cx="778926" cy="793795"/>
          </a:xfrm>
          <a:prstGeom prst="rect">
            <a:avLst/>
          </a:prstGeom>
          <a:noFill/>
          <a:ln>
            <a:noFill/>
          </a:ln>
        </p:spPr>
      </p:pic>
      <p:pic>
        <p:nvPicPr>
          <p:cNvPr id="729" name="Google Shape;729;p51"/>
          <p:cNvPicPr preferRelativeResize="0"/>
          <p:nvPr/>
        </p:nvPicPr>
        <p:blipFill rotWithShape="1">
          <a:blip r:embed="rId5">
            <a:alphaModFix/>
          </a:blip>
          <a:srcRect/>
          <a:stretch/>
        </p:blipFill>
        <p:spPr>
          <a:xfrm>
            <a:off x="7635214" y="-1737375"/>
            <a:ext cx="3475024" cy="3813073"/>
          </a:xfrm>
          <a:prstGeom prst="rect">
            <a:avLst/>
          </a:prstGeom>
          <a:noFill/>
          <a:ln>
            <a:noFill/>
          </a:ln>
        </p:spPr>
      </p:pic>
      <p:pic>
        <p:nvPicPr>
          <p:cNvPr id="730" name="Google Shape;730;p51"/>
          <p:cNvPicPr preferRelativeResize="0"/>
          <p:nvPr/>
        </p:nvPicPr>
        <p:blipFill rotWithShape="1">
          <a:blip r:embed="rId6">
            <a:alphaModFix/>
          </a:blip>
          <a:srcRect/>
          <a:stretch/>
        </p:blipFill>
        <p:spPr>
          <a:xfrm>
            <a:off x="-883628" y="4236325"/>
            <a:ext cx="2428700" cy="181749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7"/>
                                        </p:tgtEl>
                                        <p:attrNameLst>
                                          <p:attrName>style.visibility</p:attrName>
                                        </p:attrNameLst>
                                      </p:cBhvr>
                                      <p:to>
                                        <p:strVal val="visible"/>
                                      </p:to>
                                    </p:set>
                                    <p:animEffect transition="in" filter="fade">
                                      <p:cBhvr>
                                        <p:cTn id="7" dur="1000"/>
                                        <p:tgtEl>
                                          <p:spTgt spid="727"/>
                                        </p:tgtEl>
                                      </p:cBhvr>
                                    </p:animEffect>
                                  </p:childTnLst>
                                </p:cTn>
                              </p:par>
                              <p:par>
                                <p:cTn id="8" presetID="10" presetClass="entr" presetSubtype="0" fill="hold" nodeType="withEffect">
                                  <p:stCondLst>
                                    <p:cond delay="0"/>
                                  </p:stCondLst>
                                  <p:childTnLst>
                                    <p:set>
                                      <p:cBhvr>
                                        <p:cTn id="9" dur="1" fill="hold">
                                          <p:stCondLst>
                                            <p:cond delay="0"/>
                                          </p:stCondLst>
                                        </p:cTn>
                                        <p:tgtEl>
                                          <p:spTgt spid="728"/>
                                        </p:tgtEl>
                                        <p:attrNameLst>
                                          <p:attrName>style.visibility</p:attrName>
                                        </p:attrNameLst>
                                      </p:cBhvr>
                                      <p:to>
                                        <p:strVal val="visible"/>
                                      </p:to>
                                    </p:set>
                                    <p:animEffect transition="in" filter="fade">
                                      <p:cBhvr>
                                        <p:cTn id="10" dur="1000"/>
                                        <p:tgtEl>
                                          <p:spTgt spid="728"/>
                                        </p:tgtEl>
                                      </p:cBhvr>
                                    </p:animEffect>
                                  </p:childTnLst>
                                </p:cTn>
                              </p:par>
                              <p:par>
                                <p:cTn id="11" presetID="2" presetClass="entr" presetSubtype="2" fill="hold" nodeType="withEffect">
                                  <p:stCondLst>
                                    <p:cond delay="0"/>
                                  </p:stCondLst>
                                  <p:childTnLst>
                                    <p:set>
                                      <p:cBhvr>
                                        <p:cTn id="12" dur="1" fill="hold">
                                          <p:stCondLst>
                                            <p:cond delay="0"/>
                                          </p:stCondLst>
                                        </p:cTn>
                                        <p:tgtEl>
                                          <p:spTgt spid="729"/>
                                        </p:tgtEl>
                                        <p:attrNameLst>
                                          <p:attrName>style.visibility</p:attrName>
                                        </p:attrNameLst>
                                      </p:cBhvr>
                                      <p:to>
                                        <p:strVal val="visible"/>
                                      </p:to>
                                    </p:set>
                                    <p:anim calcmode="lin" valueType="num">
                                      <p:cBhvr additive="base">
                                        <p:cTn id="13" dur="900"/>
                                        <p:tgtEl>
                                          <p:spTgt spid="729"/>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730"/>
                                        </p:tgtEl>
                                        <p:attrNameLst>
                                          <p:attrName>style.visibility</p:attrName>
                                        </p:attrNameLst>
                                      </p:cBhvr>
                                      <p:to>
                                        <p:strVal val="visible"/>
                                      </p:to>
                                    </p:set>
                                    <p:anim calcmode="lin" valueType="num">
                                      <p:cBhvr additive="base">
                                        <p:cTn id="16" dur="900"/>
                                        <p:tgtEl>
                                          <p:spTgt spid="7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pic>
        <p:nvPicPr>
          <p:cNvPr id="735" name="Google Shape;735;p52"/>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8235"/>
              </a:srgbClr>
            </a:outerShdw>
          </a:effectLst>
        </p:spPr>
      </p:pic>
      <p:sp>
        <p:nvSpPr>
          <p:cNvPr id="736" name="Google Shape;736;p52"/>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737" name="Google Shape;737;p52"/>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8" name="Google Shape;738;p52"/>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9" name="Google Shape;739;p52"/>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0" name="Google Shape;740;p52"/>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741" name="Google Shape;741;p52"/>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742" name="Google Shape;742;p52"/>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743" name="Google Shape;743;p52"/>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744" name="Google Shape;744;p52"/>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745" name="Google Shape;745;p52"/>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746" name="Google Shape;746;p52">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7" name="Google Shape;747;p52">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748" name="Google Shape;748;p52">
            <a:hlinkClick r:id="" action="ppaction://noaction"/>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749" name="Google Shape;749;p52">
            <a:hlinkClick r:id="" action="ppaction://noaction"/>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750" name="Google Shape;750;p52">
            <a:hlinkClick r:id="" action="ppaction://noaction"/>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52"/>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52"/>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753" name="Google Shape;753;p52"/>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4" name="Google Shape;754;p52"/>
          <p:cNvSpPr txBox="1">
            <a:spLocks noGrp="1"/>
          </p:cNvSpPr>
          <p:nvPr>
            <p:ph type="ctrTitle" idx="4294967295"/>
          </p:nvPr>
        </p:nvSpPr>
        <p:spPr>
          <a:xfrm>
            <a:off x="7949350" y="2371100"/>
            <a:ext cx="1406100" cy="40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rgbClr val="00FFFF"/>
                </a:highlight>
                <a:latin typeface="Architects Daughter"/>
                <a:ea typeface="Architects Daughter"/>
                <a:cs typeface="Architects Daughter"/>
                <a:sym typeface="Architects Daughter"/>
              </a:rPr>
              <a:t>Search the Source</a:t>
            </a:r>
            <a:endParaRPr sz="1200" b="1" i="0" u="none" strike="noStrike" cap="none">
              <a:solidFill>
                <a:schemeClr val="dk1"/>
              </a:solidFill>
              <a:highlight>
                <a:srgbClr val="00FFFF"/>
              </a:highlight>
              <a:latin typeface="Architects Daughter"/>
              <a:ea typeface="Architects Daughter"/>
              <a:cs typeface="Architects Daughter"/>
              <a:sym typeface="Architects Daughter"/>
            </a:endParaRPr>
          </a:p>
        </p:txBody>
      </p:sp>
      <p:sp>
        <p:nvSpPr>
          <p:cNvPr id="755" name="Google Shape;755;p52">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52"/>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52"/>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52"/>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9" name="Google Shape;759;p52"/>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760" name="Google Shape;760;p52"/>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52">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52">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3" name="Google Shape;763;p52"/>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764" name="Google Shape;764;p52">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5" name="Google Shape;765;p5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6" name="Google Shape;766;p52"/>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endParaRPr sz="3000" b="0" i="0" u="none" strike="noStrike" cap="none">
              <a:solidFill>
                <a:srgbClr val="000000"/>
              </a:solidFill>
              <a:latin typeface="Architects Daughter"/>
              <a:ea typeface="Architects Daughter"/>
              <a:cs typeface="Architects Daughter"/>
              <a:sym typeface="Architects Daughter"/>
            </a:endParaRPr>
          </a:p>
        </p:txBody>
      </p:sp>
      <p:sp>
        <p:nvSpPr>
          <p:cNvPr id="767" name="Google Shape;767;p52"/>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35"/>
                                        </p:tgtEl>
                                        <p:attrNameLst>
                                          <p:attrName>style.visibility</p:attrName>
                                        </p:attrNameLst>
                                      </p:cBhvr>
                                      <p:to>
                                        <p:strVal val="visible"/>
                                      </p:to>
                                    </p:set>
                                    <p:anim calcmode="lin" valueType="num">
                                      <p:cBhvr additive="base">
                                        <p:cTn id="7" dur="1000"/>
                                        <p:tgtEl>
                                          <p:spTgt spid="73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736"/>
                                        </p:tgtEl>
                                        <p:attrNameLst>
                                          <p:attrName>style.visibility</p:attrName>
                                        </p:attrNameLst>
                                      </p:cBhvr>
                                      <p:to>
                                        <p:strVal val="visible"/>
                                      </p:to>
                                    </p:set>
                                    <p:anim calcmode="lin" valueType="num">
                                      <p:cBhvr additive="base">
                                        <p:cTn id="10" dur="1000"/>
                                        <p:tgtEl>
                                          <p:spTgt spid="73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37"/>
                                        </p:tgtEl>
                                        <p:attrNameLst>
                                          <p:attrName>style.visibility</p:attrName>
                                        </p:attrNameLst>
                                      </p:cBhvr>
                                      <p:to>
                                        <p:strVal val="visible"/>
                                      </p:to>
                                    </p:set>
                                    <p:anim calcmode="lin" valueType="num">
                                      <p:cBhvr additive="base">
                                        <p:cTn id="13" dur="1000"/>
                                        <p:tgtEl>
                                          <p:spTgt spid="737"/>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38"/>
                                        </p:tgtEl>
                                        <p:attrNameLst>
                                          <p:attrName>style.visibility</p:attrName>
                                        </p:attrNameLst>
                                      </p:cBhvr>
                                      <p:to>
                                        <p:strVal val="visible"/>
                                      </p:to>
                                    </p:set>
                                    <p:anim calcmode="lin" valueType="num">
                                      <p:cBhvr additive="base">
                                        <p:cTn id="16" dur="1000"/>
                                        <p:tgtEl>
                                          <p:spTgt spid="738"/>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9"/>
                                        </p:tgtEl>
                                        <p:attrNameLst>
                                          <p:attrName>style.visibility</p:attrName>
                                        </p:attrNameLst>
                                      </p:cBhvr>
                                      <p:to>
                                        <p:strVal val="visible"/>
                                      </p:to>
                                    </p:set>
                                    <p:anim calcmode="lin" valueType="num">
                                      <p:cBhvr additive="base">
                                        <p:cTn id="19" dur="1000"/>
                                        <p:tgtEl>
                                          <p:spTgt spid="739"/>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40"/>
                                        </p:tgtEl>
                                        <p:attrNameLst>
                                          <p:attrName>style.visibility</p:attrName>
                                        </p:attrNameLst>
                                      </p:cBhvr>
                                      <p:to>
                                        <p:strVal val="visible"/>
                                      </p:to>
                                    </p:set>
                                    <p:anim calcmode="lin" valueType="num">
                                      <p:cBhvr additive="base">
                                        <p:cTn id="22" dur="1000"/>
                                        <p:tgtEl>
                                          <p:spTgt spid="740"/>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41"/>
                                        </p:tgtEl>
                                        <p:attrNameLst>
                                          <p:attrName>style.visibility</p:attrName>
                                        </p:attrNameLst>
                                      </p:cBhvr>
                                      <p:to>
                                        <p:strVal val="visible"/>
                                      </p:to>
                                    </p:set>
                                    <p:anim calcmode="lin" valueType="num">
                                      <p:cBhvr additive="base">
                                        <p:cTn id="25" dur="1000"/>
                                        <p:tgtEl>
                                          <p:spTgt spid="741"/>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42"/>
                                        </p:tgtEl>
                                        <p:attrNameLst>
                                          <p:attrName>style.visibility</p:attrName>
                                        </p:attrNameLst>
                                      </p:cBhvr>
                                      <p:to>
                                        <p:strVal val="visible"/>
                                      </p:to>
                                    </p:set>
                                    <p:anim calcmode="lin" valueType="num">
                                      <p:cBhvr additive="base">
                                        <p:cTn id="28" dur="1000"/>
                                        <p:tgtEl>
                                          <p:spTgt spid="742"/>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43"/>
                                        </p:tgtEl>
                                        <p:attrNameLst>
                                          <p:attrName>style.visibility</p:attrName>
                                        </p:attrNameLst>
                                      </p:cBhvr>
                                      <p:to>
                                        <p:strVal val="visible"/>
                                      </p:to>
                                    </p:set>
                                    <p:anim calcmode="lin" valueType="num">
                                      <p:cBhvr additive="base">
                                        <p:cTn id="31" dur="1000"/>
                                        <p:tgtEl>
                                          <p:spTgt spid="743"/>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744"/>
                                        </p:tgtEl>
                                        <p:attrNameLst>
                                          <p:attrName>style.visibility</p:attrName>
                                        </p:attrNameLst>
                                      </p:cBhvr>
                                      <p:to>
                                        <p:strVal val="visible"/>
                                      </p:to>
                                    </p:set>
                                    <p:anim calcmode="lin" valueType="num">
                                      <p:cBhvr additive="base">
                                        <p:cTn id="34" dur="1000"/>
                                        <p:tgtEl>
                                          <p:spTgt spid="7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4"/>
          <p:cNvSpPr txBox="1">
            <a:spLocks noGrp="1"/>
          </p:cNvSpPr>
          <p:nvPr>
            <p:ph type="ctrTitle"/>
          </p:nvPr>
        </p:nvSpPr>
        <p:spPr>
          <a:xfrm rot="-199">
            <a:off x="2045175" y="585700"/>
            <a:ext cx="5171100" cy="3687300"/>
          </a:xfrm>
          <a:prstGeom prst="rect">
            <a:avLst/>
          </a:prstGeom>
          <a:noFill/>
          <a:ln>
            <a:noFill/>
          </a:ln>
        </p:spPr>
        <p:txBody>
          <a:bodyPr spcFirstLastPara="1" wrap="square" lIns="91425" tIns="91425" rIns="91425" bIns="91425" anchor="b" anchorCtr="0">
            <a:noAutofit/>
          </a:bodyPr>
          <a:lstStyle/>
          <a:p>
            <a:pPr marL="0" lvl="0" indent="0" algn="l" rtl="0">
              <a:lnSpc>
                <a:spcPct val="80000"/>
              </a:lnSpc>
              <a:spcBef>
                <a:spcPts val="0"/>
              </a:spcBef>
              <a:spcAft>
                <a:spcPts val="0"/>
              </a:spcAft>
              <a:buSzPts val="7200"/>
              <a:buNone/>
            </a:pPr>
            <a:r>
              <a:rPr lang="en" sz="2140" b="0">
                <a:latin typeface="Calibri"/>
                <a:ea typeface="Calibri"/>
                <a:cs typeface="Calibri"/>
                <a:sym typeface="Calibri"/>
              </a:rPr>
              <a:t>•</a:t>
            </a:r>
            <a:endParaRPr sz="2140" b="0">
              <a:latin typeface="Calibri"/>
              <a:ea typeface="Calibri"/>
              <a:cs typeface="Calibri"/>
              <a:sym typeface="Calibri"/>
            </a:endParaRPr>
          </a:p>
        </p:txBody>
      </p:sp>
      <p:pic>
        <p:nvPicPr>
          <p:cNvPr id="221" name="Google Shape;221;p4">
            <a:hlinkClick r:id="" action="ppaction://noaction"/>
          </p:cNvPr>
          <p:cNvPicPr preferRelativeResize="0"/>
          <p:nvPr/>
        </p:nvPicPr>
        <p:blipFill rotWithShape="1">
          <a:blip r:embed="rId3">
            <a:alphaModFix/>
          </a:blip>
          <a:srcRect l="32004" t="19826" r="39797" b="9790"/>
          <a:stretch/>
        </p:blipFill>
        <p:spPr>
          <a:xfrm rot="-5400000">
            <a:off x="7824901" y="-395073"/>
            <a:ext cx="1138848" cy="2132299"/>
          </a:xfrm>
          <a:prstGeom prst="rect">
            <a:avLst/>
          </a:prstGeom>
          <a:noFill/>
          <a:ln>
            <a:noFill/>
          </a:ln>
        </p:spPr>
      </p:pic>
      <p:sp>
        <p:nvSpPr>
          <p:cNvPr id="222" name="Google Shape;222;p4">
            <a:hlinkClick r:id="" action="ppaction://noaction"/>
          </p:cNvPr>
          <p:cNvSpPr txBox="1">
            <a:spLocks noGrp="1"/>
          </p:cNvSpPr>
          <p:nvPr>
            <p:ph type="ctrTitle"/>
          </p:nvPr>
        </p:nvSpPr>
        <p:spPr>
          <a:xfrm rot="986875">
            <a:off x="7759659" y="399546"/>
            <a:ext cx="1362559" cy="543063"/>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r>
              <a:rPr lang="en" sz="1900"/>
              <a:t>Real Life</a:t>
            </a:r>
            <a:endParaRPr sz="1900"/>
          </a:p>
        </p:txBody>
      </p:sp>
      <p:sp>
        <p:nvSpPr>
          <p:cNvPr id="223" name="Google Shape;223;p4">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4" name="Google Shape;224;p4"/>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225" name="Google Shape;225;p4">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7" name="Google Shape;227;p4"/>
          <p:cNvPicPr preferRelativeResize="0"/>
          <p:nvPr/>
        </p:nvPicPr>
        <p:blipFill rotWithShape="1">
          <a:blip r:embed="rId4">
            <a:alphaModFix/>
          </a:blip>
          <a:srcRect/>
          <a:stretch/>
        </p:blipFill>
        <p:spPr>
          <a:xfrm>
            <a:off x="1553025" y="945571"/>
            <a:ext cx="6094713" cy="3640928"/>
          </a:xfrm>
          <a:prstGeom prst="rect">
            <a:avLst/>
          </a:prstGeom>
          <a:noFill/>
          <a:ln>
            <a:noFill/>
          </a:ln>
        </p:spPr>
      </p:pic>
      <p:sp>
        <p:nvSpPr>
          <p:cNvPr id="228" name="Google Shape;228;p4"/>
          <p:cNvSpPr txBox="1"/>
          <p:nvPr/>
        </p:nvSpPr>
        <p:spPr>
          <a:xfrm>
            <a:off x="1165275" y="241700"/>
            <a:ext cx="65454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 sz="2800" b="1" i="0" u="none" strike="noStrike" cap="none">
                <a:solidFill>
                  <a:schemeClr val="dk1"/>
                </a:solidFill>
                <a:highlight>
                  <a:srgbClr val="FF00FF"/>
                </a:highlight>
                <a:latin typeface="Architects Daughter"/>
                <a:ea typeface="Architects Daughter"/>
                <a:cs typeface="Architects Daughter"/>
                <a:sym typeface="Architects Daughter"/>
              </a:rPr>
              <a:t>Medical Record Practice</a:t>
            </a:r>
            <a:endParaRPr sz="2400" b="0" i="0" u="none" strike="noStrike" cap="none">
              <a:solidFill>
                <a:srgbClr val="000000"/>
              </a:solidFill>
              <a:latin typeface="Catamaran"/>
              <a:ea typeface="Catamaran"/>
              <a:cs typeface="Catamaran"/>
              <a:sym typeface="Catamar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53"/>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773" name="Google Shape;773;p53"/>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774" name="Google Shape;774;p53"/>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775" name="Google Shape;775;p5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p53"/>
          <p:cNvSpPr txBox="1"/>
          <p:nvPr/>
        </p:nvSpPr>
        <p:spPr>
          <a:xfrm>
            <a:off x="5933575" y="1302575"/>
            <a:ext cx="1822200" cy="1754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0000"/>
                </a:solidFill>
                <a:highlight>
                  <a:srgbClr val="FF00FF"/>
                </a:highlight>
                <a:latin typeface="Architects Daughter"/>
                <a:ea typeface="Architects Daughter"/>
                <a:cs typeface="Architects Daughter"/>
                <a:sym typeface="Architects Daughter"/>
              </a:rPr>
              <a:t>Search the Source</a:t>
            </a:r>
            <a:endParaRPr sz="34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
        <p:nvSpPr>
          <p:cNvPr id="777" name="Google Shape;777;p53"/>
          <p:cNvSpPr txBox="1"/>
          <p:nvPr/>
        </p:nvSpPr>
        <p:spPr>
          <a:xfrm>
            <a:off x="460350" y="0"/>
            <a:ext cx="5473200" cy="5303100"/>
          </a:xfrm>
          <a:prstGeom prst="rect">
            <a:avLst/>
          </a:prstGeom>
          <a:noFill/>
          <a:ln>
            <a:noFill/>
          </a:ln>
        </p:spPr>
        <p:txBody>
          <a:bodyPr spcFirstLastPara="1" wrap="square" lIns="91425" tIns="91425" rIns="91425" bIns="91425" anchor="t" anchorCtr="0">
            <a:spAutoFit/>
          </a:bodyPr>
          <a:lstStyle/>
          <a:p>
            <a:pPr marL="0" marR="0" lvl="0" indent="0" algn="l" rtl="0">
              <a:lnSpc>
                <a:spcPct val="120000"/>
              </a:lnSpc>
              <a:spcBef>
                <a:spcPts val="0"/>
              </a:spcBef>
              <a:spcAft>
                <a:spcPts val="0"/>
              </a:spcAft>
              <a:buClr>
                <a:srgbClr val="000000"/>
              </a:buClr>
              <a:buSzPts val="1466"/>
              <a:buFont typeface="Arial"/>
              <a:buNone/>
            </a:pPr>
            <a:r>
              <a:rPr lang="en" sz="1466" b="1" i="0" u="none" strike="noStrike" cap="none">
                <a:solidFill>
                  <a:schemeClr val="dk1"/>
                </a:solidFill>
                <a:latin typeface="Helvetica Neue"/>
                <a:ea typeface="Helvetica Neue"/>
                <a:cs typeface="Helvetica Neue"/>
                <a:sym typeface="Helvetica Neue"/>
              </a:rPr>
              <a:t>Directions:</a:t>
            </a:r>
            <a:r>
              <a:rPr lang="en" sz="1466" b="0" i="0" u="none" strike="noStrike" cap="none">
                <a:solidFill>
                  <a:schemeClr val="dk1"/>
                </a:solidFill>
                <a:latin typeface="Helvetica Neue"/>
                <a:ea typeface="Helvetica Neue"/>
                <a:cs typeface="Helvetica Neue"/>
                <a:sym typeface="Helvetica Neue"/>
              </a:rPr>
              <a:t> Using reliable and credible online resources, complete the following activities.</a:t>
            </a:r>
            <a:endParaRPr sz="1466" b="0" i="0" u="none" strike="noStrike" cap="none">
              <a:solidFill>
                <a:schemeClr val="dk1"/>
              </a:solidFill>
              <a:latin typeface="Helvetica Neue"/>
              <a:ea typeface="Helvetica Neue"/>
              <a:cs typeface="Helvetica Neue"/>
              <a:sym typeface="Helvetica Neue"/>
            </a:endParaRPr>
          </a:p>
          <a:p>
            <a:pPr marL="228600" marR="0" lvl="0" indent="-228600" algn="l" rtl="0">
              <a:lnSpc>
                <a:spcPct val="120000"/>
              </a:lnSpc>
              <a:spcBef>
                <a:spcPts val="300"/>
              </a:spcBef>
              <a:spcAft>
                <a:spcPts val="0"/>
              </a:spcAft>
              <a:buClr>
                <a:srgbClr val="000000"/>
              </a:buClr>
              <a:buSzPts val="1466"/>
              <a:buFont typeface="Arial"/>
              <a:buNone/>
            </a:pPr>
            <a:r>
              <a:rPr lang="en" sz="1466" b="0" i="0" u="none" strike="noStrike" cap="none">
                <a:solidFill>
                  <a:schemeClr val="dk1"/>
                </a:solidFill>
                <a:latin typeface="Helvetica Neue"/>
                <a:ea typeface="Helvetica Neue"/>
                <a:cs typeface="Helvetica Neue"/>
                <a:sym typeface="Helvetica Neue"/>
              </a:rPr>
              <a:t>	1.	The Ebola outbreak in 2014 was one of the largest Ebola outbreaks in history, and it was the first Ebola outbreak in West Africa. Visit the Centers for Disease Control and Prevention website and research signs and symptoms of Ebola hemorrhagic fever (EHF). Then study the graph below and answer the questions that follow.</a:t>
            </a:r>
            <a:endParaRPr sz="1466" b="0" i="0" u="none" strike="noStrike" cap="none">
              <a:solidFill>
                <a:schemeClr val="dk1"/>
              </a:solidFill>
              <a:latin typeface="Helvetica Neue"/>
              <a:ea typeface="Helvetica Neue"/>
              <a:cs typeface="Helvetica Neue"/>
              <a:sym typeface="Helvetica Neue"/>
            </a:endParaRPr>
          </a:p>
          <a:p>
            <a:pPr marL="419100" marR="0" lvl="0" indent="-419100" algn="l" rtl="0">
              <a:lnSpc>
                <a:spcPct val="120000"/>
              </a:lnSpc>
              <a:spcBef>
                <a:spcPts val="300"/>
              </a:spcBef>
              <a:spcAft>
                <a:spcPts val="0"/>
              </a:spcAft>
              <a:buClr>
                <a:srgbClr val="000000"/>
              </a:buClr>
              <a:buSzPts val="1466"/>
              <a:buFont typeface="Arial"/>
              <a:buNone/>
            </a:pPr>
            <a:r>
              <a:rPr lang="en" sz="1466" b="0" i="0" u="none" strike="noStrike" cap="none">
                <a:solidFill>
                  <a:schemeClr val="dk1"/>
                </a:solidFill>
                <a:latin typeface="Helvetica Neue"/>
                <a:ea typeface="Helvetica Neue"/>
                <a:cs typeface="Helvetica Neue"/>
                <a:sym typeface="Helvetica Neue"/>
              </a:rPr>
              <a:t>	A.	What was the number of confirmed cases of Ebola in Guinea during the week of June 8, 2014? -</a:t>
            </a:r>
            <a:r>
              <a:rPr lang="en" sz="1466" b="0" i="0" u="none" strike="noStrike" cap="none">
                <a:solidFill>
                  <a:schemeClr val="dk1"/>
                </a:solidFill>
                <a:highlight>
                  <a:srgbClr val="FFFF00"/>
                </a:highlight>
                <a:latin typeface="Helvetica Neue"/>
                <a:ea typeface="Helvetica Neue"/>
                <a:cs typeface="Helvetica Neue"/>
                <a:sym typeface="Helvetica Neue"/>
              </a:rPr>
              <a:t> Answer 33</a:t>
            </a:r>
            <a:br>
              <a:rPr lang="en" sz="1466" b="0" i="0" u="none" strike="noStrike" cap="none">
                <a:solidFill>
                  <a:schemeClr val="dk1"/>
                </a:solidFill>
                <a:latin typeface="Helvetica Neue"/>
                <a:ea typeface="Helvetica Neue"/>
                <a:cs typeface="Helvetica Neue"/>
                <a:sym typeface="Helvetica Neue"/>
              </a:rPr>
            </a:br>
            <a:r>
              <a:rPr lang="en" sz="1466" b="0" i="0" u="none" strike="noStrike" cap="none">
                <a:solidFill>
                  <a:schemeClr val="dk1"/>
                </a:solidFill>
                <a:latin typeface="Helvetica Neue"/>
                <a:ea typeface="Helvetica Neue"/>
                <a:cs typeface="Helvetica Neue"/>
                <a:sym typeface="Helvetica Neue"/>
              </a:rPr>
              <a:t>	B.	What was the number of suspected cases the same week? -- </a:t>
            </a:r>
            <a:r>
              <a:rPr lang="en" sz="1466" b="0" i="0" u="none" strike="noStrike" cap="none">
                <a:solidFill>
                  <a:schemeClr val="dk1"/>
                </a:solidFill>
                <a:highlight>
                  <a:srgbClr val="FFFF00"/>
                </a:highlight>
                <a:latin typeface="Helvetica Neue"/>
                <a:ea typeface="Helvetica Neue"/>
                <a:cs typeface="Helvetica Neue"/>
                <a:sym typeface="Helvetica Neue"/>
              </a:rPr>
              <a:t>Answer 4</a:t>
            </a:r>
            <a:endParaRPr sz="1466" b="0" i="0" u="none" strike="noStrike" cap="none">
              <a:solidFill>
                <a:schemeClr val="dk1"/>
              </a:solidFill>
              <a:highlight>
                <a:srgbClr val="FFFF00"/>
              </a:highlight>
              <a:latin typeface="Helvetica Neue"/>
              <a:ea typeface="Helvetica Neue"/>
              <a:cs typeface="Helvetica Neue"/>
              <a:sym typeface="Helvetica Neue"/>
            </a:endParaRPr>
          </a:p>
          <a:p>
            <a:pPr marL="419100" marR="0" lvl="0" indent="-419100" algn="l" rtl="0">
              <a:lnSpc>
                <a:spcPct val="120000"/>
              </a:lnSpc>
              <a:spcBef>
                <a:spcPts val="300"/>
              </a:spcBef>
              <a:spcAft>
                <a:spcPts val="0"/>
              </a:spcAft>
              <a:buClr>
                <a:srgbClr val="000000"/>
              </a:buClr>
              <a:buSzPts val="1466"/>
              <a:buFont typeface="Arial"/>
              <a:buNone/>
            </a:pPr>
            <a:r>
              <a:rPr lang="en" sz="1466" b="0" i="0" u="none" strike="noStrike" cap="none">
                <a:solidFill>
                  <a:schemeClr val="dk1"/>
                </a:solidFill>
                <a:latin typeface="Helvetica Neue"/>
                <a:ea typeface="Helvetica Neue"/>
                <a:cs typeface="Helvetica Neue"/>
                <a:sym typeface="Helvetica Neue"/>
              </a:rPr>
              <a:t>	C.	Which time frame saw the highest number of confirmed cases of Ebola?</a:t>
            </a:r>
            <a:br>
              <a:rPr lang="en" sz="1466" b="0" i="0" u="none" strike="noStrike" cap="none">
                <a:solidFill>
                  <a:schemeClr val="dk1"/>
                </a:solidFill>
                <a:latin typeface="Helvetica Neue"/>
                <a:ea typeface="Helvetica Neue"/>
                <a:cs typeface="Helvetica Neue"/>
                <a:sym typeface="Helvetica Neue"/>
              </a:rPr>
            </a:br>
            <a:r>
              <a:rPr lang="en" sz="1466" b="0" i="0" u="none" strike="noStrike" cap="none">
                <a:solidFill>
                  <a:schemeClr val="dk1"/>
                </a:solidFill>
                <a:latin typeface="Helvetica Neue"/>
                <a:ea typeface="Helvetica Neue"/>
                <a:cs typeface="Helvetica Neue"/>
                <a:sym typeface="Helvetica Neue"/>
              </a:rPr>
              <a:t>Week of March 16, 2014</a:t>
            </a:r>
            <a:br>
              <a:rPr lang="en" sz="1466" b="0" i="0" u="none" strike="noStrike" cap="none">
                <a:solidFill>
                  <a:schemeClr val="dk1"/>
                </a:solidFill>
                <a:latin typeface="Helvetica Neue"/>
                <a:ea typeface="Helvetica Neue"/>
                <a:cs typeface="Helvetica Neue"/>
                <a:sym typeface="Helvetica Neue"/>
              </a:rPr>
            </a:br>
            <a:r>
              <a:rPr lang="en" sz="1466" b="0" i="0" u="none" strike="noStrike" cap="none">
                <a:solidFill>
                  <a:schemeClr val="dk1"/>
                </a:solidFill>
                <a:latin typeface="Helvetica Neue"/>
                <a:ea typeface="Helvetica Neue"/>
                <a:cs typeface="Helvetica Neue"/>
                <a:sym typeface="Helvetica Neue"/>
              </a:rPr>
              <a:t>Week of April 13, 2014</a:t>
            </a:r>
            <a:br>
              <a:rPr lang="en" sz="1466" b="0" i="0" u="none" strike="noStrike" cap="none">
                <a:solidFill>
                  <a:schemeClr val="dk1"/>
                </a:solidFill>
                <a:latin typeface="Helvetica Neue"/>
                <a:ea typeface="Helvetica Neue"/>
                <a:cs typeface="Helvetica Neue"/>
                <a:sym typeface="Helvetica Neue"/>
              </a:rPr>
            </a:br>
            <a:r>
              <a:rPr lang="en" sz="1466" b="0" i="0" u="none" strike="noStrike" cap="none">
                <a:solidFill>
                  <a:schemeClr val="dk1"/>
                </a:solidFill>
                <a:highlight>
                  <a:srgbClr val="FFFF00"/>
                </a:highlight>
                <a:latin typeface="Helvetica Neue"/>
                <a:ea typeface="Helvetica Neue"/>
                <a:cs typeface="Helvetica Neue"/>
                <a:sym typeface="Helvetica Neue"/>
              </a:rPr>
              <a:t>Week of May 25, 2014 </a:t>
            </a:r>
            <a:endParaRPr sz="1466" b="0" i="0" u="none" strike="noStrike" cap="none">
              <a:solidFill>
                <a:schemeClr val="dk1"/>
              </a:solidFill>
              <a:highlight>
                <a:srgbClr val="FFFF00"/>
              </a:highlight>
              <a:latin typeface="Helvetica Neue"/>
              <a:ea typeface="Helvetica Neue"/>
              <a:cs typeface="Helvetica Neue"/>
              <a:sym typeface="Helvetica Neue"/>
            </a:endParaRPr>
          </a:p>
          <a:p>
            <a:pPr marL="0" marR="0" lvl="0" indent="0" algn="l" rtl="0">
              <a:lnSpc>
                <a:spcPct val="100000"/>
              </a:lnSpc>
              <a:spcBef>
                <a:spcPts val="300"/>
              </a:spcBef>
              <a:spcAft>
                <a:spcPts val="0"/>
              </a:spcAft>
              <a:buClr>
                <a:srgbClr val="000000"/>
              </a:buClr>
              <a:buSzPts val="2333"/>
              <a:buFont typeface="Arial"/>
              <a:buNone/>
            </a:pPr>
            <a:endParaRPr sz="2333" b="1"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p54"/>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8235"/>
              </a:srgbClr>
            </a:outerShdw>
          </a:effectLst>
        </p:spPr>
      </p:pic>
      <p:sp>
        <p:nvSpPr>
          <p:cNvPr id="783" name="Google Shape;783;p54"/>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784" name="Google Shape;784;p54"/>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54"/>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54"/>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54"/>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788" name="Google Shape;788;p54"/>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789" name="Google Shape;789;p54"/>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highlight>
                  <a:schemeClr val="accent1"/>
                </a:highlight>
              </a:rPr>
              <a:t>Diagram Drills</a:t>
            </a:r>
            <a:endParaRPr>
              <a:highlight>
                <a:schemeClr val="accent1"/>
              </a:highlight>
            </a:endParaRPr>
          </a:p>
        </p:txBody>
      </p:sp>
      <p:sp>
        <p:nvSpPr>
          <p:cNvPr id="790" name="Google Shape;790;p54"/>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791" name="Google Shape;791;p54"/>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792" name="Google Shape;792;p54"/>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793" name="Google Shape;793;p54">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54">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795" name="Google Shape;795;p54">
            <a:hlinkClick r:id="" action="ppaction://noaction"/>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796" name="Google Shape;796;p54">
            <a:hlinkClick r:id="" action="ppaction://noaction"/>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797" name="Google Shape;797;p54">
            <a:hlinkClick r:id="" action="ppaction://noaction"/>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8" name="Google Shape;798;p54"/>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54"/>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00" name="Google Shape;800;p54"/>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1" name="Google Shape;801;p54"/>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02" name="Google Shape;802;p54">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54"/>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54"/>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54"/>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54"/>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07" name="Google Shape;807;p54"/>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54">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9" name="Google Shape;809;p54">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0" name="Google Shape;810;p54"/>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811" name="Google Shape;811;p54">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5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Google Shape;813;p54"/>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chemeClr val="accent1"/>
                </a:highlight>
                <a:latin typeface="Architects Daughter"/>
                <a:ea typeface="Architects Daughter"/>
                <a:cs typeface="Architects Daughter"/>
                <a:sym typeface="Architects Daughter"/>
              </a:rPr>
              <a:t>Diagram Drills</a:t>
            </a:r>
            <a:endParaRPr sz="3000" b="0" i="0" u="none" strike="noStrike" cap="none">
              <a:solidFill>
                <a:srgbClr val="000000"/>
              </a:solidFill>
              <a:highlight>
                <a:schemeClr val="accent1"/>
              </a:highlight>
              <a:latin typeface="Architects Daughter"/>
              <a:ea typeface="Architects Daughter"/>
              <a:cs typeface="Architects Daughter"/>
              <a:sym typeface="Architects Daughter"/>
            </a:endParaRPr>
          </a:p>
        </p:txBody>
      </p:sp>
      <p:sp>
        <p:nvSpPr>
          <p:cNvPr id="814" name="Google Shape;814;p54"/>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82"/>
                                        </p:tgtEl>
                                        <p:attrNameLst>
                                          <p:attrName>style.visibility</p:attrName>
                                        </p:attrNameLst>
                                      </p:cBhvr>
                                      <p:to>
                                        <p:strVal val="visible"/>
                                      </p:to>
                                    </p:set>
                                    <p:anim calcmode="lin" valueType="num">
                                      <p:cBhvr additive="base">
                                        <p:cTn id="7" dur="1000"/>
                                        <p:tgtEl>
                                          <p:spTgt spid="78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783"/>
                                        </p:tgtEl>
                                        <p:attrNameLst>
                                          <p:attrName>style.visibility</p:attrName>
                                        </p:attrNameLst>
                                      </p:cBhvr>
                                      <p:to>
                                        <p:strVal val="visible"/>
                                      </p:to>
                                    </p:set>
                                    <p:anim calcmode="lin" valueType="num">
                                      <p:cBhvr additive="base">
                                        <p:cTn id="10" dur="1000"/>
                                        <p:tgtEl>
                                          <p:spTgt spid="78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84"/>
                                        </p:tgtEl>
                                        <p:attrNameLst>
                                          <p:attrName>style.visibility</p:attrName>
                                        </p:attrNameLst>
                                      </p:cBhvr>
                                      <p:to>
                                        <p:strVal val="visible"/>
                                      </p:to>
                                    </p:set>
                                    <p:anim calcmode="lin" valueType="num">
                                      <p:cBhvr additive="base">
                                        <p:cTn id="13" dur="1000"/>
                                        <p:tgtEl>
                                          <p:spTgt spid="78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85"/>
                                        </p:tgtEl>
                                        <p:attrNameLst>
                                          <p:attrName>style.visibility</p:attrName>
                                        </p:attrNameLst>
                                      </p:cBhvr>
                                      <p:to>
                                        <p:strVal val="visible"/>
                                      </p:to>
                                    </p:set>
                                    <p:anim calcmode="lin" valueType="num">
                                      <p:cBhvr additive="base">
                                        <p:cTn id="16" dur="1000"/>
                                        <p:tgtEl>
                                          <p:spTgt spid="785"/>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86"/>
                                        </p:tgtEl>
                                        <p:attrNameLst>
                                          <p:attrName>style.visibility</p:attrName>
                                        </p:attrNameLst>
                                      </p:cBhvr>
                                      <p:to>
                                        <p:strVal val="visible"/>
                                      </p:to>
                                    </p:set>
                                    <p:anim calcmode="lin" valueType="num">
                                      <p:cBhvr additive="base">
                                        <p:cTn id="19" dur="1000"/>
                                        <p:tgtEl>
                                          <p:spTgt spid="78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87"/>
                                        </p:tgtEl>
                                        <p:attrNameLst>
                                          <p:attrName>style.visibility</p:attrName>
                                        </p:attrNameLst>
                                      </p:cBhvr>
                                      <p:to>
                                        <p:strVal val="visible"/>
                                      </p:to>
                                    </p:set>
                                    <p:anim calcmode="lin" valueType="num">
                                      <p:cBhvr additive="base">
                                        <p:cTn id="22" dur="1000"/>
                                        <p:tgtEl>
                                          <p:spTgt spid="787"/>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88"/>
                                        </p:tgtEl>
                                        <p:attrNameLst>
                                          <p:attrName>style.visibility</p:attrName>
                                        </p:attrNameLst>
                                      </p:cBhvr>
                                      <p:to>
                                        <p:strVal val="visible"/>
                                      </p:to>
                                    </p:set>
                                    <p:anim calcmode="lin" valueType="num">
                                      <p:cBhvr additive="base">
                                        <p:cTn id="25" dur="1000"/>
                                        <p:tgtEl>
                                          <p:spTgt spid="788"/>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89"/>
                                        </p:tgtEl>
                                        <p:attrNameLst>
                                          <p:attrName>style.visibility</p:attrName>
                                        </p:attrNameLst>
                                      </p:cBhvr>
                                      <p:to>
                                        <p:strVal val="visible"/>
                                      </p:to>
                                    </p:set>
                                    <p:anim calcmode="lin" valueType="num">
                                      <p:cBhvr additive="base">
                                        <p:cTn id="28" dur="1000"/>
                                        <p:tgtEl>
                                          <p:spTgt spid="789"/>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90"/>
                                        </p:tgtEl>
                                        <p:attrNameLst>
                                          <p:attrName>style.visibility</p:attrName>
                                        </p:attrNameLst>
                                      </p:cBhvr>
                                      <p:to>
                                        <p:strVal val="visible"/>
                                      </p:to>
                                    </p:set>
                                    <p:anim calcmode="lin" valueType="num">
                                      <p:cBhvr additive="base">
                                        <p:cTn id="31" dur="1000"/>
                                        <p:tgtEl>
                                          <p:spTgt spid="790"/>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791"/>
                                        </p:tgtEl>
                                        <p:attrNameLst>
                                          <p:attrName>style.visibility</p:attrName>
                                        </p:attrNameLst>
                                      </p:cBhvr>
                                      <p:to>
                                        <p:strVal val="visible"/>
                                      </p:to>
                                    </p:set>
                                    <p:anim calcmode="lin" valueType="num">
                                      <p:cBhvr additive="base">
                                        <p:cTn id="34" dur="1000"/>
                                        <p:tgtEl>
                                          <p:spTgt spid="7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55"/>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Diagram Drill</a:t>
            </a:r>
            <a:endParaRPr>
              <a:highlight>
                <a:srgbClr val="FF00FF"/>
              </a:highlight>
            </a:endParaRPr>
          </a:p>
        </p:txBody>
      </p:sp>
      <p:sp>
        <p:nvSpPr>
          <p:cNvPr id="820" name="Google Shape;820;p55"/>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821" name="Google Shape;821;p55"/>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822" name="Google Shape;822;p5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23" name="Google Shape;823;p55"/>
          <p:cNvPicPr preferRelativeResize="0"/>
          <p:nvPr/>
        </p:nvPicPr>
        <p:blipFill rotWithShape="1">
          <a:blip r:embed="rId4">
            <a:alphaModFix/>
          </a:blip>
          <a:srcRect/>
          <a:stretch/>
        </p:blipFill>
        <p:spPr>
          <a:xfrm>
            <a:off x="2122625" y="0"/>
            <a:ext cx="4757150" cy="5143500"/>
          </a:xfrm>
          <a:prstGeom prst="rect">
            <a:avLst/>
          </a:prstGeom>
          <a:noFill/>
          <a:ln>
            <a:noFill/>
          </a:ln>
        </p:spPr>
      </p:pic>
      <p:sp>
        <p:nvSpPr>
          <p:cNvPr id="824" name="Google Shape;824;p55"/>
          <p:cNvSpPr txBox="1"/>
          <p:nvPr/>
        </p:nvSpPr>
        <p:spPr>
          <a:xfrm rot="-1270563">
            <a:off x="502075" y="362735"/>
            <a:ext cx="1817100" cy="507884"/>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2100" b="0" i="0" u="none" strike="noStrike" cap="none">
                <a:solidFill>
                  <a:srgbClr val="000000"/>
                </a:solidFill>
                <a:highlight>
                  <a:srgbClr val="00FF00"/>
                </a:highlight>
                <a:latin typeface="Catamaran"/>
                <a:ea typeface="Catamaran"/>
                <a:cs typeface="Catamaran"/>
                <a:sym typeface="Catamaran"/>
              </a:rPr>
              <a:t>Diagram Drill</a:t>
            </a:r>
            <a:endParaRPr sz="2100" b="0" i="0" u="none" strike="noStrike" cap="none">
              <a:solidFill>
                <a:srgbClr val="000000"/>
              </a:solidFill>
              <a:highlight>
                <a:srgbClr val="00FF00"/>
              </a:highlight>
              <a:latin typeface="Catamaran"/>
              <a:ea typeface="Catamaran"/>
              <a:cs typeface="Catamaran"/>
              <a:sym typeface="Catamaran"/>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24871d14cdb_0_39"/>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Diagram Drill</a:t>
            </a:r>
            <a:endParaRPr>
              <a:highlight>
                <a:srgbClr val="FF00FF"/>
              </a:highlight>
            </a:endParaRPr>
          </a:p>
        </p:txBody>
      </p:sp>
      <p:sp>
        <p:nvSpPr>
          <p:cNvPr id="830" name="Google Shape;830;g24871d14cdb_0_39"/>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831" name="Google Shape;831;g24871d14cdb_0_39"/>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832" name="Google Shape;832;g24871d14cdb_0_3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3" name="Google Shape;833;g24871d14cdb_0_39"/>
          <p:cNvPicPr preferRelativeResize="0"/>
          <p:nvPr/>
        </p:nvPicPr>
        <p:blipFill rotWithShape="1">
          <a:blip r:embed="rId4">
            <a:alphaModFix/>
          </a:blip>
          <a:srcRect/>
          <a:stretch/>
        </p:blipFill>
        <p:spPr>
          <a:xfrm>
            <a:off x="1876025" y="-61650"/>
            <a:ext cx="5178724" cy="5143500"/>
          </a:xfrm>
          <a:prstGeom prst="rect">
            <a:avLst/>
          </a:prstGeom>
          <a:noFill/>
          <a:ln>
            <a:noFill/>
          </a:ln>
        </p:spPr>
      </p:pic>
      <p:sp>
        <p:nvSpPr>
          <p:cNvPr id="834" name="Google Shape;834;g24871d14cdb_0_39"/>
          <p:cNvSpPr txBox="1">
            <a:spLocks noGrp="1"/>
          </p:cNvSpPr>
          <p:nvPr>
            <p:ph type="title"/>
          </p:nvPr>
        </p:nvSpPr>
        <p:spPr>
          <a:xfrm rot="-1663861">
            <a:off x="70856" y="563242"/>
            <a:ext cx="1977988" cy="572729"/>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00FF00"/>
                </a:highlight>
              </a:rPr>
              <a:t>Diagram Drill</a:t>
            </a:r>
            <a:endParaRPr>
              <a:highlight>
                <a:srgbClr val="00FF00"/>
              </a:high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57"/>
          <p:cNvSpPr txBox="1">
            <a:spLocks noGrp="1"/>
          </p:cNvSpPr>
          <p:nvPr>
            <p:ph type="title"/>
          </p:nvPr>
        </p:nvSpPr>
        <p:spPr>
          <a:xfrm>
            <a:off x="1063200" y="-6475"/>
            <a:ext cx="7017600" cy="511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Companion Website</a:t>
            </a:r>
            <a:endParaRPr>
              <a:highlight>
                <a:srgbClr val="FF00FF"/>
              </a:highlight>
            </a:endParaRPr>
          </a:p>
        </p:txBody>
      </p:sp>
      <p:sp>
        <p:nvSpPr>
          <p:cNvPr id="840" name="Google Shape;840;p57"/>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841" name="Google Shape;841;p57"/>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842" name="Google Shape;842;p5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3" name="Google Shape;843;p57"/>
          <p:cNvPicPr preferRelativeResize="0"/>
          <p:nvPr/>
        </p:nvPicPr>
        <p:blipFill rotWithShape="1">
          <a:blip r:embed="rId4">
            <a:alphaModFix/>
          </a:blip>
          <a:srcRect/>
          <a:stretch/>
        </p:blipFill>
        <p:spPr>
          <a:xfrm>
            <a:off x="908850" y="714424"/>
            <a:ext cx="4835624" cy="3714650"/>
          </a:xfrm>
          <a:prstGeom prst="rect">
            <a:avLst/>
          </a:prstGeom>
          <a:noFill/>
          <a:ln>
            <a:noFill/>
          </a:ln>
        </p:spPr>
      </p:pic>
      <p:pic>
        <p:nvPicPr>
          <p:cNvPr id="844" name="Google Shape;844;p57"/>
          <p:cNvPicPr preferRelativeResize="0"/>
          <p:nvPr/>
        </p:nvPicPr>
        <p:blipFill rotWithShape="1">
          <a:blip r:embed="rId5">
            <a:alphaModFix/>
          </a:blip>
          <a:srcRect/>
          <a:stretch/>
        </p:blipFill>
        <p:spPr>
          <a:xfrm>
            <a:off x="5799625" y="1148550"/>
            <a:ext cx="2416950" cy="25378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58"/>
          <p:cNvSpPr txBox="1">
            <a:spLocks noGrp="1"/>
          </p:cNvSpPr>
          <p:nvPr>
            <p:ph type="title"/>
          </p:nvPr>
        </p:nvSpPr>
        <p:spPr>
          <a:xfrm>
            <a:off x="1063200" y="-6475"/>
            <a:ext cx="7017600" cy="511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a:highlight>
                  <a:srgbClr val="FF00FF"/>
                </a:highlight>
              </a:rPr>
              <a:t>Companion Website</a:t>
            </a:r>
            <a:endParaRPr>
              <a:highlight>
                <a:srgbClr val="FF00FF"/>
              </a:highlight>
            </a:endParaRPr>
          </a:p>
        </p:txBody>
      </p:sp>
      <p:sp>
        <p:nvSpPr>
          <p:cNvPr id="850" name="Google Shape;850;p58"/>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851" name="Google Shape;851;p58"/>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852" name="Google Shape;852;p5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3" name="Google Shape;853;p58"/>
          <p:cNvPicPr preferRelativeResize="0"/>
          <p:nvPr/>
        </p:nvPicPr>
        <p:blipFill rotWithShape="1">
          <a:blip r:embed="rId4">
            <a:alphaModFix/>
          </a:blip>
          <a:srcRect/>
          <a:stretch/>
        </p:blipFill>
        <p:spPr>
          <a:xfrm>
            <a:off x="5799625" y="1148550"/>
            <a:ext cx="2416950" cy="2537800"/>
          </a:xfrm>
          <a:prstGeom prst="rect">
            <a:avLst/>
          </a:prstGeom>
          <a:noFill/>
          <a:ln>
            <a:noFill/>
          </a:ln>
        </p:spPr>
      </p:pic>
      <p:pic>
        <p:nvPicPr>
          <p:cNvPr id="854" name="Google Shape;854;p58"/>
          <p:cNvPicPr preferRelativeResize="0"/>
          <p:nvPr/>
        </p:nvPicPr>
        <p:blipFill rotWithShape="1">
          <a:blip r:embed="rId5">
            <a:alphaModFix/>
          </a:blip>
          <a:srcRect/>
          <a:stretch/>
        </p:blipFill>
        <p:spPr>
          <a:xfrm>
            <a:off x="1485675" y="652463"/>
            <a:ext cx="3771900" cy="38385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61"/>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8235"/>
              </a:srgbClr>
            </a:outerShdw>
          </a:effectLst>
        </p:spPr>
      </p:pic>
      <p:sp>
        <p:nvSpPr>
          <p:cNvPr id="860" name="Google Shape;860;p61"/>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highlight>
                  <a:schemeClr val="accent6"/>
                </a:highlight>
              </a:rPr>
              <a:t>Flash </a:t>
            </a:r>
            <a:endParaRPr>
              <a:highlight>
                <a:schemeClr val="accent6"/>
              </a:highlight>
            </a:endParaRPr>
          </a:p>
          <a:p>
            <a:pPr marL="0" lvl="0" indent="0" algn="ctr" rtl="0">
              <a:lnSpc>
                <a:spcPct val="100000"/>
              </a:lnSpc>
              <a:spcBef>
                <a:spcPts val="0"/>
              </a:spcBef>
              <a:spcAft>
                <a:spcPts val="0"/>
              </a:spcAft>
              <a:buSzPts val="2000"/>
              <a:buNone/>
            </a:pPr>
            <a:r>
              <a:rPr lang="en">
                <a:highlight>
                  <a:schemeClr val="accent6"/>
                </a:highlight>
              </a:rPr>
              <a:t>cards</a:t>
            </a:r>
            <a:endParaRPr>
              <a:highlight>
                <a:schemeClr val="accent6"/>
              </a:highlight>
            </a:endParaRPr>
          </a:p>
        </p:txBody>
      </p:sp>
      <p:sp>
        <p:nvSpPr>
          <p:cNvPr id="861" name="Google Shape;861;p61"/>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61"/>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3" name="Google Shape;863;p61"/>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61"/>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highlight>
                  <a:srgbClr val="FF00FF"/>
                </a:highlight>
              </a:rPr>
              <a:t>Small group Races</a:t>
            </a:r>
            <a:endParaRPr>
              <a:highlight>
                <a:srgbClr val="FF00FF"/>
              </a:highlight>
            </a:endParaRPr>
          </a:p>
          <a:p>
            <a:pPr marL="0" lvl="0" indent="0" algn="ctr" rtl="0">
              <a:lnSpc>
                <a:spcPct val="100000"/>
              </a:lnSpc>
              <a:spcBef>
                <a:spcPts val="0"/>
              </a:spcBef>
              <a:spcAft>
                <a:spcPts val="0"/>
              </a:spcAft>
              <a:buSzPts val="1600"/>
              <a:buNone/>
            </a:pPr>
            <a:r>
              <a:rPr lang="en"/>
              <a:t>Diagram cards</a:t>
            </a:r>
            <a:endParaRPr/>
          </a:p>
        </p:txBody>
      </p:sp>
      <p:sp>
        <p:nvSpPr>
          <p:cNvPr id="865" name="Google Shape;865;p61"/>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866" name="Google Shape;866;p61"/>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867" name="Google Shape;867;p61"/>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868" name="Google Shape;868;p61"/>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869" name="Google Shape;869;p61"/>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870" name="Google Shape;870;p61">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1" name="Google Shape;871;p61">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872" name="Google Shape;872;p61">
            <a:hlinkClick r:id="" action="ppaction://noaction"/>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873" name="Google Shape;873;p61">
            <a:hlinkClick r:id="" action="ppaction://noaction"/>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74" name="Google Shape;874;p61">
            <a:hlinkClick r:id="" action="ppaction://noaction"/>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5" name="Google Shape;875;p61"/>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6" name="Google Shape;876;p61"/>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77" name="Google Shape;877;p61"/>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8" name="Google Shape;878;p61"/>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79" name="Google Shape;879;p61">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0" name="Google Shape;880;p61"/>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6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p61"/>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61"/>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884" name="Google Shape;884;p61"/>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61">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p61">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7" name="Google Shape;887;p61"/>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888" name="Google Shape;888;p6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p6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0" name="Google Shape;890;p61"/>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 </a:t>
            </a:r>
            <a:r>
              <a:rPr lang="en" sz="3000" b="0" i="0" u="none" strike="noStrike" cap="none">
                <a:solidFill>
                  <a:srgbClr val="000000"/>
                </a:solidFill>
                <a:highlight>
                  <a:srgbClr val="FFEE00"/>
                </a:highlight>
                <a:latin typeface="Architects Daughter"/>
                <a:ea typeface="Architects Daughter"/>
                <a:cs typeface="Architects Daughter"/>
                <a:sym typeface="Architects Daughter"/>
              </a:rPr>
              <a:t>Flashcards</a:t>
            </a:r>
            <a:endParaRPr sz="3000" b="0" i="0" u="none" strike="noStrike" cap="none">
              <a:solidFill>
                <a:srgbClr val="000000"/>
              </a:solidFill>
              <a:highlight>
                <a:srgbClr val="FFEE00"/>
              </a:highlight>
              <a:latin typeface="Architects Daughter"/>
              <a:ea typeface="Architects Daughter"/>
              <a:cs typeface="Architects Daughter"/>
              <a:sym typeface="Architects Daughter"/>
            </a:endParaRPr>
          </a:p>
        </p:txBody>
      </p:sp>
      <p:sp>
        <p:nvSpPr>
          <p:cNvPr id="891" name="Google Shape;891;p61"/>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pic>
        <p:nvPicPr>
          <p:cNvPr id="892" name="Google Shape;892;p61"/>
          <p:cNvPicPr preferRelativeResize="0"/>
          <p:nvPr/>
        </p:nvPicPr>
        <p:blipFill rotWithShape="1">
          <a:blip r:embed="rId8">
            <a:alphaModFix/>
          </a:blip>
          <a:srcRect/>
          <a:stretch/>
        </p:blipFill>
        <p:spPr>
          <a:xfrm>
            <a:off x="3046849" y="1211824"/>
            <a:ext cx="4144880" cy="1508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59"/>
                                        </p:tgtEl>
                                        <p:attrNameLst>
                                          <p:attrName>style.visibility</p:attrName>
                                        </p:attrNameLst>
                                      </p:cBhvr>
                                      <p:to>
                                        <p:strVal val="visible"/>
                                      </p:to>
                                    </p:set>
                                    <p:anim calcmode="lin" valueType="num">
                                      <p:cBhvr additive="base">
                                        <p:cTn id="7" dur="1000"/>
                                        <p:tgtEl>
                                          <p:spTgt spid="859"/>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860"/>
                                        </p:tgtEl>
                                        <p:attrNameLst>
                                          <p:attrName>style.visibility</p:attrName>
                                        </p:attrNameLst>
                                      </p:cBhvr>
                                      <p:to>
                                        <p:strVal val="visible"/>
                                      </p:to>
                                    </p:set>
                                    <p:anim calcmode="lin" valueType="num">
                                      <p:cBhvr additive="base">
                                        <p:cTn id="10" dur="1000"/>
                                        <p:tgtEl>
                                          <p:spTgt spid="860"/>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61"/>
                                        </p:tgtEl>
                                        <p:attrNameLst>
                                          <p:attrName>style.visibility</p:attrName>
                                        </p:attrNameLst>
                                      </p:cBhvr>
                                      <p:to>
                                        <p:strVal val="visible"/>
                                      </p:to>
                                    </p:set>
                                    <p:anim calcmode="lin" valueType="num">
                                      <p:cBhvr additive="base">
                                        <p:cTn id="13" dur="1000"/>
                                        <p:tgtEl>
                                          <p:spTgt spid="861"/>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62"/>
                                        </p:tgtEl>
                                        <p:attrNameLst>
                                          <p:attrName>style.visibility</p:attrName>
                                        </p:attrNameLst>
                                      </p:cBhvr>
                                      <p:to>
                                        <p:strVal val="visible"/>
                                      </p:to>
                                    </p:set>
                                    <p:anim calcmode="lin" valueType="num">
                                      <p:cBhvr additive="base">
                                        <p:cTn id="16" dur="1000"/>
                                        <p:tgtEl>
                                          <p:spTgt spid="862"/>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63"/>
                                        </p:tgtEl>
                                        <p:attrNameLst>
                                          <p:attrName>style.visibility</p:attrName>
                                        </p:attrNameLst>
                                      </p:cBhvr>
                                      <p:to>
                                        <p:strVal val="visible"/>
                                      </p:to>
                                    </p:set>
                                    <p:anim calcmode="lin" valueType="num">
                                      <p:cBhvr additive="base">
                                        <p:cTn id="19" dur="1000"/>
                                        <p:tgtEl>
                                          <p:spTgt spid="863"/>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864"/>
                                        </p:tgtEl>
                                        <p:attrNameLst>
                                          <p:attrName>style.visibility</p:attrName>
                                        </p:attrNameLst>
                                      </p:cBhvr>
                                      <p:to>
                                        <p:strVal val="visible"/>
                                      </p:to>
                                    </p:set>
                                    <p:anim calcmode="lin" valueType="num">
                                      <p:cBhvr additive="base">
                                        <p:cTn id="22" dur="1000"/>
                                        <p:tgtEl>
                                          <p:spTgt spid="864"/>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65"/>
                                        </p:tgtEl>
                                        <p:attrNameLst>
                                          <p:attrName>style.visibility</p:attrName>
                                        </p:attrNameLst>
                                      </p:cBhvr>
                                      <p:to>
                                        <p:strVal val="visible"/>
                                      </p:to>
                                    </p:set>
                                    <p:anim calcmode="lin" valueType="num">
                                      <p:cBhvr additive="base">
                                        <p:cTn id="25" dur="1000"/>
                                        <p:tgtEl>
                                          <p:spTgt spid="865"/>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866"/>
                                        </p:tgtEl>
                                        <p:attrNameLst>
                                          <p:attrName>style.visibility</p:attrName>
                                        </p:attrNameLst>
                                      </p:cBhvr>
                                      <p:to>
                                        <p:strVal val="visible"/>
                                      </p:to>
                                    </p:set>
                                    <p:anim calcmode="lin" valueType="num">
                                      <p:cBhvr additive="base">
                                        <p:cTn id="28" dur="1000"/>
                                        <p:tgtEl>
                                          <p:spTgt spid="866"/>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67"/>
                                        </p:tgtEl>
                                        <p:attrNameLst>
                                          <p:attrName>style.visibility</p:attrName>
                                        </p:attrNameLst>
                                      </p:cBhvr>
                                      <p:to>
                                        <p:strVal val="visible"/>
                                      </p:to>
                                    </p:set>
                                    <p:anim calcmode="lin" valueType="num">
                                      <p:cBhvr additive="base">
                                        <p:cTn id="31" dur="1000"/>
                                        <p:tgtEl>
                                          <p:spTgt spid="867"/>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868"/>
                                        </p:tgtEl>
                                        <p:attrNameLst>
                                          <p:attrName>style.visibility</p:attrName>
                                        </p:attrNameLst>
                                      </p:cBhvr>
                                      <p:to>
                                        <p:strVal val="visible"/>
                                      </p:to>
                                    </p:set>
                                    <p:anim calcmode="lin" valueType="num">
                                      <p:cBhvr additive="base">
                                        <p:cTn id="34" dur="1000"/>
                                        <p:tgtEl>
                                          <p:spTgt spid="8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62"/>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8235"/>
              </a:srgbClr>
            </a:outerShdw>
          </a:effectLst>
        </p:spPr>
      </p:pic>
      <p:pic>
        <p:nvPicPr>
          <p:cNvPr id="898" name="Google Shape;898;p62"/>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8235"/>
              </a:srgbClr>
            </a:outerShdw>
          </a:effectLst>
        </p:spPr>
      </p:pic>
      <p:sp>
        <p:nvSpPr>
          <p:cNvPr id="899" name="Google Shape;899;p62"/>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2800">
                <a:highlight>
                  <a:srgbClr val="FF00FF"/>
                </a:highlight>
              </a:rPr>
              <a:t>Flashcards- Small group race</a:t>
            </a:r>
            <a:endParaRPr sz="2800">
              <a:highlight>
                <a:srgbClr val="FF00FF"/>
              </a:highlight>
            </a:endParaRPr>
          </a:p>
        </p:txBody>
      </p:sp>
      <p:pic>
        <p:nvPicPr>
          <p:cNvPr id="900" name="Google Shape;900;p62"/>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901" name="Google Shape;901;p62"/>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62"/>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62"/>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4" name="Google Shape;904;p62">
            <a:hlinkClick r:id="rId6" action="ppaction://hlinksldjump"/>
          </p:cNvPr>
          <p:cNvSpPr/>
          <p:nvPr/>
        </p:nvSpPr>
        <p:spPr>
          <a:xfrm>
            <a:off x="1127100" y="2218450"/>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5" name="Google Shape;905;p62">
            <a:hlinkClick r:id="" action="ppaction://noaction"/>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906" name="Google Shape;906;p62">
            <a:hlinkClick r:id="" action="ppaction://noaction"/>
          </p:cNvPr>
          <p:cNvSpPr txBox="1">
            <a:spLocks noGrp="1"/>
          </p:cNvSpPr>
          <p:nvPr>
            <p:ph type="ctrTitle" idx="4294967295"/>
          </p:nvPr>
        </p:nvSpPr>
        <p:spPr>
          <a:xfrm>
            <a:off x="8032800" y="399575"/>
            <a:ext cx="1229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200" b="1" i="0" u="none" strike="noStrike" cap="none">
                <a:solidFill>
                  <a:schemeClr val="dk1"/>
                </a:solidFill>
                <a:latin typeface="Architects Daughter"/>
                <a:ea typeface="Architects Daughter"/>
                <a:cs typeface="Architects Daughter"/>
                <a:sym typeface="Architects Daughter"/>
              </a:rPr>
              <a:t>Drills</a:t>
            </a:r>
            <a:endParaRPr sz="2200" b="1" i="0" u="none" strike="noStrike" cap="none">
              <a:solidFill>
                <a:schemeClr val="dk1"/>
              </a:solidFill>
              <a:latin typeface="Architects Daughter"/>
              <a:ea typeface="Architects Daughter"/>
              <a:cs typeface="Architects Daughter"/>
              <a:sym typeface="Architects Daughter"/>
            </a:endParaRPr>
          </a:p>
        </p:txBody>
      </p:sp>
      <p:sp>
        <p:nvSpPr>
          <p:cNvPr id="907" name="Google Shape;907;p62">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62"/>
          <p:cNvSpPr/>
          <p:nvPr/>
        </p:nvSpPr>
        <p:spPr>
          <a:xfrm>
            <a:off x="6758500" y="2271825"/>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62"/>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0" name="Google Shape;910;p62"/>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1" name="Google Shape;911;p62"/>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912" name="Google Shape;912;p62">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6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4" name="Google Shape;914;p62"/>
          <p:cNvSpPr txBox="1"/>
          <p:nvPr/>
        </p:nvSpPr>
        <p:spPr>
          <a:xfrm>
            <a:off x="7164200" y="2354313"/>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915" name="Google Shape;915;p62"/>
          <p:cNvSpPr txBox="1"/>
          <p:nvPr/>
        </p:nvSpPr>
        <p:spPr>
          <a:xfrm>
            <a:off x="1783325" y="2561025"/>
            <a:ext cx="2636100" cy="93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900"/>
              <a:buFont typeface="Arial"/>
              <a:buNone/>
            </a:pPr>
            <a:r>
              <a:rPr lang="en" sz="4900" b="0" i="0" u="none" strike="noStrike" cap="none">
                <a:solidFill>
                  <a:srgbClr val="000000"/>
                </a:solidFill>
                <a:latin typeface="Architects Daughter"/>
                <a:ea typeface="Architects Daughter"/>
                <a:cs typeface="Architects Daughter"/>
                <a:sym typeface="Architects Daughter"/>
              </a:rPr>
              <a:t>-otomy</a:t>
            </a:r>
            <a:endParaRPr sz="4900" b="0" i="0" u="none" strike="noStrike" cap="none">
              <a:solidFill>
                <a:srgbClr val="000000"/>
              </a:solidFill>
              <a:latin typeface="Architects Daughter"/>
              <a:ea typeface="Architects Daughter"/>
              <a:cs typeface="Architects Daughter"/>
              <a:sym typeface="Architects Daughter"/>
            </a:endParaRPr>
          </a:p>
        </p:txBody>
      </p:sp>
      <p:sp>
        <p:nvSpPr>
          <p:cNvPr id="916" name="Google Shape;916;p62"/>
          <p:cNvSpPr txBox="1"/>
          <p:nvPr/>
        </p:nvSpPr>
        <p:spPr>
          <a:xfrm>
            <a:off x="1501025" y="233862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Term</a:t>
            </a:r>
            <a:endParaRPr sz="1400" b="1" i="0" u="none" strike="noStrike" cap="none">
              <a:solidFill>
                <a:srgbClr val="000000"/>
              </a:solidFill>
              <a:latin typeface="Architects Daughter"/>
              <a:ea typeface="Architects Daughter"/>
              <a:cs typeface="Architects Daughter"/>
              <a:sym typeface="Architects Daughter"/>
            </a:endParaRPr>
          </a:p>
        </p:txBody>
      </p:sp>
      <p:sp>
        <p:nvSpPr>
          <p:cNvPr id="917" name="Google Shape;917;p62"/>
          <p:cNvSpPr txBox="1"/>
          <p:nvPr/>
        </p:nvSpPr>
        <p:spPr>
          <a:xfrm>
            <a:off x="7031425" y="238415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Definition</a:t>
            </a:r>
            <a:endParaRPr sz="1400" b="1" i="0" u="none" strike="noStrike" cap="none">
              <a:solidFill>
                <a:srgbClr val="000000"/>
              </a:solidFill>
              <a:latin typeface="Architects Daughter"/>
              <a:ea typeface="Architects Daughter"/>
              <a:cs typeface="Architects Daughter"/>
              <a:sym typeface="Architects Daughter"/>
            </a:endParaRPr>
          </a:p>
        </p:txBody>
      </p:sp>
      <p:sp>
        <p:nvSpPr>
          <p:cNvPr id="918" name="Google Shape;918;p62"/>
          <p:cNvSpPr txBox="1"/>
          <p:nvPr/>
        </p:nvSpPr>
        <p:spPr>
          <a:xfrm>
            <a:off x="4564688" y="1929900"/>
            <a:ext cx="22305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919" name="Google Shape;919;p62"/>
          <p:cNvSpPr txBox="1"/>
          <p:nvPr/>
        </p:nvSpPr>
        <p:spPr>
          <a:xfrm>
            <a:off x="4880700" y="2930350"/>
            <a:ext cx="22839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 sz="4300" b="0" i="0" u="none" strike="noStrike" cap="none">
                <a:solidFill>
                  <a:srgbClr val="000000"/>
                </a:solidFill>
                <a:latin typeface="Architects Daughter"/>
                <a:ea typeface="Architects Daughter"/>
                <a:cs typeface="Architects Daughter"/>
                <a:sym typeface="Architects Daughter"/>
              </a:rPr>
              <a:t>incision</a:t>
            </a:r>
            <a:endParaRPr sz="4300" b="0" i="0" u="none" strike="noStrike" cap="none">
              <a:solidFill>
                <a:srgbClr val="000000"/>
              </a:solidFill>
              <a:latin typeface="Architects Daughter"/>
              <a:ea typeface="Architects Daughter"/>
              <a:cs typeface="Architects Daughter"/>
              <a:sym typeface="Architects Daughter"/>
            </a:endParaRPr>
          </a:p>
        </p:txBody>
      </p:sp>
      <p:sp>
        <p:nvSpPr>
          <p:cNvPr id="920" name="Google Shape;920;p62"/>
          <p:cNvSpPr txBox="1"/>
          <p:nvPr/>
        </p:nvSpPr>
        <p:spPr>
          <a:xfrm rot="-559772">
            <a:off x="-57248" y="4409440"/>
            <a:ext cx="978949" cy="40008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Practice!!</a:t>
            </a:r>
            <a:endParaRPr sz="1400" b="1"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97"/>
                                        </p:tgtEl>
                                        <p:attrNameLst>
                                          <p:attrName>style.visibility</p:attrName>
                                        </p:attrNameLst>
                                      </p:cBhvr>
                                      <p:to>
                                        <p:strVal val="visible"/>
                                      </p:to>
                                    </p:set>
                                    <p:anim calcmode="lin" valueType="num">
                                      <p:cBhvr additive="base">
                                        <p:cTn id="7" dur="1000"/>
                                        <p:tgtEl>
                                          <p:spTgt spid="89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898"/>
                                        </p:tgtEl>
                                        <p:attrNameLst>
                                          <p:attrName>style.visibility</p:attrName>
                                        </p:attrNameLst>
                                      </p:cBhvr>
                                      <p:to>
                                        <p:strVal val="visible"/>
                                      </p:to>
                                    </p:set>
                                    <p:anim calcmode="lin" valueType="num">
                                      <p:cBhvr additive="base">
                                        <p:cTn id="10" dur="1000"/>
                                        <p:tgtEl>
                                          <p:spTgt spid="898"/>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902"/>
                                        </p:tgtEl>
                                        <p:attrNameLst>
                                          <p:attrName>style.visibility</p:attrName>
                                        </p:attrNameLst>
                                      </p:cBhvr>
                                      <p:to>
                                        <p:strVal val="visible"/>
                                      </p:to>
                                    </p:set>
                                    <p:anim calcmode="lin" valueType="num">
                                      <p:cBhvr additive="base">
                                        <p:cTn id="14" dur="300"/>
                                        <p:tgtEl>
                                          <p:spTgt spid="902"/>
                                        </p:tgtEl>
                                        <p:attrNameLst>
                                          <p:attrName>ppt_w</p:attrName>
                                        </p:attrNameLst>
                                      </p:cBhvr>
                                      <p:tavLst>
                                        <p:tav tm="0">
                                          <p:val>
                                            <p:strVal val="0"/>
                                          </p:val>
                                        </p:tav>
                                        <p:tav tm="100000">
                                          <p:val>
                                            <p:strVal val="#ppt_w"/>
                                          </p:val>
                                        </p:tav>
                                      </p:tavLst>
                                    </p:anim>
                                    <p:anim calcmode="lin" valueType="num">
                                      <p:cBhvr additive="base">
                                        <p:cTn id="15" dur="300"/>
                                        <p:tgtEl>
                                          <p:spTgt spid="902"/>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903"/>
                                        </p:tgtEl>
                                        <p:attrNameLst>
                                          <p:attrName>style.visibility</p:attrName>
                                        </p:attrNameLst>
                                      </p:cBhvr>
                                      <p:to>
                                        <p:strVal val="visible"/>
                                      </p:to>
                                    </p:set>
                                    <p:anim calcmode="lin" valueType="num">
                                      <p:cBhvr additive="base">
                                        <p:cTn id="19" dur="300"/>
                                        <p:tgtEl>
                                          <p:spTgt spid="903"/>
                                        </p:tgtEl>
                                        <p:attrNameLst>
                                          <p:attrName>ppt_w</p:attrName>
                                        </p:attrNameLst>
                                      </p:cBhvr>
                                      <p:tavLst>
                                        <p:tav tm="0">
                                          <p:val>
                                            <p:strVal val="0"/>
                                          </p:val>
                                        </p:tav>
                                        <p:tav tm="100000">
                                          <p:val>
                                            <p:strVal val="#ppt_w"/>
                                          </p:val>
                                        </p:tav>
                                      </p:tavLst>
                                    </p:anim>
                                    <p:anim calcmode="lin" valueType="num">
                                      <p:cBhvr additive="base">
                                        <p:cTn id="20" dur="300"/>
                                        <p:tgtEl>
                                          <p:spTgt spid="903"/>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901"/>
                                        </p:tgtEl>
                                        <p:attrNameLst>
                                          <p:attrName>style.visibility</p:attrName>
                                        </p:attrNameLst>
                                      </p:cBhvr>
                                      <p:to>
                                        <p:strVal val="visible"/>
                                      </p:to>
                                    </p:set>
                                    <p:anim calcmode="lin" valueType="num">
                                      <p:cBhvr additive="base">
                                        <p:cTn id="24" dur="300"/>
                                        <p:tgtEl>
                                          <p:spTgt spid="901"/>
                                        </p:tgtEl>
                                        <p:attrNameLst>
                                          <p:attrName>ppt_w</p:attrName>
                                        </p:attrNameLst>
                                      </p:cBhvr>
                                      <p:tavLst>
                                        <p:tav tm="0">
                                          <p:val>
                                            <p:strVal val="0"/>
                                          </p:val>
                                        </p:tav>
                                        <p:tav tm="100000">
                                          <p:val>
                                            <p:strVal val="#ppt_w"/>
                                          </p:val>
                                        </p:tav>
                                      </p:tavLst>
                                    </p:anim>
                                    <p:anim calcmode="lin" valueType="num">
                                      <p:cBhvr additive="base">
                                        <p:cTn id="25" dur="300"/>
                                        <p:tgtEl>
                                          <p:spTgt spid="90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pic>
        <p:nvPicPr>
          <p:cNvPr id="925" name="Google Shape;925;p63"/>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8235"/>
              </a:srgbClr>
            </a:outerShdw>
          </a:effectLst>
        </p:spPr>
      </p:pic>
      <p:sp>
        <p:nvSpPr>
          <p:cNvPr id="926" name="Google Shape;926;p63"/>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927" name="Google Shape;927;p63"/>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8" name="Google Shape;928;p63"/>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9" name="Google Shape;929;p63"/>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0" name="Google Shape;930;p63"/>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931" name="Google Shape;931;p63"/>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932" name="Google Shape;932;p63"/>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933" name="Google Shape;933;p63"/>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934" name="Google Shape;934;p63"/>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highlight>
                  <a:schemeClr val="accent6"/>
                </a:highlight>
              </a:rPr>
              <a:t>Flyswatter</a:t>
            </a:r>
            <a:endParaRPr sz="1500">
              <a:highlight>
                <a:schemeClr val="accent6"/>
              </a:highlight>
            </a:endParaRPr>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935" name="Google Shape;935;p63"/>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936" name="Google Shape;936;p63">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63">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938" name="Google Shape;938;p63">
            <a:hlinkClick r:id="" action="ppaction://noaction"/>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939" name="Google Shape;939;p63">
            <a:hlinkClick r:id="" action="ppaction://noaction"/>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40" name="Google Shape;940;p63">
            <a:hlinkClick r:id="" action="ppaction://noaction"/>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1" name="Google Shape;941;p63"/>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2" name="Google Shape;942;p63"/>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43" name="Google Shape;943;p63"/>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4" name="Google Shape;944;p63"/>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45" name="Google Shape;945;p63">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6" name="Google Shape;946;p63"/>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7" name="Google Shape;947;p63"/>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8" name="Google Shape;948;p63"/>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9" name="Google Shape;949;p63"/>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50" name="Google Shape;950;p63"/>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63">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2" name="Google Shape;952;p63">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3" name="Google Shape;953;p63"/>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954" name="Google Shape;954;p63">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p6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6" name="Google Shape;956;p63"/>
          <p:cNvSpPr txBox="1"/>
          <p:nvPr/>
        </p:nvSpPr>
        <p:spPr>
          <a:xfrm>
            <a:off x="503625" y="425650"/>
            <a:ext cx="6504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rgbClr val="FFEE00"/>
                </a:highlight>
                <a:latin typeface="Architects Daughter"/>
                <a:ea typeface="Architects Daughter"/>
                <a:cs typeface="Architects Daughter"/>
                <a:sym typeface="Architects Daughter"/>
              </a:rPr>
              <a:t>Flyswatter game</a:t>
            </a:r>
            <a:endParaRPr sz="3000" b="0" i="0" u="none" strike="noStrike" cap="none">
              <a:solidFill>
                <a:srgbClr val="000000"/>
              </a:solidFill>
              <a:highlight>
                <a:srgbClr val="FFEE00"/>
              </a:highlight>
              <a:latin typeface="Architects Daughter"/>
              <a:ea typeface="Architects Daughter"/>
              <a:cs typeface="Architects Daughter"/>
              <a:sym typeface="Architects Daughter"/>
            </a:endParaRPr>
          </a:p>
        </p:txBody>
      </p:sp>
      <p:sp>
        <p:nvSpPr>
          <p:cNvPr id="957" name="Google Shape;957;p63"/>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5"/>
                                        </p:tgtEl>
                                        <p:attrNameLst>
                                          <p:attrName>style.visibility</p:attrName>
                                        </p:attrNameLst>
                                      </p:cBhvr>
                                      <p:to>
                                        <p:strVal val="visible"/>
                                      </p:to>
                                    </p:set>
                                    <p:anim calcmode="lin" valueType="num">
                                      <p:cBhvr additive="base">
                                        <p:cTn id="7" dur="1000"/>
                                        <p:tgtEl>
                                          <p:spTgt spid="92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926"/>
                                        </p:tgtEl>
                                        <p:attrNameLst>
                                          <p:attrName>style.visibility</p:attrName>
                                        </p:attrNameLst>
                                      </p:cBhvr>
                                      <p:to>
                                        <p:strVal val="visible"/>
                                      </p:to>
                                    </p:set>
                                    <p:anim calcmode="lin" valueType="num">
                                      <p:cBhvr additive="base">
                                        <p:cTn id="10" dur="1000"/>
                                        <p:tgtEl>
                                          <p:spTgt spid="926"/>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27"/>
                                        </p:tgtEl>
                                        <p:attrNameLst>
                                          <p:attrName>style.visibility</p:attrName>
                                        </p:attrNameLst>
                                      </p:cBhvr>
                                      <p:to>
                                        <p:strVal val="visible"/>
                                      </p:to>
                                    </p:set>
                                    <p:anim calcmode="lin" valueType="num">
                                      <p:cBhvr additive="base">
                                        <p:cTn id="13" dur="1000"/>
                                        <p:tgtEl>
                                          <p:spTgt spid="927"/>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28"/>
                                        </p:tgtEl>
                                        <p:attrNameLst>
                                          <p:attrName>style.visibility</p:attrName>
                                        </p:attrNameLst>
                                      </p:cBhvr>
                                      <p:to>
                                        <p:strVal val="visible"/>
                                      </p:to>
                                    </p:set>
                                    <p:anim calcmode="lin" valueType="num">
                                      <p:cBhvr additive="base">
                                        <p:cTn id="16" dur="1000"/>
                                        <p:tgtEl>
                                          <p:spTgt spid="928"/>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29"/>
                                        </p:tgtEl>
                                        <p:attrNameLst>
                                          <p:attrName>style.visibility</p:attrName>
                                        </p:attrNameLst>
                                      </p:cBhvr>
                                      <p:to>
                                        <p:strVal val="visible"/>
                                      </p:to>
                                    </p:set>
                                    <p:anim calcmode="lin" valueType="num">
                                      <p:cBhvr additive="base">
                                        <p:cTn id="19" dur="1000"/>
                                        <p:tgtEl>
                                          <p:spTgt spid="929"/>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30"/>
                                        </p:tgtEl>
                                        <p:attrNameLst>
                                          <p:attrName>style.visibility</p:attrName>
                                        </p:attrNameLst>
                                      </p:cBhvr>
                                      <p:to>
                                        <p:strVal val="visible"/>
                                      </p:to>
                                    </p:set>
                                    <p:anim calcmode="lin" valueType="num">
                                      <p:cBhvr additive="base">
                                        <p:cTn id="22" dur="1000"/>
                                        <p:tgtEl>
                                          <p:spTgt spid="930"/>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31"/>
                                        </p:tgtEl>
                                        <p:attrNameLst>
                                          <p:attrName>style.visibility</p:attrName>
                                        </p:attrNameLst>
                                      </p:cBhvr>
                                      <p:to>
                                        <p:strVal val="visible"/>
                                      </p:to>
                                    </p:set>
                                    <p:anim calcmode="lin" valueType="num">
                                      <p:cBhvr additive="base">
                                        <p:cTn id="25" dur="1000"/>
                                        <p:tgtEl>
                                          <p:spTgt spid="931"/>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932"/>
                                        </p:tgtEl>
                                        <p:attrNameLst>
                                          <p:attrName>style.visibility</p:attrName>
                                        </p:attrNameLst>
                                      </p:cBhvr>
                                      <p:to>
                                        <p:strVal val="visible"/>
                                      </p:to>
                                    </p:set>
                                    <p:anim calcmode="lin" valueType="num">
                                      <p:cBhvr additive="base">
                                        <p:cTn id="28" dur="1000"/>
                                        <p:tgtEl>
                                          <p:spTgt spid="932"/>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33"/>
                                        </p:tgtEl>
                                        <p:attrNameLst>
                                          <p:attrName>style.visibility</p:attrName>
                                        </p:attrNameLst>
                                      </p:cBhvr>
                                      <p:to>
                                        <p:strVal val="visible"/>
                                      </p:to>
                                    </p:set>
                                    <p:anim calcmode="lin" valueType="num">
                                      <p:cBhvr additive="base">
                                        <p:cTn id="31" dur="1000"/>
                                        <p:tgtEl>
                                          <p:spTgt spid="933"/>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34"/>
                                        </p:tgtEl>
                                        <p:attrNameLst>
                                          <p:attrName>style.visibility</p:attrName>
                                        </p:attrNameLst>
                                      </p:cBhvr>
                                      <p:to>
                                        <p:strVal val="visible"/>
                                      </p:to>
                                    </p:set>
                                    <p:anim calcmode="lin" valueType="num">
                                      <p:cBhvr additive="base">
                                        <p:cTn id="34" dur="1000"/>
                                        <p:tgtEl>
                                          <p:spTgt spid="9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pic>
        <p:nvPicPr>
          <p:cNvPr id="962" name="Google Shape;962;p65"/>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8235"/>
              </a:srgbClr>
            </a:outerShdw>
          </a:effectLst>
        </p:spPr>
      </p:pic>
      <p:sp>
        <p:nvSpPr>
          <p:cNvPr id="963" name="Google Shape;963;p65"/>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964" name="Google Shape;964;p65"/>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5" name="Google Shape;965;p65"/>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6" name="Google Shape;966;p65"/>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7" name="Google Shape;967;p65"/>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968" name="Google Shape;968;p65"/>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969" name="Google Shape;969;p65"/>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970" name="Google Shape;970;p65"/>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971" name="Google Shape;971;p65"/>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972" name="Google Shape;972;p65"/>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973" name="Google Shape;973;p65">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4" name="Google Shape;974;p65">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975" name="Google Shape;975;p65">
            <a:hlinkClick r:id="" action="ppaction://noaction"/>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976" name="Google Shape;976;p65">
            <a:hlinkClick r:id="" action="ppaction://noaction"/>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77" name="Google Shape;977;p65">
            <a:hlinkClick r:id="" action="ppaction://noaction"/>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8" name="Google Shape;978;p65"/>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9" name="Google Shape;979;p65"/>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80" name="Google Shape;980;p65"/>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1" name="Google Shape;981;p65"/>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82" name="Google Shape;982;p65">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3" name="Google Shape;983;p65"/>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65"/>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5" name="Google Shape;985;p65"/>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6" name="Google Shape;986;p65"/>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987" name="Google Shape;987;p65"/>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8" name="Google Shape;988;p65">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9" name="Google Shape;989;p65">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0" name="Google Shape;990;p65"/>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991" name="Google Shape;991;p6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2" name="Google Shape;992;p6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65"/>
          <p:cNvSpPr txBox="1"/>
          <p:nvPr/>
        </p:nvSpPr>
        <p:spPr>
          <a:xfrm>
            <a:off x="752325" y="4256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rgbClr val="00FFFF"/>
                </a:highlight>
                <a:latin typeface="Architects Daughter"/>
                <a:ea typeface="Architects Daughter"/>
                <a:cs typeface="Architects Daughter"/>
                <a:sym typeface="Architects Daughter"/>
              </a:rPr>
              <a:t>Models</a:t>
            </a:r>
            <a:endParaRPr sz="3000" b="0" i="0" u="none" strike="noStrike" cap="none">
              <a:solidFill>
                <a:srgbClr val="000000"/>
              </a:solidFill>
              <a:highlight>
                <a:srgbClr val="00FFFF"/>
              </a:highlight>
              <a:latin typeface="Architects Daughter"/>
              <a:ea typeface="Architects Daughter"/>
              <a:cs typeface="Architects Daughter"/>
              <a:sym typeface="Architects Daughter"/>
            </a:endParaRPr>
          </a:p>
        </p:txBody>
      </p:sp>
      <p:sp>
        <p:nvSpPr>
          <p:cNvPr id="994" name="Google Shape;994;p65"/>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highlight>
                  <a:srgbClr val="00FFFF"/>
                </a:highlight>
                <a:latin typeface="Architects Daughter"/>
                <a:ea typeface="Architects Daughter"/>
                <a:cs typeface="Architects Daughter"/>
                <a:sym typeface="Architects Daughter"/>
              </a:rPr>
              <a:t>Models</a:t>
            </a:r>
            <a:endParaRPr sz="1400" b="1" i="0" u="none" strike="noStrike" cap="none">
              <a:solidFill>
                <a:srgbClr val="000000"/>
              </a:solidFill>
              <a:highlight>
                <a:srgbClr val="00FFFF"/>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62"/>
                                        </p:tgtEl>
                                        <p:attrNameLst>
                                          <p:attrName>style.visibility</p:attrName>
                                        </p:attrNameLst>
                                      </p:cBhvr>
                                      <p:to>
                                        <p:strVal val="visible"/>
                                      </p:to>
                                    </p:set>
                                    <p:anim calcmode="lin" valueType="num">
                                      <p:cBhvr additive="base">
                                        <p:cTn id="7" dur="1000"/>
                                        <p:tgtEl>
                                          <p:spTgt spid="96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963"/>
                                        </p:tgtEl>
                                        <p:attrNameLst>
                                          <p:attrName>style.visibility</p:attrName>
                                        </p:attrNameLst>
                                      </p:cBhvr>
                                      <p:to>
                                        <p:strVal val="visible"/>
                                      </p:to>
                                    </p:set>
                                    <p:anim calcmode="lin" valueType="num">
                                      <p:cBhvr additive="base">
                                        <p:cTn id="10" dur="1000"/>
                                        <p:tgtEl>
                                          <p:spTgt spid="963"/>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64"/>
                                        </p:tgtEl>
                                        <p:attrNameLst>
                                          <p:attrName>style.visibility</p:attrName>
                                        </p:attrNameLst>
                                      </p:cBhvr>
                                      <p:to>
                                        <p:strVal val="visible"/>
                                      </p:to>
                                    </p:set>
                                    <p:anim calcmode="lin" valueType="num">
                                      <p:cBhvr additive="base">
                                        <p:cTn id="13" dur="1000"/>
                                        <p:tgtEl>
                                          <p:spTgt spid="964"/>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65"/>
                                        </p:tgtEl>
                                        <p:attrNameLst>
                                          <p:attrName>style.visibility</p:attrName>
                                        </p:attrNameLst>
                                      </p:cBhvr>
                                      <p:to>
                                        <p:strVal val="visible"/>
                                      </p:to>
                                    </p:set>
                                    <p:anim calcmode="lin" valueType="num">
                                      <p:cBhvr additive="base">
                                        <p:cTn id="16" dur="1000"/>
                                        <p:tgtEl>
                                          <p:spTgt spid="965"/>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66"/>
                                        </p:tgtEl>
                                        <p:attrNameLst>
                                          <p:attrName>style.visibility</p:attrName>
                                        </p:attrNameLst>
                                      </p:cBhvr>
                                      <p:to>
                                        <p:strVal val="visible"/>
                                      </p:to>
                                    </p:set>
                                    <p:anim calcmode="lin" valueType="num">
                                      <p:cBhvr additive="base">
                                        <p:cTn id="19" dur="1000"/>
                                        <p:tgtEl>
                                          <p:spTgt spid="96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67"/>
                                        </p:tgtEl>
                                        <p:attrNameLst>
                                          <p:attrName>style.visibility</p:attrName>
                                        </p:attrNameLst>
                                      </p:cBhvr>
                                      <p:to>
                                        <p:strVal val="visible"/>
                                      </p:to>
                                    </p:set>
                                    <p:anim calcmode="lin" valueType="num">
                                      <p:cBhvr additive="base">
                                        <p:cTn id="22" dur="1000"/>
                                        <p:tgtEl>
                                          <p:spTgt spid="967"/>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68"/>
                                        </p:tgtEl>
                                        <p:attrNameLst>
                                          <p:attrName>style.visibility</p:attrName>
                                        </p:attrNameLst>
                                      </p:cBhvr>
                                      <p:to>
                                        <p:strVal val="visible"/>
                                      </p:to>
                                    </p:set>
                                    <p:anim calcmode="lin" valueType="num">
                                      <p:cBhvr additive="base">
                                        <p:cTn id="25" dur="1000"/>
                                        <p:tgtEl>
                                          <p:spTgt spid="968"/>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969"/>
                                        </p:tgtEl>
                                        <p:attrNameLst>
                                          <p:attrName>style.visibility</p:attrName>
                                        </p:attrNameLst>
                                      </p:cBhvr>
                                      <p:to>
                                        <p:strVal val="visible"/>
                                      </p:to>
                                    </p:set>
                                    <p:anim calcmode="lin" valueType="num">
                                      <p:cBhvr additive="base">
                                        <p:cTn id="28" dur="1000"/>
                                        <p:tgtEl>
                                          <p:spTgt spid="969"/>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70"/>
                                        </p:tgtEl>
                                        <p:attrNameLst>
                                          <p:attrName>style.visibility</p:attrName>
                                        </p:attrNameLst>
                                      </p:cBhvr>
                                      <p:to>
                                        <p:strVal val="visible"/>
                                      </p:to>
                                    </p:set>
                                    <p:anim calcmode="lin" valueType="num">
                                      <p:cBhvr additive="base">
                                        <p:cTn id="31" dur="1000"/>
                                        <p:tgtEl>
                                          <p:spTgt spid="970"/>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71"/>
                                        </p:tgtEl>
                                        <p:attrNameLst>
                                          <p:attrName>style.visibility</p:attrName>
                                        </p:attrNameLst>
                                      </p:cBhvr>
                                      <p:to>
                                        <p:strVal val="visible"/>
                                      </p:to>
                                    </p:set>
                                    <p:anim calcmode="lin" valueType="num">
                                      <p:cBhvr additive="base">
                                        <p:cTn id="34" dur="1000"/>
                                        <p:tgtEl>
                                          <p:spTgt spid="9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5"/>
          <p:cNvPicPr preferRelativeResize="0"/>
          <p:nvPr/>
        </p:nvPicPr>
        <p:blipFill rotWithShape="1">
          <a:blip r:embed="rId3">
            <a:alphaModFix/>
          </a:blip>
          <a:srcRect/>
          <a:stretch/>
        </p:blipFill>
        <p:spPr>
          <a:xfrm>
            <a:off x="668150" y="304640"/>
            <a:ext cx="5840423" cy="4669323"/>
          </a:xfrm>
          <a:prstGeom prst="rect">
            <a:avLst/>
          </a:prstGeom>
          <a:noFill/>
          <a:ln>
            <a:noFill/>
          </a:ln>
          <a:effectLst>
            <a:outerShdw blurRad="57150" dist="19050" dir="5400000" algn="bl" rotWithShape="0">
              <a:srgbClr val="000000">
                <a:alpha val="48235"/>
              </a:srgbClr>
            </a:outerShdw>
          </a:effectLst>
        </p:spPr>
      </p:pic>
      <p:sp>
        <p:nvSpPr>
          <p:cNvPr id="234" name="Google Shape;234;p5"/>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5"/>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5"/>
          <p:cNvSpPr txBox="1">
            <a:spLocks noGrp="1"/>
          </p:cNvSpPr>
          <p:nvPr>
            <p:ph type="title"/>
          </p:nvPr>
        </p:nvSpPr>
        <p:spPr>
          <a:xfrm>
            <a:off x="1369200" y="1306200"/>
            <a:ext cx="4443900" cy="640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endParaRPr sz="2400" u="sng"/>
          </a:p>
        </p:txBody>
      </p:sp>
      <p:sp>
        <p:nvSpPr>
          <p:cNvPr id="237" name="Google Shape;237;p5"/>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endParaRPr sz="1800">
              <a:latin typeface="Architects Daughter"/>
              <a:ea typeface="Architects Daughter"/>
              <a:cs typeface="Architects Daughter"/>
              <a:sym typeface="Architects Daughter"/>
            </a:endParaRPr>
          </a:p>
        </p:txBody>
      </p:sp>
      <p:pic>
        <p:nvPicPr>
          <p:cNvPr id="238" name="Google Shape;238;p5"/>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239" name="Google Shape;239;p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5">
            <a:hlinkClick r:id="rId5"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5">
            <a:hlinkClick r:id="rId5" action="ppaction://hlinksldjump"/>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43" name="Google Shape;243;p5"/>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5"/>
          <p:cNvSpPr txBox="1">
            <a:spLocks noGrp="1"/>
          </p:cNvSpPr>
          <p:nvPr>
            <p:ph type="ctrTitle" idx="4294967295"/>
          </p:nvPr>
        </p:nvSpPr>
        <p:spPr>
          <a:xfrm>
            <a:off x="8055900" y="1828297"/>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X-ray Reports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45" name="Google Shape;245;p5"/>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5"/>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Consultations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47" name="Google Shape;247;p5">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5"/>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5"/>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5"/>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5"/>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H &amp; P</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52" name="Google Shape;252;p5"/>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5">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5">
            <a:hlinkClick r:id="rId6" action="ppaction://hlinksldjump"/>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Nurses Notes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255" name="Google Shape;255;p5">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6" name="Google Shape;256;p5"/>
          <p:cNvPicPr preferRelativeResize="0"/>
          <p:nvPr/>
        </p:nvPicPr>
        <p:blipFill rotWithShape="1">
          <a:blip r:embed="rId7">
            <a:alphaModFix/>
          </a:blip>
          <a:srcRect/>
          <a:stretch/>
        </p:blipFill>
        <p:spPr>
          <a:xfrm>
            <a:off x="7665799" y="34675"/>
            <a:ext cx="1481700" cy="1108820"/>
          </a:xfrm>
          <a:prstGeom prst="rect">
            <a:avLst/>
          </a:prstGeom>
          <a:noFill/>
          <a:ln>
            <a:noFill/>
          </a:ln>
        </p:spPr>
      </p:pic>
      <p:pic>
        <p:nvPicPr>
          <p:cNvPr id="257" name="Google Shape;257;p5"/>
          <p:cNvPicPr preferRelativeResize="0"/>
          <p:nvPr/>
        </p:nvPicPr>
        <p:blipFill rotWithShape="1">
          <a:blip r:embed="rId8">
            <a:alphaModFix/>
          </a:blip>
          <a:srcRect/>
          <a:stretch/>
        </p:blipFill>
        <p:spPr>
          <a:xfrm>
            <a:off x="1006173" y="649638"/>
            <a:ext cx="5973344" cy="4088126"/>
          </a:xfrm>
          <a:prstGeom prst="rect">
            <a:avLst/>
          </a:prstGeom>
          <a:noFill/>
          <a:ln>
            <a:noFill/>
          </a:ln>
        </p:spPr>
      </p:pic>
      <p:sp>
        <p:nvSpPr>
          <p:cNvPr id="258" name="Google Shape;258;p5"/>
          <p:cNvSpPr txBox="1"/>
          <p:nvPr/>
        </p:nvSpPr>
        <p:spPr>
          <a:xfrm>
            <a:off x="7765950" y="222400"/>
            <a:ext cx="12381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highlight>
                  <a:srgbClr val="FF00FF"/>
                </a:highlight>
                <a:latin typeface="Architects Daughter"/>
                <a:ea typeface="Architects Daughter"/>
                <a:cs typeface="Architects Daughter"/>
                <a:sym typeface="Architects Daughter"/>
              </a:rPr>
              <a:t>MEDICAL RECORD</a:t>
            </a:r>
            <a:endParaRPr sz="18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3"/>
                                        </p:tgtEl>
                                        <p:attrNameLst>
                                          <p:attrName>style.visibility</p:attrName>
                                        </p:attrNameLst>
                                      </p:cBhvr>
                                      <p:to>
                                        <p:strVal val="visible"/>
                                      </p:to>
                                    </p:set>
                                    <p:anim calcmode="lin" valueType="num">
                                      <p:cBhvr additive="base">
                                        <p:cTn id="7" dur="1000"/>
                                        <p:tgtEl>
                                          <p:spTgt spid="23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234"/>
                                        </p:tgtEl>
                                        <p:attrNameLst>
                                          <p:attrName>style.visibility</p:attrName>
                                        </p:attrNameLst>
                                      </p:cBhvr>
                                      <p:to>
                                        <p:strVal val="visible"/>
                                      </p:to>
                                    </p:set>
                                    <p:anim calcmode="lin" valueType="num">
                                      <p:cBhvr additive="base">
                                        <p:cTn id="10" dur="1000"/>
                                        <p:tgtEl>
                                          <p:spTgt spid="234"/>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235"/>
                                        </p:tgtEl>
                                        <p:attrNameLst>
                                          <p:attrName>style.visibility</p:attrName>
                                        </p:attrNameLst>
                                      </p:cBhvr>
                                      <p:to>
                                        <p:strVal val="visible"/>
                                      </p:to>
                                    </p:set>
                                    <p:anim calcmode="lin" valueType="num">
                                      <p:cBhvr additive="base">
                                        <p:cTn id="13" dur="1000"/>
                                        <p:tgtEl>
                                          <p:spTgt spid="235"/>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236"/>
                                        </p:tgtEl>
                                        <p:attrNameLst>
                                          <p:attrName>style.visibility</p:attrName>
                                        </p:attrNameLst>
                                      </p:cBhvr>
                                      <p:to>
                                        <p:strVal val="visible"/>
                                      </p:to>
                                    </p:set>
                                    <p:anim calcmode="lin" valueType="num">
                                      <p:cBhvr additive="base">
                                        <p:cTn id="16" dur="1000"/>
                                        <p:tgtEl>
                                          <p:spTgt spid="236"/>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237"/>
                                        </p:tgtEl>
                                        <p:attrNameLst>
                                          <p:attrName>style.visibility</p:attrName>
                                        </p:attrNameLst>
                                      </p:cBhvr>
                                      <p:to>
                                        <p:strVal val="visible"/>
                                      </p:to>
                                    </p:set>
                                    <p:anim calcmode="lin" valueType="num">
                                      <p:cBhvr additive="base">
                                        <p:cTn id="19" dur="1000"/>
                                        <p:tgtEl>
                                          <p:spTgt spid="23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66"/>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00FF"/>
                </a:highlight>
              </a:rPr>
              <a:t>Make a Model!</a:t>
            </a:r>
            <a:endParaRPr>
              <a:highlight>
                <a:srgbClr val="FF00FF"/>
              </a:highlight>
            </a:endParaRPr>
          </a:p>
        </p:txBody>
      </p:sp>
      <p:pic>
        <p:nvPicPr>
          <p:cNvPr id="1000" name="Google Shape;1000;p66"/>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001" name="Google Shape;1001;p66"/>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002" name="Google Shape;1002;p66"/>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003" name="Google Shape;1003;p66"/>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004" name="Google Shape;1004;p66"/>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005" name="Google Shape;1005;p66"/>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006" name="Google Shape;1006;p66"/>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007" name="Google Shape;1007;p66"/>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008" name="Google Shape;1008;p66"/>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009" name="Google Shape;1009;p66"/>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0" name="Google Shape;1010;p66">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1" name="Google Shape;1011;p66">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Trachea</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012" name="Google Shape;1012;p66">
            <a:hlinkClick r:id="" action="ppaction://noaction"/>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1013" name="Google Shape;1013;p66">
            <a:hlinkClick r:id="" action="ppaction://noaction"/>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14" name="Google Shape;1014;p66">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5" name="Google Shape;1015;p66"/>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6" name="Google Shape;1016;p66"/>
          <p:cNvSpPr txBox="1">
            <a:spLocks noGrp="1"/>
          </p:cNvSpPr>
          <p:nvPr>
            <p:ph type="ctrTitle" idx="4294967295"/>
          </p:nvPr>
        </p:nvSpPr>
        <p:spPr>
          <a:xfrm>
            <a:off x="7936400" y="18590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Diaphragm</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17" name="Google Shape;1017;p66"/>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66"/>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Lungs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19" name="Google Shape;1019;p66">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66"/>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66"/>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2" name="Google Shape;1022;p66"/>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66"/>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Pharynx</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24" name="Google Shape;1024;p66"/>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5" name="Google Shape;1025;p66">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66">
            <a:hlinkClick r:id="rId7"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Pleural cavity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27" name="Google Shape;1027;p66">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8" name="Google Shape;1028;p66"/>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029" name="Google Shape;1029;p66">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6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1" name="Google Shape;1031;p66"/>
          <p:cNvPicPr preferRelativeResize="0"/>
          <p:nvPr/>
        </p:nvPicPr>
        <p:blipFill rotWithShape="1">
          <a:blip r:embed="rId8">
            <a:alphaModFix/>
          </a:blip>
          <a:srcRect/>
          <a:stretch/>
        </p:blipFill>
        <p:spPr>
          <a:xfrm rot="5400000">
            <a:off x="2235356" y="1450625"/>
            <a:ext cx="4064100" cy="304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01"/>
                                        </p:tgtEl>
                                        <p:attrNameLst>
                                          <p:attrName>style.visibility</p:attrName>
                                        </p:attrNameLst>
                                      </p:cBhvr>
                                      <p:to>
                                        <p:strVal val="visible"/>
                                      </p:to>
                                    </p:set>
                                    <p:animEffect transition="in" filter="fade">
                                      <p:cBhvr>
                                        <p:cTn id="7" dur="400"/>
                                        <p:tgtEl>
                                          <p:spTgt spid="1001"/>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002"/>
                                        </p:tgtEl>
                                        <p:attrNameLst>
                                          <p:attrName>style.visibility</p:attrName>
                                        </p:attrNameLst>
                                      </p:cBhvr>
                                      <p:to>
                                        <p:strVal val="visible"/>
                                      </p:to>
                                    </p:set>
                                    <p:animEffect transition="in" filter="fade">
                                      <p:cBhvr>
                                        <p:cTn id="11" dur="300"/>
                                        <p:tgtEl>
                                          <p:spTgt spid="1002"/>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003"/>
                                        </p:tgtEl>
                                        <p:attrNameLst>
                                          <p:attrName>style.visibility</p:attrName>
                                        </p:attrNameLst>
                                      </p:cBhvr>
                                      <p:to>
                                        <p:strVal val="visible"/>
                                      </p:to>
                                    </p:set>
                                    <p:animEffect transition="in" filter="fade">
                                      <p:cBhvr>
                                        <p:cTn id="15" dur="300"/>
                                        <p:tgtEl>
                                          <p:spTgt spid="1003"/>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04"/>
                                        </p:tgtEl>
                                        <p:attrNameLst>
                                          <p:attrName>style.visibility</p:attrName>
                                        </p:attrNameLst>
                                      </p:cBhvr>
                                      <p:to>
                                        <p:strVal val="visible"/>
                                      </p:to>
                                    </p:set>
                                    <p:animEffect transition="in" filter="fade">
                                      <p:cBhvr>
                                        <p:cTn id="19" dur="300"/>
                                        <p:tgtEl>
                                          <p:spTgt spid="1004"/>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005"/>
                                        </p:tgtEl>
                                        <p:attrNameLst>
                                          <p:attrName>style.visibility</p:attrName>
                                        </p:attrNameLst>
                                      </p:cBhvr>
                                      <p:to>
                                        <p:strVal val="visible"/>
                                      </p:to>
                                    </p:set>
                                    <p:animEffect transition="in" filter="fade">
                                      <p:cBhvr>
                                        <p:cTn id="23" dur="300"/>
                                        <p:tgtEl>
                                          <p:spTgt spid="1005"/>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007"/>
                                        </p:tgtEl>
                                        <p:attrNameLst>
                                          <p:attrName>style.visibility</p:attrName>
                                        </p:attrNameLst>
                                      </p:cBhvr>
                                      <p:to>
                                        <p:strVal val="visible"/>
                                      </p:to>
                                    </p:set>
                                    <p:animEffect transition="in" filter="fade">
                                      <p:cBhvr>
                                        <p:cTn id="27" dur="300"/>
                                        <p:tgtEl>
                                          <p:spTgt spid="1007"/>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008"/>
                                        </p:tgtEl>
                                        <p:attrNameLst>
                                          <p:attrName>style.visibility</p:attrName>
                                        </p:attrNameLst>
                                      </p:cBhvr>
                                      <p:to>
                                        <p:strVal val="visible"/>
                                      </p:to>
                                    </p:set>
                                    <p:animEffect transition="in" filter="fade">
                                      <p:cBhvr>
                                        <p:cTn id="31" dur="300"/>
                                        <p:tgtEl>
                                          <p:spTgt spid="1008"/>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006"/>
                                        </p:tgtEl>
                                        <p:attrNameLst>
                                          <p:attrName>style.visibility</p:attrName>
                                        </p:attrNameLst>
                                      </p:cBhvr>
                                      <p:to>
                                        <p:strVal val="visible"/>
                                      </p:to>
                                    </p:set>
                                    <p:animEffect transition="in" filter="fade">
                                      <p:cBhvr>
                                        <p:cTn id="35" dur="300"/>
                                        <p:tgtEl>
                                          <p:spTgt spid="10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67"/>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More Models!</a:t>
            </a:r>
            <a:endParaRPr/>
          </a:p>
        </p:txBody>
      </p:sp>
      <p:pic>
        <p:nvPicPr>
          <p:cNvPr id="1037" name="Google Shape;1037;p67"/>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038" name="Google Shape;1038;p67"/>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039" name="Google Shape;1039;p67"/>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040" name="Google Shape;1040;p67"/>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041" name="Google Shape;1041;p67"/>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042" name="Google Shape;1042;p67"/>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043" name="Google Shape;1043;p67"/>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044" name="Google Shape;1044;p67"/>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045" name="Google Shape;1045;p67"/>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046" name="Google Shape;1046;p67"/>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7" name="Google Shape;1047;p67">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8" name="Google Shape;1048;p67">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Skeleton</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049" name="Google Shape;1049;p67">
            <a:hlinkClick r:id="" action="ppaction://noaction"/>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1050" name="Google Shape;1050;p67">
            <a:hlinkClick r:id="" action="ppaction://noaction"/>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51" name="Google Shape;1051;p67">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67"/>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67"/>
          <p:cNvSpPr txBox="1">
            <a:spLocks noGrp="1"/>
          </p:cNvSpPr>
          <p:nvPr>
            <p:ph type="ctrTitle" idx="4294967295"/>
          </p:nvPr>
        </p:nvSpPr>
        <p:spPr>
          <a:xfrm>
            <a:off x="785355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Reproductive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54" name="Google Shape;1054;p67"/>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5" name="Google Shape;1055;p67"/>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Brain</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56" name="Google Shape;1056;p67">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7" name="Google Shape;1057;p67"/>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8" name="Google Shape;1058;p67"/>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9" name="Google Shape;1059;p67"/>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0" name="Google Shape;1060;p67"/>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Skin</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61" name="Google Shape;1061;p67"/>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2" name="Google Shape;1062;p67">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3" name="Google Shape;1063;p67">
            <a:hlinkClick r:id="rId7"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Urinary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64" name="Google Shape;1064;p67">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5" name="Google Shape;1065;p67"/>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066" name="Google Shape;1066;p6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7" name="Google Shape;1067;p6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8" name="Google Shape;1068;p67"/>
          <p:cNvPicPr preferRelativeResize="0"/>
          <p:nvPr/>
        </p:nvPicPr>
        <p:blipFill rotWithShape="1">
          <a:blip r:embed="rId8">
            <a:alphaModFix/>
          </a:blip>
          <a:srcRect/>
          <a:stretch/>
        </p:blipFill>
        <p:spPr>
          <a:xfrm>
            <a:off x="3300602" y="825348"/>
            <a:ext cx="3010800" cy="4216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400"/>
                                        <p:tgtEl>
                                          <p:spTgt spid="1038"/>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039"/>
                                        </p:tgtEl>
                                        <p:attrNameLst>
                                          <p:attrName>style.visibility</p:attrName>
                                        </p:attrNameLst>
                                      </p:cBhvr>
                                      <p:to>
                                        <p:strVal val="visible"/>
                                      </p:to>
                                    </p:set>
                                    <p:animEffect transition="in" filter="fade">
                                      <p:cBhvr>
                                        <p:cTn id="11" dur="300"/>
                                        <p:tgtEl>
                                          <p:spTgt spid="1039"/>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040"/>
                                        </p:tgtEl>
                                        <p:attrNameLst>
                                          <p:attrName>style.visibility</p:attrName>
                                        </p:attrNameLst>
                                      </p:cBhvr>
                                      <p:to>
                                        <p:strVal val="visible"/>
                                      </p:to>
                                    </p:set>
                                    <p:animEffect transition="in" filter="fade">
                                      <p:cBhvr>
                                        <p:cTn id="15" dur="300"/>
                                        <p:tgtEl>
                                          <p:spTgt spid="1040"/>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41"/>
                                        </p:tgtEl>
                                        <p:attrNameLst>
                                          <p:attrName>style.visibility</p:attrName>
                                        </p:attrNameLst>
                                      </p:cBhvr>
                                      <p:to>
                                        <p:strVal val="visible"/>
                                      </p:to>
                                    </p:set>
                                    <p:animEffect transition="in" filter="fade">
                                      <p:cBhvr>
                                        <p:cTn id="19" dur="300"/>
                                        <p:tgtEl>
                                          <p:spTgt spid="1041"/>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042"/>
                                        </p:tgtEl>
                                        <p:attrNameLst>
                                          <p:attrName>style.visibility</p:attrName>
                                        </p:attrNameLst>
                                      </p:cBhvr>
                                      <p:to>
                                        <p:strVal val="visible"/>
                                      </p:to>
                                    </p:set>
                                    <p:animEffect transition="in" filter="fade">
                                      <p:cBhvr>
                                        <p:cTn id="23" dur="300"/>
                                        <p:tgtEl>
                                          <p:spTgt spid="1042"/>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044"/>
                                        </p:tgtEl>
                                        <p:attrNameLst>
                                          <p:attrName>style.visibility</p:attrName>
                                        </p:attrNameLst>
                                      </p:cBhvr>
                                      <p:to>
                                        <p:strVal val="visible"/>
                                      </p:to>
                                    </p:set>
                                    <p:animEffect transition="in" filter="fade">
                                      <p:cBhvr>
                                        <p:cTn id="27" dur="300"/>
                                        <p:tgtEl>
                                          <p:spTgt spid="1044"/>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045"/>
                                        </p:tgtEl>
                                        <p:attrNameLst>
                                          <p:attrName>style.visibility</p:attrName>
                                        </p:attrNameLst>
                                      </p:cBhvr>
                                      <p:to>
                                        <p:strVal val="visible"/>
                                      </p:to>
                                    </p:set>
                                    <p:animEffect transition="in" filter="fade">
                                      <p:cBhvr>
                                        <p:cTn id="31" dur="300"/>
                                        <p:tgtEl>
                                          <p:spTgt spid="1045"/>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043"/>
                                        </p:tgtEl>
                                        <p:attrNameLst>
                                          <p:attrName>style.visibility</p:attrName>
                                        </p:attrNameLst>
                                      </p:cBhvr>
                                      <p:to>
                                        <p:strVal val="visible"/>
                                      </p:to>
                                    </p:set>
                                    <p:animEffect transition="in" filter="fade">
                                      <p:cBhvr>
                                        <p:cTn id="35" dur="300"/>
                                        <p:tgtEl>
                                          <p:spTgt spid="1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68"/>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t>Creepy Baby Doll :)</a:t>
            </a:r>
            <a:endParaRPr/>
          </a:p>
        </p:txBody>
      </p:sp>
      <p:pic>
        <p:nvPicPr>
          <p:cNvPr id="1074" name="Google Shape;1074;p68"/>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075" name="Google Shape;1075;p68"/>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076" name="Google Shape;1076;p68"/>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077" name="Google Shape;1077;p68"/>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078" name="Google Shape;1078;p68"/>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079" name="Google Shape;1079;p68"/>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080" name="Google Shape;1080;p68"/>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081" name="Google Shape;1081;p68"/>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082" name="Google Shape;1082;p68"/>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083" name="Google Shape;1083;p68"/>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4" name="Google Shape;1084;p68">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5" name="Google Shape;1085;p68">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Planes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086" name="Google Shape;1086;p68">
            <a:hlinkClick r:id="" action="ppaction://noaction"/>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1087" name="Google Shape;1087;p68">
            <a:hlinkClick r:id="" action="ppaction://noaction"/>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88" name="Google Shape;1088;p68">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9" name="Google Shape;1089;p68"/>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0" name="Google Shape;1090;p68"/>
          <p:cNvSpPr txBox="1">
            <a:spLocks noGrp="1"/>
          </p:cNvSpPr>
          <p:nvPr>
            <p:ph type="ctrTitle" idx="4294967295"/>
          </p:nvPr>
        </p:nvSpPr>
        <p:spPr>
          <a:xfrm>
            <a:off x="785355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Cavities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91" name="Google Shape;1091;p68"/>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2" name="Google Shape;1092;p68"/>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Regions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93" name="Google Shape;1093;p68">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68"/>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p68"/>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6" name="Google Shape;1096;p68"/>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7" name="Google Shape;1097;p68"/>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Directional</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098" name="Google Shape;1098;p68"/>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9" name="Google Shape;1099;p68">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0" name="Google Shape;1100;p68">
            <a:hlinkClick r:id="rId7"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Quadrants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01" name="Google Shape;1101;p68">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2" name="Google Shape;1102;p68"/>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103" name="Google Shape;1103;p68">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4" name="Google Shape;1104;p6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5" name="Google Shape;1105;p68"/>
          <p:cNvPicPr preferRelativeResize="0"/>
          <p:nvPr/>
        </p:nvPicPr>
        <p:blipFill rotWithShape="1">
          <a:blip r:embed="rId8">
            <a:alphaModFix/>
          </a:blip>
          <a:srcRect/>
          <a:stretch/>
        </p:blipFill>
        <p:spPr>
          <a:xfrm>
            <a:off x="2819238" y="1047750"/>
            <a:ext cx="2895763" cy="3861017"/>
          </a:xfrm>
          <a:prstGeom prst="rect">
            <a:avLst/>
          </a:prstGeom>
          <a:noFill/>
          <a:ln>
            <a:noFill/>
          </a:ln>
          <a:effectLst>
            <a:outerShdw blurRad="228600" dist="50800" dir="5400000" algn="tl" rotWithShape="0">
              <a:srgbClr val="000000">
                <a:alpha val="52941"/>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5"/>
                                        </p:tgtEl>
                                        <p:attrNameLst>
                                          <p:attrName>style.visibility</p:attrName>
                                        </p:attrNameLst>
                                      </p:cBhvr>
                                      <p:to>
                                        <p:strVal val="visible"/>
                                      </p:to>
                                    </p:set>
                                    <p:animEffect transition="in" filter="fade">
                                      <p:cBhvr>
                                        <p:cTn id="7" dur="400"/>
                                        <p:tgtEl>
                                          <p:spTgt spid="1075"/>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076"/>
                                        </p:tgtEl>
                                        <p:attrNameLst>
                                          <p:attrName>style.visibility</p:attrName>
                                        </p:attrNameLst>
                                      </p:cBhvr>
                                      <p:to>
                                        <p:strVal val="visible"/>
                                      </p:to>
                                    </p:set>
                                    <p:animEffect transition="in" filter="fade">
                                      <p:cBhvr>
                                        <p:cTn id="11" dur="300"/>
                                        <p:tgtEl>
                                          <p:spTgt spid="1076"/>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077"/>
                                        </p:tgtEl>
                                        <p:attrNameLst>
                                          <p:attrName>style.visibility</p:attrName>
                                        </p:attrNameLst>
                                      </p:cBhvr>
                                      <p:to>
                                        <p:strVal val="visible"/>
                                      </p:to>
                                    </p:set>
                                    <p:animEffect transition="in" filter="fade">
                                      <p:cBhvr>
                                        <p:cTn id="15" dur="300"/>
                                        <p:tgtEl>
                                          <p:spTgt spid="1077"/>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78"/>
                                        </p:tgtEl>
                                        <p:attrNameLst>
                                          <p:attrName>style.visibility</p:attrName>
                                        </p:attrNameLst>
                                      </p:cBhvr>
                                      <p:to>
                                        <p:strVal val="visible"/>
                                      </p:to>
                                    </p:set>
                                    <p:animEffect transition="in" filter="fade">
                                      <p:cBhvr>
                                        <p:cTn id="19" dur="300"/>
                                        <p:tgtEl>
                                          <p:spTgt spid="1078"/>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079"/>
                                        </p:tgtEl>
                                        <p:attrNameLst>
                                          <p:attrName>style.visibility</p:attrName>
                                        </p:attrNameLst>
                                      </p:cBhvr>
                                      <p:to>
                                        <p:strVal val="visible"/>
                                      </p:to>
                                    </p:set>
                                    <p:animEffect transition="in" filter="fade">
                                      <p:cBhvr>
                                        <p:cTn id="23" dur="300"/>
                                        <p:tgtEl>
                                          <p:spTgt spid="1079"/>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081"/>
                                        </p:tgtEl>
                                        <p:attrNameLst>
                                          <p:attrName>style.visibility</p:attrName>
                                        </p:attrNameLst>
                                      </p:cBhvr>
                                      <p:to>
                                        <p:strVal val="visible"/>
                                      </p:to>
                                    </p:set>
                                    <p:animEffect transition="in" filter="fade">
                                      <p:cBhvr>
                                        <p:cTn id="27" dur="300"/>
                                        <p:tgtEl>
                                          <p:spTgt spid="1081"/>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082"/>
                                        </p:tgtEl>
                                        <p:attrNameLst>
                                          <p:attrName>style.visibility</p:attrName>
                                        </p:attrNameLst>
                                      </p:cBhvr>
                                      <p:to>
                                        <p:strVal val="visible"/>
                                      </p:to>
                                    </p:set>
                                    <p:animEffect transition="in" filter="fade">
                                      <p:cBhvr>
                                        <p:cTn id="31" dur="300"/>
                                        <p:tgtEl>
                                          <p:spTgt spid="1082"/>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080"/>
                                        </p:tgtEl>
                                        <p:attrNameLst>
                                          <p:attrName>style.visibility</p:attrName>
                                        </p:attrNameLst>
                                      </p:cBhvr>
                                      <p:to>
                                        <p:strVal val="visible"/>
                                      </p:to>
                                    </p:set>
                                    <p:animEffect transition="in" filter="fade">
                                      <p:cBhvr>
                                        <p:cTn id="35" dur="300"/>
                                        <p:tgtEl>
                                          <p:spTgt spid="1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69"/>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00FF"/>
                </a:highlight>
              </a:rPr>
              <a:t>Pinterest Ideas</a:t>
            </a:r>
            <a:endParaRPr>
              <a:highlight>
                <a:srgbClr val="FF00FF"/>
              </a:highlight>
            </a:endParaRPr>
          </a:p>
        </p:txBody>
      </p:sp>
      <p:pic>
        <p:nvPicPr>
          <p:cNvPr id="1111" name="Google Shape;1111;p69"/>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112" name="Google Shape;1112;p69"/>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113" name="Google Shape;1113;p69"/>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114" name="Google Shape;1114;p69"/>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115" name="Google Shape;1115;p69"/>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116" name="Google Shape;1116;p69"/>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117" name="Google Shape;1117;p69"/>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118" name="Google Shape;1118;p69"/>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119" name="Google Shape;1119;p69"/>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120" name="Google Shape;1120;p69"/>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1" name="Google Shape;1121;p69">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2" name="Google Shape;1122;p69">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Planes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123" name="Google Shape;1123;p69">
            <a:hlinkClick r:id="" action="ppaction://noaction"/>
          </p:cNvPr>
          <p:cNvPicPr preferRelativeResize="0"/>
          <p:nvPr/>
        </p:nvPicPr>
        <p:blipFill rotWithShape="1">
          <a:blip r:embed="rId6">
            <a:alphaModFix/>
          </a:blip>
          <a:srcRect l="32001" t="19826" r="39797" b="9790"/>
          <a:stretch/>
        </p:blipFill>
        <p:spPr>
          <a:xfrm rot="-5400000">
            <a:off x="7824899" y="-395073"/>
            <a:ext cx="1138850" cy="2132297"/>
          </a:xfrm>
          <a:prstGeom prst="rect">
            <a:avLst/>
          </a:prstGeom>
          <a:noFill/>
          <a:ln>
            <a:noFill/>
          </a:ln>
        </p:spPr>
      </p:pic>
      <p:sp>
        <p:nvSpPr>
          <p:cNvPr id="1124" name="Google Shape;1124;p69">
            <a:hlinkClick r:id="" action="ppaction://noaction"/>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25" name="Google Shape;1125;p69">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p69"/>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69"/>
          <p:cNvSpPr txBox="1">
            <a:spLocks noGrp="1"/>
          </p:cNvSpPr>
          <p:nvPr>
            <p:ph type="ctrTitle" idx="4294967295"/>
          </p:nvPr>
        </p:nvSpPr>
        <p:spPr>
          <a:xfrm>
            <a:off x="785355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Cavities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28" name="Google Shape;1128;p69"/>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69"/>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Regions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30" name="Google Shape;1130;p69">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69"/>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2" name="Google Shape;1132;p69"/>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p69"/>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69"/>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Directional</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35" name="Google Shape;1135;p69"/>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6" name="Google Shape;1136;p69">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7" name="Google Shape;1137;p69">
            <a:hlinkClick r:id="rId7"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Quadrants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38" name="Google Shape;1138;p69">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39" name="Google Shape;1139;p69"/>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140" name="Google Shape;1140;p69">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1" name="Google Shape;1141;p6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2" name="Google Shape;1142;p69"/>
          <p:cNvPicPr preferRelativeResize="0"/>
          <p:nvPr/>
        </p:nvPicPr>
        <p:blipFill rotWithShape="1">
          <a:blip r:embed="rId8">
            <a:alphaModFix/>
          </a:blip>
          <a:srcRect/>
          <a:stretch/>
        </p:blipFill>
        <p:spPr>
          <a:xfrm rot="-526493">
            <a:off x="452388" y="1665600"/>
            <a:ext cx="3069030" cy="2372201"/>
          </a:xfrm>
          <a:prstGeom prst="rect">
            <a:avLst/>
          </a:prstGeom>
          <a:noFill/>
          <a:ln>
            <a:noFill/>
          </a:ln>
        </p:spPr>
      </p:pic>
      <p:pic>
        <p:nvPicPr>
          <p:cNvPr id="1143" name="Google Shape;1143;p69"/>
          <p:cNvPicPr preferRelativeResize="0"/>
          <p:nvPr/>
        </p:nvPicPr>
        <p:blipFill rotWithShape="1">
          <a:blip r:embed="rId9">
            <a:alphaModFix/>
          </a:blip>
          <a:srcRect/>
          <a:stretch/>
        </p:blipFill>
        <p:spPr>
          <a:xfrm>
            <a:off x="4034988" y="1201731"/>
            <a:ext cx="2942587" cy="380936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400"/>
                                        <p:tgtEl>
                                          <p:spTgt spid="1112"/>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113"/>
                                        </p:tgtEl>
                                        <p:attrNameLst>
                                          <p:attrName>style.visibility</p:attrName>
                                        </p:attrNameLst>
                                      </p:cBhvr>
                                      <p:to>
                                        <p:strVal val="visible"/>
                                      </p:to>
                                    </p:set>
                                    <p:animEffect transition="in" filter="fade">
                                      <p:cBhvr>
                                        <p:cTn id="11" dur="300"/>
                                        <p:tgtEl>
                                          <p:spTgt spid="1113"/>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114"/>
                                        </p:tgtEl>
                                        <p:attrNameLst>
                                          <p:attrName>style.visibility</p:attrName>
                                        </p:attrNameLst>
                                      </p:cBhvr>
                                      <p:to>
                                        <p:strVal val="visible"/>
                                      </p:to>
                                    </p:set>
                                    <p:animEffect transition="in" filter="fade">
                                      <p:cBhvr>
                                        <p:cTn id="15" dur="300"/>
                                        <p:tgtEl>
                                          <p:spTgt spid="111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115"/>
                                        </p:tgtEl>
                                        <p:attrNameLst>
                                          <p:attrName>style.visibility</p:attrName>
                                        </p:attrNameLst>
                                      </p:cBhvr>
                                      <p:to>
                                        <p:strVal val="visible"/>
                                      </p:to>
                                    </p:set>
                                    <p:animEffect transition="in" filter="fade">
                                      <p:cBhvr>
                                        <p:cTn id="19" dur="300"/>
                                        <p:tgtEl>
                                          <p:spTgt spid="1115"/>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116"/>
                                        </p:tgtEl>
                                        <p:attrNameLst>
                                          <p:attrName>style.visibility</p:attrName>
                                        </p:attrNameLst>
                                      </p:cBhvr>
                                      <p:to>
                                        <p:strVal val="visible"/>
                                      </p:to>
                                    </p:set>
                                    <p:animEffect transition="in" filter="fade">
                                      <p:cBhvr>
                                        <p:cTn id="23" dur="300"/>
                                        <p:tgtEl>
                                          <p:spTgt spid="1116"/>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118"/>
                                        </p:tgtEl>
                                        <p:attrNameLst>
                                          <p:attrName>style.visibility</p:attrName>
                                        </p:attrNameLst>
                                      </p:cBhvr>
                                      <p:to>
                                        <p:strVal val="visible"/>
                                      </p:to>
                                    </p:set>
                                    <p:animEffect transition="in" filter="fade">
                                      <p:cBhvr>
                                        <p:cTn id="27" dur="300"/>
                                        <p:tgtEl>
                                          <p:spTgt spid="1118"/>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119"/>
                                        </p:tgtEl>
                                        <p:attrNameLst>
                                          <p:attrName>style.visibility</p:attrName>
                                        </p:attrNameLst>
                                      </p:cBhvr>
                                      <p:to>
                                        <p:strVal val="visible"/>
                                      </p:to>
                                    </p:set>
                                    <p:animEffect transition="in" filter="fade">
                                      <p:cBhvr>
                                        <p:cTn id="31" dur="300"/>
                                        <p:tgtEl>
                                          <p:spTgt spid="1119"/>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117"/>
                                        </p:tgtEl>
                                        <p:attrNameLst>
                                          <p:attrName>style.visibility</p:attrName>
                                        </p:attrNameLst>
                                      </p:cBhvr>
                                      <p:to>
                                        <p:strVal val="visible"/>
                                      </p:to>
                                    </p:set>
                                    <p:animEffect transition="in" filter="fade">
                                      <p:cBhvr>
                                        <p:cTn id="35" dur="3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70"/>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00FF"/>
                </a:highlight>
              </a:rPr>
              <a:t>Pinterest Ideas</a:t>
            </a:r>
            <a:endParaRPr>
              <a:highlight>
                <a:srgbClr val="FF00FF"/>
              </a:highlight>
            </a:endParaRPr>
          </a:p>
        </p:txBody>
      </p:sp>
      <p:pic>
        <p:nvPicPr>
          <p:cNvPr id="1149" name="Google Shape;1149;p70"/>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150" name="Google Shape;1150;p70"/>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151" name="Google Shape;1151;p70"/>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152" name="Google Shape;1152;p70"/>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153" name="Google Shape;1153;p70"/>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154" name="Google Shape;1154;p70"/>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155" name="Google Shape;1155;p70"/>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156" name="Google Shape;1156;p70"/>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157" name="Google Shape;1157;p70"/>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158" name="Google Shape;1158;p70"/>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9" name="Google Shape;1159;p70">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70">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Planes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161" name="Google Shape;1161;p70">
            <a:hlinkClick r:id="" action="ppaction://noaction"/>
          </p:cNvPr>
          <p:cNvPicPr preferRelativeResize="0"/>
          <p:nvPr/>
        </p:nvPicPr>
        <p:blipFill rotWithShape="1">
          <a:blip r:embed="rId6">
            <a:alphaModFix/>
          </a:blip>
          <a:srcRect l="32001" t="19826" r="39797" b="9790"/>
          <a:stretch/>
        </p:blipFill>
        <p:spPr>
          <a:xfrm rot="-5400000">
            <a:off x="7824899" y="-395073"/>
            <a:ext cx="1138850" cy="2132297"/>
          </a:xfrm>
          <a:prstGeom prst="rect">
            <a:avLst/>
          </a:prstGeom>
          <a:noFill/>
          <a:ln>
            <a:noFill/>
          </a:ln>
        </p:spPr>
      </p:pic>
      <p:sp>
        <p:nvSpPr>
          <p:cNvPr id="1162" name="Google Shape;1162;p70">
            <a:hlinkClick r:id="" action="ppaction://noaction"/>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63" name="Google Shape;1163;p70">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4" name="Google Shape;1164;p70"/>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5" name="Google Shape;1165;p70"/>
          <p:cNvSpPr txBox="1">
            <a:spLocks noGrp="1"/>
          </p:cNvSpPr>
          <p:nvPr>
            <p:ph type="ctrTitle" idx="4294967295"/>
          </p:nvPr>
        </p:nvSpPr>
        <p:spPr>
          <a:xfrm>
            <a:off x="785355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Cavities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66" name="Google Shape;1166;p70"/>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p70"/>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Regions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68" name="Google Shape;1168;p70">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9" name="Google Shape;1169;p70"/>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70"/>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1" name="Google Shape;1171;p70"/>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2" name="Google Shape;1172;p70"/>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Directional</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73" name="Google Shape;1173;p70"/>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70">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5" name="Google Shape;1175;p70">
            <a:hlinkClick r:id="rId7"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Quadrants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176" name="Google Shape;1176;p70">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7" name="Google Shape;1177;p70"/>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178" name="Google Shape;1178;p70">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9" name="Google Shape;1179;p7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0" name="Google Shape;1180;p70"/>
          <p:cNvPicPr preferRelativeResize="0"/>
          <p:nvPr/>
        </p:nvPicPr>
        <p:blipFill rotWithShape="1">
          <a:blip r:embed="rId8">
            <a:alphaModFix/>
          </a:blip>
          <a:srcRect t="6523" b="26222"/>
          <a:stretch/>
        </p:blipFill>
        <p:spPr>
          <a:xfrm>
            <a:off x="4949850" y="1138012"/>
            <a:ext cx="3975649" cy="3459098"/>
          </a:xfrm>
          <a:prstGeom prst="rect">
            <a:avLst/>
          </a:prstGeom>
          <a:noFill/>
          <a:ln>
            <a:noFill/>
          </a:ln>
        </p:spPr>
      </p:pic>
      <p:pic>
        <p:nvPicPr>
          <p:cNvPr id="1181" name="Google Shape;1181;p70"/>
          <p:cNvPicPr preferRelativeResize="0"/>
          <p:nvPr/>
        </p:nvPicPr>
        <p:blipFill rotWithShape="1">
          <a:blip r:embed="rId9">
            <a:alphaModFix/>
          </a:blip>
          <a:srcRect t="6578" b="7396"/>
          <a:stretch/>
        </p:blipFill>
        <p:spPr>
          <a:xfrm>
            <a:off x="473488" y="908075"/>
            <a:ext cx="3975625" cy="41510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50"/>
                                        </p:tgtEl>
                                        <p:attrNameLst>
                                          <p:attrName>style.visibility</p:attrName>
                                        </p:attrNameLst>
                                      </p:cBhvr>
                                      <p:to>
                                        <p:strVal val="visible"/>
                                      </p:to>
                                    </p:set>
                                    <p:animEffect transition="in" filter="fade">
                                      <p:cBhvr>
                                        <p:cTn id="7" dur="400"/>
                                        <p:tgtEl>
                                          <p:spTgt spid="1150"/>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151"/>
                                        </p:tgtEl>
                                        <p:attrNameLst>
                                          <p:attrName>style.visibility</p:attrName>
                                        </p:attrNameLst>
                                      </p:cBhvr>
                                      <p:to>
                                        <p:strVal val="visible"/>
                                      </p:to>
                                    </p:set>
                                    <p:animEffect transition="in" filter="fade">
                                      <p:cBhvr>
                                        <p:cTn id="11" dur="300"/>
                                        <p:tgtEl>
                                          <p:spTgt spid="1151"/>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152"/>
                                        </p:tgtEl>
                                        <p:attrNameLst>
                                          <p:attrName>style.visibility</p:attrName>
                                        </p:attrNameLst>
                                      </p:cBhvr>
                                      <p:to>
                                        <p:strVal val="visible"/>
                                      </p:to>
                                    </p:set>
                                    <p:animEffect transition="in" filter="fade">
                                      <p:cBhvr>
                                        <p:cTn id="15" dur="300"/>
                                        <p:tgtEl>
                                          <p:spTgt spid="1152"/>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153"/>
                                        </p:tgtEl>
                                        <p:attrNameLst>
                                          <p:attrName>style.visibility</p:attrName>
                                        </p:attrNameLst>
                                      </p:cBhvr>
                                      <p:to>
                                        <p:strVal val="visible"/>
                                      </p:to>
                                    </p:set>
                                    <p:animEffect transition="in" filter="fade">
                                      <p:cBhvr>
                                        <p:cTn id="19" dur="300"/>
                                        <p:tgtEl>
                                          <p:spTgt spid="1153"/>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154"/>
                                        </p:tgtEl>
                                        <p:attrNameLst>
                                          <p:attrName>style.visibility</p:attrName>
                                        </p:attrNameLst>
                                      </p:cBhvr>
                                      <p:to>
                                        <p:strVal val="visible"/>
                                      </p:to>
                                    </p:set>
                                    <p:animEffect transition="in" filter="fade">
                                      <p:cBhvr>
                                        <p:cTn id="23" dur="300"/>
                                        <p:tgtEl>
                                          <p:spTgt spid="1154"/>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156"/>
                                        </p:tgtEl>
                                        <p:attrNameLst>
                                          <p:attrName>style.visibility</p:attrName>
                                        </p:attrNameLst>
                                      </p:cBhvr>
                                      <p:to>
                                        <p:strVal val="visible"/>
                                      </p:to>
                                    </p:set>
                                    <p:animEffect transition="in" filter="fade">
                                      <p:cBhvr>
                                        <p:cTn id="27" dur="300"/>
                                        <p:tgtEl>
                                          <p:spTgt spid="1156"/>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157"/>
                                        </p:tgtEl>
                                        <p:attrNameLst>
                                          <p:attrName>style.visibility</p:attrName>
                                        </p:attrNameLst>
                                      </p:cBhvr>
                                      <p:to>
                                        <p:strVal val="visible"/>
                                      </p:to>
                                    </p:set>
                                    <p:animEffect transition="in" filter="fade">
                                      <p:cBhvr>
                                        <p:cTn id="31" dur="300"/>
                                        <p:tgtEl>
                                          <p:spTgt spid="1157"/>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155"/>
                                        </p:tgtEl>
                                        <p:attrNameLst>
                                          <p:attrName>style.visibility</p:attrName>
                                        </p:attrNameLst>
                                      </p:cBhvr>
                                      <p:to>
                                        <p:strVal val="visible"/>
                                      </p:to>
                                    </p:set>
                                    <p:animEffect transition="in" filter="fade">
                                      <p:cBhvr>
                                        <p:cTn id="35" dur="300"/>
                                        <p:tgtEl>
                                          <p:spTgt spid="1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g24ba7e94a6d_0_1"/>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a:highlight>
                  <a:srgbClr val="FF00FF"/>
                </a:highlight>
              </a:rPr>
              <a:t>Pinterest Ideas</a:t>
            </a:r>
            <a:endParaRPr>
              <a:highlight>
                <a:srgbClr val="FF00FF"/>
              </a:highlight>
            </a:endParaRPr>
          </a:p>
        </p:txBody>
      </p:sp>
      <p:pic>
        <p:nvPicPr>
          <p:cNvPr id="1187" name="Google Shape;1187;g24ba7e94a6d_0_1"/>
          <p:cNvPicPr preferRelativeResize="0"/>
          <p:nvPr/>
        </p:nvPicPr>
        <p:blipFill rotWithShape="1">
          <a:blip r:embed="rId3">
            <a:alphaModFix/>
          </a:blip>
          <a:srcRect/>
          <a:stretch/>
        </p:blipFill>
        <p:spPr>
          <a:xfrm>
            <a:off x="155475" y="421775"/>
            <a:ext cx="477207" cy="486301"/>
          </a:xfrm>
          <a:prstGeom prst="rect">
            <a:avLst/>
          </a:prstGeom>
          <a:noFill/>
          <a:ln>
            <a:noFill/>
          </a:ln>
        </p:spPr>
      </p:pic>
      <p:pic>
        <p:nvPicPr>
          <p:cNvPr id="1188" name="Google Shape;1188;g24ba7e94a6d_0_1"/>
          <p:cNvPicPr preferRelativeResize="0"/>
          <p:nvPr/>
        </p:nvPicPr>
        <p:blipFill rotWithShape="1">
          <a:blip r:embed="rId4">
            <a:alphaModFix/>
          </a:blip>
          <a:srcRect/>
          <a:stretch/>
        </p:blipFill>
        <p:spPr>
          <a:xfrm>
            <a:off x="1440626" y="1986800"/>
            <a:ext cx="353198" cy="359400"/>
          </a:xfrm>
          <a:prstGeom prst="rect">
            <a:avLst/>
          </a:prstGeom>
          <a:noFill/>
          <a:ln>
            <a:noFill/>
          </a:ln>
        </p:spPr>
      </p:pic>
      <p:pic>
        <p:nvPicPr>
          <p:cNvPr id="1189" name="Google Shape;1189;g24ba7e94a6d_0_1"/>
          <p:cNvPicPr preferRelativeResize="0"/>
          <p:nvPr/>
        </p:nvPicPr>
        <p:blipFill rotWithShape="1">
          <a:blip r:embed="rId4">
            <a:alphaModFix/>
          </a:blip>
          <a:srcRect/>
          <a:stretch/>
        </p:blipFill>
        <p:spPr>
          <a:xfrm>
            <a:off x="2390201" y="2482325"/>
            <a:ext cx="353198" cy="359400"/>
          </a:xfrm>
          <a:prstGeom prst="rect">
            <a:avLst/>
          </a:prstGeom>
          <a:noFill/>
          <a:ln>
            <a:noFill/>
          </a:ln>
        </p:spPr>
      </p:pic>
      <p:pic>
        <p:nvPicPr>
          <p:cNvPr id="1190" name="Google Shape;1190;g24ba7e94a6d_0_1"/>
          <p:cNvPicPr preferRelativeResize="0"/>
          <p:nvPr/>
        </p:nvPicPr>
        <p:blipFill rotWithShape="1">
          <a:blip r:embed="rId4">
            <a:alphaModFix/>
          </a:blip>
          <a:srcRect/>
          <a:stretch/>
        </p:blipFill>
        <p:spPr>
          <a:xfrm>
            <a:off x="2284701" y="3769500"/>
            <a:ext cx="353198" cy="359400"/>
          </a:xfrm>
          <a:prstGeom prst="rect">
            <a:avLst/>
          </a:prstGeom>
          <a:noFill/>
          <a:ln>
            <a:noFill/>
          </a:ln>
        </p:spPr>
      </p:pic>
      <p:pic>
        <p:nvPicPr>
          <p:cNvPr id="1191" name="Google Shape;1191;g24ba7e94a6d_0_1"/>
          <p:cNvPicPr preferRelativeResize="0"/>
          <p:nvPr/>
        </p:nvPicPr>
        <p:blipFill rotWithShape="1">
          <a:blip r:embed="rId4">
            <a:alphaModFix/>
          </a:blip>
          <a:srcRect/>
          <a:stretch/>
        </p:blipFill>
        <p:spPr>
          <a:xfrm>
            <a:off x="3635176" y="2595375"/>
            <a:ext cx="353198" cy="359400"/>
          </a:xfrm>
          <a:prstGeom prst="rect">
            <a:avLst/>
          </a:prstGeom>
          <a:noFill/>
          <a:ln>
            <a:noFill/>
          </a:ln>
        </p:spPr>
      </p:pic>
      <p:pic>
        <p:nvPicPr>
          <p:cNvPr id="1192" name="Google Shape;1192;g24ba7e94a6d_0_1"/>
          <p:cNvPicPr preferRelativeResize="0"/>
          <p:nvPr/>
        </p:nvPicPr>
        <p:blipFill rotWithShape="1">
          <a:blip r:embed="rId4">
            <a:alphaModFix/>
          </a:blip>
          <a:srcRect/>
          <a:stretch/>
        </p:blipFill>
        <p:spPr>
          <a:xfrm>
            <a:off x="3761801" y="3091250"/>
            <a:ext cx="353198" cy="359400"/>
          </a:xfrm>
          <a:prstGeom prst="rect">
            <a:avLst/>
          </a:prstGeom>
          <a:noFill/>
          <a:ln>
            <a:noFill/>
          </a:ln>
        </p:spPr>
      </p:pic>
      <p:pic>
        <p:nvPicPr>
          <p:cNvPr id="1193" name="Google Shape;1193;g24ba7e94a6d_0_1"/>
          <p:cNvPicPr preferRelativeResize="0"/>
          <p:nvPr/>
        </p:nvPicPr>
        <p:blipFill rotWithShape="1">
          <a:blip r:embed="rId4">
            <a:alphaModFix/>
          </a:blip>
          <a:srcRect/>
          <a:stretch/>
        </p:blipFill>
        <p:spPr>
          <a:xfrm>
            <a:off x="5766451" y="4040825"/>
            <a:ext cx="353198" cy="359400"/>
          </a:xfrm>
          <a:prstGeom prst="rect">
            <a:avLst/>
          </a:prstGeom>
          <a:noFill/>
          <a:ln>
            <a:noFill/>
          </a:ln>
        </p:spPr>
      </p:pic>
      <p:pic>
        <p:nvPicPr>
          <p:cNvPr id="1194" name="Google Shape;1194;g24ba7e94a6d_0_1"/>
          <p:cNvPicPr preferRelativeResize="0"/>
          <p:nvPr/>
        </p:nvPicPr>
        <p:blipFill rotWithShape="1">
          <a:blip r:embed="rId4">
            <a:alphaModFix/>
          </a:blip>
          <a:srcRect/>
          <a:stretch/>
        </p:blipFill>
        <p:spPr>
          <a:xfrm>
            <a:off x="4395401" y="2411900"/>
            <a:ext cx="353198" cy="359400"/>
          </a:xfrm>
          <a:prstGeom prst="rect">
            <a:avLst/>
          </a:prstGeom>
          <a:noFill/>
          <a:ln>
            <a:noFill/>
          </a:ln>
        </p:spPr>
      </p:pic>
      <p:pic>
        <p:nvPicPr>
          <p:cNvPr id="1195" name="Google Shape;1195;g24ba7e94a6d_0_1"/>
          <p:cNvPicPr preferRelativeResize="0"/>
          <p:nvPr/>
        </p:nvPicPr>
        <p:blipFill rotWithShape="1">
          <a:blip r:embed="rId4">
            <a:alphaModFix/>
          </a:blip>
          <a:srcRect/>
          <a:stretch/>
        </p:blipFill>
        <p:spPr>
          <a:xfrm>
            <a:off x="2960501" y="1601700"/>
            <a:ext cx="353198" cy="359400"/>
          </a:xfrm>
          <a:prstGeom prst="rect">
            <a:avLst/>
          </a:prstGeom>
          <a:noFill/>
          <a:ln>
            <a:noFill/>
          </a:ln>
        </p:spPr>
      </p:pic>
      <p:sp>
        <p:nvSpPr>
          <p:cNvPr id="1196" name="Google Shape;1196;g24ba7e94a6d_0_1"/>
          <p:cNvSpPr/>
          <p:nvPr/>
        </p:nvSpPr>
        <p:spPr>
          <a:xfrm>
            <a:off x="2390200" y="8253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7" name="Google Shape;1197;g24ba7e94a6d_0_1">
            <a:hlinkClick r:id="rId5"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g24ba7e94a6d_0_1">
            <a:hlinkClick r:id="rId5" action="ppaction://hlinksldjump"/>
          </p:cNvPr>
          <p:cNvSpPr txBox="1">
            <a:spLocks noGrp="1"/>
          </p:cNvSpPr>
          <p:nvPr>
            <p:ph type="ctrTitle" idx="4294967295"/>
          </p:nvPr>
        </p:nvSpPr>
        <p:spPr>
          <a:xfrm>
            <a:off x="8088800" y="13062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Planes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199" name="Google Shape;1199;g24ba7e94a6d_0_1">
            <a:hlinkClick r:id="" action="ppaction://noaction"/>
          </p:cNvPr>
          <p:cNvPicPr preferRelativeResize="0"/>
          <p:nvPr/>
        </p:nvPicPr>
        <p:blipFill rotWithShape="1">
          <a:blip r:embed="rId6">
            <a:alphaModFix/>
          </a:blip>
          <a:srcRect l="32001" t="19826" r="39796" b="9790"/>
          <a:stretch/>
        </p:blipFill>
        <p:spPr>
          <a:xfrm rot="-5400000">
            <a:off x="7824899" y="-395073"/>
            <a:ext cx="1138850" cy="2132297"/>
          </a:xfrm>
          <a:prstGeom prst="rect">
            <a:avLst/>
          </a:prstGeom>
          <a:noFill/>
          <a:ln>
            <a:noFill/>
          </a:ln>
        </p:spPr>
      </p:pic>
      <p:sp>
        <p:nvSpPr>
          <p:cNvPr id="1200" name="Google Shape;1200;g24ba7e94a6d_0_1">
            <a:hlinkClick r:id="" action="ppaction://noaction"/>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01" name="Google Shape;1201;g24ba7e94a6d_0_1">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g24ba7e94a6d_0_1"/>
          <p:cNvSpPr/>
          <p:nvPr/>
        </p:nvSpPr>
        <p:spPr>
          <a:xfrm>
            <a:off x="74726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3" name="Google Shape;1203;g24ba7e94a6d_0_1"/>
          <p:cNvSpPr txBox="1">
            <a:spLocks noGrp="1"/>
          </p:cNvSpPr>
          <p:nvPr>
            <p:ph type="ctrTitle" idx="4294967295"/>
          </p:nvPr>
        </p:nvSpPr>
        <p:spPr>
          <a:xfrm>
            <a:off x="785355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Cavities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04" name="Google Shape;1204;g24ba7e94a6d_0_1"/>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g24ba7e94a6d_0_1"/>
          <p:cNvSpPr txBox="1">
            <a:spLocks noGrp="1"/>
          </p:cNvSpPr>
          <p:nvPr>
            <p:ph type="ctrTitle" idx="4294967295"/>
          </p:nvPr>
        </p:nvSpPr>
        <p:spPr>
          <a:xfrm>
            <a:off x="8088800" y="241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Regions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06" name="Google Shape;1206;g24ba7e94a6d_0_1">
            <a:hlinkClick r:id="rId5"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7" name="Google Shape;1207;g24ba7e94a6d_0_1"/>
          <p:cNvSpPr/>
          <p:nvPr/>
        </p:nvSpPr>
        <p:spPr>
          <a:xfrm rot="-5400000">
            <a:off x="76874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8" name="Google Shape;1208;g24ba7e94a6d_0_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9" name="Google Shape;1209;g24ba7e94a6d_0_1"/>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0" name="Google Shape;1210;g24ba7e94a6d_0_1"/>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Directional</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11" name="Google Shape;1211;g24ba7e94a6d_0_1"/>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g24ba7e94a6d_0_1">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3" name="Google Shape;1213;g24ba7e94a6d_0_1">
            <a:hlinkClick r:id="rId7" action="ppaction://hlinksldjump"/>
          </p:cNvPr>
          <p:cNvSpPr txBox="1">
            <a:spLocks noGrp="1"/>
          </p:cNvSpPr>
          <p:nvPr>
            <p:ph type="ctrTitle" idx="4294967295"/>
          </p:nvPr>
        </p:nvSpPr>
        <p:spPr>
          <a:xfrm>
            <a:off x="7971175" y="3517600"/>
            <a:ext cx="1302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Quadrants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14" name="Google Shape;1214;g24ba7e94a6d_0_1">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5" name="Google Shape;1215;g24ba7e94a6d_0_1"/>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216" name="Google Shape;1216;g24ba7e94a6d_0_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g24ba7e94a6d_0_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8" name="Google Shape;1218;g24ba7e94a6d_0_1"/>
          <p:cNvPicPr preferRelativeResize="0"/>
          <p:nvPr/>
        </p:nvPicPr>
        <p:blipFill rotWithShape="1">
          <a:blip r:embed="rId8">
            <a:alphaModFix/>
          </a:blip>
          <a:srcRect/>
          <a:stretch/>
        </p:blipFill>
        <p:spPr>
          <a:xfrm>
            <a:off x="2284700" y="1174763"/>
            <a:ext cx="4070676" cy="39393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88"/>
                                        </p:tgtEl>
                                        <p:attrNameLst>
                                          <p:attrName>style.visibility</p:attrName>
                                        </p:attrNameLst>
                                      </p:cBhvr>
                                      <p:to>
                                        <p:strVal val="visible"/>
                                      </p:to>
                                    </p:set>
                                    <p:animEffect transition="in" filter="fade">
                                      <p:cBhvr>
                                        <p:cTn id="7" dur="400"/>
                                        <p:tgtEl>
                                          <p:spTgt spid="1188"/>
                                        </p:tgtEl>
                                      </p:cBhvr>
                                    </p:animEffect>
                                  </p:childTnLst>
                                </p:cTn>
                              </p:par>
                            </p:childTnLst>
                          </p:cTn>
                        </p:par>
                        <p:par>
                          <p:cTn id="8" fill="hold">
                            <p:stCondLst>
                              <p:cond delay="400"/>
                            </p:stCondLst>
                            <p:childTnLst>
                              <p:par>
                                <p:cTn id="9" presetID="10" presetClass="entr" presetSubtype="0" fill="hold" nodeType="afterEffect">
                                  <p:stCondLst>
                                    <p:cond delay="0"/>
                                  </p:stCondLst>
                                  <p:childTnLst>
                                    <p:set>
                                      <p:cBhvr>
                                        <p:cTn id="10" dur="1" fill="hold">
                                          <p:stCondLst>
                                            <p:cond delay="0"/>
                                          </p:stCondLst>
                                        </p:cTn>
                                        <p:tgtEl>
                                          <p:spTgt spid="1189"/>
                                        </p:tgtEl>
                                        <p:attrNameLst>
                                          <p:attrName>style.visibility</p:attrName>
                                        </p:attrNameLst>
                                      </p:cBhvr>
                                      <p:to>
                                        <p:strVal val="visible"/>
                                      </p:to>
                                    </p:set>
                                    <p:animEffect transition="in" filter="fade">
                                      <p:cBhvr>
                                        <p:cTn id="11" dur="300"/>
                                        <p:tgtEl>
                                          <p:spTgt spid="1189"/>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1190"/>
                                        </p:tgtEl>
                                        <p:attrNameLst>
                                          <p:attrName>style.visibility</p:attrName>
                                        </p:attrNameLst>
                                      </p:cBhvr>
                                      <p:to>
                                        <p:strVal val="visible"/>
                                      </p:to>
                                    </p:set>
                                    <p:animEffect transition="in" filter="fade">
                                      <p:cBhvr>
                                        <p:cTn id="15" dur="300"/>
                                        <p:tgtEl>
                                          <p:spTgt spid="1190"/>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191"/>
                                        </p:tgtEl>
                                        <p:attrNameLst>
                                          <p:attrName>style.visibility</p:attrName>
                                        </p:attrNameLst>
                                      </p:cBhvr>
                                      <p:to>
                                        <p:strVal val="visible"/>
                                      </p:to>
                                    </p:set>
                                    <p:animEffect transition="in" filter="fade">
                                      <p:cBhvr>
                                        <p:cTn id="19" dur="300"/>
                                        <p:tgtEl>
                                          <p:spTgt spid="1191"/>
                                        </p:tgtEl>
                                      </p:cBhvr>
                                    </p:animEffect>
                                  </p:childTnLst>
                                </p:cTn>
                              </p:par>
                            </p:childTnLst>
                          </p:cTn>
                        </p:par>
                        <p:par>
                          <p:cTn id="20" fill="hold">
                            <p:stCondLst>
                              <p:cond delay="1300"/>
                            </p:stCondLst>
                            <p:childTnLst>
                              <p:par>
                                <p:cTn id="21" presetID="10" presetClass="entr" presetSubtype="0" fill="hold" nodeType="afterEffect">
                                  <p:stCondLst>
                                    <p:cond delay="0"/>
                                  </p:stCondLst>
                                  <p:childTnLst>
                                    <p:set>
                                      <p:cBhvr>
                                        <p:cTn id="22" dur="1" fill="hold">
                                          <p:stCondLst>
                                            <p:cond delay="0"/>
                                          </p:stCondLst>
                                        </p:cTn>
                                        <p:tgtEl>
                                          <p:spTgt spid="1192"/>
                                        </p:tgtEl>
                                        <p:attrNameLst>
                                          <p:attrName>style.visibility</p:attrName>
                                        </p:attrNameLst>
                                      </p:cBhvr>
                                      <p:to>
                                        <p:strVal val="visible"/>
                                      </p:to>
                                    </p:set>
                                    <p:animEffect transition="in" filter="fade">
                                      <p:cBhvr>
                                        <p:cTn id="23" dur="300"/>
                                        <p:tgtEl>
                                          <p:spTgt spid="1192"/>
                                        </p:tgtEl>
                                      </p:cBhvr>
                                    </p:animEffect>
                                  </p:childTnLst>
                                </p:cTn>
                              </p:par>
                            </p:childTnLst>
                          </p:cTn>
                        </p:par>
                        <p:par>
                          <p:cTn id="24" fill="hold">
                            <p:stCondLst>
                              <p:cond delay="1600"/>
                            </p:stCondLst>
                            <p:childTnLst>
                              <p:par>
                                <p:cTn id="25" presetID="10" presetClass="entr" presetSubtype="0" fill="hold" nodeType="afterEffect">
                                  <p:stCondLst>
                                    <p:cond delay="0"/>
                                  </p:stCondLst>
                                  <p:childTnLst>
                                    <p:set>
                                      <p:cBhvr>
                                        <p:cTn id="26" dur="1" fill="hold">
                                          <p:stCondLst>
                                            <p:cond delay="0"/>
                                          </p:stCondLst>
                                        </p:cTn>
                                        <p:tgtEl>
                                          <p:spTgt spid="1194"/>
                                        </p:tgtEl>
                                        <p:attrNameLst>
                                          <p:attrName>style.visibility</p:attrName>
                                        </p:attrNameLst>
                                      </p:cBhvr>
                                      <p:to>
                                        <p:strVal val="visible"/>
                                      </p:to>
                                    </p:set>
                                    <p:animEffect transition="in" filter="fade">
                                      <p:cBhvr>
                                        <p:cTn id="27" dur="300"/>
                                        <p:tgtEl>
                                          <p:spTgt spid="1194"/>
                                        </p:tgtEl>
                                      </p:cBhvr>
                                    </p:animEffect>
                                  </p:childTnLst>
                                </p:cTn>
                              </p:par>
                            </p:childTnLst>
                          </p:cTn>
                        </p:par>
                        <p:par>
                          <p:cTn id="28" fill="hold">
                            <p:stCondLst>
                              <p:cond delay="1900"/>
                            </p:stCondLst>
                            <p:childTnLst>
                              <p:par>
                                <p:cTn id="29" presetID="10" presetClass="entr" presetSubtype="0" fill="hold" nodeType="afterEffect">
                                  <p:stCondLst>
                                    <p:cond delay="0"/>
                                  </p:stCondLst>
                                  <p:childTnLst>
                                    <p:set>
                                      <p:cBhvr>
                                        <p:cTn id="30" dur="1" fill="hold">
                                          <p:stCondLst>
                                            <p:cond delay="0"/>
                                          </p:stCondLst>
                                        </p:cTn>
                                        <p:tgtEl>
                                          <p:spTgt spid="1195"/>
                                        </p:tgtEl>
                                        <p:attrNameLst>
                                          <p:attrName>style.visibility</p:attrName>
                                        </p:attrNameLst>
                                      </p:cBhvr>
                                      <p:to>
                                        <p:strVal val="visible"/>
                                      </p:to>
                                    </p:set>
                                    <p:animEffect transition="in" filter="fade">
                                      <p:cBhvr>
                                        <p:cTn id="31" dur="300"/>
                                        <p:tgtEl>
                                          <p:spTgt spid="1195"/>
                                        </p:tgtEl>
                                      </p:cBhvr>
                                    </p:animEffect>
                                  </p:childTnLst>
                                </p:cTn>
                              </p:par>
                            </p:childTnLst>
                          </p:cTn>
                        </p:par>
                        <p:par>
                          <p:cTn id="32" fill="hold">
                            <p:stCondLst>
                              <p:cond delay="2200"/>
                            </p:stCondLst>
                            <p:childTnLst>
                              <p:par>
                                <p:cTn id="33" presetID="10" presetClass="entr" presetSubtype="0" fill="hold" nodeType="afterEffect">
                                  <p:stCondLst>
                                    <p:cond delay="0"/>
                                  </p:stCondLst>
                                  <p:childTnLst>
                                    <p:set>
                                      <p:cBhvr>
                                        <p:cTn id="34" dur="1" fill="hold">
                                          <p:stCondLst>
                                            <p:cond delay="0"/>
                                          </p:stCondLst>
                                        </p:cTn>
                                        <p:tgtEl>
                                          <p:spTgt spid="1193"/>
                                        </p:tgtEl>
                                        <p:attrNameLst>
                                          <p:attrName>style.visibility</p:attrName>
                                        </p:attrNameLst>
                                      </p:cBhvr>
                                      <p:to>
                                        <p:strVal val="visible"/>
                                      </p:to>
                                    </p:set>
                                    <p:animEffect transition="in" filter="fade">
                                      <p:cBhvr>
                                        <p:cTn id="35" dur="300"/>
                                        <p:tgtEl>
                                          <p:spTgt spid="1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71"/>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224" name="Google Shape;1224;p71"/>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5" name="Google Shape;1225;p71"/>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6" name="Google Shape;1226;p71"/>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227" name="Google Shape;1227;p71"/>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228" name="Google Shape;1228;p71"/>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pic>
        <p:nvPicPr>
          <p:cNvPr id="1229" name="Google Shape;1229;p71"/>
          <p:cNvPicPr preferRelativeResize="0"/>
          <p:nvPr/>
        </p:nvPicPr>
        <p:blipFill rotWithShape="1">
          <a:blip r:embed="rId3">
            <a:alphaModFix/>
          </a:blip>
          <a:srcRect/>
          <a:stretch/>
        </p:blipFill>
        <p:spPr>
          <a:xfrm>
            <a:off x="155475" y="421775"/>
            <a:ext cx="477207" cy="486301"/>
          </a:xfrm>
          <a:prstGeom prst="rect">
            <a:avLst/>
          </a:prstGeom>
          <a:noFill/>
          <a:ln>
            <a:noFill/>
          </a:ln>
        </p:spPr>
      </p:pic>
      <p:sp>
        <p:nvSpPr>
          <p:cNvPr id="1230" name="Google Shape;1230;p71">
            <a:hlinkClick r:id="rId4"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1" name="Google Shape;1231;p71">
            <a:hlinkClick r:id="rId4"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rgbClr val="00FFFF"/>
                </a:highlight>
                <a:latin typeface="Architects Daughter"/>
                <a:ea typeface="Architects Daughter"/>
                <a:cs typeface="Architects Daughter"/>
                <a:sym typeface="Architects Daughter"/>
              </a:rPr>
              <a:t>Foldables</a:t>
            </a:r>
            <a:endParaRPr sz="1200" b="1" i="0" u="none" strike="noStrike" cap="none">
              <a:solidFill>
                <a:schemeClr val="dk1"/>
              </a:solidFill>
              <a:highlight>
                <a:srgbClr val="00FFFF"/>
              </a:highlight>
              <a:latin typeface="Architects Daughter"/>
              <a:ea typeface="Architects Daughter"/>
              <a:cs typeface="Architects Daughter"/>
              <a:sym typeface="Architects Daughter"/>
            </a:endParaRPr>
          </a:p>
        </p:txBody>
      </p:sp>
      <p:pic>
        <p:nvPicPr>
          <p:cNvPr id="1232" name="Google Shape;1232;p71">
            <a:hlinkClick r:id="" action="ppaction://noaction"/>
          </p:cNvPr>
          <p:cNvPicPr preferRelativeResize="0"/>
          <p:nvPr/>
        </p:nvPicPr>
        <p:blipFill rotWithShape="1">
          <a:blip r:embed="rId5">
            <a:alphaModFix/>
          </a:blip>
          <a:srcRect l="32004" t="19826" r="39797" b="9790"/>
          <a:stretch/>
        </p:blipFill>
        <p:spPr>
          <a:xfrm rot="-5400000">
            <a:off x="7824901" y="-395073"/>
            <a:ext cx="1138848" cy="2132299"/>
          </a:xfrm>
          <a:prstGeom prst="rect">
            <a:avLst/>
          </a:prstGeom>
          <a:noFill/>
          <a:ln>
            <a:noFill/>
          </a:ln>
        </p:spPr>
      </p:pic>
      <p:sp>
        <p:nvSpPr>
          <p:cNvPr id="1233" name="Google Shape;1233;p71">
            <a:hlinkClick r:id="" action="ppaction://noaction"/>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34" name="Google Shape;1234;p71">
            <a:hlinkClick r:id="" action="ppaction://noaction"/>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5" name="Google Shape;1235;p71"/>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71"/>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37" name="Google Shape;1237;p71"/>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8" name="Google Shape;1238;p71"/>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Exit Tickets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39" name="Google Shape;1239;p71">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71"/>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1" name="Google Shape;1241;p7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71"/>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71"/>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44" name="Google Shape;1244;p71"/>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71">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71">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7" name="Google Shape;1247;p71"/>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1248" name="Google Shape;1248;p71">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71">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0" name="Google Shape;1250;p71"/>
          <p:cNvSpPr txBox="1"/>
          <p:nvPr/>
        </p:nvSpPr>
        <p:spPr>
          <a:xfrm>
            <a:off x="531000" y="425650"/>
            <a:ext cx="63474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2700" b="0" i="0" u="none" strike="noStrike" cap="none">
                <a:solidFill>
                  <a:srgbClr val="000000"/>
                </a:solidFill>
                <a:highlight>
                  <a:srgbClr val="00FFFF"/>
                </a:highlight>
                <a:latin typeface="Architects Daughter"/>
                <a:ea typeface="Architects Daughter"/>
                <a:cs typeface="Architects Daughter"/>
                <a:sym typeface="Architects Daughter"/>
              </a:rPr>
              <a:t>Foldables Template</a:t>
            </a:r>
            <a:endParaRPr sz="2700" b="0" i="0" u="none" strike="noStrike" cap="none">
              <a:solidFill>
                <a:srgbClr val="000000"/>
              </a:solidFill>
              <a:highlight>
                <a:srgbClr val="00FFFF"/>
              </a:highlight>
              <a:latin typeface="Architects Daughter"/>
              <a:ea typeface="Architects Daughter"/>
              <a:cs typeface="Architects Daughter"/>
              <a:sym typeface="Architects Daughter"/>
            </a:endParaRPr>
          </a:p>
        </p:txBody>
      </p:sp>
      <p:sp>
        <p:nvSpPr>
          <p:cNvPr id="1251" name="Google Shape;1251;p71"/>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pic>
        <p:nvPicPr>
          <p:cNvPr id="1252" name="Google Shape;1252;p71"/>
          <p:cNvPicPr preferRelativeResize="0"/>
          <p:nvPr/>
        </p:nvPicPr>
        <p:blipFill rotWithShape="1">
          <a:blip r:embed="rId7">
            <a:alphaModFix/>
          </a:blip>
          <a:srcRect/>
          <a:stretch/>
        </p:blipFill>
        <p:spPr>
          <a:xfrm>
            <a:off x="1553825" y="1121100"/>
            <a:ext cx="4775175" cy="4022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23"/>
                                        </p:tgtEl>
                                        <p:attrNameLst>
                                          <p:attrName>style.visibility</p:attrName>
                                        </p:attrNameLst>
                                      </p:cBhvr>
                                      <p:to>
                                        <p:strVal val="visible"/>
                                      </p:to>
                                    </p:set>
                                    <p:anim calcmode="lin" valueType="num">
                                      <p:cBhvr additive="base">
                                        <p:cTn id="7" dur="1000"/>
                                        <p:tgtEl>
                                          <p:spTgt spid="122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224"/>
                                        </p:tgtEl>
                                        <p:attrNameLst>
                                          <p:attrName>style.visibility</p:attrName>
                                        </p:attrNameLst>
                                      </p:cBhvr>
                                      <p:to>
                                        <p:strVal val="visible"/>
                                      </p:to>
                                    </p:set>
                                    <p:anim calcmode="lin" valueType="num">
                                      <p:cBhvr additive="base">
                                        <p:cTn id="10" dur="1000"/>
                                        <p:tgtEl>
                                          <p:spTgt spid="1224"/>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225"/>
                                        </p:tgtEl>
                                        <p:attrNameLst>
                                          <p:attrName>style.visibility</p:attrName>
                                        </p:attrNameLst>
                                      </p:cBhvr>
                                      <p:to>
                                        <p:strVal val="visible"/>
                                      </p:to>
                                    </p:set>
                                    <p:anim calcmode="lin" valueType="num">
                                      <p:cBhvr additive="base">
                                        <p:cTn id="13" dur="1000"/>
                                        <p:tgtEl>
                                          <p:spTgt spid="1225"/>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26"/>
                                        </p:tgtEl>
                                        <p:attrNameLst>
                                          <p:attrName>style.visibility</p:attrName>
                                        </p:attrNameLst>
                                      </p:cBhvr>
                                      <p:to>
                                        <p:strVal val="visible"/>
                                      </p:to>
                                    </p:set>
                                    <p:anim calcmode="lin" valueType="num">
                                      <p:cBhvr additive="base">
                                        <p:cTn id="16" dur="1000"/>
                                        <p:tgtEl>
                                          <p:spTgt spid="1226"/>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27"/>
                                        </p:tgtEl>
                                        <p:attrNameLst>
                                          <p:attrName>style.visibility</p:attrName>
                                        </p:attrNameLst>
                                      </p:cBhvr>
                                      <p:to>
                                        <p:strVal val="visible"/>
                                      </p:to>
                                    </p:set>
                                    <p:anim calcmode="lin" valueType="num">
                                      <p:cBhvr additive="base">
                                        <p:cTn id="19" dur="1000"/>
                                        <p:tgtEl>
                                          <p:spTgt spid="1227"/>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28"/>
                                        </p:tgtEl>
                                        <p:attrNameLst>
                                          <p:attrName>style.visibility</p:attrName>
                                        </p:attrNameLst>
                                      </p:cBhvr>
                                      <p:to>
                                        <p:strVal val="visible"/>
                                      </p:to>
                                    </p:set>
                                    <p:anim calcmode="lin" valueType="num">
                                      <p:cBhvr additive="base">
                                        <p:cTn id="22" dur="1000"/>
                                        <p:tgtEl>
                                          <p:spTgt spid="12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72"/>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1258" name="Google Shape;1258;p72"/>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259" name="Google Shape;1259;p72"/>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260" name="Google Shape;1260;p7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61" name="Google Shape;1261;p72"/>
          <p:cNvPicPr preferRelativeResize="0"/>
          <p:nvPr/>
        </p:nvPicPr>
        <p:blipFill rotWithShape="1">
          <a:blip r:embed="rId4">
            <a:alphaModFix/>
          </a:blip>
          <a:srcRect b="13126"/>
          <a:stretch/>
        </p:blipFill>
        <p:spPr>
          <a:xfrm>
            <a:off x="792675" y="45925"/>
            <a:ext cx="3923850" cy="4545050"/>
          </a:xfrm>
          <a:prstGeom prst="rect">
            <a:avLst/>
          </a:prstGeom>
          <a:noFill/>
          <a:ln>
            <a:noFill/>
          </a:ln>
        </p:spPr>
      </p:pic>
      <p:sp>
        <p:nvSpPr>
          <p:cNvPr id="1262" name="Google Shape;1262;p72"/>
          <p:cNvSpPr txBox="1"/>
          <p:nvPr/>
        </p:nvSpPr>
        <p:spPr>
          <a:xfrm>
            <a:off x="4967425" y="1302575"/>
            <a:ext cx="2608200" cy="877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4500" b="1" i="0" u="none" strike="noStrike" cap="none">
                <a:solidFill>
                  <a:srgbClr val="000000"/>
                </a:solidFill>
                <a:highlight>
                  <a:srgbClr val="FF00FF"/>
                </a:highlight>
                <a:latin typeface="Architects Daughter"/>
                <a:ea typeface="Architects Daughter"/>
                <a:cs typeface="Architects Daughter"/>
                <a:sym typeface="Architects Daughter"/>
              </a:rPr>
              <a:t>Foldables</a:t>
            </a:r>
            <a:endParaRPr sz="45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pic>
        <p:nvPicPr>
          <p:cNvPr id="1267" name="Google Shape;1267;p73"/>
          <p:cNvPicPr preferRelativeResize="0"/>
          <p:nvPr/>
        </p:nvPicPr>
        <p:blipFill rotWithShape="1">
          <a:blip r:embed="rId3">
            <a:alphaModFix/>
          </a:blip>
          <a:srcRect/>
          <a:stretch/>
        </p:blipFill>
        <p:spPr>
          <a:xfrm>
            <a:off x="408038" y="1379862"/>
            <a:ext cx="7898030" cy="3529174"/>
          </a:xfrm>
          <a:prstGeom prst="rect">
            <a:avLst/>
          </a:prstGeom>
          <a:noFill/>
          <a:ln>
            <a:noFill/>
          </a:ln>
          <a:effectLst>
            <a:outerShdw blurRad="57150" dist="19050" dir="9360000" algn="bl" rotWithShape="0">
              <a:srgbClr val="000000">
                <a:alpha val="48235"/>
              </a:srgbClr>
            </a:outerShdw>
          </a:effectLst>
        </p:spPr>
      </p:pic>
      <p:sp>
        <p:nvSpPr>
          <p:cNvPr id="1268" name="Google Shape;1268;p73"/>
          <p:cNvSpPr txBox="1">
            <a:spLocks noGrp="1"/>
          </p:cNvSpPr>
          <p:nvPr>
            <p:ph type="title" idx="2"/>
          </p:nvPr>
        </p:nvSpPr>
        <p:spPr>
          <a:xfrm>
            <a:off x="1660812"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Flash </a:t>
            </a:r>
            <a:endParaRPr/>
          </a:p>
          <a:p>
            <a:pPr marL="0" lvl="0" indent="0" algn="ctr" rtl="0">
              <a:lnSpc>
                <a:spcPct val="100000"/>
              </a:lnSpc>
              <a:spcBef>
                <a:spcPts val="0"/>
              </a:spcBef>
              <a:spcAft>
                <a:spcPts val="0"/>
              </a:spcAft>
              <a:buSzPts val="2000"/>
              <a:buNone/>
            </a:pPr>
            <a:r>
              <a:rPr lang="en"/>
              <a:t>cards</a:t>
            </a:r>
            <a:endParaRPr/>
          </a:p>
        </p:txBody>
      </p:sp>
      <p:sp>
        <p:nvSpPr>
          <p:cNvPr id="1269" name="Google Shape;1269;p73"/>
          <p:cNvSpPr/>
          <p:nvPr/>
        </p:nvSpPr>
        <p:spPr>
          <a:xfrm>
            <a:off x="1974950" y="2964741"/>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0" name="Google Shape;1270;p73"/>
          <p:cNvSpPr/>
          <p:nvPr/>
        </p:nvSpPr>
        <p:spPr>
          <a:xfrm rot="10800000">
            <a:off x="4036048" y="3015152"/>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1" name="Google Shape;1271;p73"/>
          <p:cNvSpPr/>
          <p:nvPr/>
        </p:nvSpPr>
        <p:spPr>
          <a:xfrm>
            <a:off x="6097148" y="3029828"/>
            <a:ext cx="1071905" cy="71578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2" name="Google Shape;1272;p73"/>
          <p:cNvSpPr txBox="1">
            <a:spLocks noGrp="1"/>
          </p:cNvSpPr>
          <p:nvPr>
            <p:ph type="subTitle" idx="1"/>
          </p:nvPr>
        </p:nvSpPr>
        <p:spPr>
          <a:xfrm>
            <a:off x="1660812" y="3707175"/>
            <a:ext cx="1752000" cy="9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a:t>Table Groups</a:t>
            </a:r>
            <a:endParaRPr/>
          </a:p>
          <a:p>
            <a:pPr marL="0" lvl="0" indent="0" algn="ctr" rtl="0">
              <a:lnSpc>
                <a:spcPct val="100000"/>
              </a:lnSpc>
              <a:spcBef>
                <a:spcPts val="0"/>
              </a:spcBef>
              <a:spcAft>
                <a:spcPts val="0"/>
              </a:spcAft>
              <a:buSzPts val="1600"/>
              <a:buNone/>
            </a:pPr>
            <a:r>
              <a:rPr lang="en"/>
              <a:t>Small group Races</a:t>
            </a:r>
            <a:endParaRPr/>
          </a:p>
          <a:p>
            <a:pPr marL="0" lvl="0" indent="0" algn="ctr" rtl="0">
              <a:lnSpc>
                <a:spcPct val="100000"/>
              </a:lnSpc>
              <a:spcBef>
                <a:spcPts val="0"/>
              </a:spcBef>
              <a:spcAft>
                <a:spcPts val="0"/>
              </a:spcAft>
              <a:buSzPts val="1600"/>
              <a:buNone/>
            </a:pPr>
            <a:r>
              <a:rPr lang="en"/>
              <a:t>Diagram cards</a:t>
            </a:r>
            <a:endParaRPr/>
          </a:p>
        </p:txBody>
      </p:sp>
      <p:sp>
        <p:nvSpPr>
          <p:cNvPr id="1273" name="Google Shape;1273;p73"/>
          <p:cNvSpPr txBox="1">
            <a:spLocks noGrp="1"/>
          </p:cNvSpPr>
          <p:nvPr>
            <p:ph type="title" idx="3"/>
          </p:nvPr>
        </p:nvSpPr>
        <p:spPr>
          <a:xfrm>
            <a:off x="3696004" y="3324138"/>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White Boards</a:t>
            </a:r>
            <a:endParaRPr/>
          </a:p>
        </p:txBody>
      </p:sp>
      <p:sp>
        <p:nvSpPr>
          <p:cNvPr id="1274" name="Google Shape;1274;p73"/>
          <p:cNvSpPr txBox="1">
            <a:spLocks noGrp="1"/>
          </p:cNvSpPr>
          <p:nvPr>
            <p:ph type="subTitle" idx="4"/>
          </p:nvPr>
        </p:nvSpPr>
        <p:spPr>
          <a:xfrm>
            <a:off x="3696000" y="3707175"/>
            <a:ext cx="2035200" cy="1303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
              <a:t>Word Surgery</a:t>
            </a:r>
            <a:endParaRPr/>
          </a:p>
          <a:p>
            <a:pPr marL="0" lvl="0" indent="0" algn="ctr" rtl="0">
              <a:lnSpc>
                <a:spcPct val="100000"/>
              </a:lnSpc>
              <a:spcBef>
                <a:spcPts val="0"/>
              </a:spcBef>
              <a:spcAft>
                <a:spcPts val="0"/>
              </a:spcAft>
              <a:buClr>
                <a:schemeClr val="dk1"/>
              </a:buClr>
              <a:buSzPts val="1100"/>
              <a:buFont typeface="Arial"/>
              <a:buNone/>
            </a:pPr>
            <a:r>
              <a:rPr lang="en"/>
              <a:t>Word Construction</a:t>
            </a:r>
            <a:endParaRPr/>
          </a:p>
          <a:p>
            <a:pPr marL="0" lvl="0" indent="0" algn="ctr" rtl="0">
              <a:lnSpc>
                <a:spcPct val="100000"/>
              </a:lnSpc>
              <a:spcBef>
                <a:spcPts val="0"/>
              </a:spcBef>
              <a:spcAft>
                <a:spcPts val="0"/>
              </a:spcAft>
              <a:buClr>
                <a:schemeClr val="dk1"/>
              </a:buClr>
              <a:buSzPts val="1100"/>
              <a:buFont typeface="Arial"/>
              <a:buNone/>
            </a:pPr>
            <a:r>
              <a:rPr lang="en"/>
              <a:t>Diagram Drills</a:t>
            </a:r>
            <a:endParaRPr/>
          </a:p>
        </p:txBody>
      </p:sp>
      <p:sp>
        <p:nvSpPr>
          <p:cNvPr id="1275" name="Google Shape;1275;p73"/>
          <p:cNvSpPr txBox="1">
            <a:spLocks noGrp="1"/>
          </p:cNvSpPr>
          <p:nvPr>
            <p:ph type="title" idx="5"/>
          </p:nvPr>
        </p:nvSpPr>
        <p:spPr>
          <a:xfrm>
            <a:off x="5731191" y="3144575"/>
            <a:ext cx="17520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Games</a:t>
            </a:r>
            <a:endParaRPr/>
          </a:p>
        </p:txBody>
      </p:sp>
      <p:sp>
        <p:nvSpPr>
          <p:cNvPr id="1276" name="Google Shape;1276;p73"/>
          <p:cNvSpPr txBox="1">
            <a:spLocks noGrp="1"/>
          </p:cNvSpPr>
          <p:nvPr>
            <p:ph type="subTitle" idx="6"/>
          </p:nvPr>
        </p:nvSpPr>
        <p:spPr>
          <a:xfrm>
            <a:off x="5731201" y="3707175"/>
            <a:ext cx="1893900" cy="1221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1500"/>
              <a:t>Bingo</a:t>
            </a:r>
            <a:endParaRPr sz="1500"/>
          </a:p>
          <a:p>
            <a:pPr marL="0" lvl="0" indent="0" algn="ctr" rtl="0">
              <a:lnSpc>
                <a:spcPct val="100000"/>
              </a:lnSpc>
              <a:spcBef>
                <a:spcPts val="0"/>
              </a:spcBef>
              <a:spcAft>
                <a:spcPts val="0"/>
              </a:spcAft>
              <a:buSzPts val="1600"/>
              <a:buNone/>
            </a:pPr>
            <a:r>
              <a:rPr lang="en" sz="1500"/>
              <a:t>Flyswatter</a:t>
            </a:r>
            <a:endParaRPr sz="1500"/>
          </a:p>
          <a:p>
            <a:pPr marL="0" lvl="0" indent="0" algn="ctr" rtl="0">
              <a:lnSpc>
                <a:spcPct val="100000"/>
              </a:lnSpc>
              <a:spcBef>
                <a:spcPts val="0"/>
              </a:spcBef>
              <a:spcAft>
                <a:spcPts val="0"/>
              </a:spcAft>
              <a:buSzPts val="1600"/>
              <a:buNone/>
            </a:pPr>
            <a:r>
              <a:rPr lang="en" sz="1500"/>
              <a:t>Kahoot</a:t>
            </a:r>
            <a:endParaRPr sz="1500"/>
          </a:p>
          <a:p>
            <a:pPr marL="0" lvl="0" indent="0" algn="ctr" rtl="0">
              <a:lnSpc>
                <a:spcPct val="100000"/>
              </a:lnSpc>
              <a:spcBef>
                <a:spcPts val="0"/>
              </a:spcBef>
              <a:spcAft>
                <a:spcPts val="0"/>
              </a:spcAft>
              <a:buSzPts val="1600"/>
              <a:buNone/>
            </a:pPr>
            <a:r>
              <a:rPr lang="en" sz="1500"/>
              <a:t>Gimlet</a:t>
            </a:r>
            <a:endParaRPr sz="1500"/>
          </a:p>
          <a:p>
            <a:pPr marL="0" lvl="0" indent="0" algn="ctr" rtl="0">
              <a:lnSpc>
                <a:spcPct val="100000"/>
              </a:lnSpc>
              <a:spcBef>
                <a:spcPts val="0"/>
              </a:spcBef>
              <a:spcAft>
                <a:spcPts val="0"/>
              </a:spcAft>
              <a:buSzPts val="1600"/>
              <a:buNone/>
            </a:pPr>
            <a:r>
              <a:rPr lang="en" sz="1500"/>
              <a:t>Quizlet</a:t>
            </a:r>
            <a:endParaRPr sz="1500"/>
          </a:p>
          <a:p>
            <a:pPr marL="0" lvl="0" indent="0" algn="l" rtl="0">
              <a:lnSpc>
                <a:spcPct val="100000"/>
              </a:lnSpc>
              <a:spcBef>
                <a:spcPts val="0"/>
              </a:spcBef>
              <a:spcAft>
                <a:spcPts val="0"/>
              </a:spcAft>
              <a:buClr>
                <a:schemeClr val="dk1"/>
              </a:buClr>
              <a:buSzPts val="1100"/>
              <a:buFont typeface="Arial"/>
              <a:buNone/>
            </a:pPr>
            <a:endParaRPr sz="1500"/>
          </a:p>
          <a:p>
            <a:pPr marL="0" lvl="0" indent="0" algn="l" rtl="0">
              <a:lnSpc>
                <a:spcPct val="100000"/>
              </a:lnSpc>
              <a:spcBef>
                <a:spcPts val="0"/>
              </a:spcBef>
              <a:spcAft>
                <a:spcPts val="0"/>
              </a:spcAft>
              <a:buClr>
                <a:schemeClr val="dk1"/>
              </a:buClr>
              <a:buSzPts val="1100"/>
              <a:buFont typeface="Arial"/>
              <a:buNone/>
            </a:pPr>
            <a:endParaRPr sz="1500"/>
          </a:p>
        </p:txBody>
      </p:sp>
      <p:pic>
        <p:nvPicPr>
          <p:cNvPr id="1277" name="Google Shape;1277;p73"/>
          <p:cNvPicPr preferRelativeResize="0"/>
          <p:nvPr/>
        </p:nvPicPr>
        <p:blipFill rotWithShape="1">
          <a:blip r:embed="rId4">
            <a:alphaModFix/>
          </a:blip>
          <a:srcRect/>
          <a:stretch/>
        </p:blipFill>
        <p:spPr>
          <a:xfrm>
            <a:off x="155475" y="421775"/>
            <a:ext cx="477207" cy="486301"/>
          </a:xfrm>
          <a:prstGeom prst="rect">
            <a:avLst/>
          </a:prstGeom>
          <a:noFill/>
          <a:ln>
            <a:noFill/>
          </a:ln>
        </p:spPr>
      </p:pic>
      <p:sp>
        <p:nvSpPr>
          <p:cNvPr id="1278" name="Google Shape;1278;p73">
            <a:hlinkClick r:id="rId5" action="ppaction://hlinksldjump"/>
          </p:cNvPr>
          <p:cNvSpPr/>
          <p:nvPr/>
        </p:nvSpPr>
        <p:spPr>
          <a:xfrm>
            <a:off x="7621250" y="1211825"/>
            <a:ext cx="18939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9" name="Google Shape;1279;p73">
            <a:hlinkClick r:id="rId5" action="ppaction://hlinksldjump"/>
          </p:cNvPr>
          <p:cNvSpPr txBox="1">
            <a:spLocks noGrp="1"/>
          </p:cNvSpPr>
          <p:nvPr>
            <p:ph type="ctrTitle" idx="4294967295"/>
          </p:nvPr>
        </p:nvSpPr>
        <p:spPr>
          <a:xfrm>
            <a:off x="8306075" y="1337225"/>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Foldables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280" name="Google Shape;1280;p73">
            <a:hlinkClick r:id="" action="ppaction://noaction"/>
          </p:cNvPr>
          <p:cNvPicPr preferRelativeResize="0"/>
          <p:nvPr/>
        </p:nvPicPr>
        <p:blipFill rotWithShape="1">
          <a:blip r:embed="rId6">
            <a:alphaModFix/>
          </a:blip>
          <a:srcRect l="32004" t="19826" r="39797" b="9790"/>
          <a:stretch/>
        </p:blipFill>
        <p:spPr>
          <a:xfrm rot="-5400000">
            <a:off x="7824901" y="-395073"/>
            <a:ext cx="1138848" cy="2132299"/>
          </a:xfrm>
          <a:prstGeom prst="rect">
            <a:avLst/>
          </a:prstGeom>
          <a:noFill/>
          <a:ln>
            <a:noFill/>
          </a:ln>
        </p:spPr>
      </p:pic>
      <p:sp>
        <p:nvSpPr>
          <p:cNvPr id="1281" name="Google Shape;1281;p73">
            <a:hlinkClick r:id="" action="ppaction://noaction"/>
          </p:cNvPr>
          <p:cNvSpPr txBox="1">
            <a:spLocks noGrp="1"/>
          </p:cNvSpPr>
          <p:nvPr>
            <p:ph type="ctrTitle" idx="4294967295"/>
          </p:nvPr>
        </p:nvSpPr>
        <p:spPr>
          <a:xfrm>
            <a:off x="8088800" y="2867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Direction found in Lesson Plans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82" name="Google Shape;1282;p73">
            <a:hlinkClick r:id="" action="ppaction://noaction"/>
          </p:cNvPr>
          <p:cNvSpPr/>
          <p:nvPr/>
        </p:nvSpPr>
        <p:spPr>
          <a:xfrm>
            <a:off x="7818750" y="35249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3" name="Google Shape;1283;p73"/>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4" name="Google Shape;1284;p73"/>
          <p:cNvSpPr txBox="1">
            <a:spLocks noGrp="1"/>
          </p:cNvSpPr>
          <p:nvPr>
            <p:ph type="ctrTitle" idx="4294967295"/>
          </p:nvPr>
        </p:nvSpPr>
        <p:spPr>
          <a:xfrm>
            <a:off x="8088800" y="185905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Bell ringers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85" name="Google Shape;1285;p73"/>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73"/>
          <p:cNvSpPr txBox="1">
            <a:spLocks noGrp="1"/>
          </p:cNvSpPr>
          <p:nvPr>
            <p:ph type="ctrTitle" idx="4294967295"/>
          </p:nvPr>
        </p:nvSpPr>
        <p:spPr>
          <a:xfrm>
            <a:off x="8088800" y="24119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rgbClr val="00FFFF"/>
                </a:highlight>
                <a:latin typeface="Architects Daughter"/>
                <a:ea typeface="Architects Daughter"/>
                <a:cs typeface="Architects Daughter"/>
                <a:sym typeface="Architects Daughter"/>
              </a:rPr>
              <a:t>Exit Tickets</a:t>
            </a:r>
            <a:endParaRPr sz="1200" b="1" i="0" u="none" strike="noStrike" cap="none">
              <a:solidFill>
                <a:schemeClr val="dk1"/>
              </a:solidFill>
              <a:highlight>
                <a:srgbClr val="00FFFF"/>
              </a:highlight>
              <a:latin typeface="Architects Daughter"/>
              <a:ea typeface="Architects Daughter"/>
              <a:cs typeface="Architects Daughter"/>
              <a:sym typeface="Architects Daughter"/>
            </a:endParaRPr>
          </a:p>
        </p:txBody>
      </p:sp>
      <p:sp>
        <p:nvSpPr>
          <p:cNvPr id="1287" name="Google Shape;1287;p73">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8" name="Google Shape;1288;p73"/>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9" name="Google Shape;1289;p73"/>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73"/>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1" name="Google Shape;1291;p73"/>
          <p:cNvSpPr txBox="1">
            <a:spLocks noGrp="1"/>
          </p:cNvSpPr>
          <p:nvPr>
            <p:ph type="ctrTitle" idx="4294967295"/>
          </p:nvPr>
        </p:nvSpPr>
        <p:spPr>
          <a:xfrm>
            <a:off x="8088800" y="296475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Labs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292" name="Google Shape;1292;p73"/>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3" name="Google Shape;1293;p73">
            <a:hlinkClick r:id="rId7"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4" name="Google Shape;1294;p73">
            <a:hlinkClick r:id="rId7"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5" name="Google Shape;1295;p73"/>
          <p:cNvPicPr preferRelativeResize="0"/>
          <p:nvPr/>
        </p:nvPicPr>
        <p:blipFill rotWithShape="1">
          <a:blip r:embed="rId6">
            <a:alphaModFix/>
          </a:blip>
          <a:srcRect l="32006" t="19826" r="52022" b="9790"/>
          <a:stretch/>
        </p:blipFill>
        <p:spPr>
          <a:xfrm rot="5400000">
            <a:off x="8304487" y="3732486"/>
            <a:ext cx="690925" cy="2283952"/>
          </a:xfrm>
          <a:prstGeom prst="rect">
            <a:avLst/>
          </a:prstGeom>
          <a:noFill/>
          <a:ln>
            <a:noFill/>
          </a:ln>
        </p:spPr>
      </p:pic>
      <p:sp>
        <p:nvSpPr>
          <p:cNvPr id="1296" name="Google Shape;1296;p73">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7" name="Google Shape;1297;p7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8" name="Google Shape;1298;p73"/>
          <p:cNvSpPr txBox="1"/>
          <p:nvPr/>
        </p:nvSpPr>
        <p:spPr>
          <a:xfrm>
            <a:off x="795175" y="413550"/>
            <a:ext cx="6126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Architects Daughter"/>
                <a:ea typeface="Architects Daughter"/>
                <a:cs typeface="Architects Daughter"/>
                <a:sym typeface="Architects Daughter"/>
              </a:rPr>
              <a:t>Review Activities/</a:t>
            </a:r>
            <a:r>
              <a:rPr lang="en" sz="3000" b="0" i="0" u="none" strike="noStrike" cap="none">
                <a:solidFill>
                  <a:srgbClr val="000000"/>
                </a:solidFill>
                <a:highlight>
                  <a:srgbClr val="00FFFF"/>
                </a:highlight>
                <a:latin typeface="Architects Daughter"/>
                <a:ea typeface="Architects Daughter"/>
                <a:cs typeface="Architects Daughter"/>
                <a:sym typeface="Architects Daughter"/>
              </a:rPr>
              <a:t>Exit Tickets</a:t>
            </a:r>
            <a:endParaRPr sz="1800" b="0" i="0" u="none" strike="noStrike" cap="none">
              <a:solidFill>
                <a:srgbClr val="000000"/>
              </a:solidFill>
              <a:highlight>
                <a:srgbClr val="00FFFF"/>
              </a:highlight>
              <a:latin typeface="Architects Daughter"/>
              <a:ea typeface="Architects Daughter"/>
              <a:cs typeface="Architects Daughter"/>
              <a:sym typeface="Architects Daughter"/>
            </a:endParaRPr>
          </a:p>
        </p:txBody>
      </p:sp>
      <p:sp>
        <p:nvSpPr>
          <p:cNvPr id="1299" name="Google Shape;1299;p73"/>
          <p:cNvSpPr txBox="1"/>
          <p:nvPr/>
        </p:nvSpPr>
        <p:spPr>
          <a:xfrm>
            <a:off x="8007925" y="3533475"/>
            <a:ext cx="1071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chitects Daughter"/>
                <a:ea typeface="Architects Daughter"/>
                <a:cs typeface="Architects Daughter"/>
                <a:sym typeface="Architects Daughter"/>
              </a:rPr>
              <a:t>Models</a:t>
            </a:r>
            <a:endParaRPr sz="1400" b="1"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67"/>
                                        </p:tgtEl>
                                        <p:attrNameLst>
                                          <p:attrName>style.visibility</p:attrName>
                                        </p:attrNameLst>
                                      </p:cBhvr>
                                      <p:to>
                                        <p:strVal val="visible"/>
                                      </p:to>
                                    </p:set>
                                    <p:anim calcmode="lin" valueType="num">
                                      <p:cBhvr additive="base">
                                        <p:cTn id="7" dur="1000"/>
                                        <p:tgtEl>
                                          <p:spTgt spid="126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268"/>
                                        </p:tgtEl>
                                        <p:attrNameLst>
                                          <p:attrName>style.visibility</p:attrName>
                                        </p:attrNameLst>
                                      </p:cBhvr>
                                      <p:to>
                                        <p:strVal val="visible"/>
                                      </p:to>
                                    </p:set>
                                    <p:anim calcmode="lin" valueType="num">
                                      <p:cBhvr additive="base">
                                        <p:cTn id="10" dur="1000"/>
                                        <p:tgtEl>
                                          <p:spTgt spid="126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1269"/>
                                        </p:tgtEl>
                                        <p:attrNameLst>
                                          <p:attrName>style.visibility</p:attrName>
                                        </p:attrNameLst>
                                      </p:cBhvr>
                                      <p:to>
                                        <p:strVal val="visible"/>
                                      </p:to>
                                    </p:set>
                                    <p:anim calcmode="lin" valueType="num">
                                      <p:cBhvr additive="base">
                                        <p:cTn id="13" dur="1000"/>
                                        <p:tgtEl>
                                          <p:spTgt spid="126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70"/>
                                        </p:tgtEl>
                                        <p:attrNameLst>
                                          <p:attrName>style.visibility</p:attrName>
                                        </p:attrNameLst>
                                      </p:cBhvr>
                                      <p:to>
                                        <p:strVal val="visible"/>
                                      </p:to>
                                    </p:set>
                                    <p:anim calcmode="lin" valueType="num">
                                      <p:cBhvr additive="base">
                                        <p:cTn id="16" dur="1000"/>
                                        <p:tgtEl>
                                          <p:spTgt spid="1270"/>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71"/>
                                        </p:tgtEl>
                                        <p:attrNameLst>
                                          <p:attrName>style.visibility</p:attrName>
                                        </p:attrNameLst>
                                      </p:cBhvr>
                                      <p:to>
                                        <p:strVal val="visible"/>
                                      </p:to>
                                    </p:set>
                                    <p:anim calcmode="lin" valueType="num">
                                      <p:cBhvr additive="base">
                                        <p:cTn id="19" dur="1000"/>
                                        <p:tgtEl>
                                          <p:spTgt spid="1271"/>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72"/>
                                        </p:tgtEl>
                                        <p:attrNameLst>
                                          <p:attrName>style.visibility</p:attrName>
                                        </p:attrNameLst>
                                      </p:cBhvr>
                                      <p:to>
                                        <p:strVal val="visible"/>
                                      </p:to>
                                    </p:set>
                                    <p:anim calcmode="lin" valueType="num">
                                      <p:cBhvr additive="base">
                                        <p:cTn id="22" dur="1000"/>
                                        <p:tgtEl>
                                          <p:spTgt spid="1272"/>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73"/>
                                        </p:tgtEl>
                                        <p:attrNameLst>
                                          <p:attrName>style.visibility</p:attrName>
                                        </p:attrNameLst>
                                      </p:cBhvr>
                                      <p:to>
                                        <p:strVal val="visible"/>
                                      </p:to>
                                    </p:set>
                                    <p:anim calcmode="lin" valueType="num">
                                      <p:cBhvr additive="base">
                                        <p:cTn id="25" dur="1000"/>
                                        <p:tgtEl>
                                          <p:spTgt spid="1273"/>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274"/>
                                        </p:tgtEl>
                                        <p:attrNameLst>
                                          <p:attrName>style.visibility</p:attrName>
                                        </p:attrNameLst>
                                      </p:cBhvr>
                                      <p:to>
                                        <p:strVal val="visible"/>
                                      </p:to>
                                    </p:set>
                                    <p:anim calcmode="lin" valueType="num">
                                      <p:cBhvr additive="base">
                                        <p:cTn id="28" dur="1000"/>
                                        <p:tgtEl>
                                          <p:spTgt spid="1274"/>
                                        </p:tgtEl>
                                        <p:attrNameLst>
                                          <p:attrName>ppt_y</p:attrName>
                                        </p:attrNameLst>
                                      </p:cBhvr>
                                      <p:tavLst>
                                        <p:tav tm="0">
                                          <p:val>
                                            <p:strVal val="#ppt_y+1"/>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75"/>
                                        </p:tgtEl>
                                        <p:attrNameLst>
                                          <p:attrName>style.visibility</p:attrName>
                                        </p:attrNameLst>
                                      </p:cBhvr>
                                      <p:to>
                                        <p:strVal val="visible"/>
                                      </p:to>
                                    </p:set>
                                    <p:anim calcmode="lin" valueType="num">
                                      <p:cBhvr additive="base">
                                        <p:cTn id="31" dur="1000"/>
                                        <p:tgtEl>
                                          <p:spTgt spid="1275"/>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276"/>
                                        </p:tgtEl>
                                        <p:attrNameLst>
                                          <p:attrName>style.visibility</p:attrName>
                                        </p:attrNameLst>
                                      </p:cBhvr>
                                      <p:to>
                                        <p:strVal val="visible"/>
                                      </p:to>
                                    </p:set>
                                    <p:anim calcmode="lin" valueType="num">
                                      <p:cBhvr additive="base">
                                        <p:cTn id="34" dur="1000"/>
                                        <p:tgtEl>
                                          <p:spTgt spid="1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74"/>
          <p:cNvSpPr txBox="1">
            <a:spLocks noGrp="1"/>
          </p:cNvSpPr>
          <p:nvPr>
            <p:ph type="ctrTitle"/>
          </p:nvPr>
        </p:nvSpPr>
        <p:spPr>
          <a:xfrm rot="-199">
            <a:off x="2045174" y="3047313"/>
            <a:ext cx="5171100" cy="2052600"/>
          </a:xfrm>
          <a:prstGeom prst="rect">
            <a:avLst/>
          </a:prstGeom>
          <a:noFill/>
          <a:ln>
            <a:noFill/>
          </a:ln>
        </p:spPr>
        <p:txBody>
          <a:bodyPr spcFirstLastPara="1" wrap="square" lIns="91425" tIns="91425" rIns="91425" bIns="91425" anchor="b" anchorCtr="0">
            <a:noAutofit/>
          </a:bodyPr>
          <a:lstStyle/>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p:txBody>
      </p:sp>
      <p:pic>
        <p:nvPicPr>
          <p:cNvPr id="1305" name="Google Shape;1305;p74">
            <a:hlinkClick r:id="" action="ppaction://noaction"/>
          </p:cNvPr>
          <p:cNvPicPr preferRelativeResize="0"/>
          <p:nvPr/>
        </p:nvPicPr>
        <p:blipFill rotWithShape="1">
          <a:blip r:embed="rId3">
            <a:alphaModFix/>
          </a:blip>
          <a:srcRect l="32004" t="19826" r="39797" b="9790"/>
          <a:stretch/>
        </p:blipFill>
        <p:spPr>
          <a:xfrm rot="-5400000">
            <a:off x="7824901" y="-395073"/>
            <a:ext cx="1138848" cy="2132299"/>
          </a:xfrm>
          <a:prstGeom prst="rect">
            <a:avLst/>
          </a:prstGeom>
          <a:noFill/>
          <a:ln>
            <a:noFill/>
          </a:ln>
        </p:spPr>
      </p:pic>
      <p:sp>
        <p:nvSpPr>
          <p:cNvPr id="1306" name="Google Shape;1306;p74">
            <a:hlinkClick r:id="" action="ppaction://noaction"/>
          </p:cNvPr>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r>
              <a:rPr lang="en" sz="1200"/>
              <a:t>What’s its function?</a:t>
            </a:r>
            <a:endParaRPr sz="1200"/>
          </a:p>
        </p:txBody>
      </p:sp>
      <p:sp>
        <p:nvSpPr>
          <p:cNvPr id="1307" name="Google Shape;1307;p74">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08" name="Google Shape;1308;p74"/>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309" name="Google Shape;1309;p74">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0" name="Google Shape;1310;p74">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1" name="Google Shape;1311;p74"/>
          <p:cNvPicPr preferRelativeResize="0"/>
          <p:nvPr/>
        </p:nvPicPr>
        <p:blipFill rotWithShape="1">
          <a:blip r:embed="rId4">
            <a:alphaModFix/>
          </a:blip>
          <a:srcRect/>
          <a:stretch/>
        </p:blipFill>
        <p:spPr>
          <a:xfrm>
            <a:off x="-1543961" y="3569625"/>
            <a:ext cx="3475024" cy="3813073"/>
          </a:xfrm>
          <a:prstGeom prst="rect">
            <a:avLst/>
          </a:prstGeom>
          <a:noFill/>
          <a:ln>
            <a:noFill/>
          </a:ln>
        </p:spPr>
      </p:pic>
      <p:pic>
        <p:nvPicPr>
          <p:cNvPr id="1312" name="Google Shape;1312;p74"/>
          <p:cNvPicPr preferRelativeResize="0"/>
          <p:nvPr/>
        </p:nvPicPr>
        <p:blipFill rotWithShape="1">
          <a:blip r:embed="rId5">
            <a:alphaModFix/>
          </a:blip>
          <a:srcRect/>
          <a:stretch/>
        </p:blipFill>
        <p:spPr>
          <a:xfrm>
            <a:off x="2098400" y="1145800"/>
            <a:ext cx="4679226" cy="3059750"/>
          </a:xfrm>
          <a:prstGeom prst="rect">
            <a:avLst/>
          </a:prstGeom>
          <a:noFill/>
          <a:ln>
            <a:noFill/>
          </a:ln>
        </p:spPr>
      </p:pic>
      <p:sp>
        <p:nvSpPr>
          <p:cNvPr id="1313" name="Google Shape;1313;p74"/>
          <p:cNvSpPr txBox="1"/>
          <p:nvPr/>
        </p:nvSpPr>
        <p:spPr>
          <a:xfrm rot="-596119">
            <a:off x="52223" y="3966109"/>
            <a:ext cx="1260605" cy="101588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latin typeface="Catamaran"/>
                <a:ea typeface="Catamaran"/>
                <a:cs typeface="Catamaran"/>
                <a:sym typeface="Catamaran"/>
              </a:rPr>
              <a:t>Exit Ticket</a:t>
            </a:r>
            <a:endParaRPr sz="2700" b="1"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1"/>
                                        </p:tgtEl>
                                        <p:attrNameLst>
                                          <p:attrName>style.visibility</p:attrName>
                                        </p:attrNameLst>
                                      </p:cBhvr>
                                      <p:to>
                                        <p:strVal val="visible"/>
                                      </p:to>
                                    </p:set>
                                    <p:anim calcmode="lin" valueType="num">
                                      <p:cBhvr additive="base">
                                        <p:cTn id="7" dur="1000"/>
                                        <p:tgtEl>
                                          <p:spTgt spid="13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grpSp>
        <p:nvGrpSpPr>
          <p:cNvPr id="263" name="Google Shape;263;g223abcb922e_0_62"/>
          <p:cNvGrpSpPr/>
          <p:nvPr/>
        </p:nvGrpSpPr>
        <p:grpSpPr>
          <a:xfrm>
            <a:off x="557052" y="-1733075"/>
            <a:ext cx="4918975" cy="6507975"/>
            <a:chOff x="557052" y="-1733075"/>
            <a:chExt cx="4918975" cy="6507975"/>
          </a:xfrm>
        </p:grpSpPr>
        <p:pic>
          <p:nvPicPr>
            <p:cNvPr id="264" name="Google Shape;264;g223abcb922e_0_62"/>
            <p:cNvPicPr preferRelativeResize="0"/>
            <p:nvPr/>
          </p:nvPicPr>
          <p:blipFill rotWithShape="1">
            <a:blip r:embed="rId3">
              <a:alphaModFix/>
            </a:blip>
            <a:srcRect/>
            <a:stretch/>
          </p:blipFill>
          <p:spPr>
            <a:xfrm>
              <a:off x="557052" y="-1733075"/>
              <a:ext cx="4918975" cy="6507975"/>
            </a:xfrm>
            <a:prstGeom prst="rect">
              <a:avLst/>
            </a:prstGeom>
            <a:noFill/>
            <a:ln>
              <a:noFill/>
            </a:ln>
          </p:spPr>
        </p:pic>
        <p:grpSp>
          <p:nvGrpSpPr>
            <p:cNvPr id="265" name="Google Shape;265;g223abcb922e_0_62"/>
            <p:cNvGrpSpPr/>
            <p:nvPr/>
          </p:nvGrpSpPr>
          <p:grpSpPr>
            <a:xfrm>
              <a:off x="1490463" y="-1358760"/>
              <a:ext cx="3642225" cy="5714463"/>
              <a:chOff x="1490463" y="-1358760"/>
              <a:chExt cx="3642225" cy="5714463"/>
            </a:xfrm>
          </p:grpSpPr>
          <p:cxnSp>
            <p:nvCxnSpPr>
              <p:cNvPr id="266" name="Google Shape;266;g223abcb922e_0_62"/>
              <p:cNvCxnSpPr/>
              <p:nvPr/>
            </p:nvCxnSpPr>
            <p:spPr>
              <a:xfrm>
                <a:off x="1490463" y="1111024"/>
                <a:ext cx="3608400" cy="0"/>
              </a:xfrm>
              <a:prstGeom prst="straightConnector1">
                <a:avLst/>
              </a:prstGeom>
              <a:noFill/>
              <a:ln w="9525" cap="flat" cmpd="sng">
                <a:solidFill>
                  <a:srgbClr val="D0E0E3"/>
                </a:solidFill>
                <a:prstDash val="solid"/>
                <a:round/>
                <a:headEnd type="none" w="sm" len="sm"/>
                <a:tailEnd type="none" w="sm" len="sm"/>
              </a:ln>
            </p:spPr>
          </p:cxnSp>
          <p:cxnSp>
            <p:nvCxnSpPr>
              <p:cNvPr id="267" name="Google Shape;267;g223abcb922e_0_62"/>
              <p:cNvCxnSpPr/>
              <p:nvPr/>
            </p:nvCxnSpPr>
            <p:spPr>
              <a:xfrm>
                <a:off x="1490463" y="1522662"/>
                <a:ext cx="3608400" cy="0"/>
              </a:xfrm>
              <a:prstGeom prst="straightConnector1">
                <a:avLst/>
              </a:prstGeom>
              <a:noFill/>
              <a:ln w="9525" cap="flat" cmpd="sng">
                <a:solidFill>
                  <a:srgbClr val="D0E0E3"/>
                </a:solidFill>
                <a:prstDash val="solid"/>
                <a:round/>
                <a:headEnd type="none" w="sm" len="sm"/>
                <a:tailEnd type="none" w="sm" len="sm"/>
              </a:ln>
            </p:spPr>
          </p:cxnSp>
          <p:cxnSp>
            <p:nvCxnSpPr>
              <p:cNvPr id="268" name="Google Shape;268;g223abcb922e_0_62"/>
              <p:cNvCxnSpPr/>
              <p:nvPr/>
            </p:nvCxnSpPr>
            <p:spPr>
              <a:xfrm>
                <a:off x="1490463" y="1934299"/>
                <a:ext cx="3608400" cy="0"/>
              </a:xfrm>
              <a:prstGeom prst="straightConnector1">
                <a:avLst/>
              </a:prstGeom>
              <a:noFill/>
              <a:ln w="9525" cap="flat" cmpd="sng">
                <a:solidFill>
                  <a:srgbClr val="D0E0E3"/>
                </a:solidFill>
                <a:prstDash val="solid"/>
                <a:round/>
                <a:headEnd type="none" w="sm" len="sm"/>
                <a:tailEnd type="none" w="sm" len="sm"/>
              </a:ln>
            </p:spPr>
          </p:cxnSp>
          <p:cxnSp>
            <p:nvCxnSpPr>
              <p:cNvPr id="269" name="Google Shape;269;g223abcb922e_0_62"/>
              <p:cNvCxnSpPr/>
              <p:nvPr/>
            </p:nvCxnSpPr>
            <p:spPr>
              <a:xfrm>
                <a:off x="1490463" y="2345937"/>
                <a:ext cx="3608400" cy="0"/>
              </a:xfrm>
              <a:prstGeom prst="straightConnector1">
                <a:avLst/>
              </a:prstGeom>
              <a:noFill/>
              <a:ln w="9525" cap="flat" cmpd="sng">
                <a:solidFill>
                  <a:srgbClr val="D0E0E3"/>
                </a:solidFill>
                <a:prstDash val="solid"/>
                <a:round/>
                <a:headEnd type="none" w="sm" len="sm"/>
                <a:tailEnd type="none" w="sm" len="sm"/>
              </a:ln>
            </p:spPr>
          </p:cxnSp>
          <p:cxnSp>
            <p:nvCxnSpPr>
              <p:cNvPr id="270" name="Google Shape;270;g223abcb922e_0_62"/>
              <p:cNvCxnSpPr/>
              <p:nvPr/>
            </p:nvCxnSpPr>
            <p:spPr>
              <a:xfrm>
                <a:off x="1490463" y="2757574"/>
                <a:ext cx="3608400" cy="0"/>
              </a:xfrm>
              <a:prstGeom prst="straightConnector1">
                <a:avLst/>
              </a:prstGeom>
              <a:noFill/>
              <a:ln w="9525" cap="flat" cmpd="sng">
                <a:solidFill>
                  <a:srgbClr val="D0E0E3"/>
                </a:solidFill>
                <a:prstDash val="solid"/>
                <a:round/>
                <a:headEnd type="none" w="sm" len="sm"/>
                <a:tailEnd type="none" w="sm" len="sm"/>
              </a:ln>
            </p:spPr>
          </p:cxnSp>
          <p:cxnSp>
            <p:nvCxnSpPr>
              <p:cNvPr id="271" name="Google Shape;271;g223abcb922e_0_62"/>
              <p:cNvCxnSpPr/>
              <p:nvPr/>
            </p:nvCxnSpPr>
            <p:spPr>
              <a:xfrm>
                <a:off x="1490463" y="3169212"/>
                <a:ext cx="3608400" cy="0"/>
              </a:xfrm>
              <a:prstGeom prst="straightConnector1">
                <a:avLst/>
              </a:prstGeom>
              <a:noFill/>
              <a:ln w="9525" cap="flat" cmpd="sng">
                <a:solidFill>
                  <a:srgbClr val="D0E0E3"/>
                </a:solidFill>
                <a:prstDash val="solid"/>
                <a:round/>
                <a:headEnd type="none" w="sm" len="sm"/>
                <a:tailEnd type="none" w="sm" len="sm"/>
              </a:ln>
            </p:spPr>
          </p:cxnSp>
          <p:cxnSp>
            <p:nvCxnSpPr>
              <p:cNvPr id="272" name="Google Shape;272;g223abcb922e_0_62"/>
              <p:cNvCxnSpPr/>
              <p:nvPr/>
            </p:nvCxnSpPr>
            <p:spPr>
              <a:xfrm>
                <a:off x="1490463" y="3532428"/>
                <a:ext cx="3608400" cy="0"/>
              </a:xfrm>
              <a:prstGeom prst="straightConnector1">
                <a:avLst/>
              </a:prstGeom>
              <a:noFill/>
              <a:ln w="9525" cap="flat" cmpd="sng">
                <a:solidFill>
                  <a:srgbClr val="D0E0E3"/>
                </a:solidFill>
                <a:prstDash val="solid"/>
                <a:round/>
                <a:headEnd type="none" w="sm" len="sm"/>
                <a:tailEnd type="none" w="sm" len="sm"/>
              </a:ln>
            </p:spPr>
          </p:cxnSp>
          <p:cxnSp>
            <p:nvCxnSpPr>
              <p:cNvPr id="273" name="Google Shape;273;g223abcb922e_0_62"/>
              <p:cNvCxnSpPr/>
              <p:nvPr/>
            </p:nvCxnSpPr>
            <p:spPr>
              <a:xfrm>
                <a:off x="1490463" y="3944065"/>
                <a:ext cx="3608400" cy="0"/>
              </a:xfrm>
              <a:prstGeom prst="straightConnector1">
                <a:avLst/>
              </a:prstGeom>
              <a:noFill/>
              <a:ln w="9525" cap="flat" cmpd="sng">
                <a:solidFill>
                  <a:srgbClr val="D0E0E3"/>
                </a:solidFill>
                <a:prstDash val="solid"/>
                <a:round/>
                <a:headEnd type="none" w="sm" len="sm"/>
                <a:tailEnd type="none" w="sm" len="sm"/>
              </a:ln>
            </p:spPr>
          </p:cxnSp>
          <p:cxnSp>
            <p:nvCxnSpPr>
              <p:cNvPr id="274" name="Google Shape;274;g223abcb922e_0_62"/>
              <p:cNvCxnSpPr/>
              <p:nvPr/>
            </p:nvCxnSpPr>
            <p:spPr>
              <a:xfrm>
                <a:off x="1490463" y="4355703"/>
                <a:ext cx="3608400" cy="0"/>
              </a:xfrm>
              <a:prstGeom prst="straightConnector1">
                <a:avLst/>
              </a:prstGeom>
              <a:noFill/>
              <a:ln w="9525" cap="flat" cmpd="sng">
                <a:solidFill>
                  <a:srgbClr val="D0E0E3"/>
                </a:solidFill>
                <a:prstDash val="solid"/>
                <a:round/>
                <a:headEnd type="none" w="sm" len="sm"/>
                <a:tailEnd type="none" w="sm" len="sm"/>
              </a:ln>
            </p:spPr>
          </p:cxnSp>
          <p:cxnSp>
            <p:nvCxnSpPr>
              <p:cNvPr id="275" name="Google Shape;275;g223abcb922e_0_62"/>
              <p:cNvCxnSpPr/>
              <p:nvPr/>
            </p:nvCxnSpPr>
            <p:spPr>
              <a:xfrm>
                <a:off x="1524288" y="-123872"/>
                <a:ext cx="3608400" cy="0"/>
              </a:xfrm>
              <a:prstGeom prst="straightConnector1">
                <a:avLst/>
              </a:prstGeom>
              <a:noFill/>
              <a:ln w="9525" cap="flat" cmpd="sng">
                <a:solidFill>
                  <a:srgbClr val="D0E0E3"/>
                </a:solidFill>
                <a:prstDash val="solid"/>
                <a:round/>
                <a:headEnd type="none" w="sm" len="sm"/>
                <a:tailEnd type="none" w="sm" len="sm"/>
              </a:ln>
            </p:spPr>
          </p:cxnSp>
          <p:cxnSp>
            <p:nvCxnSpPr>
              <p:cNvPr id="276" name="Google Shape;276;g223abcb922e_0_62"/>
              <p:cNvCxnSpPr/>
              <p:nvPr/>
            </p:nvCxnSpPr>
            <p:spPr>
              <a:xfrm>
                <a:off x="1524288" y="287765"/>
                <a:ext cx="3608400" cy="0"/>
              </a:xfrm>
              <a:prstGeom prst="straightConnector1">
                <a:avLst/>
              </a:prstGeom>
              <a:noFill/>
              <a:ln w="9525" cap="flat" cmpd="sng">
                <a:solidFill>
                  <a:srgbClr val="D0E0E3"/>
                </a:solidFill>
                <a:prstDash val="solid"/>
                <a:round/>
                <a:headEnd type="none" w="sm" len="sm"/>
                <a:tailEnd type="none" w="sm" len="sm"/>
              </a:ln>
            </p:spPr>
          </p:cxnSp>
          <p:cxnSp>
            <p:nvCxnSpPr>
              <p:cNvPr id="277" name="Google Shape;277;g223abcb922e_0_62"/>
              <p:cNvCxnSpPr/>
              <p:nvPr/>
            </p:nvCxnSpPr>
            <p:spPr>
              <a:xfrm>
                <a:off x="1524288" y="699403"/>
                <a:ext cx="3608400" cy="0"/>
              </a:xfrm>
              <a:prstGeom prst="straightConnector1">
                <a:avLst/>
              </a:prstGeom>
              <a:noFill/>
              <a:ln w="9525" cap="flat" cmpd="sng">
                <a:solidFill>
                  <a:srgbClr val="D0E0E3"/>
                </a:solidFill>
                <a:prstDash val="solid"/>
                <a:round/>
                <a:headEnd type="none" w="sm" len="sm"/>
                <a:tailEnd type="none" w="sm" len="sm"/>
              </a:ln>
            </p:spPr>
          </p:cxnSp>
          <p:cxnSp>
            <p:nvCxnSpPr>
              <p:cNvPr id="278" name="Google Shape;278;g223abcb922e_0_62"/>
              <p:cNvCxnSpPr/>
              <p:nvPr/>
            </p:nvCxnSpPr>
            <p:spPr>
              <a:xfrm>
                <a:off x="1490463" y="-535501"/>
                <a:ext cx="3608400" cy="0"/>
              </a:xfrm>
              <a:prstGeom prst="straightConnector1">
                <a:avLst/>
              </a:prstGeom>
              <a:noFill/>
              <a:ln w="9525" cap="flat" cmpd="sng">
                <a:solidFill>
                  <a:srgbClr val="D0E0E3"/>
                </a:solidFill>
                <a:prstDash val="solid"/>
                <a:round/>
                <a:headEnd type="none" w="sm" len="sm"/>
                <a:tailEnd type="none" w="sm" len="sm"/>
              </a:ln>
            </p:spPr>
          </p:cxnSp>
          <p:cxnSp>
            <p:nvCxnSpPr>
              <p:cNvPr id="279" name="Google Shape;279;g223abcb922e_0_62"/>
              <p:cNvCxnSpPr/>
              <p:nvPr/>
            </p:nvCxnSpPr>
            <p:spPr>
              <a:xfrm>
                <a:off x="1524288" y="-1358760"/>
                <a:ext cx="3608400" cy="0"/>
              </a:xfrm>
              <a:prstGeom prst="straightConnector1">
                <a:avLst/>
              </a:prstGeom>
              <a:noFill/>
              <a:ln w="9525" cap="flat" cmpd="sng">
                <a:solidFill>
                  <a:srgbClr val="D0E0E3"/>
                </a:solidFill>
                <a:prstDash val="solid"/>
                <a:round/>
                <a:headEnd type="none" w="sm" len="sm"/>
                <a:tailEnd type="none" w="sm" len="sm"/>
              </a:ln>
            </p:spPr>
          </p:cxnSp>
          <p:cxnSp>
            <p:nvCxnSpPr>
              <p:cNvPr id="280" name="Google Shape;280;g223abcb922e_0_62"/>
              <p:cNvCxnSpPr/>
              <p:nvPr/>
            </p:nvCxnSpPr>
            <p:spPr>
              <a:xfrm>
                <a:off x="1524288" y="-947122"/>
                <a:ext cx="3608400" cy="0"/>
              </a:xfrm>
              <a:prstGeom prst="straightConnector1">
                <a:avLst/>
              </a:prstGeom>
              <a:noFill/>
              <a:ln w="9525" cap="flat" cmpd="sng">
                <a:solidFill>
                  <a:srgbClr val="D0E0E3"/>
                </a:solidFill>
                <a:prstDash val="solid"/>
                <a:round/>
                <a:headEnd type="none" w="sm" len="sm"/>
                <a:tailEnd type="none" w="sm" len="sm"/>
              </a:ln>
            </p:spPr>
          </p:cxnSp>
        </p:grpSp>
      </p:grpSp>
      <p:sp>
        <p:nvSpPr>
          <p:cNvPr id="281" name="Google Shape;281;g223abcb922e_0_62"/>
          <p:cNvSpPr/>
          <p:nvPr/>
        </p:nvSpPr>
        <p:spPr>
          <a:xfrm>
            <a:off x="1524300" y="2066050"/>
            <a:ext cx="1402200" cy="2742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g223abcb922e_0_62"/>
          <p:cNvSpPr txBox="1">
            <a:spLocks noGrp="1"/>
          </p:cNvSpPr>
          <p:nvPr>
            <p:ph type="subTitle" idx="1"/>
          </p:nvPr>
        </p:nvSpPr>
        <p:spPr>
          <a:xfrm>
            <a:off x="1394950" y="-152150"/>
            <a:ext cx="4009200" cy="845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700"/>
              <a:buNone/>
            </a:pPr>
            <a:r>
              <a:rPr lang="en" sz="3300" b="1">
                <a:highlight>
                  <a:srgbClr val="FF00FF"/>
                </a:highlight>
              </a:rPr>
              <a:t>Ponder This</a:t>
            </a:r>
            <a:endParaRPr sz="3300" b="1">
              <a:highlight>
                <a:srgbClr val="FF00FF"/>
              </a:highlight>
            </a:endParaRPr>
          </a:p>
        </p:txBody>
      </p:sp>
      <p:pic>
        <p:nvPicPr>
          <p:cNvPr id="283" name="Google Shape;283;g223abcb922e_0_62"/>
          <p:cNvPicPr preferRelativeResize="0"/>
          <p:nvPr/>
        </p:nvPicPr>
        <p:blipFill rotWithShape="1">
          <a:blip r:embed="rId4">
            <a:alphaModFix/>
          </a:blip>
          <a:srcRect/>
          <a:stretch/>
        </p:blipFill>
        <p:spPr>
          <a:xfrm>
            <a:off x="7199950" y="771527"/>
            <a:ext cx="778926" cy="793795"/>
          </a:xfrm>
          <a:prstGeom prst="rect">
            <a:avLst/>
          </a:prstGeom>
          <a:noFill/>
          <a:ln>
            <a:noFill/>
          </a:ln>
        </p:spPr>
      </p:pic>
      <p:sp>
        <p:nvSpPr>
          <p:cNvPr id="284" name="Google Shape;284;g223abcb922e_0_62">
            <a:hlinkClick r:id="" action="ppaction://noaction"/>
          </p:cNvPr>
          <p:cNvSpPr/>
          <p:nvPr/>
        </p:nvSpPr>
        <p:spPr>
          <a:xfrm>
            <a:off x="6460175" y="39361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g223abcb922e_0_62">
            <a:hlinkClick r:id="" action="ppaction://noaction"/>
          </p:cNvPr>
          <p:cNvSpPr txBox="1">
            <a:spLocks noGrp="1"/>
          </p:cNvSpPr>
          <p:nvPr>
            <p:ph type="ctrTitle"/>
          </p:nvPr>
        </p:nvSpPr>
        <p:spPr>
          <a:xfrm>
            <a:off x="7136579" y="4001800"/>
            <a:ext cx="915900" cy="359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sz="1200">
                <a:latin typeface="Architects Daughter"/>
                <a:ea typeface="Architects Daughter"/>
                <a:cs typeface="Architects Daughter"/>
                <a:sym typeface="Architects Daughter"/>
              </a:rPr>
              <a:t>NEXT!</a:t>
            </a:r>
            <a:endParaRPr sz="1200">
              <a:latin typeface="Architects Daughter"/>
              <a:ea typeface="Architects Daughter"/>
              <a:cs typeface="Architects Daughter"/>
              <a:sym typeface="Architects Daughter"/>
            </a:endParaRPr>
          </a:p>
        </p:txBody>
      </p:sp>
      <p:sp>
        <p:nvSpPr>
          <p:cNvPr id="286" name="Google Shape;286;g223abcb922e_0_62">
            <a:hlinkClick r:id="" action="ppaction://noaction"/>
          </p:cNvPr>
          <p:cNvSpPr/>
          <p:nvPr/>
        </p:nvSpPr>
        <p:spPr>
          <a:xfrm rot="-5400000">
            <a:off x="6872521" y="40626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7" name="Google Shape;287;g223abcb922e_0_62"/>
          <p:cNvPicPr preferRelativeResize="0"/>
          <p:nvPr/>
        </p:nvPicPr>
        <p:blipFill rotWithShape="1">
          <a:blip r:embed="rId5">
            <a:alphaModFix/>
          </a:blip>
          <a:srcRect/>
          <a:stretch/>
        </p:blipFill>
        <p:spPr>
          <a:xfrm>
            <a:off x="5232575" y="1189214"/>
            <a:ext cx="3758175" cy="2438161"/>
          </a:xfrm>
          <a:prstGeom prst="rect">
            <a:avLst/>
          </a:prstGeom>
          <a:noFill/>
          <a:ln>
            <a:noFill/>
          </a:ln>
        </p:spPr>
      </p:pic>
      <p:pic>
        <p:nvPicPr>
          <p:cNvPr id="288" name="Google Shape;288;g223abcb922e_0_62"/>
          <p:cNvPicPr preferRelativeResize="0"/>
          <p:nvPr/>
        </p:nvPicPr>
        <p:blipFill rotWithShape="1">
          <a:blip r:embed="rId6">
            <a:alphaModFix/>
          </a:blip>
          <a:srcRect/>
          <a:stretch/>
        </p:blipFill>
        <p:spPr>
          <a:xfrm>
            <a:off x="1091950" y="693550"/>
            <a:ext cx="4140625" cy="3000450"/>
          </a:xfrm>
          <a:prstGeom prst="rect">
            <a:avLst/>
          </a:prstGeom>
          <a:noFill/>
          <a:ln>
            <a:noFill/>
          </a:ln>
        </p:spPr>
      </p:pic>
      <p:pic>
        <p:nvPicPr>
          <p:cNvPr id="289" name="Google Shape;289;g223abcb922e_0_62"/>
          <p:cNvPicPr preferRelativeResize="0"/>
          <p:nvPr/>
        </p:nvPicPr>
        <p:blipFill rotWithShape="1">
          <a:blip r:embed="rId7">
            <a:alphaModFix/>
          </a:blip>
          <a:srcRect/>
          <a:stretch/>
        </p:blipFill>
        <p:spPr>
          <a:xfrm>
            <a:off x="435325" y="3870400"/>
            <a:ext cx="5162425" cy="49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 calcmode="lin" valueType="num">
                                      <p:cBhvr additive="base">
                                        <p:cTn id="7" dur="900"/>
                                        <p:tgtEl>
                                          <p:spTgt spid="263"/>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282"/>
                                        </p:tgtEl>
                                        <p:attrNameLst>
                                          <p:attrName>style.visibility</p:attrName>
                                        </p:attrNameLst>
                                      </p:cBhvr>
                                      <p:to>
                                        <p:strVal val="visible"/>
                                      </p:to>
                                    </p:set>
                                    <p:anim calcmode="lin" valueType="num">
                                      <p:cBhvr additive="base">
                                        <p:cTn id="10" dur="900"/>
                                        <p:tgtEl>
                                          <p:spTgt spid="282"/>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281"/>
                                        </p:tgtEl>
                                        <p:attrNameLst>
                                          <p:attrName>style.visibility</p:attrName>
                                        </p:attrNameLst>
                                      </p:cBhvr>
                                      <p:to>
                                        <p:strVal val="visible"/>
                                      </p:to>
                                    </p:set>
                                    <p:anim calcmode="lin" valueType="num">
                                      <p:cBhvr additive="base">
                                        <p:cTn id="13" dur="900"/>
                                        <p:tgtEl>
                                          <p:spTgt spid="281"/>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83"/>
                                        </p:tgtEl>
                                        <p:attrNameLst>
                                          <p:attrName>style.visibility</p:attrName>
                                        </p:attrNameLst>
                                      </p:cBhvr>
                                      <p:to>
                                        <p:strVal val="visible"/>
                                      </p:to>
                                    </p:set>
                                    <p:anim calcmode="lin" valueType="num">
                                      <p:cBhvr additive="base">
                                        <p:cTn id="16" dur="1000"/>
                                        <p:tgtEl>
                                          <p:spTgt spid="283"/>
                                        </p:tgtEl>
                                        <p:attrNameLst>
                                          <p:attrName>ppt_x</p:attrName>
                                        </p:attrNameLst>
                                      </p:cBhvr>
                                      <p:tavLst>
                                        <p:tav tm="0">
                                          <p:val>
                                            <p:strVal val="#ppt_x+1"/>
                                          </p:val>
                                        </p:tav>
                                        <p:tav tm="100000">
                                          <p:val>
                                            <p:strVal val="#ppt_x"/>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284"/>
                                        </p:tgtEl>
                                        <p:attrNameLst>
                                          <p:attrName>style.visibility</p:attrName>
                                        </p:attrNameLst>
                                      </p:cBhvr>
                                      <p:to>
                                        <p:strVal val="visible"/>
                                      </p:to>
                                    </p:set>
                                    <p:anim calcmode="lin" valueType="num">
                                      <p:cBhvr additive="base">
                                        <p:cTn id="20" dur="1000"/>
                                        <p:tgtEl>
                                          <p:spTgt spid="284"/>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5"/>
                                        </p:tgtEl>
                                        <p:attrNameLst>
                                          <p:attrName>style.visibility</p:attrName>
                                        </p:attrNameLst>
                                      </p:cBhvr>
                                      <p:to>
                                        <p:strVal val="visible"/>
                                      </p:to>
                                    </p:set>
                                    <p:anim calcmode="lin" valueType="num">
                                      <p:cBhvr additive="base">
                                        <p:cTn id="23" dur="1000"/>
                                        <p:tgtEl>
                                          <p:spTgt spid="285"/>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86"/>
                                        </p:tgtEl>
                                        <p:attrNameLst>
                                          <p:attrName>style.visibility</p:attrName>
                                        </p:attrNameLst>
                                      </p:cBhvr>
                                      <p:to>
                                        <p:strVal val="visible"/>
                                      </p:to>
                                    </p:set>
                                    <p:anim calcmode="lin" valueType="num">
                                      <p:cBhvr additive="base">
                                        <p:cTn id="26" dur="1000"/>
                                        <p:tgtEl>
                                          <p:spTgt spid="2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g24bcbd6aa3f_0_2"/>
          <p:cNvSpPr txBox="1">
            <a:spLocks noGrp="1"/>
          </p:cNvSpPr>
          <p:nvPr>
            <p:ph type="ctrTitle"/>
          </p:nvPr>
        </p:nvSpPr>
        <p:spPr>
          <a:xfrm rot="-199">
            <a:off x="2045115" y="3047313"/>
            <a:ext cx="5171100" cy="2052600"/>
          </a:xfrm>
          <a:prstGeom prst="rect">
            <a:avLst/>
          </a:prstGeom>
          <a:noFill/>
          <a:ln>
            <a:noFill/>
          </a:ln>
        </p:spPr>
        <p:txBody>
          <a:bodyPr spcFirstLastPara="1" wrap="square" lIns="91425" tIns="91425" rIns="91425" bIns="91425" anchor="b" anchorCtr="0">
            <a:noAutofit/>
          </a:bodyPr>
          <a:lstStyle/>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p:txBody>
      </p:sp>
      <p:pic>
        <p:nvPicPr>
          <p:cNvPr id="1319" name="Google Shape;1319;g24bcbd6aa3f_0_2">
            <a:hlinkClick r:id="" action="ppaction://noaction"/>
          </p:cNvPr>
          <p:cNvPicPr preferRelativeResize="0"/>
          <p:nvPr/>
        </p:nvPicPr>
        <p:blipFill rotWithShape="1">
          <a:blip r:embed="rId3">
            <a:alphaModFix/>
          </a:blip>
          <a:srcRect l="32002" t="19826" r="39797" b="9790"/>
          <a:stretch/>
        </p:blipFill>
        <p:spPr>
          <a:xfrm rot="-5400000">
            <a:off x="7824899" y="-395073"/>
            <a:ext cx="1138850" cy="2132297"/>
          </a:xfrm>
          <a:prstGeom prst="rect">
            <a:avLst/>
          </a:prstGeom>
          <a:noFill/>
          <a:ln>
            <a:noFill/>
          </a:ln>
        </p:spPr>
      </p:pic>
      <p:sp>
        <p:nvSpPr>
          <p:cNvPr id="1320" name="Google Shape;1320;g24bcbd6aa3f_0_2">
            <a:hlinkClick r:id="" action="ppaction://noaction"/>
          </p:cNvPr>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r>
              <a:rPr lang="en" sz="1200"/>
              <a:t>What’s its function?</a:t>
            </a:r>
            <a:endParaRPr sz="1200"/>
          </a:p>
        </p:txBody>
      </p:sp>
      <p:sp>
        <p:nvSpPr>
          <p:cNvPr id="1321" name="Google Shape;1321;g24bcbd6aa3f_0_2">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2" name="Google Shape;1322;g24bcbd6aa3f_0_2"/>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323" name="Google Shape;1323;g24bcbd6aa3f_0_2">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4" name="Google Shape;1324;g24bcbd6aa3f_0_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5" name="Google Shape;1325;g24bcbd6aa3f_0_2"/>
          <p:cNvPicPr preferRelativeResize="0"/>
          <p:nvPr/>
        </p:nvPicPr>
        <p:blipFill rotWithShape="1">
          <a:blip r:embed="rId4">
            <a:alphaModFix/>
          </a:blip>
          <a:srcRect/>
          <a:stretch/>
        </p:blipFill>
        <p:spPr>
          <a:xfrm>
            <a:off x="-1543961" y="3569625"/>
            <a:ext cx="3475024" cy="3813073"/>
          </a:xfrm>
          <a:prstGeom prst="rect">
            <a:avLst/>
          </a:prstGeom>
          <a:noFill/>
          <a:ln>
            <a:noFill/>
          </a:ln>
        </p:spPr>
      </p:pic>
      <p:sp>
        <p:nvSpPr>
          <p:cNvPr id="1326" name="Google Shape;1326;g24bcbd6aa3f_0_2"/>
          <p:cNvSpPr txBox="1"/>
          <p:nvPr/>
        </p:nvSpPr>
        <p:spPr>
          <a:xfrm rot="-596119">
            <a:off x="78160" y="3983215"/>
            <a:ext cx="1260605" cy="101572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latin typeface="Catamaran"/>
                <a:ea typeface="Catamaran"/>
                <a:cs typeface="Catamaran"/>
                <a:sym typeface="Catamaran"/>
              </a:rPr>
              <a:t>Exit Ticket</a:t>
            </a:r>
            <a:endParaRPr sz="2700" b="1" i="0" u="none" strike="noStrike" cap="none">
              <a:solidFill>
                <a:srgbClr val="000000"/>
              </a:solidFill>
              <a:latin typeface="Catamaran"/>
              <a:ea typeface="Catamaran"/>
              <a:cs typeface="Catamaran"/>
              <a:sym typeface="Catamaran"/>
            </a:endParaRPr>
          </a:p>
        </p:txBody>
      </p:sp>
      <p:pic>
        <p:nvPicPr>
          <p:cNvPr id="1327" name="Google Shape;1327;g24bcbd6aa3f_0_2"/>
          <p:cNvPicPr preferRelativeResize="0"/>
          <p:nvPr/>
        </p:nvPicPr>
        <p:blipFill rotWithShape="1">
          <a:blip r:embed="rId5">
            <a:alphaModFix/>
          </a:blip>
          <a:srcRect/>
          <a:stretch/>
        </p:blipFill>
        <p:spPr>
          <a:xfrm>
            <a:off x="2229675" y="1691625"/>
            <a:ext cx="4986546" cy="2742363"/>
          </a:xfrm>
          <a:prstGeom prst="rect">
            <a:avLst/>
          </a:prstGeom>
          <a:noFill/>
          <a:ln>
            <a:noFill/>
          </a:ln>
        </p:spPr>
      </p:pic>
      <p:sp>
        <p:nvSpPr>
          <p:cNvPr id="1328" name="Google Shape;1328;g24bcbd6aa3f_0_2"/>
          <p:cNvSpPr txBox="1"/>
          <p:nvPr/>
        </p:nvSpPr>
        <p:spPr>
          <a:xfrm rot="-890551">
            <a:off x="1376807" y="419028"/>
            <a:ext cx="3474740" cy="69275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300"/>
              <a:buFont typeface="Arial"/>
              <a:buNone/>
            </a:pPr>
            <a:r>
              <a:rPr lang="en" sz="3300" b="1" i="0" u="none" strike="noStrike" cap="none">
                <a:solidFill>
                  <a:srgbClr val="000000"/>
                </a:solidFill>
                <a:highlight>
                  <a:srgbClr val="FF00FF"/>
                </a:highlight>
                <a:latin typeface="Catamaran"/>
                <a:ea typeface="Catamaran"/>
                <a:cs typeface="Catamaran"/>
                <a:sym typeface="Catamaran"/>
              </a:rPr>
              <a:t>Bell Ringer</a:t>
            </a:r>
            <a:endParaRPr sz="3300" b="1" i="0" u="none" strike="noStrike" cap="none">
              <a:solidFill>
                <a:srgbClr val="000000"/>
              </a:solidFill>
              <a:highlight>
                <a:srgbClr val="FF00FF"/>
              </a:highlight>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25"/>
                                        </p:tgtEl>
                                        <p:attrNameLst>
                                          <p:attrName>style.visibility</p:attrName>
                                        </p:attrNameLst>
                                      </p:cBhvr>
                                      <p:to>
                                        <p:strVal val="visible"/>
                                      </p:to>
                                    </p:set>
                                    <p:anim calcmode="lin" valueType="num">
                                      <p:cBhvr additive="base">
                                        <p:cTn id="7" dur="1000"/>
                                        <p:tgtEl>
                                          <p:spTgt spid="13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75"/>
          <p:cNvSpPr txBox="1">
            <a:spLocks noGrp="1"/>
          </p:cNvSpPr>
          <p:nvPr>
            <p:ph type="ctrTitle"/>
          </p:nvPr>
        </p:nvSpPr>
        <p:spPr>
          <a:xfrm rot="-199">
            <a:off x="2045115" y="3047313"/>
            <a:ext cx="5171100" cy="2052600"/>
          </a:xfrm>
          <a:prstGeom prst="rect">
            <a:avLst/>
          </a:prstGeom>
          <a:noFill/>
          <a:ln>
            <a:noFill/>
          </a:ln>
        </p:spPr>
        <p:txBody>
          <a:bodyPr spcFirstLastPara="1" wrap="square" lIns="91425" tIns="91425" rIns="91425" bIns="91425" anchor="b" anchorCtr="0">
            <a:noAutofit/>
          </a:bodyPr>
          <a:lstStyle/>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p:txBody>
      </p:sp>
      <p:pic>
        <p:nvPicPr>
          <p:cNvPr id="1334" name="Google Shape;1334;p75">
            <a:hlinkClick r:id="" action="ppaction://noaction"/>
          </p:cNvPr>
          <p:cNvPicPr preferRelativeResize="0"/>
          <p:nvPr/>
        </p:nvPicPr>
        <p:blipFill rotWithShape="1">
          <a:blip r:embed="rId3">
            <a:alphaModFix/>
          </a:blip>
          <a:srcRect l="32001" t="19826" r="39797" b="9790"/>
          <a:stretch/>
        </p:blipFill>
        <p:spPr>
          <a:xfrm rot="-5400000">
            <a:off x="7824899" y="-395073"/>
            <a:ext cx="1138850" cy="2132297"/>
          </a:xfrm>
          <a:prstGeom prst="rect">
            <a:avLst/>
          </a:prstGeom>
          <a:noFill/>
          <a:ln>
            <a:noFill/>
          </a:ln>
        </p:spPr>
      </p:pic>
      <p:sp>
        <p:nvSpPr>
          <p:cNvPr id="1335" name="Google Shape;1335;p75">
            <a:hlinkClick r:id="" action="ppaction://noaction"/>
          </p:cNvPr>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r>
              <a:rPr lang="en" sz="1200"/>
              <a:t>What’s its function?</a:t>
            </a:r>
            <a:endParaRPr sz="1200"/>
          </a:p>
        </p:txBody>
      </p:sp>
      <p:sp>
        <p:nvSpPr>
          <p:cNvPr id="1336" name="Google Shape;1336;p75">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7" name="Google Shape;1337;p75"/>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338" name="Google Shape;1338;p7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9" name="Google Shape;1339;p7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40" name="Google Shape;1340;p75"/>
          <p:cNvPicPr preferRelativeResize="0"/>
          <p:nvPr/>
        </p:nvPicPr>
        <p:blipFill rotWithShape="1">
          <a:blip r:embed="rId4">
            <a:alphaModFix/>
          </a:blip>
          <a:srcRect/>
          <a:stretch/>
        </p:blipFill>
        <p:spPr>
          <a:xfrm>
            <a:off x="-1543961" y="3569625"/>
            <a:ext cx="3475024" cy="3813073"/>
          </a:xfrm>
          <a:prstGeom prst="rect">
            <a:avLst/>
          </a:prstGeom>
          <a:noFill/>
          <a:ln>
            <a:noFill/>
          </a:ln>
        </p:spPr>
      </p:pic>
      <p:sp>
        <p:nvSpPr>
          <p:cNvPr id="1341" name="Google Shape;1341;p75"/>
          <p:cNvSpPr txBox="1"/>
          <p:nvPr/>
        </p:nvSpPr>
        <p:spPr>
          <a:xfrm rot="-596119">
            <a:off x="52185" y="3966115"/>
            <a:ext cx="1260605" cy="101572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latin typeface="Catamaran"/>
                <a:ea typeface="Catamaran"/>
                <a:cs typeface="Catamaran"/>
                <a:sym typeface="Catamaran"/>
              </a:rPr>
              <a:t>Exit Ticket</a:t>
            </a:r>
            <a:endParaRPr sz="2700" b="1" i="0" u="none" strike="noStrike" cap="none">
              <a:solidFill>
                <a:srgbClr val="000000"/>
              </a:solidFill>
              <a:latin typeface="Catamaran"/>
              <a:ea typeface="Catamaran"/>
              <a:cs typeface="Catamaran"/>
              <a:sym typeface="Catamaran"/>
            </a:endParaRPr>
          </a:p>
        </p:txBody>
      </p:sp>
      <p:pic>
        <p:nvPicPr>
          <p:cNvPr id="1342" name="Google Shape;1342;p75"/>
          <p:cNvPicPr preferRelativeResize="0"/>
          <p:nvPr/>
        </p:nvPicPr>
        <p:blipFill rotWithShape="1">
          <a:blip r:embed="rId5">
            <a:alphaModFix/>
          </a:blip>
          <a:srcRect/>
          <a:stretch/>
        </p:blipFill>
        <p:spPr>
          <a:xfrm>
            <a:off x="152400" y="152400"/>
            <a:ext cx="6848475" cy="2733675"/>
          </a:xfrm>
          <a:prstGeom prst="rect">
            <a:avLst/>
          </a:prstGeom>
          <a:noFill/>
          <a:ln>
            <a:noFill/>
          </a:ln>
        </p:spPr>
      </p:pic>
      <p:pic>
        <p:nvPicPr>
          <p:cNvPr id="1343" name="Google Shape;1343;p75"/>
          <p:cNvPicPr preferRelativeResize="0"/>
          <p:nvPr/>
        </p:nvPicPr>
        <p:blipFill rotWithShape="1">
          <a:blip r:embed="rId6">
            <a:alphaModFix/>
          </a:blip>
          <a:srcRect/>
          <a:stretch/>
        </p:blipFill>
        <p:spPr>
          <a:xfrm>
            <a:off x="2099063" y="2420300"/>
            <a:ext cx="6905625" cy="259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40"/>
                                        </p:tgtEl>
                                        <p:attrNameLst>
                                          <p:attrName>style.visibility</p:attrName>
                                        </p:attrNameLst>
                                      </p:cBhvr>
                                      <p:to>
                                        <p:strVal val="visible"/>
                                      </p:to>
                                    </p:set>
                                    <p:anim calcmode="lin" valueType="num">
                                      <p:cBhvr additive="base">
                                        <p:cTn id="7" dur="1000"/>
                                        <p:tgtEl>
                                          <p:spTgt spid="13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76"/>
          <p:cNvSpPr txBox="1">
            <a:spLocks noGrp="1"/>
          </p:cNvSpPr>
          <p:nvPr>
            <p:ph type="ctrTitle"/>
          </p:nvPr>
        </p:nvSpPr>
        <p:spPr>
          <a:xfrm rot="-199">
            <a:off x="2045115" y="3047313"/>
            <a:ext cx="5171100" cy="2052600"/>
          </a:xfrm>
          <a:prstGeom prst="rect">
            <a:avLst/>
          </a:prstGeom>
          <a:noFill/>
          <a:ln>
            <a:noFill/>
          </a:ln>
        </p:spPr>
        <p:txBody>
          <a:bodyPr spcFirstLastPara="1" wrap="square" lIns="91425" tIns="91425" rIns="91425" bIns="91425" anchor="b" anchorCtr="0">
            <a:noAutofit/>
          </a:bodyPr>
          <a:lstStyle/>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a:p>
            <a:pPr marL="457200" lvl="0" indent="0" algn="l" rtl="0">
              <a:lnSpc>
                <a:spcPct val="80000"/>
              </a:lnSpc>
              <a:spcBef>
                <a:spcPts val="0"/>
              </a:spcBef>
              <a:spcAft>
                <a:spcPts val="0"/>
              </a:spcAft>
              <a:buSzPts val="7200"/>
              <a:buNone/>
            </a:pPr>
            <a:endParaRPr sz="1800"/>
          </a:p>
        </p:txBody>
      </p:sp>
      <p:pic>
        <p:nvPicPr>
          <p:cNvPr id="1349" name="Google Shape;1349;p76">
            <a:hlinkClick r:id="" action="ppaction://noaction"/>
          </p:cNvPr>
          <p:cNvPicPr preferRelativeResize="0"/>
          <p:nvPr/>
        </p:nvPicPr>
        <p:blipFill rotWithShape="1">
          <a:blip r:embed="rId3">
            <a:alphaModFix/>
          </a:blip>
          <a:srcRect l="32001" t="19826" r="39797" b="9790"/>
          <a:stretch/>
        </p:blipFill>
        <p:spPr>
          <a:xfrm rot="-5400000">
            <a:off x="7824899" y="-395073"/>
            <a:ext cx="1138850" cy="2132297"/>
          </a:xfrm>
          <a:prstGeom prst="rect">
            <a:avLst/>
          </a:prstGeom>
          <a:noFill/>
          <a:ln>
            <a:noFill/>
          </a:ln>
        </p:spPr>
      </p:pic>
      <p:sp>
        <p:nvSpPr>
          <p:cNvPr id="1350" name="Google Shape;1350;p76">
            <a:hlinkClick r:id="" action="ppaction://noaction"/>
          </p:cNvPr>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endParaRPr sz="1200"/>
          </a:p>
          <a:p>
            <a:pPr marL="0" lvl="0" indent="0" algn="ctr" rtl="0">
              <a:lnSpc>
                <a:spcPct val="80000"/>
              </a:lnSpc>
              <a:spcBef>
                <a:spcPts val="0"/>
              </a:spcBef>
              <a:spcAft>
                <a:spcPts val="0"/>
              </a:spcAft>
              <a:buSzPts val="7200"/>
              <a:buNone/>
            </a:pPr>
            <a:r>
              <a:rPr lang="en" sz="1200"/>
              <a:t>What’s its function?</a:t>
            </a:r>
            <a:endParaRPr sz="1200"/>
          </a:p>
        </p:txBody>
      </p:sp>
      <p:sp>
        <p:nvSpPr>
          <p:cNvPr id="1351" name="Google Shape;1351;p76">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52" name="Google Shape;1352;p76"/>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353" name="Google Shape;1353;p76">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4" name="Google Shape;1354;p76">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55" name="Google Shape;1355;p76"/>
          <p:cNvPicPr preferRelativeResize="0"/>
          <p:nvPr/>
        </p:nvPicPr>
        <p:blipFill rotWithShape="1">
          <a:blip r:embed="rId4">
            <a:alphaModFix/>
          </a:blip>
          <a:srcRect/>
          <a:stretch/>
        </p:blipFill>
        <p:spPr>
          <a:xfrm>
            <a:off x="-1543961" y="3569625"/>
            <a:ext cx="3475024" cy="3813073"/>
          </a:xfrm>
          <a:prstGeom prst="rect">
            <a:avLst/>
          </a:prstGeom>
          <a:noFill/>
          <a:ln>
            <a:noFill/>
          </a:ln>
        </p:spPr>
      </p:pic>
      <p:sp>
        <p:nvSpPr>
          <p:cNvPr id="1356" name="Google Shape;1356;p76"/>
          <p:cNvSpPr txBox="1"/>
          <p:nvPr/>
        </p:nvSpPr>
        <p:spPr>
          <a:xfrm rot="-596119">
            <a:off x="52185" y="3966115"/>
            <a:ext cx="1260605" cy="1015724"/>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 sz="2700" b="1" i="0" u="none" strike="noStrike" cap="none">
                <a:solidFill>
                  <a:srgbClr val="000000"/>
                </a:solidFill>
                <a:latin typeface="Catamaran"/>
                <a:ea typeface="Catamaran"/>
                <a:cs typeface="Catamaran"/>
                <a:sym typeface="Catamaran"/>
              </a:rPr>
              <a:t>Exit Ticket</a:t>
            </a:r>
            <a:endParaRPr sz="2700" b="1" i="0" u="none" strike="noStrike" cap="none">
              <a:solidFill>
                <a:srgbClr val="000000"/>
              </a:solidFill>
              <a:latin typeface="Catamaran"/>
              <a:ea typeface="Catamaran"/>
              <a:cs typeface="Catamaran"/>
              <a:sym typeface="Catamaran"/>
            </a:endParaRPr>
          </a:p>
        </p:txBody>
      </p:sp>
      <p:pic>
        <p:nvPicPr>
          <p:cNvPr id="1357" name="Google Shape;1357;p76"/>
          <p:cNvPicPr preferRelativeResize="0"/>
          <p:nvPr/>
        </p:nvPicPr>
        <p:blipFill rotWithShape="1">
          <a:blip r:embed="rId5">
            <a:alphaModFix/>
          </a:blip>
          <a:srcRect/>
          <a:stretch/>
        </p:blipFill>
        <p:spPr>
          <a:xfrm>
            <a:off x="152400" y="152400"/>
            <a:ext cx="5507594" cy="2052900"/>
          </a:xfrm>
          <a:prstGeom prst="rect">
            <a:avLst/>
          </a:prstGeom>
          <a:noFill/>
          <a:ln>
            <a:noFill/>
          </a:ln>
        </p:spPr>
      </p:pic>
      <p:pic>
        <p:nvPicPr>
          <p:cNvPr id="1358" name="Google Shape;1358;p76"/>
          <p:cNvPicPr preferRelativeResize="0"/>
          <p:nvPr/>
        </p:nvPicPr>
        <p:blipFill rotWithShape="1">
          <a:blip r:embed="rId6">
            <a:alphaModFix/>
          </a:blip>
          <a:srcRect/>
          <a:stretch/>
        </p:blipFill>
        <p:spPr>
          <a:xfrm>
            <a:off x="3347000" y="1609075"/>
            <a:ext cx="5583800" cy="3359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5"/>
                                        </p:tgtEl>
                                        <p:attrNameLst>
                                          <p:attrName>style.visibility</p:attrName>
                                        </p:attrNameLst>
                                      </p:cBhvr>
                                      <p:to>
                                        <p:strVal val="visible"/>
                                      </p:to>
                                    </p:set>
                                    <p:anim calcmode="lin" valueType="num">
                                      <p:cBhvr additive="base">
                                        <p:cTn id="7" dur="1000"/>
                                        <p:tgtEl>
                                          <p:spTgt spid="13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77"/>
          <p:cNvSpPr/>
          <p:nvPr/>
        </p:nvSpPr>
        <p:spPr>
          <a:xfrm rot="465390">
            <a:off x="2916245" y="537299"/>
            <a:ext cx="3174731" cy="4017098"/>
          </a:xfrm>
          <a:prstGeom prst="rect">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64" name="Google Shape;1364;p77"/>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1365" name="Google Shape;1365;p77"/>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6" name="Google Shape;1366;p77"/>
          <p:cNvSpPr txBox="1">
            <a:spLocks noGrp="1"/>
          </p:cNvSpPr>
          <p:nvPr>
            <p:ph type="title"/>
          </p:nvPr>
        </p:nvSpPr>
        <p:spPr>
          <a:xfrm rot="452811">
            <a:off x="3150990" y="3328334"/>
            <a:ext cx="2471509" cy="51474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en"/>
              <a:t>Instructor Resources</a:t>
            </a:r>
            <a:endParaRPr/>
          </a:p>
        </p:txBody>
      </p:sp>
      <p:sp>
        <p:nvSpPr>
          <p:cNvPr id="1367" name="Google Shape;1367;p77"/>
          <p:cNvSpPr txBox="1">
            <a:spLocks noGrp="1"/>
          </p:cNvSpPr>
          <p:nvPr>
            <p:ph type="subTitle" idx="1"/>
          </p:nvPr>
        </p:nvSpPr>
        <p:spPr>
          <a:xfrm rot="464367">
            <a:off x="2618097" y="3753522"/>
            <a:ext cx="3341539" cy="79262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2300">
                <a:latin typeface="Architects Daughter"/>
                <a:ea typeface="Architects Daughter"/>
                <a:cs typeface="Architects Daughter"/>
                <a:sym typeface="Architects Daughter"/>
              </a:rPr>
              <a:t>At your fingertips</a:t>
            </a:r>
            <a:endParaRPr sz="2300">
              <a:latin typeface="Architects Daughter"/>
              <a:ea typeface="Architects Daughter"/>
              <a:cs typeface="Architects Daughter"/>
              <a:sym typeface="Architects Daughter"/>
            </a:endParaRPr>
          </a:p>
        </p:txBody>
      </p:sp>
      <p:sp>
        <p:nvSpPr>
          <p:cNvPr id="1368" name="Google Shape;1368;p77"/>
          <p:cNvSpPr txBox="1">
            <a:spLocks noGrp="1"/>
          </p:cNvSpPr>
          <p:nvPr>
            <p:ph type="title"/>
          </p:nvPr>
        </p:nvSpPr>
        <p:spPr>
          <a:xfrm rot="-513110">
            <a:off x="860606" y="2277527"/>
            <a:ext cx="1815687"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t>Workbook</a:t>
            </a:r>
            <a:endParaRPr sz="2500"/>
          </a:p>
        </p:txBody>
      </p:sp>
      <p:sp>
        <p:nvSpPr>
          <p:cNvPr id="1369" name="Google Shape;1369;p77">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0" name="Google Shape;1370;p77">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highlight>
                  <a:schemeClr val="accent6"/>
                </a:highlight>
                <a:latin typeface="Architects Daughter"/>
                <a:ea typeface="Architects Daughter"/>
                <a:cs typeface="Architects Daughter"/>
                <a:sym typeface="Architects Daughter"/>
              </a:rPr>
              <a:t>Lesson Plans</a:t>
            </a:r>
            <a:endParaRPr sz="1200" b="1" i="0" u="none" strike="noStrike" cap="none">
              <a:solidFill>
                <a:schemeClr val="dk1"/>
              </a:solidFill>
              <a:highlight>
                <a:schemeClr val="accent6"/>
              </a:highlight>
              <a:latin typeface="Architects Daughter"/>
              <a:ea typeface="Architects Daughter"/>
              <a:cs typeface="Architects Daughter"/>
              <a:sym typeface="Architects Daughter"/>
            </a:endParaRPr>
          </a:p>
        </p:txBody>
      </p:sp>
      <p:pic>
        <p:nvPicPr>
          <p:cNvPr id="1371" name="Google Shape;1371;p77">
            <a:hlinkClick r:id="" action="ppaction://noaction"/>
          </p:cNvPr>
          <p:cNvPicPr preferRelativeResize="0"/>
          <p:nvPr/>
        </p:nvPicPr>
        <p:blipFill rotWithShape="1">
          <a:blip r:embed="rId5">
            <a:alphaModFix/>
          </a:blip>
          <a:srcRect l="32004" t="19826" r="39797" b="9790"/>
          <a:stretch/>
        </p:blipFill>
        <p:spPr>
          <a:xfrm rot="-5400000">
            <a:off x="7824901" y="-395073"/>
            <a:ext cx="1138848" cy="2132299"/>
          </a:xfrm>
          <a:prstGeom prst="rect">
            <a:avLst/>
          </a:prstGeom>
          <a:noFill/>
          <a:ln>
            <a:noFill/>
          </a:ln>
        </p:spPr>
      </p:pic>
      <p:pic>
        <p:nvPicPr>
          <p:cNvPr id="1372" name="Google Shape;1372;p77">
            <a:hlinkClick r:id="" action="ppaction://noaction"/>
          </p:cNvPr>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1373" name="Google Shape;1373;p77">
            <a:hlinkClick r:id="" action="ppaction://noaction"/>
          </p:cNvPr>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1374" name="Google Shape;1374;p77">
            <a:hlinkClick r:id="" action="ppaction://noaction"/>
          </p:cNvPr>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5" name="Google Shape;1375;p77"/>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6" name="Google Shape;1376;p77"/>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7" name="Google Shape;1377;p77"/>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8" name="Google Shape;1378;p77"/>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79" name="Google Shape;1379;p77"/>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0" name="Google Shape;1380;p77"/>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Teaching Strategies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81" name="Google Shape;1381;p77">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2" name="Google Shape;1382;p77"/>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3" name="Google Shape;1383;p77"/>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4" name="Google Shape;1384;p77"/>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5" name="Google Shape;1385;p77"/>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86" name="Google Shape;1386;p77"/>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7" name="Google Shape;1387;p77">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8" name="Google Shape;1388;p77">
            <a:hlinkClick r:id="rId6" action="ppaction://hlinksldjump"/>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Cumulative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89" name="Google Shape;1389;p77">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0" name="Google Shape;1390;p77">
            <a:hlinkClick r:id="" action="ppaction://noaction"/>
          </p:cNvPr>
          <p:cNvSpPr/>
          <p:nvPr/>
        </p:nvSpPr>
        <p:spPr>
          <a:xfrm rot="-5895391">
            <a:off x="2228433" y="393710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1" name="Google Shape;1391;p77">
            <a:hlinkClick r:id="" action="ppaction://noaction"/>
          </p:cNvPr>
          <p:cNvSpPr txBox="1">
            <a:spLocks noGrp="1"/>
          </p:cNvSpPr>
          <p:nvPr>
            <p:ph type="ctrTitle" idx="4294967295"/>
          </p:nvPr>
        </p:nvSpPr>
        <p:spPr>
          <a:xfrm rot="-496088">
            <a:off x="1902203" y="4185067"/>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392" name="Google Shape;1392;p77">
            <a:hlinkClick r:id="" action="ppaction://noaction"/>
          </p:cNvPr>
          <p:cNvSpPr/>
          <p:nvPr/>
        </p:nvSpPr>
        <p:spPr>
          <a:xfrm>
            <a:off x="2084807" y="388365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3" name="Google Shape;1393;p77"/>
          <p:cNvPicPr preferRelativeResize="0"/>
          <p:nvPr/>
        </p:nvPicPr>
        <p:blipFill rotWithShape="1">
          <a:blip r:embed="rId7">
            <a:alphaModFix/>
          </a:blip>
          <a:srcRect/>
          <a:stretch/>
        </p:blipFill>
        <p:spPr>
          <a:xfrm>
            <a:off x="6347115" y="2571751"/>
            <a:ext cx="481602" cy="490801"/>
          </a:xfrm>
          <a:prstGeom prst="rect">
            <a:avLst/>
          </a:prstGeom>
          <a:noFill/>
          <a:ln>
            <a:noFill/>
          </a:ln>
        </p:spPr>
      </p:pic>
      <p:pic>
        <p:nvPicPr>
          <p:cNvPr id="1394" name="Google Shape;1394;p77">
            <a:hlinkClick r:id="" action="ppaction://noaction"/>
          </p:cNvPr>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1395" name="Google Shape;1395;p77"/>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396" name="Google Shape;1396;p77"/>
          <p:cNvSpPr txBox="1"/>
          <p:nvPr/>
        </p:nvSpPr>
        <p:spPr>
          <a:xfrm rot="340193">
            <a:off x="948404" y="412603"/>
            <a:ext cx="1512198" cy="73890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ExamView</a:t>
            </a:r>
            <a:endParaRPr sz="18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&amp; Games</a:t>
            </a:r>
            <a:endParaRPr sz="1800" b="1" i="0" u="none" strike="noStrike" cap="none">
              <a:solidFill>
                <a:srgbClr val="000000"/>
              </a:solidFill>
              <a:latin typeface="Architects Daughter"/>
              <a:ea typeface="Architects Daughter"/>
              <a:cs typeface="Architects Daughter"/>
              <a:sym typeface="Architects Daughter"/>
            </a:endParaRPr>
          </a:p>
        </p:txBody>
      </p:sp>
      <p:pic>
        <p:nvPicPr>
          <p:cNvPr id="1397" name="Google Shape;1397;p77"/>
          <p:cNvPicPr preferRelativeResize="0"/>
          <p:nvPr/>
        </p:nvPicPr>
        <p:blipFill rotWithShape="1">
          <a:blip r:embed="rId8">
            <a:alphaModFix/>
          </a:blip>
          <a:srcRect/>
          <a:stretch/>
        </p:blipFill>
        <p:spPr>
          <a:xfrm rot="-501702">
            <a:off x="3280487" y="322775"/>
            <a:ext cx="2689900" cy="2264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64"/>
                                        </p:tgtEl>
                                        <p:attrNameLst>
                                          <p:attrName>style.visibility</p:attrName>
                                        </p:attrNameLst>
                                      </p:cBhvr>
                                      <p:to>
                                        <p:strVal val="visible"/>
                                      </p:to>
                                    </p:set>
                                    <p:anim calcmode="lin" valueType="num">
                                      <p:cBhvr additive="base">
                                        <p:cTn id="7" dur="700"/>
                                        <p:tgtEl>
                                          <p:spTgt spid="136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365"/>
                                        </p:tgtEl>
                                        <p:attrNameLst>
                                          <p:attrName>style.visibility</p:attrName>
                                        </p:attrNameLst>
                                      </p:cBhvr>
                                      <p:to>
                                        <p:strVal val="visible"/>
                                      </p:to>
                                    </p:set>
                                    <p:anim calcmode="lin" valueType="num">
                                      <p:cBhvr additive="base">
                                        <p:cTn id="10" dur="700"/>
                                        <p:tgtEl>
                                          <p:spTgt spid="1365"/>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368"/>
                                        </p:tgtEl>
                                        <p:attrNameLst>
                                          <p:attrName>style.visibility</p:attrName>
                                        </p:attrNameLst>
                                      </p:cBhvr>
                                      <p:to>
                                        <p:strVal val="visible"/>
                                      </p:to>
                                    </p:set>
                                    <p:anim calcmode="lin" valueType="num">
                                      <p:cBhvr additive="base">
                                        <p:cTn id="13" dur="700"/>
                                        <p:tgtEl>
                                          <p:spTgt spid="1368"/>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393"/>
                                        </p:tgtEl>
                                        <p:attrNameLst>
                                          <p:attrName>style.visibility</p:attrName>
                                        </p:attrNameLst>
                                      </p:cBhvr>
                                      <p:to>
                                        <p:strVal val="visible"/>
                                      </p:to>
                                    </p:set>
                                    <p:anim calcmode="lin" valueType="num">
                                      <p:cBhvr additive="base">
                                        <p:cTn id="16" dur="700"/>
                                        <p:tgtEl>
                                          <p:spTgt spid="1393"/>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366"/>
                                        </p:tgtEl>
                                        <p:attrNameLst>
                                          <p:attrName>style.visibility</p:attrName>
                                        </p:attrNameLst>
                                      </p:cBhvr>
                                      <p:to>
                                        <p:strVal val="visible"/>
                                      </p:to>
                                    </p:set>
                                    <p:anim calcmode="lin" valueType="num">
                                      <p:cBhvr additive="base">
                                        <p:cTn id="19" dur="700"/>
                                        <p:tgtEl>
                                          <p:spTgt spid="1366"/>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367"/>
                                        </p:tgtEl>
                                        <p:attrNameLst>
                                          <p:attrName>style.visibility</p:attrName>
                                        </p:attrNameLst>
                                      </p:cBhvr>
                                      <p:to>
                                        <p:strVal val="visible"/>
                                      </p:to>
                                    </p:set>
                                    <p:anim calcmode="lin" valueType="num">
                                      <p:cBhvr additive="base">
                                        <p:cTn id="22" dur="700"/>
                                        <p:tgtEl>
                                          <p:spTgt spid="1367"/>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375"/>
                                        </p:tgtEl>
                                        <p:attrNameLst>
                                          <p:attrName>style.visibility</p:attrName>
                                        </p:attrNameLst>
                                      </p:cBhvr>
                                      <p:to>
                                        <p:strVal val="visible"/>
                                      </p:to>
                                    </p:set>
                                    <p:anim calcmode="lin" valueType="num">
                                      <p:cBhvr additive="base">
                                        <p:cTn id="25" dur="700"/>
                                        <p:tgtEl>
                                          <p:spTgt spid="1375"/>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376"/>
                                        </p:tgtEl>
                                        <p:attrNameLst>
                                          <p:attrName>style.visibility</p:attrName>
                                        </p:attrNameLst>
                                      </p:cBhvr>
                                      <p:to>
                                        <p:strVal val="visible"/>
                                      </p:to>
                                    </p:set>
                                    <p:anim calcmode="lin" valueType="num">
                                      <p:cBhvr additive="base">
                                        <p:cTn id="28" dur="700"/>
                                        <p:tgtEl>
                                          <p:spTgt spid="1376"/>
                                        </p:tgtEl>
                                        <p:attrNameLst>
                                          <p:attrName>ppt_y</p:attrName>
                                        </p:attrNameLst>
                                      </p:cBhvr>
                                      <p:tavLst>
                                        <p:tav tm="0">
                                          <p:val>
                                            <p:strVal val="#ppt_y-1"/>
                                          </p:val>
                                        </p:tav>
                                        <p:tav tm="100000">
                                          <p:val>
                                            <p:strVal val="#ppt_y"/>
                                          </p:val>
                                        </p:tav>
                                      </p:tavLst>
                                    </p:anim>
                                  </p:childTnLst>
                                </p:cTn>
                              </p:par>
                            </p:childTnLst>
                          </p:cTn>
                        </p:par>
                        <p:par>
                          <p:cTn id="29" fill="hold">
                            <p:stCondLst>
                              <p:cond delay="700"/>
                            </p:stCondLst>
                            <p:childTnLst>
                              <p:par>
                                <p:cTn id="30" presetID="2" presetClass="entr" presetSubtype="4" fill="hold" nodeType="afterEffect">
                                  <p:stCondLst>
                                    <p:cond delay="0"/>
                                  </p:stCondLst>
                                  <p:childTnLst>
                                    <p:set>
                                      <p:cBhvr>
                                        <p:cTn id="31" dur="1" fill="hold">
                                          <p:stCondLst>
                                            <p:cond delay="0"/>
                                          </p:stCondLst>
                                        </p:cTn>
                                        <p:tgtEl>
                                          <p:spTgt spid="1372"/>
                                        </p:tgtEl>
                                        <p:attrNameLst>
                                          <p:attrName>style.visibility</p:attrName>
                                        </p:attrNameLst>
                                      </p:cBhvr>
                                      <p:to>
                                        <p:strVal val="visible"/>
                                      </p:to>
                                    </p:set>
                                    <p:anim calcmode="lin" valueType="num">
                                      <p:cBhvr additive="base">
                                        <p:cTn id="32" dur="1000"/>
                                        <p:tgtEl>
                                          <p:spTgt spid="1372"/>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90"/>
                                        </p:tgtEl>
                                        <p:attrNameLst>
                                          <p:attrName>style.visibility</p:attrName>
                                        </p:attrNameLst>
                                      </p:cBhvr>
                                      <p:to>
                                        <p:strVal val="visible"/>
                                      </p:to>
                                    </p:set>
                                    <p:anim calcmode="lin" valueType="num">
                                      <p:cBhvr additive="base">
                                        <p:cTn id="35" dur="1000"/>
                                        <p:tgtEl>
                                          <p:spTgt spid="1390"/>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391"/>
                                        </p:tgtEl>
                                        <p:attrNameLst>
                                          <p:attrName>style.visibility</p:attrName>
                                        </p:attrNameLst>
                                      </p:cBhvr>
                                      <p:to>
                                        <p:strVal val="visible"/>
                                      </p:to>
                                    </p:set>
                                    <p:anim calcmode="lin" valueType="num">
                                      <p:cBhvr additive="base">
                                        <p:cTn id="38" dur="1000"/>
                                        <p:tgtEl>
                                          <p:spTgt spid="1391"/>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92"/>
                                        </p:tgtEl>
                                        <p:attrNameLst>
                                          <p:attrName>style.visibility</p:attrName>
                                        </p:attrNameLst>
                                      </p:cBhvr>
                                      <p:to>
                                        <p:strVal val="visible"/>
                                      </p:to>
                                    </p:set>
                                    <p:anim calcmode="lin" valueType="num">
                                      <p:cBhvr additive="base">
                                        <p:cTn id="41" dur="1000"/>
                                        <p:tgtEl>
                                          <p:spTgt spid="13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78"/>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1403" name="Google Shape;1403;p78"/>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404" name="Google Shape;1404;p78"/>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405" name="Google Shape;1405;p78">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6" name="Google Shape;1406;p78"/>
          <p:cNvSpPr txBox="1"/>
          <p:nvPr/>
        </p:nvSpPr>
        <p:spPr>
          <a:xfrm>
            <a:off x="2322525" y="2096625"/>
            <a:ext cx="608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1407" name="Google Shape;1407;p78"/>
          <p:cNvPicPr preferRelativeResize="0"/>
          <p:nvPr/>
        </p:nvPicPr>
        <p:blipFill rotWithShape="1">
          <a:blip r:embed="rId4">
            <a:alphaModFix/>
          </a:blip>
          <a:srcRect/>
          <a:stretch/>
        </p:blipFill>
        <p:spPr>
          <a:xfrm>
            <a:off x="6152900" y="1890563"/>
            <a:ext cx="2152650" cy="2638425"/>
          </a:xfrm>
          <a:prstGeom prst="rect">
            <a:avLst/>
          </a:prstGeom>
          <a:noFill/>
          <a:ln>
            <a:noFill/>
          </a:ln>
        </p:spPr>
      </p:pic>
      <p:pic>
        <p:nvPicPr>
          <p:cNvPr id="1408" name="Google Shape;1408;p78"/>
          <p:cNvPicPr preferRelativeResize="0"/>
          <p:nvPr/>
        </p:nvPicPr>
        <p:blipFill rotWithShape="1">
          <a:blip r:embed="rId5">
            <a:alphaModFix/>
          </a:blip>
          <a:srcRect/>
          <a:stretch/>
        </p:blipFill>
        <p:spPr>
          <a:xfrm>
            <a:off x="997573" y="921225"/>
            <a:ext cx="5010950" cy="3301050"/>
          </a:xfrm>
          <a:prstGeom prst="rect">
            <a:avLst/>
          </a:prstGeom>
          <a:noFill/>
          <a:ln>
            <a:noFill/>
          </a:ln>
        </p:spPr>
      </p:pic>
      <p:sp>
        <p:nvSpPr>
          <p:cNvPr id="1409" name="Google Shape;1409;p78"/>
          <p:cNvSpPr txBox="1"/>
          <p:nvPr/>
        </p:nvSpPr>
        <p:spPr>
          <a:xfrm>
            <a:off x="1013375" y="258900"/>
            <a:ext cx="72033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3000" b="1" i="0" u="none" strike="noStrike" cap="none">
                <a:solidFill>
                  <a:srgbClr val="000000"/>
                </a:solidFill>
                <a:highlight>
                  <a:srgbClr val="FF00FF"/>
                </a:highlight>
                <a:latin typeface="Architects Daughter"/>
                <a:ea typeface="Architects Daughter"/>
                <a:cs typeface="Architects Daughter"/>
                <a:sym typeface="Architects Daughter"/>
              </a:rPr>
              <a:t>Resources and Autogradeable Options</a:t>
            </a:r>
            <a:endParaRPr sz="21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p79"/>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1415" name="Google Shape;1415;p79"/>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416" name="Google Shape;1416;p79"/>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417" name="Google Shape;1417;p79">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p79"/>
          <p:cNvSpPr txBox="1"/>
          <p:nvPr/>
        </p:nvSpPr>
        <p:spPr>
          <a:xfrm>
            <a:off x="5364275" y="581975"/>
            <a:ext cx="2716500" cy="270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4100" b="1" i="0" u="none" strike="noStrike" cap="none">
                <a:solidFill>
                  <a:srgbClr val="000000"/>
                </a:solidFill>
                <a:highlight>
                  <a:srgbClr val="FF00FF"/>
                </a:highlight>
                <a:latin typeface="Architects Daughter"/>
                <a:ea typeface="Architects Daughter"/>
                <a:cs typeface="Architects Daughter"/>
                <a:sym typeface="Architects Daughter"/>
              </a:rPr>
              <a:t>Lesson Plans include Standards</a:t>
            </a:r>
            <a:endParaRPr sz="32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pic>
        <p:nvPicPr>
          <p:cNvPr id="1419" name="Google Shape;1419;p79"/>
          <p:cNvPicPr preferRelativeResize="0"/>
          <p:nvPr/>
        </p:nvPicPr>
        <p:blipFill rotWithShape="1">
          <a:blip r:embed="rId4">
            <a:alphaModFix/>
          </a:blip>
          <a:srcRect/>
          <a:stretch/>
        </p:blipFill>
        <p:spPr>
          <a:xfrm>
            <a:off x="845473" y="238550"/>
            <a:ext cx="4291900" cy="40608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80"/>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1425" name="Google Shape;1425;p80"/>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426" name="Google Shape;1426;p80"/>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427" name="Google Shape;1427;p8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8" name="Google Shape;1428;p80"/>
          <p:cNvSpPr txBox="1"/>
          <p:nvPr/>
        </p:nvSpPr>
        <p:spPr>
          <a:xfrm rot="972344">
            <a:off x="6983251" y="803195"/>
            <a:ext cx="2095045" cy="86196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2200" b="1" i="0" u="none" strike="noStrike" cap="none">
                <a:solidFill>
                  <a:srgbClr val="000000"/>
                </a:solidFill>
                <a:highlight>
                  <a:srgbClr val="FF00FF"/>
                </a:highlight>
                <a:latin typeface="Architects Daughter"/>
                <a:ea typeface="Architects Daughter"/>
                <a:cs typeface="Architects Daughter"/>
                <a:sym typeface="Architects Daughter"/>
              </a:rPr>
              <a:t>Lesson Plans timeline</a:t>
            </a:r>
            <a:endParaRPr sz="13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
        <p:nvSpPr>
          <p:cNvPr id="1429" name="Google Shape;1429;p80"/>
          <p:cNvSpPr txBox="1"/>
          <p:nvPr/>
        </p:nvSpPr>
        <p:spPr>
          <a:xfrm>
            <a:off x="2322525" y="2096625"/>
            <a:ext cx="608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1430" name="Google Shape;1430;p80"/>
          <p:cNvPicPr preferRelativeResize="0"/>
          <p:nvPr/>
        </p:nvPicPr>
        <p:blipFill rotWithShape="1">
          <a:blip r:embed="rId4">
            <a:alphaModFix/>
          </a:blip>
          <a:srcRect/>
          <a:stretch/>
        </p:blipFill>
        <p:spPr>
          <a:xfrm>
            <a:off x="686624" y="-37100"/>
            <a:ext cx="5828875" cy="4829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81"/>
          <p:cNvSpPr/>
          <p:nvPr/>
        </p:nvSpPr>
        <p:spPr>
          <a:xfrm rot="465295">
            <a:off x="2916281" y="537267"/>
            <a:ext cx="3174836" cy="4017145"/>
          </a:xfrm>
          <a:prstGeom prst="rect">
            <a:avLst/>
          </a:prstGeom>
          <a:solidFill>
            <a:schemeClr val="lt1"/>
          </a:solidFill>
          <a:ln>
            <a:noFill/>
          </a:ln>
          <a:effectLst>
            <a:outerShdw blurRad="57150" dist="19050" dir="540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36" name="Google Shape;1436;p81"/>
          <p:cNvPicPr preferRelativeResize="0"/>
          <p:nvPr/>
        </p:nvPicPr>
        <p:blipFill rotWithShape="1">
          <a:blip r:embed="rId3">
            <a:alphaModFix/>
          </a:blip>
          <a:srcRect/>
          <a:stretch/>
        </p:blipFill>
        <p:spPr>
          <a:xfrm>
            <a:off x="698915" y="1362075"/>
            <a:ext cx="2204845" cy="2419348"/>
          </a:xfrm>
          <a:prstGeom prst="rect">
            <a:avLst/>
          </a:prstGeom>
          <a:noFill/>
          <a:ln>
            <a:noFill/>
          </a:ln>
        </p:spPr>
      </p:pic>
      <p:sp>
        <p:nvSpPr>
          <p:cNvPr id="1437" name="Google Shape;1437;p81"/>
          <p:cNvSpPr/>
          <p:nvPr/>
        </p:nvSpPr>
        <p:spPr>
          <a:xfrm>
            <a:off x="1174637" y="2193403"/>
            <a:ext cx="1295930" cy="927121"/>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8" name="Google Shape;1438;p81"/>
          <p:cNvSpPr txBox="1">
            <a:spLocks noGrp="1"/>
          </p:cNvSpPr>
          <p:nvPr>
            <p:ph type="title"/>
          </p:nvPr>
        </p:nvSpPr>
        <p:spPr>
          <a:xfrm rot="452811">
            <a:off x="3151043" y="3328341"/>
            <a:ext cx="2471509" cy="514745"/>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3000"/>
              <a:buNone/>
            </a:pPr>
            <a:r>
              <a:rPr lang="en"/>
              <a:t>Instructor Resources</a:t>
            </a:r>
            <a:endParaRPr/>
          </a:p>
        </p:txBody>
      </p:sp>
      <p:sp>
        <p:nvSpPr>
          <p:cNvPr id="1439" name="Google Shape;1439;p81"/>
          <p:cNvSpPr txBox="1">
            <a:spLocks noGrp="1"/>
          </p:cNvSpPr>
          <p:nvPr>
            <p:ph type="subTitle" idx="1"/>
          </p:nvPr>
        </p:nvSpPr>
        <p:spPr>
          <a:xfrm rot="464367">
            <a:off x="2618068" y="3753518"/>
            <a:ext cx="3341539" cy="792628"/>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600"/>
              <a:buNone/>
            </a:pPr>
            <a:r>
              <a:rPr lang="en" sz="2300">
                <a:latin typeface="Architects Daughter"/>
                <a:ea typeface="Architects Daughter"/>
                <a:cs typeface="Architects Daughter"/>
                <a:sym typeface="Architects Daughter"/>
              </a:rPr>
              <a:t>At your fingertips</a:t>
            </a:r>
            <a:endParaRPr sz="2300">
              <a:latin typeface="Architects Daughter"/>
              <a:ea typeface="Architects Daughter"/>
              <a:cs typeface="Architects Daughter"/>
              <a:sym typeface="Architects Daughter"/>
            </a:endParaRPr>
          </a:p>
        </p:txBody>
      </p:sp>
      <p:sp>
        <p:nvSpPr>
          <p:cNvPr id="1440" name="Google Shape;1440;p81"/>
          <p:cNvSpPr txBox="1">
            <a:spLocks noGrp="1"/>
          </p:cNvSpPr>
          <p:nvPr>
            <p:ph type="title"/>
          </p:nvPr>
        </p:nvSpPr>
        <p:spPr>
          <a:xfrm rot="-513110">
            <a:off x="860606" y="2277527"/>
            <a:ext cx="1815687" cy="689872"/>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000"/>
              <a:buNone/>
            </a:pPr>
            <a:r>
              <a:rPr lang="en" sz="2500">
                <a:highlight>
                  <a:srgbClr val="FFEE00"/>
                </a:highlight>
              </a:rPr>
              <a:t>Workbook</a:t>
            </a:r>
            <a:endParaRPr sz="2500">
              <a:highlight>
                <a:srgbClr val="FFEE00"/>
              </a:highlight>
            </a:endParaRPr>
          </a:p>
        </p:txBody>
      </p:sp>
      <p:sp>
        <p:nvSpPr>
          <p:cNvPr id="1441" name="Google Shape;1441;p81">
            <a:hlinkClick r:id="rId4"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2" name="Google Shape;1442;p81">
            <a:hlinkClick r:id="rId4" action="ppaction://hlinksldjump"/>
          </p:cNvPr>
          <p:cNvSpPr txBox="1">
            <a:spLocks noGrp="1"/>
          </p:cNvSpPr>
          <p:nvPr>
            <p:ph type="ctrTitle" idx="4294967295"/>
          </p:nvPr>
        </p:nvSpPr>
        <p:spPr>
          <a:xfrm>
            <a:off x="7818200" y="1306200"/>
            <a:ext cx="1296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Lesson Plans</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1443" name="Google Shape;1443;p81">
            <a:hlinkClick r:id="" action="ppaction://noaction"/>
          </p:cNvPr>
          <p:cNvPicPr preferRelativeResize="0"/>
          <p:nvPr/>
        </p:nvPicPr>
        <p:blipFill rotWithShape="1">
          <a:blip r:embed="rId5">
            <a:alphaModFix/>
          </a:blip>
          <a:srcRect l="32001" t="19826" r="39797" b="9790"/>
          <a:stretch/>
        </p:blipFill>
        <p:spPr>
          <a:xfrm rot="-5400000">
            <a:off x="7824899" y="-395073"/>
            <a:ext cx="1138850" cy="2132297"/>
          </a:xfrm>
          <a:prstGeom prst="rect">
            <a:avLst/>
          </a:prstGeom>
          <a:noFill/>
          <a:ln>
            <a:noFill/>
          </a:ln>
        </p:spPr>
      </p:pic>
      <p:pic>
        <p:nvPicPr>
          <p:cNvPr id="1444" name="Google Shape;1444;p81">
            <a:hlinkClick r:id="" action="ppaction://noaction"/>
          </p:cNvPr>
          <p:cNvPicPr preferRelativeResize="0"/>
          <p:nvPr/>
        </p:nvPicPr>
        <p:blipFill rotWithShape="1">
          <a:blip r:embed="rId3">
            <a:alphaModFix/>
          </a:blip>
          <a:srcRect/>
          <a:stretch/>
        </p:blipFill>
        <p:spPr>
          <a:xfrm>
            <a:off x="1745558" y="3475475"/>
            <a:ext cx="1229098" cy="1348689"/>
          </a:xfrm>
          <a:prstGeom prst="rect">
            <a:avLst/>
          </a:prstGeom>
          <a:noFill/>
          <a:ln>
            <a:noFill/>
          </a:ln>
        </p:spPr>
      </p:pic>
      <p:sp>
        <p:nvSpPr>
          <p:cNvPr id="1445" name="Google Shape;1445;p81">
            <a:hlinkClick r:id="" action="ppaction://noaction"/>
          </p:cNvPr>
          <p:cNvSpPr txBox="1">
            <a:spLocks noGrp="1"/>
          </p:cNvSpPr>
          <p:nvPr>
            <p:ph type="ctrTitle" idx="4294967295"/>
          </p:nvPr>
        </p:nvSpPr>
        <p:spPr>
          <a:xfrm>
            <a:off x="7914700" y="369850"/>
            <a:ext cx="1151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000" b="1" i="0" u="none" strike="noStrike" cap="none">
                <a:solidFill>
                  <a:schemeClr val="dk1"/>
                </a:solidFill>
                <a:latin typeface="Architects Daughter"/>
                <a:ea typeface="Architects Daughter"/>
                <a:cs typeface="Architects Daughter"/>
                <a:sym typeface="Architects Daughter"/>
              </a:rPr>
              <a:t>Menu</a:t>
            </a:r>
            <a:endParaRPr sz="2000" b="1" i="0" u="none" strike="noStrike" cap="none">
              <a:solidFill>
                <a:schemeClr val="dk1"/>
              </a:solidFill>
              <a:latin typeface="Architects Daughter"/>
              <a:ea typeface="Architects Daughter"/>
              <a:cs typeface="Architects Daughter"/>
              <a:sym typeface="Architects Daughter"/>
            </a:endParaRPr>
          </a:p>
        </p:txBody>
      </p:sp>
      <p:sp>
        <p:nvSpPr>
          <p:cNvPr id="1446" name="Google Shape;1446;p81">
            <a:hlinkClick r:id="" action="ppaction://noaction"/>
          </p:cNvPr>
          <p:cNvSpPr/>
          <p:nvPr/>
        </p:nvSpPr>
        <p:spPr>
          <a:xfrm>
            <a:off x="7914675" y="257048"/>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p81"/>
          <p:cNvSpPr/>
          <p:nvPr/>
        </p:nvSpPr>
        <p:spPr>
          <a:xfrm rot="-4609553">
            <a:off x="3056171" y="-130997"/>
            <a:ext cx="1018199" cy="1324622"/>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8" name="Google Shape;1448;p81"/>
          <p:cNvSpPr/>
          <p:nvPr/>
        </p:nvSpPr>
        <p:spPr>
          <a:xfrm rot="-895808">
            <a:off x="5747563" y="161706"/>
            <a:ext cx="1018225" cy="132465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rgbClr val="EA9999">
              <a:alpha val="43137"/>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81"/>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0" name="Google Shape;1450;p81"/>
          <p:cNvSpPr txBox="1">
            <a:spLocks noGrp="1"/>
          </p:cNvSpPr>
          <p:nvPr>
            <p:ph type="ctrTitle" idx="4294967295"/>
          </p:nvPr>
        </p:nvSpPr>
        <p:spPr>
          <a:xfrm>
            <a:off x="7903450" y="1859050"/>
            <a:ext cx="17670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Scope &amp; Sequence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51" name="Google Shape;1451;p81"/>
          <p:cNvSpPr/>
          <p:nvPr/>
        </p:nvSpPr>
        <p:spPr>
          <a:xfrm>
            <a:off x="7370250" y="2346200"/>
            <a:ext cx="23871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2" name="Google Shape;1452;p81"/>
          <p:cNvSpPr txBox="1">
            <a:spLocks noGrp="1"/>
          </p:cNvSpPr>
          <p:nvPr>
            <p:ph type="ctrTitle" idx="4294967295"/>
          </p:nvPr>
        </p:nvSpPr>
        <p:spPr>
          <a:xfrm>
            <a:off x="8088800" y="2280500"/>
            <a:ext cx="1055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 Teaching Strategies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53" name="Google Shape;1453;p81">
            <a:hlinkClick r:id="rId4"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4" name="Google Shape;1454;p81"/>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5" name="Google Shape;1455;p81"/>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6" name="Google Shape;1456;p81"/>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7" name="Google Shape;1457;p81"/>
          <p:cNvSpPr txBox="1">
            <a:spLocks noGrp="1"/>
          </p:cNvSpPr>
          <p:nvPr>
            <p:ph type="ctrTitle" idx="4294967295"/>
          </p:nvPr>
        </p:nvSpPr>
        <p:spPr>
          <a:xfrm>
            <a:off x="8021950" y="2899050"/>
            <a:ext cx="14214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Chapter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58" name="Google Shape;1458;p81"/>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9" name="Google Shape;1459;p81">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0" name="Google Shape;1460;p81">
            <a:hlinkClick r:id="rId6" action="ppaction://hlinksldjump"/>
          </p:cNvPr>
          <p:cNvSpPr txBox="1">
            <a:spLocks noGrp="1"/>
          </p:cNvSpPr>
          <p:nvPr>
            <p:ph type="ctrTitle" idx="4294967295"/>
          </p:nvPr>
        </p:nvSpPr>
        <p:spPr>
          <a:xfrm>
            <a:off x="8173450" y="3451900"/>
            <a:ext cx="9159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Cumulative Reviews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61" name="Google Shape;1461;p81">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2" name="Google Shape;1462;p81">
            <a:hlinkClick r:id="" action="ppaction://noaction"/>
          </p:cNvPr>
          <p:cNvSpPr/>
          <p:nvPr/>
        </p:nvSpPr>
        <p:spPr>
          <a:xfrm rot="-5895391">
            <a:off x="2228433" y="393710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3" name="Google Shape;1463;p81">
            <a:hlinkClick r:id="" action="ppaction://noaction"/>
          </p:cNvPr>
          <p:cNvSpPr txBox="1">
            <a:spLocks noGrp="1"/>
          </p:cNvSpPr>
          <p:nvPr>
            <p:ph type="ctrTitle" idx="4294967295"/>
          </p:nvPr>
        </p:nvSpPr>
        <p:spPr>
          <a:xfrm rot="-496088">
            <a:off x="1902152" y="4185074"/>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1464" name="Google Shape;1464;p81">
            <a:hlinkClick r:id="" action="ppaction://noaction"/>
          </p:cNvPr>
          <p:cNvSpPr/>
          <p:nvPr/>
        </p:nvSpPr>
        <p:spPr>
          <a:xfrm>
            <a:off x="2084807" y="388365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65" name="Google Shape;1465;p81"/>
          <p:cNvPicPr preferRelativeResize="0"/>
          <p:nvPr/>
        </p:nvPicPr>
        <p:blipFill rotWithShape="1">
          <a:blip r:embed="rId7">
            <a:alphaModFix/>
          </a:blip>
          <a:srcRect/>
          <a:stretch/>
        </p:blipFill>
        <p:spPr>
          <a:xfrm>
            <a:off x="6347115" y="2571751"/>
            <a:ext cx="481602" cy="490801"/>
          </a:xfrm>
          <a:prstGeom prst="rect">
            <a:avLst/>
          </a:prstGeom>
          <a:noFill/>
          <a:ln>
            <a:noFill/>
          </a:ln>
        </p:spPr>
      </p:pic>
      <p:pic>
        <p:nvPicPr>
          <p:cNvPr id="1466" name="Google Shape;1466;p81">
            <a:hlinkClick r:id="" action="ppaction://noaction"/>
          </p:cNvPr>
          <p:cNvPicPr preferRelativeResize="0"/>
          <p:nvPr/>
        </p:nvPicPr>
        <p:blipFill rotWithShape="1">
          <a:blip r:embed="rId3">
            <a:alphaModFix/>
          </a:blip>
          <a:srcRect/>
          <a:stretch/>
        </p:blipFill>
        <p:spPr>
          <a:xfrm rot="817714">
            <a:off x="964958" y="81576"/>
            <a:ext cx="1229099" cy="1348690"/>
          </a:xfrm>
          <a:prstGeom prst="rect">
            <a:avLst/>
          </a:prstGeom>
          <a:noFill/>
          <a:ln>
            <a:noFill/>
          </a:ln>
        </p:spPr>
      </p:pic>
      <p:sp>
        <p:nvSpPr>
          <p:cNvPr id="1467" name="Google Shape;1467;p81"/>
          <p:cNvSpPr txBox="1"/>
          <p:nvPr/>
        </p:nvSpPr>
        <p:spPr>
          <a:xfrm>
            <a:off x="1115663" y="403950"/>
            <a:ext cx="7335000"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468" name="Google Shape;1468;p81"/>
          <p:cNvSpPr txBox="1"/>
          <p:nvPr/>
        </p:nvSpPr>
        <p:spPr>
          <a:xfrm rot="340193">
            <a:off x="948404" y="412603"/>
            <a:ext cx="1512198" cy="73890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ExamView</a:t>
            </a:r>
            <a:endParaRPr sz="1800" b="1" i="0" u="none" strike="noStrike" cap="none">
              <a:solidFill>
                <a:srgbClr val="000000"/>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Architects Daughter"/>
                <a:ea typeface="Architects Daughter"/>
                <a:cs typeface="Architects Daughter"/>
                <a:sym typeface="Architects Daughter"/>
              </a:rPr>
              <a:t>&amp; Games</a:t>
            </a:r>
            <a:endParaRPr sz="1800" b="1" i="0" u="none" strike="noStrike" cap="none">
              <a:solidFill>
                <a:srgbClr val="000000"/>
              </a:solidFill>
              <a:latin typeface="Architects Daughter"/>
              <a:ea typeface="Architects Daughter"/>
              <a:cs typeface="Architects Daughter"/>
              <a:sym typeface="Architects Daughter"/>
            </a:endParaRPr>
          </a:p>
        </p:txBody>
      </p:sp>
      <p:pic>
        <p:nvPicPr>
          <p:cNvPr id="1469" name="Google Shape;1469;p81"/>
          <p:cNvPicPr preferRelativeResize="0"/>
          <p:nvPr/>
        </p:nvPicPr>
        <p:blipFill rotWithShape="1">
          <a:blip r:embed="rId8">
            <a:alphaModFix/>
          </a:blip>
          <a:srcRect/>
          <a:stretch/>
        </p:blipFill>
        <p:spPr>
          <a:xfrm rot="-501702">
            <a:off x="3280487" y="322775"/>
            <a:ext cx="2689900" cy="2264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36"/>
                                        </p:tgtEl>
                                        <p:attrNameLst>
                                          <p:attrName>style.visibility</p:attrName>
                                        </p:attrNameLst>
                                      </p:cBhvr>
                                      <p:to>
                                        <p:strVal val="visible"/>
                                      </p:to>
                                    </p:set>
                                    <p:anim calcmode="lin" valueType="num">
                                      <p:cBhvr additive="base">
                                        <p:cTn id="7" dur="700"/>
                                        <p:tgtEl>
                                          <p:spTgt spid="1436"/>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437"/>
                                        </p:tgtEl>
                                        <p:attrNameLst>
                                          <p:attrName>style.visibility</p:attrName>
                                        </p:attrNameLst>
                                      </p:cBhvr>
                                      <p:to>
                                        <p:strVal val="visible"/>
                                      </p:to>
                                    </p:set>
                                    <p:anim calcmode="lin" valueType="num">
                                      <p:cBhvr additive="base">
                                        <p:cTn id="10" dur="700"/>
                                        <p:tgtEl>
                                          <p:spTgt spid="1437"/>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1440"/>
                                        </p:tgtEl>
                                        <p:attrNameLst>
                                          <p:attrName>style.visibility</p:attrName>
                                        </p:attrNameLst>
                                      </p:cBhvr>
                                      <p:to>
                                        <p:strVal val="visible"/>
                                      </p:to>
                                    </p:set>
                                    <p:anim calcmode="lin" valueType="num">
                                      <p:cBhvr additive="base">
                                        <p:cTn id="13" dur="700"/>
                                        <p:tgtEl>
                                          <p:spTgt spid="1440"/>
                                        </p:tgtEl>
                                        <p:attrNameLst>
                                          <p:attrName>ppt_x</p:attrName>
                                        </p:attrNameLst>
                                      </p:cBhvr>
                                      <p:tavLst>
                                        <p:tav tm="0">
                                          <p:val>
                                            <p:strVal val="#ppt_x-1"/>
                                          </p:val>
                                        </p:tav>
                                        <p:tav tm="100000">
                                          <p:val>
                                            <p:strVal val="#ppt_x"/>
                                          </p:val>
                                        </p:tav>
                                      </p:tavLst>
                                    </p:anim>
                                  </p:childTnLst>
                                </p:cTn>
                              </p:par>
                              <p:par>
                                <p:cTn id="14" presetID="2" presetClass="entr" presetSubtype="4" fill="hold" nodeType="withEffect">
                                  <p:stCondLst>
                                    <p:cond delay="0"/>
                                  </p:stCondLst>
                                  <p:childTnLst>
                                    <p:set>
                                      <p:cBhvr>
                                        <p:cTn id="15" dur="1" fill="hold">
                                          <p:stCondLst>
                                            <p:cond delay="0"/>
                                          </p:stCondLst>
                                        </p:cTn>
                                        <p:tgtEl>
                                          <p:spTgt spid="1465"/>
                                        </p:tgtEl>
                                        <p:attrNameLst>
                                          <p:attrName>style.visibility</p:attrName>
                                        </p:attrNameLst>
                                      </p:cBhvr>
                                      <p:to>
                                        <p:strVal val="visible"/>
                                      </p:to>
                                    </p:set>
                                    <p:anim calcmode="lin" valueType="num">
                                      <p:cBhvr additive="base">
                                        <p:cTn id="16" dur="700"/>
                                        <p:tgtEl>
                                          <p:spTgt spid="1465"/>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438"/>
                                        </p:tgtEl>
                                        <p:attrNameLst>
                                          <p:attrName>style.visibility</p:attrName>
                                        </p:attrNameLst>
                                      </p:cBhvr>
                                      <p:to>
                                        <p:strVal val="visible"/>
                                      </p:to>
                                    </p:set>
                                    <p:anim calcmode="lin" valueType="num">
                                      <p:cBhvr additive="base">
                                        <p:cTn id="19" dur="700"/>
                                        <p:tgtEl>
                                          <p:spTgt spid="1438"/>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439"/>
                                        </p:tgtEl>
                                        <p:attrNameLst>
                                          <p:attrName>style.visibility</p:attrName>
                                        </p:attrNameLst>
                                      </p:cBhvr>
                                      <p:to>
                                        <p:strVal val="visible"/>
                                      </p:to>
                                    </p:set>
                                    <p:anim calcmode="lin" valueType="num">
                                      <p:cBhvr additive="base">
                                        <p:cTn id="22" dur="700"/>
                                        <p:tgtEl>
                                          <p:spTgt spid="1439"/>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447"/>
                                        </p:tgtEl>
                                        <p:attrNameLst>
                                          <p:attrName>style.visibility</p:attrName>
                                        </p:attrNameLst>
                                      </p:cBhvr>
                                      <p:to>
                                        <p:strVal val="visible"/>
                                      </p:to>
                                    </p:set>
                                    <p:anim calcmode="lin" valueType="num">
                                      <p:cBhvr additive="base">
                                        <p:cTn id="25" dur="700"/>
                                        <p:tgtEl>
                                          <p:spTgt spid="1447"/>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448"/>
                                        </p:tgtEl>
                                        <p:attrNameLst>
                                          <p:attrName>style.visibility</p:attrName>
                                        </p:attrNameLst>
                                      </p:cBhvr>
                                      <p:to>
                                        <p:strVal val="visible"/>
                                      </p:to>
                                    </p:set>
                                    <p:anim calcmode="lin" valueType="num">
                                      <p:cBhvr additive="base">
                                        <p:cTn id="28" dur="700"/>
                                        <p:tgtEl>
                                          <p:spTgt spid="1448"/>
                                        </p:tgtEl>
                                        <p:attrNameLst>
                                          <p:attrName>ppt_y</p:attrName>
                                        </p:attrNameLst>
                                      </p:cBhvr>
                                      <p:tavLst>
                                        <p:tav tm="0">
                                          <p:val>
                                            <p:strVal val="#ppt_y-1"/>
                                          </p:val>
                                        </p:tav>
                                        <p:tav tm="100000">
                                          <p:val>
                                            <p:strVal val="#ppt_y"/>
                                          </p:val>
                                        </p:tav>
                                      </p:tavLst>
                                    </p:anim>
                                  </p:childTnLst>
                                </p:cTn>
                              </p:par>
                            </p:childTnLst>
                          </p:cTn>
                        </p:par>
                        <p:par>
                          <p:cTn id="29" fill="hold">
                            <p:stCondLst>
                              <p:cond delay="700"/>
                            </p:stCondLst>
                            <p:childTnLst>
                              <p:par>
                                <p:cTn id="30" presetID="2" presetClass="entr" presetSubtype="4" fill="hold" nodeType="afterEffect">
                                  <p:stCondLst>
                                    <p:cond delay="0"/>
                                  </p:stCondLst>
                                  <p:childTnLst>
                                    <p:set>
                                      <p:cBhvr>
                                        <p:cTn id="31" dur="1" fill="hold">
                                          <p:stCondLst>
                                            <p:cond delay="0"/>
                                          </p:stCondLst>
                                        </p:cTn>
                                        <p:tgtEl>
                                          <p:spTgt spid="1444"/>
                                        </p:tgtEl>
                                        <p:attrNameLst>
                                          <p:attrName>style.visibility</p:attrName>
                                        </p:attrNameLst>
                                      </p:cBhvr>
                                      <p:to>
                                        <p:strVal val="visible"/>
                                      </p:to>
                                    </p:set>
                                    <p:anim calcmode="lin" valueType="num">
                                      <p:cBhvr additive="base">
                                        <p:cTn id="32" dur="1000"/>
                                        <p:tgtEl>
                                          <p:spTgt spid="1444"/>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462"/>
                                        </p:tgtEl>
                                        <p:attrNameLst>
                                          <p:attrName>style.visibility</p:attrName>
                                        </p:attrNameLst>
                                      </p:cBhvr>
                                      <p:to>
                                        <p:strVal val="visible"/>
                                      </p:to>
                                    </p:set>
                                    <p:anim calcmode="lin" valueType="num">
                                      <p:cBhvr additive="base">
                                        <p:cTn id="35" dur="1000"/>
                                        <p:tgtEl>
                                          <p:spTgt spid="1462"/>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463"/>
                                        </p:tgtEl>
                                        <p:attrNameLst>
                                          <p:attrName>style.visibility</p:attrName>
                                        </p:attrNameLst>
                                      </p:cBhvr>
                                      <p:to>
                                        <p:strVal val="visible"/>
                                      </p:to>
                                    </p:set>
                                    <p:anim calcmode="lin" valueType="num">
                                      <p:cBhvr additive="base">
                                        <p:cTn id="38" dur="1000"/>
                                        <p:tgtEl>
                                          <p:spTgt spid="1463"/>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64"/>
                                        </p:tgtEl>
                                        <p:attrNameLst>
                                          <p:attrName>style.visibility</p:attrName>
                                        </p:attrNameLst>
                                      </p:cBhvr>
                                      <p:to>
                                        <p:strVal val="visible"/>
                                      </p:to>
                                    </p:set>
                                    <p:anim calcmode="lin" valueType="num">
                                      <p:cBhvr additive="base">
                                        <p:cTn id="41" dur="1000"/>
                                        <p:tgtEl>
                                          <p:spTgt spid="14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Google Shape;1474;p82"/>
          <p:cNvSpPr txBox="1">
            <a:spLocks noGrp="1"/>
          </p:cNvSpPr>
          <p:nvPr>
            <p:ph type="title"/>
          </p:nvPr>
        </p:nvSpPr>
        <p:spPr>
          <a:xfrm>
            <a:off x="1063200" y="111748"/>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endParaRPr/>
          </a:p>
        </p:txBody>
      </p:sp>
      <p:sp>
        <p:nvSpPr>
          <p:cNvPr id="1475" name="Google Shape;1475;p82"/>
          <p:cNvSpPr txBox="1">
            <a:spLocks noGrp="1"/>
          </p:cNvSpPr>
          <p:nvPr>
            <p:ph type="body" idx="1"/>
          </p:nvPr>
        </p:nvSpPr>
        <p:spPr>
          <a:xfrm>
            <a:off x="792675" y="916200"/>
            <a:ext cx="7080300" cy="3800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1600"/>
              </a:spcAft>
              <a:buSzPts val="1400"/>
              <a:buNone/>
            </a:pPr>
            <a:endParaRPr sz="1800">
              <a:latin typeface="Architects Daughter"/>
              <a:ea typeface="Architects Daughter"/>
              <a:cs typeface="Architects Daughter"/>
              <a:sym typeface="Architects Daughter"/>
            </a:endParaRPr>
          </a:p>
        </p:txBody>
      </p:sp>
      <p:pic>
        <p:nvPicPr>
          <p:cNvPr id="1476" name="Google Shape;1476;p82"/>
          <p:cNvPicPr preferRelativeResize="0"/>
          <p:nvPr/>
        </p:nvPicPr>
        <p:blipFill rotWithShape="1">
          <a:blip r:embed="rId3">
            <a:alphaModFix/>
          </a:blip>
          <a:srcRect l="32006" t="19826" r="52022" b="9790"/>
          <a:stretch/>
        </p:blipFill>
        <p:spPr>
          <a:xfrm rot="5400000">
            <a:off x="8304487" y="3732486"/>
            <a:ext cx="690925" cy="2283952"/>
          </a:xfrm>
          <a:prstGeom prst="rect">
            <a:avLst/>
          </a:prstGeom>
          <a:noFill/>
          <a:ln>
            <a:noFill/>
          </a:ln>
        </p:spPr>
      </p:pic>
      <p:sp>
        <p:nvSpPr>
          <p:cNvPr id="1477" name="Google Shape;1477;p8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8" name="Google Shape;1478;p82"/>
          <p:cNvSpPr txBox="1"/>
          <p:nvPr/>
        </p:nvSpPr>
        <p:spPr>
          <a:xfrm rot="972344">
            <a:off x="6497426" y="887695"/>
            <a:ext cx="2095045" cy="86196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500"/>
              <a:buFont typeface="Arial"/>
              <a:buNone/>
            </a:pPr>
            <a:r>
              <a:rPr lang="en" sz="2200" b="1" i="0" u="none" strike="noStrike" cap="none">
                <a:solidFill>
                  <a:srgbClr val="000000"/>
                </a:solidFill>
                <a:highlight>
                  <a:srgbClr val="FF00FF"/>
                </a:highlight>
                <a:latin typeface="Architects Daughter"/>
                <a:ea typeface="Architects Daughter"/>
                <a:cs typeface="Architects Daughter"/>
                <a:sym typeface="Architects Daughter"/>
              </a:rPr>
              <a:t>Work book features</a:t>
            </a:r>
            <a:endParaRPr sz="1300" b="1" i="0" u="none" strike="noStrike" cap="none">
              <a:solidFill>
                <a:srgbClr val="000000"/>
              </a:solidFill>
              <a:highlight>
                <a:srgbClr val="FF00FF"/>
              </a:highlight>
              <a:latin typeface="Architects Daughter"/>
              <a:ea typeface="Architects Daughter"/>
              <a:cs typeface="Architects Daughter"/>
              <a:sym typeface="Architects Daughter"/>
            </a:endParaRPr>
          </a:p>
        </p:txBody>
      </p:sp>
      <p:sp>
        <p:nvSpPr>
          <p:cNvPr id="1479" name="Google Shape;1479;p82"/>
          <p:cNvSpPr txBox="1"/>
          <p:nvPr/>
        </p:nvSpPr>
        <p:spPr>
          <a:xfrm>
            <a:off x="2322525" y="2096625"/>
            <a:ext cx="608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pic>
        <p:nvPicPr>
          <p:cNvPr id="1480" name="Google Shape;1480;p82"/>
          <p:cNvPicPr preferRelativeResize="0"/>
          <p:nvPr/>
        </p:nvPicPr>
        <p:blipFill rotWithShape="1">
          <a:blip r:embed="rId4">
            <a:alphaModFix/>
          </a:blip>
          <a:srcRect/>
          <a:stretch/>
        </p:blipFill>
        <p:spPr>
          <a:xfrm>
            <a:off x="613700" y="213450"/>
            <a:ext cx="5690595" cy="4716600"/>
          </a:xfrm>
          <a:prstGeom prst="rect">
            <a:avLst/>
          </a:prstGeom>
          <a:noFill/>
          <a:ln>
            <a:noFill/>
          </a:ln>
        </p:spPr>
      </p:pic>
      <p:pic>
        <p:nvPicPr>
          <p:cNvPr id="1481" name="Google Shape;1481;p82"/>
          <p:cNvPicPr preferRelativeResize="0"/>
          <p:nvPr/>
        </p:nvPicPr>
        <p:blipFill rotWithShape="1">
          <a:blip r:embed="rId5">
            <a:alphaModFix/>
          </a:blip>
          <a:srcRect/>
          <a:stretch/>
        </p:blipFill>
        <p:spPr>
          <a:xfrm rot="1060671">
            <a:off x="3757562" y="1669443"/>
            <a:ext cx="4956301" cy="125456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pic>
        <p:nvPicPr>
          <p:cNvPr id="1486" name="Google Shape;1486;p83"/>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8235"/>
              </a:srgbClr>
            </a:outerShdw>
          </a:effectLst>
        </p:spPr>
      </p:pic>
      <p:pic>
        <p:nvPicPr>
          <p:cNvPr id="1487" name="Google Shape;1487;p83"/>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8235"/>
              </a:srgbClr>
            </a:outerShdw>
          </a:effectLst>
        </p:spPr>
      </p:pic>
      <p:sp>
        <p:nvSpPr>
          <p:cNvPr id="1488" name="Google Shape;1488;p83"/>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3300"/>
              <a:t>Q &amp; A</a:t>
            </a:r>
            <a:endParaRPr sz="3300"/>
          </a:p>
        </p:txBody>
      </p:sp>
      <p:pic>
        <p:nvPicPr>
          <p:cNvPr id="1489" name="Google Shape;1489;p83"/>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1490" name="Google Shape;1490;p83"/>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1" name="Google Shape;1491;p83"/>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2" name="Google Shape;1492;p83"/>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3" name="Google Shape;1493;p83">
            <a:hlinkClick r:id="rId6" action="ppaction://hlinksldjump"/>
          </p:cNvPr>
          <p:cNvSpPr/>
          <p:nvPr/>
        </p:nvSpPr>
        <p:spPr>
          <a:xfrm>
            <a:off x="1127100" y="2218450"/>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4" name="Google Shape;1494;p83">
            <a:hlinkClick r:id="" action="ppaction://noaction"/>
          </p:cNvPr>
          <p:cNvPicPr preferRelativeResize="0"/>
          <p:nvPr/>
        </p:nvPicPr>
        <p:blipFill rotWithShape="1">
          <a:blip r:embed="rId7">
            <a:alphaModFix/>
          </a:blip>
          <a:srcRect l="32004" t="19826" r="39797" b="9790"/>
          <a:stretch/>
        </p:blipFill>
        <p:spPr>
          <a:xfrm rot="-5400000">
            <a:off x="7824901" y="-395073"/>
            <a:ext cx="1138848" cy="2132299"/>
          </a:xfrm>
          <a:prstGeom prst="rect">
            <a:avLst/>
          </a:prstGeom>
          <a:noFill/>
          <a:ln>
            <a:noFill/>
          </a:ln>
        </p:spPr>
      </p:pic>
      <p:sp>
        <p:nvSpPr>
          <p:cNvPr id="1495" name="Google Shape;1495;p83">
            <a:hlinkClick r:id="" action="ppaction://noaction"/>
          </p:cNvPr>
          <p:cNvSpPr txBox="1">
            <a:spLocks noGrp="1"/>
          </p:cNvSpPr>
          <p:nvPr>
            <p:ph type="ctrTitle" idx="4294967295"/>
          </p:nvPr>
        </p:nvSpPr>
        <p:spPr>
          <a:xfrm>
            <a:off x="8032800" y="399575"/>
            <a:ext cx="1229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200" b="1" i="0" u="none" strike="noStrike" cap="none">
                <a:solidFill>
                  <a:schemeClr val="dk1"/>
                </a:solidFill>
                <a:latin typeface="Architects Daughter"/>
                <a:ea typeface="Architects Daughter"/>
                <a:cs typeface="Architects Daughter"/>
                <a:sym typeface="Architects Daughter"/>
              </a:rPr>
              <a:t>??????</a:t>
            </a:r>
            <a:endParaRPr sz="2200" b="1" i="0" u="none" strike="noStrike" cap="none">
              <a:solidFill>
                <a:schemeClr val="dk1"/>
              </a:solidFill>
              <a:latin typeface="Architects Daughter"/>
              <a:ea typeface="Architects Daughter"/>
              <a:cs typeface="Architects Daughter"/>
              <a:sym typeface="Architects Daughter"/>
            </a:endParaRPr>
          </a:p>
        </p:txBody>
      </p:sp>
      <p:sp>
        <p:nvSpPr>
          <p:cNvPr id="1496" name="Google Shape;1496;p83">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7" name="Google Shape;1497;p83"/>
          <p:cNvSpPr/>
          <p:nvPr/>
        </p:nvSpPr>
        <p:spPr>
          <a:xfrm>
            <a:off x="6758500" y="2271825"/>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8" name="Google Shape;1498;p83"/>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9" name="Google Shape;1499;p83"/>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00" name="Google Shape;1500;p83"/>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501" name="Google Shape;1501;p83">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2" name="Google Shape;1502;p83">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3" name="Google Shape;1503;p83"/>
          <p:cNvSpPr txBox="1"/>
          <p:nvPr/>
        </p:nvSpPr>
        <p:spPr>
          <a:xfrm>
            <a:off x="7164200" y="2354313"/>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504" name="Google Shape;1504;p83"/>
          <p:cNvSpPr txBox="1"/>
          <p:nvPr/>
        </p:nvSpPr>
        <p:spPr>
          <a:xfrm>
            <a:off x="1660500" y="2561025"/>
            <a:ext cx="2904300" cy="908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700"/>
              <a:buFont typeface="Arial"/>
              <a:buNone/>
            </a:pPr>
            <a:r>
              <a:rPr lang="en" sz="4700" b="0" i="0" u="none" strike="noStrike" cap="none">
                <a:solidFill>
                  <a:srgbClr val="000000"/>
                </a:solidFill>
                <a:latin typeface="Architects Daughter"/>
                <a:ea typeface="Architects Daughter"/>
                <a:cs typeface="Architects Daughter"/>
                <a:sym typeface="Architects Daughter"/>
              </a:rPr>
              <a:t>Questions</a:t>
            </a:r>
            <a:endParaRPr sz="4700" b="0" i="0" u="none" strike="noStrike" cap="none">
              <a:solidFill>
                <a:srgbClr val="000000"/>
              </a:solidFill>
              <a:latin typeface="Architects Daughter"/>
              <a:ea typeface="Architects Daughter"/>
              <a:cs typeface="Architects Daughter"/>
              <a:sym typeface="Architects Daughter"/>
            </a:endParaRPr>
          </a:p>
        </p:txBody>
      </p:sp>
      <p:sp>
        <p:nvSpPr>
          <p:cNvPr id="1505" name="Google Shape;1505;p83"/>
          <p:cNvSpPr txBox="1"/>
          <p:nvPr/>
        </p:nvSpPr>
        <p:spPr>
          <a:xfrm>
            <a:off x="1501025" y="233862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chitects Daughter"/>
              <a:ea typeface="Architects Daughter"/>
              <a:cs typeface="Architects Daughter"/>
              <a:sym typeface="Architects Daughter"/>
            </a:endParaRPr>
          </a:p>
        </p:txBody>
      </p:sp>
      <p:sp>
        <p:nvSpPr>
          <p:cNvPr id="1506" name="Google Shape;1506;p83"/>
          <p:cNvSpPr txBox="1"/>
          <p:nvPr/>
        </p:nvSpPr>
        <p:spPr>
          <a:xfrm>
            <a:off x="7031425" y="238415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chitects Daughter"/>
              <a:ea typeface="Architects Daughter"/>
              <a:cs typeface="Architects Daughter"/>
              <a:sym typeface="Architects Daughter"/>
            </a:endParaRPr>
          </a:p>
        </p:txBody>
      </p:sp>
      <p:sp>
        <p:nvSpPr>
          <p:cNvPr id="1507" name="Google Shape;1507;p83"/>
          <p:cNvSpPr txBox="1"/>
          <p:nvPr/>
        </p:nvSpPr>
        <p:spPr>
          <a:xfrm>
            <a:off x="4564688" y="1929900"/>
            <a:ext cx="22305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508" name="Google Shape;1508;p83"/>
          <p:cNvSpPr txBox="1"/>
          <p:nvPr/>
        </p:nvSpPr>
        <p:spPr>
          <a:xfrm>
            <a:off x="4798275" y="2930350"/>
            <a:ext cx="256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 sz="4300" b="0" i="0" u="none" strike="noStrike" cap="none">
                <a:solidFill>
                  <a:srgbClr val="000000"/>
                </a:solidFill>
                <a:latin typeface="Architects Daughter"/>
                <a:ea typeface="Architects Daughter"/>
                <a:cs typeface="Architects Daughter"/>
                <a:sym typeface="Architects Daughter"/>
              </a:rPr>
              <a:t>Answers</a:t>
            </a:r>
            <a:endParaRPr sz="4300" b="0" i="0" u="none" strike="noStrike" cap="none">
              <a:solidFill>
                <a:srgbClr val="000000"/>
              </a:solidFill>
              <a:latin typeface="Architects Daughter"/>
              <a:ea typeface="Architects Daughter"/>
              <a:cs typeface="Architects Daughter"/>
              <a:sym typeface="Architects Daughter"/>
            </a:endParaRPr>
          </a:p>
        </p:txBody>
      </p:sp>
      <p:sp>
        <p:nvSpPr>
          <p:cNvPr id="1509" name="Google Shape;1509;p83"/>
          <p:cNvSpPr txBox="1"/>
          <p:nvPr/>
        </p:nvSpPr>
        <p:spPr>
          <a:xfrm rot="-559772">
            <a:off x="-57248" y="4409440"/>
            <a:ext cx="978949" cy="40008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86"/>
                                        </p:tgtEl>
                                        <p:attrNameLst>
                                          <p:attrName>style.visibility</p:attrName>
                                        </p:attrNameLst>
                                      </p:cBhvr>
                                      <p:to>
                                        <p:strVal val="visible"/>
                                      </p:to>
                                    </p:set>
                                    <p:anim calcmode="lin" valueType="num">
                                      <p:cBhvr additive="base">
                                        <p:cTn id="7" dur="1000"/>
                                        <p:tgtEl>
                                          <p:spTgt spid="148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487"/>
                                        </p:tgtEl>
                                        <p:attrNameLst>
                                          <p:attrName>style.visibility</p:attrName>
                                        </p:attrNameLst>
                                      </p:cBhvr>
                                      <p:to>
                                        <p:strVal val="visible"/>
                                      </p:to>
                                    </p:set>
                                    <p:anim calcmode="lin" valueType="num">
                                      <p:cBhvr additive="base">
                                        <p:cTn id="10" dur="1000"/>
                                        <p:tgtEl>
                                          <p:spTgt spid="1487"/>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491"/>
                                        </p:tgtEl>
                                        <p:attrNameLst>
                                          <p:attrName>style.visibility</p:attrName>
                                        </p:attrNameLst>
                                      </p:cBhvr>
                                      <p:to>
                                        <p:strVal val="visible"/>
                                      </p:to>
                                    </p:set>
                                    <p:anim calcmode="lin" valueType="num">
                                      <p:cBhvr additive="base">
                                        <p:cTn id="14" dur="300"/>
                                        <p:tgtEl>
                                          <p:spTgt spid="1491"/>
                                        </p:tgtEl>
                                        <p:attrNameLst>
                                          <p:attrName>ppt_w</p:attrName>
                                        </p:attrNameLst>
                                      </p:cBhvr>
                                      <p:tavLst>
                                        <p:tav tm="0">
                                          <p:val>
                                            <p:strVal val="0"/>
                                          </p:val>
                                        </p:tav>
                                        <p:tav tm="100000">
                                          <p:val>
                                            <p:strVal val="#ppt_w"/>
                                          </p:val>
                                        </p:tav>
                                      </p:tavLst>
                                    </p:anim>
                                    <p:anim calcmode="lin" valueType="num">
                                      <p:cBhvr additive="base">
                                        <p:cTn id="15" dur="300"/>
                                        <p:tgtEl>
                                          <p:spTgt spid="1491"/>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1492"/>
                                        </p:tgtEl>
                                        <p:attrNameLst>
                                          <p:attrName>style.visibility</p:attrName>
                                        </p:attrNameLst>
                                      </p:cBhvr>
                                      <p:to>
                                        <p:strVal val="visible"/>
                                      </p:to>
                                    </p:set>
                                    <p:anim calcmode="lin" valueType="num">
                                      <p:cBhvr additive="base">
                                        <p:cTn id="19" dur="300"/>
                                        <p:tgtEl>
                                          <p:spTgt spid="1492"/>
                                        </p:tgtEl>
                                        <p:attrNameLst>
                                          <p:attrName>ppt_w</p:attrName>
                                        </p:attrNameLst>
                                      </p:cBhvr>
                                      <p:tavLst>
                                        <p:tav tm="0">
                                          <p:val>
                                            <p:strVal val="0"/>
                                          </p:val>
                                        </p:tav>
                                        <p:tav tm="100000">
                                          <p:val>
                                            <p:strVal val="#ppt_w"/>
                                          </p:val>
                                        </p:tav>
                                      </p:tavLst>
                                    </p:anim>
                                    <p:anim calcmode="lin" valueType="num">
                                      <p:cBhvr additive="base">
                                        <p:cTn id="20" dur="300"/>
                                        <p:tgtEl>
                                          <p:spTgt spid="1492"/>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1490"/>
                                        </p:tgtEl>
                                        <p:attrNameLst>
                                          <p:attrName>style.visibility</p:attrName>
                                        </p:attrNameLst>
                                      </p:cBhvr>
                                      <p:to>
                                        <p:strVal val="visible"/>
                                      </p:to>
                                    </p:set>
                                    <p:anim calcmode="lin" valueType="num">
                                      <p:cBhvr additive="base">
                                        <p:cTn id="24" dur="300"/>
                                        <p:tgtEl>
                                          <p:spTgt spid="1490"/>
                                        </p:tgtEl>
                                        <p:attrNameLst>
                                          <p:attrName>ppt_w</p:attrName>
                                        </p:attrNameLst>
                                      </p:cBhvr>
                                      <p:tavLst>
                                        <p:tav tm="0">
                                          <p:val>
                                            <p:strVal val="0"/>
                                          </p:val>
                                        </p:tav>
                                        <p:tav tm="100000">
                                          <p:val>
                                            <p:strVal val="#ppt_w"/>
                                          </p:val>
                                        </p:tav>
                                      </p:tavLst>
                                    </p:anim>
                                    <p:anim calcmode="lin" valueType="num">
                                      <p:cBhvr additive="base">
                                        <p:cTn id="25" dur="300"/>
                                        <p:tgtEl>
                                          <p:spTgt spid="149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8"/>
          <p:cNvPicPr preferRelativeResize="0"/>
          <p:nvPr/>
        </p:nvPicPr>
        <p:blipFill rotWithShape="1">
          <a:blip r:embed="rId3">
            <a:alphaModFix/>
          </a:blip>
          <a:srcRect t="10992"/>
          <a:stretch/>
        </p:blipFill>
        <p:spPr>
          <a:xfrm>
            <a:off x="4703550" y="1051850"/>
            <a:ext cx="3591225" cy="3737050"/>
          </a:xfrm>
          <a:prstGeom prst="rect">
            <a:avLst/>
          </a:prstGeom>
          <a:noFill/>
          <a:ln>
            <a:noFill/>
          </a:ln>
        </p:spPr>
      </p:pic>
      <p:sp>
        <p:nvSpPr>
          <p:cNvPr id="295" name="Google Shape;295;p8"/>
          <p:cNvSpPr/>
          <p:nvPr/>
        </p:nvSpPr>
        <p:spPr>
          <a:xfrm>
            <a:off x="5895388" y="3423723"/>
            <a:ext cx="1052700" cy="1827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8"/>
          <p:cNvSpPr/>
          <p:nvPr/>
        </p:nvSpPr>
        <p:spPr>
          <a:xfrm>
            <a:off x="5276975" y="1536850"/>
            <a:ext cx="2188800" cy="729600"/>
          </a:xfrm>
          <a:prstGeom prst="rect">
            <a:avLst/>
          </a:prstGeom>
          <a:solidFill>
            <a:srgbClr val="EA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1" i="0" u="none" strike="noStrike" cap="none">
                <a:solidFill>
                  <a:srgbClr val="000000"/>
                </a:solidFill>
                <a:latin typeface="Arial"/>
                <a:ea typeface="Arial"/>
                <a:cs typeface="Arial"/>
                <a:sym typeface="Arial"/>
              </a:rPr>
              <a:t>Phlebotomist</a:t>
            </a:r>
            <a:endParaRPr sz="2400" b="1" i="0" u="none" strike="noStrike" cap="none">
              <a:solidFill>
                <a:srgbClr val="000000"/>
              </a:solidFill>
              <a:latin typeface="Arial"/>
              <a:ea typeface="Arial"/>
              <a:cs typeface="Arial"/>
              <a:sym typeface="Arial"/>
            </a:endParaRPr>
          </a:p>
        </p:txBody>
      </p:sp>
      <p:pic>
        <p:nvPicPr>
          <p:cNvPr id="297" name="Google Shape;297;p8"/>
          <p:cNvPicPr preferRelativeResize="0"/>
          <p:nvPr/>
        </p:nvPicPr>
        <p:blipFill rotWithShape="1">
          <a:blip r:embed="rId4">
            <a:alphaModFix/>
          </a:blip>
          <a:srcRect t="5799" b="2857"/>
          <a:stretch/>
        </p:blipFill>
        <p:spPr>
          <a:xfrm>
            <a:off x="255225" y="1051850"/>
            <a:ext cx="4856800" cy="3948100"/>
          </a:xfrm>
          <a:prstGeom prst="rect">
            <a:avLst/>
          </a:prstGeom>
          <a:noFill/>
          <a:ln>
            <a:noFill/>
          </a:ln>
        </p:spPr>
      </p:pic>
      <p:sp>
        <p:nvSpPr>
          <p:cNvPr id="298" name="Google Shape;298;p8"/>
          <p:cNvSpPr/>
          <p:nvPr/>
        </p:nvSpPr>
        <p:spPr>
          <a:xfrm>
            <a:off x="1774125" y="1431250"/>
            <a:ext cx="2230500" cy="344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r>
              <a:rPr lang="en" sz="2600" b="0" i="0" u="none" strike="noStrike" cap="none">
                <a:solidFill>
                  <a:srgbClr val="000000"/>
                </a:solidFill>
                <a:latin typeface="Arial"/>
                <a:ea typeface="Arial"/>
                <a:cs typeface="Arial"/>
                <a:sym typeface="Arial"/>
              </a:rPr>
              <a:t>Career List</a:t>
            </a:r>
            <a:endParaRPr sz="2600" b="0" i="0" u="none" strike="noStrike" cap="none">
              <a:solidFill>
                <a:srgbClr val="000000"/>
              </a:solidFill>
              <a:latin typeface="Arial"/>
              <a:ea typeface="Arial"/>
              <a:cs typeface="Arial"/>
              <a:sym typeface="Arial"/>
            </a:endParaRPr>
          </a:p>
        </p:txBody>
      </p:sp>
      <p:sp>
        <p:nvSpPr>
          <p:cNvPr id="299" name="Google Shape;299;p8"/>
          <p:cNvSpPr/>
          <p:nvPr/>
        </p:nvSpPr>
        <p:spPr>
          <a:xfrm>
            <a:off x="2214963" y="3423723"/>
            <a:ext cx="1052700" cy="182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8"/>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800">
                <a:highlight>
                  <a:srgbClr val="FF00FF"/>
                </a:highlight>
              </a:rPr>
              <a:t>Career Spotlight</a:t>
            </a:r>
            <a:endParaRPr sz="2800">
              <a:highlight>
                <a:srgbClr val="FF00FF"/>
              </a:highlight>
            </a:endParaRPr>
          </a:p>
        </p:txBody>
      </p:sp>
      <p:sp>
        <p:nvSpPr>
          <p:cNvPr id="301" name="Google Shape;301;p8">
            <a:hlinkClick r:id="rId5" action="ppaction://hlinksldjump"/>
          </p:cNvPr>
          <p:cNvSpPr txBox="1">
            <a:spLocks noGrp="1"/>
          </p:cNvSpPr>
          <p:nvPr>
            <p:ph type="title" idx="2"/>
          </p:nvPr>
        </p:nvSpPr>
        <p:spPr>
          <a:xfrm>
            <a:off x="1000325" y="2424025"/>
            <a:ext cx="3539100" cy="1752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302" name="Google Shape;302;p8"/>
          <p:cNvSpPr txBox="1">
            <a:spLocks noGrp="1"/>
          </p:cNvSpPr>
          <p:nvPr>
            <p:ph type="title" idx="3"/>
          </p:nvPr>
        </p:nvSpPr>
        <p:spPr>
          <a:xfrm>
            <a:off x="5276969" y="3345598"/>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
              <a:t>A Day in the Life</a:t>
            </a:r>
            <a:endParaRPr/>
          </a:p>
        </p:txBody>
      </p:sp>
      <p:pic>
        <p:nvPicPr>
          <p:cNvPr id="303" name="Google Shape;303;p8">
            <a:hlinkClick r:id="rId6" action="ppaction://hlinksldjump"/>
          </p:cNvPr>
          <p:cNvPicPr preferRelativeResize="0"/>
          <p:nvPr/>
        </p:nvPicPr>
        <p:blipFill rotWithShape="1">
          <a:blip r:embed="rId7">
            <a:alphaModFix/>
          </a:blip>
          <a:srcRect/>
          <a:stretch/>
        </p:blipFill>
        <p:spPr>
          <a:xfrm>
            <a:off x="7641758" y="3423725"/>
            <a:ext cx="1229098" cy="1348689"/>
          </a:xfrm>
          <a:prstGeom prst="rect">
            <a:avLst/>
          </a:prstGeom>
          <a:noFill/>
          <a:ln>
            <a:noFill/>
          </a:ln>
        </p:spPr>
      </p:pic>
      <p:sp>
        <p:nvSpPr>
          <p:cNvPr id="304" name="Google Shape;304;p8">
            <a:hlinkClick r:id="rId6" action="ppaction://hlinksldjump"/>
          </p:cNvPr>
          <p:cNvSpPr/>
          <p:nvPr/>
        </p:nvSpPr>
        <p:spPr>
          <a:xfrm rot="-5895391">
            <a:off x="8124633" y="388535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8">
            <a:hlinkClick r:id="rId6" action="ppaction://hlinksldjump"/>
          </p:cNvPr>
          <p:cNvSpPr txBox="1">
            <a:spLocks noGrp="1"/>
          </p:cNvSpPr>
          <p:nvPr>
            <p:ph type="ctrTitle" idx="4294967295"/>
          </p:nvPr>
        </p:nvSpPr>
        <p:spPr>
          <a:xfrm rot="-496088">
            <a:off x="7798352" y="4133324"/>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CREDITS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06" name="Google Shape;306;p8">
            <a:hlinkClick r:id="rId6" action="ppaction://hlinksldjump"/>
          </p:cNvPr>
          <p:cNvSpPr/>
          <p:nvPr/>
        </p:nvSpPr>
        <p:spPr>
          <a:xfrm>
            <a:off x="7981007" y="383190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8"/>
          <p:cNvSpPr txBox="1"/>
          <p:nvPr/>
        </p:nvSpPr>
        <p:spPr>
          <a:xfrm>
            <a:off x="4778300" y="1219650"/>
            <a:ext cx="33024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endParaRPr sz="2000" b="1" i="0" u="none" strike="noStrike" cap="none">
              <a:solidFill>
                <a:schemeClr val="dk1"/>
              </a:solidFill>
              <a:latin typeface="Architects Daughter"/>
              <a:ea typeface="Architects Daughter"/>
              <a:cs typeface="Architects Daughter"/>
              <a:sym typeface="Architects Daughter"/>
            </a:endParaRPr>
          </a:p>
        </p:txBody>
      </p:sp>
      <p:pic>
        <p:nvPicPr>
          <p:cNvPr id="308" name="Google Shape;308;p8"/>
          <p:cNvPicPr preferRelativeResize="0"/>
          <p:nvPr/>
        </p:nvPicPr>
        <p:blipFill rotWithShape="1">
          <a:blip r:embed="rId8">
            <a:alphaModFix/>
          </a:blip>
          <a:srcRect/>
          <a:stretch/>
        </p:blipFill>
        <p:spPr>
          <a:xfrm>
            <a:off x="922125" y="2299125"/>
            <a:ext cx="3781425" cy="1752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7"/>
                                        </p:tgtEl>
                                        <p:attrNameLst>
                                          <p:attrName>style.visibility</p:attrName>
                                        </p:attrNameLst>
                                      </p:cBhvr>
                                      <p:to>
                                        <p:strVal val="visible"/>
                                      </p:to>
                                    </p:set>
                                    <p:anim calcmode="lin" valueType="num">
                                      <p:cBhvr additive="base">
                                        <p:cTn id="7" dur="1000"/>
                                        <p:tgtEl>
                                          <p:spTgt spid="297"/>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98"/>
                                        </p:tgtEl>
                                        <p:attrNameLst>
                                          <p:attrName>style.visibility</p:attrName>
                                        </p:attrNameLst>
                                      </p:cBhvr>
                                      <p:to>
                                        <p:strVal val="visible"/>
                                      </p:to>
                                    </p:set>
                                    <p:anim calcmode="lin" valueType="num">
                                      <p:cBhvr additive="base">
                                        <p:cTn id="10" dur="1000"/>
                                        <p:tgtEl>
                                          <p:spTgt spid="298"/>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299"/>
                                        </p:tgtEl>
                                        <p:attrNameLst>
                                          <p:attrName>style.visibility</p:attrName>
                                        </p:attrNameLst>
                                      </p:cBhvr>
                                      <p:to>
                                        <p:strVal val="visible"/>
                                      </p:to>
                                    </p:set>
                                    <p:anim calcmode="lin" valueType="num">
                                      <p:cBhvr additive="base">
                                        <p:cTn id="13" dur="1000"/>
                                        <p:tgtEl>
                                          <p:spTgt spid="299"/>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01"/>
                                        </p:tgtEl>
                                        <p:attrNameLst>
                                          <p:attrName>style.visibility</p:attrName>
                                        </p:attrNameLst>
                                      </p:cBhvr>
                                      <p:to>
                                        <p:strVal val="visible"/>
                                      </p:to>
                                    </p:set>
                                    <p:anim calcmode="lin" valueType="num">
                                      <p:cBhvr additive="base">
                                        <p:cTn id="16" dur="1000"/>
                                        <p:tgtEl>
                                          <p:spTgt spid="30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4"/>
                                        </p:tgtEl>
                                        <p:attrNameLst>
                                          <p:attrName>style.visibility</p:attrName>
                                        </p:attrNameLst>
                                      </p:cBhvr>
                                      <p:to>
                                        <p:strVal val="visible"/>
                                      </p:to>
                                    </p:set>
                                    <p:anim calcmode="lin" valueType="num">
                                      <p:cBhvr additive="base">
                                        <p:cTn id="19" dur="1000"/>
                                        <p:tgtEl>
                                          <p:spTgt spid="294"/>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95"/>
                                        </p:tgtEl>
                                        <p:attrNameLst>
                                          <p:attrName>style.visibility</p:attrName>
                                        </p:attrNameLst>
                                      </p:cBhvr>
                                      <p:to>
                                        <p:strVal val="visible"/>
                                      </p:to>
                                    </p:set>
                                    <p:anim calcmode="lin" valueType="num">
                                      <p:cBhvr additive="base">
                                        <p:cTn id="22" dur="1000"/>
                                        <p:tgtEl>
                                          <p:spTgt spid="295"/>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96"/>
                                        </p:tgtEl>
                                        <p:attrNameLst>
                                          <p:attrName>style.visibility</p:attrName>
                                        </p:attrNameLst>
                                      </p:cBhvr>
                                      <p:to>
                                        <p:strVal val="visible"/>
                                      </p:to>
                                    </p:set>
                                    <p:anim calcmode="lin" valueType="num">
                                      <p:cBhvr additive="base">
                                        <p:cTn id="25" dur="1000"/>
                                        <p:tgtEl>
                                          <p:spTgt spid="296"/>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02"/>
                                        </p:tgtEl>
                                        <p:attrNameLst>
                                          <p:attrName>style.visibility</p:attrName>
                                        </p:attrNameLst>
                                      </p:cBhvr>
                                      <p:to>
                                        <p:strVal val="visible"/>
                                      </p:to>
                                    </p:set>
                                    <p:anim calcmode="lin" valueType="num">
                                      <p:cBhvr additive="base">
                                        <p:cTn id="28" dur="1000"/>
                                        <p:tgtEl>
                                          <p:spTgt spid="302"/>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303"/>
                                        </p:tgtEl>
                                        <p:attrNameLst>
                                          <p:attrName>style.visibility</p:attrName>
                                        </p:attrNameLst>
                                      </p:cBhvr>
                                      <p:to>
                                        <p:strVal val="visible"/>
                                      </p:to>
                                    </p:set>
                                    <p:anim calcmode="lin" valueType="num">
                                      <p:cBhvr additive="base">
                                        <p:cTn id="32" dur="1000"/>
                                        <p:tgtEl>
                                          <p:spTgt spid="303"/>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5"/>
                                        </p:tgtEl>
                                        <p:attrNameLst>
                                          <p:attrName>style.visibility</p:attrName>
                                        </p:attrNameLst>
                                      </p:cBhvr>
                                      <p:to>
                                        <p:strVal val="visible"/>
                                      </p:to>
                                    </p:set>
                                    <p:anim calcmode="lin" valueType="num">
                                      <p:cBhvr additive="base">
                                        <p:cTn id="35" dur="1000"/>
                                        <p:tgtEl>
                                          <p:spTgt spid="305"/>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06"/>
                                        </p:tgtEl>
                                        <p:attrNameLst>
                                          <p:attrName>style.visibility</p:attrName>
                                        </p:attrNameLst>
                                      </p:cBhvr>
                                      <p:to>
                                        <p:strVal val="visible"/>
                                      </p:to>
                                    </p:set>
                                    <p:anim calcmode="lin" valueType="num">
                                      <p:cBhvr additive="base">
                                        <p:cTn id="38" dur="1000"/>
                                        <p:tgtEl>
                                          <p:spTgt spid="306"/>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04"/>
                                        </p:tgtEl>
                                        <p:attrNameLst>
                                          <p:attrName>style.visibility</p:attrName>
                                        </p:attrNameLst>
                                      </p:cBhvr>
                                      <p:to>
                                        <p:strVal val="visible"/>
                                      </p:to>
                                    </p:set>
                                    <p:anim calcmode="lin" valueType="num">
                                      <p:cBhvr additive="base">
                                        <p:cTn id="41" dur="1000"/>
                                        <p:tgtEl>
                                          <p:spTgt spid="3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pic>
        <p:nvPicPr>
          <p:cNvPr id="1514" name="Google Shape;1514;g25739684ed9_0_0"/>
          <p:cNvPicPr preferRelativeResize="0"/>
          <p:nvPr/>
        </p:nvPicPr>
        <p:blipFill rotWithShape="1">
          <a:blip r:embed="rId3">
            <a:alphaModFix/>
          </a:blip>
          <a:srcRect/>
          <a:stretch/>
        </p:blipFill>
        <p:spPr>
          <a:xfrm>
            <a:off x="1783326" y="1929900"/>
            <a:ext cx="2562401" cy="2862900"/>
          </a:xfrm>
          <a:prstGeom prst="rect">
            <a:avLst/>
          </a:prstGeom>
          <a:noFill/>
          <a:ln>
            <a:noFill/>
          </a:ln>
          <a:effectLst>
            <a:outerShdw blurRad="57150" dist="19050" dir="5400000" algn="bl" rotWithShape="0">
              <a:srgbClr val="000000">
                <a:alpha val="48240"/>
              </a:srgbClr>
            </a:outerShdw>
          </a:effectLst>
        </p:spPr>
      </p:pic>
      <p:pic>
        <p:nvPicPr>
          <p:cNvPr id="1515" name="Google Shape;1515;g25739684ed9_0_0"/>
          <p:cNvPicPr preferRelativeResize="0"/>
          <p:nvPr/>
        </p:nvPicPr>
        <p:blipFill rotWithShape="1">
          <a:blip r:embed="rId4">
            <a:alphaModFix/>
          </a:blip>
          <a:srcRect/>
          <a:stretch/>
        </p:blipFill>
        <p:spPr>
          <a:xfrm>
            <a:off x="4798274" y="1929900"/>
            <a:ext cx="2562398" cy="2862899"/>
          </a:xfrm>
          <a:prstGeom prst="rect">
            <a:avLst/>
          </a:prstGeom>
          <a:noFill/>
          <a:ln>
            <a:noFill/>
          </a:ln>
          <a:effectLst>
            <a:outerShdw blurRad="57150" dist="19050" dir="5400000" algn="bl" rotWithShape="0">
              <a:srgbClr val="000000">
                <a:alpha val="48240"/>
              </a:srgbClr>
            </a:outerShdw>
          </a:effectLst>
        </p:spPr>
      </p:pic>
      <p:sp>
        <p:nvSpPr>
          <p:cNvPr id="1516" name="Google Shape;1516;g25739684ed9_0_0"/>
          <p:cNvSpPr txBox="1">
            <a:spLocks noGrp="1"/>
          </p:cNvSpPr>
          <p:nvPr>
            <p:ph type="title"/>
          </p:nvPr>
        </p:nvSpPr>
        <p:spPr>
          <a:xfrm>
            <a:off x="1063200" y="326810"/>
            <a:ext cx="7017600" cy="1347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 sz="3300">
                <a:highlight>
                  <a:srgbClr val="FFEE00"/>
                </a:highlight>
              </a:rPr>
              <a:t>Please Pick up materials and</a:t>
            </a:r>
            <a:endParaRPr sz="3300">
              <a:highlight>
                <a:srgbClr val="FFEE00"/>
              </a:highlight>
            </a:endParaRPr>
          </a:p>
          <a:p>
            <a:pPr marL="0" lvl="0" indent="0" algn="l" rtl="0">
              <a:lnSpc>
                <a:spcPct val="100000"/>
              </a:lnSpc>
              <a:spcBef>
                <a:spcPts val="0"/>
              </a:spcBef>
              <a:spcAft>
                <a:spcPts val="0"/>
              </a:spcAft>
              <a:buSzPts val="2400"/>
              <a:buNone/>
            </a:pPr>
            <a:r>
              <a:rPr lang="en" sz="3300">
                <a:highlight>
                  <a:srgbClr val="FFEE00"/>
                </a:highlight>
              </a:rPr>
              <a:t>Put everything except diagrams back into the bag</a:t>
            </a:r>
            <a:endParaRPr sz="3300">
              <a:highlight>
                <a:srgbClr val="FFEE00"/>
              </a:highlight>
            </a:endParaRPr>
          </a:p>
        </p:txBody>
      </p:sp>
      <p:pic>
        <p:nvPicPr>
          <p:cNvPr id="1517" name="Google Shape;1517;g25739684ed9_0_0"/>
          <p:cNvPicPr preferRelativeResize="0"/>
          <p:nvPr/>
        </p:nvPicPr>
        <p:blipFill rotWithShape="1">
          <a:blip r:embed="rId5">
            <a:alphaModFix/>
          </a:blip>
          <a:srcRect/>
          <a:stretch/>
        </p:blipFill>
        <p:spPr>
          <a:xfrm>
            <a:off x="155475" y="421775"/>
            <a:ext cx="477207" cy="486301"/>
          </a:xfrm>
          <a:prstGeom prst="rect">
            <a:avLst/>
          </a:prstGeom>
          <a:noFill/>
          <a:ln>
            <a:noFill/>
          </a:ln>
        </p:spPr>
      </p:pic>
      <p:sp>
        <p:nvSpPr>
          <p:cNvPr id="1518" name="Google Shape;1518;g25739684ed9_0_0"/>
          <p:cNvSpPr/>
          <p:nvPr/>
        </p:nvSpPr>
        <p:spPr>
          <a:xfrm>
            <a:off x="2165250" y="3568560"/>
            <a:ext cx="617200" cy="29275"/>
          </a:xfrm>
          <a:custGeom>
            <a:avLst/>
            <a:gdLst/>
            <a:ahLst/>
            <a:cxnLst/>
            <a:rect l="l" t="t" r="r" b="b"/>
            <a:pathLst>
              <a:path w="24688" h="1171" extrusionOk="0">
                <a:moveTo>
                  <a:pt x="0" y="1171"/>
                </a:moveTo>
                <a:cubicBezTo>
                  <a:pt x="7986" y="-827"/>
                  <a:pt x="16459" y="344"/>
                  <a:pt x="24688" y="561"/>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g25739684ed9_0_0"/>
          <p:cNvSpPr/>
          <p:nvPr/>
        </p:nvSpPr>
        <p:spPr>
          <a:xfrm>
            <a:off x="5010088" y="3269264"/>
            <a:ext cx="580475" cy="387600"/>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0" name="Google Shape;1520;g25739684ed9_0_0"/>
          <p:cNvSpPr/>
          <p:nvPr/>
        </p:nvSpPr>
        <p:spPr>
          <a:xfrm>
            <a:off x="3325576" y="3324162"/>
            <a:ext cx="416084" cy="277832"/>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g25739684ed9_0_0">
            <a:hlinkClick r:id="rId6" action="ppaction://hlinksldjump"/>
          </p:cNvPr>
          <p:cNvSpPr/>
          <p:nvPr/>
        </p:nvSpPr>
        <p:spPr>
          <a:xfrm>
            <a:off x="1127100" y="2218450"/>
            <a:ext cx="1730400" cy="490800"/>
          </a:xfrm>
          <a:prstGeom prst="rect">
            <a:avLst/>
          </a:prstGeom>
          <a:solidFill>
            <a:srgbClr val="93C47D"/>
          </a:solidFill>
          <a:ln>
            <a:noFill/>
          </a:ln>
          <a:effectLst>
            <a:outerShdw blurRad="57150" dist="19050" dir="8160000" algn="bl" rotWithShape="0">
              <a:srgbClr val="000000">
                <a:alpha val="482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2" name="Google Shape;1522;g25739684ed9_0_0">
            <a:hlinkClick r:id="" action="ppaction://noaction"/>
          </p:cNvPr>
          <p:cNvPicPr preferRelativeResize="0"/>
          <p:nvPr/>
        </p:nvPicPr>
        <p:blipFill rotWithShape="1">
          <a:blip r:embed="rId7">
            <a:alphaModFix/>
          </a:blip>
          <a:srcRect l="32003" t="19826" r="39797" b="9790"/>
          <a:stretch/>
        </p:blipFill>
        <p:spPr>
          <a:xfrm rot="-5400000">
            <a:off x="7824899" y="-395073"/>
            <a:ext cx="1138850" cy="2132297"/>
          </a:xfrm>
          <a:prstGeom prst="rect">
            <a:avLst/>
          </a:prstGeom>
          <a:noFill/>
          <a:ln>
            <a:noFill/>
          </a:ln>
        </p:spPr>
      </p:pic>
      <p:sp>
        <p:nvSpPr>
          <p:cNvPr id="1523" name="Google Shape;1523;g25739684ed9_0_0">
            <a:hlinkClick r:id="" action="ppaction://noaction"/>
          </p:cNvPr>
          <p:cNvSpPr txBox="1">
            <a:spLocks noGrp="1"/>
          </p:cNvSpPr>
          <p:nvPr>
            <p:ph type="ctrTitle" idx="4294967295"/>
          </p:nvPr>
        </p:nvSpPr>
        <p:spPr>
          <a:xfrm>
            <a:off x="8032800" y="399575"/>
            <a:ext cx="12291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2200" b="1" i="0" u="none" strike="noStrike" cap="none">
                <a:solidFill>
                  <a:schemeClr val="dk1"/>
                </a:solidFill>
                <a:latin typeface="Architects Daughter"/>
                <a:ea typeface="Architects Daughter"/>
                <a:cs typeface="Architects Daughter"/>
                <a:sym typeface="Architects Daughter"/>
              </a:rPr>
              <a:t>??????</a:t>
            </a:r>
            <a:endParaRPr sz="2200" b="1" i="0" u="none" strike="noStrike" cap="none">
              <a:solidFill>
                <a:schemeClr val="dk1"/>
              </a:solidFill>
              <a:latin typeface="Architects Daughter"/>
              <a:ea typeface="Architects Daughter"/>
              <a:cs typeface="Architects Daughter"/>
              <a:sym typeface="Architects Daughter"/>
            </a:endParaRPr>
          </a:p>
        </p:txBody>
      </p:sp>
      <p:sp>
        <p:nvSpPr>
          <p:cNvPr id="1524" name="Google Shape;1524;g25739684ed9_0_0">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g25739684ed9_0_0"/>
          <p:cNvSpPr/>
          <p:nvPr/>
        </p:nvSpPr>
        <p:spPr>
          <a:xfrm>
            <a:off x="6758500" y="2271825"/>
            <a:ext cx="1730400" cy="490800"/>
          </a:xfrm>
          <a:prstGeom prst="rect">
            <a:avLst/>
          </a:prstGeom>
          <a:solidFill>
            <a:srgbClr val="EA9999"/>
          </a:solidFill>
          <a:ln>
            <a:noFill/>
          </a:ln>
          <a:effectLst>
            <a:outerShdw blurRad="57150" dist="19050" dir="8160000" algn="bl" rotWithShape="0">
              <a:srgbClr val="000000">
                <a:alpha val="4824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6" name="Google Shape;1526;g25739684ed9_0_0"/>
          <p:cNvSpPr/>
          <p:nvPr/>
        </p:nvSpPr>
        <p:spPr>
          <a:xfrm rot="-5400000">
            <a:off x="1218575" y="23450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g25739684ed9_0_0"/>
          <p:cNvSpPr/>
          <p:nvPr/>
        </p:nvSpPr>
        <p:spPr>
          <a:xfrm rot="-5400000">
            <a:off x="6930500" y="23983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8" name="Google Shape;1528;g25739684ed9_0_0"/>
          <p:cNvPicPr preferRelativeResize="0"/>
          <p:nvPr/>
        </p:nvPicPr>
        <p:blipFill rotWithShape="1">
          <a:blip r:embed="rId7">
            <a:alphaModFix/>
          </a:blip>
          <a:srcRect l="32006" t="19826" r="52022" b="9790"/>
          <a:stretch/>
        </p:blipFill>
        <p:spPr>
          <a:xfrm rot="5400000">
            <a:off x="8304487" y="3732486"/>
            <a:ext cx="690925" cy="2283952"/>
          </a:xfrm>
          <a:prstGeom prst="rect">
            <a:avLst/>
          </a:prstGeom>
          <a:noFill/>
          <a:ln>
            <a:noFill/>
          </a:ln>
        </p:spPr>
      </p:pic>
      <p:sp>
        <p:nvSpPr>
          <p:cNvPr id="1529" name="Google Shape;1529;g25739684ed9_0_0">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g25739684ed9_0_0">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g25739684ed9_0_0"/>
          <p:cNvSpPr txBox="1"/>
          <p:nvPr/>
        </p:nvSpPr>
        <p:spPr>
          <a:xfrm>
            <a:off x="7164200" y="2354313"/>
            <a:ext cx="1837500" cy="69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532" name="Google Shape;1532;g25739684ed9_0_0"/>
          <p:cNvSpPr txBox="1"/>
          <p:nvPr/>
        </p:nvSpPr>
        <p:spPr>
          <a:xfrm>
            <a:off x="1660500" y="2561025"/>
            <a:ext cx="2904300" cy="908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700"/>
              <a:buFont typeface="Arial"/>
              <a:buNone/>
            </a:pPr>
            <a:r>
              <a:rPr lang="en" sz="4700" b="0" i="0" u="none" strike="noStrike" cap="none">
                <a:solidFill>
                  <a:srgbClr val="000000"/>
                </a:solidFill>
                <a:latin typeface="Architects Daughter"/>
                <a:ea typeface="Architects Daughter"/>
                <a:cs typeface="Architects Daughter"/>
                <a:sym typeface="Architects Daughter"/>
              </a:rPr>
              <a:t>Questions</a:t>
            </a:r>
            <a:endParaRPr sz="4700" b="0" i="0" u="none" strike="noStrike" cap="none">
              <a:solidFill>
                <a:srgbClr val="000000"/>
              </a:solidFill>
              <a:latin typeface="Architects Daughter"/>
              <a:ea typeface="Architects Daughter"/>
              <a:cs typeface="Architects Daughter"/>
              <a:sym typeface="Architects Daughter"/>
            </a:endParaRPr>
          </a:p>
        </p:txBody>
      </p:sp>
      <p:sp>
        <p:nvSpPr>
          <p:cNvPr id="1533" name="Google Shape;1533;g25739684ed9_0_0"/>
          <p:cNvSpPr txBox="1"/>
          <p:nvPr/>
        </p:nvSpPr>
        <p:spPr>
          <a:xfrm>
            <a:off x="1501025" y="2338625"/>
            <a:ext cx="128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chitects Daughter"/>
              <a:ea typeface="Architects Daughter"/>
              <a:cs typeface="Architects Daughter"/>
              <a:sym typeface="Architects Daughter"/>
            </a:endParaRPr>
          </a:p>
        </p:txBody>
      </p:sp>
      <p:sp>
        <p:nvSpPr>
          <p:cNvPr id="1534" name="Google Shape;1534;g25739684ed9_0_0"/>
          <p:cNvSpPr txBox="1"/>
          <p:nvPr/>
        </p:nvSpPr>
        <p:spPr>
          <a:xfrm>
            <a:off x="7031425" y="2384150"/>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chitects Daughter"/>
              <a:ea typeface="Architects Daughter"/>
              <a:cs typeface="Architects Daughter"/>
              <a:sym typeface="Architects Daughter"/>
            </a:endParaRPr>
          </a:p>
        </p:txBody>
      </p:sp>
      <p:sp>
        <p:nvSpPr>
          <p:cNvPr id="1535" name="Google Shape;1535;g25739684ed9_0_0"/>
          <p:cNvSpPr txBox="1"/>
          <p:nvPr/>
        </p:nvSpPr>
        <p:spPr>
          <a:xfrm>
            <a:off x="4564688" y="1929900"/>
            <a:ext cx="22305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1536" name="Google Shape;1536;g25739684ed9_0_0"/>
          <p:cNvSpPr txBox="1"/>
          <p:nvPr/>
        </p:nvSpPr>
        <p:spPr>
          <a:xfrm>
            <a:off x="4798275" y="2930350"/>
            <a:ext cx="2562300" cy="846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en" sz="4300" b="0" i="0" u="none" strike="noStrike" cap="none">
                <a:solidFill>
                  <a:srgbClr val="000000"/>
                </a:solidFill>
                <a:latin typeface="Architects Daughter"/>
                <a:ea typeface="Architects Daughter"/>
                <a:cs typeface="Architects Daughter"/>
                <a:sym typeface="Architects Daughter"/>
              </a:rPr>
              <a:t>Answers</a:t>
            </a:r>
            <a:endParaRPr sz="4300" b="0" i="0" u="none" strike="noStrike" cap="none">
              <a:solidFill>
                <a:srgbClr val="000000"/>
              </a:solidFill>
              <a:latin typeface="Architects Daughter"/>
              <a:ea typeface="Architects Daughter"/>
              <a:cs typeface="Architects Daughter"/>
              <a:sym typeface="Architects Daughter"/>
            </a:endParaRPr>
          </a:p>
        </p:txBody>
      </p:sp>
      <p:sp>
        <p:nvSpPr>
          <p:cNvPr id="1537" name="Google Shape;1537;g25739684ed9_0_0"/>
          <p:cNvSpPr txBox="1"/>
          <p:nvPr/>
        </p:nvSpPr>
        <p:spPr>
          <a:xfrm rot="-559772">
            <a:off x="-57277" y="4409445"/>
            <a:ext cx="978949" cy="40008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tamaran"/>
              <a:ea typeface="Catamaran"/>
              <a:cs typeface="Catamaran"/>
              <a:sym typeface="Catamar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14"/>
                                        </p:tgtEl>
                                        <p:attrNameLst>
                                          <p:attrName>style.visibility</p:attrName>
                                        </p:attrNameLst>
                                      </p:cBhvr>
                                      <p:to>
                                        <p:strVal val="visible"/>
                                      </p:to>
                                    </p:set>
                                    <p:anim calcmode="lin" valueType="num">
                                      <p:cBhvr additive="base">
                                        <p:cTn id="7" dur="1000"/>
                                        <p:tgtEl>
                                          <p:spTgt spid="151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15"/>
                                        </p:tgtEl>
                                        <p:attrNameLst>
                                          <p:attrName>style.visibility</p:attrName>
                                        </p:attrNameLst>
                                      </p:cBhvr>
                                      <p:to>
                                        <p:strVal val="visible"/>
                                      </p:to>
                                    </p:set>
                                    <p:anim calcmode="lin" valueType="num">
                                      <p:cBhvr additive="base">
                                        <p:cTn id="10" dur="1000"/>
                                        <p:tgtEl>
                                          <p:spTgt spid="1515"/>
                                        </p:tgtEl>
                                        <p:attrNameLst>
                                          <p:attrName>ppt_y</p:attrName>
                                        </p:attrNameLst>
                                      </p:cBhvr>
                                      <p:tavLst>
                                        <p:tav tm="0">
                                          <p:val>
                                            <p:strVal val="#ppt_y+1"/>
                                          </p:val>
                                        </p:tav>
                                        <p:tav tm="100000">
                                          <p:val>
                                            <p:strVal val="#ppt_y"/>
                                          </p:val>
                                        </p:tav>
                                      </p:tavLst>
                                    </p:anim>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519"/>
                                        </p:tgtEl>
                                        <p:attrNameLst>
                                          <p:attrName>style.visibility</p:attrName>
                                        </p:attrNameLst>
                                      </p:cBhvr>
                                      <p:to>
                                        <p:strVal val="visible"/>
                                      </p:to>
                                    </p:set>
                                    <p:anim calcmode="lin" valueType="num">
                                      <p:cBhvr additive="base">
                                        <p:cTn id="14" dur="300"/>
                                        <p:tgtEl>
                                          <p:spTgt spid="1519"/>
                                        </p:tgtEl>
                                        <p:attrNameLst>
                                          <p:attrName>ppt_w</p:attrName>
                                        </p:attrNameLst>
                                      </p:cBhvr>
                                      <p:tavLst>
                                        <p:tav tm="0">
                                          <p:val>
                                            <p:strVal val="0"/>
                                          </p:val>
                                        </p:tav>
                                        <p:tav tm="100000">
                                          <p:val>
                                            <p:strVal val="#ppt_w"/>
                                          </p:val>
                                        </p:tav>
                                      </p:tavLst>
                                    </p:anim>
                                    <p:anim calcmode="lin" valueType="num">
                                      <p:cBhvr additive="base">
                                        <p:cTn id="15" dur="300"/>
                                        <p:tgtEl>
                                          <p:spTgt spid="1519"/>
                                        </p:tgtEl>
                                        <p:attrNameLst>
                                          <p:attrName>ppt_h</p:attrName>
                                        </p:attrNameLst>
                                      </p:cBhvr>
                                      <p:tavLst>
                                        <p:tav tm="0">
                                          <p:val>
                                            <p:strVal val="0"/>
                                          </p:val>
                                        </p:tav>
                                        <p:tav tm="100000">
                                          <p:val>
                                            <p:strVal val="#ppt_h"/>
                                          </p:val>
                                        </p:tav>
                                      </p:tavLst>
                                    </p:anim>
                                  </p:childTnLst>
                                </p:cTn>
                              </p:par>
                            </p:childTnLst>
                          </p:cTn>
                        </p:par>
                        <p:par>
                          <p:cTn id="16" fill="hold">
                            <p:stCondLst>
                              <p:cond delay="1300"/>
                            </p:stCondLst>
                            <p:childTnLst>
                              <p:par>
                                <p:cTn id="17" presetID="23" presetClass="entr" presetSubtype="16" fill="hold" nodeType="afterEffect">
                                  <p:stCondLst>
                                    <p:cond delay="0"/>
                                  </p:stCondLst>
                                  <p:childTnLst>
                                    <p:set>
                                      <p:cBhvr>
                                        <p:cTn id="18" dur="1" fill="hold">
                                          <p:stCondLst>
                                            <p:cond delay="0"/>
                                          </p:stCondLst>
                                        </p:cTn>
                                        <p:tgtEl>
                                          <p:spTgt spid="1520"/>
                                        </p:tgtEl>
                                        <p:attrNameLst>
                                          <p:attrName>style.visibility</p:attrName>
                                        </p:attrNameLst>
                                      </p:cBhvr>
                                      <p:to>
                                        <p:strVal val="visible"/>
                                      </p:to>
                                    </p:set>
                                    <p:anim calcmode="lin" valueType="num">
                                      <p:cBhvr additive="base">
                                        <p:cTn id="19" dur="300"/>
                                        <p:tgtEl>
                                          <p:spTgt spid="1520"/>
                                        </p:tgtEl>
                                        <p:attrNameLst>
                                          <p:attrName>ppt_w</p:attrName>
                                        </p:attrNameLst>
                                      </p:cBhvr>
                                      <p:tavLst>
                                        <p:tav tm="0">
                                          <p:val>
                                            <p:strVal val="0"/>
                                          </p:val>
                                        </p:tav>
                                        <p:tav tm="100000">
                                          <p:val>
                                            <p:strVal val="#ppt_w"/>
                                          </p:val>
                                        </p:tav>
                                      </p:tavLst>
                                    </p:anim>
                                    <p:anim calcmode="lin" valueType="num">
                                      <p:cBhvr additive="base">
                                        <p:cTn id="20" dur="300"/>
                                        <p:tgtEl>
                                          <p:spTgt spid="1520"/>
                                        </p:tgtEl>
                                        <p:attrNameLst>
                                          <p:attrName>ppt_h</p:attrName>
                                        </p:attrNameLst>
                                      </p:cBhvr>
                                      <p:tavLst>
                                        <p:tav tm="0">
                                          <p:val>
                                            <p:strVal val="0"/>
                                          </p:val>
                                        </p:tav>
                                        <p:tav tm="100000">
                                          <p:val>
                                            <p:strVal val="#ppt_h"/>
                                          </p:val>
                                        </p:tav>
                                      </p:tavLst>
                                    </p:anim>
                                  </p:childTnLst>
                                </p:cTn>
                              </p:par>
                            </p:childTnLst>
                          </p:cTn>
                        </p:par>
                        <p:par>
                          <p:cTn id="21" fill="hold">
                            <p:stCondLst>
                              <p:cond delay="1600"/>
                            </p:stCondLst>
                            <p:childTnLst>
                              <p:par>
                                <p:cTn id="22" presetID="23" presetClass="entr" presetSubtype="16" fill="hold" nodeType="afterEffect">
                                  <p:stCondLst>
                                    <p:cond delay="0"/>
                                  </p:stCondLst>
                                  <p:childTnLst>
                                    <p:set>
                                      <p:cBhvr>
                                        <p:cTn id="23" dur="1" fill="hold">
                                          <p:stCondLst>
                                            <p:cond delay="0"/>
                                          </p:stCondLst>
                                        </p:cTn>
                                        <p:tgtEl>
                                          <p:spTgt spid="1518"/>
                                        </p:tgtEl>
                                        <p:attrNameLst>
                                          <p:attrName>style.visibility</p:attrName>
                                        </p:attrNameLst>
                                      </p:cBhvr>
                                      <p:to>
                                        <p:strVal val="visible"/>
                                      </p:to>
                                    </p:set>
                                    <p:anim calcmode="lin" valueType="num">
                                      <p:cBhvr additive="base">
                                        <p:cTn id="24" dur="300"/>
                                        <p:tgtEl>
                                          <p:spTgt spid="1518"/>
                                        </p:tgtEl>
                                        <p:attrNameLst>
                                          <p:attrName>ppt_w</p:attrName>
                                        </p:attrNameLst>
                                      </p:cBhvr>
                                      <p:tavLst>
                                        <p:tav tm="0">
                                          <p:val>
                                            <p:strVal val="0"/>
                                          </p:val>
                                        </p:tav>
                                        <p:tav tm="100000">
                                          <p:val>
                                            <p:strVal val="#ppt_w"/>
                                          </p:val>
                                        </p:tav>
                                      </p:tavLst>
                                    </p:anim>
                                    <p:anim calcmode="lin" valueType="num">
                                      <p:cBhvr additive="base">
                                        <p:cTn id="25" dur="300"/>
                                        <p:tgtEl>
                                          <p:spTgt spid="151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41"/>
        <p:cNvGrpSpPr/>
        <p:nvPr/>
      </p:nvGrpSpPr>
      <p:grpSpPr>
        <a:xfrm>
          <a:off x="0" y="0"/>
          <a:ext cx="0" cy="0"/>
          <a:chOff x="0" y="0"/>
          <a:chExt cx="0" cy="0"/>
        </a:xfrm>
      </p:grpSpPr>
      <p:pic>
        <p:nvPicPr>
          <p:cNvPr id="1542" name="Google Shape;1542;g24871d14cdb_0_152"/>
          <p:cNvPicPr preferRelativeResize="0"/>
          <p:nvPr/>
        </p:nvPicPr>
        <p:blipFill rotWithShape="1">
          <a:blip r:embed="rId3">
            <a:alphaModFix/>
          </a:blip>
          <a:srcRect t="10938" r="3540" b="2861"/>
          <a:stretch/>
        </p:blipFill>
        <p:spPr>
          <a:xfrm rot="628821">
            <a:off x="2555578" y="1284448"/>
            <a:ext cx="4562597" cy="3628777"/>
          </a:xfrm>
          <a:prstGeom prst="rect">
            <a:avLst/>
          </a:prstGeom>
          <a:noFill/>
          <a:ln>
            <a:noFill/>
          </a:ln>
        </p:spPr>
      </p:pic>
      <p:sp>
        <p:nvSpPr>
          <p:cNvPr id="1543" name="Google Shape;1543;g24871d14cdb_0_152"/>
          <p:cNvSpPr txBox="1">
            <a:spLocks noGrp="1"/>
          </p:cNvSpPr>
          <p:nvPr>
            <p:ph type="title"/>
          </p:nvPr>
        </p:nvSpPr>
        <p:spPr>
          <a:xfrm>
            <a:off x="1978800" y="337350"/>
            <a:ext cx="5186400" cy="1473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000"/>
              <a:buNone/>
            </a:pPr>
            <a:r>
              <a:rPr lang="en" sz="3700"/>
              <a:t>Contact Information</a:t>
            </a:r>
            <a:endParaRPr sz="3700"/>
          </a:p>
          <a:p>
            <a:pPr marL="0" lvl="0" indent="0" algn="ctr" rtl="0">
              <a:lnSpc>
                <a:spcPct val="100000"/>
              </a:lnSpc>
              <a:spcBef>
                <a:spcPts val="0"/>
              </a:spcBef>
              <a:spcAft>
                <a:spcPts val="0"/>
              </a:spcAft>
              <a:buSzPts val="3000"/>
              <a:buNone/>
            </a:pPr>
            <a:endParaRPr/>
          </a:p>
        </p:txBody>
      </p:sp>
      <p:pic>
        <p:nvPicPr>
          <p:cNvPr id="1544" name="Google Shape;1544;g24871d14cdb_0_152"/>
          <p:cNvPicPr preferRelativeResize="0"/>
          <p:nvPr/>
        </p:nvPicPr>
        <p:blipFill rotWithShape="1">
          <a:blip r:embed="rId4">
            <a:alphaModFix/>
          </a:blip>
          <a:srcRect/>
          <a:stretch/>
        </p:blipFill>
        <p:spPr>
          <a:xfrm>
            <a:off x="111219" y="65297"/>
            <a:ext cx="778932" cy="792600"/>
          </a:xfrm>
          <a:prstGeom prst="rect">
            <a:avLst/>
          </a:prstGeom>
          <a:noFill/>
          <a:ln>
            <a:noFill/>
          </a:ln>
        </p:spPr>
      </p:pic>
      <p:pic>
        <p:nvPicPr>
          <p:cNvPr id="1545" name="Google Shape;1545;g24871d14cdb_0_152"/>
          <p:cNvPicPr preferRelativeResize="0"/>
          <p:nvPr/>
        </p:nvPicPr>
        <p:blipFill rotWithShape="1">
          <a:blip r:embed="rId4">
            <a:alphaModFix/>
          </a:blip>
          <a:srcRect/>
          <a:stretch/>
        </p:blipFill>
        <p:spPr>
          <a:xfrm>
            <a:off x="8253844" y="65297"/>
            <a:ext cx="778932" cy="792600"/>
          </a:xfrm>
          <a:prstGeom prst="rect">
            <a:avLst/>
          </a:prstGeom>
          <a:noFill/>
          <a:ln>
            <a:noFill/>
          </a:ln>
        </p:spPr>
      </p:pic>
      <p:pic>
        <p:nvPicPr>
          <p:cNvPr id="1546" name="Google Shape;1546;g24871d14cdb_0_152"/>
          <p:cNvPicPr preferRelativeResize="0"/>
          <p:nvPr/>
        </p:nvPicPr>
        <p:blipFill rotWithShape="1">
          <a:blip r:embed="rId5">
            <a:alphaModFix/>
          </a:blip>
          <a:srcRect l="32006" t="19826" r="52022" b="9790"/>
          <a:stretch/>
        </p:blipFill>
        <p:spPr>
          <a:xfrm rot="5400000">
            <a:off x="8304487" y="3732486"/>
            <a:ext cx="690925" cy="2283952"/>
          </a:xfrm>
          <a:prstGeom prst="rect">
            <a:avLst/>
          </a:prstGeom>
          <a:noFill/>
          <a:ln>
            <a:noFill/>
          </a:ln>
        </p:spPr>
      </p:pic>
      <p:sp>
        <p:nvSpPr>
          <p:cNvPr id="1547" name="Google Shape;1547;g24871d14cdb_0_152">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8" name="Google Shape;1548;g24871d14cdb_0_152">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9" name="Google Shape;1549;g24871d14cdb_0_152"/>
          <p:cNvPicPr preferRelativeResize="0"/>
          <p:nvPr/>
        </p:nvPicPr>
        <p:blipFill rotWithShape="1">
          <a:blip r:embed="rId6">
            <a:alphaModFix/>
          </a:blip>
          <a:srcRect/>
          <a:stretch/>
        </p:blipFill>
        <p:spPr>
          <a:xfrm rot="1060626">
            <a:off x="6395851" y="1013349"/>
            <a:ext cx="2204843" cy="2419347"/>
          </a:xfrm>
          <a:prstGeom prst="rect">
            <a:avLst/>
          </a:prstGeom>
          <a:noFill/>
          <a:ln>
            <a:noFill/>
          </a:ln>
        </p:spPr>
      </p:pic>
      <p:sp>
        <p:nvSpPr>
          <p:cNvPr id="1550" name="Google Shape;1550;g24871d14cdb_0_152"/>
          <p:cNvSpPr txBox="1"/>
          <p:nvPr/>
        </p:nvSpPr>
        <p:spPr>
          <a:xfrm rot="611409">
            <a:off x="6557728" y="1495079"/>
            <a:ext cx="1836468" cy="85591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Architects Daughter"/>
                <a:ea typeface="Architects Daughter"/>
                <a:cs typeface="Architects Daughter"/>
                <a:sym typeface="Architects Daughter"/>
              </a:rPr>
              <a:t>kim.turnbull62@gmail.com</a:t>
            </a:r>
            <a:endParaRPr sz="1700" b="0" i="0" u="none" strike="noStrike" cap="none">
              <a:solidFill>
                <a:srgbClr val="000000"/>
              </a:solidFill>
              <a:latin typeface="Architects Daughter"/>
              <a:ea typeface="Architects Daughter"/>
              <a:cs typeface="Architects Daughter"/>
              <a:sym typeface="Architects Daughter"/>
            </a:endParaRPr>
          </a:p>
        </p:txBody>
      </p:sp>
      <p:pic>
        <p:nvPicPr>
          <p:cNvPr id="1551" name="Google Shape;1551;g24871d14cdb_0_152"/>
          <p:cNvPicPr preferRelativeResize="0"/>
          <p:nvPr/>
        </p:nvPicPr>
        <p:blipFill rotWithShape="1">
          <a:blip r:embed="rId7">
            <a:alphaModFix/>
          </a:blip>
          <a:srcRect/>
          <a:stretch/>
        </p:blipFill>
        <p:spPr>
          <a:xfrm rot="-988407">
            <a:off x="548650" y="1214499"/>
            <a:ext cx="3223418" cy="3768678"/>
          </a:xfrm>
          <a:prstGeom prst="rect">
            <a:avLst/>
          </a:prstGeom>
          <a:noFill/>
          <a:ln>
            <a:noFill/>
          </a:ln>
        </p:spPr>
      </p:pic>
      <p:sp>
        <p:nvSpPr>
          <p:cNvPr id="1552" name="Google Shape;1552;g24871d14cdb_0_152"/>
          <p:cNvSpPr txBox="1"/>
          <p:nvPr/>
        </p:nvSpPr>
        <p:spPr>
          <a:xfrm rot="-967117">
            <a:off x="954811" y="2907238"/>
            <a:ext cx="2753336" cy="85593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500"/>
              <a:buFont typeface="Arial"/>
              <a:buNone/>
            </a:pPr>
            <a:r>
              <a:rPr lang="en" sz="2500" b="0" i="0" u="none" strike="noStrike" cap="none">
                <a:solidFill>
                  <a:srgbClr val="000000"/>
                </a:solidFill>
                <a:latin typeface="Architects Daughter"/>
                <a:ea typeface="Architects Daughter"/>
                <a:cs typeface="Architects Daughter"/>
                <a:sym typeface="Architects Daughter"/>
              </a:rPr>
              <a:t>linda.stanhope6@gmail.com</a:t>
            </a:r>
            <a:endParaRPr sz="2500" b="0" i="0" u="none" strike="noStrike" cap="none">
              <a:solidFill>
                <a:srgbClr val="000000"/>
              </a:solidFill>
              <a:latin typeface="Architects Daughter"/>
              <a:ea typeface="Architects Daughter"/>
              <a:cs typeface="Architects Daughter"/>
              <a:sym typeface="Architects Daughter"/>
            </a:endParaRPr>
          </a:p>
        </p:txBody>
      </p:sp>
      <p:pic>
        <p:nvPicPr>
          <p:cNvPr id="1553" name="Google Shape;1553;g24871d14cdb_0_152"/>
          <p:cNvPicPr preferRelativeResize="0"/>
          <p:nvPr/>
        </p:nvPicPr>
        <p:blipFill rotWithShape="1">
          <a:blip r:embed="rId6">
            <a:alphaModFix/>
          </a:blip>
          <a:srcRect/>
          <a:stretch/>
        </p:blipFill>
        <p:spPr>
          <a:xfrm>
            <a:off x="3216500" y="3373975"/>
            <a:ext cx="1535650" cy="1685048"/>
          </a:xfrm>
          <a:prstGeom prst="rect">
            <a:avLst/>
          </a:prstGeom>
          <a:noFill/>
          <a:ln>
            <a:noFill/>
          </a:ln>
        </p:spPr>
      </p:pic>
      <p:sp>
        <p:nvSpPr>
          <p:cNvPr id="1554" name="Google Shape;1554;g24871d14cdb_0_152"/>
          <p:cNvSpPr txBox="1"/>
          <p:nvPr/>
        </p:nvSpPr>
        <p:spPr>
          <a:xfrm rot="-375024">
            <a:off x="3328440" y="3619945"/>
            <a:ext cx="7335103" cy="855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Catamaran"/>
                <a:ea typeface="Catamaran"/>
                <a:cs typeface="Catamaran"/>
                <a:sym typeface="Catamaran"/>
              </a:rPr>
              <a:t>www.g-w.com</a:t>
            </a:r>
            <a:endParaRPr sz="1400" b="1" i="0" u="none" strike="noStrike" cap="none">
              <a:solidFill>
                <a:srgbClr val="000000"/>
              </a:solidFill>
              <a:latin typeface="Catamaran"/>
              <a:ea typeface="Catamaran"/>
              <a:cs typeface="Catamaran"/>
              <a:sym typeface="Catamaran"/>
            </a:endParaRPr>
          </a:p>
        </p:txBody>
      </p:sp>
      <p:sp>
        <p:nvSpPr>
          <p:cNvPr id="1555" name="Google Shape;1555;g24871d14cdb_0_152"/>
          <p:cNvSpPr txBox="1"/>
          <p:nvPr/>
        </p:nvSpPr>
        <p:spPr>
          <a:xfrm rot="675102">
            <a:off x="3525414" y="1633089"/>
            <a:ext cx="3299518" cy="1352614"/>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2700"/>
              <a:buFont typeface="Arial"/>
              <a:buNone/>
            </a:pPr>
            <a:r>
              <a:rPr lang="en" sz="2700" b="1" i="0" u="none" strike="noStrike" cap="none">
                <a:solidFill>
                  <a:schemeClr val="dk1"/>
                </a:solidFill>
                <a:latin typeface="Architects Daughter"/>
                <a:ea typeface="Architects Daughter"/>
                <a:cs typeface="Architects Daughter"/>
                <a:sym typeface="Architects Daughter"/>
              </a:rPr>
              <a:t>Introduction to Medical Terminology </a:t>
            </a:r>
            <a:endParaRPr sz="27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90000"/>
              </a:lnSpc>
              <a:spcBef>
                <a:spcPts val="0"/>
              </a:spcBef>
              <a:spcAft>
                <a:spcPts val="0"/>
              </a:spcAft>
              <a:buClr>
                <a:srgbClr val="000000"/>
              </a:buClr>
              <a:buSzPts val="2700"/>
              <a:buFont typeface="Arial"/>
              <a:buNone/>
            </a:pPr>
            <a:endParaRPr sz="2700" b="1" i="0" u="none" strike="noStrike" cap="none">
              <a:solidFill>
                <a:schemeClr val="dk1"/>
              </a:solidFill>
              <a:latin typeface="Architects Daughter"/>
              <a:ea typeface="Architects Daughter"/>
              <a:cs typeface="Architects Daughter"/>
              <a:sym typeface="Architects Daughter"/>
            </a:endParaRPr>
          </a:p>
          <a:p>
            <a:pPr marL="0" marR="0" lvl="0" indent="0" algn="ctr" rtl="0">
              <a:lnSpc>
                <a:spcPct val="90000"/>
              </a:lnSpc>
              <a:spcBef>
                <a:spcPts val="0"/>
              </a:spcBef>
              <a:spcAft>
                <a:spcPts val="0"/>
              </a:spcAft>
              <a:buClr>
                <a:srgbClr val="FFFFFF"/>
              </a:buClr>
              <a:buSzPts val="2700"/>
              <a:buFont typeface="Calibri"/>
              <a:buNone/>
            </a:pPr>
            <a:r>
              <a:rPr lang="en" sz="2700" b="1" i="0" u="none" strike="noStrike" cap="none">
                <a:solidFill>
                  <a:schemeClr val="dk1"/>
                </a:solidFill>
                <a:latin typeface="Architects Daughter"/>
                <a:ea typeface="Architects Daughter"/>
                <a:cs typeface="Architects Daughter"/>
                <a:sym typeface="Architects Daughter"/>
              </a:rPr>
              <a:t>2nd Edition</a:t>
            </a:r>
            <a:endParaRPr sz="1800" b="1" i="0" u="none" strike="noStrike" cap="none">
              <a:solidFill>
                <a:schemeClr val="dk1"/>
              </a:solidFill>
              <a:latin typeface="Architects Daughter"/>
              <a:ea typeface="Architects Daughter"/>
              <a:cs typeface="Architects Daughter"/>
              <a:sym typeface="Architects Daugh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44"/>
                                        </p:tgtEl>
                                        <p:attrNameLst>
                                          <p:attrName>style.visibility</p:attrName>
                                        </p:attrNameLst>
                                      </p:cBhvr>
                                      <p:to>
                                        <p:strVal val="visible"/>
                                      </p:to>
                                    </p:set>
                                    <p:anim calcmode="lin" valueType="num">
                                      <p:cBhvr additive="base">
                                        <p:cTn id="7" dur="1000"/>
                                        <p:tgtEl>
                                          <p:spTgt spid="1544"/>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545"/>
                                        </p:tgtEl>
                                        <p:attrNameLst>
                                          <p:attrName>style.visibility</p:attrName>
                                        </p:attrNameLst>
                                      </p:cBhvr>
                                      <p:to>
                                        <p:strVal val="visible"/>
                                      </p:to>
                                    </p:set>
                                    <p:anim calcmode="lin" valueType="num">
                                      <p:cBhvr additive="base">
                                        <p:cTn id="10" dur="1000"/>
                                        <p:tgtEl>
                                          <p:spTgt spid="1545"/>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543"/>
                                        </p:tgtEl>
                                        <p:attrNameLst>
                                          <p:attrName>style.visibility</p:attrName>
                                        </p:attrNameLst>
                                      </p:cBhvr>
                                      <p:to>
                                        <p:strVal val="visible"/>
                                      </p:to>
                                    </p:set>
                                    <p:animEffect transition="in" filter="fade">
                                      <p:cBhvr>
                                        <p:cTn id="13" dur="1000"/>
                                        <p:tgtEl>
                                          <p:spTgt spid="1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85"/>
          <p:cNvSpPr txBox="1">
            <a:spLocks noGrp="1"/>
          </p:cNvSpPr>
          <p:nvPr>
            <p:ph type="ctrTitle"/>
          </p:nvPr>
        </p:nvSpPr>
        <p:spPr>
          <a:xfrm>
            <a:off x="1677525" y="261100"/>
            <a:ext cx="4353300" cy="9468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a:t>Thanks!</a:t>
            </a:r>
            <a:endParaRPr/>
          </a:p>
        </p:txBody>
      </p:sp>
      <p:sp>
        <p:nvSpPr>
          <p:cNvPr id="1561" name="Google Shape;1561;p85"/>
          <p:cNvSpPr txBox="1">
            <a:spLocks noGrp="1"/>
          </p:cNvSpPr>
          <p:nvPr>
            <p:ph type="subTitle" idx="1"/>
          </p:nvPr>
        </p:nvSpPr>
        <p:spPr>
          <a:xfrm>
            <a:off x="1409000" y="1284100"/>
            <a:ext cx="4545600" cy="1784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600"/>
              <a:buNone/>
            </a:pPr>
            <a:r>
              <a:rPr lang="en" b="1"/>
              <a:t>Do you have any questions?</a:t>
            </a:r>
            <a:endParaRPr b="1"/>
          </a:p>
          <a:p>
            <a:pPr marL="0" lvl="0" indent="0" algn="l" rtl="0">
              <a:lnSpc>
                <a:spcPct val="100000"/>
              </a:lnSpc>
              <a:spcBef>
                <a:spcPts val="0"/>
              </a:spcBef>
              <a:spcAft>
                <a:spcPts val="0"/>
              </a:spcAft>
              <a:buSzPts val="1600"/>
              <a:buNone/>
            </a:pPr>
            <a:r>
              <a:rPr lang="en" b="1">
                <a:solidFill>
                  <a:srgbClr val="FF0000"/>
                </a:solidFill>
              </a:rPr>
              <a:t>Mallory Dufek, </a:t>
            </a:r>
            <a:r>
              <a:rPr lang="en" sz="1200" b="1">
                <a:solidFill>
                  <a:srgbClr val="222222"/>
                </a:solidFill>
              </a:rPr>
              <a:t>Acquisition Editor</a:t>
            </a:r>
            <a:r>
              <a:rPr lang="en" b="1">
                <a:solidFill>
                  <a:srgbClr val="FF0000"/>
                </a:solidFill>
              </a:rPr>
              <a:t> - </a:t>
            </a:r>
            <a:r>
              <a:rPr lang="en" sz="1450" b="1">
                <a:solidFill>
                  <a:srgbClr val="FF0000"/>
                </a:solidFill>
                <a:highlight>
                  <a:srgbClr val="FFFFFF"/>
                </a:highlight>
                <a:latin typeface="Roboto"/>
                <a:ea typeface="Roboto"/>
                <a:cs typeface="Roboto"/>
                <a:sym typeface="Roboto"/>
              </a:rPr>
              <a:t>mdufek@g-w.com</a:t>
            </a:r>
            <a:endParaRPr sz="2000" b="1">
              <a:solidFill>
                <a:srgbClr val="FF0000"/>
              </a:solidFill>
            </a:endParaRPr>
          </a:p>
          <a:p>
            <a:pPr marL="0" lvl="0" indent="0" algn="l" rtl="0">
              <a:lnSpc>
                <a:spcPct val="100000"/>
              </a:lnSpc>
              <a:spcBef>
                <a:spcPts val="0"/>
              </a:spcBef>
              <a:spcAft>
                <a:spcPts val="0"/>
              </a:spcAft>
              <a:buSzPts val="1600"/>
              <a:buNone/>
            </a:pPr>
            <a:r>
              <a:rPr lang="en" b="1">
                <a:solidFill>
                  <a:srgbClr val="FF0000"/>
                </a:solidFill>
              </a:rPr>
              <a:t>Abigail Hess, </a:t>
            </a:r>
            <a:r>
              <a:rPr lang="en" sz="1200" b="1"/>
              <a:t>Marketing Manager</a:t>
            </a:r>
            <a:r>
              <a:rPr lang="en" b="1">
                <a:solidFill>
                  <a:srgbClr val="FF0000"/>
                </a:solidFill>
              </a:rPr>
              <a:t> - </a:t>
            </a:r>
            <a:r>
              <a:rPr lang="en" sz="1450" b="1">
                <a:solidFill>
                  <a:srgbClr val="FF0000"/>
                </a:solidFill>
                <a:highlight>
                  <a:srgbClr val="FFFFFF"/>
                </a:highlight>
                <a:latin typeface="Roboto"/>
                <a:ea typeface="Roboto"/>
                <a:cs typeface="Roboto"/>
                <a:sym typeface="Roboto"/>
              </a:rPr>
              <a:t>ahess@g-w.com</a:t>
            </a:r>
            <a:endParaRPr sz="2000" b="1">
              <a:solidFill>
                <a:srgbClr val="FF0000"/>
              </a:solidFill>
            </a:endParaRPr>
          </a:p>
          <a:p>
            <a:pPr marL="0" lvl="0" indent="0" algn="l" rtl="0">
              <a:lnSpc>
                <a:spcPct val="100000"/>
              </a:lnSpc>
              <a:spcBef>
                <a:spcPts val="0"/>
              </a:spcBef>
              <a:spcAft>
                <a:spcPts val="0"/>
              </a:spcAft>
              <a:buSzPts val="1600"/>
              <a:buNone/>
            </a:pPr>
            <a:r>
              <a:rPr lang="en" sz="2200" b="1" i="1">
                <a:solidFill>
                  <a:srgbClr val="FF0000"/>
                </a:solidFill>
                <a:highlight>
                  <a:srgbClr val="FFFFFF"/>
                </a:highlight>
                <a:latin typeface="Arial"/>
                <a:ea typeface="Arial"/>
                <a:cs typeface="Arial"/>
                <a:sym typeface="Arial"/>
              </a:rPr>
              <a:t>G-W</a:t>
            </a:r>
            <a:r>
              <a:rPr lang="en" sz="1400" b="1">
                <a:solidFill>
                  <a:srgbClr val="1F497D"/>
                </a:solidFill>
                <a:highlight>
                  <a:srgbClr val="FFFFFF"/>
                </a:highlight>
                <a:latin typeface="Arial"/>
                <a:ea typeface="Arial"/>
                <a:cs typeface="Arial"/>
                <a:sym typeface="Arial"/>
              </a:rPr>
              <a:t> Goodheart-Willcox Publisher</a:t>
            </a:r>
            <a:endParaRPr sz="2000"/>
          </a:p>
        </p:txBody>
      </p:sp>
      <p:sp>
        <p:nvSpPr>
          <p:cNvPr id="1562" name="Google Shape;1562;p85"/>
          <p:cNvSpPr txBox="1"/>
          <p:nvPr/>
        </p:nvSpPr>
        <p:spPr>
          <a:xfrm>
            <a:off x="1677525" y="4023350"/>
            <a:ext cx="3778200" cy="35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00"/>
              </a:spcBef>
              <a:spcAft>
                <a:spcPts val="0"/>
              </a:spcAft>
              <a:buClr>
                <a:srgbClr val="000000"/>
              </a:buClr>
              <a:buSzPts val="1200"/>
              <a:buFont typeface="Arial"/>
              <a:buNone/>
            </a:pPr>
            <a:r>
              <a:rPr lang="en" sz="1200" b="1" i="0" u="none" strike="noStrike" cap="none">
                <a:solidFill>
                  <a:schemeClr val="dk1"/>
                </a:solidFill>
                <a:latin typeface="Catamaran"/>
                <a:ea typeface="Catamaran"/>
                <a:cs typeface="Catamaran"/>
                <a:sym typeface="Catamaran"/>
              </a:rPr>
              <a:t>Please keep this slide for attribution.</a:t>
            </a:r>
            <a:endParaRPr sz="1200" b="1" i="0" u="none" strike="noStrike" cap="none">
              <a:solidFill>
                <a:schemeClr val="dk1"/>
              </a:solidFill>
              <a:latin typeface="Catamaran"/>
              <a:ea typeface="Catamaran"/>
              <a:cs typeface="Catamaran"/>
              <a:sym typeface="Catamaran"/>
            </a:endParaRPr>
          </a:p>
        </p:txBody>
      </p:sp>
      <p:sp>
        <p:nvSpPr>
          <p:cNvPr id="1563" name="Google Shape;1563;p85"/>
          <p:cNvSpPr/>
          <p:nvPr/>
        </p:nvSpPr>
        <p:spPr>
          <a:xfrm>
            <a:off x="1751339" y="2660827"/>
            <a:ext cx="407383" cy="407383"/>
          </a:xfrm>
          <a:custGeom>
            <a:avLst/>
            <a:gdLst/>
            <a:ahLst/>
            <a:cxnLst/>
            <a:rect l="l" t="t" r="r" b="b"/>
            <a:pathLst>
              <a:path w="19982" h="19982" extrusionOk="0">
                <a:moveTo>
                  <a:pt x="14602" y="3500"/>
                </a:moveTo>
                <a:cubicBezTo>
                  <a:pt x="15137" y="3500"/>
                  <a:pt x="15682" y="3563"/>
                  <a:pt x="16247" y="3689"/>
                </a:cubicBezTo>
                <a:cubicBezTo>
                  <a:pt x="16179" y="4154"/>
                  <a:pt x="16095" y="4705"/>
                  <a:pt x="16033" y="5120"/>
                </a:cubicBezTo>
                <a:cubicBezTo>
                  <a:pt x="15810" y="5075"/>
                  <a:pt x="15484" y="5035"/>
                  <a:pt x="15150" y="5035"/>
                </a:cubicBezTo>
                <a:cubicBezTo>
                  <a:pt x="14968" y="5035"/>
                  <a:pt x="14783" y="5047"/>
                  <a:pt x="14611" y="5076"/>
                </a:cubicBezTo>
                <a:cubicBezTo>
                  <a:pt x="13536" y="5258"/>
                  <a:pt x="12918" y="5925"/>
                  <a:pt x="12918" y="6907"/>
                </a:cubicBezTo>
                <a:lnTo>
                  <a:pt x="12918" y="8819"/>
                </a:lnTo>
                <a:cubicBezTo>
                  <a:pt x="12918" y="9143"/>
                  <a:pt x="13180" y="9405"/>
                  <a:pt x="13504" y="9405"/>
                </a:cubicBezTo>
                <a:lnTo>
                  <a:pt x="15681" y="9405"/>
                </a:lnTo>
                <a:lnTo>
                  <a:pt x="15388" y="10576"/>
                </a:lnTo>
                <a:lnTo>
                  <a:pt x="13504" y="10576"/>
                </a:lnTo>
                <a:cubicBezTo>
                  <a:pt x="13180" y="10576"/>
                  <a:pt x="12918" y="10838"/>
                  <a:pt x="12918" y="11161"/>
                </a:cubicBezTo>
                <a:lnTo>
                  <a:pt x="12918" y="18811"/>
                </a:lnTo>
                <a:lnTo>
                  <a:pt x="11162" y="18811"/>
                </a:lnTo>
                <a:lnTo>
                  <a:pt x="11162" y="11161"/>
                </a:lnTo>
                <a:cubicBezTo>
                  <a:pt x="11162" y="10838"/>
                  <a:pt x="10900" y="10576"/>
                  <a:pt x="10576" y="10576"/>
                </a:cubicBezTo>
                <a:lnTo>
                  <a:pt x="9407" y="10576"/>
                </a:lnTo>
                <a:lnTo>
                  <a:pt x="9407" y="9405"/>
                </a:lnTo>
                <a:lnTo>
                  <a:pt x="10576" y="9405"/>
                </a:lnTo>
                <a:cubicBezTo>
                  <a:pt x="10900" y="9405"/>
                  <a:pt x="11162" y="9143"/>
                  <a:pt x="11162" y="8821"/>
                </a:cubicBezTo>
                <a:cubicBezTo>
                  <a:pt x="11162" y="7215"/>
                  <a:pt x="11162" y="6481"/>
                  <a:pt x="11162" y="6143"/>
                </a:cubicBezTo>
                <a:cubicBezTo>
                  <a:pt x="11162" y="5520"/>
                  <a:pt x="11163" y="4843"/>
                  <a:pt x="11770" y="4324"/>
                </a:cubicBezTo>
                <a:cubicBezTo>
                  <a:pt x="12234" y="3928"/>
                  <a:pt x="12823" y="3687"/>
                  <a:pt x="13628" y="3571"/>
                </a:cubicBezTo>
                <a:cubicBezTo>
                  <a:pt x="13950" y="3524"/>
                  <a:pt x="14274" y="3500"/>
                  <a:pt x="14602" y="3500"/>
                </a:cubicBezTo>
                <a:close/>
                <a:moveTo>
                  <a:pt x="17017" y="1170"/>
                </a:moveTo>
                <a:cubicBezTo>
                  <a:pt x="17990" y="1170"/>
                  <a:pt x="18811" y="1975"/>
                  <a:pt x="18811" y="2927"/>
                </a:cubicBezTo>
                <a:lnTo>
                  <a:pt x="18811" y="17056"/>
                </a:lnTo>
                <a:cubicBezTo>
                  <a:pt x="18811" y="18023"/>
                  <a:pt x="18024" y="18811"/>
                  <a:pt x="17056" y="18811"/>
                </a:cubicBezTo>
                <a:lnTo>
                  <a:pt x="14089" y="18811"/>
                </a:lnTo>
                <a:lnTo>
                  <a:pt x="14089" y="11747"/>
                </a:lnTo>
                <a:lnTo>
                  <a:pt x="15846" y="11747"/>
                </a:lnTo>
                <a:cubicBezTo>
                  <a:pt x="16115" y="11747"/>
                  <a:pt x="16348" y="11565"/>
                  <a:pt x="16414" y="11305"/>
                </a:cubicBezTo>
                <a:lnTo>
                  <a:pt x="16999" y="8963"/>
                </a:lnTo>
                <a:cubicBezTo>
                  <a:pt x="17042" y="8787"/>
                  <a:pt x="17003" y="8602"/>
                  <a:pt x="16893" y="8460"/>
                </a:cubicBezTo>
                <a:cubicBezTo>
                  <a:pt x="16782" y="8317"/>
                  <a:pt x="16612" y="8235"/>
                  <a:pt x="16431" y="8235"/>
                </a:cubicBezTo>
                <a:lnTo>
                  <a:pt x="14089" y="8235"/>
                </a:lnTo>
                <a:lnTo>
                  <a:pt x="14089" y="6909"/>
                </a:lnTo>
                <a:cubicBezTo>
                  <a:pt x="14089" y="6638"/>
                  <a:pt x="14144" y="6343"/>
                  <a:pt x="14808" y="6229"/>
                </a:cubicBezTo>
                <a:cubicBezTo>
                  <a:pt x="14936" y="6208"/>
                  <a:pt x="15061" y="6199"/>
                  <a:pt x="15182" y="6199"/>
                </a:cubicBezTo>
                <a:cubicBezTo>
                  <a:pt x="15552" y="6199"/>
                  <a:pt x="15890" y="6283"/>
                  <a:pt x="16198" y="6360"/>
                </a:cubicBezTo>
                <a:cubicBezTo>
                  <a:pt x="16304" y="6387"/>
                  <a:pt x="16415" y="6421"/>
                  <a:pt x="16532" y="6421"/>
                </a:cubicBezTo>
                <a:cubicBezTo>
                  <a:pt x="16632" y="6421"/>
                  <a:pt x="16736" y="6396"/>
                  <a:pt x="16847" y="6321"/>
                </a:cubicBezTo>
                <a:cubicBezTo>
                  <a:pt x="16983" y="6229"/>
                  <a:pt x="17074" y="6084"/>
                  <a:pt x="17098" y="5923"/>
                </a:cubicBezTo>
                <a:cubicBezTo>
                  <a:pt x="17098" y="5923"/>
                  <a:pt x="17362" y="4156"/>
                  <a:pt x="17482" y="3339"/>
                </a:cubicBezTo>
                <a:cubicBezTo>
                  <a:pt x="17525" y="3049"/>
                  <a:pt x="17346" y="2769"/>
                  <a:pt x="17063" y="2690"/>
                </a:cubicBezTo>
                <a:cubicBezTo>
                  <a:pt x="16267" y="2463"/>
                  <a:pt x="15346" y="2343"/>
                  <a:pt x="14504" y="2343"/>
                </a:cubicBezTo>
                <a:cubicBezTo>
                  <a:pt x="14137" y="2343"/>
                  <a:pt x="13786" y="2365"/>
                  <a:pt x="13467" y="2412"/>
                </a:cubicBezTo>
                <a:cubicBezTo>
                  <a:pt x="12434" y="2562"/>
                  <a:pt x="11646" y="2888"/>
                  <a:pt x="11009" y="3434"/>
                </a:cubicBezTo>
                <a:cubicBezTo>
                  <a:pt x="10121" y="4193"/>
                  <a:pt x="10010" y="5168"/>
                  <a:pt x="9999" y="5833"/>
                </a:cubicBezTo>
                <a:cubicBezTo>
                  <a:pt x="9999" y="5847"/>
                  <a:pt x="9999" y="7029"/>
                  <a:pt x="9999" y="8235"/>
                </a:cubicBezTo>
                <a:lnTo>
                  <a:pt x="8821" y="8235"/>
                </a:lnTo>
                <a:cubicBezTo>
                  <a:pt x="8497" y="8235"/>
                  <a:pt x="8236" y="8497"/>
                  <a:pt x="8236" y="8819"/>
                </a:cubicBezTo>
                <a:lnTo>
                  <a:pt x="8236" y="11161"/>
                </a:lnTo>
                <a:cubicBezTo>
                  <a:pt x="8236" y="11485"/>
                  <a:pt x="8497" y="11747"/>
                  <a:pt x="8821" y="11747"/>
                </a:cubicBezTo>
                <a:lnTo>
                  <a:pt x="9991" y="11747"/>
                </a:lnTo>
                <a:lnTo>
                  <a:pt x="9991" y="18811"/>
                </a:lnTo>
                <a:lnTo>
                  <a:pt x="2927" y="18811"/>
                </a:lnTo>
                <a:cubicBezTo>
                  <a:pt x="1959" y="18811"/>
                  <a:pt x="1172" y="18023"/>
                  <a:pt x="1172" y="17054"/>
                </a:cubicBezTo>
                <a:lnTo>
                  <a:pt x="1172" y="2927"/>
                </a:lnTo>
                <a:cubicBezTo>
                  <a:pt x="1172" y="1959"/>
                  <a:pt x="1959" y="1170"/>
                  <a:pt x="2927" y="1170"/>
                </a:cubicBezTo>
                <a:close/>
                <a:moveTo>
                  <a:pt x="2927" y="1"/>
                </a:moveTo>
                <a:cubicBezTo>
                  <a:pt x="1314" y="1"/>
                  <a:pt x="1" y="1313"/>
                  <a:pt x="1" y="2927"/>
                </a:cubicBezTo>
                <a:lnTo>
                  <a:pt x="1" y="17056"/>
                </a:lnTo>
                <a:cubicBezTo>
                  <a:pt x="1" y="18669"/>
                  <a:pt x="1314" y="19982"/>
                  <a:pt x="2927" y="19982"/>
                </a:cubicBezTo>
                <a:lnTo>
                  <a:pt x="17054" y="19982"/>
                </a:lnTo>
                <a:cubicBezTo>
                  <a:pt x="18669" y="19982"/>
                  <a:pt x="19982" y="18669"/>
                  <a:pt x="19982" y="17056"/>
                </a:cubicBezTo>
                <a:lnTo>
                  <a:pt x="19982" y="2927"/>
                </a:lnTo>
                <a:cubicBezTo>
                  <a:pt x="19982" y="2145"/>
                  <a:pt x="19669" y="1409"/>
                  <a:pt x="19101" y="853"/>
                </a:cubicBezTo>
                <a:cubicBezTo>
                  <a:pt x="18538" y="303"/>
                  <a:pt x="17797" y="1"/>
                  <a:pt x="170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564" name="Google Shape;1564;p85"/>
          <p:cNvGrpSpPr/>
          <p:nvPr/>
        </p:nvGrpSpPr>
        <p:grpSpPr>
          <a:xfrm>
            <a:off x="2271879" y="2660765"/>
            <a:ext cx="407432" cy="407391"/>
            <a:chOff x="812101" y="2571761"/>
            <a:chExt cx="417066" cy="417024"/>
          </a:xfrm>
        </p:grpSpPr>
        <p:sp>
          <p:nvSpPr>
            <p:cNvPr id="1565" name="Google Shape;1565;p85"/>
            <p:cNvSpPr/>
            <p:nvPr/>
          </p:nvSpPr>
          <p:spPr>
            <a:xfrm>
              <a:off x="935084" y="2694744"/>
              <a:ext cx="171071" cy="171071"/>
            </a:xfrm>
            <a:custGeom>
              <a:avLst/>
              <a:gdLst/>
              <a:ahLst/>
              <a:cxnLst/>
              <a:rect l="l" t="t" r="r" b="b"/>
              <a:pathLst>
                <a:path w="8197" h="8197" extrusionOk="0">
                  <a:moveTo>
                    <a:pt x="4099" y="1171"/>
                  </a:moveTo>
                  <a:cubicBezTo>
                    <a:pt x="5712" y="1171"/>
                    <a:pt x="7027" y="2484"/>
                    <a:pt x="7027" y="4097"/>
                  </a:cubicBezTo>
                  <a:cubicBezTo>
                    <a:pt x="7027" y="5712"/>
                    <a:pt x="5712" y="7025"/>
                    <a:pt x="4099" y="7025"/>
                  </a:cubicBezTo>
                  <a:cubicBezTo>
                    <a:pt x="2486" y="7025"/>
                    <a:pt x="1171" y="5712"/>
                    <a:pt x="1171" y="4097"/>
                  </a:cubicBezTo>
                  <a:cubicBezTo>
                    <a:pt x="1171" y="2484"/>
                    <a:pt x="2486" y="1171"/>
                    <a:pt x="4099" y="1171"/>
                  </a:cubicBezTo>
                  <a:close/>
                  <a:moveTo>
                    <a:pt x="4099" y="0"/>
                  </a:moveTo>
                  <a:cubicBezTo>
                    <a:pt x="1840" y="0"/>
                    <a:pt x="0" y="1838"/>
                    <a:pt x="0" y="4097"/>
                  </a:cubicBezTo>
                  <a:cubicBezTo>
                    <a:pt x="0" y="6358"/>
                    <a:pt x="1840" y="8196"/>
                    <a:pt x="4099" y="8196"/>
                  </a:cubicBezTo>
                  <a:cubicBezTo>
                    <a:pt x="6358" y="8196"/>
                    <a:pt x="8196" y="6358"/>
                    <a:pt x="8196" y="4097"/>
                  </a:cubicBezTo>
                  <a:cubicBezTo>
                    <a:pt x="8196" y="1838"/>
                    <a:pt x="6358" y="0"/>
                    <a:pt x="40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6" name="Google Shape;1566;p85"/>
            <p:cNvSpPr/>
            <p:nvPr/>
          </p:nvSpPr>
          <p:spPr>
            <a:xfrm>
              <a:off x="860977" y="2620616"/>
              <a:ext cx="319311" cy="319290"/>
            </a:xfrm>
            <a:custGeom>
              <a:avLst/>
              <a:gdLst/>
              <a:ahLst/>
              <a:cxnLst/>
              <a:rect l="l" t="t" r="r" b="b"/>
              <a:pathLst>
                <a:path w="15300" h="15299" extrusionOk="0">
                  <a:moveTo>
                    <a:pt x="12333" y="1171"/>
                  </a:moveTo>
                  <a:cubicBezTo>
                    <a:pt x="13306" y="1171"/>
                    <a:pt x="14128" y="1994"/>
                    <a:pt x="14128" y="2967"/>
                  </a:cubicBezTo>
                  <a:lnTo>
                    <a:pt x="14128" y="12334"/>
                  </a:lnTo>
                  <a:cubicBezTo>
                    <a:pt x="14128" y="13307"/>
                    <a:pt x="13306" y="14129"/>
                    <a:pt x="12333" y="14129"/>
                  </a:cubicBezTo>
                  <a:lnTo>
                    <a:pt x="2968" y="14129"/>
                  </a:lnTo>
                  <a:cubicBezTo>
                    <a:pt x="1993" y="14129"/>
                    <a:pt x="1172" y="13307"/>
                    <a:pt x="1172" y="12334"/>
                  </a:cubicBezTo>
                  <a:lnTo>
                    <a:pt x="1172" y="2967"/>
                  </a:lnTo>
                  <a:cubicBezTo>
                    <a:pt x="1172" y="1994"/>
                    <a:pt x="1993" y="1171"/>
                    <a:pt x="2968" y="1171"/>
                  </a:cubicBezTo>
                  <a:close/>
                  <a:moveTo>
                    <a:pt x="2968" y="0"/>
                  </a:moveTo>
                  <a:cubicBezTo>
                    <a:pt x="1351" y="0"/>
                    <a:pt x="1" y="1346"/>
                    <a:pt x="1" y="2967"/>
                  </a:cubicBezTo>
                  <a:lnTo>
                    <a:pt x="1" y="12334"/>
                  </a:lnTo>
                  <a:cubicBezTo>
                    <a:pt x="1" y="13952"/>
                    <a:pt x="1349" y="15299"/>
                    <a:pt x="2968" y="15299"/>
                  </a:cubicBezTo>
                  <a:lnTo>
                    <a:pt x="12333" y="15299"/>
                  </a:lnTo>
                  <a:cubicBezTo>
                    <a:pt x="13953" y="15299"/>
                    <a:pt x="15299" y="13951"/>
                    <a:pt x="15299" y="12334"/>
                  </a:cubicBezTo>
                  <a:lnTo>
                    <a:pt x="15299" y="2967"/>
                  </a:lnTo>
                  <a:cubicBezTo>
                    <a:pt x="15299" y="1345"/>
                    <a:pt x="13948" y="0"/>
                    <a:pt x="1233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7" name="Google Shape;1567;p85"/>
            <p:cNvSpPr/>
            <p:nvPr/>
          </p:nvSpPr>
          <p:spPr>
            <a:xfrm>
              <a:off x="812101" y="2571761"/>
              <a:ext cx="417066" cy="417024"/>
            </a:xfrm>
            <a:custGeom>
              <a:avLst/>
              <a:gdLst/>
              <a:ahLst/>
              <a:cxnLst/>
              <a:rect l="l" t="t" r="r" b="b"/>
              <a:pathLst>
                <a:path w="19984" h="19982" extrusionOk="0">
                  <a:moveTo>
                    <a:pt x="17056" y="1172"/>
                  </a:moveTo>
                  <a:cubicBezTo>
                    <a:pt x="18025" y="1172"/>
                    <a:pt x="18812" y="1959"/>
                    <a:pt x="18812" y="2927"/>
                  </a:cubicBezTo>
                  <a:lnTo>
                    <a:pt x="18812" y="17056"/>
                  </a:lnTo>
                  <a:cubicBezTo>
                    <a:pt x="18812" y="18023"/>
                    <a:pt x="18025" y="18811"/>
                    <a:pt x="17056" y="18811"/>
                  </a:cubicBezTo>
                  <a:lnTo>
                    <a:pt x="2928" y="18811"/>
                  </a:lnTo>
                  <a:cubicBezTo>
                    <a:pt x="1961" y="18811"/>
                    <a:pt x="1172" y="18023"/>
                    <a:pt x="1172" y="17056"/>
                  </a:cubicBezTo>
                  <a:lnTo>
                    <a:pt x="1172" y="2927"/>
                  </a:lnTo>
                  <a:cubicBezTo>
                    <a:pt x="1172" y="1959"/>
                    <a:pt x="1961" y="1172"/>
                    <a:pt x="2928" y="1172"/>
                  </a:cubicBezTo>
                  <a:close/>
                  <a:moveTo>
                    <a:pt x="2928" y="1"/>
                  </a:moveTo>
                  <a:cubicBezTo>
                    <a:pt x="1313" y="1"/>
                    <a:pt x="1" y="1313"/>
                    <a:pt x="1" y="2927"/>
                  </a:cubicBezTo>
                  <a:lnTo>
                    <a:pt x="1" y="17056"/>
                  </a:lnTo>
                  <a:cubicBezTo>
                    <a:pt x="1" y="18669"/>
                    <a:pt x="1313" y="19982"/>
                    <a:pt x="2928" y="19982"/>
                  </a:cubicBezTo>
                  <a:lnTo>
                    <a:pt x="17056" y="19982"/>
                  </a:lnTo>
                  <a:cubicBezTo>
                    <a:pt x="18669" y="19982"/>
                    <a:pt x="19984" y="18669"/>
                    <a:pt x="19984" y="17056"/>
                  </a:cubicBezTo>
                  <a:lnTo>
                    <a:pt x="19984" y="2927"/>
                  </a:lnTo>
                  <a:cubicBezTo>
                    <a:pt x="19984" y="1313"/>
                    <a:pt x="18669" y="1"/>
                    <a:pt x="170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8" name="Google Shape;1568;p85"/>
            <p:cNvSpPr/>
            <p:nvPr/>
          </p:nvSpPr>
          <p:spPr>
            <a:xfrm>
              <a:off x="1081712" y="2670306"/>
              <a:ext cx="48878" cy="48898"/>
            </a:xfrm>
            <a:custGeom>
              <a:avLst/>
              <a:gdLst/>
              <a:ahLst/>
              <a:cxnLst/>
              <a:rect l="l" t="t" r="r" b="b"/>
              <a:pathLst>
                <a:path w="2342" h="2343" extrusionOk="0">
                  <a:moveTo>
                    <a:pt x="1170" y="0"/>
                  </a:moveTo>
                  <a:cubicBezTo>
                    <a:pt x="524" y="0"/>
                    <a:pt x="1" y="526"/>
                    <a:pt x="1" y="1171"/>
                  </a:cubicBezTo>
                  <a:cubicBezTo>
                    <a:pt x="1" y="1817"/>
                    <a:pt x="524" y="2342"/>
                    <a:pt x="1170" y="2342"/>
                  </a:cubicBezTo>
                  <a:cubicBezTo>
                    <a:pt x="1816" y="2342"/>
                    <a:pt x="2341" y="1817"/>
                    <a:pt x="2341" y="1171"/>
                  </a:cubicBezTo>
                  <a:cubicBezTo>
                    <a:pt x="2341" y="526"/>
                    <a:pt x="1816" y="0"/>
                    <a:pt x="11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569" name="Google Shape;1569;p85"/>
          <p:cNvGrpSpPr/>
          <p:nvPr/>
        </p:nvGrpSpPr>
        <p:grpSpPr>
          <a:xfrm>
            <a:off x="2792473" y="2660765"/>
            <a:ext cx="407391" cy="407391"/>
            <a:chOff x="1323129" y="2571761"/>
            <a:chExt cx="417024" cy="417024"/>
          </a:xfrm>
        </p:grpSpPr>
        <p:sp>
          <p:nvSpPr>
            <p:cNvPr id="1570" name="Google Shape;1570;p85"/>
            <p:cNvSpPr/>
            <p:nvPr/>
          </p:nvSpPr>
          <p:spPr>
            <a:xfrm>
              <a:off x="1385007" y="2719183"/>
              <a:ext cx="73337" cy="219907"/>
            </a:xfrm>
            <a:custGeom>
              <a:avLst/>
              <a:gdLst/>
              <a:ahLst/>
              <a:cxnLst/>
              <a:rect l="l" t="t" r="r" b="b"/>
              <a:pathLst>
                <a:path w="3514" h="10537" extrusionOk="0">
                  <a:moveTo>
                    <a:pt x="2342" y="1171"/>
                  </a:moveTo>
                  <a:lnTo>
                    <a:pt x="2342" y="9367"/>
                  </a:lnTo>
                  <a:lnTo>
                    <a:pt x="1171" y="9367"/>
                  </a:lnTo>
                  <a:lnTo>
                    <a:pt x="1171" y="1171"/>
                  </a:lnTo>
                  <a:close/>
                  <a:moveTo>
                    <a:pt x="586" y="0"/>
                  </a:moveTo>
                  <a:cubicBezTo>
                    <a:pt x="264" y="0"/>
                    <a:pt x="0" y="262"/>
                    <a:pt x="0" y="586"/>
                  </a:cubicBezTo>
                  <a:lnTo>
                    <a:pt x="0" y="9951"/>
                  </a:lnTo>
                  <a:cubicBezTo>
                    <a:pt x="0" y="10275"/>
                    <a:pt x="264" y="10537"/>
                    <a:pt x="586" y="10537"/>
                  </a:cubicBezTo>
                  <a:lnTo>
                    <a:pt x="2928" y="10537"/>
                  </a:lnTo>
                  <a:cubicBezTo>
                    <a:pt x="3252" y="10537"/>
                    <a:pt x="3514" y="10275"/>
                    <a:pt x="3514" y="9951"/>
                  </a:cubicBezTo>
                  <a:lnTo>
                    <a:pt x="3514" y="586"/>
                  </a:lnTo>
                  <a:cubicBezTo>
                    <a:pt x="3514" y="262"/>
                    <a:pt x="3252" y="0"/>
                    <a:pt x="29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1" name="Google Shape;1571;p85"/>
            <p:cNvSpPr/>
            <p:nvPr/>
          </p:nvSpPr>
          <p:spPr>
            <a:xfrm>
              <a:off x="1385007" y="2621430"/>
              <a:ext cx="73337" cy="73337"/>
            </a:xfrm>
            <a:custGeom>
              <a:avLst/>
              <a:gdLst/>
              <a:ahLst/>
              <a:cxnLst/>
              <a:rect l="l" t="t" r="r" b="b"/>
              <a:pathLst>
                <a:path w="3514" h="3514" extrusionOk="0">
                  <a:moveTo>
                    <a:pt x="1757" y="1171"/>
                  </a:moveTo>
                  <a:cubicBezTo>
                    <a:pt x="2081" y="1171"/>
                    <a:pt x="2342" y="1435"/>
                    <a:pt x="2342" y="1757"/>
                  </a:cubicBezTo>
                  <a:cubicBezTo>
                    <a:pt x="2342" y="2080"/>
                    <a:pt x="2081" y="2342"/>
                    <a:pt x="1757" y="2342"/>
                  </a:cubicBezTo>
                  <a:cubicBezTo>
                    <a:pt x="1435" y="2342"/>
                    <a:pt x="1171" y="2080"/>
                    <a:pt x="1171" y="1757"/>
                  </a:cubicBezTo>
                  <a:cubicBezTo>
                    <a:pt x="1171" y="1435"/>
                    <a:pt x="1435" y="1171"/>
                    <a:pt x="1757" y="1171"/>
                  </a:cubicBezTo>
                  <a:close/>
                  <a:moveTo>
                    <a:pt x="1757" y="0"/>
                  </a:moveTo>
                  <a:cubicBezTo>
                    <a:pt x="789" y="0"/>
                    <a:pt x="0" y="789"/>
                    <a:pt x="0" y="1757"/>
                  </a:cubicBezTo>
                  <a:cubicBezTo>
                    <a:pt x="0" y="2726"/>
                    <a:pt x="789" y="3513"/>
                    <a:pt x="1757" y="3513"/>
                  </a:cubicBezTo>
                  <a:cubicBezTo>
                    <a:pt x="2726" y="3513"/>
                    <a:pt x="3514" y="2726"/>
                    <a:pt x="3514" y="1757"/>
                  </a:cubicBezTo>
                  <a:cubicBezTo>
                    <a:pt x="3514" y="789"/>
                    <a:pt x="2726" y="0"/>
                    <a:pt x="175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2" name="Google Shape;1572;p85"/>
            <p:cNvSpPr/>
            <p:nvPr/>
          </p:nvSpPr>
          <p:spPr>
            <a:xfrm>
              <a:off x="1482759" y="2718786"/>
              <a:ext cx="195510" cy="220304"/>
            </a:xfrm>
            <a:custGeom>
              <a:avLst/>
              <a:gdLst/>
              <a:ahLst/>
              <a:cxnLst/>
              <a:rect l="l" t="t" r="r" b="b"/>
              <a:pathLst>
                <a:path w="9368" h="10556" extrusionOk="0">
                  <a:moveTo>
                    <a:pt x="5559" y="1173"/>
                  </a:moveTo>
                  <a:cubicBezTo>
                    <a:pt x="5720" y="1173"/>
                    <a:pt x="5883" y="1186"/>
                    <a:pt x="6044" y="1212"/>
                  </a:cubicBezTo>
                  <a:cubicBezTo>
                    <a:pt x="7422" y="1435"/>
                    <a:pt x="8196" y="2535"/>
                    <a:pt x="8196" y="3669"/>
                  </a:cubicBezTo>
                  <a:lnTo>
                    <a:pt x="8196" y="9386"/>
                  </a:lnTo>
                  <a:lnTo>
                    <a:pt x="7025" y="9386"/>
                  </a:lnTo>
                  <a:lnTo>
                    <a:pt x="7025" y="4702"/>
                  </a:lnTo>
                  <a:cubicBezTo>
                    <a:pt x="7025" y="3411"/>
                    <a:pt x="5975" y="2360"/>
                    <a:pt x="4683" y="2360"/>
                  </a:cubicBezTo>
                  <a:cubicBezTo>
                    <a:pt x="3392" y="2360"/>
                    <a:pt x="2341" y="3411"/>
                    <a:pt x="2341" y="4702"/>
                  </a:cubicBezTo>
                  <a:lnTo>
                    <a:pt x="2341" y="9386"/>
                  </a:lnTo>
                  <a:lnTo>
                    <a:pt x="1170" y="9386"/>
                  </a:lnTo>
                  <a:lnTo>
                    <a:pt x="1170" y="1190"/>
                  </a:lnTo>
                  <a:lnTo>
                    <a:pt x="2341" y="1190"/>
                  </a:lnTo>
                  <a:lnTo>
                    <a:pt x="2341" y="1776"/>
                  </a:lnTo>
                  <a:cubicBezTo>
                    <a:pt x="2341" y="2011"/>
                    <a:pt x="2484" y="2225"/>
                    <a:pt x="2704" y="2316"/>
                  </a:cubicBezTo>
                  <a:cubicBezTo>
                    <a:pt x="2776" y="2346"/>
                    <a:pt x="2852" y="2361"/>
                    <a:pt x="2928" y="2361"/>
                  </a:cubicBezTo>
                  <a:cubicBezTo>
                    <a:pt x="3080" y="2361"/>
                    <a:pt x="3229" y="2301"/>
                    <a:pt x="3341" y="2190"/>
                  </a:cubicBezTo>
                  <a:lnTo>
                    <a:pt x="3615" y="1916"/>
                  </a:lnTo>
                  <a:cubicBezTo>
                    <a:pt x="4086" y="1443"/>
                    <a:pt x="4813" y="1173"/>
                    <a:pt x="5559" y="1173"/>
                  </a:cubicBezTo>
                  <a:close/>
                  <a:moveTo>
                    <a:pt x="5553" y="0"/>
                  </a:moveTo>
                  <a:cubicBezTo>
                    <a:pt x="4823" y="0"/>
                    <a:pt x="4110" y="189"/>
                    <a:pt x="3509" y="536"/>
                  </a:cubicBezTo>
                  <a:cubicBezTo>
                    <a:pt x="3475" y="246"/>
                    <a:pt x="3227" y="19"/>
                    <a:pt x="2927" y="19"/>
                  </a:cubicBezTo>
                  <a:lnTo>
                    <a:pt x="586" y="19"/>
                  </a:lnTo>
                  <a:cubicBezTo>
                    <a:pt x="262" y="19"/>
                    <a:pt x="1" y="281"/>
                    <a:pt x="1" y="605"/>
                  </a:cubicBezTo>
                  <a:lnTo>
                    <a:pt x="1" y="9970"/>
                  </a:lnTo>
                  <a:cubicBezTo>
                    <a:pt x="1" y="10294"/>
                    <a:pt x="262" y="10556"/>
                    <a:pt x="586" y="10556"/>
                  </a:cubicBezTo>
                  <a:lnTo>
                    <a:pt x="2927" y="10556"/>
                  </a:lnTo>
                  <a:cubicBezTo>
                    <a:pt x="3250" y="10556"/>
                    <a:pt x="3512" y="10294"/>
                    <a:pt x="3512" y="9970"/>
                  </a:cubicBezTo>
                  <a:lnTo>
                    <a:pt x="3512" y="4702"/>
                  </a:lnTo>
                  <a:cubicBezTo>
                    <a:pt x="3512" y="4056"/>
                    <a:pt x="4038" y="3531"/>
                    <a:pt x="4683" y="3531"/>
                  </a:cubicBezTo>
                  <a:cubicBezTo>
                    <a:pt x="5329" y="3531"/>
                    <a:pt x="5854" y="4056"/>
                    <a:pt x="5854" y="4702"/>
                  </a:cubicBezTo>
                  <a:lnTo>
                    <a:pt x="5854" y="9970"/>
                  </a:lnTo>
                  <a:cubicBezTo>
                    <a:pt x="5854" y="10294"/>
                    <a:pt x="6116" y="10556"/>
                    <a:pt x="6440" y="10556"/>
                  </a:cubicBezTo>
                  <a:lnTo>
                    <a:pt x="8782" y="10556"/>
                  </a:lnTo>
                  <a:cubicBezTo>
                    <a:pt x="9104" y="10556"/>
                    <a:pt x="9368" y="10294"/>
                    <a:pt x="9368" y="9970"/>
                  </a:cubicBezTo>
                  <a:lnTo>
                    <a:pt x="9368" y="3669"/>
                  </a:lnTo>
                  <a:cubicBezTo>
                    <a:pt x="9368" y="1921"/>
                    <a:pt x="8131" y="364"/>
                    <a:pt x="6231" y="55"/>
                  </a:cubicBezTo>
                  <a:cubicBezTo>
                    <a:pt x="6005" y="18"/>
                    <a:pt x="5779" y="0"/>
                    <a:pt x="55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3" name="Google Shape;1573;p85"/>
            <p:cNvSpPr/>
            <p:nvPr/>
          </p:nvSpPr>
          <p:spPr>
            <a:xfrm>
              <a:off x="1323129" y="2571761"/>
              <a:ext cx="417024" cy="417024"/>
            </a:xfrm>
            <a:custGeom>
              <a:avLst/>
              <a:gdLst/>
              <a:ahLst/>
              <a:cxnLst/>
              <a:rect l="l" t="t" r="r" b="b"/>
              <a:pathLst>
                <a:path w="19982" h="19982" extrusionOk="0">
                  <a:moveTo>
                    <a:pt x="17015" y="1170"/>
                  </a:moveTo>
                  <a:cubicBezTo>
                    <a:pt x="17989" y="1170"/>
                    <a:pt x="18810" y="1993"/>
                    <a:pt x="18810" y="2966"/>
                  </a:cubicBezTo>
                  <a:lnTo>
                    <a:pt x="18810" y="17015"/>
                  </a:lnTo>
                  <a:cubicBezTo>
                    <a:pt x="18810" y="17990"/>
                    <a:pt x="17989" y="18811"/>
                    <a:pt x="17015" y="18811"/>
                  </a:cubicBezTo>
                  <a:lnTo>
                    <a:pt x="2965" y="18811"/>
                  </a:lnTo>
                  <a:cubicBezTo>
                    <a:pt x="1992" y="18811"/>
                    <a:pt x="1170" y="17990"/>
                    <a:pt x="1170" y="17015"/>
                  </a:cubicBezTo>
                  <a:lnTo>
                    <a:pt x="1170" y="2966"/>
                  </a:lnTo>
                  <a:cubicBezTo>
                    <a:pt x="1170" y="1993"/>
                    <a:pt x="1992" y="1170"/>
                    <a:pt x="2965" y="1170"/>
                  </a:cubicBezTo>
                  <a:close/>
                  <a:moveTo>
                    <a:pt x="2965" y="1"/>
                  </a:moveTo>
                  <a:cubicBezTo>
                    <a:pt x="1347" y="1"/>
                    <a:pt x="0" y="1349"/>
                    <a:pt x="0" y="2966"/>
                  </a:cubicBezTo>
                  <a:lnTo>
                    <a:pt x="0" y="17015"/>
                  </a:lnTo>
                  <a:cubicBezTo>
                    <a:pt x="0" y="18635"/>
                    <a:pt x="1348" y="19982"/>
                    <a:pt x="2965" y="19982"/>
                  </a:cubicBezTo>
                  <a:lnTo>
                    <a:pt x="17017" y="19982"/>
                  </a:lnTo>
                  <a:cubicBezTo>
                    <a:pt x="18635" y="19982"/>
                    <a:pt x="19981" y="18634"/>
                    <a:pt x="19981" y="17015"/>
                  </a:cubicBezTo>
                  <a:lnTo>
                    <a:pt x="19981" y="2966"/>
                  </a:lnTo>
                  <a:cubicBezTo>
                    <a:pt x="19981" y="1347"/>
                    <a:pt x="18633" y="1"/>
                    <a:pt x="170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74" name="Google Shape;1574;p85">
            <a:hlinkClick r:id="rId3" action="ppaction://hlinksldjump"/>
          </p:cNvPr>
          <p:cNvSpPr/>
          <p:nvPr/>
        </p:nvSpPr>
        <p:spPr>
          <a:xfrm>
            <a:off x="7625050" y="1240500"/>
            <a:ext cx="1730400" cy="490800"/>
          </a:xfrm>
          <a:prstGeom prst="rect">
            <a:avLst/>
          </a:prstGeom>
          <a:solidFill>
            <a:srgbClr val="93C47D"/>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5" name="Google Shape;1575;p85">
            <a:hlinkClick r:id="rId3" action="ppaction://hlinksldjump"/>
          </p:cNvPr>
          <p:cNvSpPr txBox="1">
            <a:spLocks noGrp="1"/>
          </p:cNvSpPr>
          <p:nvPr>
            <p:ph type="ctrTitle"/>
          </p:nvPr>
        </p:nvSpPr>
        <p:spPr>
          <a:xfrm>
            <a:off x="8088800" y="130620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1</a:t>
            </a:r>
            <a:endParaRPr sz="1200"/>
          </a:p>
        </p:txBody>
      </p:sp>
      <p:pic>
        <p:nvPicPr>
          <p:cNvPr id="1576" name="Google Shape;1576;p85">
            <a:hlinkClick r:id="" action="ppaction://noaction"/>
          </p:cNvPr>
          <p:cNvPicPr preferRelativeResize="0"/>
          <p:nvPr/>
        </p:nvPicPr>
        <p:blipFill rotWithShape="1">
          <a:blip r:embed="rId4">
            <a:alphaModFix/>
          </a:blip>
          <a:srcRect l="32004" t="19826" r="39797" b="9790"/>
          <a:stretch/>
        </p:blipFill>
        <p:spPr>
          <a:xfrm rot="-5400000">
            <a:off x="7824901" y="-395073"/>
            <a:ext cx="1138848" cy="2132299"/>
          </a:xfrm>
          <a:prstGeom prst="rect">
            <a:avLst/>
          </a:prstGeom>
          <a:noFill/>
          <a:ln>
            <a:noFill/>
          </a:ln>
        </p:spPr>
      </p:pic>
      <p:sp>
        <p:nvSpPr>
          <p:cNvPr id="1577" name="Google Shape;1577;p85">
            <a:hlinkClick r:id="" action="ppaction://noaction"/>
          </p:cNvPr>
          <p:cNvSpPr txBox="1">
            <a:spLocks noGrp="1"/>
          </p:cNvSpPr>
          <p:nvPr>
            <p:ph type="ctrTitle"/>
          </p:nvPr>
        </p:nvSpPr>
        <p:spPr>
          <a:xfrm>
            <a:off x="8088800" y="399575"/>
            <a:ext cx="915900" cy="5430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Table of Contents</a:t>
            </a:r>
            <a:endParaRPr sz="1200"/>
          </a:p>
        </p:txBody>
      </p:sp>
      <p:sp>
        <p:nvSpPr>
          <p:cNvPr id="1578" name="Google Shape;1578;p85">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9" name="Google Shape;1579;p85"/>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0" name="Google Shape;1580;p85"/>
          <p:cNvSpPr txBox="1">
            <a:spLocks noGrp="1"/>
          </p:cNvSpPr>
          <p:nvPr>
            <p:ph type="ctrTitle"/>
          </p:nvPr>
        </p:nvSpPr>
        <p:spPr>
          <a:xfrm>
            <a:off x="8088800" y="185905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2</a:t>
            </a:r>
            <a:endParaRPr sz="1200"/>
          </a:p>
        </p:txBody>
      </p:sp>
      <p:sp>
        <p:nvSpPr>
          <p:cNvPr id="1581" name="Google Shape;1581;p85"/>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2" name="Google Shape;1582;p85"/>
          <p:cNvSpPr txBox="1">
            <a:spLocks noGrp="1"/>
          </p:cNvSpPr>
          <p:nvPr>
            <p:ph type="ctrTitle"/>
          </p:nvPr>
        </p:nvSpPr>
        <p:spPr>
          <a:xfrm>
            <a:off x="8088800" y="241190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3</a:t>
            </a:r>
            <a:endParaRPr sz="1200"/>
          </a:p>
        </p:txBody>
      </p:sp>
      <p:sp>
        <p:nvSpPr>
          <p:cNvPr id="1583" name="Google Shape;1583;p85">
            <a:hlinkClick r:id="rId3" action="ppaction://hlinksldjump"/>
          </p:cNvPr>
          <p:cNvSpPr/>
          <p:nvPr/>
        </p:nvSpPr>
        <p:spPr>
          <a:xfrm rot="-5400000">
            <a:off x="78398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4" name="Google Shape;1584;p85"/>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5" name="Google Shape;1585;p85"/>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6" name="Google Shape;1586;p85"/>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7" name="Google Shape;1587;p85"/>
          <p:cNvSpPr txBox="1">
            <a:spLocks noGrp="1"/>
          </p:cNvSpPr>
          <p:nvPr>
            <p:ph type="ctrTitle"/>
          </p:nvPr>
        </p:nvSpPr>
        <p:spPr>
          <a:xfrm>
            <a:off x="8088800" y="296475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Section 4</a:t>
            </a:r>
            <a:endParaRPr sz="1200"/>
          </a:p>
        </p:txBody>
      </p:sp>
      <p:sp>
        <p:nvSpPr>
          <p:cNvPr id="1588" name="Google Shape;1588;p85"/>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9" name="Google Shape;1589;p85">
            <a:hlinkClick r:id="rId5" action="ppaction://hlinksldjump"/>
          </p:cNvPr>
          <p:cNvSpPr/>
          <p:nvPr/>
        </p:nvSpPr>
        <p:spPr>
          <a:xfrm>
            <a:off x="7472650" y="3451900"/>
            <a:ext cx="1730400" cy="490800"/>
          </a:xfrm>
          <a:prstGeom prst="rect">
            <a:avLst/>
          </a:prstGeom>
          <a:solidFill>
            <a:schemeClr val="accent2"/>
          </a:solidFill>
          <a:ln>
            <a:noFill/>
          </a:ln>
          <a:effectLst>
            <a:outerShdw blurRad="57150" dist="19050" dir="8160000" algn="bl" rotWithShape="0">
              <a:srgbClr val="000000">
                <a:alpha val="4823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0" name="Google Shape;1590;p85">
            <a:hlinkClick r:id="rId5" action="ppaction://hlinksldjump"/>
          </p:cNvPr>
          <p:cNvSpPr txBox="1">
            <a:spLocks noGrp="1"/>
          </p:cNvSpPr>
          <p:nvPr>
            <p:ph type="ctrTitle"/>
          </p:nvPr>
        </p:nvSpPr>
        <p:spPr>
          <a:xfrm>
            <a:off x="7936400" y="3517600"/>
            <a:ext cx="915900" cy="359400"/>
          </a:xfrm>
          <a:prstGeom prst="rect">
            <a:avLst/>
          </a:prstGeom>
          <a:noFill/>
          <a:ln>
            <a:noFill/>
          </a:ln>
        </p:spPr>
        <p:txBody>
          <a:bodyPr spcFirstLastPara="1" wrap="square" lIns="91425" tIns="91425" rIns="91425" bIns="91425" anchor="b" anchorCtr="0">
            <a:noAutofit/>
          </a:bodyPr>
          <a:lstStyle/>
          <a:p>
            <a:pPr marL="0" lvl="0" indent="0" algn="l" rtl="0">
              <a:lnSpc>
                <a:spcPct val="90000"/>
              </a:lnSpc>
              <a:spcBef>
                <a:spcPts val="0"/>
              </a:spcBef>
              <a:spcAft>
                <a:spcPts val="0"/>
              </a:spcAft>
              <a:buSzPts val="3600"/>
              <a:buNone/>
            </a:pPr>
            <a:r>
              <a:rPr lang="en" sz="1200"/>
              <a:t>Credits</a:t>
            </a:r>
            <a:endParaRPr sz="1200"/>
          </a:p>
        </p:txBody>
      </p:sp>
      <p:sp>
        <p:nvSpPr>
          <p:cNvPr id="1591" name="Google Shape;1591;p85">
            <a:hlinkClick r:id="rId5" action="ppaction://hlinksldjump"/>
          </p:cNvPr>
          <p:cNvSpPr/>
          <p:nvPr/>
        </p:nvSpPr>
        <p:spPr>
          <a:xfrm rot="-5400000">
            <a:off x="76874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2" name="Google Shape;1592;p85"/>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1593" name="Google Shape;1593;p8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p8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9"/>
          <p:cNvPicPr preferRelativeResize="0"/>
          <p:nvPr/>
        </p:nvPicPr>
        <p:blipFill rotWithShape="1">
          <a:blip r:embed="rId3">
            <a:alphaModFix/>
          </a:blip>
          <a:srcRect t="10992"/>
          <a:stretch/>
        </p:blipFill>
        <p:spPr>
          <a:xfrm>
            <a:off x="4703550" y="1051850"/>
            <a:ext cx="3591225" cy="3737050"/>
          </a:xfrm>
          <a:prstGeom prst="rect">
            <a:avLst/>
          </a:prstGeom>
          <a:noFill/>
          <a:ln>
            <a:noFill/>
          </a:ln>
        </p:spPr>
      </p:pic>
      <p:sp>
        <p:nvSpPr>
          <p:cNvPr id="314" name="Google Shape;314;p9"/>
          <p:cNvSpPr/>
          <p:nvPr/>
        </p:nvSpPr>
        <p:spPr>
          <a:xfrm>
            <a:off x="5895388" y="3423723"/>
            <a:ext cx="1052700" cy="182700"/>
          </a:xfrm>
          <a:prstGeom prst="rect">
            <a:avLst/>
          </a:prstGeom>
          <a:solidFill>
            <a:srgbClr val="93C47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9"/>
          <p:cNvSpPr/>
          <p:nvPr/>
        </p:nvSpPr>
        <p:spPr>
          <a:xfrm>
            <a:off x="5276975" y="1536850"/>
            <a:ext cx="2188800" cy="729600"/>
          </a:xfrm>
          <a:prstGeom prst="rect">
            <a:avLst/>
          </a:prstGeom>
          <a:solidFill>
            <a:srgbClr val="EA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2400" b="1" i="0" u="none" strike="noStrike" cap="none">
                <a:solidFill>
                  <a:srgbClr val="000000"/>
                </a:solidFill>
                <a:latin typeface="Arial"/>
                <a:ea typeface="Arial"/>
                <a:cs typeface="Arial"/>
                <a:sym typeface="Arial"/>
              </a:rPr>
              <a:t>Phlebotomist</a:t>
            </a:r>
            <a:endParaRPr sz="2400" b="1" i="0" u="none" strike="noStrike" cap="none">
              <a:solidFill>
                <a:srgbClr val="000000"/>
              </a:solidFill>
              <a:latin typeface="Arial"/>
              <a:ea typeface="Arial"/>
              <a:cs typeface="Arial"/>
              <a:sym typeface="Arial"/>
            </a:endParaRPr>
          </a:p>
        </p:txBody>
      </p:sp>
      <p:pic>
        <p:nvPicPr>
          <p:cNvPr id="316" name="Google Shape;316;p9"/>
          <p:cNvPicPr preferRelativeResize="0"/>
          <p:nvPr/>
        </p:nvPicPr>
        <p:blipFill rotWithShape="1">
          <a:blip r:embed="rId4">
            <a:alphaModFix/>
          </a:blip>
          <a:srcRect t="5799" b="2857"/>
          <a:stretch/>
        </p:blipFill>
        <p:spPr>
          <a:xfrm>
            <a:off x="255225" y="1051850"/>
            <a:ext cx="4856800" cy="3948100"/>
          </a:xfrm>
          <a:prstGeom prst="rect">
            <a:avLst/>
          </a:prstGeom>
          <a:noFill/>
          <a:ln>
            <a:noFill/>
          </a:ln>
        </p:spPr>
      </p:pic>
      <p:sp>
        <p:nvSpPr>
          <p:cNvPr id="317" name="Google Shape;317;p9"/>
          <p:cNvSpPr/>
          <p:nvPr/>
        </p:nvSpPr>
        <p:spPr>
          <a:xfrm>
            <a:off x="1774125" y="1431250"/>
            <a:ext cx="2230500" cy="344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Arial"/>
              <a:ea typeface="Arial"/>
              <a:cs typeface="Arial"/>
              <a:sym typeface="Arial"/>
            </a:endParaRPr>
          </a:p>
        </p:txBody>
      </p:sp>
      <p:sp>
        <p:nvSpPr>
          <p:cNvPr id="318" name="Google Shape;318;p9"/>
          <p:cNvSpPr/>
          <p:nvPr/>
        </p:nvSpPr>
        <p:spPr>
          <a:xfrm>
            <a:off x="2214963" y="3423723"/>
            <a:ext cx="1052700" cy="182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9"/>
          <p:cNvSpPr txBox="1">
            <a:spLocks noGrp="1"/>
          </p:cNvSpPr>
          <p:nvPr>
            <p:ph type="title"/>
          </p:nvPr>
        </p:nvSpPr>
        <p:spPr>
          <a:xfrm>
            <a:off x="1063200" y="335373"/>
            <a:ext cx="7017600" cy="5727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 sz="2800">
                <a:highlight>
                  <a:srgbClr val="FF00FF"/>
                </a:highlight>
              </a:rPr>
              <a:t>Career Spotlight</a:t>
            </a:r>
            <a:endParaRPr sz="2800">
              <a:highlight>
                <a:srgbClr val="FF00FF"/>
              </a:highlight>
            </a:endParaRPr>
          </a:p>
        </p:txBody>
      </p:sp>
      <p:sp>
        <p:nvSpPr>
          <p:cNvPr id="320" name="Google Shape;320;p9">
            <a:hlinkClick r:id="rId5" action="ppaction://hlinksldjump"/>
          </p:cNvPr>
          <p:cNvSpPr txBox="1">
            <a:spLocks noGrp="1"/>
          </p:cNvSpPr>
          <p:nvPr>
            <p:ph type="title" idx="2"/>
          </p:nvPr>
        </p:nvSpPr>
        <p:spPr>
          <a:xfrm>
            <a:off x="1000325" y="2424025"/>
            <a:ext cx="3539100" cy="1752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321" name="Google Shape;321;p9"/>
          <p:cNvSpPr txBox="1">
            <a:spLocks noGrp="1"/>
          </p:cNvSpPr>
          <p:nvPr>
            <p:ph type="title" idx="3"/>
          </p:nvPr>
        </p:nvSpPr>
        <p:spPr>
          <a:xfrm>
            <a:off x="5276969" y="3345598"/>
            <a:ext cx="2444400" cy="486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endParaRPr/>
          </a:p>
        </p:txBody>
      </p:sp>
      <p:pic>
        <p:nvPicPr>
          <p:cNvPr id="322" name="Google Shape;322;p9">
            <a:hlinkClick r:id="rId6" action="ppaction://hlinksldjump"/>
          </p:cNvPr>
          <p:cNvPicPr preferRelativeResize="0"/>
          <p:nvPr/>
        </p:nvPicPr>
        <p:blipFill rotWithShape="1">
          <a:blip r:embed="rId7">
            <a:alphaModFix/>
          </a:blip>
          <a:srcRect/>
          <a:stretch/>
        </p:blipFill>
        <p:spPr>
          <a:xfrm>
            <a:off x="7641758" y="3423725"/>
            <a:ext cx="1229098" cy="1348689"/>
          </a:xfrm>
          <a:prstGeom prst="rect">
            <a:avLst/>
          </a:prstGeom>
          <a:noFill/>
          <a:ln>
            <a:noFill/>
          </a:ln>
        </p:spPr>
      </p:pic>
      <p:sp>
        <p:nvSpPr>
          <p:cNvPr id="323" name="Google Shape;323;p9">
            <a:hlinkClick r:id="rId6" action="ppaction://hlinksldjump"/>
          </p:cNvPr>
          <p:cNvSpPr/>
          <p:nvPr/>
        </p:nvSpPr>
        <p:spPr>
          <a:xfrm rot="-5895391">
            <a:off x="8124633" y="3885352"/>
            <a:ext cx="194343" cy="237642"/>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4" name="Google Shape;324;p9">
            <a:hlinkClick r:id="rId6" action="ppaction://hlinksldjump"/>
          </p:cNvPr>
          <p:cNvSpPr txBox="1">
            <a:spLocks noGrp="1"/>
          </p:cNvSpPr>
          <p:nvPr>
            <p:ph type="ctrTitle" idx="4294967295"/>
          </p:nvPr>
        </p:nvSpPr>
        <p:spPr>
          <a:xfrm rot="-496088">
            <a:off x="7798352" y="4133324"/>
            <a:ext cx="915819" cy="359522"/>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CREDITS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25" name="Google Shape;325;p9">
            <a:hlinkClick r:id="rId6" action="ppaction://hlinksldjump"/>
          </p:cNvPr>
          <p:cNvSpPr/>
          <p:nvPr/>
        </p:nvSpPr>
        <p:spPr>
          <a:xfrm>
            <a:off x="7981007" y="3831902"/>
            <a:ext cx="481600" cy="344542"/>
          </a:xfrm>
          <a:custGeom>
            <a:avLst/>
            <a:gdLst/>
            <a:ahLst/>
            <a:cxnLst/>
            <a:rect l="l" t="t" r="r" b="b"/>
            <a:pathLst>
              <a:path w="34302" h="24540" extrusionOk="0">
                <a:moveTo>
                  <a:pt x="12881" y="90"/>
                </a:moveTo>
                <a:cubicBezTo>
                  <a:pt x="9513" y="652"/>
                  <a:pt x="5848" y="1637"/>
                  <a:pt x="3433" y="4052"/>
                </a:cubicBezTo>
                <a:cubicBezTo>
                  <a:pt x="-94" y="7579"/>
                  <a:pt x="-598" y="15093"/>
                  <a:pt x="2518" y="18988"/>
                </a:cubicBezTo>
                <a:cubicBezTo>
                  <a:pt x="8690" y="26704"/>
                  <a:pt x="30460" y="26601"/>
                  <a:pt x="32084" y="16854"/>
                </a:cubicBezTo>
                <a:cubicBezTo>
                  <a:pt x="33303" y="9538"/>
                  <a:pt x="24831" y="853"/>
                  <a:pt x="17453" y="90"/>
                </a:cubicBezTo>
                <a:cubicBezTo>
                  <a:pt x="10473" y="-632"/>
                  <a:pt x="885" y="5006"/>
                  <a:pt x="80" y="11977"/>
                </a:cubicBezTo>
                <a:cubicBezTo>
                  <a:pt x="-563" y="17544"/>
                  <a:pt x="6439" y="22945"/>
                  <a:pt x="11967" y="23864"/>
                </a:cubicBezTo>
                <a:cubicBezTo>
                  <a:pt x="19478" y="25113"/>
                  <a:pt x="29929" y="23216"/>
                  <a:pt x="33608" y="16549"/>
                </a:cubicBezTo>
                <a:cubicBezTo>
                  <a:pt x="36045" y="12131"/>
                  <a:pt x="31371" y="5682"/>
                  <a:pt x="27207" y="2833"/>
                </a:cubicBezTo>
                <a:cubicBezTo>
                  <a:pt x="22485" y="-399"/>
                  <a:pt x="15860" y="1004"/>
                  <a:pt x="10138" y="10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9"/>
          <p:cNvSpPr txBox="1"/>
          <p:nvPr/>
        </p:nvSpPr>
        <p:spPr>
          <a:xfrm>
            <a:off x="4778300" y="1219650"/>
            <a:ext cx="33024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endParaRPr sz="2000" b="1" i="0" u="none" strike="noStrike" cap="none">
              <a:solidFill>
                <a:schemeClr val="dk1"/>
              </a:solidFill>
              <a:latin typeface="Architects Daughter"/>
              <a:ea typeface="Architects Daughter"/>
              <a:cs typeface="Architects Daughter"/>
              <a:sym typeface="Architects Daughter"/>
            </a:endParaRPr>
          </a:p>
        </p:txBody>
      </p:sp>
      <p:pic>
        <p:nvPicPr>
          <p:cNvPr id="327" name="Google Shape;327;p9"/>
          <p:cNvPicPr preferRelativeResize="0"/>
          <p:nvPr/>
        </p:nvPicPr>
        <p:blipFill rotWithShape="1">
          <a:blip r:embed="rId8">
            <a:alphaModFix/>
          </a:blip>
          <a:srcRect/>
          <a:stretch/>
        </p:blipFill>
        <p:spPr>
          <a:xfrm>
            <a:off x="136275" y="2299125"/>
            <a:ext cx="7641000" cy="2201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6"/>
                                        </p:tgtEl>
                                        <p:attrNameLst>
                                          <p:attrName>style.visibility</p:attrName>
                                        </p:attrNameLst>
                                      </p:cBhvr>
                                      <p:to>
                                        <p:strVal val="visible"/>
                                      </p:to>
                                    </p:set>
                                    <p:anim calcmode="lin" valueType="num">
                                      <p:cBhvr additive="base">
                                        <p:cTn id="7" dur="1000"/>
                                        <p:tgtEl>
                                          <p:spTgt spid="31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317"/>
                                        </p:tgtEl>
                                        <p:attrNameLst>
                                          <p:attrName>style.visibility</p:attrName>
                                        </p:attrNameLst>
                                      </p:cBhvr>
                                      <p:to>
                                        <p:strVal val="visible"/>
                                      </p:to>
                                    </p:set>
                                    <p:anim calcmode="lin" valueType="num">
                                      <p:cBhvr additive="base">
                                        <p:cTn id="10" dur="1000"/>
                                        <p:tgtEl>
                                          <p:spTgt spid="31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18"/>
                                        </p:tgtEl>
                                        <p:attrNameLst>
                                          <p:attrName>style.visibility</p:attrName>
                                        </p:attrNameLst>
                                      </p:cBhvr>
                                      <p:to>
                                        <p:strVal val="visible"/>
                                      </p:to>
                                    </p:set>
                                    <p:anim calcmode="lin" valueType="num">
                                      <p:cBhvr additive="base">
                                        <p:cTn id="13" dur="1000"/>
                                        <p:tgtEl>
                                          <p:spTgt spid="318"/>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20"/>
                                        </p:tgtEl>
                                        <p:attrNameLst>
                                          <p:attrName>style.visibility</p:attrName>
                                        </p:attrNameLst>
                                      </p:cBhvr>
                                      <p:to>
                                        <p:strVal val="visible"/>
                                      </p:to>
                                    </p:set>
                                    <p:anim calcmode="lin" valueType="num">
                                      <p:cBhvr additive="base">
                                        <p:cTn id="16" dur="1000"/>
                                        <p:tgtEl>
                                          <p:spTgt spid="320"/>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13"/>
                                        </p:tgtEl>
                                        <p:attrNameLst>
                                          <p:attrName>style.visibility</p:attrName>
                                        </p:attrNameLst>
                                      </p:cBhvr>
                                      <p:to>
                                        <p:strVal val="visible"/>
                                      </p:to>
                                    </p:set>
                                    <p:anim calcmode="lin" valueType="num">
                                      <p:cBhvr additive="base">
                                        <p:cTn id="19" dur="1000"/>
                                        <p:tgtEl>
                                          <p:spTgt spid="313"/>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14"/>
                                        </p:tgtEl>
                                        <p:attrNameLst>
                                          <p:attrName>style.visibility</p:attrName>
                                        </p:attrNameLst>
                                      </p:cBhvr>
                                      <p:to>
                                        <p:strVal val="visible"/>
                                      </p:to>
                                    </p:set>
                                    <p:anim calcmode="lin" valueType="num">
                                      <p:cBhvr additive="base">
                                        <p:cTn id="22" dur="1000"/>
                                        <p:tgtEl>
                                          <p:spTgt spid="314"/>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15"/>
                                        </p:tgtEl>
                                        <p:attrNameLst>
                                          <p:attrName>style.visibility</p:attrName>
                                        </p:attrNameLst>
                                      </p:cBhvr>
                                      <p:to>
                                        <p:strVal val="visible"/>
                                      </p:to>
                                    </p:set>
                                    <p:anim calcmode="lin" valueType="num">
                                      <p:cBhvr additive="base">
                                        <p:cTn id="25" dur="1000"/>
                                        <p:tgtEl>
                                          <p:spTgt spid="315"/>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21"/>
                                        </p:tgtEl>
                                        <p:attrNameLst>
                                          <p:attrName>style.visibility</p:attrName>
                                        </p:attrNameLst>
                                      </p:cBhvr>
                                      <p:to>
                                        <p:strVal val="visible"/>
                                      </p:to>
                                    </p:set>
                                    <p:anim calcmode="lin" valueType="num">
                                      <p:cBhvr additive="base">
                                        <p:cTn id="28" dur="1000"/>
                                        <p:tgtEl>
                                          <p:spTgt spid="321"/>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322"/>
                                        </p:tgtEl>
                                        <p:attrNameLst>
                                          <p:attrName>style.visibility</p:attrName>
                                        </p:attrNameLst>
                                      </p:cBhvr>
                                      <p:to>
                                        <p:strVal val="visible"/>
                                      </p:to>
                                    </p:set>
                                    <p:anim calcmode="lin" valueType="num">
                                      <p:cBhvr additive="base">
                                        <p:cTn id="32" dur="1000"/>
                                        <p:tgtEl>
                                          <p:spTgt spid="322"/>
                                        </p:tgtEl>
                                        <p:attrNameLst>
                                          <p:attrName>ppt_y</p:attrName>
                                        </p:attrNameLst>
                                      </p:cBhvr>
                                      <p:tavLst>
                                        <p:tav tm="0">
                                          <p:val>
                                            <p:strVal val="#ppt_y+1"/>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24"/>
                                        </p:tgtEl>
                                        <p:attrNameLst>
                                          <p:attrName>style.visibility</p:attrName>
                                        </p:attrNameLst>
                                      </p:cBhvr>
                                      <p:to>
                                        <p:strVal val="visible"/>
                                      </p:to>
                                    </p:set>
                                    <p:anim calcmode="lin" valueType="num">
                                      <p:cBhvr additive="base">
                                        <p:cTn id="35" dur="1000"/>
                                        <p:tgtEl>
                                          <p:spTgt spid="324"/>
                                        </p:tgtEl>
                                        <p:attrNameLst>
                                          <p:attrName>ppt_y</p:attrName>
                                        </p:attrNameLst>
                                      </p:cBhvr>
                                      <p:tavLst>
                                        <p:tav tm="0">
                                          <p:val>
                                            <p:strVal val="#ppt_y+1"/>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25"/>
                                        </p:tgtEl>
                                        <p:attrNameLst>
                                          <p:attrName>style.visibility</p:attrName>
                                        </p:attrNameLst>
                                      </p:cBhvr>
                                      <p:to>
                                        <p:strVal val="visible"/>
                                      </p:to>
                                    </p:set>
                                    <p:anim calcmode="lin" valueType="num">
                                      <p:cBhvr additive="base">
                                        <p:cTn id="38" dur="1000"/>
                                        <p:tgtEl>
                                          <p:spTgt spid="325"/>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3"/>
                                        </p:tgtEl>
                                        <p:attrNameLst>
                                          <p:attrName>style.visibility</p:attrName>
                                        </p:attrNameLst>
                                      </p:cBhvr>
                                      <p:to>
                                        <p:strVal val="visible"/>
                                      </p:to>
                                    </p:set>
                                    <p:anim calcmode="lin" valueType="num">
                                      <p:cBhvr additive="base">
                                        <p:cTn id="41" dur="1000"/>
                                        <p:tgtEl>
                                          <p:spTgt spid="3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g223abcb922e_0_95"/>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8627"/>
              </a:srgbClr>
            </a:outerShdw>
          </a:effectLst>
        </p:spPr>
      </p:pic>
      <p:sp>
        <p:nvSpPr>
          <p:cNvPr id="333" name="Google Shape;333;g223abcb922e_0_95"/>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g223abcb922e_0_95"/>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g223abcb922e_0_95"/>
          <p:cNvSpPr txBox="1">
            <a:spLocks noGrp="1"/>
          </p:cNvSpPr>
          <p:nvPr>
            <p:ph type="title"/>
          </p:nvPr>
        </p:nvSpPr>
        <p:spPr>
          <a:xfrm rot="960909">
            <a:off x="4216370" y="658375"/>
            <a:ext cx="2132360" cy="106927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r>
              <a:rPr lang="en" sz="2400" u="sng">
                <a:highlight>
                  <a:srgbClr val="FF00FF"/>
                </a:highlight>
              </a:rPr>
              <a:t>Official Event Resource</a:t>
            </a:r>
            <a:endParaRPr sz="2400" u="sng">
              <a:highlight>
                <a:srgbClr val="FF00FF"/>
              </a:highlight>
            </a:endParaRPr>
          </a:p>
        </p:txBody>
      </p:sp>
      <p:sp>
        <p:nvSpPr>
          <p:cNvPr id="336" name="Google Shape;336;g223abcb922e_0_95"/>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endParaRPr sz="1800">
              <a:latin typeface="Architects Daughter"/>
              <a:ea typeface="Architects Daughter"/>
              <a:cs typeface="Architects Daughter"/>
              <a:sym typeface="Architects Daughter"/>
            </a:endParaRPr>
          </a:p>
        </p:txBody>
      </p:sp>
      <p:pic>
        <p:nvPicPr>
          <p:cNvPr id="337" name="Google Shape;337;g223abcb922e_0_95"/>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338" name="Google Shape;338;g223abcb922e_0_95">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g223abcb922e_0_95">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g223abcb922e_0_95">
            <a:hlinkClick r:id="rId5"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g223abcb922e_0_95">
            <a:hlinkClick r:id="rId5" action="ppaction://hlinksldjump"/>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Sports Medicine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342" name="Google Shape;342;g223abcb922e_0_95">
            <a:hlinkClick r:id="" action="ppaction://noaction"/>
          </p:cNvPr>
          <p:cNvPicPr preferRelativeResize="0"/>
          <p:nvPr/>
        </p:nvPicPr>
        <p:blipFill rotWithShape="1">
          <a:blip r:embed="rId4">
            <a:alphaModFix/>
          </a:blip>
          <a:srcRect l="32001" t="19826" r="39796" b="9790"/>
          <a:stretch/>
        </p:blipFill>
        <p:spPr>
          <a:xfrm rot="-5400000">
            <a:off x="7824899" y="-395073"/>
            <a:ext cx="1138850" cy="2132297"/>
          </a:xfrm>
          <a:prstGeom prst="rect">
            <a:avLst/>
          </a:prstGeom>
          <a:noFill/>
          <a:ln>
            <a:noFill/>
          </a:ln>
        </p:spPr>
      </p:pic>
      <p:sp>
        <p:nvSpPr>
          <p:cNvPr id="343" name="Google Shape;343;g223abcb922e_0_95">
            <a:hlinkClick r:id="" action="ppaction://noaction"/>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44" name="Google Shape;344;g223abcb922e_0_95">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223abcb922e_0_95"/>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g223abcb922e_0_95"/>
          <p:cNvSpPr txBox="1">
            <a:spLocks noGrp="1"/>
          </p:cNvSpPr>
          <p:nvPr>
            <p:ph type="ctrTitle" idx="4294967295"/>
          </p:nvPr>
        </p:nvSpPr>
        <p:spPr>
          <a:xfrm>
            <a:off x="8055850" y="1727650"/>
            <a:ext cx="1299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Career Health</a:t>
            </a:r>
            <a:endParaRPr sz="12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Display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47" name="Google Shape;347;g223abcb922e_0_95"/>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223abcb922e_0_95"/>
          <p:cNvSpPr txBox="1">
            <a:spLocks noGrp="1"/>
          </p:cNvSpPr>
          <p:nvPr>
            <p:ph type="ctrTitle" idx="4294967295"/>
          </p:nvPr>
        </p:nvSpPr>
        <p:spPr>
          <a:xfrm>
            <a:off x="8088800" y="2280500"/>
            <a:ext cx="1151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Biomedical Debate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49" name="Google Shape;349;g223abcb922e_0_95">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223abcb922e_0_95"/>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g223abcb922e_0_95"/>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223abcb922e_0_95"/>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g223abcb922e_0_95"/>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Medical Spelling</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54" name="Google Shape;354;g223abcb922e_0_95"/>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223abcb922e_0_95">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g223abcb922e_0_95">
            <a:hlinkClick r:id="rId6" action="ppaction://hlinksldjump"/>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Epidemiology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57" name="Google Shape;357;g223abcb922e_0_95">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8" name="Google Shape;358;g223abcb922e_0_95"/>
          <p:cNvPicPr preferRelativeResize="0"/>
          <p:nvPr/>
        </p:nvPicPr>
        <p:blipFill rotWithShape="1">
          <a:blip r:embed="rId7">
            <a:alphaModFix/>
          </a:blip>
          <a:srcRect/>
          <a:stretch/>
        </p:blipFill>
        <p:spPr>
          <a:xfrm>
            <a:off x="1369192" y="520850"/>
            <a:ext cx="2756507" cy="1001550"/>
          </a:xfrm>
          <a:prstGeom prst="rect">
            <a:avLst/>
          </a:prstGeom>
          <a:noFill/>
          <a:ln>
            <a:noFill/>
          </a:ln>
        </p:spPr>
      </p:pic>
      <p:pic>
        <p:nvPicPr>
          <p:cNvPr id="359" name="Google Shape;359;g223abcb922e_0_95"/>
          <p:cNvPicPr preferRelativeResize="0"/>
          <p:nvPr/>
        </p:nvPicPr>
        <p:blipFill rotWithShape="1">
          <a:blip r:embed="rId8">
            <a:alphaModFix/>
          </a:blip>
          <a:srcRect/>
          <a:stretch/>
        </p:blipFill>
        <p:spPr>
          <a:xfrm>
            <a:off x="1328125" y="2873575"/>
            <a:ext cx="4419600" cy="1704975"/>
          </a:xfrm>
          <a:prstGeom prst="rect">
            <a:avLst/>
          </a:prstGeom>
          <a:noFill/>
          <a:ln>
            <a:noFill/>
          </a:ln>
        </p:spPr>
      </p:pic>
      <p:pic>
        <p:nvPicPr>
          <p:cNvPr id="360" name="Google Shape;360;g223abcb922e_0_95"/>
          <p:cNvPicPr preferRelativeResize="0"/>
          <p:nvPr/>
        </p:nvPicPr>
        <p:blipFill rotWithShape="1">
          <a:blip r:embed="rId9">
            <a:alphaModFix/>
          </a:blip>
          <a:srcRect/>
          <a:stretch/>
        </p:blipFill>
        <p:spPr>
          <a:xfrm>
            <a:off x="2145313" y="2354450"/>
            <a:ext cx="2886075" cy="342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additive="base">
                                        <p:cTn id="7" dur="1000"/>
                                        <p:tgtEl>
                                          <p:spTgt spid="332"/>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33"/>
                                        </p:tgtEl>
                                        <p:attrNameLst>
                                          <p:attrName>style.visibility</p:attrName>
                                        </p:attrNameLst>
                                      </p:cBhvr>
                                      <p:to>
                                        <p:strVal val="visible"/>
                                      </p:to>
                                    </p:set>
                                    <p:anim calcmode="lin" valueType="num">
                                      <p:cBhvr additive="base">
                                        <p:cTn id="10" dur="1000"/>
                                        <p:tgtEl>
                                          <p:spTgt spid="333"/>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34"/>
                                        </p:tgtEl>
                                        <p:attrNameLst>
                                          <p:attrName>style.visibility</p:attrName>
                                        </p:attrNameLst>
                                      </p:cBhvr>
                                      <p:to>
                                        <p:strVal val="visible"/>
                                      </p:to>
                                    </p:set>
                                    <p:anim calcmode="lin" valueType="num">
                                      <p:cBhvr additive="base">
                                        <p:cTn id="13" dur="1000"/>
                                        <p:tgtEl>
                                          <p:spTgt spid="334"/>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335"/>
                                        </p:tgtEl>
                                        <p:attrNameLst>
                                          <p:attrName>style.visibility</p:attrName>
                                        </p:attrNameLst>
                                      </p:cBhvr>
                                      <p:to>
                                        <p:strVal val="visible"/>
                                      </p:to>
                                    </p:set>
                                    <p:anim calcmode="lin" valueType="num">
                                      <p:cBhvr additive="base">
                                        <p:cTn id="16" dur="1000"/>
                                        <p:tgtEl>
                                          <p:spTgt spid="335"/>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336"/>
                                        </p:tgtEl>
                                        <p:attrNameLst>
                                          <p:attrName>style.visibility</p:attrName>
                                        </p:attrNameLst>
                                      </p:cBhvr>
                                      <p:to>
                                        <p:strVal val="visible"/>
                                      </p:to>
                                    </p:set>
                                    <p:anim calcmode="lin" valueType="num">
                                      <p:cBhvr additive="base">
                                        <p:cTn id="19" dur="1000"/>
                                        <p:tgtEl>
                                          <p:spTgt spid="33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g223abcb922e_0_127"/>
          <p:cNvPicPr preferRelativeResize="0"/>
          <p:nvPr/>
        </p:nvPicPr>
        <p:blipFill rotWithShape="1">
          <a:blip r:embed="rId3">
            <a:alphaModFix/>
          </a:blip>
          <a:srcRect/>
          <a:stretch/>
        </p:blipFill>
        <p:spPr>
          <a:xfrm>
            <a:off x="668150" y="304640"/>
            <a:ext cx="5840425" cy="4669324"/>
          </a:xfrm>
          <a:prstGeom prst="rect">
            <a:avLst/>
          </a:prstGeom>
          <a:noFill/>
          <a:ln>
            <a:noFill/>
          </a:ln>
          <a:effectLst>
            <a:outerShdw blurRad="57150" dist="19050" dir="5400000" algn="bl" rotWithShape="0">
              <a:srgbClr val="000000">
                <a:alpha val="48627"/>
              </a:srgbClr>
            </a:outerShdw>
          </a:effectLst>
        </p:spPr>
      </p:pic>
      <p:sp>
        <p:nvSpPr>
          <p:cNvPr id="366" name="Google Shape;366;g223abcb922e_0_127"/>
          <p:cNvSpPr/>
          <p:nvPr/>
        </p:nvSpPr>
        <p:spPr>
          <a:xfrm>
            <a:off x="2644150" y="3634725"/>
            <a:ext cx="8382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g223abcb922e_0_127"/>
          <p:cNvSpPr/>
          <p:nvPr/>
        </p:nvSpPr>
        <p:spPr>
          <a:xfrm>
            <a:off x="3771900" y="1737350"/>
            <a:ext cx="441900" cy="182700"/>
          </a:xfrm>
          <a:prstGeom prst="rect">
            <a:avLst/>
          </a:prstGeom>
          <a:solidFill>
            <a:srgbClr val="FFEE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g223abcb922e_0_127"/>
          <p:cNvSpPr txBox="1">
            <a:spLocks noGrp="1"/>
          </p:cNvSpPr>
          <p:nvPr>
            <p:ph type="title"/>
          </p:nvPr>
        </p:nvSpPr>
        <p:spPr>
          <a:xfrm>
            <a:off x="4401325" y="658300"/>
            <a:ext cx="1947300" cy="5430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700"/>
              <a:buNone/>
            </a:pPr>
            <a:r>
              <a:rPr lang="en" sz="2400" u="sng">
                <a:highlight>
                  <a:srgbClr val="FF00FF"/>
                </a:highlight>
              </a:rPr>
              <a:t>Event Prep</a:t>
            </a:r>
            <a:endParaRPr sz="2400" u="sng">
              <a:highlight>
                <a:srgbClr val="FF00FF"/>
              </a:highlight>
            </a:endParaRPr>
          </a:p>
        </p:txBody>
      </p:sp>
      <p:sp>
        <p:nvSpPr>
          <p:cNvPr id="369" name="Google Shape;369;g223abcb922e_0_127"/>
          <p:cNvSpPr txBox="1">
            <a:spLocks noGrp="1"/>
          </p:cNvSpPr>
          <p:nvPr>
            <p:ph type="body" idx="1"/>
          </p:nvPr>
        </p:nvSpPr>
        <p:spPr>
          <a:xfrm>
            <a:off x="727225" y="1946150"/>
            <a:ext cx="5621400" cy="1977600"/>
          </a:xfrm>
          <a:prstGeom prst="rect">
            <a:avLst/>
          </a:prstGeom>
          <a:noFill/>
          <a:ln>
            <a:noFill/>
          </a:ln>
        </p:spPr>
        <p:txBody>
          <a:bodyPr spcFirstLastPara="1" wrap="square" lIns="91425" tIns="91425" rIns="91425" bIns="91425" anchor="t" anchorCtr="0">
            <a:noAutofit/>
          </a:bodyPr>
          <a:lstStyle/>
          <a:p>
            <a:pPr marL="457200" lvl="0" indent="0" algn="ctr" rtl="0">
              <a:lnSpc>
                <a:spcPct val="80000"/>
              </a:lnSpc>
              <a:spcBef>
                <a:spcPts val="0"/>
              </a:spcBef>
              <a:spcAft>
                <a:spcPts val="0"/>
              </a:spcAft>
              <a:buSzPts val="1600"/>
              <a:buNone/>
            </a:pPr>
            <a:endParaRPr sz="1800">
              <a:latin typeface="Architects Daughter"/>
              <a:ea typeface="Architects Daughter"/>
              <a:cs typeface="Architects Daughter"/>
              <a:sym typeface="Architects Daughter"/>
            </a:endParaRPr>
          </a:p>
        </p:txBody>
      </p:sp>
      <p:pic>
        <p:nvPicPr>
          <p:cNvPr id="370" name="Google Shape;370;g223abcb922e_0_127"/>
          <p:cNvPicPr preferRelativeResize="0"/>
          <p:nvPr/>
        </p:nvPicPr>
        <p:blipFill rotWithShape="1">
          <a:blip r:embed="rId4">
            <a:alphaModFix/>
          </a:blip>
          <a:srcRect l="32006" t="19826" r="52022" b="9790"/>
          <a:stretch/>
        </p:blipFill>
        <p:spPr>
          <a:xfrm rot="5400000">
            <a:off x="8304487" y="3732486"/>
            <a:ext cx="690925" cy="2283952"/>
          </a:xfrm>
          <a:prstGeom prst="rect">
            <a:avLst/>
          </a:prstGeom>
          <a:noFill/>
          <a:ln>
            <a:noFill/>
          </a:ln>
        </p:spPr>
      </p:pic>
      <p:sp>
        <p:nvSpPr>
          <p:cNvPr id="371" name="Google Shape;371;g223abcb922e_0_127">
            <a:hlinkClick r:id="" action="ppaction://hlinkshowjump?jump=nextslide"/>
          </p:cNvPr>
          <p:cNvSpPr/>
          <p:nvPr/>
        </p:nvSpPr>
        <p:spPr>
          <a:xfrm rot="-5400000">
            <a:off x="8596410" y="4768211"/>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g223abcb922e_0_127">
            <a:hlinkClick r:id="" action="ppaction://hlinkshowjump?jump=previousslide"/>
          </p:cNvPr>
          <p:cNvSpPr/>
          <p:nvPr/>
        </p:nvSpPr>
        <p:spPr>
          <a:xfrm rot="5400000">
            <a:off x="7973685" y="4768208"/>
            <a:ext cx="218547" cy="267237"/>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g223abcb922e_0_127">
            <a:hlinkClick r:id="rId5" action="ppaction://hlinksldjump"/>
          </p:cNvPr>
          <p:cNvSpPr/>
          <p:nvPr/>
        </p:nvSpPr>
        <p:spPr>
          <a:xfrm>
            <a:off x="7472650" y="1240500"/>
            <a:ext cx="1730400" cy="490800"/>
          </a:xfrm>
          <a:prstGeom prst="rect">
            <a:avLst/>
          </a:prstGeom>
          <a:solidFill>
            <a:srgbClr val="93C47D"/>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g223abcb922e_0_127">
            <a:hlinkClick r:id="rId5" action="ppaction://hlinksldjump"/>
          </p:cNvPr>
          <p:cNvSpPr txBox="1">
            <a:spLocks noGrp="1"/>
          </p:cNvSpPr>
          <p:nvPr>
            <p:ph type="ctrTitle" idx="4294967295"/>
          </p:nvPr>
        </p:nvSpPr>
        <p:spPr>
          <a:xfrm>
            <a:off x="7818200" y="1244675"/>
            <a:ext cx="14817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Sports Medicine</a:t>
            </a:r>
            <a:endParaRPr sz="1200" b="1" i="0" u="none" strike="noStrike" cap="none">
              <a:solidFill>
                <a:schemeClr val="dk1"/>
              </a:solidFill>
              <a:latin typeface="Architects Daughter"/>
              <a:ea typeface="Architects Daughter"/>
              <a:cs typeface="Architects Daughter"/>
              <a:sym typeface="Architects Daughter"/>
            </a:endParaRPr>
          </a:p>
        </p:txBody>
      </p:sp>
      <p:pic>
        <p:nvPicPr>
          <p:cNvPr id="375" name="Google Shape;375;g223abcb922e_0_127">
            <a:hlinkClick r:id="" action="ppaction://noaction"/>
          </p:cNvPr>
          <p:cNvPicPr preferRelativeResize="0"/>
          <p:nvPr/>
        </p:nvPicPr>
        <p:blipFill rotWithShape="1">
          <a:blip r:embed="rId4">
            <a:alphaModFix/>
          </a:blip>
          <a:srcRect l="32001" t="19826" r="39796" b="9790"/>
          <a:stretch/>
        </p:blipFill>
        <p:spPr>
          <a:xfrm rot="-5400000">
            <a:off x="7824899" y="-395073"/>
            <a:ext cx="1138850" cy="2132297"/>
          </a:xfrm>
          <a:prstGeom prst="rect">
            <a:avLst/>
          </a:prstGeom>
          <a:noFill/>
          <a:ln>
            <a:noFill/>
          </a:ln>
        </p:spPr>
      </p:pic>
      <p:sp>
        <p:nvSpPr>
          <p:cNvPr id="376" name="Google Shape;376;g223abcb922e_0_127">
            <a:hlinkClick r:id="" action="ppaction://noaction"/>
          </p:cNvPr>
          <p:cNvSpPr txBox="1">
            <a:spLocks noGrp="1"/>
          </p:cNvSpPr>
          <p:nvPr>
            <p:ph type="ctrTitle" idx="4294967295"/>
          </p:nvPr>
        </p:nvSpPr>
        <p:spPr>
          <a:xfrm>
            <a:off x="8088800" y="399575"/>
            <a:ext cx="915900" cy="54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Table of Contents</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77" name="Google Shape;377;g223abcb922e_0_127">
            <a:hlinkClick r:id="" action="ppaction://noaction"/>
          </p:cNvPr>
          <p:cNvSpPr/>
          <p:nvPr/>
        </p:nvSpPr>
        <p:spPr>
          <a:xfrm>
            <a:off x="7971175" y="286773"/>
            <a:ext cx="1151140" cy="768611"/>
          </a:xfrm>
          <a:custGeom>
            <a:avLst/>
            <a:gdLst/>
            <a:ahLst/>
            <a:cxnLst/>
            <a:rect l="l" t="t" r="r" b="b"/>
            <a:pathLst>
              <a:path w="23219" h="15504" extrusionOk="0">
                <a:moveTo>
                  <a:pt x="0" y="3617"/>
                </a:moveTo>
                <a:cubicBezTo>
                  <a:pt x="0" y="7713"/>
                  <a:pt x="2042" y="13706"/>
                  <a:pt x="6096" y="14285"/>
                </a:cubicBezTo>
                <a:cubicBezTo>
                  <a:pt x="12446" y="15193"/>
                  <a:pt x="25244" y="10791"/>
                  <a:pt x="22860" y="4836"/>
                </a:cubicBezTo>
                <a:cubicBezTo>
                  <a:pt x="20361" y="-1407"/>
                  <a:pt x="7730" y="-1200"/>
                  <a:pt x="2743" y="3312"/>
                </a:cubicBezTo>
                <a:cubicBezTo>
                  <a:pt x="397" y="5435"/>
                  <a:pt x="-877" y="11119"/>
                  <a:pt x="1828" y="12761"/>
                </a:cubicBezTo>
                <a:cubicBezTo>
                  <a:pt x="5289" y="14862"/>
                  <a:pt x="5638" y="14133"/>
                  <a:pt x="9448" y="15504"/>
                </a:cubicBezTo>
              </a:path>
            </a:pathLst>
          </a:cu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g223abcb922e_0_127"/>
          <p:cNvSpPr/>
          <p:nvPr/>
        </p:nvSpPr>
        <p:spPr>
          <a:xfrm>
            <a:off x="7625050" y="1793350"/>
            <a:ext cx="1730400" cy="490800"/>
          </a:xfrm>
          <a:prstGeom prst="rect">
            <a:avLst/>
          </a:prstGeom>
          <a:solidFill>
            <a:srgbClr val="FFD966"/>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g223abcb922e_0_127"/>
          <p:cNvSpPr txBox="1">
            <a:spLocks noGrp="1"/>
          </p:cNvSpPr>
          <p:nvPr>
            <p:ph type="ctrTitle" idx="4294967295"/>
          </p:nvPr>
        </p:nvSpPr>
        <p:spPr>
          <a:xfrm>
            <a:off x="8055850" y="1727650"/>
            <a:ext cx="12996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Career Health</a:t>
            </a:r>
            <a:endParaRPr sz="1200" b="1" i="0" u="none" strike="noStrike" cap="none">
              <a:solidFill>
                <a:schemeClr val="dk1"/>
              </a:solidFill>
              <a:latin typeface="Architects Daughter"/>
              <a:ea typeface="Architects Daughter"/>
              <a:cs typeface="Architects Daughter"/>
              <a:sym typeface="Architects Daughter"/>
            </a:endParaRPr>
          </a:p>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Display </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80" name="Google Shape;380;g223abcb922e_0_127"/>
          <p:cNvSpPr/>
          <p:nvPr/>
        </p:nvSpPr>
        <p:spPr>
          <a:xfrm>
            <a:off x="7625050" y="2346200"/>
            <a:ext cx="1730400" cy="490800"/>
          </a:xfrm>
          <a:prstGeom prst="rect">
            <a:avLst/>
          </a:prstGeom>
          <a:solidFill>
            <a:srgbClr val="EA9999"/>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g223abcb922e_0_127"/>
          <p:cNvSpPr txBox="1">
            <a:spLocks noGrp="1"/>
          </p:cNvSpPr>
          <p:nvPr>
            <p:ph type="ctrTitle" idx="4294967295"/>
          </p:nvPr>
        </p:nvSpPr>
        <p:spPr>
          <a:xfrm>
            <a:off x="8088800" y="2280500"/>
            <a:ext cx="1151100" cy="49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Biomedical Debate</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82" name="Google Shape;382;g223abcb922e_0_127">
            <a:hlinkClick r:id="rId5" action="ppaction://hlinksldjump"/>
          </p:cNvPr>
          <p:cNvSpPr/>
          <p:nvPr/>
        </p:nvSpPr>
        <p:spPr>
          <a:xfrm rot="-5400000">
            <a:off x="7687450" y="1398100"/>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g223abcb922e_0_127"/>
          <p:cNvSpPr/>
          <p:nvPr/>
        </p:nvSpPr>
        <p:spPr>
          <a:xfrm rot="-5400000">
            <a:off x="7839850" y="1924488"/>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223abcb922e_0_127"/>
          <p:cNvSpPr/>
          <p:nvPr/>
        </p:nvSpPr>
        <p:spPr>
          <a:xfrm rot="-5400000">
            <a:off x="7839850" y="24727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g223abcb922e_0_127"/>
          <p:cNvSpPr/>
          <p:nvPr/>
        </p:nvSpPr>
        <p:spPr>
          <a:xfrm>
            <a:off x="7625050" y="2899050"/>
            <a:ext cx="1730400" cy="490800"/>
          </a:xfrm>
          <a:prstGeom prst="rect">
            <a:avLst/>
          </a:prstGeom>
          <a:solidFill>
            <a:schemeClr val="accent1"/>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g223abcb922e_0_127"/>
          <p:cNvSpPr txBox="1">
            <a:spLocks noGrp="1"/>
          </p:cNvSpPr>
          <p:nvPr>
            <p:ph type="ctrTitle" idx="4294967295"/>
          </p:nvPr>
        </p:nvSpPr>
        <p:spPr>
          <a:xfrm>
            <a:off x="8055800" y="2964750"/>
            <a:ext cx="12996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Medical Spelling</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87" name="Google Shape;387;g223abcb922e_0_127"/>
          <p:cNvSpPr/>
          <p:nvPr/>
        </p:nvSpPr>
        <p:spPr>
          <a:xfrm rot="-5400000">
            <a:off x="7839850" y="302561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223abcb922e_0_127">
            <a:hlinkClick r:id="rId6" action="ppaction://hlinksldjump"/>
          </p:cNvPr>
          <p:cNvSpPr/>
          <p:nvPr/>
        </p:nvSpPr>
        <p:spPr>
          <a:xfrm>
            <a:off x="7625050" y="3451900"/>
            <a:ext cx="1730400" cy="490800"/>
          </a:xfrm>
          <a:prstGeom prst="rect">
            <a:avLst/>
          </a:prstGeom>
          <a:solidFill>
            <a:schemeClr val="accent2"/>
          </a:solidFill>
          <a:ln>
            <a:noFill/>
          </a:ln>
          <a:effectLst>
            <a:outerShdw blurRad="57150" dist="19050" dir="816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g223abcb922e_0_127">
            <a:hlinkClick r:id="rId6" action="ppaction://hlinksldjump"/>
          </p:cNvPr>
          <p:cNvSpPr txBox="1">
            <a:spLocks noGrp="1"/>
          </p:cNvSpPr>
          <p:nvPr>
            <p:ph type="ctrTitle" idx="4294967295"/>
          </p:nvPr>
        </p:nvSpPr>
        <p:spPr>
          <a:xfrm>
            <a:off x="8088800" y="3517600"/>
            <a:ext cx="1151100" cy="35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chitects Daughter"/>
              <a:buNone/>
            </a:pPr>
            <a:r>
              <a:rPr lang="en" sz="1200" b="1" i="0" u="none" strike="noStrike" cap="none">
                <a:solidFill>
                  <a:schemeClr val="dk1"/>
                </a:solidFill>
                <a:latin typeface="Architects Daughter"/>
                <a:ea typeface="Architects Daughter"/>
                <a:cs typeface="Architects Daughter"/>
                <a:sym typeface="Architects Daughter"/>
              </a:rPr>
              <a:t>Epidemiology</a:t>
            </a:r>
            <a:endParaRPr sz="1200" b="1" i="0" u="none" strike="noStrike" cap="none">
              <a:solidFill>
                <a:schemeClr val="dk1"/>
              </a:solidFill>
              <a:latin typeface="Architects Daughter"/>
              <a:ea typeface="Architects Daughter"/>
              <a:cs typeface="Architects Daughter"/>
              <a:sym typeface="Architects Daughter"/>
            </a:endParaRPr>
          </a:p>
        </p:txBody>
      </p:sp>
      <p:sp>
        <p:nvSpPr>
          <p:cNvPr id="390" name="Google Shape;390;g223abcb922e_0_127">
            <a:hlinkClick r:id="rId6" action="ppaction://hlinksldjump"/>
          </p:cNvPr>
          <p:cNvSpPr/>
          <p:nvPr/>
        </p:nvSpPr>
        <p:spPr>
          <a:xfrm rot="-5400000">
            <a:off x="7839850" y="3578463"/>
            <a:ext cx="194350" cy="237650"/>
          </a:xfrm>
          <a:custGeom>
            <a:avLst/>
            <a:gdLst/>
            <a:ahLst/>
            <a:cxnLst/>
            <a:rect l="l" t="t" r="r" b="b"/>
            <a:pathLst>
              <a:path w="7774" h="9506" extrusionOk="0">
                <a:moveTo>
                  <a:pt x="5454" y="532"/>
                </a:moveTo>
                <a:lnTo>
                  <a:pt x="5454" y="532"/>
                </a:lnTo>
                <a:cubicBezTo>
                  <a:pt x="5246" y="1297"/>
                  <a:pt x="4948" y="2164"/>
                  <a:pt x="5014" y="2913"/>
                </a:cubicBezTo>
                <a:cubicBezTo>
                  <a:pt x="5023" y="3019"/>
                  <a:pt x="5078" y="3094"/>
                  <a:pt x="5180" y="3130"/>
                </a:cubicBezTo>
                <a:cubicBezTo>
                  <a:pt x="5767" y="3339"/>
                  <a:pt x="6476" y="3339"/>
                  <a:pt x="7122" y="3371"/>
                </a:cubicBezTo>
                <a:lnTo>
                  <a:pt x="4078" y="8859"/>
                </a:lnTo>
                <a:cubicBezTo>
                  <a:pt x="2828" y="7103"/>
                  <a:pt x="1684" y="5274"/>
                  <a:pt x="654" y="3383"/>
                </a:cubicBezTo>
                <a:cubicBezTo>
                  <a:pt x="1348" y="3358"/>
                  <a:pt x="2036" y="3313"/>
                  <a:pt x="2727" y="3233"/>
                </a:cubicBezTo>
                <a:cubicBezTo>
                  <a:pt x="2871" y="3216"/>
                  <a:pt x="2984" y="3102"/>
                  <a:pt x="2944" y="2948"/>
                </a:cubicBezTo>
                <a:cubicBezTo>
                  <a:pt x="2746" y="2182"/>
                  <a:pt x="2618" y="1400"/>
                  <a:pt x="2558" y="611"/>
                </a:cubicBezTo>
                <a:lnTo>
                  <a:pt x="2558" y="611"/>
                </a:lnTo>
                <a:cubicBezTo>
                  <a:pt x="2982" y="681"/>
                  <a:pt x="3400" y="716"/>
                  <a:pt x="3815" y="716"/>
                </a:cubicBezTo>
                <a:cubicBezTo>
                  <a:pt x="4361" y="716"/>
                  <a:pt x="4904" y="655"/>
                  <a:pt x="5454" y="532"/>
                </a:cubicBezTo>
                <a:close/>
                <a:moveTo>
                  <a:pt x="5766" y="1"/>
                </a:moveTo>
                <a:cubicBezTo>
                  <a:pt x="5746" y="1"/>
                  <a:pt x="5726" y="3"/>
                  <a:pt x="5705" y="9"/>
                </a:cubicBezTo>
                <a:cubicBezTo>
                  <a:pt x="5054" y="186"/>
                  <a:pt x="4443" y="274"/>
                  <a:pt x="3825" y="274"/>
                </a:cubicBezTo>
                <a:cubicBezTo>
                  <a:pt x="3395" y="274"/>
                  <a:pt x="2962" y="231"/>
                  <a:pt x="2509" y="147"/>
                </a:cubicBezTo>
                <a:cubicBezTo>
                  <a:pt x="2469" y="59"/>
                  <a:pt x="2379" y="15"/>
                  <a:pt x="2291" y="15"/>
                </a:cubicBezTo>
                <a:cubicBezTo>
                  <a:pt x="2180" y="15"/>
                  <a:pt x="2072" y="87"/>
                  <a:pt x="2080" y="232"/>
                </a:cubicBezTo>
                <a:cubicBezTo>
                  <a:pt x="2081" y="251"/>
                  <a:pt x="2083" y="276"/>
                  <a:pt x="2085" y="301"/>
                </a:cubicBezTo>
                <a:cubicBezTo>
                  <a:pt x="2071" y="358"/>
                  <a:pt x="2078" y="419"/>
                  <a:pt x="2109" y="468"/>
                </a:cubicBezTo>
                <a:cubicBezTo>
                  <a:pt x="2203" y="1050"/>
                  <a:pt x="2478" y="2250"/>
                  <a:pt x="2369" y="2522"/>
                </a:cubicBezTo>
                <a:cubicBezTo>
                  <a:pt x="2217" y="2901"/>
                  <a:pt x="1701" y="2971"/>
                  <a:pt x="1182" y="2971"/>
                </a:cubicBezTo>
                <a:cubicBezTo>
                  <a:pt x="877" y="2971"/>
                  <a:pt x="572" y="2947"/>
                  <a:pt x="338" y="2947"/>
                </a:cubicBezTo>
                <a:cubicBezTo>
                  <a:pt x="318" y="2947"/>
                  <a:pt x="299" y="2947"/>
                  <a:pt x="280" y="2948"/>
                </a:cubicBezTo>
                <a:cubicBezTo>
                  <a:pt x="108" y="2951"/>
                  <a:pt x="1" y="3137"/>
                  <a:pt x="85" y="3287"/>
                </a:cubicBezTo>
                <a:cubicBezTo>
                  <a:pt x="1220" y="5407"/>
                  <a:pt x="2497" y="7449"/>
                  <a:pt x="3907" y="9397"/>
                </a:cubicBezTo>
                <a:cubicBezTo>
                  <a:pt x="3957" y="9465"/>
                  <a:pt x="4037" y="9506"/>
                  <a:pt x="4115" y="9506"/>
                </a:cubicBezTo>
                <a:cubicBezTo>
                  <a:pt x="4186" y="9506"/>
                  <a:pt x="4254" y="9473"/>
                  <a:pt x="4297" y="9397"/>
                </a:cubicBezTo>
                <a:lnTo>
                  <a:pt x="7686" y="3285"/>
                </a:lnTo>
                <a:cubicBezTo>
                  <a:pt x="7774" y="3126"/>
                  <a:pt x="7660" y="2960"/>
                  <a:pt x="7491" y="2946"/>
                </a:cubicBezTo>
                <a:cubicBezTo>
                  <a:pt x="6813" y="2886"/>
                  <a:pt x="5754" y="3089"/>
                  <a:pt x="5541" y="2205"/>
                </a:cubicBezTo>
                <a:cubicBezTo>
                  <a:pt x="5434" y="1760"/>
                  <a:pt x="5879" y="741"/>
                  <a:pt x="5984" y="286"/>
                </a:cubicBezTo>
                <a:cubicBezTo>
                  <a:pt x="6016" y="140"/>
                  <a:pt x="5909" y="1"/>
                  <a:pt x="57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1" name="Google Shape;391;g223abcb922e_0_127"/>
          <p:cNvPicPr preferRelativeResize="0"/>
          <p:nvPr/>
        </p:nvPicPr>
        <p:blipFill rotWithShape="1">
          <a:blip r:embed="rId7">
            <a:alphaModFix/>
          </a:blip>
          <a:srcRect/>
          <a:stretch/>
        </p:blipFill>
        <p:spPr>
          <a:xfrm>
            <a:off x="1369192" y="520850"/>
            <a:ext cx="2756507" cy="1001550"/>
          </a:xfrm>
          <a:prstGeom prst="rect">
            <a:avLst/>
          </a:prstGeom>
          <a:noFill/>
          <a:ln>
            <a:noFill/>
          </a:ln>
        </p:spPr>
      </p:pic>
      <p:pic>
        <p:nvPicPr>
          <p:cNvPr id="392" name="Google Shape;392;g223abcb922e_0_127"/>
          <p:cNvPicPr preferRelativeResize="0"/>
          <p:nvPr/>
        </p:nvPicPr>
        <p:blipFill rotWithShape="1">
          <a:blip r:embed="rId8">
            <a:alphaModFix/>
          </a:blip>
          <a:srcRect/>
          <a:stretch/>
        </p:blipFill>
        <p:spPr>
          <a:xfrm>
            <a:off x="1088800" y="1462106"/>
            <a:ext cx="4898250" cy="32058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5"/>
                                        </p:tgtEl>
                                        <p:attrNameLst>
                                          <p:attrName>style.visibility</p:attrName>
                                        </p:attrNameLst>
                                      </p:cBhvr>
                                      <p:to>
                                        <p:strVal val="visible"/>
                                      </p:to>
                                    </p:set>
                                    <p:anim calcmode="lin" valueType="num">
                                      <p:cBhvr additive="base">
                                        <p:cTn id="7" dur="1000"/>
                                        <p:tgtEl>
                                          <p:spTgt spid="36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366"/>
                                        </p:tgtEl>
                                        <p:attrNameLst>
                                          <p:attrName>style.visibility</p:attrName>
                                        </p:attrNameLst>
                                      </p:cBhvr>
                                      <p:to>
                                        <p:strVal val="visible"/>
                                      </p:to>
                                    </p:set>
                                    <p:anim calcmode="lin" valueType="num">
                                      <p:cBhvr additive="base">
                                        <p:cTn id="10" dur="1000"/>
                                        <p:tgtEl>
                                          <p:spTgt spid="366"/>
                                        </p:tgtEl>
                                        <p:attrNameLst>
                                          <p:attrName>ppt_x</p:attrName>
                                        </p:attrNameLst>
                                      </p:cBhvr>
                                      <p:tavLst>
                                        <p:tav tm="0">
                                          <p:val>
                                            <p:strVal val="#ppt_x-1"/>
                                          </p:val>
                                        </p:tav>
                                        <p:tav tm="100000">
                                          <p:val>
                                            <p:strVal val="#ppt_x"/>
                                          </p:val>
                                        </p:tav>
                                      </p:tavLst>
                                    </p:anim>
                                  </p:childTnLst>
                                </p:cTn>
                              </p:par>
                              <p:par>
                                <p:cTn id="11" presetID="2" presetClass="entr" presetSubtype="8" fill="hold" nodeType="withEffect">
                                  <p:stCondLst>
                                    <p:cond delay="0"/>
                                  </p:stCondLst>
                                  <p:childTnLst>
                                    <p:set>
                                      <p:cBhvr>
                                        <p:cTn id="12" dur="1" fill="hold">
                                          <p:stCondLst>
                                            <p:cond delay="0"/>
                                          </p:stCondLst>
                                        </p:cTn>
                                        <p:tgtEl>
                                          <p:spTgt spid="367"/>
                                        </p:tgtEl>
                                        <p:attrNameLst>
                                          <p:attrName>style.visibility</p:attrName>
                                        </p:attrNameLst>
                                      </p:cBhvr>
                                      <p:to>
                                        <p:strVal val="visible"/>
                                      </p:to>
                                    </p:set>
                                    <p:anim calcmode="lin" valueType="num">
                                      <p:cBhvr additive="base">
                                        <p:cTn id="13" dur="1000"/>
                                        <p:tgtEl>
                                          <p:spTgt spid="367"/>
                                        </p:tgtEl>
                                        <p:attrNameLst>
                                          <p:attrName>ppt_x</p:attrName>
                                        </p:attrNameLst>
                                      </p:cBhvr>
                                      <p:tavLst>
                                        <p:tav tm="0">
                                          <p:val>
                                            <p:strVal val="#ppt_x-1"/>
                                          </p:val>
                                        </p:tav>
                                        <p:tav tm="100000">
                                          <p:val>
                                            <p:strVal val="#ppt_x"/>
                                          </p:val>
                                        </p:tav>
                                      </p:tavLst>
                                    </p:anim>
                                  </p:childTnLst>
                                </p:cTn>
                              </p:par>
                              <p:par>
                                <p:cTn id="14" presetID="2" presetClass="entr" presetSubtype="8" fill="hold" nodeType="withEffect">
                                  <p:stCondLst>
                                    <p:cond delay="0"/>
                                  </p:stCondLst>
                                  <p:childTnLst>
                                    <p:set>
                                      <p:cBhvr>
                                        <p:cTn id="15" dur="1" fill="hold">
                                          <p:stCondLst>
                                            <p:cond delay="0"/>
                                          </p:stCondLst>
                                        </p:cTn>
                                        <p:tgtEl>
                                          <p:spTgt spid="368"/>
                                        </p:tgtEl>
                                        <p:attrNameLst>
                                          <p:attrName>style.visibility</p:attrName>
                                        </p:attrNameLst>
                                      </p:cBhvr>
                                      <p:to>
                                        <p:strVal val="visible"/>
                                      </p:to>
                                    </p:set>
                                    <p:anim calcmode="lin" valueType="num">
                                      <p:cBhvr additive="base">
                                        <p:cTn id="16" dur="1000"/>
                                        <p:tgtEl>
                                          <p:spTgt spid="368"/>
                                        </p:tgtEl>
                                        <p:attrNameLst>
                                          <p:attrName>ppt_x</p:attrName>
                                        </p:attrNameLst>
                                      </p:cBhvr>
                                      <p:tavLst>
                                        <p:tav tm="0">
                                          <p:val>
                                            <p:strVal val="#ppt_x-1"/>
                                          </p:val>
                                        </p:tav>
                                        <p:tav tm="100000">
                                          <p:val>
                                            <p:strVal val="#ppt_x"/>
                                          </p:val>
                                        </p:tav>
                                      </p:tavLst>
                                    </p:anim>
                                  </p:childTnLst>
                                </p:cTn>
                              </p:par>
                              <p:par>
                                <p:cTn id="17" presetID="2" presetClass="entr" presetSubtype="8" fill="hold" nodeType="withEffect">
                                  <p:stCondLst>
                                    <p:cond delay="0"/>
                                  </p:stCondLst>
                                  <p:childTnLst>
                                    <p:set>
                                      <p:cBhvr>
                                        <p:cTn id="18" dur="1" fill="hold">
                                          <p:stCondLst>
                                            <p:cond delay="0"/>
                                          </p:stCondLst>
                                        </p:cTn>
                                        <p:tgtEl>
                                          <p:spTgt spid="369"/>
                                        </p:tgtEl>
                                        <p:attrNameLst>
                                          <p:attrName>style.visibility</p:attrName>
                                        </p:attrNameLst>
                                      </p:cBhvr>
                                      <p:to>
                                        <p:strVal val="visible"/>
                                      </p:to>
                                    </p:set>
                                    <p:anim calcmode="lin" valueType="num">
                                      <p:cBhvr additive="base">
                                        <p:cTn id="19" dur="1000"/>
                                        <p:tgtEl>
                                          <p:spTgt spid="36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nteractive Bulletin Board by Slidesgo">
  <a:themeElements>
    <a:clrScheme name="Simple Light">
      <a:dk1>
        <a:srgbClr val="000000"/>
      </a:dk1>
      <a:lt1>
        <a:srgbClr val="F3F3F3"/>
      </a:lt1>
      <a:dk2>
        <a:srgbClr val="EA9999"/>
      </a:dk2>
      <a:lt2>
        <a:srgbClr val="F3F3F3"/>
      </a:lt2>
      <a:accent1>
        <a:srgbClr val="93C47D"/>
      </a:accent1>
      <a:accent2>
        <a:srgbClr val="FFD966"/>
      </a:accent2>
      <a:accent3>
        <a:srgbClr val="EA9999"/>
      </a:accent3>
      <a:accent4>
        <a:srgbClr val="000000"/>
      </a:accent4>
      <a:accent5>
        <a:srgbClr val="F3F3F3"/>
      </a:accent5>
      <a:accent6>
        <a:srgbClr val="FFEE0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1428</Words>
  <Application>Microsoft Office PowerPoint</Application>
  <PresentationFormat>On-screen Show (16:9)</PresentationFormat>
  <Paragraphs>499</Paragraphs>
  <Slides>62</Slides>
  <Notes>62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Calibri</vt:lpstr>
      <vt:lpstr>Arial</vt:lpstr>
      <vt:lpstr>Roboto</vt:lpstr>
      <vt:lpstr>Helvetica Neue</vt:lpstr>
      <vt:lpstr>Architects Daughter</vt:lpstr>
      <vt:lpstr>Catamaran</vt:lpstr>
      <vt:lpstr>Interactive Bulletin Board by Slidesgo</vt:lpstr>
      <vt:lpstr>Welcome </vt:lpstr>
      <vt:lpstr>PowerPoint Presentation</vt:lpstr>
      <vt:lpstr>•</vt:lpstr>
      <vt:lpstr>PowerPoint Presentation</vt:lpstr>
      <vt:lpstr>NEXT!</vt:lpstr>
      <vt:lpstr>Career Spotlight</vt:lpstr>
      <vt:lpstr>Career Spotlight</vt:lpstr>
      <vt:lpstr>Official Event Resource</vt:lpstr>
      <vt:lpstr>Event Prep</vt:lpstr>
      <vt:lpstr>Therapeutic Diet: Any special diet</vt:lpstr>
      <vt:lpstr> Specialized Diets for Patients</vt:lpstr>
      <vt:lpstr>PowerPoint Presentation</vt:lpstr>
      <vt:lpstr>Games</vt:lpstr>
      <vt:lpstr>Walk in the patient’s shoes - </vt:lpstr>
      <vt:lpstr>Labeling Practice &amp; Drawing Terms</vt:lpstr>
      <vt:lpstr>Student Challenge - oldy, but goody</vt:lpstr>
      <vt:lpstr>Team Challenge</vt:lpstr>
      <vt:lpstr>Student Challenge</vt:lpstr>
      <vt:lpstr>Student Challenge</vt:lpstr>
      <vt:lpstr>Range of Motion</vt:lpstr>
      <vt:lpstr>Range of Motion</vt:lpstr>
      <vt:lpstr>PowerPoint Presentation</vt:lpstr>
      <vt:lpstr>Word Surgery</vt:lpstr>
      <vt:lpstr>Bradycardia</vt:lpstr>
      <vt:lpstr>Pertaining to slow heart (rate)</vt:lpstr>
      <vt:lpstr>Word Construction</vt:lpstr>
      <vt:lpstr>Incision into the vein</vt:lpstr>
      <vt:lpstr>Phlebotomy</vt:lpstr>
      <vt:lpstr>Flash  cards</vt:lpstr>
      <vt:lpstr>PowerPoint Presentation</vt:lpstr>
      <vt:lpstr>Flash  cards</vt:lpstr>
      <vt:lpstr>Diagram Drill</vt:lpstr>
      <vt:lpstr>Diagram Drill</vt:lpstr>
      <vt:lpstr>Companion Website</vt:lpstr>
      <vt:lpstr>Companion Website</vt:lpstr>
      <vt:lpstr>Flash  cards</vt:lpstr>
      <vt:lpstr>Flashcards- Small group race</vt:lpstr>
      <vt:lpstr>Flash  cards</vt:lpstr>
      <vt:lpstr>Flash  cards</vt:lpstr>
      <vt:lpstr>Make a Model!</vt:lpstr>
      <vt:lpstr>More Models!</vt:lpstr>
      <vt:lpstr>Creepy Baby Doll :)</vt:lpstr>
      <vt:lpstr>Pinterest Ideas</vt:lpstr>
      <vt:lpstr>Pinterest Ideas</vt:lpstr>
      <vt:lpstr>Pinterest Ideas</vt:lpstr>
      <vt:lpstr>Flash  cards</vt:lpstr>
      <vt:lpstr>PowerPoint Presentation</vt:lpstr>
      <vt:lpstr>Flash  cards</vt:lpstr>
      <vt:lpstr>   </vt:lpstr>
      <vt:lpstr>   </vt:lpstr>
      <vt:lpstr>   </vt:lpstr>
      <vt:lpstr>   </vt:lpstr>
      <vt:lpstr>Instructor Resources</vt:lpstr>
      <vt:lpstr>PowerPoint Presentation</vt:lpstr>
      <vt:lpstr>PowerPoint Presentation</vt:lpstr>
      <vt:lpstr>PowerPoint Presentation</vt:lpstr>
      <vt:lpstr>Instructor Resources</vt:lpstr>
      <vt:lpstr>PowerPoint Presentation</vt:lpstr>
      <vt:lpstr>Q &amp; A</vt:lpstr>
      <vt:lpstr>Please Pick up materials and Put everything except diagrams back into the bag</vt:lpstr>
      <vt:lpstr>Contact Information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Turnbull, Kim</dc:creator>
  <cp:lastModifiedBy>Regina Jackson</cp:lastModifiedBy>
  <cp:revision>1</cp:revision>
  <dcterms:modified xsi:type="dcterms:W3CDTF">2023-07-20T21:15:57Z</dcterms:modified>
</cp:coreProperties>
</file>