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8" r:id="rId3"/>
    <p:sldId id="256" r:id="rId4"/>
    <p:sldId id="261" r:id="rId5"/>
    <p:sldId id="263" r:id="rId6"/>
    <p:sldId id="264" r:id="rId7"/>
    <p:sldId id="265" r:id="rId8"/>
    <p:sldId id="266" r:id="rId9"/>
    <p:sldId id="267" r:id="rId10"/>
    <p:sldId id="275" r:id="rId11"/>
    <p:sldId id="277" r:id="rId12"/>
    <p:sldId id="276" r:id="rId13"/>
    <p:sldId id="268" r:id="rId14"/>
    <p:sldId id="271" r:id="rId15"/>
    <p:sldId id="270" r:id="rId16"/>
    <p:sldId id="269" r:id="rId17"/>
    <p:sldId id="272" r:id="rId18"/>
    <p:sldId id="273" r:id="rId19"/>
    <p:sldId id="274" r:id="rId20"/>
    <p:sldId id="25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7" autoAdjust="0"/>
    <p:restoredTop sz="94660"/>
  </p:normalViewPr>
  <p:slideViewPr>
    <p:cSldViewPr>
      <p:cViewPr varScale="1">
        <p:scale>
          <a:sx n="108" d="100"/>
          <a:sy n="108" d="100"/>
        </p:scale>
        <p:origin x="-16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2CB586-3ED8-4903-8D84-076A477199B0}" type="doc">
      <dgm:prSet loTypeId="urn:microsoft.com/office/officeart/2005/8/layout/hList7" loCatId="process" qsTypeId="urn:microsoft.com/office/officeart/2005/8/quickstyle/simple1" qsCatId="simple" csTypeId="urn:microsoft.com/office/officeart/2005/8/colors/colorful1" csCatId="colorful" phldr="1"/>
      <dgm:spPr/>
    </dgm:pt>
    <dgm:pt modelId="{76ABCA95-05D9-4853-81A9-1A502EA649F7}">
      <dgm:prSet phldrT="[Text]"/>
      <dgm:spPr/>
      <dgm:t>
        <a:bodyPr/>
        <a:lstStyle/>
        <a:p>
          <a:r>
            <a:rPr lang="en-US" dirty="0" smtClean="0"/>
            <a:t>Make Selection</a:t>
          </a:r>
          <a:endParaRPr lang="en-US" dirty="0"/>
        </a:p>
      </dgm:t>
    </dgm:pt>
    <dgm:pt modelId="{6FFDA1AC-A8E2-4697-A1A2-36445A0F4F29}" type="parTrans" cxnId="{78AC0D3D-E359-457B-BD57-2652DA95212C}">
      <dgm:prSet/>
      <dgm:spPr/>
      <dgm:t>
        <a:bodyPr/>
        <a:lstStyle/>
        <a:p>
          <a:endParaRPr lang="en-US"/>
        </a:p>
      </dgm:t>
    </dgm:pt>
    <dgm:pt modelId="{BAB17337-CE41-4CF3-8DF2-C3FD079D30A0}" type="sibTrans" cxnId="{78AC0D3D-E359-457B-BD57-2652DA95212C}">
      <dgm:prSet/>
      <dgm:spPr/>
      <dgm:t>
        <a:bodyPr/>
        <a:lstStyle/>
        <a:p>
          <a:endParaRPr lang="en-US"/>
        </a:p>
      </dgm:t>
    </dgm:pt>
    <dgm:pt modelId="{C384AABB-720E-43C6-9F0D-0BC922DE129B}">
      <dgm:prSet phldrT="[Text]"/>
      <dgm:spPr/>
      <dgm:t>
        <a:bodyPr/>
        <a:lstStyle/>
        <a:p>
          <a:r>
            <a:rPr lang="en-US" dirty="0" smtClean="0"/>
            <a:t>Sizing Box</a:t>
          </a:r>
          <a:endParaRPr lang="en-US" dirty="0"/>
        </a:p>
      </dgm:t>
    </dgm:pt>
    <dgm:pt modelId="{56ED6CCE-D2ED-478C-9185-FD7E8F4E5E3E}" type="parTrans" cxnId="{B3CCA5BD-3D76-45E0-94C9-80C3833AB78C}">
      <dgm:prSet/>
      <dgm:spPr/>
      <dgm:t>
        <a:bodyPr/>
        <a:lstStyle/>
        <a:p>
          <a:endParaRPr lang="en-US"/>
        </a:p>
      </dgm:t>
    </dgm:pt>
    <dgm:pt modelId="{00314B88-D228-431F-B934-7968FF41D3A7}" type="sibTrans" cxnId="{B3CCA5BD-3D76-45E0-94C9-80C3833AB78C}">
      <dgm:prSet/>
      <dgm:spPr/>
      <dgm:t>
        <a:bodyPr/>
        <a:lstStyle/>
        <a:p>
          <a:endParaRPr lang="en-US"/>
        </a:p>
      </dgm:t>
    </dgm:pt>
    <dgm:pt modelId="{1365414D-4A8F-4AE0-87E2-A0B53034D7FF}">
      <dgm:prSet phldrT="[Text]"/>
      <dgm:spPr/>
      <dgm:t>
        <a:bodyPr/>
        <a:lstStyle/>
        <a:p>
          <a:r>
            <a:rPr lang="en-US" dirty="0" smtClean="0"/>
            <a:t>Online Portal</a:t>
          </a:r>
        </a:p>
      </dgm:t>
    </dgm:pt>
    <dgm:pt modelId="{95B9E5F2-5B12-46E3-AA36-2DA5D829FACC}" type="parTrans" cxnId="{EEFA6D92-A4B8-4296-8EAE-6C73D1E8ACFE}">
      <dgm:prSet/>
      <dgm:spPr/>
      <dgm:t>
        <a:bodyPr/>
        <a:lstStyle/>
        <a:p>
          <a:endParaRPr lang="en-US"/>
        </a:p>
      </dgm:t>
    </dgm:pt>
    <dgm:pt modelId="{91DCEE95-87F0-4A2C-B06D-CFA6CB3AEB01}" type="sibTrans" cxnId="{EEFA6D92-A4B8-4296-8EAE-6C73D1E8ACFE}">
      <dgm:prSet/>
      <dgm:spPr/>
      <dgm:t>
        <a:bodyPr/>
        <a:lstStyle/>
        <a:p>
          <a:endParaRPr lang="en-US"/>
        </a:p>
      </dgm:t>
    </dgm:pt>
    <dgm:pt modelId="{EABE33C1-ADD1-4C13-AC02-46E4BA27FAA8}">
      <dgm:prSet phldrT="[Text]"/>
      <dgm:spPr/>
      <dgm:t>
        <a:bodyPr/>
        <a:lstStyle/>
        <a:p>
          <a:r>
            <a:rPr lang="en-US" dirty="0" smtClean="0"/>
            <a:t>Fulfill and Ship</a:t>
          </a:r>
        </a:p>
      </dgm:t>
    </dgm:pt>
    <dgm:pt modelId="{C85E3B7F-99C9-47F5-8A52-742005736EEE}" type="parTrans" cxnId="{CBA8BEEB-4CA8-4596-A673-20928196D834}">
      <dgm:prSet/>
      <dgm:spPr/>
      <dgm:t>
        <a:bodyPr/>
        <a:lstStyle/>
        <a:p>
          <a:endParaRPr lang="en-US"/>
        </a:p>
      </dgm:t>
    </dgm:pt>
    <dgm:pt modelId="{2EFA273A-4F98-4766-9CF3-53D7B16AE023}" type="sibTrans" cxnId="{CBA8BEEB-4CA8-4596-A673-20928196D834}">
      <dgm:prSet/>
      <dgm:spPr/>
      <dgm:t>
        <a:bodyPr/>
        <a:lstStyle/>
        <a:p>
          <a:endParaRPr lang="en-US"/>
        </a:p>
      </dgm:t>
    </dgm:pt>
    <dgm:pt modelId="{5A043D9F-D9F2-40A8-AB8C-0A10A9CD6D01}" type="pres">
      <dgm:prSet presAssocID="{622CB586-3ED8-4903-8D84-076A477199B0}" presName="Name0" presStyleCnt="0">
        <dgm:presLayoutVars>
          <dgm:dir/>
          <dgm:resizeHandles val="exact"/>
        </dgm:presLayoutVars>
      </dgm:prSet>
      <dgm:spPr/>
    </dgm:pt>
    <dgm:pt modelId="{528D7E0F-1EC9-4936-B9C7-A465B99675A7}" type="pres">
      <dgm:prSet presAssocID="{622CB586-3ED8-4903-8D84-076A477199B0}" presName="fgShape" presStyleLbl="fgShp" presStyleIdx="0" presStyleCnt="1" custLinFactNeighborX="-272" custLinFactNeighborY="-8333"/>
      <dgm:spPr/>
    </dgm:pt>
    <dgm:pt modelId="{FF15891E-2446-458D-81C9-54475AF9FD36}" type="pres">
      <dgm:prSet presAssocID="{622CB586-3ED8-4903-8D84-076A477199B0}" presName="linComp" presStyleCnt="0"/>
      <dgm:spPr/>
    </dgm:pt>
    <dgm:pt modelId="{AAF9CF0E-35B1-4E08-9D3B-EC450FDFCF73}" type="pres">
      <dgm:prSet presAssocID="{76ABCA95-05D9-4853-81A9-1A502EA649F7}" presName="compNode" presStyleCnt="0"/>
      <dgm:spPr/>
    </dgm:pt>
    <dgm:pt modelId="{B3E9CD40-CE9A-4DD0-8AC4-3164959E67C9}" type="pres">
      <dgm:prSet presAssocID="{76ABCA95-05D9-4853-81A9-1A502EA649F7}" presName="bkgdShape" presStyleLbl="node1" presStyleIdx="0" presStyleCnt="4"/>
      <dgm:spPr/>
      <dgm:t>
        <a:bodyPr/>
        <a:lstStyle/>
        <a:p>
          <a:endParaRPr lang="en-US"/>
        </a:p>
      </dgm:t>
    </dgm:pt>
    <dgm:pt modelId="{CBA2194A-DD30-443D-8985-18C9B7BF11C8}" type="pres">
      <dgm:prSet presAssocID="{76ABCA95-05D9-4853-81A9-1A502EA649F7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40FBF7-764B-4E1E-AEE7-F158D1FADCA8}" type="pres">
      <dgm:prSet presAssocID="{76ABCA95-05D9-4853-81A9-1A502EA649F7}" presName="invisiNode" presStyleLbl="node1" presStyleIdx="0" presStyleCnt="4"/>
      <dgm:spPr/>
    </dgm:pt>
    <dgm:pt modelId="{70977CC1-FF3D-47A1-882D-4A9BF6D45218}" type="pres">
      <dgm:prSet presAssocID="{76ABCA95-05D9-4853-81A9-1A502EA649F7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9BFF510-0B76-46D9-B1F9-767A2042C48D}" type="pres">
      <dgm:prSet presAssocID="{BAB17337-CE41-4CF3-8DF2-C3FD079D30A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8AA0AEB-9758-4D37-A852-CB5EA894E21E}" type="pres">
      <dgm:prSet presAssocID="{C384AABB-720E-43C6-9F0D-0BC922DE129B}" presName="compNode" presStyleCnt="0"/>
      <dgm:spPr/>
    </dgm:pt>
    <dgm:pt modelId="{6E500F8D-109F-4CD3-A717-9F7C9FECA884}" type="pres">
      <dgm:prSet presAssocID="{C384AABB-720E-43C6-9F0D-0BC922DE129B}" presName="bkgdShape" presStyleLbl="node1" presStyleIdx="1" presStyleCnt="4"/>
      <dgm:spPr/>
      <dgm:t>
        <a:bodyPr/>
        <a:lstStyle/>
        <a:p>
          <a:endParaRPr lang="en-US"/>
        </a:p>
      </dgm:t>
    </dgm:pt>
    <dgm:pt modelId="{020D4952-241B-4B45-B267-84746B6B424A}" type="pres">
      <dgm:prSet presAssocID="{C384AABB-720E-43C6-9F0D-0BC922DE129B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309433-D8FA-4A87-8590-D693D3849C78}" type="pres">
      <dgm:prSet presAssocID="{C384AABB-720E-43C6-9F0D-0BC922DE129B}" presName="invisiNode" presStyleLbl="node1" presStyleIdx="1" presStyleCnt="4"/>
      <dgm:spPr/>
    </dgm:pt>
    <dgm:pt modelId="{79388579-BA3F-4A79-9C2C-470938D2802F}" type="pres">
      <dgm:prSet presAssocID="{C384AABB-720E-43C6-9F0D-0BC922DE129B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52B9A91-68C9-4D1A-810B-364BCA9D3CFF}" type="pres">
      <dgm:prSet presAssocID="{00314B88-D228-431F-B934-7968FF41D3A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B19656C-5D9D-4D3E-9BA3-DFA561F46007}" type="pres">
      <dgm:prSet presAssocID="{1365414D-4A8F-4AE0-87E2-A0B53034D7FF}" presName="compNode" presStyleCnt="0"/>
      <dgm:spPr/>
    </dgm:pt>
    <dgm:pt modelId="{C1709978-75D2-4FE2-9D85-A1B3BEFAE182}" type="pres">
      <dgm:prSet presAssocID="{1365414D-4A8F-4AE0-87E2-A0B53034D7FF}" presName="bkgdShape" presStyleLbl="node1" presStyleIdx="2" presStyleCnt="4"/>
      <dgm:spPr/>
      <dgm:t>
        <a:bodyPr/>
        <a:lstStyle/>
        <a:p>
          <a:endParaRPr lang="en-US"/>
        </a:p>
      </dgm:t>
    </dgm:pt>
    <dgm:pt modelId="{1D9F8DE6-37D7-44D1-9FEA-44D541F9F087}" type="pres">
      <dgm:prSet presAssocID="{1365414D-4A8F-4AE0-87E2-A0B53034D7FF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36A2E-6175-4633-AD53-4FD487FFAD10}" type="pres">
      <dgm:prSet presAssocID="{1365414D-4A8F-4AE0-87E2-A0B53034D7FF}" presName="invisiNode" presStyleLbl="node1" presStyleIdx="2" presStyleCnt="4"/>
      <dgm:spPr/>
    </dgm:pt>
    <dgm:pt modelId="{697B487B-109E-4DB0-A0C8-E0FCBCCA91E3}" type="pres">
      <dgm:prSet presAssocID="{1365414D-4A8F-4AE0-87E2-A0B53034D7FF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6DADCC7-DF16-4B2E-BD57-5A09C0F8EC3B}" type="pres">
      <dgm:prSet presAssocID="{91DCEE95-87F0-4A2C-B06D-CFA6CB3AEB0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885C475-1D56-423F-93BD-33B26E2F770A}" type="pres">
      <dgm:prSet presAssocID="{EABE33C1-ADD1-4C13-AC02-46E4BA27FAA8}" presName="compNode" presStyleCnt="0"/>
      <dgm:spPr/>
    </dgm:pt>
    <dgm:pt modelId="{D5C75152-A8FF-454D-BC6B-CF7411F979B1}" type="pres">
      <dgm:prSet presAssocID="{EABE33C1-ADD1-4C13-AC02-46E4BA27FAA8}" presName="bkgdShape" presStyleLbl="node1" presStyleIdx="3" presStyleCnt="4"/>
      <dgm:spPr/>
      <dgm:t>
        <a:bodyPr/>
        <a:lstStyle/>
        <a:p>
          <a:endParaRPr lang="en-US"/>
        </a:p>
      </dgm:t>
    </dgm:pt>
    <dgm:pt modelId="{B132198F-3C0D-4243-9C1C-E10A431B1119}" type="pres">
      <dgm:prSet presAssocID="{EABE33C1-ADD1-4C13-AC02-46E4BA27FAA8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518923-06F0-49DD-B0D1-9CEF86DECA28}" type="pres">
      <dgm:prSet presAssocID="{EABE33C1-ADD1-4C13-AC02-46E4BA27FAA8}" presName="invisiNode" presStyleLbl="node1" presStyleIdx="3" presStyleCnt="4"/>
      <dgm:spPr/>
    </dgm:pt>
    <dgm:pt modelId="{4B7A5E32-9EF9-4D2F-8C65-6FEC5FBF50D4}" type="pres">
      <dgm:prSet presAssocID="{EABE33C1-ADD1-4C13-AC02-46E4BA27FAA8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78AC0D3D-E359-457B-BD57-2652DA95212C}" srcId="{622CB586-3ED8-4903-8D84-076A477199B0}" destId="{76ABCA95-05D9-4853-81A9-1A502EA649F7}" srcOrd="0" destOrd="0" parTransId="{6FFDA1AC-A8E2-4697-A1A2-36445A0F4F29}" sibTransId="{BAB17337-CE41-4CF3-8DF2-C3FD079D30A0}"/>
    <dgm:cxn modelId="{08ACCFA0-98C0-4DCD-9D61-2FBBFA63674F}" type="presOf" srcId="{91DCEE95-87F0-4A2C-B06D-CFA6CB3AEB01}" destId="{B6DADCC7-DF16-4B2E-BD57-5A09C0F8EC3B}" srcOrd="0" destOrd="0" presId="urn:microsoft.com/office/officeart/2005/8/layout/hList7"/>
    <dgm:cxn modelId="{5BED88D9-E032-4FBC-B63E-F966A7EDE7D9}" type="presOf" srcId="{EABE33C1-ADD1-4C13-AC02-46E4BA27FAA8}" destId="{B132198F-3C0D-4243-9C1C-E10A431B1119}" srcOrd="1" destOrd="0" presId="urn:microsoft.com/office/officeart/2005/8/layout/hList7"/>
    <dgm:cxn modelId="{CBA8BEEB-4CA8-4596-A673-20928196D834}" srcId="{622CB586-3ED8-4903-8D84-076A477199B0}" destId="{EABE33C1-ADD1-4C13-AC02-46E4BA27FAA8}" srcOrd="3" destOrd="0" parTransId="{C85E3B7F-99C9-47F5-8A52-742005736EEE}" sibTransId="{2EFA273A-4F98-4766-9CF3-53D7B16AE023}"/>
    <dgm:cxn modelId="{EAA32651-BD62-4301-84AF-AB5BC8B996D9}" type="presOf" srcId="{76ABCA95-05D9-4853-81A9-1A502EA649F7}" destId="{CBA2194A-DD30-443D-8985-18C9B7BF11C8}" srcOrd="1" destOrd="0" presId="urn:microsoft.com/office/officeart/2005/8/layout/hList7"/>
    <dgm:cxn modelId="{BB687E4E-07B7-449B-B0B5-666F20F88C28}" type="presOf" srcId="{C384AABB-720E-43C6-9F0D-0BC922DE129B}" destId="{020D4952-241B-4B45-B267-84746B6B424A}" srcOrd="1" destOrd="0" presId="urn:microsoft.com/office/officeart/2005/8/layout/hList7"/>
    <dgm:cxn modelId="{B3CCA5BD-3D76-45E0-94C9-80C3833AB78C}" srcId="{622CB586-3ED8-4903-8D84-076A477199B0}" destId="{C384AABB-720E-43C6-9F0D-0BC922DE129B}" srcOrd="1" destOrd="0" parTransId="{56ED6CCE-D2ED-478C-9185-FD7E8F4E5E3E}" sibTransId="{00314B88-D228-431F-B934-7968FF41D3A7}"/>
    <dgm:cxn modelId="{E08FBFE2-1916-4661-8B6A-0518B75387EE}" type="presOf" srcId="{1365414D-4A8F-4AE0-87E2-A0B53034D7FF}" destId="{1D9F8DE6-37D7-44D1-9FEA-44D541F9F087}" srcOrd="1" destOrd="0" presId="urn:microsoft.com/office/officeart/2005/8/layout/hList7"/>
    <dgm:cxn modelId="{48CFBAF7-116A-4D7B-9A76-838E2595BED1}" type="presOf" srcId="{622CB586-3ED8-4903-8D84-076A477199B0}" destId="{5A043D9F-D9F2-40A8-AB8C-0A10A9CD6D01}" srcOrd="0" destOrd="0" presId="urn:microsoft.com/office/officeart/2005/8/layout/hList7"/>
    <dgm:cxn modelId="{A6E05055-2893-438D-8CD5-25B509B05D15}" type="presOf" srcId="{1365414D-4A8F-4AE0-87E2-A0B53034D7FF}" destId="{C1709978-75D2-4FE2-9D85-A1B3BEFAE182}" srcOrd="0" destOrd="0" presId="urn:microsoft.com/office/officeart/2005/8/layout/hList7"/>
    <dgm:cxn modelId="{5CF8C6C1-7390-4BDD-A738-E73FDE84DB54}" type="presOf" srcId="{00314B88-D228-431F-B934-7968FF41D3A7}" destId="{E52B9A91-68C9-4D1A-810B-364BCA9D3CFF}" srcOrd="0" destOrd="0" presId="urn:microsoft.com/office/officeart/2005/8/layout/hList7"/>
    <dgm:cxn modelId="{EEFA6D92-A4B8-4296-8EAE-6C73D1E8ACFE}" srcId="{622CB586-3ED8-4903-8D84-076A477199B0}" destId="{1365414D-4A8F-4AE0-87E2-A0B53034D7FF}" srcOrd="2" destOrd="0" parTransId="{95B9E5F2-5B12-46E3-AA36-2DA5D829FACC}" sibTransId="{91DCEE95-87F0-4A2C-B06D-CFA6CB3AEB01}"/>
    <dgm:cxn modelId="{FEE91536-B558-41D2-A966-0FAD0A96C5CD}" type="presOf" srcId="{EABE33C1-ADD1-4C13-AC02-46E4BA27FAA8}" destId="{D5C75152-A8FF-454D-BC6B-CF7411F979B1}" srcOrd="0" destOrd="0" presId="urn:microsoft.com/office/officeart/2005/8/layout/hList7"/>
    <dgm:cxn modelId="{7B83071E-184C-4FAE-ABAB-058CE306E7C3}" type="presOf" srcId="{BAB17337-CE41-4CF3-8DF2-C3FD079D30A0}" destId="{39BFF510-0B76-46D9-B1F9-767A2042C48D}" srcOrd="0" destOrd="0" presId="urn:microsoft.com/office/officeart/2005/8/layout/hList7"/>
    <dgm:cxn modelId="{4BD31AC2-73CB-4936-9567-D656C775E0D7}" type="presOf" srcId="{C384AABB-720E-43C6-9F0D-0BC922DE129B}" destId="{6E500F8D-109F-4CD3-A717-9F7C9FECA884}" srcOrd="0" destOrd="0" presId="urn:microsoft.com/office/officeart/2005/8/layout/hList7"/>
    <dgm:cxn modelId="{828D6C52-61F7-4240-B1B3-3D30850BBA26}" type="presOf" srcId="{76ABCA95-05D9-4853-81A9-1A502EA649F7}" destId="{B3E9CD40-CE9A-4DD0-8AC4-3164959E67C9}" srcOrd="0" destOrd="0" presId="urn:microsoft.com/office/officeart/2005/8/layout/hList7"/>
    <dgm:cxn modelId="{4BFB6D54-2C38-4439-9B4D-5CA45A3C0702}" type="presParOf" srcId="{5A043D9F-D9F2-40A8-AB8C-0A10A9CD6D01}" destId="{528D7E0F-1EC9-4936-B9C7-A465B99675A7}" srcOrd="0" destOrd="0" presId="urn:microsoft.com/office/officeart/2005/8/layout/hList7"/>
    <dgm:cxn modelId="{3F6C642A-A381-4AAC-AC27-760C83799AFE}" type="presParOf" srcId="{5A043D9F-D9F2-40A8-AB8C-0A10A9CD6D01}" destId="{FF15891E-2446-458D-81C9-54475AF9FD36}" srcOrd="1" destOrd="0" presId="urn:microsoft.com/office/officeart/2005/8/layout/hList7"/>
    <dgm:cxn modelId="{26F4E16E-4CD8-4076-9231-5A9771E53F0E}" type="presParOf" srcId="{FF15891E-2446-458D-81C9-54475AF9FD36}" destId="{AAF9CF0E-35B1-4E08-9D3B-EC450FDFCF73}" srcOrd="0" destOrd="0" presId="urn:microsoft.com/office/officeart/2005/8/layout/hList7"/>
    <dgm:cxn modelId="{136ABFD3-BC79-4A5C-9FF3-9BF118E184DC}" type="presParOf" srcId="{AAF9CF0E-35B1-4E08-9D3B-EC450FDFCF73}" destId="{B3E9CD40-CE9A-4DD0-8AC4-3164959E67C9}" srcOrd="0" destOrd="0" presId="urn:microsoft.com/office/officeart/2005/8/layout/hList7"/>
    <dgm:cxn modelId="{F817C7AD-49F2-4C1F-AEC5-27A12E014387}" type="presParOf" srcId="{AAF9CF0E-35B1-4E08-9D3B-EC450FDFCF73}" destId="{CBA2194A-DD30-443D-8985-18C9B7BF11C8}" srcOrd="1" destOrd="0" presId="urn:microsoft.com/office/officeart/2005/8/layout/hList7"/>
    <dgm:cxn modelId="{4AA6425C-EE2A-4EE4-AF6F-19DCCD16A815}" type="presParOf" srcId="{AAF9CF0E-35B1-4E08-9D3B-EC450FDFCF73}" destId="{AF40FBF7-764B-4E1E-AEE7-F158D1FADCA8}" srcOrd="2" destOrd="0" presId="urn:microsoft.com/office/officeart/2005/8/layout/hList7"/>
    <dgm:cxn modelId="{47C1A8EF-5580-4C64-955C-122CEEF64263}" type="presParOf" srcId="{AAF9CF0E-35B1-4E08-9D3B-EC450FDFCF73}" destId="{70977CC1-FF3D-47A1-882D-4A9BF6D45218}" srcOrd="3" destOrd="0" presId="urn:microsoft.com/office/officeart/2005/8/layout/hList7"/>
    <dgm:cxn modelId="{1D12CB0A-1139-44D5-9336-5040B9D79890}" type="presParOf" srcId="{FF15891E-2446-458D-81C9-54475AF9FD36}" destId="{39BFF510-0B76-46D9-B1F9-767A2042C48D}" srcOrd="1" destOrd="0" presId="urn:microsoft.com/office/officeart/2005/8/layout/hList7"/>
    <dgm:cxn modelId="{545A9C38-308A-4EF5-860B-3C77DA70221E}" type="presParOf" srcId="{FF15891E-2446-458D-81C9-54475AF9FD36}" destId="{D8AA0AEB-9758-4D37-A852-CB5EA894E21E}" srcOrd="2" destOrd="0" presId="urn:microsoft.com/office/officeart/2005/8/layout/hList7"/>
    <dgm:cxn modelId="{7CD67A5C-E6D2-4F4E-8B7E-443C02560234}" type="presParOf" srcId="{D8AA0AEB-9758-4D37-A852-CB5EA894E21E}" destId="{6E500F8D-109F-4CD3-A717-9F7C9FECA884}" srcOrd="0" destOrd="0" presId="urn:microsoft.com/office/officeart/2005/8/layout/hList7"/>
    <dgm:cxn modelId="{B71F17F4-F6C2-4915-A3A0-4191C8198A36}" type="presParOf" srcId="{D8AA0AEB-9758-4D37-A852-CB5EA894E21E}" destId="{020D4952-241B-4B45-B267-84746B6B424A}" srcOrd="1" destOrd="0" presId="urn:microsoft.com/office/officeart/2005/8/layout/hList7"/>
    <dgm:cxn modelId="{359AE2A2-D736-490A-95AE-BDE880BAE4DD}" type="presParOf" srcId="{D8AA0AEB-9758-4D37-A852-CB5EA894E21E}" destId="{3C309433-D8FA-4A87-8590-D693D3849C78}" srcOrd="2" destOrd="0" presId="urn:microsoft.com/office/officeart/2005/8/layout/hList7"/>
    <dgm:cxn modelId="{6250FF36-4CEC-448A-B85D-1FA59DDD0510}" type="presParOf" srcId="{D8AA0AEB-9758-4D37-A852-CB5EA894E21E}" destId="{79388579-BA3F-4A79-9C2C-470938D2802F}" srcOrd="3" destOrd="0" presId="urn:microsoft.com/office/officeart/2005/8/layout/hList7"/>
    <dgm:cxn modelId="{D1B3032E-670D-4D08-807F-F3B083BBF561}" type="presParOf" srcId="{FF15891E-2446-458D-81C9-54475AF9FD36}" destId="{E52B9A91-68C9-4D1A-810B-364BCA9D3CFF}" srcOrd="3" destOrd="0" presId="urn:microsoft.com/office/officeart/2005/8/layout/hList7"/>
    <dgm:cxn modelId="{0B79E1B4-88F6-4F9A-8870-BB0F8C22CE53}" type="presParOf" srcId="{FF15891E-2446-458D-81C9-54475AF9FD36}" destId="{CB19656C-5D9D-4D3E-9BA3-DFA561F46007}" srcOrd="4" destOrd="0" presId="urn:microsoft.com/office/officeart/2005/8/layout/hList7"/>
    <dgm:cxn modelId="{05B03F26-06CF-4CEE-938B-6CE97AEBCFD2}" type="presParOf" srcId="{CB19656C-5D9D-4D3E-9BA3-DFA561F46007}" destId="{C1709978-75D2-4FE2-9D85-A1B3BEFAE182}" srcOrd="0" destOrd="0" presId="urn:microsoft.com/office/officeart/2005/8/layout/hList7"/>
    <dgm:cxn modelId="{E0F81DD2-F0FE-46F4-9F61-AE50AF5E44AE}" type="presParOf" srcId="{CB19656C-5D9D-4D3E-9BA3-DFA561F46007}" destId="{1D9F8DE6-37D7-44D1-9FEA-44D541F9F087}" srcOrd="1" destOrd="0" presId="urn:microsoft.com/office/officeart/2005/8/layout/hList7"/>
    <dgm:cxn modelId="{F37C964E-3CCE-4B39-AA67-3EDE6D4B1E66}" type="presParOf" srcId="{CB19656C-5D9D-4D3E-9BA3-DFA561F46007}" destId="{9FE36A2E-6175-4633-AD53-4FD487FFAD10}" srcOrd="2" destOrd="0" presId="urn:microsoft.com/office/officeart/2005/8/layout/hList7"/>
    <dgm:cxn modelId="{71B4BBCB-E41B-4A72-8462-83AC324FCDA2}" type="presParOf" srcId="{CB19656C-5D9D-4D3E-9BA3-DFA561F46007}" destId="{697B487B-109E-4DB0-A0C8-E0FCBCCA91E3}" srcOrd="3" destOrd="0" presId="urn:microsoft.com/office/officeart/2005/8/layout/hList7"/>
    <dgm:cxn modelId="{35783C56-32AC-4AFD-A36F-21BC89AD3A93}" type="presParOf" srcId="{FF15891E-2446-458D-81C9-54475AF9FD36}" destId="{B6DADCC7-DF16-4B2E-BD57-5A09C0F8EC3B}" srcOrd="5" destOrd="0" presId="urn:microsoft.com/office/officeart/2005/8/layout/hList7"/>
    <dgm:cxn modelId="{CE94F980-8707-4790-BBDB-FCB821A73DD3}" type="presParOf" srcId="{FF15891E-2446-458D-81C9-54475AF9FD36}" destId="{4885C475-1D56-423F-93BD-33B26E2F770A}" srcOrd="6" destOrd="0" presId="urn:microsoft.com/office/officeart/2005/8/layout/hList7"/>
    <dgm:cxn modelId="{DCA23E66-C26F-4250-878B-3D972816EF87}" type="presParOf" srcId="{4885C475-1D56-423F-93BD-33B26E2F770A}" destId="{D5C75152-A8FF-454D-BC6B-CF7411F979B1}" srcOrd="0" destOrd="0" presId="urn:microsoft.com/office/officeart/2005/8/layout/hList7"/>
    <dgm:cxn modelId="{89E9535C-CDCE-43CF-AF13-836A26CF9C99}" type="presParOf" srcId="{4885C475-1D56-423F-93BD-33B26E2F770A}" destId="{B132198F-3C0D-4243-9C1C-E10A431B1119}" srcOrd="1" destOrd="0" presId="urn:microsoft.com/office/officeart/2005/8/layout/hList7"/>
    <dgm:cxn modelId="{B5C8A8BC-8C16-4016-899B-AC15AD16E28B}" type="presParOf" srcId="{4885C475-1D56-423F-93BD-33B26E2F770A}" destId="{C7518923-06F0-49DD-B0D1-9CEF86DECA28}" srcOrd="2" destOrd="0" presId="urn:microsoft.com/office/officeart/2005/8/layout/hList7"/>
    <dgm:cxn modelId="{40A2497F-6839-46E5-ABF4-90EFC4849F5B}" type="presParOf" srcId="{4885C475-1D56-423F-93BD-33B26E2F770A}" destId="{4B7A5E32-9EF9-4D2F-8C65-6FEC5FBF50D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E9CD40-CE9A-4DD0-8AC4-3164959E67C9}">
      <dsp:nvSpPr>
        <dsp:cNvPr id="0" name=""/>
        <dsp:cNvSpPr/>
      </dsp:nvSpPr>
      <dsp:spPr>
        <a:xfrm>
          <a:off x="1421" y="0"/>
          <a:ext cx="1489769" cy="40640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Make Selection</a:t>
          </a:r>
          <a:endParaRPr lang="en-US" sz="2400" kern="1200" dirty="0"/>
        </a:p>
      </dsp:txBody>
      <dsp:txXfrm>
        <a:off x="1421" y="1625600"/>
        <a:ext cx="1489769" cy="1625600"/>
      </dsp:txXfrm>
    </dsp:sp>
    <dsp:sp modelId="{70977CC1-FF3D-47A1-882D-4A9BF6D45218}">
      <dsp:nvSpPr>
        <dsp:cNvPr id="0" name=""/>
        <dsp:cNvSpPr/>
      </dsp:nvSpPr>
      <dsp:spPr>
        <a:xfrm>
          <a:off x="69650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500F8D-109F-4CD3-A717-9F7C9FECA884}">
      <dsp:nvSpPr>
        <dsp:cNvPr id="0" name=""/>
        <dsp:cNvSpPr/>
      </dsp:nvSpPr>
      <dsp:spPr>
        <a:xfrm>
          <a:off x="1535883" y="0"/>
          <a:ext cx="1489769" cy="40640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Sizing Box</a:t>
          </a:r>
          <a:endParaRPr lang="en-US" sz="2400" kern="1200" dirty="0"/>
        </a:p>
      </dsp:txBody>
      <dsp:txXfrm>
        <a:off x="1535883" y="1625600"/>
        <a:ext cx="1489769" cy="1625600"/>
      </dsp:txXfrm>
    </dsp:sp>
    <dsp:sp modelId="{79388579-BA3F-4A79-9C2C-470938D2802F}">
      <dsp:nvSpPr>
        <dsp:cNvPr id="0" name=""/>
        <dsp:cNvSpPr/>
      </dsp:nvSpPr>
      <dsp:spPr>
        <a:xfrm>
          <a:off x="1604112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709978-75D2-4FE2-9D85-A1B3BEFAE182}">
      <dsp:nvSpPr>
        <dsp:cNvPr id="0" name=""/>
        <dsp:cNvSpPr/>
      </dsp:nvSpPr>
      <dsp:spPr>
        <a:xfrm>
          <a:off x="3070346" y="0"/>
          <a:ext cx="1489769" cy="40640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Online Portal</a:t>
          </a:r>
        </a:p>
      </dsp:txBody>
      <dsp:txXfrm>
        <a:off x="3070346" y="1625600"/>
        <a:ext cx="1489769" cy="1625600"/>
      </dsp:txXfrm>
    </dsp:sp>
    <dsp:sp modelId="{697B487B-109E-4DB0-A0C8-E0FCBCCA91E3}">
      <dsp:nvSpPr>
        <dsp:cNvPr id="0" name=""/>
        <dsp:cNvSpPr/>
      </dsp:nvSpPr>
      <dsp:spPr>
        <a:xfrm>
          <a:off x="3138575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75152-A8FF-454D-BC6B-CF7411F979B1}">
      <dsp:nvSpPr>
        <dsp:cNvPr id="0" name=""/>
        <dsp:cNvSpPr/>
      </dsp:nvSpPr>
      <dsp:spPr>
        <a:xfrm>
          <a:off x="4604809" y="0"/>
          <a:ext cx="1489769" cy="40640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Fulfill and Ship</a:t>
          </a:r>
        </a:p>
      </dsp:txBody>
      <dsp:txXfrm>
        <a:off x="4604809" y="1625600"/>
        <a:ext cx="1489769" cy="1625600"/>
      </dsp:txXfrm>
    </dsp:sp>
    <dsp:sp modelId="{4B7A5E32-9EF9-4D2F-8C65-6FEC5FBF50D4}">
      <dsp:nvSpPr>
        <dsp:cNvPr id="0" name=""/>
        <dsp:cNvSpPr/>
      </dsp:nvSpPr>
      <dsp:spPr>
        <a:xfrm>
          <a:off x="4673037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D7E0F-1EC9-4936-B9C7-A465B99675A7}">
      <dsp:nvSpPr>
        <dsp:cNvPr id="0" name=""/>
        <dsp:cNvSpPr/>
      </dsp:nvSpPr>
      <dsp:spPr>
        <a:xfrm>
          <a:off x="228585" y="3200402"/>
          <a:ext cx="5608320" cy="60960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22C6-7649-4634-B1EB-2C9B3B99D50C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1475-7EBA-4571-93E9-8A657933D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22C6-7649-4634-B1EB-2C9B3B99D50C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1475-7EBA-4571-93E9-8A657933D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22C6-7649-4634-B1EB-2C9B3B99D50C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1475-7EBA-4571-93E9-8A657933D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22C6-7649-4634-B1EB-2C9B3B99D50C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1475-7EBA-4571-93E9-8A657933D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22C6-7649-4634-B1EB-2C9B3B99D50C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1475-7EBA-4571-93E9-8A657933D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22C6-7649-4634-B1EB-2C9B3B99D50C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1475-7EBA-4571-93E9-8A657933D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22C6-7649-4634-B1EB-2C9B3B99D50C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1475-7EBA-4571-93E9-8A657933D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22C6-7649-4634-B1EB-2C9B3B99D50C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1475-7EBA-4571-93E9-8A657933D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22C6-7649-4634-B1EB-2C9B3B99D50C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1475-7EBA-4571-93E9-8A657933D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22C6-7649-4634-B1EB-2C9B3B99D50C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1475-7EBA-4571-93E9-8A657933D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22C6-7649-4634-B1EB-2C9B3B99D50C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1475-7EBA-4571-93E9-8A657933D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C22C6-7649-4634-B1EB-2C9B3B99D50C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A1475-7EBA-4571-93E9-8A657933D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2.mov"/><Relationship Id="rId6" Type="http://schemas.openxmlformats.org/officeDocument/2006/relationships/image" Target="../media/image47.png"/><Relationship Id="rId5" Type="http://schemas.microsoft.com/office/2007/relationships/media" Target="../media/media2.mov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cs@careeruniforms.com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ales@careeruniforms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038600"/>
            <a:ext cx="9144000" cy="2819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eeruniformslogo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4495800"/>
            <a:ext cx="2133600" cy="1704444"/>
          </a:xfrm>
          <a:prstGeom prst="rect">
            <a:avLst/>
          </a:prstGeom>
        </p:spPr>
      </p:pic>
      <p:pic>
        <p:nvPicPr>
          <p:cNvPr id="7" name="Picture 6" descr="Asset 2@2x.png"/>
          <p:cNvPicPr>
            <a:picLocks noChangeAspect="1"/>
          </p:cNvPicPr>
          <p:nvPr/>
        </p:nvPicPr>
        <p:blipFill>
          <a:blip r:embed="rId3" cstate="print"/>
          <a:srcRect l="20370" t="8984" r="12963"/>
          <a:stretch>
            <a:fillRect/>
          </a:stretch>
        </p:blipFill>
        <p:spPr>
          <a:xfrm>
            <a:off x="3124200" y="457200"/>
            <a:ext cx="2743200" cy="30878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31242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THOA CONFERENCE 2022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5715000"/>
            <a:ext cx="1143000" cy="913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334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We offer a wide range of products in-house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And can source anything not in our catalog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9" name="Picture 8" descr="SM1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057400"/>
            <a:ext cx="1342548" cy="1597381"/>
          </a:xfrm>
          <a:prstGeom prst="rect">
            <a:avLst/>
          </a:prstGeom>
        </p:spPr>
      </p:pic>
      <p:pic>
        <p:nvPicPr>
          <p:cNvPr id="10" name="Picture 9" descr="sm109 new r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2057400"/>
            <a:ext cx="2606040" cy="1828800"/>
          </a:xfrm>
          <a:prstGeom prst="rect">
            <a:avLst/>
          </a:prstGeom>
        </p:spPr>
      </p:pic>
      <p:pic>
        <p:nvPicPr>
          <p:cNvPr id="11" name="Picture 10" descr="SM107 RD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2400" y="3352800"/>
            <a:ext cx="2209800" cy="2312270"/>
          </a:xfrm>
          <a:prstGeom prst="rect">
            <a:avLst/>
          </a:prstGeom>
        </p:spPr>
      </p:pic>
      <p:pic>
        <p:nvPicPr>
          <p:cNvPr id="12" name="Picture 11" descr="SM112 BLK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4079349"/>
            <a:ext cx="2362200" cy="1181100"/>
          </a:xfrm>
          <a:prstGeom prst="rect">
            <a:avLst/>
          </a:prstGeom>
        </p:spPr>
      </p:pic>
      <p:pic>
        <p:nvPicPr>
          <p:cNvPr id="13" name="Picture 12" descr="SM102_NAVY-TRANSPARENT.png"/>
          <p:cNvPicPr>
            <a:picLocks noChangeAspect="1"/>
          </p:cNvPicPr>
          <p:nvPr/>
        </p:nvPicPr>
        <p:blipFill>
          <a:blip r:embed="rId7" cstate="print"/>
          <a:srcRect r="26000"/>
          <a:stretch>
            <a:fillRect/>
          </a:stretch>
        </p:blipFill>
        <p:spPr>
          <a:xfrm>
            <a:off x="1828800" y="1828800"/>
            <a:ext cx="2819400" cy="4064000"/>
          </a:xfrm>
          <a:prstGeom prst="rect">
            <a:avLst/>
          </a:prstGeom>
        </p:spPr>
      </p:pic>
      <p:pic>
        <p:nvPicPr>
          <p:cNvPr id="14" name="Picture 13" descr="418-Ceil.jpg"/>
          <p:cNvPicPr>
            <a:picLocks noChangeAspect="1"/>
          </p:cNvPicPr>
          <p:nvPr/>
        </p:nvPicPr>
        <p:blipFill>
          <a:blip r:embed="rId8" cstate="print"/>
          <a:srcRect b="1308"/>
          <a:stretch>
            <a:fillRect/>
          </a:stretch>
        </p:blipFill>
        <p:spPr>
          <a:xfrm>
            <a:off x="6172200" y="1905000"/>
            <a:ext cx="29718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ichele\Pictures\Madeira-Color Card_375x375-p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5575" y="1828800"/>
            <a:ext cx="2638425" cy="2628900"/>
          </a:xfrm>
          <a:prstGeom prst="rect">
            <a:avLst/>
          </a:prstGeom>
          <a:noFill/>
        </p:spPr>
      </p:pic>
      <p:pic>
        <p:nvPicPr>
          <p:cNvPr id="22533" name="Picture 5" descr="C:\Users\Michele\Pictures\CU WebsiteImages\CU-Website-Banners-Embroidery.png"/>
          <p:cNvPicPr>
            <a:picLocks noChangeAspect="1" noChangeArrowheads="1"/>
          </p:cNvPicPr>
          <p:nvPr/>
        </p:nvPicPr>
        <p:blipFill>
          <a:blip r:embed="rId3" cstate="print"/>
          <a:srcRect t="36767"/>
          <a:stretch>
            <a:fillRect/>
          </a:stretch>
        </p:blipFill>
        <p:spPr bwMode="auto">
          <a:xfrm>
            <a:off x="1828800" y="5410200"/>
            <a:ext cx="7315200" cy="1447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5715000"/>
            <a:ext cx="1143000" cy="913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381000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We offer different ways to customize your program</a:t>
            </a:r>
            <a:endParaRPr lang="en-US" sz="5400" dirty="0" smtClean="0"/>
          </a:p>
        </p:txBody>
      </p:sp>
      <p:pic>
        <p:nvPicPr>
          <p:cNvPr id="10" name="Picture 9" descr="Patch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200" y="3048000"/>
            <a:ext cx="2895600" cy="2360395"/>
          </a:xfrm>
          <a:prstGeom prst="rect">
            <a:avLst/>
          </a:prstGeom>
        </p:spPr>
      </p:pic>
      <p:pic>
        <p:nvPicPr>
          <p:cNvPr id="34818" name="Picture 2" descr="C:\Users\Michele\Downloads\IMG_4289.jpg"/>
          <p:cNvPicPr>
            <a:picLocks noChangeAspect="1" noChangeArrowheads="1"/>
          </p:cNvPicPr>
          <p:nvPr/>
        </p:nvPicPr>
        <p:blipFill>
          <a:blip r:embed="rId6" cstate="print"/>
          <a:srcRect l="11765" t="20832" r="11765" b="25005"/>
          <a:stretch>
            <a:fillRect/>
          </a:stretch>
        </p:blipFill>
        <p:spPr bwMode="auto">
          <a:xfrm>
            <a:off x="3810000" y="3581400"/>
            <a:ext cx="2743200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dobeStock_269021997.jpeg"/>
          <p:cNvPicPr>
            <a:picLocks noChangeAspect="1"/>
          </p:cNvPicPr>
          <p:nvPr/>
        </p:nvPicPr>
        <p:blipFill>
          <a:blip r:embed="rId2" cstate="print"/>
          <a:srcRect l="19999" r="21338"/>
          <a:stretch>
            <a:fillRect/>
          </a:stretch>
        </p:blipFill>
        <p:spPr>
          <a:xfrm>
            <a:off x="5257800" y="2362200"/>
            <a:ext cx="3733800" cy="42420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457200"/>
            <a:ext cx="1143000" cy="913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457200"/>
            <a:ext cx="6172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We have options to fit any budget</a:t>
            </a:r>
          </a:p>
          <a:p>
            <a:endParaRPr lang="en-US" sz="3200" b="1" dirty="0" smtClean="0">
              <a:solidFill>
                <a:srgbClr val="FF0000"/>
              </a:solidFill>
            </a:endParaRPr>
          </a:p>
        </p:txBody>
      </p:sp>
      <p:pic>
        <p:nvPicPr>
          <p:cNvPr id="32772" name="Picture 4" descr="https://hosa.org/wp-content/uploads/2021/02/Logo_4x-300x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657600"/>
            <a:ext cx="2362200" cy="858266"/>
          </a:xfrm>
          <a:prstGeom prst="rect">
            <a:avLst/>
          </a:prstGeom>
          <a:noFill/>
        </p:spPr>
      </p:pic>
      <p:sp>
        <p:nvSpPr>
          <p:cNvPr id="12" name="7-Point Star 11"/>
          <p:cNvSpPr/>
          <p:nvPr/>
        </p:nvSpPr>
        <p:spPr>
          <a:xfrm rot="21111719">
            <a:off x="46837" y="3035968"/>
            <a:ext cx="3276600" cy="3048000"/>
          </a:xfrm>
          <a:prstGeom prst="star7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We offer special </a:t>
            </a:r>
            <a:r>
              <a:rPr lang="en-US" sz="3600" b="1" dirty="0" smtClean="0">
                <a:solidFill>
                  <a:srgbClr val="FF0000"/>
                </a:solidFill>
              </a:rPr>
              <a:t>HOSA</a:t>
            </a:r>
            <a:r>
              <a:rPr lang="en-US" sz="2400" b="1" dirty="0" smtClean="0">
                <a:solidFill>
                  <a:srgbClr val="FF0000"/>
                </a:solidFill>
              </a:rPr>
              <a:t> pricing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715000"/>
            <a:ext cx="1143000" cy="913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457200"/>
            <a:ext cx="678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We created a…</a:t>
            </a:r>
          </a:p>
          <a:p>
            <a:r>
              <a:rPr lang="en-US" sz="5400" b="1" dirty="0" smtClean="0"/>
              <a:t>Step-By-Step Process</a:t>
            </a:r>
            <a:endParaRPr lang="en-US" sz="5400" dirty="0" smtClean="0"/>
          </a:p>
        </p:txBody>
      </p:sp>
      <p:graphicFrame>
        <p:nvGraphicFramePr>
          <p:cNvPr id="8" name="Diagram 7"/>
          <p:cNvGraphicFramePr/>
          <p:nvPr/>
        </p:nvGraphicFramePr>
        <p:xfrm>
          <a:off x="2438400" y="2362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715000"/>
            <a:ext cx="1143000" cy="913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304800"/>
            <a:ext cx="64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We help you…</a:t>
            </a:r>
          </a:p>
          <a:p>
            <a:r>
              <a:rPr lang="en-US" sz="5400" b="1" dirty="0" smtClean="0"/>
              <a:t>Select what you want</a:t>
            </a:r>
            <a:endParaRPr lang="en-US" sz="5400" dirty="0" smtClean="0"/>
          </a:p>
        </p:txBody>
      </p:sp>
      <p:pic>
        <p:nvPicPr>
          <p:cNvPr id="9" name="Picture 8" descr="CU-2021-Catalog_HOSA_Page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2209800"/>
            <a:ext cx="3364270" cy="4085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CU-2021-Catalog_HOSA_Page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2209800"/>
            <a:ext cx="3364270" cy="4085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CU-2021-Catalog_HOSA_Page_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20721">
            <a:off x="6149853" y="3664121"/>
            <a:ext cx="2446841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CU-2021-Catalog_HOSA_Page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248508">
            <a:off x="386856" y="2032608"/>
            <a:ext cx="2666116" cy="3237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t4.ftcdn.net/jpg/02/87/79/33/240_F_287793330_21njlVMjuh6gpTfFQCaDeJiozh7l07J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505200"/>
            <a:ext cx="5257799" cy="350520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715000"/>
            <a:ext cx="1143000" cy="913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457200"/>
            <a:ext cx="4876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We send to you a</a:t>
            </a:r>
          </a:p>
          <a:p>
            <a:r>
              <a:rPr lang="en-US" sz="5400" b="1" dirty="0" smtClean="0"/>
              <a:t>….Sizing Box</a:t>
            </a:r>
            <a:endParaRPr lang="en-US" sz="5400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4495800" y="0"/>
            <a:ext cx="4495800" cy="6858000"/>
            <a:chOff x="4495800" y="0"/>
            <a:chExt cx="4495800" cy="6858000"/>
          </a:xfrm>
        </p:grpSpPr>
        <p:pic>
          <p:nvPicPr>
            <p:cNvPr id="8" name="Picture 7" descr="AdobeStock_374417806 (2) [Converted].png"/>
            <p:cNvPicPr>
              <a:picLocks noChangeAspect="1"/>
            </p:cNvPicPr>
            <p:nvPr/>
          </p:nvPicPr>
          <p:blipFill>
            <a:blip r:embed="rId4" cstate="print"/>
            <a:srcRect r="59908" b="48889"/>
            <a:stretch>
              <a:fillRect/>
            </a:stretch>
          </p:blipFill>
          <p:spPr>
            <a:xfrm>
              <a:off x="6553200" y="533400"/>
              <a:ext cx="2438400" cy="4486656"/>
            </a:xfrm>
            <a:prstGeom prst="rect">
              <a:avLst/>
            </a:prstGeom>
          </p:spPr>
        </p:pic>
        <p:pic>
          <p:nvPicPr>
            <p:cNvPr id="9" name="Picture 8" descr="AdobeStock_374417806 (2) [Converted].pn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0" r="59908" b="48889"/>
            <a:stretch>
              <a:fillRect/>
            </a:stretch>
          </p:blipFill>
          <p:spPr>
            <a:xfrm>
              <a:off x="5638800" y="0"/>
              <a:ext cx="1533939" cy="3243072"/>
            </a:xfrm>
            <a:prstGeom prst="rect">
              <a:avLst/>
            </a:prstGeom>
          </p:spPr>
        </p:pic>
        <p:pic>
          <p:nvPicPr>
            <p:cNvPr id="10" name="Picture 9" descr="AdobeStock_374417806 (2) [Converted].pn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96" t="1984" r="59908" b="48889"/>
            <a:stretch>
              <a:fillRect/>
            </a:stretch>
          </p:blipFill>
          <p:spPr>
            <a:xfrm>
              <a:off x="6096000" y="3084576"/>
              <a:ext cx="1905000" cy="3773424"/>
            </a:xfrm>
            <a:prstGeom prst="rect">
              <a:avLst/>
            </a:prstGeom>
          </p:spPr>
        </p:pic>
        <p:pic>
          <p:nvPicPr>
            <p:cNvPr id="11" name="Picture 10" descr="AdobeStock_374417806 (2) [Converted].pn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9908" b="48889"/>
            <a:stretch>
              <a:fillRect/>
            </a:stretch>
          </p:blipFill>
          <p:spPr>
            <a:xfrm>
              <a:off x="4495800" y="2209800"/>
              <a:ext cx="1514061" cy="2785872"/>
            </a:xfrm>
            <a:prstGeom prst="rect">
              <a:avLst/>
            </a:prstGeom>
          </p:spPr>
        </p:pic>
      </p:grpSp>
      <p:sp>
        <p:nvSpPr>
          <p:cNvPr id="12" name="Curved Right Arrow 11"/>
          <p:cNvSpPr/>
          <p:nvPr/>
        </p:nvSpPr>
        <p:spPr>
          <a:xfrm rot="2093243">
            <a:off x="2744137" y="2486897"/>
            <a:ext cx="1447800" cy="1524000"/>
          </a:xfrm>
          <a:prstGeom prst="curvedRightArrow">
            <a:avLst>
              <a:gd name="adj1" fmla="val 20334"/>
              <a:gd name="adj2" fmla="val 47401"/>
              <a:gd name="adj3" fmla="val 25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18288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We offer sizes from XXS to 5X</a:t>
            </a:r>
            <a:endParaRPr lang="en-US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715000"/>
            <a:ext cx="1143000" cy="913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457200"/>
            <a:ext cx="693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We create for you….</a:t>
            </a:r>
          </a:p>
          <a:p>
            <a:r>
              <a:rPr lang="en-US" sz="5400" b="1" dirty="0" smtClean="0"/>
              <a:t>an online portal…just for your school</a:t>
            </a:r>
            <a:endParaRPr lang="en-US" sz="5400" dirty="0" smtClean="0"/>
          </a:p>
        </p:txBody>
      </p:sp>
      <p:pic>
        <p:nvPicPr>
          <p:cNvPr id="21507" name="Picture 3" descr="C:\Users\Michele\Pictures\t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804160"/>
            <a:ext cx="5067300" cy="4053840"/>
          </a:xfrm>
          <a:prstGeom prst="rect">
            <a:avLst/>
          </a:prstGeom>
          <a:noFill/>
        </p:spPr>
      </p:pic>
      <p:pic>
        <p:nvPicPr>
          <p:cNvPr id="8" name="Demo of Portal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rcRect l="1453" t="27821" r="40892" b="20930"/>
          <a:stretch>
            <a:fillRect/>
          </a:stretch>
        </p:blipFill>
        <p:spPr>
          <a:xfrm>
            <a:off x="3429000" y="3200400"/>
            <a:ext cx="4343400" cy="241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dobeStock_229797528.jpeg"/>
          <p:cNvPicPr>
            <a:picLocks noChangeAspect="1"/>
          </p:cNvPicPr>
          <p:nvPr/>
        </p:nvPicPr>
        <p:blipFill>
          <a:blip r:embed="rId2" cstate="print"/>
          <a:srcRect r="16312"/>
          <a:stretch>
            <a:fillRect/>
          </a:stretch>
        </p:blipFill>
        <p:spPr>
          <a:xfrm>
            <a:off x="-76200" y="-152400"/>
            <a:ext cx="9220200" cy="7343522"/>
          </a:xfrm>
          <a:prstGeom prst="rect">
            <a:avLst/>
          </a:prstGeom>
        </p:spPr>
      </p:pic>
      <p:pic>
        <p:nvPicPr>
          <p:cNvPr id="8" name="Picture 7" descr="AdobeStock_229797528.jpeg"/>
          <p:cNvPicPr>
            <a:picLocks noChangeAspect="1"/>
          </p:cNvPicPr>
          <p:nvPr/>
        </p:nvPicPr>
        <p:blipFill>
          <a:blip r:embed="rId2" cstate="print"/>
          <a:srcRect r="16312"/>
          <a:stretch>
            <a:fillRect/>
          </a:stretch>
        </p:blipFill>
        <p:spPr>
          <a:xfrm>
            <a:off x="228600" y="838200"/>
            <a:ext cx="7558193" cy="6019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715000"/>
            <a:ext cx="1143000" cy="913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762000"/>
            <a:ext cx="35814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Then we…</a:t>
            </a:r>
          </a:p>
          <a:p>
            <a:endParaRPr lang="en-US" sz="3600" b="1" dirty="0" smtClean="0">
              <a:solidFill>
                <a:schemeClr val="bg1"/>
              </a:solidFill>
            </a:endParaRPr>
          </a:p>
          <a:p>
            <a:r>
              <a:rPr lang="en-US" sz="5400" b="1" dirty="0" smtClean="0">
                <a:solidFill>
                  <a:schemeClr val="bg1"/>
                </a:solidFill>
              </a:rPr>
              <a:t>Fulfill order &amp; ship to school or directly to students</a:t>
            </a:r>
            <a:r>
              <a:rPr lang="en-US" sz="3600" b="1" dirty="0" smtClean="0">
                <a:solidFill>
                  <a:schemeClr val="bg1"/>
                </a:solidFill>
              </a:rPr>
              <a:t>!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715000"/>
            <a:ext cx="1143000" cy="913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3810000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We adapt the process to work best for you</a:t>
            </a:r>
            <a:endParaRPr lang="en-US" sz="5400" dirty="0" smtClean="0"/>
          </a:p>
        </p:txBody>
      </p:sp>
      <p:pic>
        <p:nvPicPr>
          <p:cNvPr id="24578" name="Picture 2" descr="https://t4.ftcdn.net/jpg/04/16/09/11/240_F_416091191_gIG9m0cHzuXMKS1OsOdkOkdWhQ2WyGa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0"/>
            <a:ext cx="7315200" cy="3011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9506  - model folded hands.jpg"/>
          <p:cNvPicPr>
            <a:picLocks noChangeAspect="1"/>
          </p:cNvPicPr>
          <p:nvPr/>
        </p:nvPicPr>
        <p:blipFill>
          <a:blip r:embed="rId2" cstate="print"/>
          <a:srcRect l="28333" t="12222" r="26667" b="8889"/>
          <a:stretch>
            <a:fillRect/>
          </a:stretch>
        </p:blipFill>
        <p:spPr>
          <a:xfrm>
            <a:off x="5715000" y="228600"/>
            <a:ext cx="3276600" cy="86162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715000"/>
            <a:ext cx="1143000" cy="913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685800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Free set of Teacher Scrubs!</a:t>
            </a:r>
            <a:endParaRPr lang="en-US" sz="5400" dirty="0" smtClean="0"/>
          </a:p>
        </p:txBody>
      </p:sp>
      <p:pic>
        <p:nvPicPr>
          <p:cNvPr id="11" name="Picture 10" descr="AdobeStock_67577814 (1) [Converted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2209800"/>
            <a:ext cx="3962400" cy="2904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038600"/>
            <a:ext cx="3352800" cy="2819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eeruniformslogo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495800"/>
            <a:ext cx="2133600" cy="1704444"/>
          </a:xfrm>
          <a:prstGeom prst="rect">
            <a:avLst/>
          </a:prstGeom>
        </p:spPr>
      </p:pic>
      <p:pic>
        <p:nvPicPr>
          <p:cNvPr id="7" name="Picture 6" descr="Asset 2@2x.png"/>
          <p:cNvPicPr>
            <a:picLocks noChangeAspect="1"/>
          </p:cNvPicPr>
          <p:nvPr/>
        </p:nvPicPr>
        <p:blipFill>
          <a:blip r:embed="rId3" cstate="print"/>
          <a:srcRect l="20370" t="8984" r="12963"/>
          <a:stretch>
            <a:fillRect/>
          </a:stretch>
        </p:blipFill>
        <p:spPr>
          <a:xfrm>
            <a:off x="3352800" y="4572000"/>
            <a:ext cx="2201643" cy="24782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838200"/>
            <a:ext cx="8077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Inclusion, Professionalism &amp; Identity: 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Creating </a:t>
            </a:r>
            <a:r>
              <a:rPr lang="en-US" sz="3600" dirty="0" smtClean="0">
                <a:solidFill>
                  <a:srgbClr val="FF0000"/>
                </a:solidFill>
              </a:rPr>
              <a:t>an A+ Uniform Program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Picture 8" descr="CU-2021-Catalog_HOSA_Page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01853">
            <a:off x="5349027" y="2436763"/>
            <a:ext cx="3083801" cy="39314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36576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2438400"/>
            <a:ext cx="2362200" cy="17978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7600" y="838201"/>
            <a:ext cx="54864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Michael Miller</a:t>
            </a:r>
            <a:endParaRPr lang="en-US" sz="3600" b="1" dirty="0" smtClean="0"/>
          </a:p>
          <a:p>
            <a:pPr algn="ctr"/>
            <a:r>
              <a:rPr lang="en-US" sz="3600" dirty="0" smtClean="0"/>
              <a:t>National Sales Manager</a:t>
            </a:r>
            <a:endParaRPr lang="en-US" sz="3600" dirty="0" smtClean="0"/>
          </a:p>
          <a:p>
            <a:pPr algn="ctr"/>
            <a:r>
              <a:rPr lang="en-US" sz="3200" dirty="0" smtClean="0">
                <a:hlinkClick r:id="rId3"/>
              </a:rPr>
              <a:t>michael@careeruniforms.com</a:t>
            </a:r>
            <a:r>
              <a:rPr lang="en-US" sz="3600" dirty="0" smtClean="0">
                <a:hlinkClick r:id="rId3"/>
              </a:rPr>
              <a:t> </a:t>
            </a:r>
            <a:endParaRPr lang="en-US" sz="3600" dirty="0" smtClean="0"/>
          </a:p>
          <a:p>
            <a:pPr algn="ctr"/>
            <a:endParaRPr lang="en-US" sz="3600" b="1" dirty="0" smtClean="0"/>
          </a:p>
          <a:p>
            <a:pPr algn="ctr"/>
            <a:r>
              <a:rPr lang="en-US" sz="3600" b="1" dirty="0" smtClean="0"/>
              <a:t>Isa </a:t>
            </a:r>
            <a:r>
              <a:rPr lang="en-US" sz="3600" b="1" dirty="0" smtClean="0"/>
              <a:t>Jones</a:t>
            </a:r>
          </a:p>
          <a:p>
            <a:pPr algn="ctr"/>
            <a:r>
              <a:rPr lang="en-US" sz="3600" dirty="0" smtClean="0"/>
              <a:t>Sales</a:t>
            </a:r>
          </a:p>
          <a:p>
            <a:pPr algn="ctr"/>
            <a:r>
              <a:rPr lang="en-US" sz="3200" dirty="0" smtClean="0">
                <a:hlinkClick r:id="rId4"/>
              </a:rPr>
              <a:t>sales@careeruniforms.com</a:t>
            </a:r>
            <a:endParaRPr lang="en-US" sz="3200" dirty="0" smtClean="0"/>
          </a:p>
          <a:p>
            <a:pPr algn="ctr"/>
            <a:endParaRPr lang="en-US" dirty="0" smtClean="0">
              <a:hlinkClick r:id="rId3"/>
            </a:endParaRPr>
          </a:p>
          <a:p>
            <a:pPr algn="ctr"/>
            <a:endParaRPr lang="en-US" sz="3200" b="1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57600" y="4980563"/>
            <a:ext cx="5486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Direct:  713-645-6383</a:t>
            </a:r>
          </a:p>
          <a:p>
            <a:pPr algn="ctr"/>
            <a:r>
              <a:rPr lang="en-US" dirty="0" smtClean="0"/>
              <a:t>3800 Juniper Street – Houston, TX 77087</a:t>
            </a:r>
          </a:p>
          <a:p>
            <a:pPr algn="ctr"/>
            <a:r>
              <a:rPr lang="en-US" sz="4000" dirty="0" smtClean="0"/>
              <a:t>careeruniforms.com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set 2@2x.png"/>
          <p:cNvPicPr>
            <a:picLocks noChangeAspect="1"/>
          </p:cNvPicPr>
          <p:nvPr/>
        </p:nvPicPr>
        <p:blipFill>
          <a:blip r:embed="rId2" cstate="print"/>
          <a:srcRect l="20370" t="8984" r="12963"/>
          <a:stretch>
            <a:fillRect/>
          </a:stretch>
        </p:blipFill>
        <p:spPr>
          <a:xfrm>
            <a:off x="6172200" y="3962400"/>
            <a:ext cx="2743200" cy="3087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715000"/>
            <a:ext cx="1143000" cy="913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1143000"/>
            <a:ext cx="67818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Who we are:</a:t>
            </a:r>
          </a:p>
          <a:p>
            <a:endParaRPr lang="en-US" dirty="0" smtClean="0"/>
          </a:p>
          <a:p>
            <a:pPr marL="274320">
              <a:buFont typeface="Arial" pitchFamily="34" charset="0"/>
              <a:buChar char="•"/>
            </a:pPr>
            <a:r>
              <a:rPr lang="en-US" sz="2800" dirty="0" smtClean="0"/>
              <a:t>Medical Scrubs and Accessories Supplier</a:t>
            </a:r>
          </a:p>
          <a:p>
            <a:pPr marL="274320">
              <a:buFont typeface="Arial" pitchFamily="34" charset="0"/>
              <a:buChar char="•"/>
            </a:pPr>
            <a:r>
              <a:rPr lang="en-US" sz="2800" dirty="0" smtClean="0"/>
              <a:t>Founded by a </a:t>
            </a:r>
            <a:r>
              <a:rPr lang="en-US" sz="2800" b="1" dirty="0" smtClean="0">
                <a:solidFill>
                  <a:srgbClr val="FF0000"/>
                </a:solidFill>
              </a:rPr>
              <a:t>former nurse</a:t>
            </a:r>
          </a:p>
          <a:p>
            <a:pPr marL="274320">
              <a:buFont typeface="Arial" pitchFamily="34" charset="0"/>
              <a:buChar char="•"/>
            </a:pPr>
            <a:r>
              <a:rPr lang="en-US" sz="2800" dirty="0" smtClean="0"/>
              <a:t>In business for over </a:t>
            </a:r>
            <a:r>
              <a:rPr lang="en-US" sz="2800" b="1" dirty="0" smtClean="0">
                <a:solidFill>
                  <a:srgbClr val="FF0000"/>
                </a:solidFill>
              </a:rPr>
              <a:t>30 years</a:t>
            </a:r>
          </a:p>
          <a:p>
            <a:pPr marL="274320">
              <a:buFont typeface="Arial" pitchFamily="34" charset="0"/>
              <a:buChar char="•"/>
            </a:pPr>
            <a:r>
              <a:rPr lang="en-US" sz="2800" dirty="0" smtClean="0"/>
              <a:t>Located in Houston, TX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mage result for CCISD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486400"/>
            <a:ext cx="2133600" cy="111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12192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5943600"/>
            <a:ext cx="699123" cy="5320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457200"/>
            <a:ext cx="525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Who we work with:</a:t>
            </a:r>
          </a:p>
          <a:p>
            <a:endParaRPr lang="en-US" dirty="0" smtClean="0"/>
          </a:p>
        </p:txBody>
      </p:sp>
      <p:pic>
        <p:nvPicPr>
          <p:cNvPr id="1028" name="Picture 4" descr="Downloadable Files | San Jacinto Colle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828800"/>
            <a:ext cx="2514600" cy="895513"/>
          </a:xfrm>
          <a:prstGeom prst="rect">
            <a:avLst/>
          </a:prstGeom>
          <a:noFill/>
        </p:spPr>
      </p:pic>
      <p:pic>
        <p:nvPicPr>
          <p:cNvPr id="1030" name="Picture 6" descr="Our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200400"/>
            <a:ext cx="2952750" cy="883836"/>
          </a:xfrm>
          <a:prstGeom prst="rect">
            <a:avLst/>
          </a:prstGeom>
          <a:noFill/>
        </p:spPr>
      </p:pic>
      <p:pic>
        <p:nvPicPr>
          <p:cNvPr id="1032" name="Picture 8" descr="TSHA | University of Texas Health Science Center at Houst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648200"/>
            <a:ext cx="2667000" cy="870575"/>
          </a:xfrm>
          <a:prstGeom prst="rect">
            <a:avLst/>
          </a:prstGeom>
          <a:noFill/>
        </p:spPr>
      </p:pic>
      <p:pic>
        <p:nvPicPr>
          <p:cNvPr id="1034" name="Picture 10" descr="Cancer Treatment &amp;amp; Cancer Research Hospital | MD Anderson Cancer Cent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4419600"/>
            <a:ext cx="2133600" cy="1039947"/>
          </a:xfrm>
          <a:prstGeom prst="rect">
            <a:avLst/>
          </a:prstGeom>
          <a:noFill/>
        </p:spPr>
      </p:pic>
      <p:pic>
        <p:nvPicPr>
          <p:cNvPr id="1036" name="Picture 12" descr="HCC Coleman College Center for Healthcare Professionals Surve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6400" y="1828800"/>
            <a:ext cx="3317917" cy="923925"/>
          </a:xfrm>
          <a:prstGeom prst="rect">
            <a:avLst/>
          </a:prstGeom>
          <a:noFill/>
        </p:spPr>
      </p:pic>
      <p:pic>
        <p:nvPicPr>
          <p:cNvPr id="1038" name="Picture 14" descr="Southwest Texas Junior Colle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0200" y="3124200"/>
            <a:ext cx="1905000" cy="1152181"/>
          </a:xfrm>
          <a:prstGeom prst="rect">
            <a:avLst/>
          </a:prstGeom>
          <a:noFill/>
        </p:spPr>
      </p:pic>
      <p:sp>
        <p:nvSpPr>
          <p:cNvPr id="1040" name="AutoShape 16" descr="Houston Heart Care – Cardiologist Medical Off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2" name="AutoShape 18" descr="Houston Heart Care – Cardiologist Medical Off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" name="Picture 20" descr="Houston Heart Care – Cardiologist Medical Offic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5715000"/>
            <a:ext cx="2819400" cy="903247"/>
          </a:xfrm>
          <a:prstGeom prst="rect">
            <a:avLst/>
          </a:prstGeom>
          <a:noFill/>
        </p:spPr>
      </p:pic>
      <p:pic>
        <p:nvPicPr>
          <p:cNvPr id="15" name="Picture 14" descr="Debakey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38600" y="2971800"/>
            <a:ext cx="1295400" cy="12272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24400" y="4419600"/>
            <a:ext cx="1288224" cy="127112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19200" y="1371600"/>
            <a:ext cx="76200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562600"/>
            <a:ext cx="9144000" cy="1295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5715000"/>
            <a:ext cx="1143000" cy="913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1100" y="304800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Why are uniforms important to students?</a:t>
            </a:r>
            <a:endParaRPr lang="en-US" sz="5400" dirty="0" smtClean="0"/>
          </a:p>
        </p:txBody>
      </p:sp>
      <p:pic>
        <p:nvPicPr>
          <p:cNvPr id="10" name="Picture 9" descr="AdobeStock_374417806 (2) [Converted]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96" t="2976" r="59908" b="51389"/>
          <a:stretch>
            <a:fillRect/>
          </a:stretch>
        </p:blipFill>
        <p:spPr>
          <a:xfrm>
            <a:off x="3619500" y="1981200"/>
            <a:ext cx="19050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838200"/>
            <a:ext cx="3810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INCLUSION</a:t>
            </a:r>
          </a:p>
          <a:p>
            <a:endParaRPr lang="en-US" sz="3600" b="1" dirty="0" smtClean="0"/>
          </a:p>
          <a:p>
            <a:endParaRPr lang="en-US" sz="3600" b="1" dirty="0" smtClean="0"/>
          </a:p>
          <a:p>
            <a:r>
              <a:rPr lang="en-US" sz="36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A sense of belonging.</a:t>
            </a:r>
          </a:p>
          <a:p>
            <a:endParaRPr lang="en-US" sz="3600" dirty="0" smtClean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A feeling of being part of something bigger than themselves.</a:t>
            </a:r>
            <a:endParaRPr lang="en-US" dirty="0" smtClean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 descr="AdobeStock_76041688.jpeg"/>
          <p:cNvPicPr>
            <a:picLocks noChangeAspect="1"/>
          </p:cNvPicPr>
          <p:nvPr/>
        </p:nvPicPr>
        <p:blipFill>
          <a:blip r:embed="rId2" cstate="print"/>
          <a:srcRect l="24719" r="28090"/>
          <a:stretch>
            <a:fillRect/>
          </a:stretch>
        </p:blipFill>
        <p:spPr>
          <a:xfrm>
            <a:off x="4343400" y="0"/>
            <a:ext cx="4800600" cy="6858000"/>
          </a:xfrm>
          <a:prstGeom prst="rect">
            <a:avLst/>
          </a:prstGeom>
        </p:spPr>
      </p:pic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0" y="5638800"/>
            <a:ext cx="1143000" cy="913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obeStock_165729932.jpeg"/>
          <p:cNvPicPr>
            <a:picLocks noChangeAspect="1"/>
          </p:cNvPicPr>
          <p:nvPr/>
        </p:nvPicPr>
        <p:blipFill>
          <a:blip r:embed="rId2" cstate="print"/>
          <a:srcRect l="33227" t="-115" r="25216" b="-64"/>
          <a:stretch>
            <a:fillRect/>
          </a:stretch>
        </p:blipFill>
        <p:spPr>
          <a:xfrm>
            <a:off x="-228600" y="0"/>
            <a:ext cx="42672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0" y="1143000"/>
            <a:ext cx="4572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PROFESSIONAL &amp; PREPARED</a:t>
            </a:r>
          </a:p>
          <a:p>
            <a:endParaRPr lang="en-US" sz="5400" b="1" dirty="0" smtClean="0"/>
          </a:p>
          <a:p>
            <a:endParaRPr lang="en-US" sz="3600" dirty="0" smtClean="0">
              <a:solidFill>
                <a:srgbClr val="FF0000"/>
              </a:solidFill>
              <a:cs typeface="Times New Roman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cs typeface="Times New Roman" pitchFamily="18" charset="0"/>
              </a:rPr>
              <a:t>Makes them feel the part and ready to assume the role.</a:t>
            </a:r>
          </a:p>
        </p:txBody>
      </p:sp>
      <p:pic>
        <p:nvPicPr>
          <p:cNvPr id="9" name="Picture 8" descr="careeruniforms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5638800"/>
            <a:ext cx="1164341" cy="887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838200"/>
            <a:ext cx="3810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IDENTITY</a:t>
            </a:r>
          </a:p>
          <a:p>
            <a:endParaRPr lang="en-US" sz="3600" b="1" dirty="0" smtClean="0"/>
          </a:p>
          <a:p>
            <a:endParaRPr lang="en-US" sz="3600" b="1" dirty="0" smtClean="0"/>
          </a:p>
          <a:p>
            <a:endParaRPr lang="en-US" sz="3600" b="1" dirty="0" smtClean="0"/>
          </a:p>
          <a:p>
            <a:endParaRPr lang="en-US" sz="3600" b="1" dirty="0" smtClean="0"/>
          </a:p>
          <a:p>
            <a:r>
              <a:rPr lang="en-US" sz="3600" dirty="0" smtClean="0">
                <a:solidFill>
                  <a:srgbClr val="FF0000"/>
                </a:solidFill>
                <a:cs typeface="Times New Roman" pitchFamily="18" charset="0"/>
              </a:rPr>
              <a:t>They can express a big part of who they are</a:t>
            </a:r>
            <a:r>
              <a:rPr lang="en-US" sz="3600" i="1" dirty="0" smtClean="0">
                <a:solidFill>
                  <a:srgbClr val="FF0000"/>
                </a:solidFill>
                <a:cs typeface="Times New Roman" pitchFamily="18" charset="0"/>
              </a:rPr>
              <a:t>…who they dream to become. </a:t>
            </a:r>
          </a:p>
          <a:p>
            <a:endParaRPr lang="en-US" dirty="0" smtClean="0"/>
          </a:p>
        </p:txBody>
      </p:sp>
      <p:pic>
        <p:nvPicPr>
          <p:cNvPr id="8" name="Picture 7" descr="wall mural.jpg"/>
          <p:cNvPicPr>
            <a:picLocks noChangeAspect="1"/>
          </p:cNvPicPr>
          <p:nvPr/>
        </p:nvPicPr>
        <p:blipFill>
          <a:blip r:embed="rId2" cstate="print"/>
          <a:srcRect l="15556" t="4678" r="13333" b="13918"/>
          <a:stretch>
            <a:fillRect/>
          </a:stretch>
        </p:blipFill>
        <p:spPr>
          <a:xfrm>
            <a:off x="4650828" y="0"/>
            <a:ext cx="4493172" cy="6858000"/>
          </a:xfrm>
          <a:prstGeom prst="rect">
            <a:avLst/>
          </a:prstGeom>
        </p:spPr>
      </p:pic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43800" y="5715000"/>
            <a:ext cx="1143000" cy="913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eeruniformslogo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715000"/>
            <a:ext cx="1143000" cy="913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533400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We can help you create a program!</a:t>
            </a:r>
            <a:endParaRPr lang="en-US" sz="5400" dirty="0" smtClean="0"/>
          </a:p>
        </p:txBody>
      </p:sp>
      <p:pic>
        <p:nvPicPr>
          <p:cNvPr id="11" name="Picture 10" descr="9506 Front 4_Hunte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5F5"/>
              </a:clrFrom>
              <a:clrTo>
                <a:srgbClr val="F6F5F5">
                  <a:alpha val="0"/>
                </a:srgbClr>
              </a:clrTo>
            </a:clrChange>
          </a:blip>
          <a:srcRect l="28679" t="7334" r="23689" b="5340"/>
          <a:stretch>
            <a:fillRect/>
          </a:stretch>
        </p:blipFill>
        <p:spPr>
          <a:xfrm>
            <a:off x="7467600" y="2895600"/>
            <a:ext cx="1219200" cy="3352800"/>
          </a:xfrm>
          <a:prstGeom prst="rect">
            <a:avLst/>
          </a:prstGeom>
        </p:spPr>
      </p:pic>
      <p:pic>
        <p:nvPicPr>
          <p:cNvPr id="12" name="Picture 11" descr="9506 Front 4_Khaki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22966" t="7655" r="23448" b="3034"/>
          <a:stretch>
            <a:fillRect/>
          </a:stretch>
        </p:blipFill>
        <p:spPr>
          <a:xfrm>
            <a:off x="6019800" y="2895600"/>
            <a:ext cx="1371600" cy="3429000"/>
          </a:xfrm>
          <a:prstGeom prst="rect">
            <a:avLst/>
          </a:prstGeom>
        </p:spPr>
      </p:pic>
      <p:pic>
        <p:nvPicPr>
          <p:cNvPr id="15" name="Picture 14" descr="9506 Front 4_Purpl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93" t="7655" r="23448" b="3034"/>
          <a:stretch>
            <a:fillRect/>
          </a:stretch>
        </p:blipFill>
        <p:spPr>
          <a:xfrm>
            <a:off x="4800600" y="2895600"/>
            <a:ext cx="1295400" cy="3487616"/>
          </a:xfrm>
          <a:prstGeom prst="rect">
            <a:avLst/>
          </a:prstGeom>
        </p:spPr>
      </p:pic>
      <p:pic>
        <p:nvPicPr>
          <p:cNvPr id="16" name="Picture 15" descr="9506 Front 4_Red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</a:blip>
          <a:srcRect l="22966" t="7655" r="23448" b="3034"/>
          <a:stretch>
            <a:fillRect/>
          </a:stretch>
        </p:blipFill>
        <p:spPr>
          <a:xfrm>
            <a:off x="3352800" y="2971800"/>
            <a:ext cx="1371600" cy="3429000"/>
          </a:xfrm>
          <a:prstGeom prst="rect">
            <a:avLst/>
          </a:prstGeom>
        </p:spPr>
      </p:pic>
      <p:pic>
        <p:nvPicPr>
          <p:cNvPr id="17" name="Picture 16" descr="9506 Front 4_Royal-Blue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29" r="26471"/>
          <a:stretch>
            <a:fillRect/>
          </a:stretch>
        </p:blipFill>
        <p:spPr>
          <a:xfrm>
            <a:off x="1905000" y="2590800"/>
            <a:ext cx="12954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10058</TotalTime>
  <Words>245</Words>
  <Application>Microsoft Office PowerPoint</Application>
  <PresentationFormat>On-screen Show (4:3)</PresentationFormat>
  <Paragraphs>63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Michele</dc:creator>
  <cp:lastModifiedBy>Michele</cp:lastModifiedBy>
  <cp:revision>14</cp:revision>
  <dcterms:created xsi:type="dcterms:W3CDTF">2019-06-18T15:34:37Z</dcterms:created>
  <dcterms:modified xsi:type="dcterms:W3CDTF">2022-05-11T17:32:08Z</dcterms:modified>
</cp:coreProperties>
</file>