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6"/>
  </p:notesMasterIdLst>
  <p:sldIdLst>
    <p:sldId id="256" r:id="rId2"/>
    <p:sldId id="257" r:id="rId3"/>
    <p:sldId id="259" r:id="rId4"/>
    <p:sldId id="265" r:id="rId5"/>
    <p:sldId id="267" r:id="rId6"/>
    <p:sldId id="262" r:id="rId7"/>
    <p:sldId id="263" r:id="rId8"/>
    <p:sldId id="264" r:id="rId9"/>
    <p:sldId id="268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6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A3C14-171C-47D6-9C6C-937BF6A0B959}" v="64" dt="2022-06-30T17:31:09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260" autoAdjust="0"/>
  </p:normalViewPr>
  <p:slideViewPr>
    <p:cSldViewPr snapToGrid="0">
      <p:cViewPr varScale="1">
        <p:scale>
          <a:sx n="83" d="100"/>
          <a:sy n="83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" userId="100c9a311b8bdff6" providerId="LiveId" clId="{ACEA3C14-171C-47D6-9C6C-937BF6A0B959}"/>
    <pc:docChg chg="undo custSel addSld delSld modSld sldOrd modShowInfo">
      <pc:chgData name="Anne" userId="100c9a311b8bdff6" providerId="LiveId" clId="{ACEA3C14-171C-47D6-9C6C-937BF6A0B959}" dt="2022-07-05T19:55:30.327" v="11336"/>
      <pc:docMkLst>
        <pc:docMk/>
      </pc:docMkLst>
      <pc:sldChg chg="addSp delSp modSp mod modTransition delAnim modAnim modNotesTx">
        <pc:chgData name="Anne" userId="100c9a311b8bdff6" providerId="LiveId" clId="{ACEA3C14-171C-47D6-9C6C-937BF6A0B959}" dt="2022-07-05T19:55:30.327" v="11336"/>
        <pc:sldMkLst>
          <pc:docMk/>
          <pc:sldMk cId="3929681761" sldId="256"/>
        </pc:sldMkLst>
        <pc:picChg chg="add del mod">
          <ac:chgData name="Anne" userId="100c9a311b8bdff6" providerId="LiveId" clId="{ACEA3C14-171C-47D6-9C6C-937BF6A0B959}" dt="2022-06-30T21:25:41.854" v="11199"/>
          <ac:picMkLst>
            <pc:docMk/>
            <pc:sldMk cId="3929681761" sldId="256"/>
            <ac:picMk id="4" creationId="{317B33B3-A664-71F0-6C76-8EAF949B508F}"/>
          </ac:picMkLst>
        </pc:picChg>
        <pc:picChg chg="del">
          <ac:chgData name="Anne" userId="100c9a311b8bdff6" providerId="LiveId" clId="{ACEA3C14-171C-47D6-9C6C-937BF6A0B959}" dt="2022-07-01T21:06:39.934" v="11206" actId="478"/>
          <ac:picMkLst>
            <pc:docMk/>
            <pc:sldMk cId="3929681761" sldId="256"/>
            <ac:picMk id="4" creationId="{A9F4DDC6-FDD8-A702-CFF3-30C146851C0E}"/>
          </ac:picMkLst>
        </pc:picChg>
        <pc:picChg chg="add del mod">
          <ac:chgData name="Anne" userId="100c9a311b8bdff6" providerId="LiveId" clId="{ACEA3C14-171C-47D6-9C6C-937BF6A0B959}" dt="2022-07-01T20:53:29.815" v="11204"/>
          <ac:picMkLst>
            <pc:docMk/>
            <pc:sldMk cId="3929681761" sldId="256"/>
            <ac:picMk id="4" creationId="{AD7ADEEB-9154-4B71-8285-1FFE4824D130}"/>
          </ac:picMkLst>
        </pc:picChg>
        <pc:picChg chg="del">
          <ac:chgData name="Anne" userId="100c9a311b8bdff6" providerId="LiveId" clId="{ACEA3C14-171C-47D6-9C6C-937BF6A0B959}" dt="2022-07-01T21:10:23.861" v="11207" actId="478"/>
          <ac:picMkLst>
            <pc:docMk/>
            <pc:sldMk cId="3929681761" sldId="256"/>
            <ac:picMk id="5" creationId="{5E9139AC-94F9-3F27-8F2D-E520E78F115D}"/>
          </ac:picMkLst>
        </pc:picChg>
        <pc:picChg chg="mod">
          <ac:chgData name="Anne" userId="100c9a311b8bdff6" providerId="LiveId" clId="{ACEA3C14-171C-47D6-9C6C-937BF6A0B959}" dt="2022-06-30T21:19:27.546" v="11198"/>
          <ac:picMkLst>
            <pc:docMk/>
            <pc:sldMk cId="3929681761" sldId="256"/>
            <ac:picMk id="5" creationId="{B21E4208-6724-13DD-2D06-E824C49F1C80}"/>
          </ac:picMkLst>
        </pc:picChg>
        <pc:picChg chg="add del mod">
          <ac:chgData name="Anne" userId="100c9a311b8bdff6" providerId="LiveId" clId="{ACEA3C14-171C-47D6-9C6C-937BF6A0B959}" dt="2022-07-01T21:18:50.109" v="11209"/>
          <ac:picMkLst>
            <pc:docMk/>
            <pc:sldMk cId="3929681761" sldId="256"/>
            <ac:picMk id="6" creationId="{297A9FBC-A535-F8E9-BEF1-0615AFCE18EB}"/>
          </ac:picMkLst>
        </pc:picChg>
        <pc:picChg chg="add del mod">
          <ac:chgData name="Anne" userId="100c9a311b8bdff6" providerId="LiveId" clId="{ACEA3C14-171C-47D6-9C6C-937BF6A0B959}" dt="2022-06-30T21:36:46.697" v="11201"/>
          <ac:picMkLst>
            <pc:docMk/>
            <pc:sldMk cId="3929681761" sldId="256"/>
            <ac:picMk id="6" creationId="{7A5D7E0E-B46C-FF93-750F-5C2B86D97B3C}"/>
          </ac:picMkLst>
        </pc:picChg>
        <pc:picChg chg="add del mod">
          <ac:chgData name="Anne" userId="100c9a311b8bdff6" providerId="LiveId" clId="{ACEA3C14-171C-47D6-9C6C-937BF6A0B959}" dt="2022-07-01T21:20:59.179" v="11211"/>
          <ac:picMkLst>
            <pc:docMk/>
            <pc:sldMk cId="3929681761" sldId="256"/>
            <ac:picMk id="7" creationId="{BAC86153-F6AB-9293-E7F7-1DA8DE01470F}"/>
          </ac:picMkLst>
        </pc:picChg>
        <pc:picChg chg="add del mod">
          <ac:chgData name="Anne" userId="100c9a311b8bdff6" providerId="LiveId" clId="{ACEA3C14-171C-47D6-9C6C-937BF6A0B959}" dt="2022-07-01T21:22:53.374" v="11213"/>
          <ac:picMkLst>
            <pc:docMk/>
            <pc:sldMk cId="3929681761" sldId="256"/>
            <ac:picMk id="8" creationId="{54192916-5001-B4CF-00B5-85683987EEBD}"/>
          </ac:picMkLst>
        </pc:picChg>
        <pc:picChg chg="add del mod">
          <ac:chgData name="Anne" userId="100c9a311b8bdff6" providerId="LiveId" clId="{ACEA3C14-171C-47D6-9C6C-937BF6A0B959}" dt="2022-07-01T21:25:04.483" v="11215"/>
          <ac:picMkLst>
            <pc:docMk/>
            <pc:sldMk cId="3929681761" sldId="256"/>
            <ac:picMk id="9" creationId="{5745E799-7A5B-0DEE-D8BA-2159D226525E}"/>
          </ac:picMkLst>
        </pc:picChg>
        <pc:picChg chg="add del mod">
          <ac:chgData name="Anne" userId="100c9a311b8bdff6" providerId="LiveId" clId="{ACEA3C14-171C-47D6-9C6C-937BF6A0B959}" dt="2022-07-01T21:26:21.414" v="11217"/>
          <ac:picMkLst>
            <pc:docMk/>
            <pc:sldMk cId="3929681761" sldId="256"/>
            <ac:picMk id="10" creationId="{1E43D326-3616-EABE-7ADD-729D5E18E8C5}"/>
          </ac:picMkLst>
        </pc:picChg>
        <pc:picChg chg="add del mod">
          <ac:chgData name="Anne" userId="100c9a311b8bdff6" providerId="LiveId" clId="{ACEA3C14-171C-47D6-9C6C-937BF6A0B959}" dt="2022-07-01T21:27:41.296" v="11219"/>
          <ac:picMkLst>
            <pc:docMk/>
            <pc:sldMk cId="3929681761" sldId="256"/>
            <ac:picMk id="11" creationId="{C9862E67-70C8-8895-EBF9-F1B0162E752E}"/>
          </ac:picMkLst>
        </pc:picChg>
        <pc:picChg chg="add del mod">
          <ac:chgData name="Anne" userId="100c9a311b8bdff6" providerId="LiveId" clId="{ACEA3C14-171C-47D6-9C6C-937BF6A0B959}" dt="2022-07-01T21:36:04.924" v="11221"/>
          <ac:picMkLst>
            <pc:docMk/>
            <pc:sldMk cId="3929681761" sldId="256"/>
            <ac:picMk id="12" creationId="{540EFE81-7792-BF28-607F-73F302DE5358}"/>
          </ac:picMkLst>
        </pc:picChg>
        <pc:picChg chg="add del mod">
          <ac:chgData name="Anne" userId="100c9a311b8bdff6" providerId="LiveId" clId="{ACEA3C14-171C-47D6-9C6C-937BF6A0B959}" dt="2022-07-01T21:37:58.615" v="11223"/>
          <ac:picMkLst>
            <pc:docMk/>
            <pc:sldMk cId="3929681761" sldId="256"/>
            <ac:picMk id="13" creationId="{D56C83E1-E7BE-DF3C-C8FD-33BCCBFD851F}"/>
          </ac:picMkLst>
        </pc:picChg>
        <pc:picChg chg="add del mod">
          <ac:chgData name="Anne" userId="100c9a311b8bdff6" providerId="LiveId" clId="{ACEA3C14-171C-47D6-9C6C-937BF6A0B959}" dt="2022-07-01T21:41:01.042" v="11225"/>
          <ac:picMkLst>
            <pc:docMk/>
            <pc:sldMk cId="3929681761" sldId="256"/>
            <ac:picMk id="14" creationId="{C09B45B2-422A-EEE2-22AC-83C3B4C95D97}"/>
          </ac:picMkLst>
        </pc:picChg>
        <pc:picChg chg="add del mod">
          <ac:chgData name="Anne" userId="100c9a311b8bdff6" providerId="LiveId" clId="{ACEA3C14-171C-47D6-9C6C-937BF6A0B959}" dt="2022-07-01T21:41:44.780" v="11227"/>
          <ac:picMkLst>
            <pc:docMk/>
            <pc:sldMk cId="3929681761" sldId="256"/>
            <ac:picMk id="15" creationId="{0973D45F-DA5F-D2EB-6882-599437E380EA}"/>
          </ac:picMkLst>
        </pc:picChg>
        <pc:picChg chg="add del mod">
          <ac:chgData name="Anne" userId="100c9a311b8bdff6" providerId="LiveId" clId="{ACEA3C14-171C-47D6-9C6C-937BF6A0B959}" dt="2022-07-01T21:44:06.915" v="11229"/>
          <ac:picMkLst>
            <pc:docMk/>
            <pc:sldMk cId="3929681761" sldId="256"/>
            <ac:picMk id="16" creationId="{1B7B71E8-F130-817B-6730-9B66DDE880B4}"/>
          </ac:picMkLst>
        </pc:picChg>
        <pc:picChg chg="add del mod">
          <ac:chgData name="Anne" userId="100c9a311b8bdff6" providerId="LiveId" clId="{ACEA3C14-171C-47D6-9C6C-937BF6A0B959}" dt="2022-07-01T21:45:46.954" v="11231"/>
          <ac:picMkLst>
            <pc:docMk/>
            <pc:sldMk cId="3929681761" sldId="256"/>
            <ac:picMk id="17" creationId="{74E18170-BE80-4620-9206-F5F9E8077920}"/>
          </ac:picMkLst>
        </pc:picChg>
        <pc:picChg chg="add del mod">
          <ac:chgData name="Anne" userId="100c9a311b8bdff6" providerId="LiveId" clId="{ACEA3C14-171C-47D6-9C6C-937BF6A0B959}" dt="2022-07-05T17:52:00.363" v="11259"/>
          <ac:picMkLst>
            <pc:docMk/>
            <pc:sldMk cId="3929681761" sldId="256"/>
            <ac:picMk id="18" creationId="{DB2F9176-47EC-2D87-B20D-7317E651BD48}"/>
          </ac:picMkLst>
        </pc:picChg>
        <pc:picChg chg="add del mod">
          <ac:chgData name="Anne" userId="100c9a311b8bdff6" providerId="LiveId" clId="{ACEA3C14-171C-47D6-9C6C-937BF6A0B959}" dt="2022-07-05T17:53:07.521" v="11261"/>
          <ac:picMkLst>
            <pc:docMk/>
            <pc:sldMk cId="3929681761" sldId="256"/>
            <ac:picMk id="19" creationId="{874EAAED-206E-CC0A-55F1-4E5D5341D1AE}"/>
          </ac:picMkLst>
        </pc:picChg>
        <pc:picChg chg="add mod">
          <ac:chgData name="Anne" userId="100c9a311b8bdff6" providerId="LiveId" clId="{ACEA3C14-171C-47D6-9C6C-937BF6A0B959}" dt="2022-07-05T17:53:39.085" v="11262"/>
          <ac:picMkLst>
            <pc:docMk/>
            <pc:sldMk cId="3929681761" sldId="256"/>
            <ac:picMk id="20" creationId="{195FDF15-0BE3-E8B4-ECD3-CA49E4A35B4D}"/>
          </ac:picMkLst>
        </pc:picChg>
      </pc:sldChg>
      <pc:sldChg chg="addSp delSp modSp mod modTransition modAnim modNotesTx">
        <pc:chgData name="Anne" userId="100c9a311b8bdff6" providerId="LiveId" clId="{ACEA3C14-171C-47D6-9C6C-937BF6A0B959}" dt="2022-07-05T19:51:12.931" v="11329"/>
        <pc:sldMkLst>
          <pc:docMk/>
          <pc:sldMk cId="567176383" sldId="257"/>
        </pc:sldMkLst>
        <pc:spChg chg="mod">
          <ac:chgData name="Anne" userId="100c9a311b8bdff6" providerId="LiveId" clId="{ACEA3C14-171C-47D6-9C6C-937BF6A0B959}" dt="2022-06-30T17:21:49.066" v="6937" actId="1076"/>
          <ac:spMkLst>
            <pc:docMk/>
            <pc:sldMk cId="567176383" sldId="257"/>
            <ac:spMk id="4" creationId="{97FD8A48-6091-B613-3C2E-0ABAB1E777B3}"/>
          </ac:spMkLst>
        </pc:spChg>
        <pc:spChg chg="del">
          <ac:chgData name="Anne" userId="100c9a311b8bdff6" providerId="LiveId" clId="{ACEA3C14-171C-47D6-9C6C-937BF6A0B959}" dt="2022-05-09T23:47:33.207" v="69"/>
          <ac:spMkLst>
            <pc:docMk/>
            <pc:sldMk cId="567176383" sldId="257"/>
            <ac:spMk id="5" creationId="{6B4282C0-8BA4-F662-A5B2-B512A7C4DF5C}"/>
          </ac:spMkLst>
        </pc:spChg>
        <pc:spChg chg="mod">
          <ac:chgData name="Anne" userId="100c9a311b8bdff6" providerId="LiveId" clId="{ACEA3C14-171C-47D6-9C6C-937BF6A0B959}" dt="2022-06-27T18:00:07.792" v="2980" actId="1076"/>
          <ac:spMkLst>
            <pc:docMk/>
            <pc:sldMk cId="567176383" sldId="257"/>
            <ac:spMk id="6" creationId="{D8DE1080-FA3B-96B2-68EF-59477DF6FE77}"/>
          </ac:spMkLst>
        </pc:spChg>
        <pc:spChg chg="mod">
          <ac:chgData name="Anne" userId="100c9a311b8bdff6" providerId="LiveId" clId="{ACEA3C14-171C-47D6-9C6C-937BF6A0B959}" dt="2022-06-27T18:00:12.499" v="2981" actId="1076"/>
          <ac:spMkLst>
            <pc:docMk/>
            <pc:sldMk cId="567176383" sldId="257"/>
            <ac:spMk id="7" creationId="{8F0F9B33-163B-19B4-5E83-0F112D42C4CE}"/>
          </ac:spMkLst>
        </pc:spChg>
        <pc:spChg chg="mod">
          <ac:chgData name="Anne" userId="100c9a311b8bdff6" providerId="LiveId" clId="{ACEA3C14-171C-47D6-9C6C-937BF6A0B959}" dt="2022-06-27T18:00:16.721" v="2982" actId="1076"/>
          <ac:spMkLst>
            <pc:docMk/>
            <pc:sldMk cId="567176383" sldId="257"/>
            <ac:spMk id="8" creationId="{087C9352-A589-F7E5-477F-2027CCEBD37C}"/>
          </ac:spMkLst>
        </pc:spChg>
        <pc:spChg chg="add del mod">
          <ac:chgData name="Anne" userId="100c9a311b8bdff6" providerId="LiveId" clId="{ACEA3C14-171C-47D6-9C6C-937BF6A0B959}" dt="2022-06-27T18:00:29.117" v="2984"/>
          <ac:spMkLst>
            <pc:docMk/>
            <pc:sldMk cId="567176383" sldId="257"/>
            <ac:spMk id="9" creationId="{F5AC223B-6A9E-5A90-5245-BF61511B2251}"/>
          </ac:spMkLst>
        </pc:spChg>
        <pc:spChg chg="add mod">
          <ac:chgData name="Anne" userId="100c9a311b8bdff6" providerId="LiveId" clId="{ACEA3C14-171C-47D6-9C6C-937BF6A0B959}" dt="2022-05-10T15:42:21.863" v="681" actId="1076"/>
          <ac:spMkLst>
            <pc:docMk/>
            <pc:sldMk cId="567176383" sldId="257"/>
            <ac:spMk id="10" creationId="{64D43B5B-08E9-10E3-0050-5F606EA3EBDD}"/>
          </ac:spMkLst>
        </pc:spChg>
        <pc:picChg chg="add del mod">
          <ac:chgData name="Anne" userId="100c9a311b8bdff6" providerId="LiveId" clId="{ACEA3C14-171C-47D6-9C6C-937BF6A0B959}" dt="2022-07-01T21:48:52.865" v="11234"/>
          <ac:picMkLst>
            <pc:docMk/>
            <pc:sldMk cId="567176383" sldId="257"/>
            <ac:picMk id="2" creationId="{B78D737A-9D8E-73B1-AAB4-7E127A836A99}"/>
          </ac:picMkLst>
        </pc:picChg>
        <pc:picChg chg="mod">
          <ac:chgData name="Anne" userId="100c9a311b8bdff6" providerId="LiveId" clId="{ACEA3C14-171C-47D6-9C6C-937BF6A0B959}" dt="2022-06-27T17:59:57.422" v="2979" actId="1076"/>
          <ac:picMkLst>
            <pc:docMk/>
            <pc:sldMk cId="567176383" sldId="257"/>
            <ac:picMk id="3" creationId="{7ACFF1FD-1A4B-40BD-8C7E-C2B5F091AA91}"/>
          </ac:picMkLst>
        </pc:picChg>
        <pc:picChg chg="add del mod">
          <ac:chgData name="Anne" userId="100c9a311b8bdff6" providerId="LiveId" clId="{ACEA3C14-171C-47D6-9C6C-937BF6A0B959}" dt="2022-07-01T21:50:53.377" v="11236"/>
          <ac:picMkLst>
            <pc:docMk/>
            <pc:sldMk cId="567176383" sldId="257"/>
            <ac:picMk id="5" creationId="{1353BCAF-1361-5729-5194-18384F18399C}"/>
          </ac:picMkLst>
        </pc:picChg>
        <pc:picChg chg="add del mod">
          <ac:chgData name="Anne" userId="100c9a311b8bdff6" providerId="LiveId" clId="{ACEA3C14-171C-47D6-9C6C-937BF6A0B959}" dt="2022-07-05T17:57:39.129" v="11264"/>
          <ac:picMkLst>
            <pc:docMk/>
            <pc:sldMk cId="567176383" sldId="257"/>
            <ac:picMk id="9" creationId="{C23CE49C-FFE5-DFEB-8F89-C31C96D61A39}"/>
          </ac:picMkLst>
        </pc:picChg>
        <pc:picChg chg="add mod">
          <ac:chgData name="Anne" userId="100c9a311b8bdff6" providerId="LiveId" clId="{ACEA3C14-171C-47D6-9C6C-937BF6A0B959}" dt="2022-07-05T17:59:08.277" v="11265"/>
          <ac:picMkLst>
            <pc:docMk/>
            <pc:sldMk cId="567176383" sldId="257"/>
            <ac:picMk id="11" creationId="{CFF3DC00-E047-44A3-E156-4D0416A19231}"/>
          </ac:picMkLst>
        </pc:picChg>
      </pc:sldChg>
      <pc:sldChg chg="addSp modSp new del mod">
        <pc:chgData name="Anne" userId="100c9a311b8bdff6" providerId="LiveId" clId="{ACEA3C14-171C-47D6-9C6C-937BF6A0B959}" dt="2022-05-09T23:58:32.634" v="224" actId="2696"/>
        <pc:sldMkLst>
          <pc:docMk/>
          <pc:sldMk cId="3779048979" sldId="258"/>
        </pc:sldMkLst>
        <pc:spChg chg="mod">
          <ac:chgData name="Anne" userId="100c9a311b8bdff6" providerId="LiveId" clId="{ACEA3C14-171C-47D6-9C6C-937BF6A0B959}" dt="2022-05-09T23:48:31.955" v="103" actId="122"/>
          <ac:spMkLst>
            <pc:docMk/>
            <pc:sldMk cId="3779048979" sldId="258"/>
            <ac:spMk id="2" creationId="{ED35F8FC-27AF-D375-960C-895CC5E5B75F}"/>
          </ac:spMkLst>
        </pc:spChg>
        <pc:spChg chg="mod">
          <ac:chgData name="Anne" userId="100c9a311b8bdff6" providerId="LiveId" clId="{ACEA3C14-171C-47D6-9C6C-937BF6A0B959}" dt="2022-05-09T23:55:18.295" v="176" actId="14100"/>
          <ac:spMkLst>
            <pc:docMk/>
            <pc:sldMk cId="3779048979" sldId="258"/>
            <ac:spMk id="3" creationId="{D22E9455-F119-27FB-09B1-3DEFAD110FB0}"/>
          </ac:spMkLst>
        </pc:spChg>
        <pc:spChg chg="mod">
          <ac:chgData name="Anne" userId="100c9a311b8bdff6" providerId="LiveId" clId="{ACEA3C14-171C-47D6-9C6C-937BF6A0B959}" dt="2022-05-09T23:52:52.131" v="166" actId="20577"/>
          <ac:spMkLst>
            <pc:docMk/>
            <pc:sldMk cId="3779048979" sldId="258"/>
            <ac:spMk id="4" creationId="{43AF9607-F076-75AD-5B22-0BCEDC396BDF}"/>
          </ac:spMkLst>
        </pc:spChg>
        <pc:picChg chg="add mod">
          <ac:chgData name="Anne" userId="100c9a311b8bdff6" providerId="LiveId" clId="{ACEA3C14-171C-47D6-9C6C-937BF6A0B959}" dt="2022-05-09T23:52:43.534" v="164" actId="1076"/>
          <ac:picMkLst>
            <pc:docMk/>
            <pc:sldMk cId="3779048979" sldId="258"/>
            <ac:picMk id="6" creationId="{3A4EFAEE-6836-5521-183B-D42A7ABC6307}"/>
          </ac:picMkLst>
        </pc:picChg>
        <pc:picChg chg="add mod">
          <ac:chgData name="Anne" userId="100c9a311b8bdff6" providerId="LiveId" clId="{ACEA3C14-171C-47D6-9C6C-937BF6A0B959}" dt="2022-05-09T23:57:48.309" v="220" actId="1076"/>
          <ac:picMkLst>
            <pc:docMk/>
            <pc:sldMk cId="3779048979" sldId="258"/>
            <ac:picMk id="8" creationId="{BB27C9AD-F35E-9E63-C5DE-22034E355967}"/>
          </ac:picMkLst>
        </pc:picChg>
      </pc:sldChg>
      <pc:sldChg chg="addSp delSp modSp new add del mod modTransition modNotesTx">
        <pc:chgData name="Anne" userId="100c9a311b8bdff6" providerId="LiveId" clId="{ACEA3C14-171C-47D6-9C6C-937BF6A0B959}" dt="2022-07-05T18:05:30.129" v="11266"/>
        <pc:sldMkLst>
          <pc:docMk/>
          <pc:sldMk cId="4060120311" sldId="259"/>
        </pc:sldMkLst>
        <pc:spChg chg="mod">
          <ac:chgData name="Anne" userId="100c9a311b8bdff6" providerId="LiveId" clId="{ACEA3C14-171C-47D6-9C6C-937BF6A0B959}" dt="2022-06-30T17:22:37.968" v="6955" actId="20577"/>
          <ac:spMkLst>
            <pc:docMk/>
            <pc:sldMk cId="4060120311" sldId="259"/>
            <ac:spMk id="2" creationId="{4D246E2E-DA78-E71D-216E-EC1560FB1629}"/>
          </ac:spMkLst>
        </pc:spChg>
        <pc:spChg chg="mod">
          <ac:chgData name="Anne" userId="100c9a311b8bdff6" providerId="LiveId" clId="{ACEA3C14-171C-47D6-9C6C-937BF6A0B959}" dt="2022-05-10T16:45:53.245" v="759" actId="403"/>
          <ac:spMkLst>
            <pc:docMk/>
            <pc:sldMk cId="4060120311" sldId="259"/>
            <ac:spMk id="3" creationId="{494F91B1-E26C-D861-A80A-DEE0A70393C5}"/>
          </ac:spMkLst>
        </pc:spChg>
        <pc:spChg chg="del">
          <ac:chgData name="Anne" userId="100c9a311b8bdff6" providerId="LiveId" clId="{ACEA3C14-171C-47D6-9C6C-937BF6A0B959}" dt="2022-05-09T23:57:16.147" v="199"/>
          <ac:spMkLst>
            <pc:docMk/>
            <pc:sldMk cId="4060120311" sldId="259"/>
            <ac:spMk id="4" creationId="{330987A4-9969-9E41-917B-F1CBC3AB128E}"/>
          </ac:spMkLst>
        </pc:spChg>
        <pc:spChg chg="mod">
          <ac:chgData name="Anne" userId="100c9a311b8bdff6" providerId="LiveId" clId="{ACEA3C14-171C-47D6-9C6C-937BF6A0B959}" dt="2022-05-10T16:45:19.904" v="753" actId="14100"/>
          <ac:spMkLst>
            <pc:docMk/>
            <pc:sldMk cId="4060120311" sldId="259"/>
            <ac:spMk id="5" creationId="{6806EC9A-B2D9-CFB0-FC12-39742CBC8977}"/>
          </ac:spMkLst>
        </pc:spChg>
        <pc:spChg chg="del">
          <ac:chgData name="Anne" userId="100c9a311b8bdff6" providerId="LiveId" clId="{ACEA3C14-171C-47D6-9C6C-937BF6A0B959}" dt="2022-05-09T23:57:56.518" v="221"/>
          <ac:spMkLst>
            <pc:docMk/>
            <pc:sldMk cId="4060120311" sldId="259"/>
            <ac:spMk id="6" creationId="{FC87AEDE-755B-FCE1-3B1A-77E5A9289CB1}"/>
          </ac:spMkLst>
        </pc:spChg>
        <pc:picChg chg="add mod">
          <ac:chgData name="Anne" userId="100c9a311b8bdff6" providerId="LiveId" clId="{ACEA3C14-171C-47D6-9C6C-937BF6A0B959}" dt="2022-07-05T18:05:30.129" v="11266"/>
          <ac:picMkLst>
            <pc:docMk/>
            <pc:sldMk cId="4060120311" sldId="259"/>
            <ac:picMk id="4" creationId="{2552AB53-27FB-E31A-A939-0B4DD74FB104}"/>
          </ac:picMkLst>
        </pc:picChg>
        <pc:picChg chg="add mod">
          <ac:chgData name="Anne" userId="100c9a311b8bdff6" providerId="LiveId" clId="{ACEA3C14-171C-47D6-9C6C-937BF6A0B959}" dt="2022-05-10T16:43:52.544" v="687" actId="14100"/>
          <ac:picMkLst>
            <pc:docMk/>
            <pc:sldMk cId="4060120311" sldId="259"/>
            <ac:picMk id="7" creationId="{457477B1-E6D8-9896-382B-FD194F4CABAE}"/>
          </ac:picMkLst>
        </pc:picChg>
        <pc:picChg chg="add mod">
          <ac:chgData name="Anne" userId="100c9a311b8bdff6" providerId="LiveId" clId="{ACEA3C14-171C-47D6-9C6C-937BF6A0B959}" dt="2022-05-10T16:44:08.459" v="689" actId="14100"/>
          <ac:picMkLst>
            <pc:docMk/>
            <pc:sldMk cId="4060120311" sldId="259"/>
            <ac:picMk id="8" creationId="{F4A08B36-7E17-E352-D6A8-A2B30A9DBA80}"/>
          </ac:picMkLst>
        </pc:picChg>
      </pc:sldChg>
      <pc:sldChg chg="addSp modSp new del mod">
        <pc:chgData name="Anne" userId="100c9a311b8bdff6" providerId="LiveId" clId="{ACEA3C14-171C-47D6-9C6C-937BF6A0B959}" dt="2022-05-10T14:47:42.633" v="368" actId="2696"/>
        <pc:sldMkLst>
          <pc:docMk/>
          <pc:sldMk cId="521233178" sldId="260"/>
        </pc:sldMkLst>
        <pc:spChg chg="add mod">
          <ac:chgData name="Anne" userId="100c9a311b8bdff6" providerId="LiveId" clId="{ACEA3C14-171C-47D6-9C6C-937BF6A0B959}" dt="2022-05-09T23:59:38.413" v="250" actId="20577"/>
          <ac:spMkLst>
            <pc:docMk/>
            <pc:sldMk cId="521233178" sldId="260"/>
            <ac:spMk id="2" creationId="{7D1731EA-8765-0B21-FA72-01C6C940098A}"/>
          </ac:spMkLst>
        </pc:spChg>
      </pc:sldChg>
      <pc:sldChg chg="addSp delSp modSp new mod ord modTransition setBg">
        <pc:chgData name="Anne" userId="100c9a311b8bdff6" providerId="LiveId" clId="{ACEA3C14-171C-47D6-9C6C-937BF6A0B959}" dt="2022-07-05T18:56:23.125" v="11310"/>
        <pc:sldMkLst>
          <pc:docMk/>
          <pc:sldMk cId="1560981569" sldId="261"/>
        </pc:sldMkLst>
        <pc:spChg chg="mod or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2" creationId="{FCD76D7A-0565-E06A-832B-318F6027B899}"/>
          </ac:spMkLst>
        </pc:spChg>
        <pc:spChg chg="del">
          <ac:chgData name="Anne" userId="100c9a311b8bdff6" providerId="LiveId" clId="{ACEA3C14-171C-47D6-9C6C-937BF6A0B959}" dt="2022-05-10T14:51:44.857" v="369" actId="22"/>
          <ac:spMkLst>
            <pc:docMk/>
            <pc:sldMk cId="1560981569" sldId="261"/>
            <ac:spMk id="3" creationId="{5D02AF4B-C7D1-C44A-C6F4-DBEBC5922CB6}"/>
          </ac:spMkLst>
        </pc:spChg>
        <pc:spChg chg="mo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4" creationId="{39910CF1-79BB-73D0-B6B1-8F296B906FC6}"/>
          </ac:spMkLst>
        </pc:spChg>
        <pc:spChg chg="ad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11" creationId="{A6EF5A53-0A64-4CA5-B9C7-1CB97CB5CF1C}"/>
          </ac:spMkLst>
        </pc:spChg>
        <pc:spChg chg="ad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13" creationId="{34ABFBEA-4EB0-4D02-A2C0-1733CD3D6F12}"/>
          </ac:spMkLst>
        </pc:spChg>
        <pc:spChg chg="ad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15" creationId="{19E083F6-57F4-487B-A766-EA0462B1EED8}"/>
          </ac:spMkLst>
        </pc:spChg>
        <pc:spChg chg="ad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17" creationId="{987A0FBA-CC04-4256-A8EB-BB3C543E989C}"/>
          </ac:spMkLst>
        </pc:spChg>
        <pc:spChg chg="ad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19" creationId="{C75CD783-E708-4711-B23C-5B7B72A3D8F0}"/>
          </ac:spMkLst>
        </pc:spChg>
        <pc:spChg chg="add">
          <ac:chgData name="Anne" userId="100c9a311b8bdff6" providerId="LiveId" clId="{ACEA3C14-171C-47D6-9C6C-937BF6A0B959}" dt="2022-05-10T14:52:12.513" v="371" actId="26606"/>
          <ac:spMkLst>
            <pc:docMk/>
            <pc:sldMk cId="1560981569" sldId="261"/>
            <ac:spMk id="21" creationId="{E633B38B-B87A-4288-A20F-0223A6C27A5A}"/>
          </ac:spMkLst>
        </pc:spChg>
        <pc:picChg chg="add mod">
          <ac:chgData name="Anne" userId="100c9a311b8bdff6" providerId="LiveId" clId="{ACEA3C14-171C-47D6-9C6C-937BF6A0B959}" dt="2022-07-05T18:56:23.125" v="11310"/>
          <ac:picMkLst>
            <pc:docMk/>
            <pc:sldMk cId="1560981569" sldId="261"/>
            <ac:picMk id="3" creationId="{D3CF547A-2D6A-757D-5CBE-7A1A768B5E43}"/>
          </ac:picMkLst>
        </pc:picChg>
        <pc:picChg chg="add mod ord modCrop">
          <ac:chgData name="Anne" userId="100c9a311b8bdff6" providerId="LiveId" clId="{ACEA3C14-171C-47D6-9C6C-937BF6A0B959}" dt="2022-05-10T14:52:24.514" v="372" actId="14100"/>
          <ac:picMkLst>
            <pc:docMk/>
            <pc:sldMk cId="1560981569" sldId="261"/>
            <ac:picMk id="6" creationId="{8900FAE4-0044-49A4-17D6-775EB6BD61DA}"/>
          </ac:picMkLst>
        </pc:picChg>
      </pc:sldChg>
      <pc:sldChg chg="addSp delSp modSp new mod modTransition modNotesTx">
        <pc:chgData name="Anne" userId="100c9a311b8bdff6" providerId="LiveId" clId="{ACEA3C14-171C-47D6-9C6C-937BF6A0B959}" dt="2022-07-05T18:20:18.099" v="11273"/>
        <pc:sldMkLst>
          <pc:docMk/>
          <pc:sldMk cId="3782654039" sldId="262"/>
        </pc:sldMkLst>
        <pc:spChg chg="add mod">
          <ac:chgData name="Anne" userId="100c9a311b8bdff6" providerId="LiveId" clId="{ACEA3C14-171C-47D6-9C6C-937BF6A0B959}" dt="2022-05-10T14:56:20.616" v="411" actId="122"/>
          <ac:spMkLst>
            <pc:docMk/>
            <pc:sldMk cId="3782654039" sldId="262"/>
            <ac:spMk id="8" creationId="{F4B76C6B-CDF0-97AF-DA5F-9C04063DD305}"/>
          </ac:spMkLst>
        </pc:spChg>
        <pc:spChg chg="add mod">
          <ac:chgData name="Anne" userId="100c9a311b8bdff6" providerId="LiveId" clId="{ACEA3C14-171C-47D6-9C6C-937BF6A0B959}" dt="2022-05-10T14:58:55.760" v="455" actId="122"/>
          <ac:spMkLst>
            <pc:docMk/>
            <pc:sldMk cId="3782654039" sldId="262"/>
            <ac:spMk id="13" creationId="{0205060E-7F01-4BF9-1429-F9F199EFBB3A}"/>
          </ac:spMkLst>
        </pc:spChg>
        <pc:spChg chg="add mod">
          <ac:chgData name="Anne" userId="100c9a311b8bdff6" providerId="LiveId" clId="{ACEA3C14-171C-47D6-9C6C-937BF6A0B959}" dt="2022-05-10T15:00:01.374" v="484" actId="122"/>
          <ac:spMkLst>
            <pc:docMk/>
            <pc:sldMk cId="3782654039" sldId="262"/>
            <ac:spMk id="17" creationId="{577363CE-A702-7255-5234-F52AE412C29B}"/>
          </ac:spMkLst>
        </pc:spChg>
        <pc:picChg chg="add mod">
          <ac:chgData name="Anne" userId="100c9a311b8bdff6" providerId="LiveId" clId="{ACEA3C14-171C-47D6-9C6C-937BF6A0B959}" dt="2022-07-05T18:20:18.099" v="11273"/>
          <ac:picMkLst>
            <pc:docMk/>
            <pc:sldMk cId="3782654039" sldId="262"/>
            <ac:picMk id="2" creationId="{57C95051-8089-1F6C-4936-203611B251C0}"/>
          </ac:picMkLst>
        </pc:picChg>
        <pc:picChg chg="add mod">
          <ac:chgData name="Anne" userId="100c9a311b8bdff6" providerId="LiveId" clId="{ACEA3C14-171C-47D6-9C6C-937BF6A0B959}" dt="2022-05-10T14:54:25.657" v="375" actId="1076"/>
          <ac:picMkLst>
            <pc:docMk/>
            <pc:sldMk cId="3782654039" sldId="262"/>
            <ac:picMk id="3" creationId="{5BD49E0C-CEEF-A459-475A-5C565068D785}"/>
          </ac:picMkLst>
        </pc:picChg>
        <pc:picChg chg="add del mod">
          <ac:chgData name="Anne" userId="100c9a311b8bdff6" providerId="LiveId" clId="{ACEA3C14-171C-47D6-9C6C-937BF6A0B959}" dt="2022-05-10T14:57:49.520" v="425"/>
          <ac:picMkLst>
            <pc:docMk/>
            <pc:sldMk cId="3782654039" sldId="262"/>
            <ac:picMk id="10" creationId="{499862E4-BC08-B4EA-554E-0233612C8CC7}"/>
          </ac:picMkLst>
        </pc:picChg>
        <pc:cxnChg chg="add del">
          <ac:chgData name="Anne" userId="100c9a311b8bdff6" providerId="LiveId" clId="{ACEA3C14-171C-47D6-9C6C-937BF6A0B959}" dt="2022-05-10T14:55:04.357" v="377" actId="11529"/>
          <ac:cxnSpMkLst>
            <pc:docMk/>
            <pc:sldMk cId="3782654039" sldId="262"/>
            <ac:cxnSpMk id="5" creationId="{DDD86ED2-8B8E-322D-3590-6D28245BE6C0}"/>
          </ac:cxnSpMkLst>
        </pc:cxnChg>
        <pc:cxnChg chg="add mod">
          <ac:chgData name="Anne" userId="100c9a311b8bdff6" providerId="LiveId" clId="{ACEA3C14-171C-47D6-9C6C-937BF6A0B959}" dt="2022-05-10T15:00:23.580" v="485" actId="14100"/>
          <ac:cxnSpMkLst>
            <pc:docMk/>
            <pc:sldMk cId="3782654039" sldId="262"/>
            <ac:cxnSpMk id="7" creationId="{6F762019-434A-CB19-8CC8-370ED89BD9D7}"/>
          </ac:cxnSpMkLst>
        </pc:cxnChg>
        <pc:cxnChg chg="add mod">
          <ac:chgData name="Anne" userId="100c9a311b8bdff6" providerId="LiveId" clId="{ACEA3C14-171C-47D6-9C6C-937BF6A0B959}" dt="2022-05-10T15:00:32.648" v="486" actId="14100"/>
          <ac:cxnSpMkLst>
            <pc:docMk/>
            <pc:sldMk cId="3782654039" sldId="262"/>
            <ac:cxnSpMk id="12" creationId="{326813A5-27ED-DFB1-4E82-25117EDFCAE3}"/>
          </ac:cxnSpMkLst>
        </pc:cxnChg>
        <pc:cxnChg chg="add mod">
          <ac:chgData name="Anne" userId="100c9a311b8bdff6" providerId="LiveId" clId="{ACEA3C14-171C-47D6-9C6C-937BF6A0B959}" dt="2022-05-10T15:00:37.332" v="487" actId="14100"/>
          <ac:cxnSpMkLst>
            <pc:docMk/>
            <pc:sldMk cId="3782654039" sldId="262"/>
            <ac:cxnSpMk id="15" creationId="{7E67FB9E-A22D-926E-43EA-304D35054135}"/>
          </ac:cxnSpMkLst>
        </pc:cxnChg>
      </pc:sldChg>
      <pc:sldChg chg="addSp delSp modSp new mod modTransition modAnim modNotesTx">
        <pc:chgData name="Anne" userId="100c9a311b8bdff6" providerId="LiveId" clId="{ACEA3C14-171C-47D6-9C6C-937BF6A0B959}" dt="2022-07-05T18:23:29.537" v="11276"/>
        <pc:sldMkLst>
          <pc:docMk/>
          <pc:sldMk cId="2675120529" sldId="263"/>
        </pc:sldMkLst>
        <pc:spChg chg="add mod">
          <ac:chgData name="Anne" userId="100c9a311b8bdff6" providerId="LiveId" clId="{ACEA3C14-171C-47D6-9C6C-937BF6A0B959}" dt="2022-05-10T15:07:45.774" v="508" actId="1582"/>
          <ac:spMkLst>
            <pc:docMk/>
            <pc:sldMk cId="2675120529" sldId="263"/>
            <ac:spMk id="14" creationId="{CF9E4D8F-931E-C6CD-73ED-3D109BBAAA63}"/>
          </ac:spMkLst>
        </pc:spChg>
        <pc:picChg chg="add del mod">
          <ac:chgData name="Anne" userId="100c9a311b8bdff6" providerId="LiveId" clId="{ACEA3C14-171C-47D6-9C6C-937BF6A0B959}" dt="2022-07-05T18:21:57.724" v="11275"/>
          <ac:picMkLst>
            <pc:docMk/>
            <pc:sldMk cId="2675120529" sldId="263"/>
            <ac:picMk id="2" creationId="{683FF668-1B9A-5BBC-7407-1C0B76657B1E}"/>
          </ac:picMkLst>
        </pc:picChg>
        <pc:picChg chg="add mod">
          <ac:chgData name="Anne" userId="100c9a311b8bdff6" providerId="LiveId" clId="{ACEA3C14-171C-47D6-9C6C-937BF6A0B959}" dt="2022-05-10T15:02:01.058" v="490" actId="1076"/>
          <ac:picMkLst>
            <pc:docMk/>
            <pc:sldMk cId="2675120529" sldId="263"/>
            <ac:picMk id="3" creationId="{68DA06DD-C841-60B8-BBEC-F3FFA6794B8B}"/>
          </ac:picMkLst>
        </pc:picChg>
        <pc:picChg chg="add mod">
          <ac:chgData name="Anne" userId="100c9a311b8bdff6" providerId="LiveId" clId="{ACEA3C14-171C-47D6-9C6C-937BF6A0B959}" dt="2022-07-05T18:23:29.537" v="11276"/>
          <ac:picMkLst>
            <pc:docMk/>
            <pc:sldMk cId="2675120529" sldId="263"/>
            <ac:picMk id="4" creationId="{816212E9-47C3-5107-803C-A521F0E7B57F}"/>
          </ac:picMkLst>
        </pc:picChg>
        <pc:picChg chg="add mod">
          <ac:chgData name="Anne" userId="100c9a311b8bdff6" providerId="LiveId" clId="{ACEA3C14-171C-47D6-9C6C-937BF6A0B959}" dt="2022-05-10T15:08:46.464" v="513" actId="1076"/>
          <ac:picMkLst>
            <pc:docMk/>
            <pc:sldMk cId="2675120529" sldId="263"/>
            <ac:picMk id="7" creationId="{77CE12A3-AD17-7247-5ABB-85B41C746EBE}"/>
          </ac:picMkLst>
        </pc:picChg>
        <pc:picChg chg="add mod">
          <ac:chgData name="Anne" userId="100c9a311b8bdff6" providerId="LiveId" clId="{ACEA3C14-171C-47D6-9C6C-937BF6A0B959}" dt="2022-05-10T15:08:49.851" v="514" actId="1076"/>
          <ac:picMkLst>
            <pc:docMk/>
            <pc:sldMk cId="2675120529" sldId="263"/>
            <ac:picMk id="9" creationId="{76F23F2C-5451-8B5E-886E-2F2E08CDFBC1}"/>
          </ac:picMkLst>
        </pc:picChg>
        <pc:picChg chg="add mod">
          <ac:chgData name="Anne" userId="100c9a311b8bdff6" providerId="LiveId" clId="{ACEA3C14-171C-47D6-9C6C-937BF6A0B959}" dt="2022-05-10T15:06:23.380" v="499" actId="14100"/>
          <ac:picMkLst>
            <pc:docMk/>
            <pc:sldMk cId="2675120529" sldId="263"/>
            <ac:picMk id="11" creationId="{BBC08BE3-AA74-F2CB-9BD3-CB4F672E84B1}"/>
          </ac:picMkLst>
        </pc:picChg>
        <pc:cxnChg chg="add mod">
          <ac:chgData name="Anne" userId="100c9a311b8bdff6" providerId="LiveId" clId="{ACEA3C14-171C-47D6-9C6C-937BF6A0B959}" dt="2022-05-10T15:06:43.448" v="501" actId="14100"/>
          <ac:cxnSpMkLst>
            <pc:docMk/>
            <pc:sldMk cId="2675120529" sldId="263"/>
            <ac:cxnSpMk id="5" creationId="{516C67C9-E80B-3E87-879D-072E48A48354}"/>
          </ac:cxnSpMkLst>
        </pc:cxnChg>
        <pc:cxnChg chg="add mod">
          <ac:chgData name="Anne" userId="100c9a311b8bdff6" providerId="LiveId" clId="{ACEA3C14-171C-47D6-9C6C-937BF6A0B959}" dt="2022-05-10T15:08:59.118" v="516" actId="14100"/>
          <ac:cxnSpMkLst>
            <pc:docMk/>
            <pc:sldMk cId="2675120529" sldId="263"/>
            <ac:cxnSpMk id="16" creationId="{B3869AC9-00E5-B146-57EA-219A8FEAE451}"/>
          </ac:cxnSpMkLst>
        </pc:cxnChg>
      </pc:sldChg>
      <pc:sldChg chg="addSp modSp new mod modTransition">
        <pc:chgData name="Anne" userId="100c9a311b8bdff6" providerId="LiveId" clId="{ACEA3C14-171C-47D6-9C6C-937BF6A0B959}" dt="2022-07-05T18:24:09.218" v="11277"/>
        <pc:sldMkLst>
          <pc:docMk/>
          <pc:sldMk cId="2803383135" sldId="264"/>
        </pc:sldMkLst>
        <pc:spChg chg="add mod">
          <ac:chgData name="Anne" userId="100c9a311b8bdff6" providerId="LiveId" clId="{ACEA3C14-171C-47D6-9C6C-937BF6A0B959}" dt="2022-05-10T15:10:07.118" v="524" actId="207"/>
          <ac:spMkLst>
            <pc:docMk/>
            <pc:sldMk cId="2803383135" sldId="264"/>
            <ac:spMk id="3" creationId="{5C3F0194-63A9-D4C9-98AE-8E36EC585922}"/>
          </ac:spMkLst>
        </pc:spChg>
        <pc:spChg chg="add mod">
          <ac:chgData name="Anne" userId="100c9a311b8bdff6" providerId="LiveId" clId="{ACEA3C14-171C-47D6-9C6C-937BF6A0B959}" dt="2022-05-10T15:13:39.483" v="638" actId="20577"/>
          <ac:spMkLst>
            <pc:docMk/>
            <pc:sldMk cId="2803383135" sldId="264"/>
            <ac:spMk id="8" creationId="{FEAC2B85-D154-AFEC-A5A0-3C55D2AB26B1}"/>
          </ac:spMkLst>
        </pc:spChg>
        <pc:picChg chg="add mod">
          <ac:chgData name="Anne" userId="100c9a311b8bdff6" providerId="LiveId" clId="{ACEA3C14-171C-47D6-9C6C-937BF6A0B959}" dt="2022-05-10T15:09:35.959" v="519" actId="1076"/>
          <ac:picMkLst>
            <pc:docMk/>
            <pc:sldMk cId="2803383135" sldId="264"/>
            <ac:picMk id="2" creationId="{960EC726-F2A9-7A28-404F-C9311EC5A549}"/>
          </ac:picMkLst>
        </pc:picChg>
        <pc:picChg chg="add mod">
          <ac:chgData name="Anne" userId="100c9a311b8bdff6" providerId="LiveId" clId="{ACEA3C14-171C-47D6-9C6C-937BF6A0B959}" dt="2022-07-05T18:24:09.218" v="11277"/>
          <ac:picMkLst>
            <pc:docMk/>
            <pc:sldMk cId="2803383135" sldId="264"/>
            <ac:picMk id="4" creationId="{9E7639B7-029D-2A61-041D-15BFE4866DC9}"/>
          </ac:picMkLst>
        </pc:picChg>
        <pc:picChg chg="add mod">
          <ac:chgData name="Anne" userId="100c9a311b8bdff6" providerId="LiveId" clId="{ACEA3C14-171C-47D6-9C6C-937BF6A0B959}" dt="2022-05-10T15:11:56.961" v="526" actId="1076"/>
          <ac:picMkLst>
            <pc:docMk/>
            <pc:sldMk cId="2803383135" sldId="264"/>
            <ac:picMk id="5" creationId="{4071F30E-9533-BA3A-81EE-7515DE576A0C}"/>
          </ac:picMkLst>
        </pc:picChg>
        <pc:cxnChg chg="add mod">
          <ac:chgData name="Anne" userId="100c9a311b8bdff6" providerId="LiveId" clId="{ACEA3C14-171C-47D6-9C6C-937BF6A0B959}" dt="2022-05-10T15:12:28.057" v="528" actId="1582"/>
          <ac:cxnSpMkLst>
            <pc:docMk/>
            <pc:sldMk cId="2803383135" sldId="264"/>
            <ac:cxnSpMk id="7" creationId="{99773BD2-2508-F33E-A5D5-71BF170BD557}"/>
          </ac:cxnSpMkLst>
        </pc:cxnChg>
      </pc:sldChg>
      <pc:sldChg chg="addSp delSp modSp new mod modTransition modAnim modNotesTx">
        <pc:chgData name="Anne" userId="100c9a311b8bdff6" providerId="LiveId" clId="{ACEA3C14-171C-47D6-9C6C-937BF6A0B959}" dt="2022-07-05T18:12:32.410" v="11271"/>
        <pc:sldMkLst>
          <pc:docMk/>
          <pc:sldMk cId="1333125150" sldId="265"/>
        </pc:sldMkLst>
        <pc:graphicFrameChg chg="add mod modGraphic">
          <ac:chgData name="Anne" userId="100c9a311b8bdff6" providerId="LiveId" clId="{ACEA3C14-171C-47D6-9C6C-937BF6A0B959}" dt="2022-06-28T16:34:02.875" v="3279" actId="20577"/>
          <ac:graphicFrameMkLst>
            <pc:docMk/>
            <pc:sldMk cId="1333125150" sldId="265"/>
            <ac:graphicFrameMk id="5" creationId="{9571DFCC-335B-5822-7A20-C06A2F7F1503}"/>
          </ac:graphicFrameMkLst>
        </pc:graphicFrameChg>
        <pc:picChg chg="add del mod">
          <ac:chgData name="Anne" userId="100c9a311b8bdff6" providerId="LiveId" clId="{ACEA3C14-171C-47D6-9C6C-937BF6A0B959}" dt="2022-07-05T18:08:51.268" v="11268"/>
          <ac:picMkLst>
            <pc:docMk/>
            <pc:sldMk cId="1333125150" sldId="265"/>
            <ac:picMk id="2" creationId="{82BFCDA3-DB43-37EF-2FAA-E40868D86662}"/>
          </ac:picMkLst>
        </pc:picChg>
        <pc:picChg chg="add del mod">
          <ac:chgData name="Anne" userId="100c9a311b8bdff6" providerId="LiveId" clId="{ACEA3C14-171C-47D6-9C6C-937BF6A0B959}" dt="2022-07-05T18:10:20.542" v="11270"/>
          <ac:picMkLst>
            <pc:docMk/>
            <pc:sldMk cId="1333125150" sldId="265"/>
            <ac:picMk id="3" creationId="{0C03198C-A44A-7524-4311-4F6B9F564F3F}"/>
          </ac:picMkLst>
        </pc:picChg>
        <pc:picChg chg="add mod">
          <ac:chgData name="Anne" userId="100c9a311b8bdff6" providerId="LiveId" clId="{ACEA3C14-171C-47D6-9C6C-937BF6A0B959}" dt="2022-07-05T18:12:32.410" v="11271"/>
          <ac:picMkLst>
            <pc:docMk/>
            <pc:sldMk cId="1333125150" sldId="265"/>
            <ac:picMk id="4" creationId="{DCD33AC8-F084-6FFB-B930-BC1C09F54EED}"/>
          </ac:picMkLst>
        </pc:picChg>
      </pc:sldChg>
      <pc:sldChg chg="addSp delSp modSp new mod modTransition modAnim modNotesTx">
        <pc:chgData name="Anne" userId="100c9a311b8bdff6" providerId="LiveId" clId="{ACEA3C14-171C-47D6-9C6C-937BF6A0B959}" dt="2022-07-05T18:34:53.767" v="11287"/>
        <pc:sldMkLst>
          <pc:docMk/>
          <pc:sldMk cId="2990771098" sldId="266"/>
        </pc:sldMkLst>
        <pc:spChg chg="add del mod">
          <ac:chgData name="Anne" userId="100c9a311b8bdff6" providerId="LiveId" clId="{ACEA3C14-171C-47D6-9C6C-937BF6A0B959}" dt="2022-06-27T16:22:05.560" v="1210" actId="11529"/>
          <ac:spMkLst>
            <pc:docMk/>
            <pc:sldMk cId="2990771098" sldId="266"/>
            <ac:spMk id="4" creationId="{B402A741-6BFC-B43B-EA29-0B40725B141B}"/>
          </ac:spMkLst>
        </pc:spChg>
        <pc:picChg chg="add del mod">
          <ac:chgData name="Anne" userId="100c9a311b8bdff6" providerId="LiveId" clId="{ACEA3C14-171C-47D6-9C6C-937BF6A0B959}" dt="2022-07-05T18:32:41.075" v="11282"/>
          <ac:picMkLst>
            <pc:docMk/>
            <pc:sldMk cId="2990771098" sldId="266"/>
            <ac:picMk id="2" creationId="{7B044CBC-7208-D77A-1BD1-5FF37FDEE5E4}"/>
          </ac:picMkLst>
        </pc:picChg>
        <pc:picChg chg="add mod">
          <ac:chgData name="Anne" userId="100c9a311b8bdff6" providerId="LiveId" clId="{ACEA3C14-171C-47D6-9C6C-937BF6A0B959}" dt="2022-07-05T18:34:53.767" v="11287"/>
          <ac:picMkLst>
            <pc:docMk/>
            <pc:sldMk cId="2990771098" sldId="266"/>
            <ac:picMk id="3" creationId="{85C29FA4-88BF-8B6B-DC17-FC045F379FCC}"/>
          </ac:picMkLst>
        </pc:picChg>
        <pc:picChg chg="add del mod">
          <ac:chgData name="Anne" userId="100c9a311b8bdff6" providerId="LiveId" clId="{ACEA3C14-171C-47D6-9C6C-937BF6A0B959}" dt="2022-06-27T16:22:07.926" v="1214" actId="22"/>
          <ac:picMkLst>
            <pc:docMk/>
            <pc:sldMk cId="2990771098" sldId="266"/>
            <ac:picMk id="3" creationId="{EC0647E0-FDD4-783D-8F10-3E305703E7B9}"/>
          </ac:picMkLst>
        </pc:picChg>
        <pc:picChg chg="add mod">
          <ac:chgData name="Anne" userId="100c9a311b8bdff6" providerId="LiveId" clId="{ACEA3C14-171C-47D6-9C6C-937BF6A0B959}" dt="2022-06-27T16:23:45.276" v="1217" actId="14100"/>
          <ac:picMkLst>
            <pc:docMk/>
            <pc:sldMk cId="2990771098" sldId="266"/>
            <ac:picMk id="6" creationId="{2112474D-6A10-278C-2E49-8A202569882A}"/>
          </ac:picMkLst>
        </pc:picChg>
        <pc:picChg chg="add mod">
          <ac:chgData name="Anne" userId="100c9a311b8bdff6" providerId="LiveId" clId="{ACEA3C14-171C-47D6-9C6C-937BF6A0B959}" dt="2022-06-27T16:25:28.266" v="1220" actId="1076"/>
          <ac:picMkLst>
            <pc:docMk/>
            <pc:sldMk cId="2990771098" sldId="266"/>
            <ac:picMk id="8" creationId="{C247CD95-132A-C197-A239-E226D400F7A4}"/>
          </ac:picMkLst>
        </pc:picChg>
        <pc:picChg chg="add mod">
          <ac:chgData name="Anne" userId="100c9a311b8bdff6" providerId="LiveId" clId="{ACEA3C14-171C-47D6-9C6C-937BF6A0B959}" dt="2022-06-27T16:26:19.260" v="1225" actId="1076"/>
          <ac:picMkLst>
            <pc:docMk/>
            <pc:sldMk cId="2990771098" sldId="266"/>
            <ac:picMk id="10" creationId="{46ADE172-618B-9FCF-35C7-CAE47E775307}"/>
          </ac:picMkLst>
        </pc:picChg>
        <pc:picChg chg="add mod">
          <ac:chgData name="Anne" userId="100c9a311b8bdff6" providerId="LiveId" clId="{ACEA3C14-171C-47D6-9C6C-937BF6A0B959}" dt="2022-06-27T16:27:17.556" v="1228" actId="1076"/>
          <ac:picMkLst>
            <pc:docMk/>
            <pc:sldMk cId="2990771098" sldId="266"/>
            <ac:picMk id="12" creationId="{3E095525-BDC6-30B5-7617-70F5C71FA51B}"/>
          </ac:picMkLst>
        </pc:picChg>
        <pc:picChg chg="add mod">
          <ac:chgData name="Anne" userId="100c9a311b8bdff6" providerId="LiveId" clId="{ACEA3C14-171C-47D6-9C6C-937BF6A0B959}" dt="2022-06-27T16:29:02.028" v="1231" actId="1076"/>
          <ac:picMkLst>
            <pc:docMk/>
            <pc:sldMk cId="2990771098" sldId="266"/>
            <ac:picMk id="14" creationId="{9B1191C1-5107-C4C5-4627-328BFADD7677}"/>
          </ac:picMkLst>
        </pc:picChg>
        <pc:cxnChg chg="add mod">
          <ac:chgData name="Anne" userId="100c9a311b8bdff6" providerId="LiveId" clId="{ACEA3C14-171C-47D6-9C6C-937BF6A0B959}" dt="2022-06-27T16:30:06.011" v="1233" actId="1582"/>
          <ac:cxnSpMkLst>
            <pc:docMk/>
            <pc:sldMk cId="2990771098" sldId="266"/>
            <ac:cxnSpMk id="16" creationId="{69AD0EF3-989C-344E-2105-B2E2F81CD85E}"/>
          </ac:cxnSpMkLst>
        </pc:cxnChg>
        <pc:cxnChg chg="add mod">
          <ac:chgData name="Anne" userId="100c9a311b8bdff6" providerId="LiveId" clId="{ACEA3C14-171C-47D6-9C6C-937BF6A0B959}" dt="2022-06-27T16:30:41.207" v="1235" actId="1582"/>
          <ac:cxnSpMkLst>
            <pc:docMk/>
            <pc:sldMk cId="2990771098" sldId="266"/>
            <ac:cxnSpMk id="18" creationId="{7112543C-BE5E-C512-788B-ED9E42127745}"/>
          </ac:cxnSpMkLst>
        </pc:cxnChg>
      </pc:sldChg>
      <pc:sldChg chg="addSp delSp modSp add mod modTransition modNotesTx">
        <pc:chgData name="Anne" userId="100c9a311b8bdff6" providerId="LiveId" clId="{ACEA3C14-171C-47D6-9C6C-937BF6A0B959}" dt="2022-07-05T18:17:00.381" v="11272"/>
        <pc:sldMkLst>
          <pc:docMk/>
          <pc:sldMk cId="1952276318" sldId="267"/>
        </pc:sldMkLst>
        <pc:spChg chg="add mod">
          <ac:chgData name="Anne" userId="100c9a311b8bdff6" providerId="LiveId" clId="{ACEA3C14-171C-47D6-9C6C-937BF6A0B959}" dt="2022-06-27T16:11:50.580" v="1055" actId="1076"/>
          <ac:spMkLst>
            <pc:docMk/>
            <pc:sldMk cId="1952276318" sldId="267"/>
            <ac:spMk id="2" creationId="{935135AA-EDED-3C05-12F8-48FD075BD58A}"/>
          </ac:spMkLst>
        </pc:spChg>
        <pc:spChg chg="add mod">
          <ac:chgData name="Anne" userId="100c9a311b8bdff6" providerId="LiveId" clId="{ACEA3C14-171C-47D6-9C6C-937BF6A0B959}" dt="2022-06-30T17:37:01.725" v="8128" actId="20577"/>
          <ac:spMkLst>
            <pc:docMk/>
            <pc:sldMk cId="1952276318" sldId="267"/>
            <ac:spMk id="3" creationId="{DDC3B798-2D95-2E01-9D83-FBFE72D37EDA}"/>
          </ac:spMkLst>
        </pc:spChg>
        <pc:graphicFrameChg chg="del modGraphic">
          <ac:chgData name="Anne" userId="100c9a311b8bdff6" providerId="LiveId" clId="{ACEA3C14-171C-47D6-9C6C-937BF6A0B959}" dt="2022-06-27T16:09:45.250" v="1021" actId="478"/>
          <ac:graphicFrameMkLst>
            <pc:docMk/>
            <pc:sldMk cId="1952276318" sldId="267"/>
            <ac:graphicFrameMk id="5" creationId="{9571DFCC-335B-5822-7A20-C06A2F7F1503}"/>
          </ac:graphicFrameMkLst>
        </pc:graphicFrameChg>
        <pc:picChg chg="add mod">
          <ac:chgData name="Anne" userId="100c9a311b8bdff6" providerId="LiveId" clId="{ACEA3C14-171C-47D6-9C6C-937BF6A0B959}" dt="2022-07-05T18:17:00.381" v="11272"/>
          <ac:picMkLst>
            <pc:docMk/>
            <pc:sldMk cId="1952276318" sldId="267"/>
            <ac:picMk id="4" creationId="{A99B8F15-DA3D-CC5B-ED85-269A70836B69}"/>
          </ac:picMkLst>
        </pc:picChg>
      </pc:sldChg>
      <pc:sldChg chg="addSp delSp modSp add ord modTransition modAnim modNotesTx">
        <pc:chgData name="Anne" userId="100c9a311b8bdff6" providerId="LiveId" clId="{ACEA3C14-171C-47D6-9C6C-937BF6A0B959}" dt="2022-07-05T18:34:10.641" v="11286"/>
        <pc:sldMkLst>
          <pc:docMk/>
          <pc:sldMk cId="3078659619" sldId="268"/>
        </pc:sldMkLst>
        <pc:picChg chg="add del mod">
          <ac:chgData name="Anne" userId="100c9a311b8bdff6" providerId="LiveId" clId="{ACEA3C14-171C-47D6-9C6C-937BF6A0B959}" dt="2022-07-05T18:32:31.838" v="11281"/>
          <ac:picMkLst>
            <pc:docMk/>
            <pc:sldMk cId="3078659619" sldId="268"/>
            <ac:picMk id="2" creationId="{97DB5ACE-EE70-1160-887F-49A214BE5843}"/>
          </ac:picMkLst>
        </pc:picChg>
        <pc:picChg chg="add del mod">
          <ac:chgData name="Anne" userId="100c9a311b8bdff6" providerId="LiveId" clId="{ACEA3C14-171C-47D6-9C6C-937BF6A0B959}" dt="2022-07-05T18:33:41.927" v="11285"/>
          <ac:picMkLst>
            <pc:docMk/>
            <pc:sldMk cId="3078659619" sldId="268"/>
            <ac:picMk id="4" creationId="{C5EA5A4F-9F51-1DA3-8191-C3D93685C2F3}"/>
          </ac:picMkLst>
        </pc:picChg>
        <pc:picChg chg="add mod">
          <ac:chgData name="Anne" userId="100c9a311b8bdff6" providerId="LiveId" clId="{ACEA3C14-171C-47D6-9C6C-937BF6A0B959}" dt="2022-07-05T18:34:10.641" v="11286"/>
          <ac:picMkLst>
            <pc:docMk/>
            <pc:sldMk cId="3078659619" sldId="268"/>
            <ac:picMk id="5" creationId="{69CE3A1A-5323-3391-A539-B2C80C7AD708}"/>
          </ac:picMkLst>
        </pc:picChg>
      </pc:sldChg>
      <pc:sldChg chg="addSp delSp modSp add mod modTransition modAnim modNotesTx">
        <pc:chgData name="Anne" userId="100c9a311b8bdff6" providerId="LiveId" clId="{ACEA3C14-171C-47D6-9C6C-937BF6A0B959}" dt="2022-07-05T18:36:16.270" v="11288"/>
        <pc:sldMkLst>
          <pc:docMk/>
          <pc:sldMk cId="2135085103" sldId="269"/>
        </pc:sldMkLst>
        <pc:spChg chg="add del mod">
          <ac:chgData name="Anne" userId="100c9a311b8bdff6" providerId="LiveId" clId="{ACEA3C14-171C-47D6-9C6C-937BF6A0B959}" dt="2022-06-27T16:32:47.390" v="1248"/>
          <ac:spMkLst>
            <pc:docMk/>
            <pc:sldMk cId="2135085103" sldId="269"/>
            <ac:spMk id="2" creationId="{E3ABB21F-DEFE-FBC9-8F77-7552CDEA00B0}"/>
          </ac:spMkLst>
        </pc:spChg>
        <pc:spChg chg="add mod">
          <ac:chgData name="Anne" userId="100c9a311b8bdff6" providerId="LiveId" clId="{ACEA3C14-171C-47D6-9C6C-937BF6A0B959}" dt="2022-06-27T16:34:33.753" v="1359" actId="14100"/>
          <ac:spMkLst>
            <pc:docMk/>
            <pc:sldMk cId="2135085103" sldId="269"/>
            <ac:spMk id="3" creationId="{FE9A48D4-32DE-CA51-0BCF-DCE4F9910DFC}"/>
          </ac:spMkLst>
        </pc:spChg>
        <pc:picChg chg="add del mod">
          <ac:chgData name="Anne" userId="100c9a311b8bdff6" providerId="LiveId" clId="{ACEA3C14-171C-47D6-9C6C-937BF6A0B959}" dt="2022-07-05T18:32:44.908" v="11283"/>
          <ac:picMkLst>
            <pc:docMk/>
            <pc:sldMk cId="2135085103" sldId="269"/>
            <ac:picMk id="2" creationId="{545F5747-064F-793D-482A-4FB353065545}"/>
          </ac:picMkLst>
        </pc:picChg>
        <pc:picChg chg="add mod">
          <ac:chgData name="Anne" userId="100c9a311b8bdff6" providerId="LiveId" clId="{ACEA3C14-171C-47D6-9C6C-937BF6A0B959}" dt="2022-07-05T18:36:16.270" v="11288"/>
          <ac:picMkLst>
            <pc:docMk/>
            <pc:sldMk cId="2135085103" sldId="269"/>
            <ac:picMk id="4" creationId="{D38BAEDC-D91B-50E9-B7DD-E401313FA616}"/>
          </ac:picMkLst>
        </pc:picChg>
        <pc:picChg chg="del">
          <ac:chgData name="Anne" userId="100c9a311b8bdff6" providerId="LiveId" clId="{ACEA3C14-171C-47D6-9C6C-937BF6A0B959}" dt="2022-06-27T16:32:17.758" v="1243" actId="478"/>
          <ac:picMkLst>
            <pc:docMk/>
            <pc:sldMk cId="2135085103" sldId="269"/>
            <ac:picMk id="6" creationId="{2112474D-6A10-278C-2E49-8A202569882A}"/>
          </ac:picMkLst>
        </pc:picChg>
        <pc:picChg chg="del">
          <ac:chgData name="Anne" userId="100c9a311b8bdff6" providerId="LiveId" clId="{ACEA3C14-171C-47D6-9C6C-937BF6A0B959}" dt="2022-06-27T16:32:12.958" v="1240" actId="478"/>
          <ac:picMkLst>
            <pc:docMk/>
            <pc:sldMk cId="2135085103" sldId="269"/>
            <ac:picMk id="8" creationId="{C247CD95-132A-C197-A239-E226D400F7A4}"/>
          </ac:picMkLst>
        </pc:picChg>
        <pc:picChg chg="del">
          <ac:chgData name="Anne" userId="100c9a311b8bdff6" providerId="LiveId" clId="{ACEA3C14-171C-47D6-9C6C-937BF6A0B959}" dt="2022-06-27T16:32:11.364" v="1239" actId="478"/>
          <ac:picMkLst>
            <pc:docMk/>
            <pc:sldMk cId="2135085103" sldId="269"/>
            <ac:picMk id="10" creationId="{46ADE172-618B-9FCF-35C7-CAE47E775307}"/>
          </ac:picMkLst>
        </pc:picChg>
        <pc:picChg chg="add del mod">
          <ac:chgData name="Anne" userId="100c9a311b8bdff6" providerId="LiveId" clId="{ACEA3C14-171C-47D6-9C6C-937BF6A0B959}" dt="2022-06-27T16:32:23.480" v="1244" actId="1076"/>
          <ac:picMkLst>
            <pc:docMk/>
            <pc:sldMk cId="2135085103" sldId="269"/>
            <ac:picMk id="12" creationId="{3E095525-BDC6-30B5-7617-70F5C71FA51B}"/>
          </ac:picMkLst>
        </pc:picChg>
        <pc:picChg chg="mod">
          <ac:chgData name="Anne" userId="100c9a311b8bdff6" providerId="LiveId" clId="{ACEA3C14-171C-47D6-9C6C-937BF6A0B959}" dt="2022-06-27T16:32:28.776" v="1245" actId="1076"/>
          <ac:picMkLst>
            <pc:docMk/>
            <pc:sldMk cId="2135085103" sldId="269"/>
            <ac:picMk id="14" creationId="{9B1191C1-5107-C4C5-4627-328BFADD7677}"/>
          </ac:picMkLst>
        </pc:picChg>
        <pc:cxnChg chg="add mod">
          <ac:chgData name="Anne" userId="100c9a311b8bdff6" providerId="LiveId" clId="{ACEA3C14-171C-47D6-9C6C-937BF6A0B959}" dt="2022-06-27T16:35:11.021" v="1363" actId="1582"/>
          <ac:cxnSpMkLst>
            <pc:docMk/>
            <pc:sldMk cId="2135085103" sldId="269"/>
            <ac:cxnSpMk id="5" creationId="{904149BE-571A-83EC-340B-47B4DB593FA1}"/>
          </ac:cxnSpMkLst>
        </pc:cxnChg>
        <pc:cxnChg chg="del">
          <ac:chgData name="Anne" userId="100c9a311b8bdff6" providerId="LiveId" clId="{ACEA3C14-171C-47D6-9C6C-937BF6A0B959}" dt="2022-06-27T16:32:16.939" v="1242" actId="478"/>
          <ac:cxnSpMkLst>
            <pc:docMk/>
            <pc:sldMk cId="2135085103" sldId="269"/>
            <ac:cxnSpMk id="16" creationId="{69AD0EF3-989C-344E-2105-B2E2F81CD85E}"/>
          </ac:cxnSpMkLst>
        </pc:cxnChg>
        <pc:cxnChg chg="del">
          <ac:chgData name="Anne" userId="100c9a311b8bdff6" providerId="LiveId" clId="{ACEA3C14-171C-47D6-9C6C-937BF6A0B959}" dt="2022-06-27T16:32:14.998" v="1241" actId="478"/>
          <ac:cxnSpMkLst>
            <pc:docMk/>
            <pc:sldMk cId="2135085103" sldId="269"/>
            <ac:cxnSpMk id="18" creationId="{7112543C-BE5E-C512-788B-ED9E42127745}"/>
          </ac:cxnSpMkLst>
        </pc:cxnChg>
      </pc:sldChg>
      <pc:sldChg chg="addSp delSp modSp add mod modTransition modAnim modNotesTx">
        <pc:chgData name="Anne" userId="100c9a311b8bdff6" providerId="LiveId" clId="{ACEA3C14-171C-47D6-9C6C-937BF6A0B959}" dt="2022-07-05T18:38:56.293" v="11291"/>
        <pc:sldMkLst>
          <pc:docMk/>
          <pc:sldMk cId="1600682841" sldId="270"/>
        </pc:sldMkLst>
        <pc:spChg chg="del">
          <ac:chgData name="Anne" userId="100c9a311b8bdff6" providerId="LiveId" clId="{ACEA3C14-171C-47D6-9C6C-937BF6A0B959}" dt="2022-06-27T16:53:48.470" v="1365" actId="478"/>
          <ac:spMkLst>
            <pc:docMk/>
            <pc:sldMk cId="1600682841" sldId="270"/>
            <ac:spMk id="3" creationId="{FE9A48D4-32DE-CA51-0BCF-DCE4F9910DFC}"/>
          </ac:spMkLst>
        </pc:spChg>
        <pc:spChg chg="add del mod">
          <ac:chgData name="Anne" userId="100c9a311b8bdff6" providerId="LiveId" clId="{ACEA3C14-171C-47D6-9C6C-937BF6A0B959}" dt="2022-06-27T17:03:22.825" v="1624" actId="14100"/>
          <ac:spMkLst>
            <pc:docMk/>
            <pc:sldMk cId="1600682841" sldId="270"/>
            <ac:spMk id="22" creationId="{16415F28-2DB8-513C-AA6B-64D1C0EE374E}"/>
          </ac:spMkLst>
        </pc:spChg>
        <pc:picChg chg="add del mod">
          <ac:chgData name="Anne" userId="100c9a311b8bdff6" providerId="LiveId" clId="{ACEA3C14-171C-47D6-9C6C-937BF6A0B959}" dt="2022-07-05T18:37:35.416" v="11290"/>
          <ac:picMkLst>
            <pc:docMk/>
            <pc:sldMk cId="1600682841" sldId="270"/>
            <ac:picMk id="2" creationId="{9D6E9ADE-5AF8-4BFA-2662-9F9B2BA4E110}"/>
          </ac:picMkLst>
        </pc:picChg>
        <pc:picChg chg="add mod">
          <ac:chgData name="Anne" userId="100c9a311b8bdff6" providerId="LiveId" clId="{ACEA3C14-171C-47D6-9C6C-937BF6A0B959}" dt="2022-07-05T18:38:56.293" v="11291"/>
          <ac:picMkLst>
            <pc:docMk/>
            <pc:sldMk cId="1600682841" sldId="270"/>
            <ac:picMk id="3" creationId="{FBF68FC9-578C-0D43-AE64-5A0346EF6E24}"/>
          </ac:picMkLst>
        </pc:picChg>
        <pc:picChg chg="add del mod">
          <ac:chgData name="Anne" userId="100c9a311b8bdff6" providerId="LiveId" clId="{ACEA3C14-171C-47D6-9C6C-937BF6A0B959}" dt="2022-06-27T16:56:13.562" v="1378" actId="478"/>
          <ac:picMkLst>
            <pc:docMk/>
            <pc:sldMk cId="1600682841" sldId="270"/>
            <ac:picMk id="4" creationId="{B37D2CF0-4C5C-0E6F-CAB9-93FEC38B07E3}"/>
          </ac:picMkLst>
        </pc:picChg>
        <pc:picChg chg="add del mod">
          <ac:chgData name="Anne" userId="100c9a311b8bdff6" providerId="LiveId" clId="{ACEA3C14-171C-47D6-9C6C-937BF6A0B959}" dt="2022-06-27T16:56:11.935" v="1377" actId="478"/>
          <ac:picMkLst>
            <pc:docMk/>
            <pc:sldMk cId="1600682841" sldId="270"/>
            <ac:picMk id="7" creationId="{CC3A38F8-1CC2-4A98-6866-073100CE4A03}"/>
          </ac:picMkLst>
        </pc:picChg>
        <pc:picChg chg="add mod">
          <ac:chgData name="Anne" userId="100c9a311b8bdff6" providerId="LiveId" clId="{ACEA3C14-171C-47D6-9C6C-937BF6A0B959}" dt="2022-06-27T17:02:50.841" v="1615" actId="1076"/>
          <ac:picMkLst>
            <pc:docMk/>
            <pc:sldMk cId="1600682841" sldId="270"/>
            <ac:picMk id="9" creationId="{745E2C7A-500E-58EE-8803-98202CCFDBB8}"/>
          </ac:picMkLst>
        </pc:picChg>
        <pc:picChg chg="add mod">
          <ac:chgData name="Anne" userId="100c9a311b8bdff6" providerId="LiveId" clId="{ACEA3C14-171C-47D6-9C6C-937BF6A0B959}" dt="2022-06-27T17:02:55.234" v="1617" actId="1076"/>
          <ac:picMkLst>
            <pc:docMk/>
            <pc:sldMk cId="1600682841" sldId="270"/>
            <ac:picMk id="11" creationId="{876A6AC3-BA51-DBC5-F63C-D50792D79298}"/>
          </ac:picMkLst>
        </pc:picChg>
        <pc:picChg chg="del mod">
          <ac:chgData name="Anne" userId="100c9a311b8bdff6" providerId="LiveId" clId="{ACEA3C14-171C-47D6-9C6C-937BF6A0B959}" dt="2022-06-27T16:53:54.891" v="1369" actId="478"/>
          <ac:picMkLst>
            <pc:docMk/>
            <pc:sldMk cId="1600682841" sldId="270"/>
            <ac:picMk id="12" creationId="{3E095525-BDC6-30B5-7617-70F5C71FA51B}"/>
          </ac:picMkLst>
        </pc:picChg>
        <pc:picChg chg="del">
          <ac:chgData name="Anne" userId="100c9a311b8bdff6" providerId="LiveId" clId="{ACEA3C14-171C-47D6-9C6C-937BF6A0B959}" dt="2022-06-27T16:53:53.718" v="1367" actId="478"/>
          <ac:picMkLst>
            <pc:docMk/>
            <pc:sldMk cId="1600682841" sldId="270"/>
            <ac:picMk id="14" creationId="{9B1191C1-5107-C4C5-4627-328BFADD7677}"/>
          </ac:picMkLst>
        </pc:picChg>
        <pc:picChg chg="add mod">
          <ac:chgData name="Anne" userId="100c9a311b8bdff6" providerId="LiveId" clId="{ACEA3C14-171C-47D6-9C6C-937BF6A0B959}" dt="2022-06-27T17:02:59.554" v="1618" actId="1076"/>
          <ac:picMkLst>
            <pc:docMk/>
            <pc:sldMk cId="1600682841" sldId="270"/>
            <ac:picMk id="15" creationId="{0EF6A29D-8CE3-EF55-4F67-8F7583EBDD9A}"/>
          </ac:picMkLst>
        </pc:picChg>
        <pc:picChg chg="add mod">
          <ac:chgData name="Anne" userId="100c9a311b8bdff6" providerId="LiveId" clId="{ACEA3C14-171C-47D6-9C6C-937BF6A0B959}" dt="2022-06-27T17:03:02.736" v="1619" actId="1076"/>
          <ac:picMkLst>
            <pc:docMk/>
            <pc:sldMk cId="1600682841" sldId="270"/>
            <ac:picMk id="17" creationId="{60D05335-5C71-7BB4-8BBF-E9208A9EB38F}"/>
          </ac:picMkLst>
        </pc:picChg>
        <pc:picChg chg="add mod">
          <ac:chgData name="Anne" userId="100c9a311b8bdff6" providerId="LiveId" clId="{ACEA3C14-171C-47D6-9C6C-937BF6A0B959}" dt="2022-06-27T17:03:09.594" v="1621" actId="1076"/>
          <ac:picMkLst>
            <pc:docMk/>
            <pc:sldMk cId="1600682841" sldId="270"/>
            <ac:picMk id="19" creationId="{5FD051BC-B2D8-7AC1-928F-72471CA09303}"/>
          </ac:picMkLst>
        </pc:picChg>
        <pc:picChg chg="add mod">
          <ac:chgData name="Anne" userId="100c9a311b8bdff6" providerId="LiveId" clId="{ACEA3C14-171C-47D6-9C6C-937BF6A0B959}" dt="2022-06-27T17:03:16.064" v="1623" actId="1076"/>
          <ac:picMkLst>
            <pc:docMk/>
            <pc:sldMk cId="1600682841" sldId="270"/>
            <ac:picMk id="21" creationId="{9CD945B6-D90E-2073-E0EA-BCE3455A72FF}"/>
          </ac:picMkLst>
        </pc:picChg>
        <pc:cxnChg chg="del">
          <ac:chgData name="Anne" userId="100c9a311b8bdff6" providerId="LiveId" clId="{ACEA3C14-171C-47D6-9C6C-937BF6A0B959}" dt="2022-06-27T16:53:50.654" v="1366" actId="478"/>
          <ac:cxnSpMkLst>
            <pc:docMk/>
            <pc:sldMk cId="1600682841" sldId="270"/>
            <ac:cxnSpMk id="5" creationId="{904149BE-571A-83EC-340B-47B4DB593FA1}"/>
          </ac:cxnSpMkLst>
        </pc:cxnChg>
      </pc:sldChg>
      <pc:sldChg chg="addSp delSp modSp add mod ord modTransition modAnim modNotesTx">
        <pc:chgData name="Anne" userId="100c9a311b8bdff6" providerId="LiveId" clId="{ACEA3C14-171C-47D6-9C6C-937BF6A0B959}" dt="2022-07-05T18:41:23.889" v="11294"/>
        <pc:sldMkLst>
          <pc:docMk/>
          <pc:sldMk cId="2205747141" sldId="271"/>
        </pc:sldMkLst>
        <pc:spChg chg="del mod">
          <ac:chgData name="Anne" userId="100c9a311b8bdff6" providerId="LiveId" clId="{ACEA3C14-171C-47D6-9C6C-937BF6A0B959}" dt="2022-06-27T17:03:52.052" v="1629" actId="478"/>
          <ac:spMkLst>
            <pc:docMk/>
            <pc:sldMk cId="2205747141" sldId="271"/>
            <ac:spMk id="3" creationId="{FE9A48D4-32DE-CA51-0BCF-DCE4F9910DFC}"/>
          </ac:spMkLst>
        </pc:spChg>
        <pc:spChg chg="add mod">
          <ac:chgData name="Anne" userId="100c9a311b8bdff6" providerId="LiveId" clId="{ACEA3C14-171C-47D6-9C6C-937BF6A0B959}" dt="2022-06-27T17:06:50.388" v="1700" actId="403"/>
          <ac:spMkLst>
            <pc:docMk/>
            <pc:sldMk cId="2205747141" sldId="271"/>
            <ac:spMk id="6" creationId="{5226D9C3-4DB0-D517-2B61-2B9DDDB42EC3}"/>
          </ac:spMkLst>
        </pc:spChg>
        <pc:spChg chg="add mod">
          <ac:chgData name="Anne" userId="100c9a311b8bdff6" providerId="LiveId" clId="{ACEA3C14-171C-47D6-9C6C-937BF6A0B959}" dt="2022-06-27T17:07:37.753" v="1786" actId="122"/>
          <ac:spMkLst>
            <pc:docMk/>
            <pc:sldMk cId="2205747141" sldId="271"/>
            <ac:spMk id="7" creationId="{C8983783-110C-E032-4029-907298F37E8E}"/>
          </ac:spMkLst>
        </pc:spChg>
        <pc:picChg chg="add del mod">
          <ac:chgData name="Anne" userId="100c9a311b8bdff6" providerId="LiveId" clId="{ACEA3C14-171C-47D6-9C6C-937BF6A0B959}" dt="2022-07-05T18:39:58.752" v="11293"/>
          <ac:picMkLst>
            <pc:docMk/>
            <pc:sldMk cId="2205747141" sldId="271"/>
            <ac:picMk id="2" creationId="{C2AEF1CC-2322-E85E-FE36-2095BC4E0267}"/>
          </ac:picMkLst>
        </pc:picChg>
        <pc:picChg chg="add mod">
          <ac:chgData name="Anne" userId="100c9a311b8bdff6" providerId="LiveId" clId="{ACEA3C14-171C-47D6-9C6C-937BF6A0B959}" dt="2022-07-05T18:41:23.889" v="11294"/>
          <ac:picMkLst>
            <pc:docMk/>
            <pc:sldMk cId="2205747141" sldId="271"/>
            <ac:picMk id="3" creationId="{70CC98D6-8931-06B2-C16B-2434AE326DCE}"/>
          </ac:picMkLst>
        </pc:picChg>
        <pc:picChg chg="add mod">
          <ac:chgData name="Anne" userId="100c9a311b8bdff6" providerId="LiveId" clId="{ACEA3C14-171C-47D6-9C6C-937BF6A0B959}" dt="2022-06-27T17:05:22.868" v="1636" actId="1076"/>
          <ac:picMkLst>
            <pc:docMk/>
            <pc:sldMk cId="2205747141" sldId="271"/>
            <ac:picMk id="4" creationId="{23D057D7-525A-6D49-D1EB-E08F6B4A4062}"/>
          </ac:picMkLst>
        </pc:picChg>
        <pc:picChg chg="del">
          <ac:chgData name="Anne" userId="100c9a311b8bdff6" providerId="LiveId" clId="{ACEA3C14-171C-47D6-9C6C-937BF6A0B959}" dt="2022-06-27T17:03:56.429" v="1632" actId="478"/>
          <ac:picMkLst>
            <pc:docMk/>
            <pc:sldMk cId="2205747141" sldId="271"/>
            <ac:picMk id="12" creationId="{3E095525-BDC6-30B5-7617-70F5C71FA51B}"/>
          </ac:picMkLst>
        </pc:picChg>
        <pc:picChg chg="del">
          <ac:chgData name="Anne" userId="100c9a311b8bdff6" providerId="LiveId" clId="{ACEA3C14-171C-47D6-9C6C-937BF6A0B959}" dt="2022-06-27T17:03:55.685" v="1631" actId="478"/>
          <ac:picMkLst>
            <pc:docMk/>
            <pc:sldMk cId="2205747141" sldId="271"/>
            <ac:picMk id="14" creationId="{9B1191C1-5107-C4C5-4627-328BFADD7677}"/>
          </ac:picMkLst>
        </pc:picChg>
        <pc:cxnChg chg="del">
          <ac:chgData name="Anne" userId="100c9a311b8bdff6" providerId="LiveId" clId="{ACEA3C14-171C-47D6-9C6C-937BF6A0B959}" dt="2022-06-27T17:03:54.325" v="1630" actId="478"/>
          <ac:cxnSpMkLst>
            <pc:docMk/>
            <pc:sldMk cId="2205747141" sldId="271"/>
            <ac:cxnSpMk id="5" creationId="{904149BE-571A-83EC-340B-47B4DB593FA1}"/>
          </ac:cxnSpMkLst>
        </pc:cxnChg>
      </pc:sldChg>
      <pc:sldChg chg="addSp delSp modSp add mod modTransition modNotesTx">
        <pc:chgData name="Anne" userId="100c9a311b8bdff6" providerId="LiveId" clId="{ACEA3C14-171C-47D6-9C6C-937BF6A0B959}" dt="2022-07-05T18:43:25.074" v="11295"/>
        <pc:sldMkLst>
          <pc:docMk/>
          <pc:sldMk cId="1696012835" sldId="272"/>
        </pc:sldMkLst>
        <pc:spChg chg="add mod">
          <ac:chgData name="Anne" userId="100c9a311b8bdff6" providerId="LiveId" clId="{ACEA3C14-171C-47D6-9C6C-937BF6A0B959}" dt="2022-06-27T17:10:11.990" v="1810" actId="1076"/>
          <ac:spMkLst>
            <pc:docMk/>
            <pc:sldMk cId="1696012835" sldId="272"/>
            <ac:spMk id="5" creationId="{04ED6BF8-2DA7-AE44-DE4B-9A4E49F7700A}"/>
          </ac:spMkLst>
        </pc:spChg>
        <pc:spChg chg="del">
          <ac:chgData name="Anne" userId="100c9a311b8bdff6" providerId="LiveId" clId="{ACEA3C14-171C-47D6-9C6C-937BF6A0B959}" dt="2022-06-27T17:08:41.363" v="1788" actId="478"/>
          <ac:spMkLst>
            <pc:docMk/>
            <pc:sldMk cId="1696012835" sldId="272"/>
            <ac:spMk id="6" creationId="{5226D9C3-4DB0-D517-2B61-2B9DDDB42EC3}"/>
          </ac:spMkLst>
        </pc:spChg>
        <pc:spChg chg="del">
          <ac:chgData name="Anne" userId="100c9a311b8bdff6" providerId="LiveId" clId="{ACEA3C14-171C-47D6-9C6C-937BF6A0B959}" dt="2022-06-27T17:08:46.834" v="1790" actId="478"/>
          <ac:spMkLst>
            <pc:docMk/>
            <pc:sldMk cId="1696012835" sldId="272"/>
            <ac:spMk id="7" creationId="{C8983783-110C-E032-4029-907298F37E8E}"/>
          </ac:spMkLst>
        </pc:spChg>
        <pc:spChg chg="add mod">
          <ac:chgData name="Anne" userId="100c9a311b8bdff6" providerId="LiveId" clId="{ACEA3C14-171C-47D6-9C6C-937BF6A0B959}" dt="2022-06-27T17:12:52.915" v="1999" actId="1076"/>
          <ac:spMkLst>
            <pc:docMk/>
            <pc:sldMk cId="1696012835" sldId="272"/>
            <ac:spMk id="8" creationId="{5C3ACA2F-212C-84A6-CC70-6EC3FF4E412F}"/>
          </ac:spMkLst>
        </pc:spChg>
        <pc:picChg chg="add mod">
          <ac:chgData name="Anne" userId="100c9a311b8bdff6" providerId="LiveId" clId="{ACEA3C14-171C-47D6-9C6C-937BF6A0B959}" dt="2022-07-05T18:43:25.074" v="11295"/>
          <ac:picMkLst>
            <pc:docMk/>
            <pc:sldMk cId="1696012835" sldId="272"/>
            <ac:picMk id="2" creationId="{2B40F2BA-DEC6-971F-A329-AC3D08F8FE4C}"/>
          </ac:picMkLst>
        </pc:picChg>
        <pc:picChg chg="add mod">
          <ac:chgData name="Anne" userId="100c9a311b8bdff6" providerId="LiveId" clId="{ACEA3C14-171C-47D6-9C6C-937BF6A0B959}" dt="2022-06-27T17:09:29.023" v="1792" actId="1076"/>
          <ac:picMkLst>
            <pc:docMk/>
            <pc:sldMk cId="1696012835" sldId="272"/>
            <ac:picMk id="3" creationId="{F76716A1-C9A2-CADC-C885-56D179F8160B}"/>
          </ac:picMkLst>
        </pc:picChg>
        <pc:picChg chg="del">
          <ac:chgData name="Anne" userId="100c9a311b8bdff6" providerId="LiveId" clId="{ACEA3C14-171C-47D6-9C6C-937BF6A0B959}" dt="2022-06-27T17:08:44.101" v="1789" actId="478"/>
          <ac:picMkLst>
            <pc:docMk/>
            <pc:sldMk cId="1696012835" sldId="272"/>
            <ac:picMk id="4" creationId="{23D057D7-525A-6D49-D1EB-E08F6B4A4062}"/>
          </ac:picMkLst>
        </pc:picChg>
      </pc:sldChg>
      <pc:sldChg chg="addSp delSp modSp add mod modTransition">
        <pc:chgData name="Anne" userId="100c9a311b8bdff6" providerId="LiveId" clId="{ACEA3C14-171C-47D6-9C6C-937BF6A0B959}" dt="2022-07-05T18:44:12.695" v="11296"/>
        <pc:sldMkLst>
          <pc:docMk/>
          <pc:sldMk cId="3166245943" sldId="273"/>
        </pc:sldMkLst>
        <pc:spChg chg="add mod">
          <ac:chgData name="Anne" userId="100c9a311b8bdff6" providerId="LiveId" clId="{ACEA3C14-171C-47D6-9C6C-937BF6A0B959}" dt="2022-06-28T16:44:53.109" v="3297" actId="20577"/>
          <ac:spMkLst>
            <pc:docMk/>
            <pc:sldMk cId="3166245943" sldId="273"/>
            <ac:spMk id="2" creationId="{D93B6FD0-AA74-8F88-66BD-E3EAC28C6C5F}"/>
          </ac:spMkLst>
        </pc:spChg>
        <pc:spChg chg="del">
          <ac:chgData name="Anne" userId="100c9a311b8bdff6" providerId="LiveId" clId="{ACEA3C14-171C-47D6-9C6C-937BF6A0B959}" dt="2022-06-27T17:15:42.778" v="2002" actId="478"/>
          <ac:spMkLst>
            <pc:docMk/>
            <pc:sldMk cId="3166245943" sldId="273"/>
            <ac:spMk id="5" creationId="{04ED6BF8-2DA7-AE44-DE4B-9A4E49F7700A}"/>
          </ac:spMkLst>
        </pc:spChg>
        <pc:spChg chg="add del mod">
          <ac:chgData name="Anne" userId="100c9a311b8bdff6" providerId="LiveId" clId="{ACEA3C14-171C-47D6-9C6C-937BF6A0B959}" dt="2022-06-27T17:20:46.110" v="2056"/>
          <ac:spMkLst>
            <pc:docMk/>
            <pc:sldMk cId="3166245943" sldId="273"/>
            <ac:spMk id="7" creationId="{7C0B2487-5B77-A256-F15D-396CDE659A92}"/>
          </ac:spMkLst>
        </pc:spChg>
        <pc:spChg chg="del">
          <ac:chgData name="Anne" userId="100c9a311b8bdff6" providerId="LiveId" clId="{ACEA3C14-171C-47D6-9C6C-937BF6A0B959}" dt="2022-06-27T17:15:40.222" v="2001" actId="478"/>
          <ac:spMkLst>
            <pc:docMk/>
            <pc:sldMk cId="3166245943" sldId="273"/>
            <ac:spMk id="8" creationId="{5C3ACA2F-212C-84A6-CC70-6EC3FF4E412F}"/>
          </ac:spMkLst>
        </pc:spChg>
        <pc:spChg chg="add mod">
          <ac:chgData name="Anne" userId="100c9a311b8bdff6" providerId="LiveId" clId="{ACEA3C14-171C-47D6-9C6C-937BF6A0B959}" dt="2022-06-27T17:25:22.374" v="2116" actId="122"/>
          <ac:spMkLst>
            <pc:docMk/>
            <pc:sldMk cId="3166245943" sldId="273"/>
            <ac:spMk id="15" creationId="{4C2B628E-E59A-EA22-3D12-078D493E8385}"/>
          </ac:spMkLst>
        </pc:spChg>
        <pc:picChg chg="add mod">
          <ac:chgData name="Anne" userId="100c9a311b8bdff6" providerId="LiveId" clId="{ACEA3C14-171C-47D6-9C6C-937BF6A0B959}" dt="2022-07-05T18:44:12.695" v="11296"/>
          <ac:picMkLst>
            <pc:docMk/>
            <pc:sldMk cId="3166245943" sldId="273"/>
            <ac:picMk id="3" creationId="{7E3019BC-EB0C-385F-5603-25A6EC478C81}"/>
          </ac:picMkLst>
        </pc:picChg>
        <pc:picChg chg="del">
          <ac:chgData name="Anne" userId="100c9a311b8bdff6" providerId="LiveId" clId="{ACEA3C14-171C-47D6-9C6C-937BF6A0B959}" dt="2022-06-27T17:15:43.880" v="2003" actId="478"/>
          <ac:picMkLst>
            <pc:docMk/>
            <pc:sldMk cId="3166245943" sldId="273"/>
            <ac:picMk id="3" creationId="{F76716A1-C9A2-CADC-C885-56D179F8160B}"/>
          </ac:picMkLst>
        </pc:picChg>
        <pc:picChg chg="add del mod">
          <ac:chgData name="Anne" userId="100c9a311b8bdff6" providerId="LiveId" clId="{ACEA3C14-171C-47D6-9C6C-937BF6A0B959}" dt="2022-06-27T17:20:46.108" v="2054" actId="478"/>
          <ac:picMkLst>
            <pc:docMk/>
            <pc:sldMk cId="3166245943" sldId="273"/>
            <ac:picMk id="6" creationId="{C4734064-26AB-E837-7094-9900A1DFA102}"/>
          </ac:picMkLst>
        </pc:picChg>
        <pc:picChg chg="add del mod">
          <ac:chgData name="Anne" userId="100c9a311b8bdff6" providerId="LiveId" clId="{ACEA3C14-171C-47D6-9C6C-937BF6A0B959}" dt="2022-06-27T17:20:47.858" v="2057" actId="478"/>
          <ac:picMkLst>
            <pc:docMk/>
            <pc:sldMk cId="3166245943" sldId="273"/>
            <ac:picMk id="10" creationId="{E82122B4-9AB5-3789-F9FC-DF6078B71903}"/>
          </ac:picMkLst>
        </pc:picChg>
        <pc:picChg chg="add del mod modCrop">
          <ac:chgData name="Anne" userId="100c9a311b8bdff6" providerId="LiveId" clId="{ACEA3C14-171C-47D6-9C6C-937BF6A0B959}" dt="2022-06-27T17:23:06.987" v="2070" actId="478"/>
          <ac:picMkLst>
            <pc:docMk/>
            <pc:sldMk cId="3166245943" sldId="273"/>
            <ac:picMk id="12" creationId="{DA71FE0D-2D35-7382-927E-46C29CA1495D}"/>
          </ac:picMkLst>
        </pc:picChg>
        <pc:picChg chg="add mod modCrop">
          <ac:chgData name="Anne" userId="100c9a311b8bdff6" providerId="LiveId" clId="{ACEA3C14-171C-47D6-9C6C-937BF6A0B959}" dt="2022-06-27T17:24:37.394" v="2083" actId="1076"/>
          <ac:picMkLst>
            <pc:docMk/>
            <pc:sldMk cId="3166245943" sldId="273"/>
            <ac:picMk id="14" creationId="{7CA02013-D4E5-A24B-2CEC-DA63E9193CE3}"/>
          </ac:picMkLst>
        </pc:picChg>
        <pc:cxnChg chg="add mod">
          <ac:chgData name="Anne" userId="100c9a311b8bdff6" providerId="LiveId" clId="{ACEA3C14-171C-47D6-9C6C-937BF6A0B959}" dt="2022-06-27T17:25:43.386" v="2118" actId="1582"/>
          <ac:cxnSpMkLst>
            <pc:docMk/>
            <pc:sldMk cId="3166245943" sldId="273"/>
            <ac:cxnSpMk id="17" creationId="{2660A3CE-2089-9B70-7444-3DD7195081E1}"/>
          </ac:cxnSpMkLst>
        </pc:cxnChg>
      </pc:sldChg>
      <pc:sldChg chg="addSp delSp modSp add mod modTransition modAnim modNotesTx">
        <pc:chgData name="Anne" userId="100c9a311b8bdff6" providerId="LiveId" clId="{ACEA3C14-171C-47D6-9C6C-937BF6A0B959}" dt="2022-07-05T18:46:35.632" v="11299"/>
        <pc:sldMkLst>
          <pc:docMk/>
          <pc:sldMk cId="1270770337" sldId="274"/>
        </pc:sldMkLst>
        <pc:spChg chg="del">
          <ac:chgData name="Anne" userId="100c9a311b8bdff6" providerId="LiveId" clId="{ACEA3C14-171C-47D6-9C6C-937BF6A0B959}" dt="2022-06-27T17:26:32.158" v="2124" actId="478"/>
          <ac:spMkLst>
            <pc:docMk/>
            <pc:sldMk cId="1270770337" sldId="274"/>
            <ac:spMk id="2" creationId="{D93B6FD0-AA74-8F88-66BD-E3EAC28C6C5F}"/>
          </ac:spMkLst>
        </pc:spChg>
        <pc:spChg chg="add mod">
          <ac:chgData name="Anne" userId="100c9a311b8bdff6" providerId="LiveId" clId="{ACEA3C14-171C-47D6-9C6C-937BF6A0B959}" dt="2022-06-27T17:31:40.866" v="2150" actId="1582"/>
          <ac:spMkLst>
            <pc:docMk/>
            <pc:sldMk cId="1270770337" sldId="274"/>
            <ac:spMk id="10" creationId="{9C8A24AA-5693-546C-1BC7-D6C50BEC4C61}"/>
          </ac:spMkLst>
        </pc:spChg>
        <pc:spChg chg="del mod">
          <ac:chgData name="Anne" userId="100c9a311b8bdff6" providerId="LiveId" clId="{ACEA3C14-171C-47D6-9C6C-937BF6A0B959}" dt="2022-06-27T17:26:25.096" v="2122" actId="478"/>
          <ac:spMkLst>
            <pc:docMk/>
            <pc:sldMk cId="1270770337" sldId="274"/>
            <ac:spMk id="15" creationId="{4C2B628E-E59A-EA22-3D12-078D493E8385}"/>
          </ac:spMkLst>
        </pc:spChg>
        <pc:picChg chg="add del mod">
          <ac:chgData name="Anne" userId="100c9a311b8bdff6" providerId="LiveId" clId="{ACEA3C14-171C-47D6-9C6C-937BF6A0B959}" dt="2022-07-05T18:45:27.193" v="11298"/>
          <ac:picMkLst>
            <pc:docMk/>
            <pc:sldMk cId="1270770337" sldId="274"/>
            <ac:picMk id="2" creationId="{C84740E0-0B63-7C4A-E606-1BD0051639BF}"/>
          </ac:picMkLst>
        </pc:picChg>
        <pc:picChg chg="add mod">
          <ac:chgData name="Anne" userId="100c9a311b8bdff6" providerId="LiveId" clId="{ACEA3C14-171C-47D6-9C6C-937BF6A0B959}" dt="2022-07-05T18:46:35.632" v="11299"/>
          <ac:picMkLst>
            <pc:docMk/>
            <pc:sldMk cId="1270770337" sldId="274"/>
            <ac:picMk id="3" creationId="{8957D84E-2B34-3F8B-5C50-CC5409C53986}"/>
          </ac:picMkLst>
        </pc:picChg>
        <pc:picChg chg="add mod">
          <ac:chgData name="Anne" userId="100c9a311b8bdff6" providerId="LiveId" clId="{ACEA3C14-171C-47D6-9C6C-937BF6A0B959}" dt="2022-06-27T17:27:02.969" v="2126" actId="1076"/>
          <ac:picMkLst>
            <pc:docMk/>
            <pc:sldMk cId="1270770337" sldId="274"/>
            <ac:picMk id="4" creationId="{C5E14593-AAC6-48FC-D3D1-5782A614F31F}"/>
          </ac:picMkLst>
        </pc:picChg>
        <pc:picChg chg="add del mod">
          <ac:chgData name="Anne" userId="100c9a311b8bdff6" providerId="LiveId" clId="{ACEA3C14-171C-47D6-9C6C-937BF6A0B959}" dt="2022-06-27T17:30:47.568" v="2146" actId="22"/>
          <ac:picMkLst>
            <pc:docMk/>
            <pc:sldMk cId="1270770337" sldId="274"/>
            <ac:picMk id="6" creationId="{4B889163-237D-BAD8-9A7C-E0DFFFCD29E7}"/>
          </ac:picMkLst>
        </pc:picChg>
        <pc:picChg chg="del">
          <ac:chgData name="Anne" userId="100c9a311b8bdff6" providerId="LiveId" clId="{ACEA3C14-171C-47D6-9C6C-937BF6A0B959}" dt="2022-06-27T17:26:21.518" v="2120" actId="478"/>
          <ac:picMkLst>
            <pc:docMk/>
            <pc:sldMk cId="1270770337" sldId="274"/>
            <ac:picMk id="14" creationId="{7CA02013-D4E5-A24B-2CEC-DA63E9193CE3}"/>
          </ac:picMkLst>
        </pc:picChg>
        <pc:cxnChg chg="add del mod">
          <ac:chgData name="Anne" userId="100c9a311b8bdff6" providerId="LiveId" clId="{ACEA3C14-171C-47D6-9C6C-937BF6A0B959}" dt="2022-06-27T17:30:42.821" v="2140" actId="11529"/>
          <ac:cxnSpMkLst>
            <pc:docMk/>
            <pc:sldMk cId="1270770337" sldId="274"/>
            <ac:cxnSpMk id="8" creationId="{95B35B04-2AE5-AC2D-BCF2-7FCE32CF1931}"/>
          </ac:cxnSpMkLst>
        </pc:cxnChg>
        <pc:cxnChg chg="del">
          <ac:chgData name="Anne" userId="100c9a311b8bdff6" providerId="LiveId" clId="{ACEA3C14-171C-47D6-9C6C-937BF6A0B959}" dt="2022-06-27T17:26:27.250" v="2123" actId="478"/>
          <ac:cxnSpMkLst>
            <pc:docMk/>
            <pc:sldMk cId="1270770337" sldId="274"/>
            <ac:cxnSpMk id="17" creationId="{2660A3CE-2089-9B70-7444-3DD7195081E1}"/>
          </ac:cxnSpMkLst>
        </pc:cxnChg>
      </pc:sldChg>
      <pc:sldChg chg="addSp delSp modSp add mod modTransition modAnim">
        <pc:chgData name="Anne" userId="100c9a311b8bdff6" providerId="LiveId" clId="{ACEA3C14-171C-47D6-9C6C-937BF6A0B959}" dt="2022-07-05T18:48:21.752" v="11302"/>
        <pc:sldMkLst>
          <pc:docMk/>
          <pc:sldMk cId="1859146949" sldId="275"/>
        </pc:sldMkLst>
        <pc:spChg chg="add mod">
          <ac:chgData name="Anne" userId="100c9a311b8bdff6" providerId="LiveId" clId="{ACEA3C14-171C-47D6-9C6C-937BF6A0B959}" dt="2022-06-27T17:34:21.566" v="2208" actId="122"/>
          <ac:spMkLst>
            <pc:docMk/>
            <pc:sldMk cId="1859146949" sldId="275"/>
            <ac:spMk id="5" creationId="{D3E8B080-6DB6-B9A7-F309-7319304ADD21}"/>
          </ac:spMkLst>
        </pc:spChg>
        <pc:spChg chg="add mod">
          <ac:chgData name="Anne" userId="100c9a311b8bdff6" providerId="LiveId" clId="{ACEA3C14-171C-47D6-9C6C-937BF6A0B959}" dt="2022-06-27T17:35:03.632" v="2210" actId="1582"/>
          <ac:spMkLst>
            <pc:docMk/>
            <pc:sldMk cId="1859146949" sldId="275"/>
            <ac:spMk id="6" creationId="{4FC082C0-56C8-9AD5-24BF-DD1FFE48D1FF}"/>
          </ac:spMkLst>
        </pc:spChg>
        <pc:spChg chg="add mod">
          <ac:chgData name="Anne" userId="100c9a311b8bdff6" providerId="LiveId" clId="{ACEA3C14-171C-47D6-9C6C-937BF6A0B959}" dt="2022-06-27T17:37:03.703" v="2364" actId="1076"/>
          <ac:spMkLst>
            <pc:docMk/>
            <pc:sldMk cId="1859146949" sldId="275"/>
            <ac:spMk id="7" creationId="{7BA1F356-9C03-9D92-046F-97E731922216}"/>
          </ac:spMkLst>
        </pc:spChg>
        <pc:spChg chg="add mod">
          <ac:chgData name="Anne" userId="100c9a311b8bdff6" providerId="LiveId" clId="{ACEA3C14-171C-47D6-9C6C-937BF6A0B959}" dt="2022-06-27T17:36:57.532" v="2363" actId="14100"/>
          <ac:spMkLst>
            <pc:docMk/>
            <pc:sldMk cId="1859146949" sldId="275"/>
            <ac:spMk id="8" creationId="{B34CC84B-08BB-B7B9-00C6-2D32E8B138B9}"/>
          </ac:spMkLst>
        </pc:spChg>
        <pc:spChg chg="del">
          <ac:chgData name="Anne" userId="100c9a311b8bdff6" providerId="LiveId" clId="{ACEA3C14-171C-47D6-9C6C-937BF6A0B959}" dt="2022-06-27T17:32:04.847" v="2153" actId="478"/>
          <ac:spMkLst>
            <pc:docMk/>
            <pc:sldMk cId="1859146949" sldId="275"/>
            <ac:spMk id="10" creationId="{9C8A24AA-5693-546C-1BC7-D6C50BEC4C61}"/>
          </ac:spMkLst>
        </pc:spChg>
        <pc:picChg chg="add del mod">
          <ac:chgData name="Anne" userId="100c9a311b8bdff6" providerId="LiveId" clId="{ACEA3C14-171C-47D6-9C6C-937BF6A0B959}" dt="2022-07-05T18:47:27.550" v="11301"/>
          <ac:picMkLst>
            <pc:docMk/>
            <pc:sldMk cId="1859146949" sldId="275"/>
            <ac:picMk id="2" creationId="{9CB0AEE1-013A-321B-B5A9-9BA0478CAD2E}"/>
          </ac:picMkLst>
        </pc:picChg>
        <pc:picChg chg="add mod">
          <ac:chgData name="Anne" userId="100c9a311b8bdff6" providerId="LiveId" clId="{ACEA3C14-171C-47D6-9C6C-937BF6A0B959}" dt="2022-06-27T17:33:29.016" v="2155" actId="1076"/>
          <ac:picMkLst>
            <pc:docMk/>
            <pc:sldMk cId="1859146949" sldId="275"/>
            <ac:picMk id="3" creationId="{621CCF5D-00CE-1FD1-27AA-1DE984BB6D09}"/>
          </ac:picMkLst>
        </pc:picChg>
        <pc:picChg chg="add mod">
          <ac:chgData name="Anne" userId="100c9a311b8bdff6" providerId="LiveId" clId="{ACEA3C14-171C-47D6-9C6C-937BF6A0B959}" dt="2022-07-05T18:48:21.752" v="11302"/>
          <ac:picMkLst>
            <pc:docMk/>
            <pc:sldMk cId="1859146949" sldId="275"/>
            <ac:picMk id="4" creationId="{A9FC4F1D-A5DF-F17F-9A36-950C36BF4E0D}"/>
          </ac:picMkLst>
        </pc:picChg>
        <pc:picChg chg="del">
          <ac:chgData name="Anne" userId="100c9a311b8bdff6" providerId="LiveId" clId="{ACEA3C14-171C-47D6-9C6C-937BF6A0B959}" dt="2022-06-27T17:32:02.205" v="2152" actId="478"/>
          <ac:picMkLst>
            <pc:docMk/>
            <pc:sldMk cId="1859146949" sldId="275"/>
            <ac:picMk id="4" creationId="{C5E14593-AAC6-48FC-D3D1-5782A614F31F}"/>
          </ac:picMkLst>
        </pc:picChg>
        <pc:cxnChg chg="add mod">
          <ac:chgData name="Anne" userId="100c9a311b8bdff6" providerId="LiveId" clId="{ACEA3C14-171C-47D6-9C6C-937BF6A0B959}" dt="2022-06-27T17:37:25.800" v="2366" actId="1582"/>
          <ac:cxnSpMkLst>
            <pc:docMk/>
            <pc:sldMk cId="1859146949" sldId="275"/>
            <ac:cxnSpMk id="11" creationId="{70A2DFE8-1F91-337C-9964-2A827DC72C65}"/>
          </ac:cxnSpMkLst>
        </pc:cxnChg>
        <pc:cxnChg chg="add mod">
          <ac:chgData name="Anne" userId="100c9a311b8bdff6" providerId="LiveId" clId="{ACEA3C14-171C-47D6-9C6C-937BF6A0B959}" dt="2022-06-27T17:37:48.197" v="2368" actId="1582"/>
          <ac:cxnSpMkLst>
            <pc:docMk/>
            <pc:sldMk cId="1859146949" sldId="275"/>
            <ac:cxnSpMk id="13" creationId="{16845D37-914F-CE3A-14EC-5DE75BC1447D}"/>
          </ac:cxnSpMkLst>
        </pc:cxnChg>
      </pc:sldChg>
      <pc:sldChg chg="addSp delSp modSp add mod ord modTransition">
        <pc:chgData name="Anne" userId="100c9a311b8bdff6" providerId="LiveId" clId="{ACEA3C14-171C-47D6-9C6C-937BF6A0B959}" dt="2022-07-05T18:50:05.812" v="11303"/>
        <pc:sldMkLst>
          <pc:docMk/>
          <pc:sldMk cId="3391917191" sldId="276"/>
        </pc:sldMkLst>
        <pc:spChg chg="add mod">
          <ac:chgData name="Anne" userId="100c9a311b8bdff6" providerId="LiveId" clId="{ACEA3C14-171C-47D6-9C6C-937BF6A0B959}" dt="2022-06-27T17:41:52.786" v="2528" actId="1076"/>
          <ac:spMkLst>
            <pc:docMk/>
            <pc:sldMk cId="3391917191" sldId="276"/>
            <ac:spMk id="7" creationId="{1528AA29-2A7E-5F0B-BE51-D02524E2F819}"/>
          </ac:spMkLst>
        </pc:spChg>
        <pc:spChg chg="add mod">
          <ac:chgData name="Anne" userId="100c9a311b8bdff6" providerId="LiveId" clId="{ACEA3C14-171C-47D6-9C6C-937BF6A0B959}" dt="2022-06-27T17:41:49.085" v="2527" actId="1076"/>
          <ac:spMkLst>
            <pc:docMk/>
            <pc:sldMk cId="3391917191" sldId="276"/>
            <ac:spMk id="8" creationId="{14CB0ADB-BEC0-B57A-01D1-4A4A576E936E}"/>
          </ac:spMkLst>
        </pc:spChg>
        <pc:spChg chg="del">
          <ac:chgData name="Anne" userId="100c9a311b8bdff6" providerId="LiveId" clId="{ACEA3C14-171C-47D6-9C6C-937BF6A0B959}" dt="2022-06-27T17:38:38.306" v="2373" actId="478"/>
          <ac:spMkLst>
            <pc:docMk/>
            <pc:sldMk cId="3391917191" sldId="276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0:05.812" v="11303"/>
          <ac:picMkLst>
            <pc:docMk/>
            <pc:sldMk cId="3391917191" sldId="276"/>
            <ac:picMk id="2" creationId="{8897D0F7-3202-6091-96BC-8F9B118F74BB}"/>
          </ac:picMkLst>
        </pc:picChg>
        <pc:picChg chg="add mod">
          <ac:chgData name="Anne" userId="100c9a311b8bdff6" providerId="LiveId" clId="{ACEA3C14-171C-47D6-9C6C-937BF6A0B959}" dt="2022-06-27T17:39:18.815" v="2377" actId="14100"/>
          <ac:picMkLst>
            <pc:docMk/>
            <pc:sldMk cId="3391917191" sldId="276"/>
            <ac:picMk id="3" creationId="{98912BCC-D993-B165-D813-32534775F119}"/>
          </ac:picMkLst>
        </pc:picChg>
        <pc:picChg chg="del">
          <ac:chgData name="Anne" userId="100c9a311b8bdff6" providerId="LiveId" clId="{ACEA3C14-171C-47D6-9C6C-937BF6A0B959}" dt="2022-06-27T17:38:36.053" v="2372" actId="478"/>
          <ac:picMkLst>
            <pc:docMk/>
            <pc:sldMk cId="3391917191" sldId="276"/>
            <ac:picMk id="4" creationId="{C5E14593-AAC6-48FC-D3D1-5782A614F31F}"/>
          </ac:picMkLst>
        </pc:picChg>
        <pc:picChg chg="add mod">
          <ac:chgData name="Anne" userId="100c9a311b8bdff6" providerId="LiveId" clId="{ACEA3C14-171C-47D6-9C6C-937BF6A0B959}" dt="2022-06-27T17:39:59.697" v="2380" actId="1076"/>
          <ac:picMkLst>
            <pc:docMk/>
            <pc:sldMk cId="3391917191" sldId="276"/>
            <ac:picMk id="6" creationId="{82D00289-06E3-8992-C662-D9104A6185C8}"/>
          </ac:picMkLst>
        </pc:picChg>
      </pc:sldChg>
      <pc:sldChg chg="addSp modSp add mod ord modTransition">
        <pc:chgData name="Anne" userId="100c9a311b8bdff6" providerId="LiveId" clId="{ACEA3C14-171C-47D6-9C6C-937BF6A0B959}" dt="2022-07-05T18:50:52.138" v="11304"/>
        <pc:sldMkLst>
          <pc:docMk/>
          <pc:sldMk cId="4132698268" sldId="277"/>
        </pc:sldMkLst>
        <pc:spChg chg="mod">
          <ac:chgData name="Anne" userId="100c9a311b8bdff6" providerId="LiveId" clId="{ACEA3C14-171C-47D6-9C6C-937BF6A0B959}" dt="2022-06-27T17:43:01.902" v="2532" actId="1076"/>
          <ac:spMkLst>
            <pc:docMk/>
            <pc:sldMk cId="4132698268" sldId="277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0:52.138" v="11304"/>
          <ac:picMkLst>
            <pc:docMk/>
            <pc:sldMk cId="4132698268" sldId="277"/>
            <ac:picMk id="2" creationId="{3268CC0F-C69B-2DCD-B0C4-528492A31534}"/>
          </ac:picMkLst>
        </pc:picChg>
      </pc:sldChg>
      <pc:sldChg chg="addSp delSp modSp add mod modTransition">
        <pc:chgData name="Anne" userId="100c9a311b8bdff6" providerId="LiveId" clId="{ACEA3C14-171C-47D6-9C6C-937BF6A0B959}" dt="2022-07-05T18:51:27.146" v="11305"/>
        <pc:sldMkLst>
          <pc:docMk/>
          <pc:sldMk cId="1950902026" sldId="278"/>
        </pc:sldMkLst>
        <pc:spChg chg="add mod">
          <ac:chgData name="Anne" userId="100c9a311b8bdff6" providerId="LiveId" clId="{ACEA3C14-171C-47D6-9C6C-937BF6A0B959}" dt="2022-06-27T17:45:06.570" v="2601" actId="1076"/>
          <ac:spMkLst>
            <pc:docMk/>
            <pc:sldMk cId="1950902026" sldId="278"/>
            <ac:spMk id="5" creationId="{5E0209D6-676E-7711-2794-A7BAE38BC9CD}"/>
          </ac:spMkLst>
        </pc:spChg>
        <pc:spChg chg="del">
          <ac:chgData name="Anne" userId="100c9a311b8bdff6" providerId="LiveId" clId="{ACEA3C14-171C-47D6-9C6C-937BF6A0B959}" dt="2022-06-27T17:43:38.538" v="2535" actId="478"/>
          <ac:spMkLst>
            <pc:docMk/>
            <pc:sldMk cId="1950902026" sldId="278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1:27.146" v="11305"/>
          <ac:picMkLst>
            <pc:docMk/>
            <pc:sldMk cId="1950902026" sldId="278"/>
            <ac:picMk id="2" creationId="{235C8E46-C52C-0D31-1137-BD861B34E3A4}"/>
          </ac:picMkLst>
        </pc:picChg>
        <pc:picChg chg="add mod">
          <ac:chgData name="Anne" userId="100c9a311b8bdff6" providerId="LiveId" clId="{ACEA3C14-171C-47D6-9C6C-937BF6A0B959}" dt="2022-06-27T17:44:12.647" v="2537" actId="1076"/>
          <ac:picMkLst>
            <pc:docMk/>
            <pc:sldMk cId="1950902026" sldId="278"/>
            <ac:picMk id="3" creationId="{8FBC84BD-B579-D0A0-4CD6-FC57B64CCB0C}"/>
          </ac:picMkLst>
        </pc:picChg>
        <pc:picChg chg="del">
          <ac:chgData name="Anne" userId="100c9a311b8bdff6" providerId="LiveId" clId="{ACEA3C14-171C-47D6-9C6C-937BF6A0B959}" dt="2022-06-27T17:43:36.907" v="2534" actId="478"/>
          <ac:picMkLst>
            <pc:docMk/>
            <pc:sldMk cId="1950902026" sldId="278"/>
            <ac:picMk id="4" creationId="{C5E14593-AAC6-48FC-D3D1-5782A614F31F}"/>
          </ac:picMkLst>
        </pc:picChg>
      </pc:sldChg>
      <pc:sldChg chg="addSp modSp add mod ord modTransition">
        <pc:chgData name="Anne" userId="100c9a311b8bdff6" providerId="LiveId" clId="{ACEA3C14-171C-47D6-9C6C-937BF6A0B959}" dt="2022-07-05T18:52:19.147" v="11306"/>
        <pc:sldMkLst>
          <pc:docMk/>
          <pc:sldMk cId="1890605886" sldId="279"/>
        </pc:sldMkLst>
        <pc:spChg chg="add mod">
          <ac:chgData name="Anne" userId="100c9a311b8bdff6" providerId="LiveId" clId="{ACEA3C14-171C-47D6-9C6C-937BF6A0B959}" dt="2022-06-27T17:49:42.789" v="2739" actId="20577"/>
          <ac:spMkLst>
            <pc:docMk/>
            <pc:sldMk cId="1890605886" sldId="279"/>
            <ac:spMk id="2" creationId="{B76CCC39-868F-A652-4B48-66C754895AAC}"/>
          </ac:spMkLst>
        </pc:spChg>
        <pc:spChg chg="mod">
          <ac:chgData name="Anne" userId="100c9a311b8bdff6" providerId="LiveId" clId="{ACEA3C14-171C-47D6-9C6C-937BF6A0B959}" dt="2022-06-27T17:45:56.188" v="2607" actId="1076"/>
          <ac:spMkLst>
            <pc:docMk/>
            <pc:sldMk cId="1890605886" sldId="279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2:19.147" v="11306"/>
          <ac:picMkLst>
            <pc:docMk/>
            <pc:sldMk cId="1890605886" sldId="279"/>
            <ac:picMk id="3" creationId="{6DFA4DAB-6C2B-2CA0-D0DB-8256AC3D8961}"/>
          </ac:picMkLst>
        </pc:picChg>
      </pc:sldChg>
      <pc:sldChg chg="addSp modSp add mod ord modTransition modNotesTx">
        <pc:chgData name="Anne" userId="100c9a311b8bdff6" providerId="LiveId" clId="{ACEA3C14-171C-47D6-9C6C-937BF6A0B959}" dt="2022-07-05T18:54:02.884" v="11307"/>
        <pc:sldMkLst>
          <pc:docMk/>
          <pc:sldMk cId="3808704538" sldId="280"/>
        </pc:sldMkLst>
        <pc:spChg chg="add mod">
          <ac:chgData name="Anne" userId="100c9a311b8bdff6" providerId="LiveId" clId="{ACEA3C14-171C-47D6-9C6C-937BF6A0B959}" dt="2022-06-27T17:52:20.285" v="2802" actId="1076"/>
          <ac:spMkLst>
            <pc:docMk/>
            <pc:sldMk cId="3808704538" sldId="280"/>
            <ac:spMk id="2" creationId="{69142985-9BBC-D835-F09B-4CA8EC014062}"/>
          </ac:spMkLst>
        </pc:spChg>
        <pc:spChg chg="mod">
          <ac:chgData name="Anne" userId="100c9a311b8bdff6" providerId="LiveId" clId="{ACEA3C14-171C-47D6-9C6C-937BF6A0B959}" dt="2022-06-27T17:50:29.600" v="2744" actId="14100"/>
          <ac:spMkLst>
            <pc:docMk/>
            <pc:sldMk cId="3808704538" sldId="280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4:02.884" v="11307"/>
          <ac:picMkLst>
            <pc:docMk/>
            <pc:sldMk cId="3808704538" sldId="280"/>
            <ac:picMk id="3" creationId="{370A2DE3-A316-CA25-F963-BB65ADD55E42}"/>
          </ac:picMkLst>
        </pc:picChg>
      </pc:sldChg>
      <pc:sldChg chg="addSp modSp add mod modTransition modNotesTx">
        <pc:chgData name="Anne" userId="100c9a311b8bdff6" providerId="LiveId" clId="{ACEA3C14-171C-47D6-9C6C-937BF6A0B959}" dt="2022-07-05T18:54:58.135" v="11308"/>
        <pc:sldMkLst>
          <pc:docMk/>
          <pc:sldMk cId="1971694979" sldId="281"/>
        </pc:sldMkLst>
        <pc:spChg chg="mod">
          <ac:chgData name="Anne" userId="100c9a311b8bdff6" providerId="LiveId" clId="{ACEA3C14-171C-47D6-9C6C-937BF6A0B959}" dt="2022-06-27T17:57:09.964" v="2971" actId="20577"/>
          <ac:spMkLst>
            <pc:docMk/>
            <pc:sldMk cId="1971694979" sldId="281"/>
            <ac:spMk id="2" creationId="{69142985-9BBC-D835-F09B-4CA8EC014062}"/>
          </ac:spMkLst>
        </pc:spChg>
        <pc:spChg chg="mod">
          <ac:chgData name="Anne" userId="100c9a311b8bdff6" providerId="LiveId" clId="{ACEA3C14-171C-47D6-9C6C-937BF6A0B959}" dt="2022-06-27T17:54:33.598" v="2805" actId="1076"/>
          <ac:spMkLst>
            <pc:docMk/>
            <pc:sldMk cId="1971694979" sldId="281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4:58.135" v="11308"/>
          <ac:picMkLst>
            <pc:docMk/>
            <pc:sldMk cId="1971694979" sldId="281"/>
            <ac:picMk id="3" creationId="{C8DCAD01-B941-1965-AC05-40E1E05037B6}"/>
          </ac:picMkLst>
        </pc:picChg>
        <pc:picChg chg="mod">
          <ac:chgData name="Anne" userId="100c9a311b8bdff6" providerId="LiveId" clId="{ACEA3C14-171C-47D6-9C6C-937BF6A0B959}" dt="2022-06-27T17:54:27.288" v="2804" actId="1076"/>
          <ac:picMkLst>
            <pc:docMk/>
            <pc:sldMk cId="1971694979" sldId="281"/>
            <ac:picMk id="4" creationId="{C5E14593-AAC6-48FC-D3D1-5782A614F31F}"/>
          </ac:picMkLst>
        </pc:picChg>
      </pc:sldChg>
      <pc:sldChg chg="modSp add del mod">
        <pc:chgData name="Anne" userId="100c9a311b8bdff6" providerId="LiveId" clId="{ACEA3C14-171C-47D6-9C6C-937BF6A0B959}" dt="2022-06-27T17:59:08.518" v="2977" actId="2696"/>
        <pc:sldMkLst>
          <pc:docMk/>
          <pc:sldMk cId="221888756" sldId="282"/>
        </pc:sldMkLst>
        <pc:spChg chg="mod">
          <ac:chgData name="Anne" userId="100c9a311b8bdff6" providerId="LiveId" clId="{ACEA3C14-171C-47D6-9C6C-937BF6A0B959}" dt="2022-06-27T17:58:36.738" v="2976" actId="14100"/>
          <ac:spMkLst>
            <pc:docMk/>
            <pc:sldMk cId="221888756" sldId="282"/>
            <ac:spMk id="10" creationId="{9C8A24AA-5693-546C-1BC7-D6C50BEC4C61}"/>
          </ac:spMkLst>
        </pc:spChg>
        <pc:picChg chg="mod">
          <ac:chgData name="Anne" userId="100c9a311b8bdff6" providerId="LiveId" clId="{ACEA3C14-171C-47D6-9C6C-937BF6A0B959}" dt="2022-06-27T17:58:22.089" v="2974" actId="1076"/>
          <ac:picMkLst>
            <pc:docMk/>
            <pc:sldMk cId="221888756" sldId="282"/>
            <ac:picMk id="4" creationId="{C5E14593-AAC6-48FC-D3D1-5782A614F31F}"/>
          </ac:picMkLst>
        </pc:picChg>
      </pc:sldChg>
      <pc:sldChg chg="addSp delSp modSp add mod modTransition modClrScheme chgLayout">
        <pc:chgData name="Anne" userId="100c9a311b8bdff6" providerId="LiveId" clId="{ACEA3C14-171C-47D6-9C6C-937BF6A0B959}" dt="2022-07-05T18:55:49.926" v="11309"/>
        <pc:sldMkLst>
          <pc:docMk/>
          <pc:sldMk cId="985245671" sldId="282"/>
        </pc:sldMkLst>
        <pc:spChg chg="del">
          <ac:chgData name="Anne" userId="100c9a311b8bdff6" providerId="LiveId" clId="{ACEA3C14-171C-47D6-9C6C-937BF6A0B959}" dt="2022-06-27T18:00:49.898" v="2988" actId="478"/>
          <ac:spMkLst>
            <pc:docMk/>
            <pc:sldMk cId="985245671" sldId="282"/>
            <ac:spMk id="2" creationId="{69142985-9BBC-D835-F09B-4CA8EC014062}"/>
          </ac:spMkLst>
        </pc:spChg>
        <pc:spChg chg="add mod">
          <ac:chgData name="Anne" userId="100c9a311b8bdff6" providerId="LiveId" clId="{ACEA3C14-171C-47D6-9C6C-937BF6A0B959}" dt="2022-06-27T18:03:18.218" v="3229" actId="20577"/>
          <ac:spMkLst>
            <pc:docMk/>
            <pc:sldMk cId="985245671" sldId="282"/>
            <ac:spMk id="3" creationId="{AF088D9C-AF95-CCC6-6B29-F9A9C6698887}"/>
          </ac:spMkLst>
        </pc:spChg>
        <pc:spChg chg="add mod">
          <ac:chgData name="Anne" userId="100c9a311b8bdff6" providerId="LiveId" clId="{ACEA3C14-171C-47D6-9C6C-937BF6A0B959}" dt="2022-06-27T18:02:38.915" v="3193" actId="122"/>
          <ac:spMkLst>
            <pc:docMk/>
            <pc:sldMk cId="985245671" sldId="282"/>
            <ac:spMk id="5" creationId="{7783751E-3EE7-5E39-BEFC-3C0E6D273D48}"/>
          </ac:spMkLst>
        </pc:spChg>
        <pc:spChg chg="add del mod">
          <ac:chgData name="Anne" userId="100c9a311b8bdff6" providerId="LiveId" clId="{ACEA3C14-171C-47D6-9C6C-937BF6A0B959}" dt="2022-06-27T18:04:06.422" v="3230" actId="22"/>
          <ac:spMkLst>
            <pc:docMk/>
            <pc:sldMk cId="985245671" sldId="282"/>
            <ac:spMk id="6" creationId="{F3C8901D-E5C5-4045-D4A8-94D5EAE4B010}"/>
          </ac:spMkLst>
        </pc:spChg>
        <pc:spChg chg="add mod">
          <ac:chgData name="Anne" userId="100c9a311b8bdff6" providerId="LiveId" clId="{ACEA3C14-171C-47D6-9C6C-937BF6A0B959}" dt="2022-06-27T18:02:44.076" v="3194" actId="122"/>
          <ac:spMkLst>
            <pc:docMk/>
            <pc:sldMk cId="985245671" sldId="282"/>
            <ac:spMk id="7" creationId="{043D348B-9E32-B3BB-339F-281968A3E784}"/>
          </ac:spMkLst>
        </pc:spChg>
        <pc:spChg chg="add del mod">
          <ac:chgData name="Anne" userId="100c9a311b8bdff6" providerId="LiveId" clId="{ACEA3C14-171C-47D6-9C6C-937BF6A0B959}" dt="2022-06-27T18:05:58.059" v="3231" actId="22"/>
          <ac:spMkLst>
            <pc:docMk/>
            <pc:sldMk cId="985245671" sldId="282"/>
            <ac:spMk id="8" creationId="{2922CB23-294E-F649-2B08-500DF581C848}"/>
          </ac:spMkLst>
        </pc:spChg>
        <pc:spChg chg="del">
          <ac:chgData name="Anne" userId="100c9a311b8bdff6" providerId="LiveId" clId="{ACEA3C14-171C-47D6-9C6C-937BF6A0B959}" dt="2022-06-27T18:00:47.052" v="2987" actId="478"/>
          <ac:spMkLst>
            <pc:docMk/>
            <pc:sldMk cId="985245671" sldId="282"/>
            <ac:spMk id="10" creationId="{9C8A24AA-5693-546C-1BC7-D6C50BEC4C61}"/>
          </ac:spMkLst>
        </pc:spChg>
        <pc:picChg chg="add mod">
          <ac:chgData name="Anne" userId="100c9a311b8bdff6" providerId="LiveId" clId="{ACEA3C14-171C-47D6-9C6C-937BF6A0B959}" dt="2022-07-05T18:55:49.926" v="11309"/>
          <ac:picMkLst>
            <pc:docMk/>
            <pc:sldMk cId="985245671" sldId="282"/>
            <ac:picMk id="2" creationId="{F8975D38-E8EB-ABC2-3BD3-974D075278CB}"/>
          </ac:picMkLst>
        </pc:picChg>
        <pc:picChg chg="del">
          <ac:chgData name="Anne" userId="100c9a311b8bdff6" providerId="LiveId" clId="{ACEA3C14-171C-47D6-9C6C-937BF6A0B959}" dt="2022-06-27T18:00:45.045" v="2986" actId="478"/>
          <ac:picMkLst>
            <pc:docMk/>
            <pc:sldMk cId="985245671" sldId="282"/>
            <ac:picMk id="4" creationId="{C5E14593-AAC6-48FC-D3D1-5782A614F31F}"/>
          </ac:picMkLst>
        </pc:picChg>
        <pc:picChg chg="add mod ord">
          <ac:chgData name="Anne" userId="100c9a311b8bdff6" providerId="LiveId" clId="{ACEA3C14-171C-47D6-9C6C-937BF6A0B959}" dt="2022-06-27T18:06:39.783" v="3235" actId="14100"/>
          <ac:picMkLst>
            <pc:docMk/>
            <pc:sldMk cId="985245671" sldId="282"/>
            <ac:picMk id="11" creationId="{0FE0ECF4-81F4-DC6B-EEFB-9ABAB7262522}"/>
          </ac:picMkLst>
        </pc:picChg>
        <pc:picChg chg="add mod ord">
          <ac:chgData name="Anne" userId="100c9a311b8bdff6" providerId="LiveId" clId="{ACEA3C14-171C-47D6-9C6C-937BF6A0B959}" dt="2022-06-27T18:06:34.983" v="3234" actId="1076"/>
          <ac:picMkLst>
            <pc:docMk/>
            <pc:sldMk cId="985245671" sldId="282"/>
            <ac:picMk id="13" creationId="{9BD5FC70-6CE2-9D91-7803-280CBF2706E7}"/>
          </ac:picMkLst>
        </pc:picChg>
      </pc:sldChg>
      <pc:sldChg chg="addSp delSp modSp add mod modTransition">
        <pc:chgData name="Anne" userId="100c9a311b8bdff6" providerId="LiveId" clId="{ACEA3C14-171C-47D6-9C6C-937BF6A0B959}" dt="2022-07-05T18:57:17.999" v="11311"/>
        <pc:sldMkLst>
          <pc:docMk/>
          <pc:sldMk cId="1922552204" sldId="283"/>
        </pc:sldMkLst>
        <pc:spChg chg="mod">
          <ac:chgData name="Anne" userId="100c9a311b8bdff6" providerId="LiveId" clId="{ACEA3C14-171C-47D6-9C6C-937BF6A0B959}" dt="2022-06-28T16:55:33.296" v="3319" actId="20577"/>
          <ac:spMkLst>
            <pc:docMk/>
            <pc:sldMk cId="1922552204" sldId="283"/>
            <ac:spMk id="2" creationId="{FCD76D7A-0565-E06A-832B-318F6027B899}"/>
          </ac:spMkLst>
        </pc:spChg>
        <pc:spChg chg="mod">
          <ac:chgData name="Anne" userId="100c9a311b8bdff6" providerId="LiveId" clId="{ACEA3C14-171C-47D6-9C6C-937BF6A0B959}" dt="2022-06-28T16:56:57.943" v="3546" actId="20577"/>
          <ac:spMkLst>
            <pc:docMk/>
            <pc:sldMk cId="1922552204" sldId="283"/>
            <ac:spMk id="4" creationId="{39910CF1-79BB-73D0-B6B1-8F296B906FC6}"/>
          </ac:spMkLst>
        </pc:spChg>
        <pc:spChg chg="add del mod">
          <ac:chgData name="Anne" userId="100c9a311b8bdff6" providerId="LiveId" clId="{ACEA3C14-171C-47D6-9C6C-937BF6A0B959}" dt="2022-06-28T16:55:17.243" v="3309" actId="478"/>
          <ac:spMkLst>
            <pc:docMk/>
            <pc:sldMk cId="1922552204" sldId="283"/>
            <ac:spMk id="5" creationId="{F8736C2D-1B4F-6614-1407-7A0502CED607}"/>
          </ac:spMkLst>
        </pc:spChg>
        <pc:picChg chg="add mod">
          <ac:chgData name="Anne" userId="100c9a311b8bdff6" providerId="LiveId" clId="{ACEA3C14-171C-47D6-9C6C-937BF6A0B959}" dt="2022-07-05T18:57:17.999" v="11311"/>
          <ac:picMkLst>
            <pc:docMk/>
            <pc:sldMk cId="1922552204" sldId="283"/>
            <ac:picMk id="3" creationId="{6AE537E6-C4DF-D418-0D0D-7F01C580F1B8}"/>
          </ac:picMkLst>
        </pc:picChg>
        <pc:picChg chg="del">
          <ac:chgData name="Anne" userId="100c9a311b8bdff6" providerId="LiveId" clId="{ACEA3C14-171C-47D6-9C6C-937BF6A0B959}" dt="2022-06-28T16:54:19.563" v="3299" actId="478"/>
          <ac:picMkLst>
            <pc:docMk/>
            <pc:sldMk cId="1922552204" sldId="283"/>
            <ac:picMk id="6" creationId="{8900FAE4-0044-49A4-17D6-775EB6BD61DA}"/>
          </ac:picMkLst>
        </pc:picChg>
        <pc:picChg chg="add del mod">
          <ac:chgData name="Anne" userId="100c9a311b8bdff6" providerId="LiveId" clId="{ACEA3C14-171C-47D6-9C6C-937BF6A0B959}" dt="2022-06-28T16:54:42.872" v="3305" actId="22"/>
          <ac:picMkLst>
            <pc:docMk/>
            <pc:sldMk cId="1922552204" sldId="283"/>
            <ac:picMk id="8" creationId="{43CD87B9-4F3D-A39B-8018-2432C1FD2645}"/>
          </ac:picMkLst>
        </pc:picChg>
        <pc:picChg chg="add mod">
          <ac:chgData name="Anne" userId="100c9a311b8bdff6" providerId="LiveId" clId="{ACEA3C14-171C-47D6-9C6C-937BF6A0B959}" dt="2022-06-28T16:54:58.570" v="3307" actId="1076"/>
          <ac:picMkLst>
            <pc:docMk/>
            <pc:sldMk cId="1922552204" sldId="283"/>
            <ac:picMk id="10" creationId="{D64581EE-BFC1-AF27-6AFC-58A62F5C5F6D}"/>
          </ac:picMkLst>
        </pc:picChg>
      </pc:sldChg>
      <pc:sldChg chg="addSp delSp modSp add mod ord modTransition modAnim">
        <pc:chgData name="Anne" userId="100c9a311b8bdff6" providerId="LiveId" clId="{ACEA3C14-171C-47D6-9C6C-937BF6A0B959}" dt="2022-07-05T19:00:02.149" v="11316"/>
        <pc:sldMkLst>
          <pc:docMk/>
          <pc:sldMk cId="82102102" sldId="284"/>
        </pc:sldMkLst>
        <pc:spChg chg="del">
          <ac:chgData name="Anne" userId="100c9a311b8bdff6" providerId="LiveId" clId="{ACEA3C14-171C-47D6-9C6C-937BF6A0B959}" dt="2022-06-28T16:57:59.652" v="3553" actId="478"/>
          <ac:spMkLst>
            <pc:docMk/>
            <pc:sldMk cId="82102102" sldId="284"/>
            <ac:spMk id="2" creationId="{69142985-9BBC-D835-F09B-4CA8EC014062}"/>
          </ac:spMkLst>
        </pc:spChg>
        <pc:spChg chg="add mod">
          <ac:chgData name="Anne" userId="100c9a311b8bdff6" providerId="LiveId" clId="{ACEA3C14-171C-47D6-9C6C-937BF6A0B959}" dt="2022-06-28T17:03:57.228" v="3744" actId="20577"/>
          <ac:spMkLst>
            <pc:docMk/>
            <pc:sldMk cId="82102102" sldId="284"/>
            <ac:spMk id="8" creationId="{48053E8B-0DBA-4D07-02A5-5B484B45ABD2}"/>
          </ac:spMkLst>
        </pc:spChg>
        <pc:spChg chg="add mod">
          <ac:chgData name="Anne" userId="100c9a311b8bdff6" providerId="LiveId" clId="{ACEA3C14-171C-47D6-9C6C-937BF6A0B959}" dt="2022-06-28T17:25:32.102" v="4347" actId="20577"/>
          <ac:spMkLst>
            <pc:docMk/>
            <pc:sldMk cId="82102102" sldId="284"/>
            <ac:spMk id="9" creationId="{7389E7B2-DAF8-6276-5DA1-FB4AF6EF7813}"/>
          </ac:spMkLst>
        </pc:spChg>
        <pc:spChg chg="del">
          <ac:chgData name="Anne" userId="100c9a311b8bdff6" providerId="LiveId" clId="{ACEA3C14-171C-47D6-9C6C-937BF6A0B959}" dt="2022-06-28T16:57:56.477" v="3552" actId="478"/>
          <ac:spMkLst>
            <pc:docMk/>
            <pc:sldMk cId="82102102" sldId="284"/>
            <ac:spMk id="10" creationId="{9C8A24AA-5693-546C-1BC7-D6C50BEC4C61}"/>
          </ac:spMkLst>
        </pc:spChg>
        <pc:picChg chg="add del mod">
          <ac:chgData name="Anne" userId="100c9a311b8bdff6" providerId="LiveId" clId="{ACEA3C14-171C-47D6-9C6C-937BF6A0B959}" dt="2022-07-05T18:58:22.874" v="11313"/>
          <ac:picMkLst>
            <pc:docMk/>
            <pc:sldMk cId="82102102" sldId="284"/>
            <ac:picMk id="2" creationId="{23772A61-86BD-A545-4310-010839F35361}"/>
          </ac:picMkLst>
        </pc:picChg>
        <pc:picChg chg="add del mod">
          <ac:chgData name="Anne" userId="100c9a311b8bdff6" providerId="LiveId" clId="{ACEA3C14-171C-47D6-9C6C-937BF6A0B959}" dt="2022-07-05T18:59:03.269" v="11315"/>
          <ac:picMkLst>
            <pc:docMk/>
            <pc:sldMk cId="82102102" sldId="284"/>
            <ac:picMk id="3" creationId="{AB4596A4-C347-7AD4-4CDA-C7720934A1F1}"/>
          </ac:picMkLst>
        </pc:picChg>
        <pc:picChg chg="add mod">
          <ac:chgData name="Anne" userId="100c9a311b8bdff6" providerId="LiveId" clId="{ACEA3C14-171C-47D6-9C6C-937BF6A0B959}" dt="2022-07-05T19:00:02.149" v="11316"/>
          <ac:picMkLst>
            <pc:docMk/>
            <pc:sldMk cId="82102102" sldId="284"/>
            <ac:picMk id="4" creationId="{0ABE29E3-689C-4CE8-1096-0EE67168C80C}"/>
          </ac:picMkLst>
        </pc:picChg>
        <pc:picChg chg="del mod">
          <ac:chgData name="Anne" userId="100c9a311b8bdff6" providerId="LiveId" clId="{ACEA3C14-171C-47D6-9C6C-937BF6A0B959}" dt="2022-06-28T16:57:54.203" v="3551" actId="478"/>
          <ac:picMkLst>
            <pc:docMk/>
            <pc:sldMk cId="82102102" sldId="284"/>
            <ac:picMk id="4" creationId="{C5E14593-AAC6-48FC-D3D1-5782A614F31F}"/>
          </ac:picMkLst>
        </pc:picChg>
        <pc:picChg chg="add del mod">
          <ac:chgData name="Anne" userId="100c9a311b8bdff6" providerId="LiveId" clId="{ACEA3C14-171C-47D6-9C6C-937BF6A0B959}" dt="2022-06-28T17:01:14.351" v="3556" actId="478"/>
          <ac:picMkLst>
            <pc:docMk/>
            <pc:sldMk cId="82102102" sldId="284"/>
            <ac:picMk id="5" creationId="{BDCA3736-D471-7784-E660-FFDD614D12D0}"/>
          </ac:picMkLst>
        </pc:picChg>
        <pc:picChg chg="add del mod">
          <ac:chgData name="Anne" userId="100c9a311b8bdff6" providerId="LiveId" clId="{ACEA3C14-171C-47D6-9C6C-937BF6A0B959}" dt="2022-06-28T17:24:48.688" v="4305" actId="478"/>
          <ac:picMkLst>
            <pc:docMk/>
            <pc:sldMk cId="82102102" sldId="284"/>
            <ac:picMk id="7" creationId="{2D53AA25-2A1A-9E52-4D57-58036864D4A6}"/>
          </ac:picMkLst>
        </pc:picChg>
        <pc:picChg chg="add mod">
          <ac:chgData name="Anne" userId="100c9a311b8bdff6" providerId="LiveId" clId="{ACEA3C14-171C-47D6-9C6C-937BF6A0B959}" dt="2022-06-28T17:24:55.901" v="4307" actId="1076"/>
          <ac:picMkLst>
            <pc:docMk/>
            <pc:sldMk cId="82102102" sldId="284"/>
            <ac:picMk id="12" creationId="{30397140-760E-BE37-7B67-D104480F40F0}"/>
          </ac:picMkLst>
        </pc:picChg>
      </pc:sldChg>
      <pc:sldChg chg="addSp delSp modSp add mod modTransition">
        <pc:chgData name="Anne" userId="100c9a311b8bdff6" providerId="LiveId" clId="{ACEA3C14-171C-47D6-9C6C-937BF6A0B959}" dt="2022-07-05T19:07:33.600" v="11317"/>
        <pc:sldMkLst>
          <pc:docMk/>
          <pc:sldMk cId="541295639" sldId="285"/>
        </pc:sldMkLst>
        <pc:spChg chg="add mod">
          <ac:chgData name="Anne" userId="100c9a311b8bdff6" providerId="LiveId" clId="{ACEA3C14-171C-47D6-9C6C-937BF6A0B959}" dt="2022-06-28T17:07:05.537" v="3800" actId="122"/>
          <ac:spMkLst>
            <pc:docMk/>
            <pc:sldMk cId="541295639" sldId="285"/>
            <ac:spMk id="4" creationId="{8526158E-24D5-A6A5-E0B6-AF3947D977CD}"/>
          </ac:spMkLst>
        </pc:spChg>
        <pc:spChg chg="del mod">
          <ac:chgData name="Anne" userId="100c9a311b8bdff6" providerId="LiveId" clId="{ACEA3C14-171C-47D6-9C6C-937BF6A0B959}" dt="2022-06-28T17:05:38.280" v="3748" actId="478"/>
          <ac:spMkLst>
            <pc:docMk/>
            <pc:sldMk cId="541295639" sldId="285"/>
            <ac:spMk id="8" creationId="{48053E8B-0DBA-4D07-02A5-5B484B45ABD2}"/>
          </ac:spMkLst>
        </pc:spChg>
        <pc:spChg chg="del">
          <ac:chgData name="Anne" userId="100c9a311b8bdff6" providerId="LiveId" clId="{ACEA3C14-171C-47D6-9C6C-937BF6A0B959}" dt="2022-06-28T17:05:41.203" v="3749" actId="478"/>
          <ac:spMkLst>
            <pc:docMk/>
            <pc:sldMk cId="541295639" sldId="285"/>
            <ac:spMk id="9" creationId="{7389E7B2-DAF8-6276-5DA1-FB4AF6EF7813}"/>
          </ac:spMkLst>
        </pc:spChg>
        <pc:spChg chg="add mod">
          <ac:chgData name="Anne" userId="100c9a311b8bdff6" providerId="LiveId" clId="{ACEA3C14-171C-47D6-9C6C-937BF6A0B959}" dt="2022-06-28T17:09:18.604" v="3849" actId="122"/>
          <ac:spMkLst>
            <pc:docMk/>
            <pc:sldMk cId="541295639" sldId="285"/>
            <ac:spMk id="10" creationId="{DCE6D000-4BCC-005F-C61E-41A858E86C48}"/>
          </ac:spMkLst>
        </pc:spChg>
        <pc:spChg chg="add mod">
          <ac:chgData name="Anne" userId="100c9a311b8bdff6" providerId="LiveId" clId="{ACEA3C14-171C-47D6-9C6C-937BF6A0B959}" dt="2022-06-28T17:11:13.145" v="4037" actId="122"/>
          <ac:spMkLst>
            <pc:docMk/>
            <pc:sldMk cId="541295639" sldId="285"/>
            <ac:spMk id="13" creationId="{9E29380F-5CE4-CD46-3C2A-209E849E13E2}"/>
          </ac:spMkLst>
        </pc:spChg>
        <pc:spChg chg="add del mod">
          <ac:chgData name="Anne" userId="100c9a311b8bdff6" providerId="LiveId" clId="{ACEA3C14-171C-47D6-9C6C-937BF6A0B959}" dt="2022-06-28T17:12:12.474" v="4045" actId="11529"/>
          <ac:spMkLst>
            <pc:docMk/>
            <pc:sldMk cId="541295639" sldId="285"/>
            <ac:spMk id="14" creationId="{A3FF2121-7435-272A-90EB-FED078053F5F}"/>
          </ac:spMkLst>
        </pc:spChg>
        <pc:spChg chg="add mod">
          <ac:chgData name="Anne" userId="100c9a311b8bdff6" providerId="LiveId" clId="{ACEA3C14-171C-47D6-9C6C-937BF6A0B959}" dt="2022-06-28T17:13:35.497" v="4053" actId="1582"/>
          <ac:spMkLst>
            <pc:docMk/>
            <pc:sldMk cId="541295639" sldId="285"/>
            <ac:spMk id="15" creationId="{A4CDE2DE-5C32-E31E-5DEC-0105616A9956}"/>
          </ac:spMkLst>
        </pc:spChg>
        <pc:picChg chg="add mod">
          <ac:chgData name="Anne" userId="100c9a311b8bdff6" providerId="LiveId" clId="{ACEA3C14-171C-47D6-9C6C-937BF6A0B959}" dt="2022-07-05T19:07:33.600" v="11317"/>
          <ac:picMkLst>
            <pc:docMk/>
            <pc:sldMk cId="541295639" sldId="285"/>
            <ac:picMk id="2" creationId="{C5D0D934-55BD-DEB6-8D48-A3DF5C10685A}"/>
          </ac:picMkLst>
        </pc:picChg>
        <pc:picChg chg="add mod">
          <ac:chgData name="Anne" userId="100c9a311b8bdff6" providerId="LiveId" clId="{ACEA3C14-171C-47D6-9C6C-937BF6A0B959}" dt="2022-06-28T17:12:30.994" v="4046" actId="1076"/>
          <ac:picMkLst>
            <pc:docMk/>
            <pc:sldMk cId="541295639" sldId="285"/>
            <ac:picMk id="3" creationId="{45782367-4F67-9EF2-687B-79E72F9FF729}"/>
          </ac:picMkLst>
        </pc:picChg>
        <pc:picChg chg="del">
          <ac:chgData name="Anne" userId="100c9a311b8bdff6" providerId="LiveId" clId="{ACEA3C14-171C-47D6-9C6C-937BF6A0B959}" dt="2022-06-28T17:05:32.359" v="3746" actId="478"/>
          <ac:picMkLst>
            <pc:docMk/>
            <pc:sldMk cId="541295639" sldId="285"/>
            <ac:picMk id="7" creationId="{2D53AA25-2A1A-9E52-4D57-58036864D4A6}"/>
          </ac:picMkLst>
        </pc:picChg>
        <pc:cxnChg chg="add mod">
          <ac:chgData name="Anne" userId="100c9a311b8bdff6" providerId="LiveId" clId="{ACEA3C14-171C-47D6-9C6C-937BF6A0B959}" dt="2022-06-28T17:07:40.097" v="3805" actId="1582"/>
          <ac:cxnSpMkLst>
            <pc:docMk/>
            <pc:sldMk cId="541295639" sldId="285"/>
            <ac:cxnSpMk id="6" creationId="{8E37F863-C050-3999-3696-FB6786317F6B}"/>
          </ac:cxnSpMkLst>
        </pc:cxnChg>
        <pc:cxnChg chg="add mod">
          <ac:chgData name="Anne" userId="100c9a311b8bdff6" providerId="LiveId" clId="{ACEA3C14-171C-47D6-9C6C-937BF6A0B959}" dt="2022-06-28T17:09:36.745" v="3851" actId="1582"/>
          <ac:cxnSpMkLst>
            <pc:docMk/>
            <pc:sldMk cId="541295639" sldId="285"/>
            <ac:cxnSpMk id="12" creationId="{DA3F4E1B-12E2-2DC5-4A97-C431BF1E3B00}"/>
          </ac:cxnSpMkLst>
        </pc:cxnChg>
      </pc:sldChg>
      <pc:sldChg chg="addSp delSp modSp add mod modTransition">
        <pc:chgData name="Anne" userId="100c9a311b8bdff6" providerId="LiveId" clId="{ACEA3C14-171C-47D6-9C6C-937BF6A0B959}" dt="2022-07-05T19:08:57.318" v="11318"/>
        <pc:sldMkLst>
          <pc:docMk/>
          <pc:sldMk cId="1363528608" sldId="286"/>
        </pc:sldMkLst>
        <pc:spChg chg="del">
          <ac:chgData name="Anne" userId="100c9a311b8bdff6" providerId="LiveId" clId="{ACEA3C14-171C-47D6-9C6C-937BF6A0B959}" dt="2022-06-28T17:14:36.444" v="4058" actId="478"/>
          <ac:spMkLst>
            <pc:docMk/>
            <pc:sldMk cId="1363528608" sldId="286"/>
            <ac:spMk id="4" creationId="{8526158E-24D5-A6A5-E0B6-AF3947D977CD}"/>
          </ac:spMkLst>
        </pc:spChg>
        <pc:spChg chg="add mod">
          <ac:chgData name="Anne" userId="100c9a311b8bdff6" providerId="LiveId" clId="{ACEA3C14-171C-47D6-9C6C-937BF6A0B959}" dt="2022-06-28T17:18:16.475" v="4117" actId="122"/>
          <ac:spMkLst>
            <pc:docMk/>
            <pc:sldMk cId="1363528608" sldId="286"/>
            <ac:spMk id="9" creationId="{A02FE8D5-C19A-248C-8EE9-98FC9BADB353}"/>
          </ac:spMkLst>
        </pc:spChg>
        <pc:spChg chg="del">
          <ac:chgData name="Anne" userId="100c9a311b8bdff6" providerId="LiveId" clId="{ACEA3C14-171C-47D6-9C6C-937BF6A0B959}" dt="2022-06-28T17:14:39.219" v="4059" actId="478"/>
          <ac:spMkLst>
            <pc:docMk/>
            <pc:sldMk cId="1363528608" sldId="286"/>
            <ac:spMk id="10" creationId="{DCE6D000-4BCC-005F-C61E-41A858E86C48}"/>
          </ac:spMkLst>
        </pc:spChg>
        <pc:spChg chg="del">
          <ac:chgData name="Anne" userId="100c9a311b8bdff6" providerId="LiveId" clId="{ACEA3C14-171C-47D6-9C6C-937BF6A0B959}" dt="2022-06-28T17:14:41.795" v="4060" actId="478"/>
          <ac:spMkLst>
            <pc:docMk/>
            <pc:sldMk cId="1363528608" sldId="286"/>
            <ac:spMk id="13" creationId="{9E29380F-5CE4-CD46-3C2A-209E849E13E2}"/>
          </ac:spMkLst>
        </pc:spChg>
        <pc:spChg chg="del mod">
          <ac:chgData name="Anne" userId="100c9a311b8bdff6" providerId="LiveId" clId="{ACEA3C14-171C-47D6-9C6C-937BF6A0B959}" dt="2022-06-28T17:14:28.280" v="4056" actId="478"/>
          <ac:spMkLst>
            <pc:docMk/>
            <pc:sldMk cId="1363528608" sldId="286"/>
            <ac:spMk id="15" creationId="{A4CDE2DE-5C32-E31E-5DEC-0105616A9956}"/>
          </ac:spMkLst>
        </pc:spChg>
        <pc:spChg chg="add mod">
          <ac:chgData name="Anne" userId="100c9a311b8bdff6" providerId="LiveId" clId="{ACEA3C14-171C-47D6-9C6C-937BF6A0B959}" dt="2022-06-28T17:19:36.544" v="4197" actId="20577"/>
          <ac:spMkLst>
            <pc:docMk/>
            <pc:sldMk cId="1363528608" sldId="286"/>
            <ac:spMk id="16" creationId="{5FAD6B8E-97B6-BFEF-C56B-EB99EA845E13}"/>
          </ac:spMkLst>
        </pc:spChg>
        <pc:spChg chg="add mod">
          <ac:chgData name="Anne" userId="100c9a311b8bdff6" providerId="LiveId" clId="{ACEA3C14-171C-47D6-9C6C-937BF6A0B959}" dt="2022-06-28T17:20:37.607" v="4240" actId="20577"/>
          <ac:spMkLst>
            <pc:docMk/>
            <pc:sldMk cId="1363528608" sldId="286"/>
            <ac:spMk id="19" creationId="{D2C01C57-787A-C8B1-3049-0C49E7D0BF12}"/>
          </ac:spMkLst>
        </pc:spChg>
        <pc:spChg chg="add mod">
          <ac:chgData name="Anne" userId="100c9a311b8bdff6" providerId="LiveId" clId="{ACEA3C14-171C-47D6-9C6C-937BF6A0B959}" dt="2022-06-28T17:21:44.534" v="4302" actId="14100"/>
          <ac:spMkLst>
            <pc:docMk/>
            <pc:sldMk cId="1363528608" sldId="286"/>
            <ac:spMk id="22" creationId="{F075249C-FB93-314E-9804-FD4BF86FF856}"/>
          </ac:spMkLst>
        </pc:spChg>
        <pc:picChg chg="add mod">
          <ac:chgData name="Anne" userId="100c9a311b8bdff6" providerId="LiveId" clId="{ACEA3C14-171C-47D6-9C6C-937BF6A0B959}" dt="2022-07-05T19:08:57.318" v="11318"/>
          <ac:picMkLst>
            <pc:docMk/>
            <pc:sldMk cId="1363528608" sldId="286"/>
            <ac:picMk id="2" creationId="{3F5C4953-1EBC-C8BA-F509-1C5A654E9F61}"/>
          </ac:picMkLst>
        </pc:picChg>
        <pc:picChg chg="del">
          <ac:chgData name="Anne" userId="100c9a311b8bdff6" providerId="LiveId" clId="{ACEA3C14-171C-47D6-9C6C-937BF6A0B959}" dt="2022-06-28T17:14:32.234" v="4057" actId="478"/>
          <ac:picMkLst>
            <pc:docMk/>
            <pc:sldMk cId="1363528608" sldId="286"/>
            <ac:picMk id="3" creationId="{45782367-4F67-9EF2-687B-79E72F9FF729}"/>
          </ac:picMkLst>
        </pc:picChg>
        <pc:picChg chg="add mod">
          <ac:chgData name="Anne" userId="100c9a311b8bdff6" providerId="LiveId" clId="{ACEA3C14-171C-47D6-9C6C-937BF6A0B959}" dt="2022-06-28T17:17:11.348" v="4077" actId="1076"/>
          <ac:picMkLst>
            <pc:docMk/>
            <pc:sldMk cId="1363528608" sldId="286"/>
            <ac:picMk id="5" creationId="{AA856599-4555-0B12-0EE8-674743CD866E}"/>
          </ac:picMkLst>
        </pc:picChg>
        <pc:picChg chg="add mod">
          <ac:chgData name="Anne" userId="100c9a311b8bdff6" providerId="LiveId" clId="{ACEA3C14-171C-47D6-9C6C-937BF6A0B959}" dt="2022-06-28T17:17:07.477" v="4075" actId="1076"/>
          <ac:picMkLst>
            <pc:docMk/>
            <pc:sldMk cId="1363528608" sldId="286"/>
            <ac:picMk id="8" creationId="{1CAF5253-20DB-91A5-B69E-BA0C05079B9F}"/>
          </ac:picMkLst>
        </pc:picChg>
        <pc:cxnChg chg="del">
          <ac:chgData name="Anne" userId="100c9a311b8bdff6" providerId="LiveId" clId="{ACEA3C14-171C-47D6-9C6C-937BF6A0B959}" dt="2022-06-28T17:14:44.790" v="4062" actId="478"/>
          <ac:cxnSpMkLst>
            <pc:docMk/>
            <pc:sldMk cId="1363528608" sldId="286"/>
            <ac:cxnSpMk id="6" creationId="{8E37F863-C050-3999-3696-FB6786317F6B}"/>
          </ac:cxnSpMkLst>
        </pc:cxnChg>
        <pc:cxnChg chg="del">
          <ac:chgData name="Anne" userId="100c9a311b8bdff6" providerId="LiveId" clId="{ACEA3C14-171C-47D6-9C6C-937BF6A0B959}" dt="2022-06-28T17:14:43.183" v="4061" actId="478"/>
          <ac:cxnSpMkLst>
            <pc:docMk/>
            <pc:sldMk cId="1363528608" sldId="286"/>
            <ac:cxnSpMk id="12" creationId="{DA3F4E1B-12E2-2DC5-4A97-C431BF1E3B00}"/>
          </ac:cxnSpMkLst>
        </pc:cxnChg>
        <pc:cxnChg chg="add mod">
          <ac:chgData name="Anne" userId="100c9a311b8bdff6" providerId="LiveId" clId="{ACEA3C14-171C-47D6-9C6C-937BF6A0B959}" dt="2022-06-28T17:18:41.810" v="4119" actId="1582"/>
          <ac:cxnSpMkLst>
            <pc:docMk/>
            <pc:sldMk cId="1363528608" sldId="286"/>
            <ac:cxnSpMk id="14" creationId="{AF848A3C-2CCC-3853-8490-43C55D41E786}"/>
          </ac:cxnSpMkLst>
        </pc:cxnChg>
        <pc:cxnChg chg="add mod">
          <ac:chgData name="Anne" userId="100c9a311b8bdff6" providerId="LiveId" clId="{ACEA3C14-171C-47D6-9C6C-937BF6A0B959}" dt="2022-06-28T17:19:56.300" v="4199" actId="1582"/>
          <ac:cxnSpMkLst>
            <pc:docMk/>
            <pc:sldMk cId="1363528608" sldId="286"/>
            <ac:cxnSpMk id="18" creationId="{81D39B96-50BC-982F-F19C-1AE1DD68F7CD}"/>
          </ac:cxnSpMkLst>
        </pc:cxnChg>
        <pc:cxnChg chg="add mod">
          <ac:chgData name="Anne" userId="100c9a311b8bdff6" providerId="LiveId" clId="{ACEA3C14-171C-47D6-9C6C-937BF6A0B959}" dt="2022-06-28T17:20:55.022" v="4242" actId="1582"/>
          <ac:cxnSpMkLst>
            <pc:docMk/>
            <pc:sldMk cId="1363528608" sldId="286"/>
            <ac:cxnSpMk id="21" creationId="{4A0A7703-3627-BBB5-1692-885CCD221965}"/>
          </ac:cxnSpMkLst>
        </pc:cxnChg>
        <pc:cxnChg chg="add mod">
          <ac:chgData name="Anne" userId="100c9a311b8bdff6" providerId="LiveId" clId="{ACEA3C14-171C-47D6-9C6C-937BF6A0B959}" dt="2022-06-28T17:22:00.585" v="4304" actId="1582"/>
          <ac:cxnSpMkLst>
            <pc:docMk/>
            <pc:sldMk cId="1363528608" sldId="286"/>
            <ac:cxnSpMk id="24" creationId="{D1EB89E7-AB36-012C-FBC2-FFD1B0693323}"/>
          </ac:cxnSpMkLst>
        </pc:cxnChg>
      </pc:sldChg>
      <pc:sldChg chg="addSp delSp modSp add mod ord modTransition modNotesTx">
        <pc:chgData name="Anne" userId="100c9a311b8bdff6" providerId="LiveId" clId="{ACEA3C14-171C-47D6-9C6C-937BF6A0B959}" dt="2022-07-05T19:10:07.064" v="11319"/>
        <pc:sldMkLst>
          <pc:docMk/>
          <pc:sldMk cId="2363317832" sldId="287"/>
        </pc:sldMkLst>
        <pc:spChg chg="add mod">
          <ac:chgData name="Anne" userId="100c9a311b8bdff6" providerId="LiveId" clId="{ACEA3C14-171C-47D6-9C6C-937BF6A0B959}" dt="2022-06-30T21:03:16.764" v="10952" actId="14100"/>
          <ac:spMkLst>
            <pc:docMk/>
            <pc:sldMk cId="2363317832" sldId="287"/>
            <ac:spMk id="6" creationId="{C8B6116D-B876-FC18-016C-B45E25AD81AA}"/>
          </ac:spMkLst>
        </pc:spChg>
        <pc:spChg chg="del">
          <ac:chgData name="Anne" userId="100c9a311b8bdff6" providerId="LiveId" clId="{ACEA3C14-171C-47D6-9C6C-937BF6A0B959}" dt="2022-06-28T17:30:43.067" v="4352" actId="478"/>
          <ac:spMkLst>
            <pc:docMk/>
            <pc:sldMk cId="2363317832" sldId="287"/>
            <ac:spMk id="8" creationId="{48053E8B-0DBA-4D07-02A5-5B484B45ABD2}"/>
          </ac:spMkLst>
        </pc:spChg>
        <pc:spChg chg="del">
          <ac:chgData name="Anne" userId="100c9a311b8bdff6" providerId="LiveId" clId="{ACEA3C14-171C-47D6-9C6C-937BF6A0B959}" dt="2022-06-28T17:30:46.484" v="4353" actId="478"/>
          <ac:spMkLst>
            <pc:docMk/>
            <pc:sldMk cId="2363317832" sldId="287"/>
            <ac:spMk id="9" creationId="{7389E7B2-DAF8-6276-5DA1-FB4AF6EF7813}"/>
          </ac:spMkLst>
        </pc:spChg>
        <pc:picChg chg="add mod">
          <ac:chgData name="Anne" userId="100c9a311b8bdff6" providerId="LiveId" clId="{ACEA3C14-171C-47D6-9C6C-937BF6A0B959}" dt="2022-07-05T19:10:07.064" v="11319"/>
          <ac:picMkLst>
            <pc:docMk/>
            <pc:sldMk cId="2363317832" sldId="287"/>
            <ac:picMk id="2" creationId="{6B20E687-9DD4-8BF3-0E7A-BF33B3F4A876}"/>
          </ac:picMkLst>
        </pc:picChg>
        <pc:picChg chg="add mod">
          <ac:chgData name="Anne" userId="100c9a311b8bdff6" providerId="LiveId" clId="{ACEA3C14-171C-47D6-9C6C-937BF6A0B959}" dt="2022-06-28T17:37:03.358" v="4358" actId="14100"/>
          <ac:picMkLst>
            <pc:docMk/>
            <pc:sldMk cId="2363317832" sldId="287"/>
            <ac:picMk id="3" creationId="{681B341C-09A2-7BB6-C003-1F8DBCA71DFD}"/>
          </ac:picMkLst>
        </pc:picChg>
        <pc:picChg chg="add mod">
          <ac:chgData name="Anne" userId="100c9a311b8bdff6" providerId="LiveId" clId="{ACEA3C14-171C-47D6-9C6C-937BF6A0B959}" dt="2022-06-28T17:36:44.621" v="4357" actId="1076"/>
          <ac:picMkLst>
            <pc:docMk/>
            <pc:sldMk cId="2363317832" sldId="287"/>
            <ac:picMk id="5" creationId="{A4B80681-C67A-10A0-EE94-86B693C721AB}"/>
          </ac:picMkLst>
        </pc:picChg>
        <pc:picChg chg="del">
          <ac:chgData name="Anne" userId="100c9a311b8bdff6" providerId="LiveId" clId="{ACEA3C14-171C-47D6-9C6C-937BF6A0B959}" dt="2022-06-28T17:30:39.724" v="4351" actId="478"/>
          <ac:picMkLst>
            <pc:docMk/>
            <pc:sldMk cId="2363317832" sldId="287"/>
            <ac:picMk id="12" creationId="{30397140-760E-BE37-7B67-D104480F40F0}"/>
          </ac:picMkLst>
        </pc:picChg>
      </pc:sldChg>
      <pc:sldChg chg="addSp delSp modSp add mod modTransition">
        <pc:chgData name="Anne" userId="100c9a311b8bdff6" providerId="LiveId" clId="{ACEA3C14-171C-47D6-9C6C-937BF6A0B959}" dt="2022-07-05T19:11:24.078" v="11320"/>
        <pc:sldMkLst>
          <pc:docMk/>
          <pc:sldMk cId="2872537159" sldId="288"/>
        </pc:sldMkLst>
        <pc:spChg chg="del">
          <ac:chgData name="Anne" userId="100c9a311b8bdff6" providerId="LiveId" clId="{ACEA3C14-171C-47D6-9C6C-937BF6A0B959}" dt="2022-06-28T17:38:26.667" v="4366" actId="478"/>
          <ac:spMkLst>
            <pc:docMk/>
            <pc:sldMk cId="2872537159" sldId="288"/>
            <ac:spMk id="6" creationId="{C8B6116D-B876-FC18-016C-B45E25AD81AA}"/>
          </ac:spMkLst>
        </pc:spChg>
        <pc:spChg chg="add mod">
          <ac:chgData name="Anne" userId="100c9a311b8bdff6" providerId="LiveId" clId="{ACEA3C14-171C-47D6-9C6C-937BF6A0B959}" dt="2022-06-28T17:40:59.001" v="4418" actId="1076"/>
          <ac:spMkLst>
            <pc:docMk/>
            <pc:sldMk cId="2872537159" sldId="288"/>
            <ac:spMk id="7" creationId="{FDC5DC81-4FCD-0889-DFCC-CDC4B4A198D9}"/>
          </ac:spMkLst>
        </pc:spChg>
        <pc:picChg chg="add mod">
          <ac:chgData name="Anne" userId="100c9a311b8bdff6" providerId="LiveId" clId="{ACEA3C14-171C-47D6-9C6C-937BF6A0B959}" dt="2022-07-05T19:11:24.078" v="11320"/>
          <ac:picMkLst>
            <pc:docMk/>
            <pc:sldMk cId="2872537159" sldId="288"/>
            <ac:picMk id="2" creationId="{B68C1A99-6A0A-BAFB-4876-F17205C0533C}"/>
          </ac:picMkLst>
        </pc:picChg>
        <pc:picChg chg="del">
          <ac:chgData name="Anne" userId="100c9a311b8bdff6" providerId="LiveId" clId="{ACEA3C14-171C-47D6-9C6C-937BF6A0B959}" dt="2022-06-28T17:38:28.815" v="4367" actId="478"/>
          <ac:picMkLst>
            <pc:docMk/>
            <pc:sldMk cId="2872537159" sldId="288"/>
            <ac:picMk id="3" creationId="{681B341C-09A2-7BB6-C003-1F8DBCA71DFD}"/>
          </ac:picMkLst>
        </pc:picChg>
        <pc:picChg chg="add mod">
          <ac:chgData name="Anne" userId="100c9a311b8bdff6" providerId="LiveId" clId="{ACEA3C14-171C-47D6-9C6C-937BF6A0B959}" dt="2022-06-28T17:39:58.828" v="4370" actId="1076"/>
          <ac:picMkLst>
            <pc:docMk/>
            <pc:sldMk cId="2872537159" sldId="288"/>
            <ac:picMk id="4" creationId="{1DD58D0B-F476-27A3-37B6-2FC9C2E01578}"/>
          </ac:picMkLst>
        </pc:picChg>
        <pc:picChg chg="del">
          <ac:chgData name="Anne" userId="100c9a311b8bdff6" providerId="LiveId" clId="{ACEA3C14-171C-47D6-9C6C-937BF6A0B959}" dt="2022-06-28T17:38:30.042" v="4368" actId="478"/>
          <ac:picMkLst>
            <pc:docMk/>
            <pc:sldMk cId="2872537159" sldId="288"/>
            <ac:picMk id="5" creationId="{A4B80681-C67A-10A0-EE94-86B693C721AB}"/>
          </ac:picMkLst>
        </pc:picChg>
        <pc:cxnChg chg="add mod">
          <ac:chgData name="Anne" userId="100c9a311b8bdff6" providerId="LiveId" clId="{ACEA3C14-171C-47D6-9C6C-937BF6A0B959}" dt="2022-06-28T17:41:17.454" v="4420" actId="1582"/>
          <ac:cxnSpMkLst>
            <pc:docMk/>
            <pc:sldMk cId="2872537159" sldId="288"/>
            <ac:cxnSpMk id="9" creationId="{D01C74B6-B136-67DB-2ED4-E59D72DE7A9E}"/>
          </ac:cxnSpMkLst>
        </pc:cxnChg>
      </pc:sldChg>
      <pc:sldChg chg="addSp delSp modSp new mod modTransition modAnim modNotesTx">
        <pc:chgData name="Anne" userId="100c9a311b8bdff6" providerId="LiveId" clId="{ACEA3C14-171C-47D6-9C6C-937BF6A0B959}" dt="2022-07-05T19:13:14" v="11323"/>
        <pc:sldMkLst>
          <pc:docMk/>
          <pc:sldMk cId="3606685597" sldId="289"/>
        </pc:sldMkLst>
        <pc:spChg chg="add mod">
          <ac:chgData name="Anne" userId="100c9a311b8bdff6" providerId="LiveId" clId="{ACEA3C14-171C-47D6-9C6C-937BF6A0B959}" dt="2022-06-28T17:49:27.156" v="4888" actId="20577"/>
          <ac:spMkLst>
            <pc:docMk/>
            <pc:sldMk cId="3606685597" sldId="289"/>
            <ac:spMk id="2" creationId="{7B159967-1431-768C-EF80-ACF9DAC6DB1F}"/>
          </ac:spMkLst>
        </pc:spChg>
        <pc:spChg chg="add mod">
          <ac:chgData name="Anne" userId="100c9a311b8bdff6" providerId="LiveId" clId="{ACEA3C14-171C-47D6-9C6C-937BF6A0B959}" dt="2022-06-28T17:49:33.044" v="4889" actId="1076"/>
          <ac:spMkLst>
            <pc:docMk/>
            <pc:sldMk cId="3606685597" sldId="289"/>
            <ac:spMk id="3" creationId="{5027E670-9FCD-1102-3390-70FACB9DD1E1}"/>
          </ac:spMkLst>
        </pc:spChg>
        <pc:spChg chg="add mod">
          <ac:chgData name="Anne" userId="100c9a311b8bdff6" providerId="LiveId" clId="{ACEA3C14-171C-47D6-9C6C-937BF6A0B959}" dt="2022-06-28T17:49:36.296" v="4890" actId="1076"/>
          <ac:spMkLst>
            <pc:docMk/>
            <pc:sldMk cId="3606685597" sldId="289"/>
            <ac:spMk id="4" creationId="{E94BD3AD-A261-61C0-1449-60EA6DD413CF}"/>
          </ac:spMkLst>
        </pc:spChg>
        <pc:picChg chg="add del mod">
          <ac:chgData name="Anne" userId="100c9a311b8bdff6" providerId="LiveId" clId="{ACEA3C14-171C-47D6-9C6C-937BF6A0B959}" dt="2022-07-05T19:12:12.942" v="11322"/>
          <ac:picMkLst>
            <pc:docMk/>
            <pc:sldMk cId="3606685597" sldId="289"/>
            <ac:picMk id="5" creationId="{0BF47862-5810-6F96-6F4D-12B2D0C03697}"/>
          </ac:picMkLst>
        </pc:picChg>
        <pc:picChg chg="add mod">
          <ac:chgData name="Anne" userId="100c9a311b8bdff6" providerId="LiveId" clId="{ACEA3C14-171C-47D6-9C6C-937BF6A0B959}" dt="2022-07-05T19:13:14" v="11323"/>
          <ac:picMkLst>
            <pc:docMk/>
            <pc:sldMk cId="3606685597" sldId="289"/>
            <ac:picMk id="6" creationId="{5B56C7E3-88E7-EFFD-42A2-58BEFDCA9FA5}"/>
          </ac:picMkLst>
        </pc:picChg>
      </pc:sldChg>
      <pc:sldChg chg="addSp delSp modSp new mod modTransition">
        <pc:chgData name="Anne" userId="100c9a311b8bdff6" providerId="LiveId" clId="{ACEA3C14-171C-47D6-9C6C-937BF6A0B959}" dt="2022-07-05T19:13:56.795" v="11324"/>
        <pc:sldMkLst>
          <pc:docMk/>
          <pc:sldMk cId="937509730" sldId="290"/>
        </pc:sldMkLst>
        <pc:spChg chg="add mod">
          <ac:chgData name="Anne" userId="100c9a311b8bdff6" providerId="LiveId" clId="{ACEA3C14-171C-47D6-9C6C-937BF6A0B959}" dt="2022-06-28T17:50:27.416" v="4937" actId="20577"/>
          <ac:spMkLst>
            <pc:docMk/>
            <pc:sldMk cId="937509730" sldId="290"/>
            <ac:spMk id="2" creationId="{DC4820C6-C21F-5637-FDC8-6D902768E8DD}"/>
          </ac:spMkLst>
        </pc:spChg>
        <pc:spChg chg="add del mod">
          <ac:chgData name="Anne" userId="100c9a311b8bdff6" providerId="LiveId" clId="{ACEA3C14-171C-47D6-9C6C-937BF6A0B959}" dt="2022-06-28T17:50:49.646" v="4941"/>
          <ac:spMkLst>
            <pc:docMk/>
            <pc:sldMk cId="937509730" sldId="290"/>
            <ac:spMk id="3" creationId="{427022D1-D040-A6A6-826D-28C3BCE7C797}"/>
          </ac:spMkLst>
        </pc:spChg>
        <pc:spChg chg="add mod">
          <ac:chgData name="Anne" userId="100c9a311b8bdff6" providerId="LiveId" clId="{ACEA3C14-171C-47D6-9C6C-937BF6A0B959}" dt="2022-06-28T17:54:59.752" v="5322" actId="120"/>
          <ac:spMkLst>
            <pc:docMk/>
            <pc:sldMk cId="937509730" sldId="290"/>
            <ac:spMk id="4" creationId="{5B2AB1BA-06FA-3927-F609-DC1904542CC5}"/>
          </ac:spMkLst>
        </pc:spChg>
        <pc:spChg chg="add del mod">
          <ac:chgData name="Anne" userId="100c9a311b8bdff6" providerId="LiveId" clId="{ACEA3C14-171C-47D6-9C6C-937BF6A0B959}" dt="2022-06-28T17:51:45.188" v="4991"/>
          <ac:spMkLst>
            <pc:docMk/>
            <pc:sldMk cId="937509730" sldId="290"/>
            <ac:spMk id="5" creationId="{832F2034-FD8D-FE7D-9C16-D407D90BB303}"/>
          </ac:spMkLst>
        </pc:spChg>
        <pc:spChg chg="add mod">
          <ac:chgData name="Anne" userId="100c9a311b8bdff6" providerId="LiveId" clId="{ACEA3C14-171C-47D6-9C6C-937BF6A0B959}" dt="2022-06-28T17:54:52.256" v="5321" actId="20577"/>
          <ac:spMkLst>
            <pc:docMk/>
            <pc:sldMk cId="937509730" sldId="290"/>
            <ac:spMk id="6" creationId="{DB1C5A22-1882-9B1F-A0CF-310E4329B390}"/>
          </ac:spMkLst>
        </pc:spChg>
        <pc:picChg chg="add mod">
          <ac:chgData name="Anne" userId="100c9a311b8bdff6" providerId="LiveId" clId="{ACEA3C14-171C-47D6-9C6C-937BF6A0B959}" dt="2022-07-05T19:13:56.795" v="11324"/>
          <ac:picMkLst>
            <pc:docMk/>
            <pc:sldMk cId="937509730" sldId="290"/>
            <ac:picMk id="3" creationId="{688ACC70-B705-5F82-1B04-715DB07D1650}"/>
          </ac:picMkLst>
        </pc:picChg>
      </pc:sldChg>
      <pc:sldChg chg="addSp modSp new mod modTransition">
        <pc:chgData name="Anne" userId="100c9a311b8bdff6" providerId="LiveId" clId="{ACEA3C14-171C-47D6-9C6C-937BF6A0B959}" dt="2022-07-05T19:14:32.650" v="11325"/>
        <pc:sldMkLst>
          <pc:docMk/>
          <pc:sldMk cId="2931231865" sldId="291"/>
        </pc:sldMkLst>
        <pc:spChg chg="add mod">
          <ac:chgData name="Anne" userId="100c9a311b8bdff6" providerId="LiveId" clId="{ACEA3C14-171C-47D6-9C6C-937BF6A0B959}" dt="2022-06-28T18:01:53.928" v="5484" actId="20577"/>
          <ac:spMkLst>
            <pc:docMk/>
            <pc:sldMk cId="2931231865" sldId="291"/>
            <ac:spMk id="2" creationId="{76D83748-23F3-D4D6-65D7-669E3745B29B}"/>
          </ac:spMkLst>
        </pc:spChg>
        <pc:picChg chg="add mod">
          <ac:chgData name="Anne" userId="100c9a311b8bdff6" providerId="LiveId" clId="{ACEA3C14-171C-47D6-9C6C-937BF6A0B959}" dt="2022-07-05T19:14:32.650" v="11325"/>
          <ac:picMkLst>
            <pc:docMk/>
            <pc:sldMk cId="2931231865" sldId="291"/>
            <ac:picMk id="3" creationId="{F34808E2-0FBC-5374-C8F3-EDB5655BB8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E543F-B4A1-45E7-8508-570DE686AA8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E4A39-BA09-4948-965A-F05B4CF6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1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1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41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5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76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27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08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11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5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23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4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4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24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5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73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11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33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25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95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0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3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67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9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6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1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3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5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5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9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2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2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E4A39-BA09-4948-965A-F05B4CF6E5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0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8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4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2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2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6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8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4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texashosa.org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://www.hosa.org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hyperlink" Target="mailto:anne.regier@texashosa.org" TargetMode="Externa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6" name="Picture 3" descr="Light trails of traffic at night">
            <a:extLst>
              <a:ext uri="{FF2B5EF4-FFF2-40B4-BE49-F238E27FC236}">
                <a16:creationId xmlns:a16="http://schemas.microsoft.com/office/drawing/2014/main" id="{0C0B5A52-6925-7E02-499D-6DF91DF06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39" r="25527" b="-1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Freeform: Shape 10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3C16B-B900-7CD9-5A0E-8738E055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762" y="762001"/>
            <a:ext cx="4994476" cy="2036284"/>
          </a:xfrm>
        </p:spPr>
        <p:txBody>
          <a:bodyPr>
            <a:normAutofit/>
          </a:bodyPr>
          <a:lstStyle/>
          <a:p>
            <a:r>
              <a:rPr lang="en-US" sz="4400" dirty="0"/>
              <a:t>Texas HOSA Competitive Events  Road Trip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05F5C-DF41-848B-AA0C-F2ADF0DC2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340646"/>
            <a:ext cx="4994476" cy="1755353"/>
          </a:xfrm>
        </p:spPr>
        <p:txBody>
          <a:bodyPr>
            <a:normAutofit/>
          </a:bodyPr>
          <a:lstStyle/>
          <a:p>
            <a:r>
              <a:rPr lang="en-US" sz="3200" dirty="0"/>
              <a:t>Leading to Student and Advisor Success in HOSA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95FDF15-0BE3-E8B4-ECD3-CA49E4A35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8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12474D-6A10-278C-2E49-8A202569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53" y="5935567"/>
            <a:ext cx="6157166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7CD95-132A-C197-A239-E226D400F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53" y="3429000"/>
            <a:ext cx="6157166" cy="1155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ADE172-618B-9FCF-35C7-CAE47E775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53" y="2871847"/>
            <a:ext cx="6157166" cy="403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95525-BDC6-30B5-7617-70F5C71FA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419" y="154351"/>
            <a:ext cx="2912567" cy="2533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1191C1-5107-C4C5-4627-328BFADD7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1654" y="2789046"/>
            <a:ext cx="2653493" cy="3429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AD0EF3-989C-344E-2105-B2E2F81CD85E}"/>
              </a:ext>
            </a:extLst>
          </p:cNvPr>
          <p:cNvCxnSpPr/>
          <p:nvPr/>
        </p:nvCxnSpPr>
        <p:spPr>
          <a:xfrm flipV="1">
            <a:off x="3988106" y="4584140"/>
            <a:ext cx="0" cy="147513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12543C-BE5E-C512-788B-ED9E42127745}"/>
              </a:ext>
            </a:extLst>
          </p:cNvPr>
          <p:cNvCxnSpPr/>
          <p:nvPr/>
        </p:nvCxnSpPr>
        <p:spPr>
          <a:xfrm flipV="1">
            <a:off x="4748270" y="2225407"/>
            <a:ext cx="1795749" cy="135507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C29FA4-88BF-8B6B-DC17-FC045F379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7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1"/>
    </mc:Choice>
    <mc:Fallback>
      <p:transition spd="slow" advTm="1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" x="4337050" y="6654800"/>
          <p14:tracePt t="127" x="4348163" y="6624638"/>
          <p14:tracePt t="137" x="4357688" y="6594475"/>
          <p14:tracePt t="143" x="4368800" y="6573838"/>
          <p14:tracePt t="152" x="4368800" y="6554788"/>
          <p14:tracePt t="160" x="4368800" y="6534150"/>
          <p14:tracePt t="175" x="4368800" y="6523038"/>
          <p14:tracePt t="182" x="4368800" y="6513513"/>
          <p14:tracePt t="191" x="4368800" y="6503988"/>
          <p14:tracePt t="199" x="4368800" y="6492875"/>
          <p14:tracePt t="214" x="4368800" y="6483350"/>
          <p14:tracePt t="223" x="4348163" y="6462713"/>
          <p14:tracePt t="230" x="4327525" y="6432550"/>
          <p14:tracePt t="238" x="4297363" y="6391275"/>
          <p14:tracePt t="247" x="4276725" y="6372225"/>
          <p14:tracePt t="254" x="4267200" y="6361113"/>
          <p14:tracePt t="262" x="4267200" y="6342063"/>
          <p14:tracePt t="271" x="4256088" y="6342063"/>
          <p14:tracePt t="277" x="4246563" y="6330950"/>
          <p14:tracePt t="386" x="4237038" y="6330950"/>
          <p14:tracePt t="410" x="4225925" y="6330950"/>
          <p14:tracePt t="551" x="4216400" y="6321425"/>
          <p14:tracePt t="559" x="4205288" y="6310313"/>
          <p14:tracePt t="575" x="4195763" y="6300788"/>
          <p14:tracePt t="591" x="4195763" y="6291263"/>
          <p14:tracePt t="599" x="4186238" y="6280150"/>
          <p14:tracePt t="607" x="4186238" y="6270625"/>
          <p14:tracePt t="615" x="4175125" y="6270625"/>
          <p14:tracePt t="622" x="4175125" y="6249988"/>
          <p14:tracePt t="637" x="4165600" y="6240463"/>
          <p14:tracePt t="645" x="4165600" y="6229350"/>
          <p14:tracePt t="654" x="4165600" y="6219825"/>
          <p14:tracePt t="661" x="4165600" y="6210300"/>
          <p14:tracePt t="677" x="4165600" y="6199188"/>
          <p14:tracePt t="692" x="4165600" y="6178550"/>
          <p14:tracePt t="701" x="4165600" y="6169025"/>
          <p14:tracePt t="709" x="4154488" y="6159500"/>
          <p14:tracePt t="715" x="4144963" y="6148388"/>
          <p14:tracePt t="731" x="4144963" y="6138863"/>
          <p14:tracePt t="740" x="4144963" y="6129338"/>
          <p14:tracePt t="747" x="4144963" y="6118225"/>
          <p14:tracePt t="763" x="4144963" y="6108700"/>
          <p14:tracePt t="770" x="4154488" y="6108700"/>
          <p14:tracePt t="788" x="4165600" y="6108700"/>
          <p14:tracePt t="795" x="4165600" y="6097588"/>
          <p14:tracePt t="865" x="4175125" y="6097588"/>
          <p14:tracePt t="881" x="4175125" y="6108700"/>
          <p14:tracePt t="888" x="4186238" y="6108700"/>
          <p14:tracePt t="895" x="4186238" y="6118225"/>
          <p14:tracePt t="934" x="4195763" y="6129338"/>
          <p14:tracePt t="942" x="4205288" y="6129338"/>
          <p14:tracePt t="949" x="4205288" y="6138863"/>
          <p14:tracePt t="965" x="4205288" y="6148388"/>
          <p14:tracePt t="974" x="4216400" y="6148388"/>
          <p14:tracePt t="980" x="4216400" y="6159500"/>
          <p14:tracePt t="988" x="4225925" y="6169025"/>
          <p14:tracePt t="995" x="4237038" y="6178550"/>
          <p14:tracePt t="1004" x="4237038" y="6189663"/>
          <p14:tracePt t="1011" x="4246563" y="6199188"/>
          <p14:tracePt t="1028" x="4256088" y="6210300"/>
          <p14:tracePt t="1044" x="4267200" y="6219825"/>
          <p14:tracePt t="1052" x="4276725" y="6219825"/>
          <p14:tracePt t="1060" x="4276725" y="6229350"/>
          <p14:tracePt t="1066" x="4286250" y="6240463"/>
          <p14:tracePt t="1082" x="4306888" y="6249988"/>
          <p14:tracePt t="1099" x="4318000" y="6261100"/>
          <p14:tracePt t="1115" x="4327525" y="6261100"/>
          <p14:tracePt t="1131" x="4327525" y="6270625"/>
          <p14:tracePt t="1139" x="4337050" y="6270625"/>
          <p14:tracePt t="1147" x="4348163" y="6270625"/>
          <p14:tracePt t="1161" x="4348163" y="6280150"/>
          <p14:tracePt t="1171" x="4357688" y="6280150"/>
          <p14:tracePt t="1187" x="4368800" y="6291263"/>
          <p14:tracePt t="1209" x="4378325" y="6291263"/>
          <p14:tracePt t="1217" x="4387850" y="6291263"/>
          <p14:tracePt t="1233" x="4398963" y="6300788"/>
          <p14:tracePt t="1255" x="4408488" y="6300788"/>
          <p14:tracePt t="1270" x="4418013" y="6300788"/>
          <p14:tracePt t="1279" x="4429125" y="6300788"/>
          <p14:tracePt t="1295" x="4438650" y="6300788"/>
          <p14:tracePt t="1311" x="4449763" y="6300788"/>
          <p14:tracePt t="1327" x="4449763" y="6310313"/>
          <p14:tracePt t="1338" x="4459288" y="6310313"/>
          <p14:tracePt t="1374" x="4468813" y="6310313"/>
          <p14:tracePt t="1389" x="4479925" y="6310313"/>
          <p14:tracePt t="1404" x="4489450" y="6321425"/>
          <p14:tracePt t="1420" x="4500563" y="6321425"/>
          <p14:tracePt t="1442" x="4510088" y="6321425"/>
          <p14:tracePt t="1459" x="4519613" y="6321425"/>
          <p14:tracePt t="1507" x="4519613" y="6310313"/>
          <p14:tracePt t="1749" x="4510088" y="6310313"/>
          <p14:tracePt t="2203" x="4510088" y="6321425"/>
          <p14:tracePt t="2421" x="4510088" y="6330950"/>
          <p14:tracePt t="2539" x="4519613" y="6330950"/>
          <p14:tracePt t="2555" x="4519613" y="6342063"/>
          <p14:tracePt t="2759" x="4530725" y="6342063"/>
          <p14:tracePt t="3611" x="4530725" y="6351588"/>
          <p14:tracePt t="3624" x="4530725" y="6361113"/>
          <p14:tracePt t="3627" x="4540250" y="6361113"/>
          <p14:tracePt t="4637" x="4549775" y="6361113"/>
          <p14:tracePt t="4645" x="4560888" y="6361113"/>
          <p14:tracePt t="4661" x="4570413" y="6351588"/>
          <p14:tracePt t="4731" x="4570413" y="6342063"/>
          <p14:tracePt t="4738" x="4581525" y="6342063"/>
          <p14:tracePt t="4761" x="4591050" y="6342063"/>
          <p14:tracePt t="4769" x="4591050" y="6330950"/>
          <p14:tracePt t="5067" x="4581525" y="6330950"/>
          <p14:tracePt t="5137" x="4581525" y="6321425"/>
          <p14:tracePt t="5145" x="4581525" y="6310313"/>
          <p14:tracePt t="5160" x="4581525" y="6300788"/>
          <p14:tracePt t="5185" x="4581525" y="6291263"/>
          <p14:tracePt t="5193" x="4591050" y="6291263"/>
          <p14:tracePt t="5202" x="4600575" y="6291263"/>
          <p14:tracePt t="5208" x="4600575" y="6280150"/>
          <p14:tracePt t="5214" x="4611688" y="6270625"/>
          <p14:tracePt t="5230" x="4621213" y="6261100"/>
          <p14:tracePt t="5246" x="4632325" y="6249988"/>
          <p14:tracePt t="5254" x="4641850" y="6249988"/>
          <p14:tracePt t="5262" x="4641850" y="6240463"/>
          <p14:tracePt t="5271" x="4651375" y="6240463"/>
          <p14:tracePt t="5294" x="4651375" y="6229350"/>
          <p14:tracePt t="5301" x="4662488" y="6219825"/>
          <p14:tracePt t="5316" x="4662488" y="6210300"/>
          <p14:tracePt t="5381" x="4662488" y="6199188"/>
          <p14:tracePt t="5395" x="4672013" y="6199188"/>
          <p14:tracePt t="5403" x="4681538" y="6178550"/>
          <p14:tracePt t="5410" x="4681538" y="6148388"/>
          <p14:tracePt t="5420" x="4681538" y="6129338"/>
          <p14:tracePt t="5427" x="4713288" y="6108700"/>
          <p14:tracePt t="5437" x="4732338" y="6088063"/>
          <p14:tracePt t="5443" x="4762500" y="6048375"/>
          <p14:tracePt t="5453" x="4783138" y="6027738"/>
          <p14:tracePt t="5459" x="4794250" y="6007100"/>
          <p14:tracePt t="5468" x="4803775" y="5976938"/>
          <p14:tracePt t="5476" x="4813300" y="5965825"/>
          <p14:tracePt t="5481" x="4813300" y="5956300"/>
          <p14:tracePt t="5491" x="4824413" y="5946775"/>
          <p14:tracePt t="5506" x="4824413" y="5935663"/>
          <p14:tracePt t="5513" x="4833938" y="5926138"/>
          <p14:tracePt t="5521" x="4833938" y="5916613"/>
          <p14:tracePt t="5529" x="4833938" y="5905500"/>
          <p14:tracePt t="5536" x="4833938" y="5895975"/>
          <p14:tracePt t="5545" x="4845050" y="5875338"/>
          <p14:tracePt t="5552" x="4854575" y="5875338"/>
          <p14:tracePt t="5561" x="4854575" y="5854700"/>
          <p14:tracePt t="5570" x="4875213" y="5835650"/>
          <p14:tracePt t="5576" x="4875213" y="5824538"/>
          <p14:tracePt t="5583" x="4884738" y="5815013"/>
          <p14:tracePt t="5591" x="4894263" y="5815013"/>
          <p14:tracePt t="5599" x="4894263" y="5803900"/>
          <p14:tracePt t="5615" x="4894263" y="5794375"/>
          <p14:tracePt t="5631" x="4894263" y="5784850"/>
          <p14:tracePt t="5647" x="4894263" y="5773738"/>
          <p14:tracePt t="5661" x="4894263" y="5753100"/>
          <p14:tracePt t="5670" x="4894263" y="5743575"/>
          <p14:tracePt t="5677" x="4894263" y="5734050"/>
          <p14:tracePt t="5687" x="4905375" y="5713413"/>
          <p14:tracePt t="5692" x="4914900" y="5692775"/>
          <p14:tracePt t="5703" x="4914900" y="5672138"/>
          <p14:tracePt t="5709" x="4914900" y="5662613"/>
          <p14:tracePt t="5717" x="4914900" y="5653088"/>
          <p14:tracePt t="5724" x="4926013" y="5641975"/>
          <p14:tracePt t="5733" x="4926013" y="5632450"/>
          <p14:tracePt t="5749" x="4926013" y="5622925"/>
          <p14:tracePt t="5763" x="4926013" y="5611813"/>
          <p14:tracePt t="5771" x="4926013" y="5602288"/>
          <p14:tracePt t="5779" x="4926013" y="5591175"/>
          <p14:tracePt t="5786" x="4926013" y="5572125"/>
          <p14:tracePt t="5795" x="4926013" y="5540375"/>
          <p14:tracePt t="5803" x="4926013" y="5521325"/>
          <p14:tracePt t="5811" x="4926013" y="5500688"/>
          <p14:tracePt t="5820" x="4926013" y="5480050"/>
          <p14:tracePt t="5827" x="4926013" y="5449888"/>
          <p14:tracePt t="5837" x="4926013" y="5419725"/>
          <p14:tracePt t="5841" x="4914900" y="5389563"/>
          <p14:tracePt t="5849" x="4905375" y="5359400"/>
          <p14:tracePt t="5857" x="4905375" y="5327650"/>
          <p14:tracePt t="5865" x="4894263" y="5297488"/>
          <p14:tracePt t="5873" x="4884738" y="5267325"/>
          <p14:tracePt t="5881" x="4875213" y="5227638"/>
          <p14:tracePt t="5891" x="4875213" y="5207000"/>
          <p14:tracePt t="5897" x="4864100" y="5176838"/>
          <p14:tracePt t="5906" x="4854575" y="5146675"/>
          <p14:tracePt t="5912" x="4833938" y="5114925"/>
          <p14:tracePt t="5920" x="4813300" y="5075238"/>
          <p14:tracePt t="5926" x="4794250" y="5054600"/>
          <p14:tracePt t="5935" x="4783138" y="5024438"/>
          <p14:tracePt t="5942" x="4773613" y="5003800"/>
          <p14:tracePt t="5951" x="4762500" y="4983163"/>
          <p14:tracePt t="5958" x="4762500" y="4953000"/>
          <p14:tracePt t="5966" x="4752975" y="4943475"/>
          <p14:tracePt t="5974" x="4743450" y="4933950"/>
          <p14:tracePt t="5982" x="4743450" y="4902200"/>
          <p14:tracePt t="5990" x="4743450" y="4883150"/>
          <p14:tracePt t="5998" x="4743450" y="4862513"/>
          <p14:tracePt t="6006" x="4743450" y="4841875"/>
          <p14:tracePt t="6012" x="4752975" y="4821238"/>
          <p14:tracePt t="6020" x="4752975" y="4802188"/>
          <p14:tracePt t="6028" x="4752975" y="4781550"/>
          <p14:tracePt t="6036" x="4752975" y="4751388"/>
          <p14:tracePt t="6044" x="4743450" y="4730750"/>
          <p14:tracePt t="6053" x="4732338" y="4700588"/>
          <p14:tracePt t="6060" x="4702175" y="4659313"/>
          <p14:tracePt t="6069" x="4681538" y="4629150"/>
          <p14:tracePt t="6076" x="4662488" y="4598988"/>
          <p14:tracePt t="6085" x="4641850" y="4568825"/>
          <p14:tracePt t="6092" x="4641850" y="4548188"/>
          <p14:tracePt t="6101" x="4632325" y="4527550"/>
          <p14:tracePt t="6106" x="4632325" y="4518025"/>
          <p14:tracePt t="6114" x="4621213" y="4497388"/>
          <p14:tracePt t="6122" x="4621213" y="4487863"/>
          <p14:tracePt t="6130" x="4621213" y="4476750"/>
          <p14:tracePt t="6146" x="4621213" y="4467225"/>
          <p14:tracePt t="6162" x="4621213" y="4457700"/>
          <p14:tracePt t="6170" x="4611688" y="4446588"/>
          <p14:tracePt t="6178" x="4600575" y="4437063"/>
          <p14:tracePt t="6192" x="4591050" y="4427538"/>
          <p14:tracePt t="6208" x="4581525" y="4427538"/>
          <p14:tracePt t="6219" x="4581525" y="4416425"/>
          <p14:tracePt t="6258" x="4570413" y="4406900"/>
          <p14:tracePt t="6266" x="4560888" y="4395788"/>
          <p14:tracePt t="6279" x="4560888" y="4386263"/>
          <p14:tracePt t="6287" x="4549775" y="4386263"/>
          <p14:tracePt t="6295" x="4549775" y="4376738"/>
          <p14:tracePt t="6305" x="4540250" y="4376738"/>
          <p14:tracePt t="6311" x="4540250" y="4365625"/>
          <p14:tracePt t="6321" x="4530725" y="4356100"/>
          <p14:tracePt t="6327" x="4519613" y="4356100"/>
          <p14:tracePt t="6352" x="4519613" y="4344988"/>
          <p14:tracePt t="6370" x="4510088" y="4344988"/>
          <p14:tracePt t="6413" x="4500563" y="4335463"/>
          <p14:tracePt t="6429" x="4489450" y="4325938"/>
          <p14:tracePt t="6436" x="4479925" y="4314825"/>
          <p14:tracePt t="6445" x="4479925" y="4305300"/>
          <p14:tracePt t="6454" x="4468813" y="4305300"/>
          <p14:tracePt t="6459" x="4468813" y="4295775"/>
          <p14:tracePt t="6475" x="4468813" y="4284663"/>
          <p14:tracePt t="6671" x="4468813" y="4275138"/>
          <p14:tracePt t="6695" x="4468813" y="4264025"/>
          <p14:tracePt t="6720" x="4468813" y="4254500"/>
          <p14:tracePt t="6868" x="4468813" y="4244975"/>
          <p14:tracePt t="7571" x="4479925" y="4244975"/>
          <p14:tracePt t="7588" x="4479925" y="4233863"/>
          <p14:tracePt t="7595" x="4489450" y="4233863"/>
          <p14:tracePt t="7602" x="4500563" y="4233863"/>
          <p14:tracePt t="7610" x="4500563" y="4224338"/>
          <p14:tracePt t="7626" x="4510088" y="4224338"/>
          <p14:tracePt t="7632" x="4510088" y="4214813"/>
          <p14:tracePt t="7640" x="4510088" y="4203700"/>
          <p14:tracePt t="7648" x="4519613" y="4203700"/>
          <p14:tracePt t="7656" x="4519613" y="4194175"/>
          <p14:tracePt t="7664" x="4530725" y="4194175"/>
          <p14:tracePt t="7672" x="4540250" y="4183063"/>
          <p14:tracePt t="7688" x="4549775" y="4183063"/>
          <p14:tracePt t="7696" x="4549775" y="4173538"/>
          <p14:tracePt t="7712" x="4560888" y="4164013"/>
          <p14:tracePt t="7734" x="4560888" y="4152900"/>
          <p14:tracePt t="7742" x="4570413" y="4152900"/>
          <p14:tracePt t="7751" x="4581525" y="4152900"/>
          <p14:tracePt t="7758" x="4581525" y="4143375"/>
          <p14:tracePt t="7774" x="4591050" y="4132263"/>
          <p14:tracePt t="7790" x="4600575" y="4122738"/>
          <p14:tracePt t="7798" x="4600575" y="4113213"/>
          <p14:tracePt t="7804" x="4611688" y="4113213"/>
          <p14:tracePt t="7812" x="4621213" y="4102100"/>
          <p14:tracePt t="7828" x="4621213" y="4092575"/>
          <p14:tracePt t="7836" x="4632325" y="4092575"/>
          <p14:tracePt t="8009" x="4632325" y="4083050"/>
          <p14:tracePt t="8020" x="4641850" y="4071938"/>
          <p14:tracePt t="8036" x="4641850" y="4062413"/>
          <p14:tracePt t="8043" x="4651375" y="4062413"/>
          <p14:tracePt t="8056" x="4651375" y="4051300"/>
          <p14:tracePt t="8064" x="4662488" y="4051300"/>
          <p14:tracePt t="8102" x="4662488" y="4041775"/>
          <p14:tracePt t="8126" x="4672013" y="4032250"/>
          <p14:tracePt t="8142" x="4672013" y="4021138"/>
          <p14:tracePt t="8158" x="4681538" y="4011613"/>
          <p14:tracePt t="8172" x="4681538" y="4002088"/>
          <p14:tracePt t="8180" x="4692650" y="3990975"/>
          <p14:tracePt t="8196" x="4702175" y="3981450"/>
          <p14:tracePt t="8212" x="4713288" y="3960813"/>
          <p14:tracePt t="8228" x="4713288" y="3951288"/>
          <p14:tracePt t="8237" x="4722813" y="3951288"/>
          <p14:tracePt t="8244" x="4722813" y="3940175"/>
          <p14:tracePt t="11976" x="4732338" y="3940175"/>
          <p14:tracePt t="11984" x="4732338" y="3930650"/>
          <p14:tracePt t="11991" x="4752975" y="3919538"/>
          <p14:tracePt t="12000" x="4773613" y="3919538"/>
          <p14:tracePt t="12008" x="4794250" y="3900488"/>
          <p14:tracePt t="12014" x="4833938" y="3879850"/>
          <p14:tracePt t="12022" x="4875213" y="3879850"/>
          <p14:tracePt t="12030" x="4935538" y="3859213"/>
          <p14:tracePt t="12038" x="4986338" y="3849688"/>
          <p14:tracePt t="12046" x="5037138" y="3829050"/>
          <p14:tracePt t="12054" x="5076825" y="3819525"/>
          <p14:tracePt t="12062" x="5138738" y="3808413"/>
          <p14:tracePt t="12070" x="5208588" y="3798888"/>
          <p14:tracePt t="12078" x="5280025" y="3789363"/>
          <p14:tracePt t="12086" x="5330825" y="3778250"/>
          <p14:tracePt t="12094" x="5411788" y="3757613"/>
          <p14:tracePt t="12101" x="5483225" y="3757613"/>
          <p14:tracePt t="12108" x="5564188" y="3757613"/>
          <p14:tracePt t="12115" x="5635625" y="3757613"/>
          <p14:tracePt t="12124" x="5705475" y="3757613"/>
          <p14:tracePt t="12132" x="5776913" y="3768725"/>
          <p14:tracePt t="12140" x="5827713" y="3778250"/>
          <p14:tracePt t="12148" x="5888038" y="3789363"/>
          <p14:tracePt t="12156" x="5948363" y="3798888"/>
          <p14:tracePt t="12164" x="5999163" y="3798888"/>
          <p14:tracePt t="12172" x="6049963" y="3798888"/>
          <p14:tracePt t="12179" x="6130925" y="3798888"/>
          <p14:tracePt t="12187" x="6223000" y="3798888"/>
          <p14:tracePt t="12196" x="6283325" y="3789363"/>
          <p14:tracePt t="12202" x="6354763" y="3789363"/>
          <p14:tracePt t="12210" x="6415088" y="3789363"/>
          <p14:tracePt t="12218" x="6475413" y="3789363"/>
          <p14:tracePt t="12226" x="6546850" y="3789363"/>
          <p14:tracePt t="12234" x="6627813" y="3778250"/>
          <p14:tracePt t="12242" x="6719888" y="3748088"/>
          <p14:tracePt t="12250" x="6800850" y="3717925"/>
          <p14:tracePt t="12257" x="6870700" y="3687763"/>
          <p14:tracePt t="12265" x="6932613" y="3657600"/>
          <p14:tracePt t="12274" x="6992938" y="3616325"/>
          <p14:tracePt t="12282" x="7064375" y="3565525"/>
          <p14:tracePt t="12287" x="7145338" y="3514725"/>
          <p14:tracePt t="12295" x="7205663" y="3463925"/>
          <p14:tracePt t="12304" x="7265988" y="3403600"/>
          <p14:tracePt t="12311" x="7316788" y="3343275"/>
          <p14:tracePt t="12319" x="7378700" y="3292475"/>
          <p14:tracePt t="12327" x="7418388" y="3262313"/>
          <p14:tracePt t="12336" x="7448550" y="3221038"/>
          <p14:tracePt t="12344" x="7489825" y="3200400"/>
          <p14:tracePt t="12352" x="7519988" y="3160713"/>
          <p14:tracePt t="12359" x="7559675" y="3140075"/>
          <p14:tracePt t="12367" x="7580313" y="3119438"/>
          <p14:tracePt t="12373" x="7600950" y="3100388"/>
          <p14:tracePt t="12382" x="7621588" y="3079750"/>
          <p14:tracePt t="12390" x="7642225" y="3049588"/>
          <p14:tracePt t="12398" x="7661275" y="3028950"/>
          <p14:tracePt t="12405" x="7672388" y="3008313"/>
          <p14:tracePt t="12413" x="7702550" y="2978150"/>
          <p14:tracePt t="12422" x="7712075" y="2957513"/>
          <p14:tracePt t="12430" x="7732713" y="2947988"/>
          <p14:tracePt t="12438" x="7742238" y="2927350"/>
          <p14:tracePt t="12446" x="7753350" y="2906713"/>
          <p14:tracePt t="12453" x="7762875" y="2897188"/>
          <p14:tracePt t="12460" x="7773988" y="2887663"/>
          <p14:tracePt t="12468" x="7773988" y="2876550"/>
          <p14:tracePt t="12475" x="7783513" y="2867025"/>
          <p14:tracePt t="12492" x="7783513" y="2855913"/>
          <p14:tracePt t="12603" x="7783513" y="2846388"/>
          <p14:tracePt t="12619" x="7793038" y="2846388"/>
          <p14:tracePt t="12627" x="7804150" y="2846388"/>
          <p14:tracePt t="12869" x="7804150" y="2867025"/>
          <p14:tracePt t="12885" x="7813675" y="2887663"/>
          <p14:tracePt t="12900" x="7823200" y="2897188"/>
          <p14:tracePt t="12909" x="7834313" y="2897188"/>
          <p14:tracePt t="12915" x="7834313" y="2906713"/>
          <p14:tracePt t="12923" x="7843838" y="2906713"/>
          <p14:tracePt t="12931" x="7843838" y="2927350"/>
          <p14:tracePt t="12938" x="7854950" y="2947988"/>
          <p14:tracePt t="12946" x="7864475" y="2957513"/>
          <p14:tracePt t="12954" x="7874000" y="2987675"/>
          <p14:tracePt t="12962" x="7885113" y="3019425"/>
          <p14:tracePt t="12970" x="7905750" y="3079750"/>
          <p14:tracePt t="12978" x="7935913" y="3130550"/>
          <p14:tracePt t="12986" x="7966075" y="3160713"/>
          <p14:tracePt t="12994" x="7996238" y="3200400"/>
          <p14:tracePt t="13001" x="8026400" y="3232150"/>
          <p14:tracePt t="13008" x="8056563" y="3262313"/>
          <p14:tracePt t="13016" x="8086725" y="3281363"/>
          <p14:tracePt t="13024" x="8107363" y="3313113"/>
          <p14:tracePt t="13032" x="8128000" y="3313113"/>
          <p14:tracePt t="13040" x="8148638" y="3332163"/>
          <p14:tracePt t="13049" x="8169275" y="3343275"/>
          <p14:tracePt t="13056" x="8178800" y="3343275"/>
          <p14:tracePt t="13064" x="8188325" y="3352800"/>
          <p14:tracePt t="13072" x="8199438" y="3363913"/>
          <p14:tracePt t="13088" x="8208963" y="3373438"/>
          <p14:tracePt t="13094" x="8218488" y="3373438"/>
          <p14:tracePt t="13102" x="8218488" y="3382963"/>
          <p14:tracePt t="13118" x="8229600" y="3394075"/>
          <p14:tracePt t="13134" x="8239125" y="3413125"/>
          <p14:tracePt t="13142" x="8250238" y="3424238"/>
          <p14:tracePt t="13150" x="8259763" y="3444875"/>
          <p14:tracePt t="13158" x="8280400" y="3463925"/>
          <p14:tracePt t="13166" x="8310563" y="3475038"/>
          <p14:tracePt t="13174" x="8340725" y="3505200"/>
          <p14:tracePt t="13180" x="8370888" y="3525838"/>
          <p14:tracePt t="13188" x="8412163" y="3556000"/>
          <p14:tracePt t="13196" x="8442325" y="3586163"/>
          <p14:tracePt t="13204" x="8482013" y="3606800"/>
          <p14:tracePt t="13212" x="8513763" y="3625850"/>
          <p14:tracePt t="13220" x="8532813" y="3646488"/>
          <p14:tracePt t="13228" x="8532813" y="3657600"/>
          <p14:tracePt t="13236" x="8543925" y="3657600"/>
          <p14:tracePt t="13244" x="8543925" y="3667125"/>
          <p14:tracePt t="13252" x="8553450" y="3667125"/>
          <p14:tracePt t="13260" x="8553450" y="3676650"/>
          <p14:tracePt t="13274" x="8553450" y="3687763"/>
          <p14:tracePt t="13283" x="8564563" y="3687763"/>
          <p14:tracePt t="13290" x="8574088" y="3697288"/>
          <p14:tracePt t="13299" x="8574088" y="3717925"/>
          <p14:tracePt t="13306" x="8594725" y="3738563"/>
          <p14:tracePt t="13314" x="8613775" y="3757613"/>
          <p14:tracePt t="13322" x="8645525" y="3798888"/>
          <p14:tracePt t="13330" x="8675688" y="3819525"/>
          <p14:tracePt t="13338" x="8715375" y="3859213"/>
          <p14:tracePt t="13346" x="8736013" y="3879850"/>
          <p14:tracePt t="13352" x="8756650" y="3910013"/>
          <p14:tracePt t="13360" x="8777288" y="3930650"/>
          <p14:tracePt t="13368" x="8786813" y="3951288"/>
          <p14:tracePt t="13376" x="8807450" y="3960813"/>
          <p14:tracePt t="13384" x="8816975" y="3960813"/>
          <p14:tracePt t="13392" x="8826500" y="3970338"/>
          <p14:tracePt t="13408" x="8837613" y="3970338"/>
          <p14:tracePt t="13416" x="8837613" y="3981450"/>
          <p14:tracePt t="13424" x="8847138" y="3981450"/>
          <p14:tracePt t="13433" x="8847138" y="3990975"/>
          <p14:tracePt t="13438" x="8867775" y="3990975"/>
          <p14:tracePt t="13454" x="8877300" y="4002088"/>
          <p14:tracePt t="13470" x="8888413" y="4002088"/>
          <p14:tracePt t="13488" x="8888413" y="4011613"/>
          <p14:tracePt t="13549" x="8897938" y="4021138"/>
          <p14:tracePt t="13566" x="8909050" y="4021138"/>
          <p14:tracePt t="14011" x="8909050" y="4032250"/>
          <p14:tracePt t="14027" x="8909050" y="4041775"/>
          <p14:tracePt t="14043" x="8909050" y="4051300"/>
          <p14:tracePt t="14051" x="8909050" y="4062413"/>
          <p14:tracePt t="14067" x="8909050" y="4071938"/>
          <p14:tracePt t="14090" x="8909050" y="4083050"/>
          <p14:tracePt t="14151" x="8909050" y="4092575"/>
          <p14:tracePt t="14277" x="8909050" y="4102100"/>
          <p14:tracePt t="14293" x="8909050" y="4113213"/>
          <p14:tracePt t="14309" x="8909050" y="4122738"/>
          <p14:tracePt t="14326" x="8909050" y="4132263"/>
          <p14:tracePt t="14333" x="8918575" y="4143375"/>
          <p14:tracePt t="14338" x="8918575" y="4152900"/>
          <p14:tracePt t="14346" x="8928100" y="4164013"/>
          <p14:tracePt t="14354" x="8928100" y="4183063"/>
          <p14:tracePt t="14362" x="8939213" y="4203700"/>
          <p14:tracePt t="14384" x="8958263" y="4275138"/>
          <p14:tracePt t="14387" x="8958263" y="4305300"/>
          <p14:tracePt t="14395" x="8969375" y="4335463"/>
          <p14:tracePt t="14402" x="8978900" y="4376738"/>
          <p14:tracePt t="14410" x="8990013" y="4406900"/>
          <p14:tracePt t="14419" x="8999538" y="4446588"/>
          <p14:tracePt t="14424" x="8999538" y="4487863"/>
          <p14:tracePt t="14434" x="9009063" y="4527550"/>
          <p14:tracePt t="14440" x="9020175" y="4589463"/>
          <p14:tracePt t="14450" x="9020175" y="4640263"/>
          <p14:tracePt t="14456" x="9029700" y="4679950"/>
          <p14:tracePt t="14464" x="9040813" y="4740275"/>
          <p14:tracePt t="14472" x="9040813" y="4791075"/>
          <p14:tracePt t="14480" x="9050338" y="4852988"/>
          <p14:tracePt t="14488" x="9059863" y="4892675"/>
          <p14:tracePt t="14497" x="9070975" y="4922838"/>
          <p14:tracePt t="14504" x="9070975" y="4953000"/>
          <p14:tracePt t="14510" x="9080500" y="4994275"/>
          <p14:tracePt t="14519" x="9090025" y="5024438"/>
          <p14:tracePt t="14526" x="9101138" y="5054600"/>
          <p14:tracePt t="14536" x="9121775" y="5105400"/>
          <p14:tracePt t="14542" x="9121775" y="5146675"/>
          <p14:tracePt t="14551" x="9131300" y="5186363"/>
          <p14:tracePt t="14558" x="9140825" y="5246688"/>
          <p14:tracePt t="14566" x="9151938" y="5297488"/>
          <p14:tracePt t="14574" x="9161463" y="5359400"/>
          <p14:tracePt t="14583" x="9172575" y="5410200"/>
          <p14:tracePt t="14590" x="9182100" y="5480050"/>
          <p14:tracePt t="14597" x="9191625" y="5540375"/>
          <p14:tracePt t="14605" x="9202738" y="5591175"/>
          <p14:tracePt t="14612" x="9212263" y="5653088"/>
          <p14:tracePt t="14620" x="9232900" y="5713413"/>
          <p14:tracePt t="14628" x="9232900" y="5784850"/>
          <p14:tracePt t="14637" x="9242425" y="5835650"/>
          <p14:tracePt t="14644" x="9242425" y="5916613"/>
          <p14:tracePt t="14653" x="9242425" y="5976938"/>
          <p14:tracePt t="14660" x="9253538" y="6048375"/>
          <p14:tracePt t="14668" x="9253538" y="6097588"/>
          <p14:tracePt t="14676" x="9263063" y="6129338"/>
          <p14:tracePt t="14686" x="9272588" y="6159500"/>
          <p14:tracePt t="14690" x="9283700" y="6189663"/>
          <p14:tracePt t="14700" x="9283700" y="6249988"/>
          <p14:tracePt t="14706" x="9283700" y="6291263"/>
          <p14:tracePt t="14717" x="9283700" y="6321425"/>
          <p14:tracePt t="14722" x="9283700" y="6351588"/>
          <p14:tracePt t="14731" x="9283700" y="6391275"/>
          <p14:tracePt t="14738" x="9283700" y="6423025"/>
          <p14:tracePt t="14747" x="9283700" y="6462713"/>
          <p14:tracePt t="14754" x="9283700" y="6483350"/>
          <p14:tracePt t="14762" x="9283700" y="6513513"/>
          <p14:tracePt t="14770" x="9283700" y="6543675"/>
          <p14:tracePt t="14776" x="9283700" y="6573838"/>
          <p14:tracePt t="14785" x="9283700" y="6594475"/>
          <p14:tracePt t="14792" x="9283700" y="6615113"/>
          <p14:tracePt t="14801" x="9283700" y="6635750"/>
          <p14:tracePt t="14808" x="9283700" y="6654800"/>
          <p14:tracePt t="14816" x="9283700" y="6675438"/>
          <p14:tracePt t="14824" x="9283700" y="6686550"/>
          <p14:tracePt t="14833" x="9283700" y="6696075"/>
          <p14:tracePt t="14840" x="9283700" y="6716713"/>
          <p14:tracePt t="14850" x="9283700" y="6735763"/>
          <p14:tracePt t="14856" x="9283700" y="6746875"/>
          <p14:tracePt t="14862" x="9293225" y="6756400"/>
          <p14:tracePt t="14870" x="9304338" y="6786563"/>
          <p14:tracePt t="14878" x="9313863" y="6807200"/>
          <p14:tracePt t="14887" x="9313863" y="6827838"/>
          <p14:tracePt t="14894" x="9323388" y="68484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095525-BDC6-30B5-7617-70F5C71FA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58" y="255281"/>
            <a:ext cx="2912567" cy="2533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1191C1-5107-C4C5-4627-328BFADD7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94" y="2998366"/>
            <a:ext cx="2653493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48D4-32DE-CA51-0BCF-DCE4F9910DFC}"/>
              </a:ext>
            </a:extLst>
          </p:cNvPr>
          <p:cNvSpPr txBox="1"/>
          <p:nvPr/>
        </p:nvSpPr>
        <p:spPr>
          <a:xfrm>
            <a:off x="4946573" y="716096"/>
            <a:ext cx="676435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student does not have a Photo ID</a:t>
            </a:r>
          </a:p>
          <a:p>
            <a:endParaRPr lang="en-US" sz="3200" dirty="0"/>
          </a:p>
          <a:p>
            <a:r>
              <a:rPr lang="en-US" sz="3200" dirty="0"/>
              <a:t>Print and complete page two</a:t>
            </a:r>
          </a:p>
          <a:p>
            <a:endParaRPr lang="en-US" sz="3200" dirty="0"/>
          </a:p>
          <a:p>
            <a:r>
              <a:rPr lang="en-US" sz="3200" dirty="0"/>
              <a:t>Attach a picture in the blue square</a:t>
            </a: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4149BE-571A-83EC-340B-47B4DB593FA1}"/>
              </a:ext>
            </a:extLst>
          </p:cNvPr>
          <p:cNvCxnSpPr/>
          <p:nvPr/>
        </p:nvCxnSpPr>
        <p:spPr>
          <a:xfrm flipH="1">
            <a:off x="3150824" y="3227942"/>
            <a:ext cx="4516916" cy="15203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8BAEDC-D91B-50E9-B7DD-E401313FA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64"/>
    </mc:Choice>
    <mc:Fallback>
      <p:transition spd="slow" advTm="67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" x="4114800" y="6777038"/>
          <p14:tracePt t="119" x="4114800" y="6756400"/>
          <p14:tracePt t="144" x="4114800" y="6735763"/>
          <p14:tracePt t="149" x="4124325" y="6735763"/>
          <p14:tracePt t="158" x="4135438" y="6726238"/>
          <p14:tracePt t="174" x="4135438" y="6716713"/>
          <p14:tracePt t="190" x="4135438" y="6705600"/>
          <p14:tracePt t="197" x="4135438" y="6696075"/>
          <p14:tracePt t="205" x="4135438" y="6686550"/>
          <p14:tracePt t="214" x="4135438" y="6675438"/>
          <p14:tracePt t="224" x="4135438" y="6654800"/>
          <p14:tracePt t="230" x="4144963" y="6635750"/>
          <p14:tracePt t="236" x="4144963" y="6615113"/>
          <p14:tracePt t="248" x="4154488" y="6594475"/>
          <p14:tracePt t="252" x="4154488" y="6573838"/>
          <p14:tracePt t="263" x="4154488" y="6554788"/>
          <p14:tracePt t="268" x="4154488" y="6523038"/>
          <p14:tracePt t="276" x="4154488" y="6503988"/>
          <p14:tracePt t="284" x="4154488" y="6473825"/>
          <p14:tracePt t="292" x="4154488" y="6442075"/>
          <p14:tracePt t="300" x="4154488" y="6411913"/>
          <p14:tracePt t="308" x="4154488" y="6372225"/>
          <p14:tracePt t="316" x="4154488" y="6310313"/>
          <p14:tracePt t="324" x="4154488" y="6240463"/>
          <p14:tracePt t="331" x="4154488" y="6178550"/>
          <p14:tracePt t="338" x="4154488" y="6097588"/>
          <p14:tracePt t="347" x="4144963" y="6007100"/>
          <p14:tracePt t="354" x="4135438" y="5926138"/>
          <p14:tracePt t="363" x="4124325" y="5845175"/>
          <p14:tracePt t="370" x="4084638" y="5764213"/>
          <p14:tracePt t="379" x="4054475" y="5672138"/>
          <p14:tracePt t="386" x="4022725" y="5591175"/>
          <p14:tracePt t="394" x="3992563" y="5491163"/>
          <p14:tracePt t="402" x="3973513" y="5378450"/>
          <p14:tracePt t="411" x="3962400" y="5246688"/>
          <p14:tracePt t="416" x="3962400" y="5105400"/>
          <p14:tracePt t="427" x="3962400" y="4983163"/>
          <p14:tracePt t="432" x="3962400" y="4862513"/>
          <p14:tracePt t="441" x="3973513" y="4740275"/>
          <p14:tracePt t="449" x="3983038" y="4619625"/>
          <p14:tracePt t="457" x="3992563" y="4518025"/>
          <p14:tracePt t="464" x="4003675" y="4437063"/>
          <p14:tracePt t="474" x="4003675" y="4356100"/>
          <p14:tracePt t="480" x="4003675" y="4264025"/>
          <p14:tracePt t="488" x="4003675" y="4164013"/>
          <p14:tracePt t="496" x="4003675" y="4083050"/>
          <p14:tracePt t="502" x="4003675" y="4011613"/>
          <p14:tracePt t="511" x="4003675" y="3960813"/>
          <p14:tracePt t="518" x="4003675" y="3919538"/>
          <p14:tracePt t="527" x="4003675" y="3859213"/>
          <p14:tracePt t="534" x="4013200" y="3829050"/>
          <p14:tracePt t="543" x="4013200" y="3789363"/>
          <p14:tracePt t="550" x="4013200" y="3757613"/>
          <p14:tracePt t="559" x="3992563" y="3706813"/>
          <p14:tracePt t="566" x="3983038" y="3676650"/>
          <p14:tracePt t="575" x="3983038" y="3646488"/>
          <p14:tracePt t="582" x="3973513" y="3616325"/>
          <p14:tracePt t="591" x="3962400" y="3595688"/>
          <p14:tracePt t="597" x="3952875" y="3565525"/>
          <p14:tracePt t="605" x="3941763" y="3535363"/>
          <p14:tracePt t="615" x="3941763" y="3505200"/>
          <p14:tracePt t="620" x="3932238" y="3475038"/>
          <p14:tracePt t="628" x="3922713" y="3444875"/>
          <p14:tracePt t="636" x="3911600" y="3394075"/>
          <p14:tracePt t="646" x="3911600" y="3352800"/>
          <p14:tracePt t="652" x="3911600" y="3302000"/>
          <p14:tracePt t="661" x="3911600" y="3251200"/>
          <p14:tracePt t="668" x="3922713" y="3211513"/>
          <p14:tracePt t="676" x="3932238" y="3151188"/>
          <p14:tracePt t="682" x="3941763" y="3100388"/>
          <p14:tracePt t="689" x="3952875" y="3049588"/>
          <p14:tracePt t="698" x="3952875" y="2998788"/>
          <p14:tracePt t="706" x="3952875" y="2957513"/>
          <p14:tracePt t="714" x="3952875" y="2927350"/>
          <p14:tracePt t="723" x="3952875" y="2897188"/>
          <p14:tracePt t="730" x="3941763" y="2855913"/>
          <p14:tracePt t="738" x="3941763" y="2836863"/>
          <p14:tracePt t="746" x="3941763" y="2806700"/>
          <p14:tracePt t="754" x="3941763" y="2786063"/>
          <p14:tracePt t="762" x="3932238" y="2765425"/>
          <p14:tracePt t="770" x="3932238" y="2744788"/>
          <p14:tracePt t="777" x="3932238" y="2725738"/>
          <p14:tracePt t="784" x="3932238" y="2705100"/>
          <p14:tracePt t="792" x="3932238" y="2684463"/>
          <p14:tracePt t="800" x="3932238" y="2654300"/>
          <p14:tracePt t="808" x="3932238" y="2633663"/>
          <p14:tracePt t="816" x="3932238" y="2613025"/>
          <p14:tracePt t="824" x="3932238" y="2582863"/>
          <p14:tracePt t="832" x="3932238" y="2562225"/>
          <p14:tracePt t="840" x="3932238" y="2543175"/>
          <p14:tracePt t="848" x="3932238" y="2522538"/>
          <p14:tracePt t="856" x="3932238" y="2501900"/>
          <p14:tracePt t="862" x="3932238" y="2471738"/>
          <p14:tracePt t="870" x="3922713" y="2462213"/>
          <p14:tracePt t="878" x="3911600" y="2441575"/>
          <p14:tracePt t="886" x="3911600" y="2420938"/>
          <p14:tracePt t="895" x="3911600" y="2390775"/>
          <p14:tracePt t="902" x="3902075" y="2370138"/>
          <p14:tracePt t="910" x="3890963" y="2349500"/>
          <p14:tracePt t="918" x="3881438" y="2319338"/>
          <p14:tracePt t="926" x="3881438" y="2289175"/>
          <p14:tracePt t="934" x="3871913" y="2268538"/>
          <p14:tracePt t="943" x="3860800" y="2249488"/>
          <p14:tracePt t="948" x="3851275" y="2217738"/>
          <p14:tracePt t="957" x="3851275" y="2198688"/>
          <p14:tracePt t="964" x="3841750" y="2187575"/>
          <p14:tracePt t="973" x="3830638" y="2168525"/>
          <p14:tracePt t="980" x="3821113" y="2136775"/>
          <p14:tracePt t="989" x="3790950" y="2117725"/>
          <p14:tracePt t="996" x="3779838" y="2106613"/>
          <p14:tracePt t="1004" x="3759200" y="2097088"/>
          <p14:tracePt t="1012" x="3740150" y="2076450"/>
          <p14:tracePt t="1020" x="3719513" y="2076450"/>
          <p14:tracePt t="1026" x="3698875" y="2066925"/>
          <p14:tracePt t="1034" x="3678238" y="2055813"/>
          <p14:tracePt t="1042" x="3659188" y="2046288"/>
          <p14:tracePt t="1050" x="3617913" y="2036763"/>
          <p14:tracePt t="1059" x="3597275" y="2025650"/>
          <p14:tracePt t="1066" x="3578225" y="2016125"/>
          <p14:tracePt t="1075" x="3557588" y="2005013"/>
          <p14:tracePt t="1082" x="3536950" y="1995488"/>
          <p14:tracePt t="1090" x="3516313" y="1995488"/>
          <p14:tracePt t="1098" x="3506788" y="1985963"/>
          <p14:tracePt t="1107" x="3495675" y="1974850"/>
          <p14:tracePt t="1123" x="3486150" y="1965325"/>
          <p14:tracePt t="1136" x="3476625" y="1955800"/>
          <p14:tracePt t="1144" x="3465513" y="1944688"/>
          <p14:tracePt t="1152" x="3455988" y="1944688"/>
          <p14:tracePt t="1160" x="3446463" y="1935163"/>
          <p14:tracePt t="1168" x="3425825" y="1935163"/>
          <p14:tracePt t="1177" x="3405188" y="1924050"/>
          <p14:tracePt t="1184" x="3395663" y="1914525"/>
          <p14:tracePt t="1193" x="3375025" y="1905000"/>
          <p14:tracePt t="1200" x="3365500" y="1905000"/>
          <p14:tracePt t="1208" x="3333750" y="1893888"/>
          <p14:tracePt t="1214" x="3314700" y="1893888"/>
          <p14:tracePt t="1227" x="3314700" y="1884363"/>
          <p14:tracePt t="1230" x="3294063" y="1884363"/>
          <p14:tracePt t="1489" x="3282950" y="1884363"/>
          <p14:tracePt t="1561" x="3282950" y="1874838"/>
          <p14:tracePt t="1583" x="3282950" y="1863725"/>
          <p14:tracePt t="1599" x="3282950" y="1854200"/>
          <p14:tracePt t="1607" x="3282950" y="1843088"/>
          <p14:tracePt t="1669" x="3282950" y="1833563"/>
          <p14:tracePt t="1787" x="3282950" y="1824038"/>
          <p14:tracePt t="1820" x="3282950" y="1812925"/>
          <p14:tracePt t="1827" x="3282950" y="1803400"/>
          <p14:tracePt t="1849" x="3282950" y="1792288"/>
          <p14:tracePt t="1913" x="3282950" y="1782763"/>
          <p14:tracePt t="1935" x="3282950" y="1773238"/>
          <p14:tracePt t="1960" x="3282950" y="1762125"/>
          <p14:tracePt t="2115" x="3282950" y="1752600"/>
          <p14:tracePt t="2131" x="3282950" y="1743075"/>
          <p14:tracePt t="2265" x="3294063" y="1731963"/>
          <p14:tracePt t="2281" x="3303588" y="1731963"/>
          <p14:tracePt t="2303" x="3303588" y="1722438"/>
          <p14:tracePt t="5129" x="3314700" y="1711325"/>
          <p14:tracePt t="5145" x="3314700" y="1701800"/>
          <p14:tracePt t="5159" x="3324225" y="1701800"/>
          <p14:tracePt t="5403" x="3333750" y="1692275"/>
          <p14:tracePt t="5425" x="3344863" y="1681163"/>
          <p14:tracePt t="5456" x="3354388" y="1681163"/>
          <p14:tracePt t="5473" x="3365500" y="1681163"/>
          <p14:tracePt t="5489" x="3375025" y="1681163"/>
          <p14:tracePt t="5496" x="3384550" y="1681163"/>
          <p14:tracePt t="5505" x="3405188" y="1681163"/>
          <p14:tracePt t="5510" x="3414713" y="1681163"/>
          <p14:tracePt t="5518" x="3425825" y="1692275"/>
          <p14:tracePt t="5526" x="3435350" y="1692275"/>
          <p14:tracePt t="5534" x="3435350" y="1701800"/>
          <p14:tracePt t="5541" x="3446463" y="1701800"/>
          <p14:tracePt t="5558" x="3455988" y="1701800"/>
          <p14:tracePt t="5598" x="3465513" y="1701800"/>
          <p14:tracePt t="7773" x="3465513" y="1722438"/>
          <p14:tracePt t="7780" x="3455988" y="1752600"/>
          <p14:tracePt t="7789" x="3446463" y="1782763"/>
          <p14:tracePt t="7796" x="3446463" y="1812925"/>
          <p14:tracePt t="7806" x="3435350" y="1843088"/>
          <p14:tracePt t="7812" x="3425825" y="1874838"/>
          <p14:tracePt t="7821" x="3414713" y="1905000"/>
          <p14:tracePt t="7828" x="3414713" y="1935163"/>
          <p14:tracePt t="7835" x="3405188" y="1965325"/>
          <p14:tracePt t="7843" x="3395663" y="2005013"/>
          <p14:tracePt t="7851" x="3384550" y="2036763"/>
          <p14:tracePt t="7857" x="3375025" y="2087563"/>
          <p14:tracePt t="7865" x="3365500" y="2136775"/>
          <p14:tracePt t="7874" x="3365500" y="2198688"/>
          <p14:tracePt t="7881" x="3365500" y="2268538"/>
          <p14:tracePt t="7890" x="3365500" y="2309813"/>
          <p14:tracePt t="7897" x="3365500" y="2360613"/>
          <p14:tracePt t="7905" x="3375025" y="2411413"/>
          <p14:tracePt t="7913" x="3384550" y="2451100"/>
          <p14:tracePt t="7921" x="3384550" y="2481263"/>
          <p14:tracePt t="7929" x="3384550" y="2513013"/>
          <p14:tracePt t="7937" x="3384550" y="2543175"/>
          <p14:tracePt t="7943" x="3384550" y="2573338"/>
          <p14:tracePt t="7951" x="3384550" y="2603500"/>
          <p14:tracePt t="7959" x="3375025" y="2643188"/>
          <p14:tracePt t="7967" x="3365500" y="2705100"/>
          <p14:tracePt t="7975" x="3365500" y="2755900"/>
          <p14:tracePt t="7983" x="3365500" y="2816225"/>
          <p14:tracePt t="7991" x="3354388" y="2876550"/>
          <p14:tracePt t="7999" x="3344863" y="2927350"/>
          <p14:tracePt t="8007" x="3333750" y="2978150"/>
          <p14:tracePt t="8016" x="3324225" y="3019425"/>
          <p14:tracePt t="8023" x="3314700" y="3049588"/>
          <p14:tracePt t="8029" x="3303588" y="3079750"/>
          <p14:tracePt t="8039" x="3303588" y="3109913"/>
          <p14:tracePt t="8045" x="3303588" y="3130550"/>
          <p14:tracePt t="8053" x="3294063" y="3160713"/>
          <p14:tracePt t="8061" x="3294063" y="3181350"/>
          <p14:tracePt t="8070" x="3294063" y="3211513"/>
          <p14:tracePt t="8077" x="3294063" y="3241675"/>
          <p14:tracePt t="8085" x="3282950" y="3262313"/>
          <p14:tracePt t="8093" x="3282950" y="3281363"/>
          <p14:tracePt t="8101" x="3273425" y="3313113"/>
          <p14:tracePt t="8109" x="3273425" y="3332163"/>
          <p14:tracePt t="8115" x="3273425" y="3363913"/>
          <p14:tracePt t="8123" x="3263900" y="3382963"/>
          <p14:tracePt t="8131" x="3252788" y="3413125"/>
          <p14:tracePt t="8140" x="3243263" y="3454400"/>
          <p14:tracePt t="8147" x="3243263" y="3475038"/>
          <p14:tracePt t="8155" x="3233738" y="3494088"/>
          <p14:tracePt t="8163" x="3233738" y="3525838"/>
          <p14:tracePt t="8171" x="3222625" y="3556000"/>
          <p14:tracePt t="8179" x="3222625" y="3576638"/>
          <p14:tracePt t="8187" x="3222625" y="3595688"/>
          <p14:tracePt t="8195" x="3222625" y="3616325"/>
          <p14:tracePt t="8201" x="3222625" y="3646488"/>
          <p14:tracePt t="8209" x="3213100" y="3676650"/>
          <p14:tracePt t="8217" x="3213100" y="3697288"/>
          <p14:tracePt t="8225" x="3213100" y="3717925"/>
          <p14:tracePt t="8233" x="3213100" y="3727450"/>
          <p14:tracePt t="8241" x="3213100" y="3748088"/>
          <p14:tracePt t="8258" x="3213100" y="3757613"/>
          <p14:tracePt t="8265" x="3222625" y="3768725"/>
          <p14:tracePt t="8282" x="3222625" y="3778250"/>
          <p14:tracePt t="8415" x="3213100" y="3778250"/>
          <p14:tracePt t="8423" x="3213100" y="3768725"/>
          <p14:tracePt t="9580" x="3213100" y="3757613"/>
          <p14:tracePt t="9629" x="3213100" y="3748088"/>
          <p14:tracePt t="9643" x="3213100" y="3738563"/>
          <p14:tracePt t="9659" x="3213100" y="3727450"/>
          <p14:tracePt t="9682" x="3213100" y="3717925"/>
          <p14:tracePt t="9752" x="3213100" y="3706813"/>
          <p14:tracePt t="12195" x="3213100" y="3697288"/>
          <p14:tracePt t="12218" x="3213100" y="3687763"/>
          <p14:tracePt t="12367" x="3201988" y="3687763"/>
          <p14:tracePt t="14158" x="3213100" y="3706813"/>
          <p14:tracePt t="14174" x="3222625" y="3717925"/>
          <p14:tracePt t="14191" x="3222625" y="3727450"/>
          <p14:tracePt t="14198" x="3222625" y="3738563"/>
          <p14:tracePt t="14214" x="3222625" y="3748088"/>
          <p14:tracePt t="14220" x="3222625" y="3757613"/>
          <p14:tracePt t="14228" x="3222625" y="3768725"/>
          <p14:tracePt t="14235" x="3233738" y="3789363"/>
          <p14:tracePt t="14254" x="3252788" y="3838575"/>
          <p14:tracePt t="14260" x="3263900" y="3870325"/>
          <p14:tracePt t="14269" x="3273425" y="3889375"/>
          <p14:tracePt t="14275" x="3282950" y="3919538"/>
          <p14:tracePt t="14284" x="3294063" y="3960813"/>
          <p14:tracePt t="14291" x="3303588" y="3990975"/>
          <p14:tracePt t="14300" x="3314700" y="4021138"/>
          <p14:tracePt t="14306" x="3314700" y="4051300"/>
          <p14:tracePt t="14314" x="3324225" y="4083050"/>
          <p14:tracePt t="14322" x="3333750" y="4113213"/>
          <p14:tracePt t="14330" x="3344863" y="4143375"/>
          <p14:tracePt t="14338" x="3354388" y="4173538"/>
          <p14:tracePt t="14346" x="3354388" y="4203700"/>
          <p14:tracePt t="14355" x="3365500" y="4233863"/>
          <p14:tracePt t="14362" x="3375025" y="4264025"/>
          <p14:tracePt t="14369" x="3384550" y="4305300"/>
          <p14:tracePt t="14378" x="3384550" y="4335463"/>
          <p14:tracePt t="14385" x="3395663" y="4365625"/>
          <p14:tracePt t="14391" x="3405188" y="4386263"/>
          <p14:tracePt t="14400" x="3414713" y="4406900"/>
          <p14:tracePt t="14408" x="3414713" y="4427538"/>
          <p14:tracePt t="14415" x="3414713" y="4446588"/>
          <p14:tracePt t="14424" x="3414713" y="4467225"/>
          <p14:tracePt t="14432" x="3414713" y="4497388"/>
          <p14:tracePt t="14440" x="3405188" y="4527550"/>
          <p14:tracePt t="14448" x="3384550" y="4557713"/>
          <p14:tracePt t="14455" x="3365500" y="4598988"/>
          <p14:tracePt t="14464" x="3333750" y="4629150"/>
          <p14:tracePt t="14472" x="3294063" y="4679950"/>
          <p14:tracePt t="14478" x="3273425" y="4710113"/>
          <p14:tracePt t="14486" x="3252788" y="4751388"/>
          <p14:tracePt t="14494" x="3243263" y="4770438"/>
          <p14:tracePt t="14502" x="3222625" y="4791075"/>
          <p14:tracePt t="14510" x="3213100" y="4811713"/>
          <p14:tracePt t="14519" x="3213100" y="4832350"/>
          <p14:tracePt t="14525" x="3213100" y="4841875"/>
          <p14:tracePt t="14534" x="3201988" y="4852988"/>
          <p14:tracePt t="14605" x="3192463" y="4852988"/>
          <p14:tracePt t="14612" x="3171825" y="4832350"/>
          <p14:tracePt t="14620" x="3151188" y="4802188"/>
          <p14:tracePt t="14629" x="3132138" y="4781550"/>
          <p14:tracePt t="14637" x="3101975" y="4751388"/>
          <p14:tracePt t="14645" x="3070225" y="4721225"/>
          <p14:tracePt t="14654" x="3030538" y="4679950"/>
          <p14:tracePt t="14658" x="3000375" y="4649788"/>
          <p14:tracePt t="14665" x="2979738" y="4629150"/>
          <p14:tracePt t="14674" x="2959100" y="4608513"/>
          <p14:tracePt t="14682" x="2938463" y="4589463"/>
          <p14:tracePt t="14690" x="2908300" y="4568825"/>
          <p14:tracePt t="14698" x="2898775" y="4548188"/>
          <p14:tracePt t="14705" x="2878138" y="4527550"/>
          <p14:tracePt t="14714" x="2868613" y="4497388"/>
          <p14:tracePt t="14722" x="2847975" y="4487863"/>
          <p14:tracePt t="14730" x="2817813" y="4467225"/>
          <p14:tracePt t="14738" x="2797175" y="4437063"/>
          <p14:tracePt t="14744" x="2787650" y="4416425"/>
          <p14:tracePt t="14752" x="2755900" y="4395788"/>
          <p14:tracePt t="14759" x="2725738" y="4365625"/>
          <p14:tracePt t="14769" x="2695575" y="4344988"/>
          <p14:tracePt t="14775" x="2674938" y="4325938"/>
          <p14:tracePt t="14784" x="2644775" y="4314825"/>
          <p14:tracePt t="14791" x="2614613" y="4305300"/>
          <p14:tracePt t="14799" x="2584450" y="4295775"/>
          <p14:tracePt t="14808" x="2543175" y="4295775"/>
          <p14:tracePt t="14815" x="2503488" y="4295775"/>
          <p14:tracePt t="14823" x="2473325" y="4295775"/>
          <p14:tracePt t="14831" x="2422525" y="4305300"/>
          <p14:tracePt t="14837" x="2392363" y="4314825"/>
          <p14:tracePt t="14845" x="2341563" y="4335463"/>
          <p14:tracePt t="14854" x="2320925" y="4356100"/>
          <p14:tracePt t="14861" x="2311400" y="4376738"/>
          <p14:tracePt t="14870" x="2290763" y="4395788"/>
          <p14:tracePt t="14877" x="2270125" y="4427538"/>
          <p14:tracePt t="14885" x="2249488" y="4446588"/>
          <p14:tracePt t="14893" x="2228850" y="4476750"/>
          <p14:tracePt t="14902" x="2198688" y="4518025"/>
          <p14:tracePt t="14909" x="2179638" y="4548188"/>
          <p14:tracePt t="14918" x="2147888" y="4589463"/>
          <p14:tracePt t="14923" x="2128838" y="4619625"/>
          <p14:tracePt t="14931" x="2128838" y="4640263"/>
          <p14:tracePt t="14939" x="2117725" y="4670425"/>
          <p14:tracePt t="14947" x="2108200" y="4700588"/>
          <p14:tracePt t="14955" x="2097088" y="4730750"/>
          <p14:tracePt t="14963" x="2097088" y="4760913"/>
          <p14:tracePt t="14972" x="2097088" y="4781550"/>
          <p14:tracePt t="14979" x="2097088" y="4802188"/>
          <p14:tracePt t="14988" x="2108200" y="4832350"/>
          <p14:tracePt t="14995" x="2138363" y="4862513"/>
          <p14:tracePt t="15004" x="2159000" y="4902200"/>
          <p14:tracePt t="15009" x="2189163" y="4933950"/>
          <p14:tracePt t="15019" x="2219325" y="4973638"/>
          <p14:tracePt t="15025" x="2260600" y="5024438"/>
          <p14:tracePt t="15034" x="2300288" y="5054600"/>
          <p14:tracePt t="15041" x="2330450" y="5095875"/>
          <p14:tracePt t="15050" x="2371725" y="5135563"/>
          <p14:tracePt t="15058" x="2411413" y="5165725"/>
          <p14:tracePt t="15066" x="2443163" y="5207000"/>
          <p14:tracePt t="15074" x="2473325" y="5237163"/>
          <p14:tracePt t="15082" x="2492375" y="5257800"/>
          <p14:tracePt t="15090" x="2513013" y="5278438"/>
          <p14:tracePt t="15098" x="2543175" y="5297488"/>
          <p14:tracePt t="15105" x="2574925" y="5297488"/>
          <p14:tracePt t="15112" x="2593975" y="5308600"/>
          <p14:tracePt t="15121" x="2614613" y="5308600"/>
          <p14:tracePt t="15128" x="2624138" y="5318125"/>
          <p14:tracePt t="15136" x="2655888" y="5318125"/>
          <p14:tracePt t="15144" x="2686050" y="5318125"/>
          <p14:tracePt t="15152" x="2716213" y="5308600"/>
          <p14:tracePt t="15160" x="2776538" y="5278438"/>
          <p14:tracePt t="15169" x="2817813" y="5246688"/>
          <p14:tracePt t="15175" x="2878138" y="5207000"/>
          <p14:tracePt t="15184" x="2959100" y="5135563"/>
          <p14:tracePt t="15189" x="3030538" y="5075238"/>
          <p14:tracePt t="15198" x="3090863" y="5024438"/>
          <p14:tracePt t="15206" x="3151188" y="4983163"/>
          <p14:tracePt t="15214" x="3192463" y="4953000"/>
          <p14:tracePt t="15222" x="3222625" y="4922838"/>
          <p14:tracePt t="15230" x="3222625" y="4892675"/>
          <p14:tracePt t="15238" x="3233738" y="4872038"/>
          <p14:tracePt t="15245" x="3243263" y="4841875"/>
          <p14:tracePt t="15254" x="3243263" y="4821238"/>
          <p14:tracePt t="15262" x="3243263" y="4791075"/>
          <p14:tracePt t="15271" x="3243263" y="4760913"/>
          <p14:tracePt t="15275" x="3243263" y="4730750"/>
          <p14:tracePt t="15284" x="3222625" y="4700588"/>
          <p14:tracePt t="15292" x="3213100" y="4659313"/>
          <p14:tracePt t="15300" x="3182938" y="4629150"/>
          <p14:tracePt t="15308" x="3151188" y="4578350"/>
          <p14:tracePt t="15315" x="3132138" y="4548188"/>
          <p14:tracePt t="15324" x="3101975" y="4508500"/>
          <p14:tracePt t="15332" x="3081338" y="4487863"/>
          <p14:tracePt t="15340" x="3051175" y="4467225"/>
          <p14:tracePt t="15348" x="3030538" y="4437063"/>
          <p14:tracePt t="15356" x="3009900" y="4416425"/>
          <p14:tracePt t="15364" x="2989263" y="4406900"/>
          <p14:tracePt t="15372" x="2959100" y="4395788"/>
          <p14:tracePt t="15378" x="2949575" y="4386263"/>
          <p14:tracePt t="15385" x="2938463" y="4376738"/>
          <p14:tracePt t="15394" x="2928938" y="4376738"/>
          <p14:tracePt t="15410" x="2908300" y="4376738"/>
          <p14:tracePt t="15419" x="2887663" y="4365625"/>
          <p14:tracePt t="15426" x="2868613" y="4365625"/>
          <p14:tracePt t="15434" x="2838450" y="4365625"/>
          <p14:tracePt t="15441" x="2806700" y="4376738"/>
          <p14:tracePt t="15450" x="2767013" y="4376738"/>
          <p14:tracePt t="15456" x="2736850" y="4376738"/>
          <p14:tracePt t="15464" x="2686050" y="4386263"/>
          <p14:tracePt t="15472" x="2635250" y="4395788"/>
          <p14:tracePt t="15480" x="2574925" y="4406900"/>
          <p14:tracePt t="15488" x="2513013" y="4416425"/>
          <p14:tracePt t="15504" x="2462213" y="4437063"/>
          <p14:tracePt t="15512" x="2443163" y="4437063"/>
          <p14:tracePt t="15519" x="2432050" y="4446588"/>
          <p14:tracePt t="15528" x="2432050" y="4457700"/>
          <p14:tracePt t="15535" x="2432050" y="4467225"/>
          <p14:tracePt t="15542" x="2432050" y="4487863"/>
          <p14:tracePt t="15550" x="2432050" y="4508500"/>
          <p14:tracePt t="15558" x="2432050" y="4518025"/>
          <p14:tracePt t="15565" x="2432050" y="4538663"/>
          <p14:tracePt t="15574" x="2432050" y="4568825"/>
          <p14:tracePt t="15582" x="2432050" y="4589463"/>
          <p14:tracePt t="15589" x="2432050" y="4608513"/>
          <p14:tracePt t="15598" x="2422525" y="4629150"/>
          <p14:tracePt t="15606" x="2411413" y="4649788"/>
          <p14:tracePt t="15614" x="2401888" y="4670425"/>
          <p14:tracePt t="15622" x="2401888" y="4700588"/>
          <p14:tracePt t="15630" x="2392363" y="4700588"/>
          <p14:tracePt t="15636" x="2392363" y="4710113"/>
          <p14:tracePt t="15652" x="2392363" y="4721225"/>
          <p14:tracePt t="15716" x="2392363" y="4730750"/>
          <p14:tracePt t="15730" x="2392363" y="4740275"/>
          <p14:tracePt t="15779" x="2392363" y="4751388"/>
          <p14:tracePt t="16483" x="2381250" y="4751388"/>
          <p14:tracePt t="16507" x="2371725" y="4751388"/>
          <p14:tracePt t="16545" x="2360613" y="4751388"/>
          <p14:tracePt t="17351" x="2351088" y="4751388"/>
          <p14:tracePt t="17641" x="2341563" y="4751388"/>
          <p14:tracePt t="17648" x="2330450" y="4751388"/>
          <p14:tracePt t="17783" x="2320925" y="4751388"/>
          <p14:tracePt t="17796" x="2311400" y="4751388"/>
          <p14:tracePt t="18205" x="2300288" y="4751388"/>
          <p14:tracePt t="18635" x="2290763" y="4760913"/>
          <p14:tracePt t="18658" x="2290763" y="4770438"/>
          <p14:tracePt t="18830" x="2290763" y="4781550"/>
          <p14:tracePt t="18916" x="2279650" y="4791075"/>
          <p14:tracePt t="18933" x="2279650" y="4802188"/>
          <p14:tracePt t="18948" x="2279650" y="4811713"/>
          <p14:tracePt t="18963" x="2279650" y="4821238"/>
          <p14:tracePt t="19034" x="2279650" y="4832350"/>
          <p14:tracePt t="19048" x="2279650" y="4841875"/>
          <p14:tracePt t="19056" x="2290763" y="4841875"/>
          <p14:tracePt t="19064" x="2290763" y="4852988"/>
          <p14:tracePt t="19072" x="2300288" y="4862513"/>
          <p14:tracePt t="19088" x="2300288" y="4872038"/>
          <p14:tracePt t="19105" x="2300288" y="4883150"/>
          <p14:tracePt t="19112" x="2311400" y="4883150"/>
          <p14:tracePt t="19120" x="2311400" y="4892675"/>
          <p14:tracePt t="19128" x="2311400" y="4902200"/>
          <p14:tracePt t="19142" x="2320925" y="4913313"/>
          <p14:tracePt t="19158" x="2330450" y="4922838"/>
          <p14:tracePt t="19174" x="2341563" y="4933950"/>
          <p14:tracePt t="19190" x="2351088" y="4943475"/>
          <p14:tracePt t="19206" x="2351088" y="4953000"/>
          <p14:tracePt t="19221" x="2360613" y="4953000"/>
          <p14:tracePt t="19307" x="2371725" y="4953000"/>
          <p14:tracePt t="19396" x="2371725" y="4964113"/>
          <p14:tracePt t="19408" x="2371725" y="4973638"/>
          <p14:tracePt t="19425" x="2371725" y="4983163"/>
          <p14:tracePt t="19473" x="2371725" y="4994275"/>
          <p14:tracePt t="19510" x="2381250" y="4994275"/>
          <p14:tracePt t="19535" x="2381250" y="5003800"/>
          <p14:tracePt t="19542" x="2392363" y="5003800"/>
          <p14:tracePt t="19575" x="2392363" y="5014913"/>
          <p14:tracePt t="19596" x="2392363" y="5024438"/>
          <p14:tracePt t="19604" x="2401888" y="5024438"/>
          <p14:tracePt t="19628" x="2411413" y="5024438"/>
          <p14:tracePt t="19636" x="2422525" y="5033963"/>
          <p14:tracePt t="19653" x="2432050" y="5033963"/>
          <p14:tracePt t="19660" x="2432050" y="5045075"/>
          <p14:tracePt t="19670" x="2443163" y="5045075"/>
          <p14:tracePt t="19675" x="2452688" y="5054600"/>
          <p14:tracePt t="19683" x="2462213" y="5065713"/>
          <p14:tracePt t="19690" x="2482850" y="5065713"/>
          <p14:tracePt t="19698" x="2492375" y="5084763"/>
          <p14:tracePt t="19706" x="2513013" y="5084763"/>
          <p14:tracePt t="19714" x="2543175" y="5105400"/>
          <p14:tracePt t="19722" x="2554288" y="5114925"/>
          <p14:tracePt t="19730" x="2574925" y="5114925"/>
          <p14:tracePt t="19738" x="2605088" y="5135563"/>
          <p14:tracePt t="19746" x="2635250" y="5146675"/>
          <p14:tracePt t="19754" x="2665413" y="5165725"/>
          <p14:tracePt t="19760" x="2686050" y="5186363"/>
          <p14:tracePt t="19768" x="2706688" y="5197475"/>
          <p14:tracePt t="19776" x="2736850" y="5207000"/>
          <p14:tracePt t="19785" x="2746375" y="5216525"/>
          <p14:tracePt t="19792" x="2767013" y="5216525"/>
          <p14:tracePt t="19801" x="2787650" y="5227638"/>
          <p14:tracePt t="19808" x="2797175" y="5237163"/>
          <p14:tracePt t="19816" x="2806700" y="5237163"/>
          <p14:tracePt t="19824" x="2817813" y="5237163"/>
          <p14:tracePt t="19840" x="2827338" y="5237163"/>
          <p14:tracePt t="19854" x="2847975" y="5237163"/>
          <p14:tracePt t="19862" x="2857500" y="5237163"/>
          <p14:tracePt t="19870" x="2868613" y="5237163"/>
          <p14:tracePt t="19878" x="2878138" y="5237163"/>
          <p14:tracePt t="19886" x="2908300" y="5227638"/>
          <p14:tracePt t="19894" x="2928938" y="5227638"/>
          <p14:tracePt t="19901" x="2959100" y="5216525"/>
          <p14:tracePt t="19910" x="2989263" y="5207000"/>
          <p14:tracePt t="19918" x="3019425" y="5197475"/>
          <p14:tracePt t="19926" x="3051175" y="5197475"/>
          <p14:tracePt t="19935" x="3081338" y="5197475"/>
          <p14:tracePt t="19940" x="3101975" y="5186363"/>
          <p14:tracePt t="19948" x="3121025" y="5186363"/>
          <p14:tracePt t="19956" x="3151188" y="5186363"/>
          <p14:tracePt t="19964" x="3151188" y="5176838"/>
          <p14:tracePt t="19972" x="3162300" y="5176838"/>
          <p14:tracePt t="19980" x="3162300" y="5165725"/>
          <p14:tracePt t="19988" x="3171825" y="5156200"/>
          <p14:tracePt t="20005" x="3182938" y="5146675"/>
          <p14:tracePt t="20020" x="3192463" y="5135563"/>
          <p14:tracePt t="20042" x="3192463" y="5126038"/>
          <p14:tracePt t="20058" x="3201988" y="5126038"/>
          <p14:tracePt t="27249" x="3201988" y="5135563"/>
          <p14:tracePt t="28825" x="3201988" y="5146675"/>
          <p14:tracePt t="28829" x="3213100" y="5146675"/>
          <p14:tracePt t="28853" x="3213100" y="5156200"/>
          <p14:tracePt t="28932" x="3222625" y="5156200"/>
          <p14:tracePt t="64257" x="3222625" y="5165725"/>
          <p14:tracePt t="64274" x="3222625" y="5176838"/>
          <p14:tracePt t="64288" x="3222625" y="5186363"/>
          <p14:tracePt t="64301" x="3222625" y="5197475"/>
          <p14:tracePt t="64310" x="3222625" y="5207000"/>
          <p14:tracePt t="64334" x="3222625" y="5216525"/>
          <p14:tracePt t="64350" x="3222625" y="5227638"/>
          <p14:tracePt t="64365" x="3222625" y="5237163"/>
          <p14:tracePt t="64374" x="3222625" y="5246688"/>
          <p14:tracePt t="64387" x="3222625" y="5257800"/>
          <p14:tracePt t="64396" x="3213100" y="5257800"/>
          <p14:tracePt t="64404" x="3213100" y="5267325"/>
          <p14:tracePt t="64419" x="3201988" y="5278438"/>
          <p14:tracePt t="64428" x="3201988" y="5287963"/>
          <p14:tracePt t="64435" x="3192463" y="5287963"/>
          <p14:tracePt t="64443" x="3182938" y="5297488"/>
          <p14:tracePt t="64459" x="3171825" y="5308600"/>
          <p14:tracePt t="64468" x="3171825" y="5318125"/>
          <p14:tracePt t="64476" x="3171825" y="5327650"/>
          <p14:tracePt t="64489" x="3171825" y="5338763"/>
          <p14:tracePt t="64498" x="3171825" y="5359400"/>
          <p14:tracePt t="64506" x="3171825" y="5378450"/>
          <p14:tracePt t="64514" x="3171825" y="5389563"/>
          <p14:tracePt t="64523" x="3171825" y="5410200"/>
          <p14:tracePt t="64530" x="3162300" y="5429250"/>
          <p14:tracePt t="64538" x="3151188" y="5459413"/>
          <p14:tracePt t="64546" x="3141663" y="5480050"/>
          <p14:tracePt t="64554" x="3141663" y="5500688"/>
          <p14:tracePt t="64562" x="3132138" y="5521325"/>
          <p14:tracePt t="64568" x="3121025" y="5540375"/>
          <p14:tracePt t="64576" x="3111500" y="5572125"/>
          <p14:tracePt t="64584" x="3111500" y="5591175"/>
          <p14:tracePt t="64592" x="3101975" y="5611813"/>
          <p14:tracePt t="64599" x="3090863" y="5632450"/>
          <p14:tracePt t="64608" x="3090863" y="5653088"/>
          <p14:tracePt t="64616" x="3090863" y="5683250"/>
          <p14:tracePt t="64624" x="3090863" y="5703888"/>
          <p14:tracePt t="64632" x="3101975" y="5722938"/>
          <p14:tracePt t="64640" x="3101975" y="5743575"/>
          <p14:tracePt t="64648" x="3111500" y="5764213"/>
          <p14:tracePt t="64656" x="3121025" y="5794375"/>
          <p14:tracePt t="64662" x="3132138" y="5815013"/>
          <p14:tracePt t="64669" x="3132138" y="5824538"/>
          <p14:tracePt t="64678" x="3141663" y="5845175"/>
          <p14:tracePt t="64685" x="3141663" y="5865813"/>
          <p14:tracePt t="64693" x="3151188" y="5895975"/>
          <p14:tracePt t="64701" x="3162300" y="5916613"/>
          <p14:tracePt t="64710" x="3162300" y="5935663"/>
          <p14:tracePt t="64718" x="3162300" y="5956300"/>
          <p14:tracePt t="64726" x="3171825" y="5986463"/>
          <p14:tracePt t="64734" x="3171825" y="6007100"/>
          <p14:tracePt t="64739" x="3171825" y="6027738"/>
          <p14:tracePt t="64747" x="3171825" y="6057900"/>
          <p14:tracePt t="64755" x="3171825" y="6088063"/>
          <p14:tracePt t="64764" x="3171825" y="6129338"/>
          <p14:tracePt t="64772" x="3171825" y="6159500"/>
          <p14:tracePt t="64780" x="3171825" y="6189663"/>
          <p14:tracePt t="64788" x="3171825" y="6219825"/>
          <p14:tracePt t="64796" x="3171825" y="6249988"/>
          <p14:tracePt t="64804" x="3171825" y="6280150"/>
          <p14:tracePt t="64812" x="3171825" y="6310313"/>
          <p14:tracePt t="64820" x="3171825" y="6342063"/>
          <p14:tracePt t="64828" x="3171825" y="6372225"/>
          <p14:tracePt t="64836" x="3182938" y="6391275"/>
          <p14:tracePt t="64842" x="3192463" y="6423025"/>
          <p14:tracePt t="64850" x="3192463" y="6442075"/>
          <p14:tracePt t="64858" x="3201988" y="6473825"/>
          <p14:tracePt t="64866" x="3201988" y="6492875"/>
          <p14:tracePt t="64874" x="3201988" y="6523038"/>
          <p14:tracePt t="64882" x="3213100" y="6554788"/>
          <p14:tracePt t="64890" x="3213100" y="6573838"/>
          <p14:tracePt t="64898" x="3213100" y="6594475"/>
          <p14:tracePt t="64907" x="3222625" y="6615113"/>
          <p14:tracePt t="64914" x="3222625" y="6635750"/>
          <p14:tracePt t="64923" x="3222625" y="6654800"/>
          <p14:tracePt t="64928" x="3233738" y="6696075"/>
          <p14:tracePt t="64936" x="3243263" y="6726238"/>
          <p14:tracePt t="64944" x="3252788" y="6756400"/>
          <p14:tracePt t="64952" x="3252788" y="6786563"/>
          <p14:tracePt t="64960" x="3252788" y="6807200"/>
          <p14:tracePt t="64968" x="3252788" y="6837363"/>
          <p14:tracePt t="66197" x="12030075" y="547688"/>
          <p14:tracePt t="66204" x="11949113" y="466725"/>
          <p14:tracePt t="66213" x="11857038" y="404813"/>
          <p14:tracePt t="66220" x="11766550" y="334963"/>
          <p14:tracePt t="66242" x="11604625" y="242888"/>
          <p14:tracePt t="66245" x="11533188" y="203200"/>
          <p14:tracePt t="66250" x="11452225" y="141288"/>
          <p14:tracePt t="66258" x="11350625" y="101600"/>
          <p14:tracePt t="66266" x="11249025" y="71438"/>
          <p14:tracePt t="66274" x="11128375" y="30163"/>
          <p14:tracePt t="66282" x="1098550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5E2C7A-500E-58EE-8803-98202CCFD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04" y="262598"/>
            <a:ext cx="527685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A6AC3-BA51-DBC5-F63C-D50792D79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04" y="1282593"/>
            <a:ext cx="5276850" cy="1276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F6A29D-8CE3-EF55-4F67-8F7583EBD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04" y="2709867"/>
            <a:ext cx="5276849" cy="619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D05335-5C71-7BB4-8BBF-E9208A9EB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104" y="3479916"/>
            <a:ext cx="5276848" cy="571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D051BC-B2D8-7AC1-928F-72471CA093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104" y="4236482"/>
            <a:ext cx="5276848" cy="5429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D945B6-D90E-2073-E0EA-BCE3455A7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104" y="4964473"/>
            <a:ext cx="5276848" cy="5048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415F28-2DB8-513C-AA6B-64D1C0EE374E}"/>
              </a:ext>
            </a:extLst>
          </p:cNvPr>
          <p:cNvSpPr txBox="1"/>
          <p:nvPr/>
        </p:nvSpPr>
        <p:spPr>
          <a:xfrm>
            <a:off x="5717754" y="682906"/>
            <a:ext cx="62245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Body of the Guidelines will give instructions specific to that event. For example: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Portfolio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there is more than one 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there is a digital upload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Scoring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F68FC9-578C-0D43-AE64-5A0346EF6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41"/>
    </mc:Choice>
    <mc:Fallback>
      <p:transition spd="slow" advTm="6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12" x="4540250" y="6807200"/>
          <p14:tracePt t="16920" x="4581525" y="6767513"/>
          <p14:tracePt t="16929" x="4600575" y="6735763"/>
          <p14:tracePt t="16936" x="4641850" y="6696075"/>
          <p14:tracePt t="16944" x="4662488" y="6675438"/>
          <p14:tracePt t="16952" x="4702175" y="6645275"/>
          <p14:tracePt t="16960" x="4752975" y="6604000"/>
          <p14:tracePt t="16968" x="4813300" y="6564313"/>
          <p14:tracePt t="16974" x="4854575" y="6523038"/>
          <p14:tracePt t="16982" x="4894263" y="6492875"/>
          <p14:tracePt t="16990" x="4935538" y="6453188"/>
          <p14:tracePt t="16998" x="4965700" y="6423025"/>
          <p14:tracePt t="17006" x="5006975" y="6372225"/>
          <p14:tracePt t="17014" x="5046663" y="6310313"/>
          <p14:tracePt t="17021" x="5087938" y="6249988"/>
          <p14:tracePt t="17030" x="5127625" y="6189663"/>
          <p14:tracePt t="17037" x="5178425" y="6129338"/>
          <p14:tracePt t="17046" x="5240338" y="6078538"/>
          <p14:tracePt t="17054" x="5310188" y="6007100"/>
          <p14:tracePt t="17061" x="5372100" y="5946775"/>
          <p14:tracePt t="17068" x="5432425" y="5884863"/>
          <p14:tracePt t="17077" x="5492750" y="5824538"/>
          <p14:tracePt t="17084" x="5573713" y="5734050"/>
          <p14:tracePt t="17091" x="5645150" y="5672138"/>
          <p14:tracePt t="17100" x="5726113" y="5602288"/>
          <p14:tracePt t="17108" x="5786438" y="5540375"/>
          <p14:tracePt t="17116" x="5848350" y="5480050"/>
          <p14:tracePt t="17125" x="5899150" y="5399088"/>
          <p14:tracePt t="17132" x="5948363" y="5318125"/>
          <p14:tracePt t="17140" x="5980113" y="5246688"/>
          <p14:tracePt t="17148" x="6010275" y="5156200"/>
          <p14:tracePt t="17154" x="6019800" y="5084763"/>
          <p14:tracePt t="17161" x="6049963" y="5003800"/>
          <p14:tracePt t="17170" x="6061075" y="4933950"/>
          <p14:tracePt t="17178" x="6070600" y="4862513"/>
          <p14:tracePt t="17186" x="6080125" y="4811713"/>
          <p14:tracePt t="17194" x="6091238" y="4730750"/>
          <p14:tracePt t="17202" x="6100763" y="4640263"/>
          <p14:tracePt t="17210" x="6100763" y="4548188"/>
          <p14:tracePt t="17218" x="6111875" y="4457700"/>
          <p14:tracePt t="17226" x="6111875" y="4356100"/>
          <p14:tracePt t="17234" x="6111875" y="4264025"/>
          <p14:tracePt t="17243" x="6121400" y="4183063"/>
          <p14:tracePt t="17248" x="6121400" y="4113213"/>
          <p14:tracePt t="17256" x="6121400" y="4032250"/>
          <p14:tracePt t="17264" x="6121400" y="3970338"/>
          <p14:tracePt t="17271" x="6100763" y="3919538"/>
          <p14:tracePt t="17280" x="6070600" y="3849688"/>
          <p14:tracePt t="17288" x="6049963" y="3789363"/>
          <p14:tracePt t="17296" x="6030913" y="3727450"/>
          <p14:tracePt t="17304" x="6019800" y="3657600"/>
          <p14:tracePt t="17311" x="6010275" y="3576638"/>
          <p14:tracePt t="17320" x="5989638" y="3463925"/>
          <p14:tracePt t="17328" x="5980113" y="3343275"/>
          <p14:tracePt t="17334" x="5969000" y="3211513"/>
          <p14:tracePt t="17341" x="5959475" y="3089275"/>
          <p14:tracePt t="17350" x="5948363" y="2968625"/>
          <p14:tracePt t="17358" x="5938838" y="2846388"/>
          <p14:tracePt t="17366" x="5918200" y="2755900"/>
          <p14:tracePt t="17374" x="5899150" y="2674938"/>
          <p14:tracePt t="17382" x="5857875" y="2593975"/>
          <p14:tracePt t="17390" x="5827713" y="2501900"/>
          <p14:tracePt t="17398" x="5797550" y="2420938"/>
          <p14:tracePt t="17406" x="5756275" y="2349500"/>
          <p14:tracePt t="17414" x="5726113" y="2289175"/>
          <p14:tracePt t="17420" x="5695950" y="2228850"/>
          <p14:tracePt t="17428" x="5675313" y="2178050"/>
          <p14:tracePt t="17436" x="5665788" y="2136775"/>
          <p14:tracePt t="17445" x="5665788" y="2097088"/>
          <p14:tracePt t="17452" x="5665788" y="2066925"/>
          <p14:tracePt t="17460" x="5665788" y="2036763"/>
          <p14:tracePt t="17468" x="5665788" y="2005013"/>
          <p14:tracePt t="17476" x="5654675" y="1974850"/>
          <p14:tracePt t="17484" x="5645150" y="1944688"/>
          <p14:tracePt t="17492" x="5635625" y="1914525"/>
          <p14:tracePt t="17500" x="5624513" y="1863725"/>
          <p14:tracePt t="17506" x="5624513" y="1824038"/>
          <p14:tracePt t="17514" x="5614988" y="1782763"/>
          <p14:tracePt t="17522" x="5584825" y="1722438"/>
          <p14:tracePt t="17530" x="5564188" y="1681163"/>
          <p14:tracePt t="17538" x="5534025" y="1620838"/>
          <p14:tracePt t="17546" x="5513388" y="1579563"/>
          <p14:tracePt t="17554" x="5503863" y="1539875"/>
          <p14:tracePt t="17562" x="5503863" y="1479550"/>
          <p14:tracePt t="17570" x="5492750" y="1447800"/>
          <p14:tracePt t="17578" x="5472113" y="1398588"/>
          <p14:tracePt t="17586" x="5453063" y="1366838"/>
          <p14:tracePt t="17592" x="5441950" y="1306513"/>
          <p14:tracePt t="17600" x="5441950" y="1276350"/>
          <p14:tracePt t="17608" x="5421313" y="1246188"/>
          <p14:tracePt t="17616" x="5402263" y="1225550"/>
          <p14:tracePt t="17626" x="5402263" y="1204913"/>
          <p14:tracePt t="17632" x="5381625" y="1174750"/>
          <p14:tracePt t="17641" x="5360988" y="1154113"/>
          <p14:tracePt t="17648" x="5340350" y="1135063"/>
          <p14:tracePt t="17656" x="5330825" y="1114425"/>
          <p14:tracePt t="17664" x="5310188" y="1084263"/>
          <p14:tracePt t="17672" x="5300663" y="1063625"/>
          <p14:tracePt t="17680" x="5280025" y="1042988"/>
          <p14:tracePt t="17686" x="5270500" y="1033463"/>
          <p14:tracePt t="17695" x="5259388" y="1022350"/>
          <p14:tracePt t="17702" x="5240338" y="1003300"/>
          <p14:tracePt t="17712" x="5229225" y="992188"/>
          <p14:tracePt t="17718" x="5208588" y="973138"/>
          <p14:tracePt t="17726" x="5189538" y="962025"/>
          <p14:tracePt t="17734" x="5178425" y="952500"/>
          <p14:tracePt t="17743" x="5148263" y="941388"/>
          <p14:tracePt t="17750" x="5127625" y="922338"/>
          <p14:tracePt t="17759" x="5108575" y="911225"/>
          <p14:tracePt t="17766" x="5087938" y="892175"/>
          <p14:tracePt t="17772" x="5057775" y="871538"/>
          <p14:tracePt t="17780" x="5037138" y="850900"/>
          <p14:tracePt t="17788" x="5016500" y="809625"/>
          <p14:tracePt t="17796" x="4986338" y="790575"/>
          <p14:tracePt t="17804" x="4976813" y="769938"/>
          <p14:tracePt t="17812" x="4945063" y="749300"/>
          <p14:tracePt t="17820" x="4926013" y="728663"/>
          <p14:tracePt t="17829" x="4905375" y="709613"/>
          <p14:tracePt t="17836" x="4884738" y="698500"/>
          <p14:tracePt t="17846" x="4864100" y="688975"/>
          <p14:tracePt t="17852" x="4833938" y="679450"/>
          <p14:tracePt t="17859" x="4813300" y="668338"/>
          <p14:tracePt t="17866" x="4794250" y="647700"/>
          <p14:tracePt t="17875" x="4773613" y="638175"/>
          <p14:tracePt t="17882" x="4732338" y="617538"/>
          <p14:tracePt t="17891" x="4702175" y="617538"/>
          <p14:tracePt t="17898" x="4672013" y="596900"/>
          <p14:tracePt t="17907" x="4641850" y="577850"/>
          <p14:tracePt t="17914" x="4611688" y="566738"/>
          <p14:tracePt t="17922" x="4549775" y="557213"/>
          <p14:tracePt t="17930" x="4489450" y="547688"/>
          <p14:tracePt t="17938" x="4438650" y="536575"/>
          <p14:tracePt t="17945" x="4378325" y="527050"/>
          <p14:tracePt t="17953" x="4318000" y="515938"/>
          <p14:tracePt t="17962" x="4267200" y="506413"/>
          <p14:tracePt t="17968" x="4237038" y="496888"/>
          <p14:tracePt t="17976" x="4186238" y="485775"/>
          <p14:tracePt t="17984" x="4154488" y="476250"/>
          <p14:tracePt t="17992" x="4135438" y="476250"/>
          <p14:tracePt t="18000" x="4105275" y="466725"/>
          <p14:tracePt t="18009" x="4073525" y="455613"/>
          <p14:tracePt t="18016" x="4043363" y="455613"/>
          <p14:tracePt t="18026" x="4022725" y="446088"/>
          <p14:tracePt t="18032" x="3992563" y="446088"/>
          <p14:tracePt t="18038" x="3962400" y="446088"/>
          <p14:tracePt t="18047" x="3922713" y="446088"/>
          <p14:tracePt t="18054" x="3871913" y="434975"/>
          <p14:tracePt t="18062" x="3841750" y="425450"/>
          <p14:tracePt t="18070" x="3800475" y="425450"/>
          <p14:tracePt t="18079" x="3740150" y="415925"/>
          <p14:tracePt t="18086" x="3689350" y="404813"/>
          <p14:tracePt t="18096" x="3638550" y="395288"/>
          <p14:tracePt t="18102" x="3587750" y="384175"/>
          <p14:tracePt t="18112" x="3546475" y="384175"/>
          <p14:tracePt t="18118" x="3486150" y="374650"/>
          <p14:tracePt t="18126" x="3455988" y="374650"/>
          <p14:tracePt t="18132" x="3414713" y="374650"/>
          <p14:tracePt t="18140" x="3395663" y="374650"/>
          <p14:tracePt t="18148" x="3365500" y="374650"/>
          <p14:tracePt t="18156" x="3333750" y="374650"/>
          <p14:tracePt t="18164" x="3294063" y="374650"/>
          <p14:tracePt t="18172" x="3263900" y="374650"/>
          <p14:tracePt t="18180" x="3233738" y="374650"/>
          <p14:tracePt t="18188" x="3192463" y="365125"/>
          <p14:tracePt t="18196" x="3151188" y="365125"/>
          <p14:tracePt t="18202" x="3121025" y="365125"/>
          <p14:tracePt t="18210" x="3081338" y="365125"/>
          <p14:tracePt t="18218" x="3051175" y="365125"/>
          <p14:tracePt t="18227" x="3000375" y="365125"/>
          <p14:tracePt t="18235" x="2959100" y="365125"/>
          <p14:tracePt t="18243" x="2919413" y="365125"/>
          <p14:tracePt t="18262" x="2806700" y="374650"/>
          <p14:tracePt t="18267" x="2746375" y="374650"/>
          <p14:tracePt t="18277" x="2695575" y="374650"/>
          <p14:tracePt t="18284" x="2655888" y="374650"/>
          <p14:tracePt t="18291" x="2614613" y="374650"/>
          <p14:tracePt t="18299" x="2584450" y="374650"/>
          <p14:tracePt t="18304" x="2554288" y="374650"/>
          <p14:tracePt t="18313" x="2533650" y="374650"/>
          <p14:tracePt t="18321" x="2513013" y="374650"/>
          <p14:tracePt t="18329" x="2503488" y="374650"/>
          <p14:tracePt t="18337" x="2482850" y="374650"/>
          <p14:tracePt t="18345" x="2462213" y="374650"/>
          <p14:tracePt t="18353" x="2432050" y="374650"/>
          <p14:tracePt t="18361" x="2392363" y="384175"/>
          <p14:tracePt t="18368" x="2351088" y="395288"/>
          <p14:tracePt t="18376" x="2300288" y="404813"/>
          <p14:tracePt t="18385" x="2228850" y="415925"/>
          <p14:tracePt t="18391" x="2159000" y="425450"/>
          <p14:tracePt t="18398" x="2087563" y="434975"/>
          <p14:tracePt t="18407" x="2027238" y="446088"/>
          <p14:tracePt t="18415" x="1976438" y="455613"/>
          <p14:tracePt t="18422" x="1925638" y="466725"/>
          <p14:tracePt t="18431" x="1874838" y="466725"/>
          <p14:tracePt t="18439" x="1824038" y="476250"/>
          <p14:tracePt t="18447" x="1793875" y="485775"/>
          <p14:tracePt t="18455" x="1763713" y="496888"/>
          <p14:tracePt t="18463" x="1733550" y="496888"/>
          <p14:tracePt t="18471" x="1712913" y="496888"/>
          <p14:tracePt t="18477" x="1682750" y="496888"/>
          <p14:tracePt t="18485" x="1652588" y="496888"/>
          <p14:tracePt t="18493" x="1631950" y="496888"/>
          <p14:tracePt t="18501" x="1611313" y="485775"/>
          <p14:tracePt t="18510" x="1581150" y="485775"/>
          <p14:tracePt t="18517" x="1550988" y="485775"/>
          <p14:tracePt t="18526" x="1520825" y="485775"/>
          <p14:tracePt t="18533" x="1489075" y="485775"/>
          <p14:tracePt t="18543" x="1458913" y="496888"/>
          <p14:tracePt t="18548" x="1408113" y="506413"/>
          <p14:tracePt t="18554" x="1368425" y="515938"/>
          <p14:tracePt t="18563" x="1338263" y="515938"/>
          <p14:tracePt t="18570" x="1287463" y="527050"/>
          <p14:tracePt t="18580" x="1257300" y="536575"/>
          <p14:tracePt t="18587" x="1236663" y="536575"/>
          <p14:tracePt t="18596" x="1216025" y="547688"/>
          <p14:tracePt t="18603" x="1195388" y="547688"/>
          <p14:tracePt t="18610" x="1185863" y="547688"/>
          <p14:tracePt t="18619" x="1176338" y="547688"/>
          <p14:tracePt t="18635" x="1165225" y="547688"/>
          <p14:tracePt t="18681" x="1165225" y="557213"/>
          <p14:tracePt t="18689" x="1155700" y="566738"/>
          <p14:tracePt t="18698" x="1125538" y="577850"/>
          <p14:tracePt t="18705" x="1104900" y="587375"/>
          <p14:tracePt t="18714" x="1084263" y="596900"/>
          <p14:tracePt t="18721" x="1063625" y="596900"/>
          <p14:tracePt t="18730" x="1044575" y="608013"/>
          <p14:tracePt t="18737" x="1033463" y="617538"/>
          <p14:tracePt t="18744" x="1023938" y="617538"/>
          <p14:tracePt t="18751" x="1023938" y="628650"/>
          <p14:tracePt t="18767" x="1012825" y="628650"/>
          <p14:tracePt t="18824" x="1012825" y="638175"/>
          <p14:tracePt t="18829" x="1003300" y="638175"/>
          <p14:tracePt t="18837" x="1003300" y="647700"/>
          <p14:tracePt t="18845" x="1003300" y="658813"/>
          <p14:tracePt t="18860" x="1003300" y="668338"/>
          <p14:tracePt t="18878" x="1003300" y="679450"/>
          <p14:tracePt t="18894" x="1012825" y="688975"/>
          <p14:tracePt t="18901" x="1012825" y="698500"/>
          <p14:tracePt t="18911" x="1023938" y="698500"/>
          <p14:tracePt t="18915" x="1033463" y="709613"/>
          <p14:tracePt t="18932" x="1033463" y="719138"/>
          <p14:tracePt t="18939" x="1044575" y="719138"/>
          <p14:tracePt t="18963" x="1054100" y="728663"/>
          <p14:tracePt t="18971" x="1054100" y="739775"/>
          <p14:tracePt t="18980" x="1063625" y="739775"/>
          <p14:tracePt t="18987" x="1074738" y="749300"/>
          <p14:tracePt t="19003" x="1084263" y="760413"/>
          <p14:tracePt t="19017" x="1093788" y="769938"/>
          <p14:tracePt t="19028" x="1104900" y="779463"/>
          <p14:tracePt t="19034" x="1125538" y="800100"/>
          <p14:tracePt t="19044" x="1135063" y="800100"/>
          <p14:tracePt t="19049" x="1155700" y="820738"/>
          <p14:tracePt t="19058" x="1176338" y="830263"/>
          <p14:tracePt t="19067" x="1206500" y="841375"/>
          <p14:tracePt t="19073" x="1225550" y="850900"/>
          <p14:tracePt t="19083" x="1246188" y="860425"/>
          <p14:tracePt t="19089" x="1266825" y="871538"/>
          <p14:tracePt t="19094" x="1287463" y="881063"/>
          <p14:tracePt t="19103" x="1296988" y="881063"/>
          <p14:tracePt t="19112" x="1308100" y="892175"/>
          <p14:tracePt t="19119" x="1317625" y="901700"/>
          <p14:tracePt t="19135" x="1327150" y="911225"/>
          <p14:tracePt t="19151" x="1347788" y="922338"/>
          <p14:tracePt t="19160" x="1357313" y="931863"/>
          <p14:tracePt t="19167" x="1368425" y="931863"/>
          <p14:tracePt t="19173" x="1377950" y="941388"/>
          <p14:tracePt t="19181" x="1389063" y="941388"/>
          <p14:tracePt t="19189" x="1419225" y="962025"/>
          <p14:tracePt t="19198" x="1439863" y="973138"/>
          <p14:tracePt t="19205" x="1458913" y="982663"/>
          <p14:tracePt t="19213" x="1479550" y="992188"/>
          <p14:tracePt t="19220" x="1509713" y="1012825"/>
          <p14:tracePt t="19228" x="1539875" y="1012825"/>
          <p14:tracePt t="19236" x="1571625" y="1033463"/>
          <p14:tracePt t="19244" x="1590675" y="1042988"/>
          <p14:tracePt t="19260" x="1631950" y="1054100"/>
          <p14:tracePt t="19268" x="1641475" y="1063625"/>
          <p14:tracePt t="19282" x="1652588" y="1063625"/>
          <p14:tracePt t="19291" x="1662113" y="1073150"/>
          <p14:tracePt t="19305" x="1671638" y="1073150"/>
          <p14:tracePt t="19313" x="1703388" y="1073150"/>
          <p14:tracePt t="19321" x="1722438" y="1084263"/>
          <p14:tracePt t="19329" x="1743075" y="1084263"/>
          <p14:tracePt t="19337" x="1773238" y="1093788"/>
          <p14:tracePt t="19345" x="1803400" y="1104900"/>
          <p14:tracePt t="19353" x="1835150" y="1104900"/>
          <p14:tracePt t="19360" x="1865313" y="1104900"/>
          <p14:tracePt t="19367" x="1895475" y="1114425"/>
          <p14:tracePt t="19376" x="1925638" y="1114425"/>
          <p14:tracePt t="19384" x="1955800" y="1114425"/>
          <p14:tracePt t="19392" x="1976438" y="1114425"/>
          <p14:tracePt t="19400" x="1997075" y="1123950"/>
          <p14:tracePt t="19410" x="2016125" y="1123950"/>
          <p14:tracePt t="19417" x="2036763" y="1123950"/>
          <p14:tracePt t="19427" x="2057400" y="1123950"/>
          <p14:tracePt t="19433" x="2078038" y="1123950"/>
          <p14:tracePt t="19444" x="2097088" y="1123950"/>
          <p14:tracePt t="19447" x="2128838" y="1114425"/>
          <p14:tracePt t="19455" x="2147888" y="1114425"/>
          <p14:tracePt t="19463" x="2179638" y="1114425"/>
          <p14:tracePt t="19471" x="2209800" y="1114425"/>
          <p14:tracePt t="19479" x="2249488" y="1104900"/>
          <p14:tracePt t="19487" x="2300288" y="1093788"/>
          <p14:tracePt t="19496" x="2351088" y="1084263"/>
          <p14:tracePt t="19502" x="2392363" y="1073150"/>
          <p14:tracePt t="19510" x="2422525" y="1063625"/>
          <p14:tracePt t="19519" x="2452688" y="1063625"/>
          <p14:tracePt t="19526" x="2482850" y="1054100"/>
          <p14:tracePt t="19533" x="2503488" y="1054100"/>
          <p14:tracePt t="19544" x="2524125" y="1054100"/>
          <p14:tracePt t="19549" x="2543175" y="1054100"/>
          <p14:tracePt t="19557" x="2563813" y="1054100"/>
          <p14:tracePt t="19565" x="2584450" y="1054100"/>
          <p14:tracePt t="19573" x="2605088" y="1054100"/>
          <p14:tracePt t="19581" x="2635250" y="1054100"/>
          <p14:tracePt t="19588" x="2665413" y="1054100"/>
          <p14:tracePt t="19598" x="2706688" y="1054100"/>
          <p14:tracePt t="19604" x="2746375" y="1054100"/>
          <p14:tracePt t="19613" x="2806700" y="1042988"/>
          <p14:tracePt t="19619" x="2868613" y="1033463"/>
          <p14:tracePt t="19627" x="2919413" y="1022350"/>
          <p14:tracePt t="19635" x="2979738" y="1012825"/>
          <p14:tracePt t="19644" x="3040063" y="992188"/>
          <p14:tracePt t="19651" x="3090863" y="973138"/>
          <p14:tracePt t="19660" x="3151188" y="952500"/>
          <p14:tracePt t="19667" x="3213100" y="952500"/>
          <p14:tracePt t="19677" x="3243263" y="941388"/>
          <p14:tracePt t="19683" x="3273425" y="931863"/>
          <p14:tracePt t="19693" x="3294063" y="922338"/>
          <p14:tracePt t="19699" x="3314700" y="922338"/>
          <p14:tracePt t="19705" x="3344863" y="911225"/>
          <p14:tracePt t="19713" x="3354388" y="901700"/>
          <p14:tracePt t="19721" x="3375025" y="892175"/>
          <p14:tracePt t="19731" x="3395663" y="892175"/>
          <p14:tracePt t="19737" x="3425825" y="871538"/>
          <p14:tracePt t="19747" x="3455988" y="860425"/>
          <p14:tracePt t="19753" x="3486150" y="850900"/>
          <p14:tracePt t="19760" x="3527425" y="841375"/>
          <p14:tracePt t="19768" x="3587750" y="830263"/>
          <p14:tracePt t="19778" x="3648075" y="809625"/>
          <p14:tracePt t="19784" x="3698875" y="800100"/>
          <p14:tracePt t="19792" x="3759200" y="790575"/>
          <p14:tracePt t="19798" x="3800475" y="779463"/>
          <p14:tracePt t="19806" x="3830638" y="769938"/>
          <p14:tracePt t="19814" x="3860800" y="769938"/>
          <p14:tracePt t="19822" x="3890963" y="760413"/>
          <p14:tracePt t="19830" x="3911600" y="749300"/>
          <p14:tracePt t="19846" x="3922713" y="749300"/>
          <p14:tracePt t="19862" x="3932238" y="749300"/>
          <p14:tracePt t="19870" x="3941763" y="749300"/>
          <p14:tracePt t="19878" x="3952875" y="749300"/>
          <p14:tracePt t="19884" x="3983038" y="749300"/>
          <p14:tracePt t="19892" x="4013200" y="739775"/>
          <p14:tracePt t="19900" x="4054475" y="739775"/>
          <p14:tracePt t="19908" x="4094163" y="739775"/>
          <p14:tracePt t="19917" x="4124325" y="739775"/>
          <p14:tracePt t="19925" x="4165600" y="739775"/>
          <p14:tracePt t="19932" x="4195763" y="749300"/>
          <p14:tracePt t="19941" x="4225925" y="760413"/>
          <p14:tracePt t="19948" x="4246563" y="760413"/>
          <p14:tracePt t="19956" x="4276725" y="769938"/>
          <p14:tracePt t="19964" x="4286250" y="769938"/>
          <p14:tracePt t="19972" x="4297363" y="769938"/>
          <p14:tracePt t="19979" x="4306888" y="769938"/>
          <p14:tracePt t="19986" x="4318000" y="779463"/>
          <p14:tracePt t="19995" x="4327525" y="779463"/>
          <p14:tracePt t="20002" x="4357688" y="779463"/>
          <p14:tracePt t="20011" x="4378325" y="790575"/>
          <p14:tracePt t="20018" x="4408488" y="790575"/>
          <p14:tracePt t="20026" x="4449763" y="790575"/>
          <p14:tracePt t="20034" x="4489450" y="800100"/>
          <p14:tracePt t="20042" x="4540250" y="809625"/>
          <p14:tracePt t="20050" x="4581525" y="820738"/>
          <p14:tracePt t="20058" x="4611688" y="830263"/>
          <p14:tracePt t="20064" x="4641850" y="841375"/>
          <p14:tracePt t="20072" x="4662488" y="841375"/>
          <p14:tracePt t="20080" x="4681538" y="841375"/>
          <p14:tracePt t="20088" x="4692650" y="850900"/>
          <p14:tracePt t="20096" x="4702175" y="850900"/>
          <p14:tracePt t="20112" x="4713288" y="850900"/>
          <p14:tracePt t="20128" x="4722813" y="850900"/>
          <p14:tracePt t="20145" x="4732338" y="850900"/>
          <p14:tracePt t="20151" x="4743450" y="850900"/>
          <p14:tracePt t="20159" x="4752975" y="850900"/>
          <p14:tracePt t="20166" x="4762500" y="850900"/>
          <p14:tracePt t="20176" x="4783138" y="850900"/>
          <p14:tracePt t="20183" x="4794250" y="850900"/>
          <p14:tracePt t="20192" x="4813300" y="850900"/>
          <p14:tracePt t="20199" x="4824413" y="860425"/>
          <p14:tracePt t="20207" x="4833938" y="860425"/>
          <p14:tracePt t="20222" x="4845050" y="860425"/>
          <p14:tracePt t="20236" x="4854575" y="860425"/>
          <p14:tracePt t="20246" x="4864100" y="860425"/>
          <p14:tracePt t="20262" x="4875213" y="860425"/>
          <p14:tracePt t="20268" x="4894263" y="860425"/>
          <p14:tracePt t="20277" x="4914900" y="860425"/>
          <p14:tracePt t="20284" x="4926013" y="860425"/>
          <p14:tracePt t="20292" x="4945063" y="860425"/>
          <p14:tracePt t="20300" x="4965700" y="860425"/>
          <p14:tracePt t="20310" x="4986338" y="860425"/>
          <p14:tracePt t="20316" x="5016500" y="860425"/>
          <p14:tracePt t="20322" x="5046663" y="860425"/>
          <p14:tracePt t="20330" x="5067300" y="871538"/>
          <p14:tracePt t="20339" x="5076825" y="881063"/>
          <p14:tracePt t="20347" x="5087938" y="881063"/>
          <p14:tracePt t="20354" x="5097463" y="881063"/>
          <p14:tracePt t="20370" x="5108575" y="892175"/>
          <p14:tracePt t="20379" x="5118100" y="892175"/>
          <p14:tracePt t="20395" x="5127625" y="892175"/>
          <p14:tracePt t="20402" x="5138738" y="892175"/>
          <p14:tracePt t="20409" x="5148263" y="892175"/>
          <p14:tracePt t="20416" x="5168900" y="892175"/>
          <p14:tracePt t="20433" x="5178425" y="881063"/>
          <p14:tracePt t="20669" x="5189538" y="871538"/>
          <p14:tracePt t="20692" x="5199063" y="860425"/>
          <p14:tracePt t="20709" x="5208588" y="860425"/>
          <p14:tracePt t="20879" x="5208588" y="850900"/>
          <p14:tracePt t="20904" x="5208588" y="841375"/>
          <p14:tracePt t="21084" x="5219700" y="841375"/>
          <p14:tracePt t="23329" x="5219700" y="850900"/>
          <p14:tracePt t="23345" x="5219700" y="860425"/>
          <p14:tracePt t="23367" x="5219700" y="871538"/>
          <p14:tracePt t="23375" x="5219700" y="881063"/>
          <p14:tracePt t="23390" x="5208588" y="892175"/>
          <p14:tracePt t="23406" x="5199063" y="901700"/>
          <p14:tracePt t="23422" x="5199063" y="922338"/>
          <p14:tracePt t="23430" x="5189538" y="922338"/>
          <p14:tracePt t="23438" x="5189538" y="931863"/>
          <p14:tracePt t="23444" x="5178425" y="931863"/>
          <p14:tracePt t="23452" x="5178425" y="941388"/>
          <p14:tracePt t="23476" x="5178425" y="952500"/>
          <p14:tracePt t="23484" x="5178425" y="962025"/>
          <p14:tracePt t="23492" x="5168900" y="962025"/>
          <p14:tracePt t="23508" x="5168900" y="973138"/>
          <p14:tracePt t="23523" x="5157788" y="973138"/>
          <p14:tracePt t="23530" x="5157788" y="982663"/>
          <p14:tracePt t="23546" x="5157788" y="992188"/>
          <p14:tracePt t="23554" x="5157788" y="1003300"/>
          <p14:tracePt t="23570" x="5157788" y="1012825"/>
          <p14:tracePt t="23586" x="5157788" y="1022350"/>
          <p14:tracePt t="23594" x="5157788" y="1042988"/>
          <p14:tracePt t="23602" x="5157788" y="1063625"/>
          <p14:tracePt t="23610" x="5157788" y="1093788"/>
          <p14:tracePt t="23618" x="5168900" y="1123950"/>
          <p14:tracePt t="23624" x="5178425" y="1154113"/>
          <p14:tracePt t="23632" x="5189538" y="1185863"/>
          <p14:tracePt t="23640" x="5189538" y="1216025"/>
          <p14:tracePt t="23648" x="5199063" y="1246188"/>
          <p14:tracePt t="23656" x="5208588" y="1276350"/>
          <p14:tracePt t="23664" x="5219700" y="1296988"/>
          <p14:tracePt t="23672" x="5219700" y="1306513"/>
          <p14:tracePt t="23680" x="5219700" y="1317625"/>
          <p14:tracePt t="23687" x="5229225" y="1317625"/>
          <p14:tracePt t="23702" x="5229225" y="1327150"/>
          <p14:tracePt t="23750" x="5229225" y="1336675"/>
          <p14:tracePt t="23759" x="5229225" y="1347788"/>
          <p14:tracePt t="23774" x="5229225" y="1357313"/>
          <p14:tracePt t="23791" x="5229225" y="1366838"/>
          <p14:tracePt t="23805" x="5229225" y="1377950"/>
          <p14:tracePt t="23812" x="5219700" y="1387475"/>
          <p14:tracePt t="23821" x="5208588" y="1398588"/>
          <p14:tracePt t="23829" x="5208588" y="1408113"/>
          <p14:tracePt t="23837" x="5199063" y="1428750"/>
          <p14:tracePt t="23845" x="5189538" y="1458913"/>
          <p14:tracePt t="23853" x="5189538" y="1489075"/>
          <p14:tracePt t="23861" x="5178425" y="1509713"/>
          <p14:tracePt t="23869" x="5168900" y="1539875"/>
          <p14:tracePt t="23877" x="5157788" y="1560513"/>
          <p14:tracePt t="23883" x="5157788" y="1579563"/>
          <p14:tracePt t="23892" x="5148263" y="1600200"/>
          <p14:tracePt t="23899" x="5138738" y="1611313"/>
          <p14:tracePt t="23908" x="5138738" y="1620838"/>
          <p14:tracePt t="23923" x="5138738" y="1630363"/>
          <p14:tracePt t="23930" x="5127625" y="1630363"/>
          <p14:tracePt t="23939" x="5118100" y="1641475"/>
          <p14:tracePt t="23955" x="5108575" y="1641475"/>
          <p14:tracePt t="23962" x="5108575" y="1651000"/>
          <p14:tracePt t="23968" x="5097463" y="1660525"/>
          <p14:tracePt t="23977" x="5087938" y="1671638"/>
          <p14:tracePt t="23984" x="5067300" y="1681163"/>
          <p14:tracePt t="23993" x="5057775" y="1692275"/>
          <p14:tracePt t="24001" x="5046663" y="1701800"/>
          <p14:tracePt t="24009" x="5037138" y="1722438"/>
          <p14:tracePt t="24017" x="5026025" y="1722438"/>
          <p14:tracePt t="24025" x="5026025" y="1731963"/>
          <p14:tracePt t="24032" x="5026025" y="1743075"/>
          <p14:tracePt t="24041" x="5016500" y="1743075"/>
          <p14:tracePt t="24048" x="5016500" y="1752600"/>
          <p14:tracePt t="24055" x="5016500" y="1762125"/>
          <p14:tracePt t="24071" x="5016500" y="1773238"/>
          <p14:tracePt t="24079" x="5016500" y="1782763"/>
          <p14:tracePt t="24095" x="5026025" y="1792288"/>
          <p14:tracePt t="24119" x="5026025" y="1803400"/>
          <p14:tracePt t="24151" x="5026025" y="1812925"/>
          <p14:tracePt t="24165" x="5026025" y="1824038"/>
          <p14:tracePt t="24291" x="5037138" y="1824038"/>
          <p14:tracePt t="24299" x="5046663" y="1824038"/>
          <p14:tracePt t="24309" x="5046663" y="1833563"/>
          <p14:tracePt t="24316" x="5057775" y="1833563"/>
          <p14:tracePt t="24321" x="5057775" y="1843088"/>
          <p14:tracePt t="24329" x="5067300" y="1854200"/>
          <p14:tracePt t="24337" x="5067300" y="1863725"/>
          <p14:tracePt t="24345" x="5076825" y="1863725"/>
          <p14:tracePt t="24353" x="5087938" y="1874838"/>
          <p14:tracePt t="24362" x="5087938" y="1884363"/>
          <p14:tracePt t="24369" x="5097463" y="1893888"/>
          <p14:tracePt t="24379" x="5108575" y="1914525"/>
          <p14:tracePt t="24385" x="5108575" y="1924050"/>
          <p14:tracePt t="24392" x="5118100" y="1944688"/>
          <p14:tracePt t="24401" x="5127625" y="1955800"/>
          <p14:tracePt t="24410" x="5127625" y="1965325"/>
          <p14:tracePt t="24415" x="5127625" y="1974850"/>
          <p14:tracePt t="24431" x="5127625" y="1985963"/>
          <p14:tracePt t="24439" x="5138738" y="1985963"/>
          <p14:tracePt t="24447" x="5138738" y="1995488"/>
          <p14:tracePt t="24456" x="5138738" y="2005013"/>
          <p14:tracePt t="24463" x="5138738" y="2016125"/>
          <p14:tracePt t="24479" x="5148263" y="2025650"/>
          <p14:tracePt t="24496" x="5157788" y="2036763"/>
          <p14:tracePt t="24501" x="5168900" y="2046288"/>
          <p14:tracePt t="24517" x="5178425" y="2055813"/>
          <p14:tracePt t="24533" x="5178425" y="2066925"/>
          <p14:tracePt t="24549" x="5189538" y="2076450"/>
          <p14:tracePt t="24565" x="5189538" y="2087563"/>
          <p14:tracePt t="24587" x="5189538" y="2097088"/>
          <p14:tracePt t="24628" x="5199063" y="2097088"/>
          <p14:tracePt t="24659" x="5208588" y="2097088"/>
          <p14:tracePt t="24667" x="5208588" y="2106613"/>
          <p14:tracePt t="24697" x="5219700" y="2106613"/>
          <p14:tracePt t="24737" x="5219700" y="2117725"/>
          <p14:tracePt t="33477" x="5219700" y="2127250"/>
          <p14:tracePt t="33493" x="5229225" y="2136775"/>
          <p14:tracePt t="33509" x="5229225" y="2157413"/>
          <p14:tracePt t="33514" x="5240338" y="2168525"/>
          <p14:tracePt t="33522" x="5249863" y="2178050"/>
          <p14:tracePt t="33530" x="5249863" y="2187575"/>
          <p14:tracePt t="33545" x="5249863" y="2198688"/>
          <p14:tracePt t="33554" x="5249863" y="2208213"/>
          <p14:tracePt t="33570" x="5249863" y="2217738"/>
          <p14:tracePt t="33586" x="5249863" y="2228850"/>
          <p14:tracePt t="33594" x="5259388" y="2228850"/>
          <p14:tracePt t="33602" x="5259388" y="2238375"/>
          <p14:tracePt t="33607" x="5259388" y="2249488"/>
          <p14:tracePt t="33616" x="5259388" y="2259013"/>
          <p14:tracePt t="33624" x="5259388" y="2279650"/>
          <p14:tracePt t="33632" x="5259388" y="2300288"/>
          <p14:tracePt t="33640" x="5259388" y="2319338"/>
          <p14:tracePt t="33648" x="5259388" y="2339975"/>
          <p14:tracePt t="33656" x="5249863" y="2370138"/>
          <p14:tracePt t="33664" x="5249863" y="2390775"/>
          <p14:tracePt t="33672" x="5240338" y="2400300"/>
          <p14:tracePt t="33680" x="5229225" y="2420938"/>
          <p14:tracePt t="33688" x="5229225" y="2441575"/>
          <p14:tracePt t="33694" x="5219700" y="2462213"/>
          <p14:tracePt t="33702" x="5208588" y="2471738"/>
          <p14:tracePt t="33710" x="5208588" y="2492375"/>
          <p14:tracePt t="33718" x="5199063" y="2513013"/>
          <p14:tracePt t="33734" x="5199063" y="2522538"/>
          <p14:tracePt t="33742" x="5189538" y="2532063"/>
          <p14:tracePt t="33750" x="5189538" y="2543175"/>
          <p14:tracePt t="33758" x="5189538" y="2552700"/>
          <p14:tracePt t="33766" x="5189538" y="2562225"/>
          <p14:tracePt t="33780" x="5189538" y="2573338"/>
          <p14:tracePt t="33796" x="5189538" y="2582863"/>
          <p14:tracePt t="33820" x="5189538" y="2593975"/>
          <p14:tracePt t="33828" x="5189538" y="2603500"/>
          <p14:tracePt t="33844" x="5178425" y="2613025"/>
          <p14:tracePt t="33852" x="5168900" y="2633663"/>
          <p14:tracePt t="33860" x="5168900" y="2643188"/>
          <p14:tracePt t="33868" x="5157788" y="2654300"/>
          <p14:tracePt t="33874" x="5148263" y="2674938"/>
          <p14:tracePt t="33882" x="5148263" y="2693988"/>
          <p14:tracePt t="33890" x="5138738" y="2705100"/>
          <p14:tracePt t="33898" x="5127625" y="2725738"/>
          <p14:tracePt t="33906" x="5127625" y="2735263"/>
          <p14:tracePt t="33914" x="5118100" y="2744788"/>
          <p14:tracePt t="33923" x="5108575" y="2765425"/>
          <p14:tracePt t="33937" x="5097463" y="2774950"/>
          <p14:tracePt t="33960" x="5097463" y="2786063"/>
          <p14:tracePt t="33968" x="5097463" y="2795588"/>
          <p14:tracePt t="33984" x="5087938" y="2795588"/>
          <p14:tracePt t="33992" x="5087938" y="2806700"/>
          <p14:tracePt t="34008" x="5076825" y="2816225"/>
          <p14:tracePt t="34024" x="5076825" y="2836863"/>
          <p14:tracePt t="34032" x="5067300" y="2846388"/>
          <p14:tracePt t="34040" x="5057775" y="2855913"/>
          <p14:tracePt t="34046" x="5057775" y="2876550"/>
          <p14:tracePt t="34054" x="5057775" y="2897188"/>
          <p14:tracePt t="34062" x="5057775" y="2917825"/>
          <p14:tracePt t="34071" x="5046663" y="2938463"/>
          <p14:tracePt t="34078" x="5046663" y="2947988"/>
          <p14:tracePt t="34086" x="5046663" y="2978150"/>
          <p14:tracePt t="34094" x="5046663" y="2987675"/>
          <p14:tracePt t="34110" x="5046663" y="3008313"/>
          <p14:tracePt t="34126" x="5046663" y="3019425"/>
          <p14:tracePt t="34141" x="5046663" y="3028950"/>
          <p14:tracePt t="34157" x="5046663" y="3038475"/>
          <p14:tracePt t="34213" x="5046663" y="3049588"/>
          <p14:tracePt t="37155" x="5046663" y="3059113"/>
          <p14:tracePt t="37169" x="5046663" y="3079750"/>
          <p14:tracePt t="37177" x="5057775" y="3089275"/>
          <p14:tracePt t="37185" x="5067300" y="3100388"/>
          <p14:tracePt t="37193" x="5067300" y="3130550"/>
          <p14:tracePt t="37200" x="5067300" y="3151188"/>
          <p14:tracePt t="37208" x="5076825" y="3170238"/>
          <p14:tracePt t="37216" x="5087938" y="3190875"/>
          <p14:tracePt t="37224" x="5087938" y="3200400"/>
          <p14:tracePt t="37232" x="5097463" y="3232150"/>
          <p14:tracePt t="37240" x="5097463" y="3241675"/>
          <p14:tracePt t="37255" x="5097463" y="3262313"/>
          <p14:tracePt t="37262" x="5097463" y="3281363"/>
          <p14:tracePt t="37270" x="5097463" y="3292475"/>
          <p14:tracePt t="37278" x="5097463" y="3302000"/>
          <p14:tracePt t="37287" x="5097463" y="3313113"/>
          <p14:tracePt t="37294" x="5097463" y="3322638"/>
          <p14:tracePt t="37303" x="5097463" y="3332163"/>
          <p14:tracePt t="37310" x="5097463" y="3343275"/>
          <p14:tracePt t="37326" x="5097463" y="3352800"/>
          <p14:tracePt t="37334" x="5097463" y="3363913"/>
          <p14:tracePt t="37348" x="5097463" y="3373438"/>
          <p14:tracePt t="37364" x="5087938" y="3382963"/>
          <p14:tracePt t="37380" x="5087938" y="3394075"/>
          <p14:tracePt t="37388" x="5087938" y="3403600"/>
          <p14:tracePt t="37403" x="5087938" y="3413125"/>
          <p14:tracePt t="37421" x="5087938" y="3424238"/>
          <p14:tracePt t="37434" x="5087938" y="3433763"/>
          <p14:tracePt t="37442" x="5087938" y="3444875"/>
          <p14:tracePt t="37458" x="5087938" y="3454400"/>
          <p14:tracePt t="37466" x="5087938" y="3463925"/>
          <p14:tracePt t="37482" x="5087938" y="3484563"/>
          <p14:tracePt t="37490" x="5087938" y="3494088"/>
          <p14:tracePt t="37498" x="5087938" y="3505200"/>
          <p14:tracePt t="37514" x="5087938" y="3514725"/>
          <p14:tracePt t="37521" x="5087938" y="3525838"/>
          <p14:tracePt t="37528" x="5087938" y="3544888"/>
          <p14:tracePt t="37538" x="5087938" y="3556000"/>
          <p14:tracePt t="37544" x="5087938" y="3565525"/>
          <p14:tracePt t="37554" x="5087938" y="3586163"/>
          <p14:tracePt t="37568" x="5087938" y="3595688"/>
          <p14:tracePt t="37576" x="5087938" y="3606800"/>
          <p14:tracePt t="37584" x="5087938" y="3616325"/>
          <p14:tracePt t="37600" x="5087938" y="3625850"/>
          <p14:tracePt t="37614" x="5087938" y="3636963"/>
          <p14:tracePt t="37622" x="5087938" y="3646488"/>
          <p14:tracePt t="37638" x="5087938" y="3657600"/>
          <p14:tracePt t="37654" x="5087938" y="3667125"/>
          <p14:tracePt t="37671" x="5087938" y="3676650"/>
          <p14:tracePt t="37678" x="5087938" y="3687763"/>
          <p14:tracePt t="37692" x="5087938" y="3697288"/>
          <p14:tracePt t="37716" x="5087938" y="3706813"/>
          <p14:tracePt t="37732" x="5097463" y="3717925"/>
          <p14:tracePt t="37748" x="5097463" y="3727450"/>
          <p14:tracePt t="37764" x="5108575" y="3727450"/>
          <p14:tracePt t="37778" x="5108575" y="3738563"/>
          <p14:tracePt t="37843" x="5108575" y="3748088"/>
          <p14:tracePt t="37851" x="5118100" y="3748088"/>
          <p14:tracePt t="37913" x="5118100" y="3757613"/>
          <p14:tracePt t="37937" x="5118100" y="3768725"/>
          <p14:tracePt t="37945" x="5118100" y="3778250"/>
          <p14:tracePt t="37959" x="5118100" y="3789363"/>
          <p14:tracePt t="37976" x="5127625" y="3798888"/>
          <p14:tracePt t="37997" x="5127625" y="3808413"/>
          <p14:tracePt t="38013" x="5127625" y="3819525"/>
          <p14:tracePt t="38038" x="5127625" y="3829050"/>
          <p14:tracePt t="43555" x="5127625" y="3849688"/>
          <p14:tracePt t="43570" x="5127625" y="3859213"/>
          <p14:tracePt t="43577" x="5127625" y="3870325"/>
          <p14:tracePt t="43593" x="5127625" y="3879850"/>
          <p14:tracePt t="43601" x="5138738" y="3900488"/>
          <p14:tracePt t="43608" x="5138738" y="3919538"/>
          <p14:tracePt t="43616" x="5148263" y="3940175"/>
          <p14:tracePt t="43624" x="5148263" y="3960813"/>
          <p14:tracePt t="43632" x="5148263" y="3970338"/>
          <p14:tracePt t="43648" x="5148263" y="3981450"/>
          <p14:tracePt t="43654" x="5148263" y="3990975"/>
          <p14:tracePt t="43670" x="5148263" y="4002088"/>
          <p14:tracePt t="43678" x="5148263" y="4011613"/>
          <p14:tracePt t="43686" x="5148263" y="4021138"/>
          <p14:tracePt t="43702" x="5148263" y="4032250"/>
          <p14:tracePt t="43710" x="5157788" y="4032250"/>
          <p14:tracePt t="43718" x="5157788" y="4041775"/>
          <p14:tracePt t="43735" x="5157788" y="4051300"/>
          <p14:tracePt t="43740" x="5157788" y="4062413"/>
          <p14:tracePt t="43755" x="5157788" y="4071938"/>
          <p14:tracePt t="43772" x="5157788" y="4083050"/>
          <p14:tracePt t="43788" x="5157788" y="4092575"/>
          <p14:tracePt t="43796" x="5157788" y="4102100"/>
          <p14:tracePt t="43804" x="5148263" y="4102100"/>
          <p14:tracePt t="43812" x="5148263" y="4113213"/>
          <p14:tracePt t="43826" x="5138738" y="4122738"/>
          <p14:tracePt t="43835" x="5127625" y="4132263"/>
          <p14:tracePt t="43841" x="5127625" y="4143375"/>
          <p14:tracePt t="43858" x="5127625" y="4152900"/>
          <p14:tracePt t="43866" x="5118100" y="4152900"/>
          <p14:tracePt t="43874" x="5118100" y="4164013"/>
          <p14:tracePt t="43890" x="5118100" y="4173538"/>
          <p14:tracePt t="43898" x="5118100" y="4183063"/>
          <p14:tracePt t="43906" x="5108575" y="4183063"/>
          <p14:tracePt t="43911" x="5097463" y="4194175"/>
          <p14:tracePt t="43920" x="5097463" y="4214813"/>
          <p14:tracePt t="43928" x="5097463" y="4224338"/>
          <p14:tracePt t="43936" x="5097463" y="4233863"/>
          <p14:tracePt t="43944" x="5087938" y="4244975"/>
          <p14:tracePt t="43951" x="5087938" y="4264025"/>
          <p14:tracePt t="43968" x="5087938" y="4275138"/>
          <p14:tracePt t="43976" x="5076825" y="4275138"/>
          <p14:tracePt t="43985" x="5076825" y="4284663"/>
          <p14:tracePt t="43992" x="5076825" y="4295775"/>
          <p14:tracePt t="44006" x="5076825" y="4305300"/>
          <p14:tracePt t="44021" x="5067300" y="4314825"/>
          <p14:tracePt t="44038" x="5057775" y="4325938"/>
          <p14:tracePt t="44046" x="5057775" y="4335463"/>
          <p14:tracePt t="44062" x="5046663" y="4344988"/>
          <p14:tracePt t="44078" x="5037138" y="4356100"/>
          <p14:tracePt t="44084" x="5026025" y="4365625"/>
          <p14:tracePt t="44092" x="5026025" y="4376738"/>
          <p14:tracePt t="44100" x="5016500" y="4386263"/>
          <p14:tracePt t="44108" x="5006975" y="4395788"/>
          <p14:tracePt t="44116" x="4995863" y="4406900"/>
          <p14:tracePt t="44124" x="4965700" y="4416425"/>
          <p14:tracePt t="44132" x="4956175" y="4427538"/>
          <p14:tracePt t="44140" x="4935538" y="4437063"/>
          <p14:tracePt t="44148" x="4914900" y="4446588"/>
          <p14:tracePt t="44156" x="4894263" y="4457700"/>
          <p14:tracePt t="44164" x="4884738" y="4467225"/>
          <p14:tracePt t="44172" x="4875213" y="4467225"/>
          <p14:tracePt t="44211" x="4864100" y="4476750"/>
          <p14:tracePt t="44243" x="4845050" y="4487863"/>
          <p14:tracePt t="44251" x="4824413" y="4497388"/>
          <p14:tracePt t="44259" x="4803775" y="4508500"/>
          <p14:tracePt t="44265" x="4773613" y="4508500"/>
          <p14:tracePt t="44273" x="4752975" y="4518025"/>
          <p14:tracePt t="44281" x="4722813" y="4527550"/>
          <p14:tracePt t="44291" x="4702175" y="4538663"/>
          <p14:tracePt t="44297" x="4681538" y="4538663"/>
          <p14:tracePt t="44305" x="4662488" y="4548188"/>
          <p14:tracePt t="44313" x="4641850" y="4557713"/>
          <p14:tracePt t="44320" x="4621213" y="4557713"/>
          <p14:tracePt t="44329" x="4600575" y="4557713"/>
          <p14:tracePt t="44338" x="4591050" y="4557713"/>
          <p14:tracePt t="44345" x="4581525" y="4557713"/>
          <p14:tracePt t="44354" x="4549775" y="4557713"/>
          <p14:tracePt t="44359" x="4519613" y="4557713"/>
          <p14:tracePt t="44367" x="4489450" y="4557713"/>
          <p14:tracePt t="44375" x="4438650" y="4557713"/>
          <p14:tracePt t="44383" x="4387850" y="4548188"/>
          <p14:tracePt t="44391" x="4337050" y="4538663"/>
          <p14:tracePt t="44399" x="4276725" y="4527550"/>
          <p14:tracePt t="44408" x="4225925" y="4518025"/>
          <p14:tracePt t="44415" x="4195763" y="4508500"/>
          <p14:tracePt t="44424" x="4144963" y="4508500"/>
          <p14:tracePt t="44431" x="4114800" y="4508500"/>
          <p14:tracePt t="44440" x="4084638" y="4508500"/>
          <p14:tracePt t="44445" x="4054475" y="4508500"/>
          <p14:tracePt t="44454" x="4022725" y="4508500"/>
          <p14:tracePt t="44461" x="3983038" y="4508500"/>
          <p14:tracePt t="44470" x="3932238" y="4518025"/>
          <p14:tracePt t="44477" x="3871913" y="4527550"/>
          <p14:tracePt t="44486" x="3790950" y="4527550"/>
          <p14:tracePt t="44493" x="3719513" y="4538663"/>
          <p14:tracePt t="44501" x="3638550" y="4538663"/>
          <p14:tracePt t="44509" x="3567113" y="4538663"/>
          <p14:tracePt t="44517" x="3486150" y="4538663"/>
          <p14:tracePt t="44525" x="3435350" y="4538663"/>
          <p14:tracePt t="44531" x="3384550" y="4538663"/>
          <p14:tracePt t="44540" x="3324225" y="4538663"/>
          <p14:tracePt t="44547" x="3294063" y="4548188"/>
          <p14:tracePt t="44556" x="3263900" y="4548188"/>
          <p14:tracePt t="44563" x="3233738" y="4548188"/>
          <p14:tracePt t="44570" x="3201988" y="4548188"/>
          <p14:tracePt t="44579" x="3162300" y="4557713"/>
          <p14:tracePt t="44587" x="3090863" y="4568825"/>
          <p14:tracePt t="44595" x="3030538" y="4568825"/>
          <p14:tracePt t="44604" x="2979738" y="4568825"/>
          <p14:tracePt t="44611" x="2919413" y="4568825"/>
          <p14:tracePt t="44617" x="2878138" y="4568825"/>
          <p14:tracePt t="44625" x="2847975" y="4568825"/>
          <p14:tracePt t="44633" x="2817813" y="4568825"/>
          <p14:tracePt t="44641" x="2787650" y="4568825"/>
          <p14:tracePt t="44649" x="2746375" y="4568825"/>
          <p14:tracePt t="44657" x="2716213" y="4568825"/>
          <p14:tracePt t="44665" x="2695575" y="4568825"/>
          <p14:tracePt t="44673" x="2665413" y="4568825"/>
          <p14:tracePt t="44681" x="2635250" y="4568825"/>
          <p14:tracePt t="44689" x="2605088" y="4568825"/>
          <p14:tracePt t="44697" x="2574925" y="4578350"/>
          <p14:tracePt t="44704" x="2543175" y="4589463"/>
          <p14:tracePt t="44711" x="2503488" y="4589463"/>
          <p14:tracePt t="44720" x="2462213" y="4598988"/>
          <p14:tracePt t="44727" x="2401888" y="4598988"/>
          <p14:tracePt t="44737" x="2360613" y="4598988"/>
          <p14:tracePt t="44743" x="2330450" y="4589463"/>
          <p14:tracePt t="44753" x="2300288" y="4578350"/>
          <p14:tracePt t="44759" x="2249488" y="4568825"/>
          <p14:tracePt t="44767" x="2219325" y="4568825"/>
          <p14:tracePt t="44776" x="2189163" y="4548188"/>
          <p14:tracePt t="44783" x="2159000" y="4538663"/>
          <p14:tracePt t="44792" x="2128838" y="4527550"/>
          <p14:tracePt t="44796" x="2097088" y="4527550"/>
          <p14:tracePt t="44804" x="2066925" y="4518025"/>
          <p14:tracePt t="44812" x="2036763" y="4508500"/>
          <p14:tracePt t="44820" x="1997075" y="4497388"/>
          <p14:tracePt t="44828" x="1946275" y="4497388"/>
          <p14:tracePt t="44837" x="1874838" y="4497388"/>
          <p14:tracePt t="44844" x="1793875" y="4497388"/>
          <p14:tracePt t="44851" x="1733550" y="4508500"/>
          <p14:tracePt t="44860" x="1671638" y="4518025"/>
          <p14:tracePt t="44868" x="1641475" y="4527550"/>
          <p14:tracePt t="44876" x="1620838" y="4527550"/>
          <p14:tracePt t="44882" x="1611313" y="4538663"/>
          <p14:tracePt t="44890" x="1601788" y="4538663"/>
          <p14:tracePt t="44939" x="1590675" y="4538663"/>
          <p14:tracePt t="44947" x="1571625" y="4538663"/>
          <p14:tracePt t="44955" x="1560513" y="4538663"/>
          <p14:tracePt t="44963" x="1539875" y="4548188"/>
          <p14:tracePt t="44970" x="1509713" y="4557713"/>
          <p14:tracePt t="44977" x="1479550" y="4557713"/>
          <p14:tracePt t="44988" x="1449388" y="4557713"/>
          <p14:tracePt t="44993" x="1419225" y="4568825"/>
          <p14:tracePt t="45004" x="1389063" y="4568825"/>
          <p14:tracePt t="45011" x="1357313" y="4578350"/>
          <p14:tracePt t="45017" x="1338263" y="4589463"/>
          <p14:tracePt t="45025" x="1327150" y="4589463"/>
          <p14:tracePt t="45033" x="1308100" y="4589463"/>
          <p14:tracePt t="45049" x="1296988" y="4589463"/>
          <p14:tracePt t="45063" x="1287463" y="4589463"/>
          <p14:tracePt t="45079" x="1266825" y="4589463"/>
          <p14:tracePt t="45095" x="1257300" y="4589463"/>
          <p14:tracePt t="45104" x="1246188" y="4589463"/>
          <p14:tracePt t="45111" x="1236663" y="4589463"/>
          <p14:tracePt t="45121" x="1225550" y="4589463"/>
          <p14:tracePt t="45127" x="1216025" y="4589463"/>
          <p14:tracePt t="45138" x="1206500" y="4578350"/>
          <p14:tracePt t="45141" x="1185863" y="4578350"/>
          <p14:tracePt t="45149" x="1176338" y="4568825"/>
          <p14:tracePt t="45158" x="1165225" y="4568825"/>
          <p14:tracePt t="45165" x="1155700" y="4568825"/>
          <p14:tracePt t="45174" x="1135063" y="4568825"/>
          <p14:tracePt t="45181" x="1114425" y="4557713"/>
          <p14:tracePt t="45190" x="1104900" y="4548188"/>
          <p14:tracePt t="45197" x="1093788" y="4548188"/>
          <p14:tracePt t="45213" x="1084263" y="4538663"/>
          <p14:tracePt t="45221" x="1074738" y="4538663"/>
          <p14:tracePt t="45238" x="1063625" y="4527550"/>
          <p14:tracePt t="45257" x="1044575" y="4518025"/>
          <p14:tracePt t="45260" x="1023938" y="4508500"/>
          <p14:tracePt t="45268" x="993775" y="4508500"/>
          <p14:tracePt t="45276" x="973138" y="4497388"/>
          <p14:tracePt t="45283" x="952500" y="4497388"/>
          <p14:tracePt t="45292" x="931863" y="4487863"/>
          <p14:tracePt t="45299" x="912813" y="4476750"/>
          <p14:tracePt t="45307" x="892175" y="4467225"/>
          <p14:tracePt t="45313" x="881063" y="4467225"/>
          <p14:tracePt t="45321" x="871538" y="4467225"/>
          <p14:tracePt t="45329" x="862013" y="4467225"/>
          <p14:tracePt t="45345" x="850900" y="4467225"/>
          <p14:tracePt t="45354" x="841375" y="4467225"/>
          <p14:tracePt t="45361" x="841375" y="4457700"/>
          <p14:tracePt t="45393" x="830263" y="4457700"/>
          <p14:tracePt t="45407" x="820738" y="4457700"/>
          <p14:tracePt t="45423" x="811213" y="4457700"/>
          <p14:tracePt t="45439" x="800100" y="4457700"/>
          <p14:tracePt t="45447" x="790575" y="4457700"/>
          <p14:tracePt t="45463" x="781050" y="4457700"/>
          <p14:tracePt t="45479" x="769938" y="4457700"/>
          <p14:tracePt t="45502" x="760413" y="4457700"/>
          <p14:tracePt t="45518" x="760413" y="4467225"/>
          <p14:tracePt t="45526" x="749300" y="4476750"/>
          <p14:tracePt t="45549" x="749300" y="4487863"/>
          <p14:tracePt t="46204" x="739775" y="4487863"/>
          <p14:tracePt t="46299" x="730250" y="4487863"/>
          <p14:tracePt t="46323" x="730250" y="4497388"/>
          <p14:tracePt t="47042" x="730250" y="4508500"/>
          <p14:tracePt t="50821" x="730250" y="4518025"/>
          <p14:tracePt t="50829" x="730250" y="4527550"/>
          <p14:tracePt t="50837" x="730250" y="4538663"/>
          <p14:tracePt t="50845" x="739775" y="4557713"/>
          <p14:tracePt t="50852" x="749300" y="4568825"/>
          <p14:tracePt t="50860" x="749300" y="4578350"/>
          <p14:tracePt t="50868" x="760413" y="4589463"/>
          <p14:tracePt t="50876" x="769938" y="4598988"/>
          <p14:tracePt t="50884" x="781050" y="4608513"/>
          <p14:tracePt t="50900" x="790575" y="4608513"/>
          <p14:tracePt t="50906" x="790575" y="4619625"/>
          <p14:tracePt t="50962" x="800100" y="4619625"/>
          <p14:tracePt t="50978" x="800100" y="4640263"/>
          <p14:tracePt t="50986" x="800100" y="4659313"/>
          <p14:tracePt t="50992" x="811213" y="4659313"/>
          <p14:tracePt t="51000" x="820738" y="4679950"/>
          <p14:tracePt t="51008" x="820738" y="4700588"/>
          <p14:tracePt t="51018" x="830263" y="4710113"/>
          <p14:tracePt t="51034" x="830263" y="4721225"/>
          <p14:tracePt t="51040" x="841375" y="4730750"/>
          <p14:tracePt t="51056" x="850900" y="4740275"/>
          <p14:tracePt t="51072" x="850900" y="4751388"/>
          <p14:tracePt t="51078" x="862013" y="4751388"/>
          <p14:tracePt t="51087" x="862013" y="4760913"/>
          <p14:tracePt t="51094" x="862013" y="4770438"/>
          <p14:tracePt t="51103" x="871538" y="4770438"/>
          <p14:tracePt t="51110" x="871538" y="4781550"/>
          <p14:tracePt t="51118" x="871538" y="4802188"/>
          <p14:tracePt t="51126" x="881063" y="4811713"/>
          <p14:tracePt t="51134" x="892175" y="4821238"/>
          <p14:tracePt t="51142" x="892175" y="4832350"/>
          <p14:tracePt t="51151" x="892175" y="4841875"/>
          <p14:tracePt t="51158" x="892175" y="4852988"/>
          <p14:tracePt t="51167" x="892175" y="4862513"/>
          <p14:tracePt t="51172" x="892175" y="4872038"/>
          <p14:tracePt t="51187" x="892175" y="4883150"/>
          <p14:tracePt t="51204" x="892175" y="4902200"/>
          <p14:tracePt t="51211" x="892175" y="4913313"/>
          <p14:tracePt t="51220" x="881063" y="4913313"/>
          <p14:tracePt t="51228" x="871538" y="4933950"/>
          <p14:tracePt t="51237" x="871538" y="4953000"/>
          <p14:tracePt t="51244" x="871538" y="4964113"/>
          <p14:tracePt t="51252" x="871538" y="4973638"/>
          <p14:tracePt t="51258" x="871538" y="4983163"/>
          <p14:tracePt t="51274" x="871538" y="4994275"/>
          <p14:tracePt t="51283" x="871538" y="5003800"/>
          <p14:tracePt t="51298" x="871538" y="5014913"/>
          <p14:tracePt t="51314" x="871538" y="5024438"/>
          <p14:tracePt t="51330" x="871538" y="5033963"/>
          <p14:tracePt t="51338" x="862013" y="5045075"/>
          <p14:tracePt t="51352" x="850900" y="5054600"/>
          <p14:tracePt t="51360" x="841375" y="5054600"/>
          <p14:tracePt t="51376" x="841375" y="5065713"/>
          <p14:tracePt t="51455" x="841375" y="5084763"/>
          <p14:tracePt t="51471" x="830263" y="5095875"/>
          <p14:tracePt t="51487" x="830263" y="5105400"/>
          <p14:tracePt t="51502" x="830263" y="5114925"/>
          <p14:tracePt t="51510" x="830263" y="5126038"/>
          <p14:tracePt t="51532" x="830263" y="5135563"/>
          <p14:tracePt t="51548" x="820738" y="5146675"/>
          <p14:tracePt t="51564" x="820738" y="5156200"/>
          <p14:tracePt t="51572" x="820738" y="5165725"/>
          <p14:tracePt t="51588" x="820738" y="5176838"/>
          <p14:tracePt t="51604" x="820738" y="5186363"/>
          <p14:tracePt t="51618" x="820738" y="5197475"/>
          <p14:tracePt t="51626" x="820738" y="5207000"/>
          <p14:tracePt t="51642" x="820738" y="5216525"/>
          <p14:tracePt t="51658" x="820738" y="5227638"/>
          <p14:tracePt t="51674" x="820738" y="5237163"/>
          <p14:tracePt t="51684" x="820738" y="5246688"/>
          <p14:tracePt t="51704" x="820738" y="5257800"/>
          <p14:tracePt t="51720" x="820738" y="5267325"/>
          <p14:tracePt t="51777" x="820738" y="5278438"/>
          <p14:tracePt t="51791" x="820738" y="5287963"/>
          <p14:tracePt t="51815" x="820738" y="5297488"/>
          <p14:tracePt t="51823" x="830263" y="5297488"/>
          <p14:tracePt t="53811" x="841375" y="5297488"/>
          <p14:tracePt t="53819" x="850900" y="5297488"/>
          <p14:tracePt t="53825" x="850900" y="5287963"/>
          <p14:tracePt t="53834" x="850900" y="5278438"/>
          <p14:tracePt t="53852" x="850900" y="5267325"/>
          <p14:tracePt t="53857" x="862013" y="5267325"/>
          <p14:tracePt t="56962" x="871538" y="5257800"/>
          <p14:tracePt t="56970" x="881063" y="5257800"/>
          <p14:tracePt t="56978" x="892175" y="5257800"/>
          <p14:tracePt t="56994" x="901700" y="5257800"/>
          <p14:tracePt t="57932" x="912813" y="5267325"/>
          <p14:tracePt t="57940" x="912813" y="5287963"/>
          <p14:tracePt t="57948" x="922338" y="5287963"/>
          <p14:tracePt t="57956" x="931863" y="5308600"/>
          <p14:tracePt t="57964" x="931863" y="5318125"/>
          <p14:tracePt t="57972" x="942975" y="5327650"/>
          <p14:tracePt t="57981" x="942975" y="5338763"/>
          <p14:tracePt t="57988" x="952500" y="5348288"/>
          <p14:tracePt t="57996" x="962025" y="5359400"/>
          <p14:tracePt t="58010" x="973138" y="5368925"/>
          <p14:tracePt t="58034" x="982663" y="5378450"/>
          <p14:tracePt t="58051" x="993775" y="5399088"/>
          <p14:tracePt t="58058" x="1003300" y="5419725"/>
          <p14:tracePt t="58066" x="1012825" y="5429250"/>
          <p14:tracePt t="58074" x="1012825" y="5449888"/>
          <p14:tracePt t="58083" x="1023938" y="5470525"/>
          <p14:tracePt t="58090" x="1044575" y="5480050"/>
          <p14:tracePt t="58098" x="1044575" y="5500688"/>
          <p14:tracePt t="58104" x="1054100" y="5500688"/>
          <p14:tracePt t="58112" x="1054100" y="5510213"/>
          <p14:tracePt t="58128" x="1063625" y="5521325"/>
          <p14:tracePt t="58144" x="1074738" y="5521325"/>
          <p14:tracePt t="58152" x="1074738" y="5530850"/>
          <p14:tracePt t="58160" x="1084263" y="5540375"/>
          <p14:tracePt t="58176" x="1093788" y="5551488"/>
          <p14:tracePt t="58184" x="1093788" y="5561013"/>
          <p14:tracePt t="58190" x="1104900" y="5572125"/>
          <p14:tracePt t="58198" x="1114425" y="5581650"/>
          <p14:tracePt t="58206" x="1114425" y="5602288"/>
          <p14:tracePt t="58215" x="1125538" y="5622925"/>
          <p14:tracePt t="58222" x="1144588" y="5641975"/>
          <p14:tracePt t="58231" x="1144588" y="5662613"/>
          <p14:tracePt t="58238" x="1155700" y="5692775"/>
          <p14:tracePt t="58249" x="1165225" y="5713413"/>
          <p14:tracePt t="58254" x="1165225" y="5722938"/>
          <p14:tracePt t="58262" x="1176338" y="5743575"/>
          <p14:tracePt t="58270" x="1185863" y="5764213"/>
          <p14:tracePt t="58278" x="1185863" y="5773738"/>
          <p14:tracePt t="58285" x="1185863" y="5794375"/>
          <p14:tracePt t="58292" x="1195388" y="5815013"/>
          <p14:tracePt t="58300" x="1195388" y="5835650"/>
          <p14:tracePt t="58307" x="1195388" y="5845175"/>
          <p14:tracePt t="58316" x="1206500" y="5865813"/>
          <p14:tracePt t="58324" x="1216025" y="5884863"/>
          <p14:tracePt t="58332" x="1216025" y="5905500"/>
          <p14:tracePt t="58340" x="1225550" y="5926138"/>
          <p14:tracePt t="58347" x="1246188" y="5946775"/>
          <p14:tracePt t="58356" x="1257300" y="5976938"/>
          <p14:tracePt t="58364" x="1276350" y="6007100"/>
          <p14:tracePt t="58370" x="1287463" y="6037263"/>
          <p14:tracePt t="58378" x="1308100" y="6067425"/>
          <p14:tracePt t="58385" x="1327150" y="6118225"/>
          <p14:tracePt t="58394" x="1347788" y="6148388"/>
          <p14:tracePt t="58402" x="1357313" y="6178550"/>
          <p14:tracePt t="58410" x="1377950" y="6219825"/>
          <p14:tracePt t="58418" x="1389063" y="6249988"/>
          <p14:tracePt t="58426" x="1398588" y="6270625"/>
          <p14:tracePt t="58434" x="1408113" y="6291263"/>
          <p14:tracePt t="58442" x="1419225" y="6321425"/>
          <p14:tracePt t="58450" x="1419225" y="6330950"/>
          <p14:tracePt t="58456" x="1428750" y="6351588"/>
          <p14:tracePt t="58464" x="1439863" y="6372225"/>
          <p14:tracePt t="58472" x="1439863" y="6391275"/>
          <p14:tracePt t="58481" x="1449388" y="6411913"/>
          <p14:tracePt t="58488" x="1470025" y="6432550"/>
          <p14:tracePt t="58496" x="1470025" y="6453188"/>
          <p14:tracePt t="58504" x="1479550" y="6483350"/>
          <p14:tracePt t="58512" x="1500188" y="6503988"/>
          <p14:tracePt t="58520" x="1509713" y="6523038"/>
          <p14:tracePt t="58528" x="1530350" y="6543675"/>
          <p14:tracePt t="58536" x="1550988" y="6573838"/>
          <p14:tracePt t="58542" x="1571625" y="6594475"/>
          <p14:tracePt t="58551" x="1601788" y="6624638"/>
          <p14:tracePt t="58558" x="1631950" y="6654800"/>
          <p14:tracePt t="58566" x="1671638" y="6686550"/>
          <p14:tracePt t="58574" x="1692275" y="6705600"/>
          <p14:tracePt t="58582" x="1733550" y="6735763"/>
          <p14:tracePt t="58590" x="1752600" y="6756400"/>
          <p14:tracePt t="58598" x="1763713" y="6777038"/>
          <p14:tracePt t="58606" x="1793875" y="6797675"/>
          <p14:tracePt t="58615" x="1814513" y="6827838"/>
          <p14:tracePt t="58622" x="1835150" y="6848475"/>
          <p14:tracePt t="59390" x="50800" y="3479800"/>
          <p14:tracePt t="59398" x="82550" y="3359150"/>
          <p14:tracePt t="59413" x="127000" y="3155950"/>
          <p14:tracePt t="59429" x="133350" y="3022600"/>
          <p14:tracePt t="59446" x="101600" y="2901950"/>
          <p14:tracePt t="59463" x="31750" y="27432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057D7-525A-6D49-D1EB-E08F6B4A4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744" y="2437481"/>
            <a:ext cx="7494512" cy="1983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6D9C3-4DB0-D517-2B61-2B9DDDB42EC3}"/>
              </a:ext>
            </a:extLst>
          </p:cNvPr>
          <p:cNvSpPr txBox="1"/>
          <p:nvPr/>
        </p:nvSpPr>
        <p:spPr>
          <a:xfrm>
            <a:off x="3187547" y="561860"/>
            <a:ext cx="58169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Very Important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Competitor Must Provide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83783-110C-E032-4029-907298F37E8E}"/>
              </a:ext>
            </a:extLst>
          </p:cNvPr>
          <p:cNvSpPr txBox="1"/>
          <p:nvPr/>
        </p:nvSpPr>
        <p:spPr>
          <a:xfrm>
            <a:off x="1894901" y="4869455"/>
            <a:ext cx="817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This box tells competitors any supplies/equipment they must bring to the event.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CC98D6-8931-06B2-C16B-2434AE326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4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51"/>
    </mc:Choice>
    <mc:Fallback>
      <p:transition spd="slow" advTm="6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716A1-C9A2-CADC-C885-56D179F81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452" y="47625"/>
            <a:ext cx="5362575" cy="681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ED6BF8-2DA7-AE44-DE4B-9A4E49F7700A}"/>
              </a:ext>
            </a:extLst>
          </p:cNvPr>
          <p:cNvSpPr txBox="1"/>
          <p:nvPr/>
        </p:nvSpPr>
        <p:spPr>
          <a:xfrm>
            <a:off x="1080629" y="384981"/>
            <a:ext cx="4479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Rating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ACA2F-212C-84A6-CC70-6EC3FF4E412F}"/>
              </a:ext>
            </a:extLst>
          </p:cNvPr>
          <p:cNvSpPr txBox="1"/>
          <p:nvPr/>
        </p:nvSpPr>
        <p:spPr>
          <a:xfrm>
            <a:off x="277973" y="1927951"/>
            <a:ext cx="58499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At the end of the guidelines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Tells competitors exactly for what judge are looking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Very useful when preparing for the event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40F2BA-DEC6-971F-A329-AC3D08F8F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16"/>
    </mc:Choice>
    <mc:Fallback>
      <p:transition spd="slow" advTm="10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1" x="4297363" y="6827838"/>
          <p14:tracePt t="1327" x="4297363" y="6816725"/>
          <p14:tracePt t="1333" x="4297363" y="6786563"/>
          <p14:tracePt t="1341" x="4348163" y="6735763"/>
          <p14:tracePt t="1349" x="4398963" y="6675438"/>
          <p14:tracePt t="1357" x="4438650" y="6615113"/>
          <p14:tracePt t="1365" x="4479925" y="6554788"/>
          <p14:tracePt t="1373" x="4510088" y="6503988"/>
          <p14:tracePt t="1381" x="4519613" y="6473825"/>
          <p14:tracePt t="1388" x="4540250" y="6432550"/>
          <p14:tracePt t="1397" x="4549775" y="6391275"/>
          <p14:tracePt t="1405" x="4560888" y="6330950"/>
          <p14:tracePt t="1413" x="4570413" y="6280150"/>
          <p14:tracePt t="1419" x="4581525" y="6229350"/>
          <p14:tracePt t="1427" x="4581525" y="6189663"/>
          <p14:tracePt t="1435" x="4591050" y="6129338"/>
          <p14:tracePt t="1443" x="4600575" y="6078538"/>
          <p14:tracePt t="1452" x="4611688" y="6016625"/>
          <p14:tracePt t="1460" x="4621213" y="5946775"/>
          <p14:tracePt t="1467" x="4632325" y="5895975"/>
          <p14:tracePt t="1476" x="4641850" y="5824538"/>
          <p14:tracePt t="1484" x="4651375" y="5784850"/>
          <p14:tracePt t="1492" x="4662488" y="5743575"/>
          <p14:tracePt t="1497" x="4672013" y="5692775"/>
          <p14:tracePt t="1506" x="4681538" y="5632450"/>
          <p14:tracePt t="1513" x="4702175" y="5572125"/>
          <p14:tracePt t="1522" x="4722813" y="5530850"/>
          <p14:tracePt t="1529" x="4762500" y="5470525"/>
          <p14:tracePt t="1537" x="4803775" y="5429250"/>
          <p14:tracePt t="1545" x="4845050" y="5399088"/>
          <p14:tracePt t="1553" x="4864100" y="5368925"/>
          <p14:tracePt t="1561" x="4875213" y="5348288"/>
          <p14:tracePt t="1569" x="4884738" y="5327650"/>
          <p14:tracePt t="1577" x="4884738" y="5308600"/>
          <p14:tracePt t="1585" x="4884738" y="5297488"/>
          <p14:tracePt t="1591" x="4884738" y="5287963"/>
          <p14:tracePt t="1599" x="4884738" y="5278438"/>
          <p14:tracePt t="1607" x="4884738" y="5246688"/>
          <p14:tracePt t="1615" x="4884738" y="5237163"/>
          <p14:tracePt t="1623" x="4875213" y="5216525"/>
          <p14:tracePt t="1631" x="4864100" y="5197475"/>
          <p14:tracePt t="1639" x="4864100" y="5176838"/>
          <p14:tracePt t="1647" x="4864100" y="5156200"/>
          <p14:tracePt t="1656" x="4864100" y="5146675"/>
          <p14:tracePt t="1663" x="4864100" y="5126038"/>
          <p14:tracePt t="1672" x="4875213" y="5105400"/>
          <p14:tracePt t="1677" x="4884738" y="5084763"/>
          <p14:tracePt t="1685" x="4884738" y="5075238"/>
          <p14:tracePt t="1693" x="4894263" y="5065713"/>
          <p14:tracePt t="1709" x="4905375" y="5054600"/>
          <p14:tracePt t="1725" x="4905375" y="5045075"/>
          <p14:tracePt t="1733" x="4914900" y="5033963"/>
          <p14:tracePt t="1741" x="4914900" y="5014913"/>
          <p14:tracePt t="1749" x="4926013" y="4983163"/>
          <p14:tracePt t="1758" x="4935538" y="4953000"/>
          <p14:tracePt t="1763" x="4945063" y="4922838"/>
          <p14:tracePt t="1772" x="4956175" y="4892675"/>
          <p14:tracePt t="1779" x="4976813" y="4862513"/>
          <p14:tracePt t="1787" x="4995863" y="4802188"/>
          <p14:tracePt t="1795" x="5016500" y="4751388"/>
          <p14:tracePt t="1803" x="5037138" y="4721225"/>
          <p14:tracePt t="1811" x="5057775" y="4689475"/>
          <p14:tracePt t="1819" x="5076825" y="4649788"/>
          <p14:tracePt t="1827" x="5097463" y="4619625"/>
          <p14:tracePt t="1835" x="5108575" y="4598988"/>
          <p14:tracePt t="1843" x="5118100" y="4568825"/>
          <p14:tracePt t="1849" x="5138738" y="4548188"/>
          <p14:tracePt t="1858" x="5138738" y="4527550"/>
          <p14:tracePt t="1865" x="5148263" y="4518025"/>
          <p14:tracePt t="1873" x="5157788" y="4487863"/>
          <p14:tracePt t="1881" x="5168900" y="4467225"/>
          <p14:tracePt t="1889" x="5168900" y="4457700"/>
          <p14:tracePt t="1897" x="5178425" y="4437063"/>
          <p14:tracePt t="1906" x="5189538" y="4416425"/>
          <p14:tracePt t="1913" x="5189538" y="4395788"/>
          <p14:tracePt t="1922" x="5199063" y="4365625"/>
          <p14:tracePt t="1929" x="5208588" y="4335463"/>
          <p14:tracePt t="1937" x="5219700" y="4275138"/>
          <p14:tracePt t="1943" x="5240338" y="4233863"/>
          <p14:tracePt t="1951" x="5259388" y="4173538"/>
          <p14:tracePt t="1959" x="5280025" y="4122738"/>
          <p14:tracePt t="1967" x="5310188" y="4062413"/>
          <p14:tracePt t="1975" x="5351463" y="4002088"/>
          <p14:tracePt t="1983" x="5391150" y="3960813"/>
          <p14:tracePt t="1991" x="5432425" y="3910013"/>
          <p14:tracePt t="1999" x="5472113" y="3870325"/>
          <p14:tracePt t="2009" x="5503863" y="3808413"/>
          <p14:tracePt t="2015" x="5513388" y="3778250"/>
          <p14:tracePt t="2022" x="5522913" y="3738563"/>
          <p14:tracePt t="2029" x="5534025" y="3687763"/>
          <p14:tracePt t="2037" x="5534025" y="3636963"/>
          <p14:tracePt t="2045" x="5534025" y="3576638"/>
          <p14:tracePt t="2053" x="5534025" y="3514725"/>
          <p14:tracePt t="2061" x="5513388" y="3454400"/>
          <p14:tracePt t="2069" x="5503863" y="3394075"/>
          <p14:tracePt t="2077" x="5492750" y="3313113"/>
          <p14:tracePt t="2085" x="5492750" y="3271838"/>
          <p14:tracePt t="2093" x="5492750" y="3211513"/>
          <p14:tracePt t="2101" x="5503863" y="3160713"/>
          <p14:tracePt t="2108" x="5534025" y="3109913"/>
          <p14:tracePt t="2115" x="5553075" y="3079750"/>
          <p14:tracePt t="2124" x="5584825" y="3038475"/>
          <p14:tracePt t="2131" x="5603875" y="3019425"/>
          <p14:tracePt t="2139" x="5614988" y="2998788"/>
          <p14:tracePt t="2147" x="5624513" y="2968625"/>
          <p14:tracePt t="2156" x="5635625" y="2938463"/>
          <p14:tracePt t="2163" x="5635625" y="2917825"/>
          <p14:tracePt t="2172" x="5645150" y="2887663"/>
          <p14:tracePt t="2179" x="5645150" y="2855913"/>
          <p14:tracePt t="2187" x="5645150" y="2816225"/>
          <p14:tracePt t="2193" x="5645150" y="2786063"/>
          <p14:tracePt t="2206" x="5645150" y="2765425"/>
          <p14:tracePt t="2209" x="5645150" y="2735263"/>
          <p14:tracePt t="2217" x="5645150" y="2714625"/>
          <p14:tracePt t="2225" x="5654675" y="2693988"/>
          <p14:tracePt t="2233" x="5665788" y="2663825"/>
          <p14:tracePt t="2241" x="5665788" y="2654300"/>
          <p14:tracePt t="2249" x="5665788" y="2643188"/>
          <p14:tracePt t="2257" x="5675313" y="2624138"/>
          <p14:tracePt t="2273" x="5675313" y="2613025"/>
          <p14:tracePt t="2281" x="5684838" y="2613025"/>
          <p14:tracePt t="2287" x="5684838" y="2603500"/>
          <p14:tracePt t="2295" x="5695950" y="2603500"/>
          <p14:tracePt t="2303" x="5695950" y="2593975"/>
          <p14:tracePt t="2311" x="5695950" y="2582863"/>
          <p14:tracePt t="2327" x="5695950" y="2573338"/>
          <p14:tracePt t="2336" x="5705475" y="2573338"/>
          <p14:tracePt t="2345" x="5705475" y="2562225"/>
          <p14:tracePt t="2353" x="5716588" y="2562225"/>
          <p14:tracePt t="2360" x="5716588" y="2552700"/>
          <p14:tracePt t="2369" x="5726113" y="2543175"/>
          <p14:tracePt t="2378" x="5735638" y="2543175"/>
          <p14:tracePt t="2383" x="5746750" y="2532063"/>
          <p14:tracePt t="2399" x="5746750" y="2522538"/>
          <p14:tracePt t="2409" x="5756275" y="2522538"/>
          <p14:tracePt t="2415" x="5767388" y="2501900"/>
          <p14:tracePt t="2430" x="5776913" y="2492375"/>
          <p14:tracePt t="2439" x="5776913" y="2481263"/>
          <p14:tracePt t="2449" x="5786438" y="2471738"/>
          <p14:tracePt t="2455" x="5797550" y="2441575"/>
          <p14:tracePt t="2465" x="5797550" y="2430463"/>
          <p14:tracePt t="2468" x="5816600" y="2411413"/>
          <p14:tracePt t="2476" x="5827713" y="2390775"/>
          <p14:tracePt t="2484" x="5857875" y="2370138"/>
          <p14:tracePt t="2492" x="5878513" y="2360613"/>
          <p14:tracePt t="2500" x="5899150" y="2339975"/>
          <p14:tracePt t="2509" x="5918200" y="2319338"/>
          <p14:tracePt t="2516" x="5938838" y="2300288"/>
          <p14:tracePt t="2525" x="5948363" y="2289175"/>
          <p14:tracePt t="2532" x="5980113" y="2268538"/>
          <p14:tracePt t="2542" x="5989638" y="2259013"/>
          <p14:tracePt t="2550" x="5999163" y="2249488"/>
          <p14:tracePt t="2555" x="6030913" y="2228850"/>
          <p14:tracePt t="2564" x="6040438" y="2217738"/>
          <p14:tracePt t="2571" x="6061075" y="2208213"/>
          <p14:tracePt t="2578" x="6080125" y="2198688"/>
          <p14:tracePt t="2587" x="6100763" y="2168525"/>
          <p14:tracePt t="2595" x="6111875" y="2157413"/>
          <p14:tracePt t="2601" x="6130925" y="2147888"/>
          <p14:tracePt t="2610" x="6142038" y="2136775"/>
          <p14:tracePt t="2619" x="6151563" y="2127250"/>
          <p14:tracePt t="2627" x="6161088" y="2117725"/>
          <p14:tracePt t="2635" x="6172200" y="2106613"/>
          <p14:tracePt t="2643" x="6181725" y="2097088"/>
          <p14:tracePt t="2649" x="6192838" y="2097088"/>
          <p14:tracePt t="2659" x="6211888" y="2087563"/>
          <p14:tracePt t="2665" x="6243638" y="2076450"/>
          <p14:tracePt t="2675" x="6262688" y="2076450"/>
          <p14:tracePt t="2681" x="6273800" y="2066925"/>
          <p14:tracePt t="2689" x="6292850" y="2055813"/>
          <p14:tracePt t="2698" x="6303963" y="2055813"/>
          <p14:tracePt t="2705" x="6313488" y="2046288"/>
          <p14:tracePt t="2713" x="6324600" y="2036763"/>
          <p14:tracePt t="2728" x="6334125" y="2025650"/>
          <p14:tracePt t="2734" x="6343650" y="2016125"/>
          <p14:tracePt t="2742" x="6343650" y="2005013"/>
          <p14:tracePt t="2750" x="6354763" y="1985963"/>
          <p14:tracePt t="2758" x="6364288" y="1965325"/>
          <p14:tracePt t="2766" x="6364288" y="1944688"/>
          <p14:tracePt t="2775" x="6384925" y="1924050"/>
          <p14:tracePt t="2783" x="6394450" y="1905000"/>
          <p14:tracePt t="2792" x="6405563" y="1893888"/>
          <p14:tracePt t="2799" x="6415088" y="1884363"/>
          <p14:tracePt t="2809" x="6424613" y="1874838"/>
          <p14:tracePt t="2821" x="6435725" y="1863725"/>
          <p14:tracePt t="2829" x="6435725" y="1854200"/>
          <p14:tracePt t="2836" x="6445250" y="1854200"/>
          <p14:tracePt t="2844" x="6456363" y="1843088"/>
          <p14:tracePt t="2861" x="6465888" y="1833563"/>
          <p14:tracePt t="2876" x="6465888" y="1824038"/>
          <p14:tracePt t="2884" x="6475413" y="1824038"/>
          <p14:tracePt t="2892" x="6475413" y="1812925"/>
          <p14:tracePt t="2898" x="6486525" y="1803400"/>
          <p14:tracePt t="2909" x="6496050" y="1782763"/>
          <p14:tracePt t="2915" x="6496050" y="1773238"/>
          <p14:tracePt t="2925" x="6507163" y="1762125"/>
          <p14:tracePt t="2931" x="6516688" y="1731963"/>
          <p14:tracePt t="2939" x="6516688" y="1722438"/>
          <p14:tracePt t="2955" x="6526213" y="1701800"/>
          <p14:tracePt t="2971" x="6526213" y="1692275"/>
          <p14:tracePt t="3087" x="6526213" y="1681163"/>
          <p14:tracePt t="3103" x="6526213" y="1671638"/>
          <p14:tracePt t="3111" x="6526213" y="1660525"/>
          <p14:tracePt t="3128" x="6526213" y="1651000"/>
          <p14:tracePt t="3135" x="6516688" y="1651000"/>
          <p14:tracePt t="3151" x="6516688" y="1641475"/>
          <p14:tracePt t="3249" x="6516688" y="1630363"/>
          <p14:tracePt t="3273" x="6507163" y="1630363"/>
          <p14:tracePt t="3289" x="6507163" y="1620838"/>
          <p14:tracePt t="3297" x="6496050" y="1620838"/>
          <p14:tracePt t="3305" x="6496050" y="1611313"/>
          <p14:tracePt t="3321" x="6486525" y="1611313"/>
          <p14:tracePt t="3335" x="6486525" y="1600200"/>
          <p14:tracePt t="3417" x="6475413" y="1600200"/>
          <p14:tracePt t="3432" x="6465888" y="1600200"/>
          <p14:tracePt t="3443" x="6456363" y="1600200"/>
          <p14:tracePt t="3446" x="6445250" y="1600200"/>
          <p14:tracePt t="3464" x="6435725" y="1600200"/>
          <p14:tracePt t="3479" x="6424613" y="1600200"/>
          <p14:tracePt t="3486" x="6424613" y="1590675"/>
          <p14:tracePt t="3494" x="6415088" y="1590675"/>
          <p14:tracePt t="3501" x="6405563" y="1579563"/>
          <p14:tracePt t="3515" x="6394450" y="1579563"/>
          <p14:tracePt t="3524" x="6394450" y="1570038"/>
          <p14:tracePt t="3539" x="6384925" y="1570038"/>
          <p14:tracePt t="3574" x="6375400" y="1570038"/>
          <p14:tracePt t="3595" x="6375400" y="1560513"/>
          <p14:tracePt t="3697" x="6364288" y="1560513"/>
          <p14:tracePt t="3714" x="6364288" y="1549400"/>
          <p14:tracePt t="3722" x="6364288" y="1539875"/>
          <p14:tracePt t="3738" x="6364288" y="1530350"/>
          <p14:tracePt t="3761" x="6364288" y="1519238"/>
          <p14:tracePt t="3775" x="6364288" y="1509713"/>
          <p14:tracePt t="3799" x="6364288" y="1498600"/>
          <p14:tracePt t="3822" x="6364288" y="1489075"/>
          <p14:tracePt t="3841" x="6375400" y="1479550"/>
          <p14:tracePt t="3852" x="6375400" y="1468438"/>
          <p14:tracePt t="3861" x="6375400" y="1458913"/>
          <p14:tracePt t="3877" x="6375400" y="1447800"/>
          <p14:tracePt t="3884" x="6384925" y="1447800"/>
          <p14:tracePt t="3892" x="6384925" y="1438275"/>
          <p14:tracePt t="3909" x="6384925" y="1428750"/>
          <p14:tracePt t="3923" x="6394450" y="1417638"/>
          <p14:tracePt t="4135" x="6384925" y="1417638"/>
          <p14:tracePt t="4221" x="6375400" y="1417638"/>
          <p14:tracePt t="4229" x="6364288" y="1408113"/>
          <p14:tracePt t="4261" x="6354763" y="1408113"/>
          <p14:tracePt t="4313" x="6343650" y="1408113"/>
          <p14:tracePt t="4329" x="6334125" y="1408113"/>
          <p14:tracePt t="4338" x="6324600" y="1408113"/>
          <p14:tracePt t="4353" x="6313488" y="1408113"/>
          <p14:tracePt t="4369" x="6303963" y="1408113"/>
          <p14:tracePt t="4383" x="6292850" y="1408113"/>
          <p14:tracePt t="4399" x="6283325" y="1408113"/>
          <p14:tracePt t="4415" x="6273800" y="1408113"/>
          <p14:tracePt t="4431" x="6262688" y="1408113"/>
          <p14:tracePt t="4447" x="6253163" y="1408113"/>
          <p14:tracePt t="4455" x="6243638" y="1408113"/>
          <p14:tracePt t="4477" x="6232525" y="1408113"/>
          <p14:tracePt t="4533" x="6223000" y="1408113"/>
          <p14:tracePt t="4542" x="6211888" y="1408113"/>
          <p14:tracePt t="4549" x="6202363" y="1398588"/>
          <p14:tracePt t="4571" x="6192838" y="1387475"/>
          <p14:tracePt t="4588" x="6192838" y="1377950"/>
          <p14:tracePt t="4650" x="6172200" y="1377950"/>
          <p14:tracePt t="4658" x="6151563" y="1377950"/>
          <p14:tracePt t="4667" x="6142038" y="1377950"/>
          <p14:tracePt t="4675" x="6130925" y="1377950"/>
          <p14:tracePt t="4692" x="6121400" y="1377950"/>
          <p14:tracePt t="4709" x="6111875" y="1387475"/>
          <p14:tracePt t="4817" x="6100763" y="1387475"/>
          <p14:tracePt t="4941" x="6091238" y="1398588"/>
          <p14:tracePt t="4966" x="6080125" y="1398588"/>
          <p14:tracePt t="5059" x="6080125" y="1408113"/>
          <p14:tracePt t="5317" x="6070600" y="1417638"/>
          <p14:tracePt t="5326" x="6070600" y="1428750"/>
          <p14:tracePt t="5334" x="6061075" y="1428750"/>
          <p14:tracePt t="5341" x="6061075" y="1438275"/>
          <p14:tracePt t="5347" x="6040438" y="1438275"/>
          <p14:tracePt t="5353" x="6030913" y="1447800"/>
          <p14:tracePt t="5361" x="6010275" y="1458913"/>
          <p14:tracePt t="5369" x="5999163" y="1458913"/>
          <p14:tracePt t="5385" x="5980113" y="1458913"/>
          <p14:tracePt t="5401" x="5969000" y="1458913"/>
          <p14:tracePt t="5417" x="5959475" y="1458913"/>
          <p14:tracePt t="5433" x="5948363" y="1458913"/>
          <p14:tracePt t="5439" x="5938838" y="1458913"/>
          <p14:tracePt t="5455" x="5929313" y="1458913"/>
          <p14:tracePt t="5473" x="5918200" y="1458913"/>
          <p14:tracePt t="5480" x="5908675" y="1458913"/>
          <p14:tracePt t="5490" x="5899150" y="1458913"/>
          <p14:tracePt t="5496" x="5878513" y="1458913"/>
          <p14:tracePt t="5504" x="5867400" y="1458913"/>
          <p14:tracePt t="5512" x="5857875" y="1447800"/>
          <p14:tracePt t="5520" x="5837238" y="1447800"/>
          <p14:tracePt t="5534" x="5827713" y="1438275"/>
          <p14:tracePt t="5558" x="5816600" y="1438275"/>
          <p14:tracePt t="5574" x="5807075" y="1438275"/>
          <p14:tracePt t="5606" x="5797550" y="1438275"/>
          <p14:tracePt t="5652" x="5797550" y="1428750"/>
          <p14:tracePt t="5660" x="5786438" y="1428750"/>
          <p14:tracePt t="5684" x="5786438" y="1417638"/>
          <p14:tracePt t="5698" x="5776913" y="1417638"/>
          <p14:tracePt t="5722" x="5776913" y="1408113"/>
          <p14:tracePt t="5730" x="5767388" y="1408113"/>
          <p14:tracePt t="5739" x="5756275" y="1408113"/>
          <p14:tracePt t="5754" x="5746750" y="1398588"/>
          <p14:tracePt t="5770" x="5735638" y="1398588"/>
          <p14:tracePt t="5784" x="5726113" y="1398588"/>
          <p14:tracePt t="5865" x="5726113" y="1387475"/>
          <p14:tracePt t="5878" x="5726113" y="1377950"/>
          <p14:tracePt t="5895" x="5726113" y="1366838"/>
          <p14:tracePt t="5912" x="5716588" y="1366838"/>
          <p14:tracePt t="5925" x="5716588" y="1357313"/>
          <p14:tracePt t="5955" x="5716588" y="1347788"/>
          <p14:tracePt t="5963" x="5705475" y="1347788"/>
          <p14:tracePt t="6075" x="5705475" y="1336675"/>
          <p14:tracePt t="6131" x="5705475" y="1327150"/>
          <p14:tracePt t="6317" x="5705475" y="1317625"/>
          <p14:tracePt t="6333" x="5705475" y="1306513"/>
          <p14:tracePt t="6381" x="5716588" y="1296988"/>
          <p14:tracePt t="6397" x="5726113" y="1285875"/>
          <p14:tracePt t="6427" x="5726113" y="1276350"/>
          <p14:tracePt t="6443" x="5735638" y="1276350"/>
          <p14:tracePt t="6537" x="5735638" y="1266825"/>
          <p14:tracePt t="6545" x="5746750" y="1266825"/>
          <p14:tracePt t="6561" x="5746750" y="1255713"/>
          <p14:tracePt t="6583" x="5756275" y="1246188"/>
          <p14:tracePt t="6593" x="5767388" y="1246188"/>
          <p14:tracePt t="6613" x="5767388" y="1235075"/>
          <p14:tracePt t="6669" x="5776913" y="1235075"/>
          <p14:tracePt t="7927" x="5776913" y="1246188"/>
          <p14:tracePt t="7936" x="5786438" y="1255713"/>
          <p14:tracePt t="7951" x="5786438" y="1266825"/>
          <p14:tracePt t="7959" x="5797550" y="1266825"/>
          <p14:tracePt t="7967" x="5797550" y="1276350"/>
          <p14:tracePt t="7975" x="5807075" y="1276350"/>
          <p14:tracePt t="7981" x="5816600" y="1285875"/>
          <p14:tracePt t="7989" x="5816600" y="1296988"/>
          <p14:tracePt t="7997" x="5827713" y="1296988"/>
          <p14:tracePt t="8005" x="5827713" y="1306513"/>
          <p14:tracePt t="8013" x="5837238" y="1306513"/>
          <p14:tracePt t="8021" x="5848350" y="1327150"/>
          <p14:tracePt t="8037" x="5857875" y="1336675"/>
          <p14:tracePt t="8053" x="5857875" y="1347788"/>
          <p14:tracePt t="8140" x="5867400" y="1366838"/>
          <p14:tracePt t="8156" x="5878513" y="1377950"/>
          <p14:tracePt t="8164" x="5888038" y="1377950"/>
          <p14:tracePt t="8173" x="5888038" y="1387475"/>
          <p14:tracePt t="8179" x="5899150" y="1387475"/>
          <p14:tracePt t="8186" x="5899150" y="1398588"/>
          <p14:tracePt t="8194" x="5908675" y="1408113"/>
          <p14:tracePt t="8202" x="5918200" y="1417638"/>
          <p14:tracePt t="8209" x="5938838" y="1428750"/>
          <p14:tracePt t="8218" x="5959475" y="1447800"/>
          <p14:tracePt t="8226" x="5980113" y="1458913"/>
          <p14:tracePt t="8234" x="5999163" y="1479550"/>
          <p14:tracePt t="8242" x="6030913" y="1489075"/>
          <p14:tracePt t="8248" x="6049963" y="1498600"/>
          <p14:tracePt t="8256" x="6070600" y="1509713"/>
          <p14:tracePt t="8264" x="6091238" y="1519238"/>
          <p14:tracePt t="8271" x="6111875" y="1519238"/>
          <p14:tracePt t="8280" x="6130925" y="1519238"/>
          <p14:tracePt t="8288" x="6142038" y="1530350"/>
          <p14:tracePt t="8296" x="6151563" y="1530350"/>
          <p14:tracePt t="8312" x="6161088" y="1530350"/>
          <p14:tracePt t="8341" x="6172200" y="1530350"/>
          <p14:tracePt t="8359" x="6181725" y="1530350"/>
          <p14:tracePt t="8366" x="6192838" y="1530350"/>
          <p14:tracePt t="8374" x="6202363" y="1539875"/>
          <p14:tracePt t="8382" x="6211888" y="1539875"/>
          <p14:tracePt t="8389" x="6223000" y="1549400"/>
          <p14:tracePt t="8398" x="6243638" y="1560513"/>
          <p14:tracePt t="8414" x="6253163" y="1570038"/>
          <p14:tracePt t="8509" x="6262688" y="1579563"/>
          <p14:tracePt t="8516" x="6273800" y="1590675"/>
          <p14:tracePt t="8523" x="6273800" y="1600200"/>
          <p14:tracePt t="8531" x="6283325" y="1600200"/>
          <p14:tracePt t="8541" x="6283325" y="1611313"/>
          <p14:tracePt t="8548" x="6303963" y="1620838"/>
          <p14:tracePt t="8556" x="6303963" y="1630363"/>
          <p14:tracePt t="8561" x="6324600" y="1630363"/>
          <p14:tracePt t="8569" x="6334125" y="1641475"/>
          <p14:tracePt t="8577" x="6343650" y="1651000"/>
          <p14:tracePt t="8585" x="6354763" y="1651000"/>
          <p14:tracePt t="8593" x="6354763" y="1660525"/>
          <p14:tracePt t="8599" x="6364288" y="1660525"/>
          <p14:tracePt t="8608" x="6375400" y="1671638"/>
          <p14:tracePt t="8615" x="6375400" y="1681163"/>
          <p14:tracePt t="8624" x="6384925" y="1681163"/>
          <p14:tracePt t="8631" x="6384925" y="1692275"/>
          <p14:tracePt t="8639" x="6394450" y="1701800"/>
          <p14:tracePt t="8647" x="6394450" y="1711325"/>
          <p14:tracePt t="8656" x="6405563" y="1711325"/>
          <p14:tracePt t="8663" x="6415088" y="1722438"/>
          <p14:tracePt t="8672" x="6415088" y="1731963"/>
          <p14:tracePt t="8679" x="6424613" y="1731963"/>
          <p14:tracePt t="8685" x="6424613" y="1743075"/>
          <p14:tracePt t="8693" x="6435725" y="1752600"/>
          <p14:tracePt t="8709" x="6445250" y="1762125"/>
          <p14:tracePt t="8742" x="6445250" y="1773238"/>
          <p14:tracePt t="8960" x="6445250" y="1782763"/>
          <p14:tracePt t="9181" x="6435725" y="1782763"/>
          <p14:tracePt t="9190" x="6415088" y="1782763"/>
          <p14:tracePt t="9199" x="6405563" y="1782763"/>
          <p14:tracePt t="9207" x="6394450" y="1773238"/>
          <p14:tracePt t="9212" x="6375400" y="1762125"/>
          <p14:tracePt t="9217" x="6364288" y="1743075"/>
          <p14:tracePt t="9225" x="6343650" y="1722438"/>
          <p14:tracePt t="9233" x="6324600" y="1701800"/>
          <p14:tracePt t="9241" x="6303963" y="1671638"/>
          <p14:tracePt t="9249" x="6273800" y="1651000"/>
          <p14:tracePt t="9257" x="6262688" y="1641475"/>
          <p14:tracePt t="9265" x="6243638" y="1611313"/>
          <p14:tracePt t="9273" x="6211888" y="1600200"/>
          <p14:tracePt t="9281" x="6202363" y="1579563"/>
          <p14:tracePt t="9289" x="6181725" y="1549400"/>
          <p14:tracePt t="9297" x="6161088" y="1539875"/>
          <p14:tracePt t="9304" x="6151563" y="1530350"/>
          <p14:tracePt t="9311" x="6142038" y="1530350"/>
          <p14:tracePt t="9320" x="6121400" y="1519238"/>
          <p14:tracePt t="9327" x="6121400" y="1509713"/>
          <p14:tracePt t="9335" x="6111875" y="1509713"/>
          <p14:tracePt t="9343" x="6100763" y="1509713"/>
          <p14:tracePt t="9359" x="6091238" y="1498600"/>
          <p14:tracePt t="9375" x="6080125" y="1498600"/>
          <p14:tracePt t="9389" x="6080125" y="1489075"/>
          <p14:tracePt t="9397" x="6080125" y="1479550"/>
          <p14:tracePt t="9405" x="6070600" y="1479550"/>
          <p14:tracePt t="9413" x="6061075" y="1468438"/>
          <p14:tracePt t="9421" x="6049963" y="1447800"/>
          <p14:tracePt t="9429" x="6040438" y="1447800"/>
          <p14:tracePt t="9437" x="6040438" y="1438275"/>
          <p14:tracePt t="9445" x="6030913" y="1428750"/>
          <p14:tracePt t="9595" x="6030913" y="1417638"/>
          <p14:tracePt t="9619" x="6030913" y="1408113"/>
          <p14:tracePt t="9814" x="6030913" y="1417638"/>
          <p14:tracePt t="9876" x="6030913" y="1428750"/>
          <p14:tracePt t="9900" x="6040438" y="1428750"/>
          <p14:tracePt t="9930" x="6049963" y="1428750"/>
          <p14:tracePt t="9939" x="6049963" y="1438275"/>
          <p14:tracePt t="9945" x="6061075" y="1438275"/>
          <p14:tracePt t="9961" x="6070600" y="1438275"/>
          <p14:tracePt t="9977" x="6080125" y="1447800"/>
          <p14:tracePt t="9985" x="6091238" y="1447800"/>
          <p14:tracePt t="10001" x="6100763" y="1447800"/>
          <p14:tracePt t="10720" x="6100763" y="1438275"/>
          <p14:tracePt t="10903" x="6091238" y="1428750"/>
          <p14:tracePt t="10909" x="6080125" y="1428750"/>
          <p14:tracePt t="10923" x="6070600" y="1428750"/>
          <p14:tracePt t="10939" x="6061075" y="1428750"/>
          <p14:tracePt t="10947" x="6061075" y="1417638"/>
          <p14:tracePt t="10963" x="6049963" y="1417638"/>
          <p14:tracePt t="10977" x="6040438" y="1417638"/>
          <p14:tracePt t="11072" x="6040438" y="1408113"/>
          <p14:tracePt t="11379" x="6030913" y="1408113"/>
          <p14:tracePt t="11402" x="6019800" y="1408113"/>
          <p14:tracePt t="13028" x="6010275" y="1398588"/>
          <p14:tracePt t="13038" x="5999163" y="1387475"/>
          <p14:tracePt t="13060" x="5989638" y="1377950"/>
          <p14:tracePt t="15156" x="5980113" y="1377950"/>
          <p14:tracePt t="15164" x="5980113" y="1387475"/>
          <p14:tracePt t="15172" x="5969000" y="1398588"/>
          <p14:tracePt t="15180" x="5959475" y="1398588"/>
          <p14:tracePt t="15196" x="5959475" y="1408113"/>
          <p14:tracePt t="21430" x="5959475" y="1438275"/>
          <p14:tracePt t="21438" x="5959475" y="1458913"/>
          <p14:tracePt t="21446" x="5969000" y="1468438"/>
          <p14:tracePt t="21461" x="5980113" y="1479550"/>
          <p14:tracePt t="21469" x="5989638" y="1479550"/>
          <p14:tracePt t="21477" x="5989638" y="1489075"/>
          <p14:tracePt t="21485" x="5989638" y="1498600"/>
          <p14:tracePt t="21493" x="5999163" y="1498600"/>
          <p14:tracePt t="21501" x="5999163" y="1509713"/>
          <p14:tracePt t="21515" x="5999163" y="1530350"/>
          <p14:tracePt t="21523" x="5999163" y="1539875"/>
          <p14:tracePt t="21531" x="5999163" y="1560513"/>
          <p14:tracePt t="21539" x="5999163" y="1570038"/>
          <p14:tracePt t="21547" x="5999163" y="1590675"/>
          <p14:tracePt t="21555" x="5999163" y="1611313"/>
          <p14:tracePt t="21563" x="6010275" y="1620838"/>
          <p14:tracePt t="21571" x="6010275" y="1641475"/>
          <p14:tracePt t="21579" x="6010275" y="1660525"/>
          <p14:tracePt t="21587" x="6019800" y="1681163"/>
          <p14:tracePt t="21595" x="6030913" y="1701800"/>
          <p14:tracePt t="21601" x="6030913" y="1722438"/>
          <p14:tracePt t="21609" x="6030913" y="1743075"/>
          <p14:tracePt t="21616" x="6030913" y="1762125"/>
          <p14:tracePt t="21625" x="6040438" y="1762125"/>
          <p14:tracePt t="21633" x="6040438" y="1782763"/>
          <p14:tracePt t="21641" x="6049963" y="1792288"/>
          <p14:tracePt t="21649" x="6049963" y="1812925"/>
          <p14:tracePt t="21657" x="6049963" y="1833563"/>
          <p14:tracePt t="21665" x="6049963" y="1854200"/>
          <p14:tracePt t="21673" x="6049963" y="1863725"/>
          <p14:tracePt t="21681" x="6049963" y="1884363"/>
          <p14:tracePt t="21689" x="6049963" y="1905000"/>
          <p14:tracePt t="21695" x="6049963" y="1924050"/>
          <p14:tracePt t="21703" x="6049963" y="1955800"/>
          <p14:tracePt t="21711" x="6049963" y="1974850"/>
          <p14:tracePt t="21719" x="6061075" y="2005013"/>
          <p14:tracePt t="21727" x="6070600" y="2025650"/>
          <p14:tracePt t="21735" x="6070600" y="2046288"/>
          <p14:tracePt t="21743" x="6080125" y="2076450"/>
          <p14:tracePt t="21751" x="6100763" y="2106613"/>
          <p14:tracePt t="21759" x="6100763" y="2127250"/>
          <p14:tracePt t="21766" x="6111875" y="2147888"/>
          <p14:tracePt t="21775" x="6121400" y="2168525"/>
          <p14:tracePt t="21781" x="6130925" y="2198688"/>
          <p14:tracePt t="21789" x="6130925" y="2217738"/>
          <p14:tracePt t="21797" x="6142038" y="2238375"/>
          <p14:tracePt t="21805" x="6151563" y="2259013"/>
          <p14:tracePt t="21813" x="6161088" y="2289175"/>
          <p14:tracePt t="21821" x="6181725" y="2319338"/>
          <p14:tracePt t="21829" x="6192838" y="2339975"/>
          <p14:tracePt t="21837" x="6202363" y="2360613"/>
          <p14:tracePt t="21845" x="6223000" y="2381250"/>
          <p14:tracePt t="21853" x="6243638" y="2411413"/>
          <p14:tracePt t="21859" x="6262688" y="2430463"/>
          <p14:tracePt t="21867" x="6292850" y="2451100"/>
          <p14:tracePt t="21875" x="6324600" y="2481263"/>
          <p14:tracePt t="21883" x="6343650" y="2501900"/>
          <p14:tracePt t="21891" x="6375400" y="2522538"/>
          <p14:tracePt t="21900" x="6394450" y="2532063"/>
          <p14:tracePt t="21918" x="6424613" y="2543175"/>
          <p14:tracePt t="21923" x="6456363" y="2552700"/>
          <p14:tracePt t="21931" x="6475413" y="2562225"/>
          <p14:tracePt t="21939" x="6496050" y="2562225"/>
          <p14:tracePt t="21947" x="6516688" y="2573338"/>
          <p14:tracePt t="21953" x="6537325" y="2573338"/>
          <p14:tracePt t="21961" x="6556375" y="2573338"/>
          <p14:tracePt t="21969" x="6577013" y="2582863"/>
          <p14:tracePt t="21977" x="6588125" y="2593975"/>
          <p14:tracePt t="21985" x="6607175" y="2603500"/>
          <p14:tracePt t="21993" x="6638925" y="2603500"/>
          <p14:tracePt t="22002" x="6657975" y="2613025"/>
          <p14:tracePt t="22009" x="6678613" y="2624138"/>
          <p14:tracePt t="22016" x="6699250" y="2633663"/>
          <p14:tracePt t="22025" x="6719888" y="2654300"/>
          <p14:tracePt t="22033" x="6738938" y="2654300"/>
          <p14:tracePt t="22039" x="6759575" y="2663825"/>
          <p14:tracePt t="22047" x="6780213" y="2674938"/>
          <p14:tracePt t="22055" x="6800850" y="2684463"/>
          <p14:tracePt t="22063" x="6819900" y="2684463"/>
          <p14:tracePt t="22071" x="6840538" y="2693988"/>
          <p14:tracePt t="22079" x="6861175" y="2705100"/>
          <p14:tracePt t="22087" x="6881813" y="2705100"/>
          <p14:tracePt t="22095" x="6891338" y="2714625"/>
          <p14:tracePt t="22104" x="6902450" y="2725738"/>
          <p14:tracePt t="22111" x="6932613" y="2735263"/>
          <p14:tracePt t="22119" x="6942138" y="2735263"/>
          <p14:tracePt t="22125" x="6962775" y="2744788"/>
          <p14:tracePt t="22134" x="6983413" y="2755900"/>
          <p14:tracePt t="22141" x="7002463" y="2755900"/>
          <p14:tracePt t="22150" x="7034213" y="2765425"/>
          <p14:tracePt t="22157" x="7053263" y="2774950"/>
          <p14:tracePt t="22165" x="7073900" y="2786063"/>
          <p14:tracePt t="22173" x="7083425" y="2786063"/>
          <p14:tracePt t="22181" x="7104063" y="2795588"/>
          <p14:tracePt t="22189" x="7104063" y="2806700"/>
          <p14:tracePt t="22197" x="7115175" y="2806700"/>
          <p14:tracePt t="22211" x="7124700" y="2816225"/>
          <p14:tracePt t="22219" x="7134225" y="2816225"/>
          <p14:tracePt t="22235" x="7145338" y="2825750"/>
          <p14:tracePt t="22243" x="7154863" y="2825750"/>
          <p14:tracePt t="22252" x="7165975" y="2825750"/>
          <p14:tracePt t="22259" x="7165975" y="2836863"/>
          <p14:tracePt t="22267" x="7175500" y="2836863"/>
          <p14:tracePt t="22275" x="7185025" y="2846388"/>
          <p14:tracePt t="22284" x="7205663" y="2846388"/>
          <p14:tracePt t="22291" x="7215188" y="2855913"/>
          <p14:tracePt t="22300" x="7226300" y="2855913"/>
          <p14:tracePt t="22305" x="7246938" y="2855913"/>
          <p14:tracePt t="22321" x="7256463" y="2855913"/>
          <p14:tracePt t="22337" x="7265988" y="2855913"/>
          <p14:tracePt t="22371" x="7277100" y="2855913"/>
          <p14:tracePt t="22392" x="7286625" y="2855913"/>
          <p14:tracePt t="22416" x="7307263" y="2855913"/>
          <p14:tracePt t="22432" x="7316788" y="2846388"/>
          <p14:tracePt t="22440" x="7327900" y="2836863"/>
          <p14:tracePt t="22449" x="7337425" y="2836863"/>
          <p14:tracePt t="22456" x="7337425" y="2825750"/>
          <p14:tracePt t="22464" x="7346950" y="2825750"/>
          <p14:tracePt t="22478" x="7358063" y="2825750"/>
          <p14:tracePt t="22502" x="7367588" y="2825750"/>
          <p14:tracePt t="22510" x="7378700" y="2825750"/>
          <p14:tracePt t="22526" x="7388225" y="2825750"/>
          <p14:tracePt t="22542" x="7397750" y="2825750"/>
          <p14:tracePt t="22553" x="7397750" y="2816225"/>
          <p14:tracePt t="22558" x="7408863" y="2816225"/>
          <p14:tracePt t="22572" x="7418388" y="2816225"/>
          <p14:tracePt t="22580" x="7429500" y="2816225"/>
          <p14:tracePt t="22589" x="7439025" y="2816225"/>
          <p14:tracePt t="22596" x="7448550" y="2816225"/>
          <p14:tracePt t="22605" x="7459663" y="2816225"/>
          <p14:tracePt t="22612" x="7478713" y="2816225"/>
          <p14:tracePt t="22621" x="7510463" y="2816225"/>
          <p14:tracePt t="22628" x="7540625" y="2816225"/>
          <p14:tracePt t="22636" x="7570788" y="2816225"/>
          <p14:tracePt t="22644" x="7600950" y="2816225"/>
          <p14:tracePt t="22652" x="7631113" y="2816225"/>
          <p14:tracePt t="22658" x="7661275" y="2825750"/>
          <p14:tracePt t="22666" x="7691438" y="2825750"/>
          <p14:tracePt t="22674" x="7723188" y="2825750"/>
          <p14:tracePt t="22682" x="7753350" y="2825750"/>
          <p14:tracePt t="22690" x="7773988" y="2825750"/>
          <p14:tracePt t="22698" x="7793038" y="2825750"/>
          <p14:tracePt t="22706" x="7804150" y="2825750"/>
          <p14:tracePt t="22714" x="7804150" y="2816225"/>
          <p14:tracePt t="22722" x="7813675" y="2806700"/>
          <p14:tracePt t="22739" x="7813675" y="2795588"/>
          <p14:tracePt t="22744" x="7823200" y="2795588"/>
          <p14:tracePt t="22753" x="7834313" y="2786063"/>
          <p14:tracePt t="22760" x="7843838" y="2786063"/>
          <p14:tracePt t="22769" x="7864475" y="2774950"/>
          <p14:tracePt t="22776" x="7905750" y="2765425"/>
          <p14:tracePt t="22786" x="7945438" y="2744788"/>
          <p14:tracePt t="22792" x="8005763" y="2725738"/>
          <p14:tracePt t="22802" x="8067675" y="2714625"/>
          <p14:tracePt t="22808" x="8118475" y="2705100"/>
          <p14:tracePt t="22816" x="8178800" y="2705100"/>
          <p14:tracePt t="22825" x="8208963" y="2693988"/>
          <p14:tracePt t="22830" x="8229600" y="2684463"/>
          <p14:tracePt t="22840" x="8259763" y="2684463"/>
          <p14:tracePt t="22846" x="8269288" y="2674938"/>
          <p14:tracePt t="22861" x="8280400" y="2663825"/>
          <p14:tracePt t="22869" x="8289925" y="2663825"/>
          <p14:tracePt t="22886" x="8310563" y="2654300"/>
          <p14:tracePt t="22893" x="8340725" y="2633663"/>
          <p14:tracePt t="22916" x="8472488" y="2582863"/>
          <p14:tracePt t="22923" x="8523288" y="2562225"/>
          <p14:tracePt t="22931" x="8574088" y="2552700"/>
          <p14:tracePt t="22939" x="8624888" y="2532063"/>
          <p14:tracePt t="22947" x="8685213" y="2513013"/>
          <p14:tracePt t="22955" x="8736013" y="2501900"/>
          <p14:tracePt t="22963" x="8796338" y="2481263"/>
          <p14:tracePt t="22971" x="8847138" y="2462213"/>
          <p14:tracePt t="22979" x="8897938" y="2430463"/>
          <p14:tracePt t="22988" x="8948738" y="2400300"/>
          <p14:tracePt t="22995" x="8990013" y="2381250"/>
          <p14:tracePt t="23004" x="9020175" y="2370138"/>
          <p14:tracePt t="23009" x="9059863" y="2349500"/>
          <p14:tracePt t="23017" x="9090025" y="2330450"/>
          <p14:tracePt t="23025" x="9110663" y="2330450"/>
          <p14:tracePt t="23034" x="9140825" y="2319338"/>
          <p14:tracePt t="23041" x="9172575" y="2300288"/>
          <p14:tracePt t="23050" x="9202738" y="2279650"/>
          <p14:tracePt t="23057" x="9232900" y="2249488"/>
          <p14:tracePt t="23066" x="9283700" y="2228850"/>
          <p14:tracePt t="23073" x="9313863" y="2198688"/>
          <p14:tracePt t="23081" x="9374188" y="2168525"/>
          <p14:tracePt t="23089" x="9436100" y="2136775"/>
          <p14:tracePt t="23095" x="9466263" y="2127250"/>
          <p14:tracePt t="23103" x="9517063" y="2106613"/>
          <p14:tracePt t="23111" x="9547225" y="2106613"/>
          <p14:tracePt t="23121" x="9577388" y="2097088"/>
          <p14:tracePt t="23127" x="9598025" y="2087563"/>
          <p14:tracePt t="23136" x="9617075" y="2076450"/>
          <p14:tracePt t="23143" x="9637713" y="2076450"/>
          <p14:tracePt t="23151" x="9658350" y="2066925"/>
          <p14:tracePt t="23159" x="9678988" y="2055813"/>
          <p14:tracePt t="23167" x="9699625" y="2055813"/>
          <p14:tracePt t="23175" x="9718675" y="2036763"/>
          <p14:tracePt t="23181" x="9739313" y="2025650"/>
          <p14:tracePt t="23189" x="9759950" y="2005013"/>
          <p14:tracePt t="23197" x="9799638" y="1995488"/>
          <p14:tracePt t="23205" x="9831388" y="1974850"/>
          <p14:tracePt t="23213" x="9850438" y="1955800"/>
          <p14:tracePt t="23221" x="9871075" y="1935163"/>
          <p14:tracePt t="23229" x="9912350" y="1914525"/>
          <p14:tracePt t="23238" x="9931400" y="1905000"/>
          <p14:tracePt t="23245" x="9963150" y="1884363"/>
          <p14:tracePt t="23254" x="9993313" y="1874838"/>
          <p14:tracePt t="23259" x="10033000" y="1854200"/>
          <p14:tracePt t="23267" x="10063163" y="1833563"/>
          <p14:tracePt t="23275" x="10083800" y="1824038"/>
          <p14:tracePt t="23284" x="10104438" y="1812925"/>
          <p14:tracePt t="23291" x="10134600" y="1803400"/>
          <p14:tracePt t="23301" x="10155238" y="1792288"/>
          <p14:tracePt t="23307" x="10164763" y="1782763"/>
          <p14:tracePt t="23316" x="10175875" y="1773238"/>
          <p14:tracePt t="23324" x="10185400" y="1752600"/>
          <p14:tracePt t="23332" x="10194925" y="1722438"/>
          <p14:tracePt t="23339" x="10206038" y="1701800"/>
          <p14:tracePt t="23346" x="10215563" y="1681163"/>
          <p14:tracePt t="23356" x="10215563" y="1651000"/>
          <p14:tracePt t="23362" x="10215563" y="1620838"/>
          <p14:tracePt t="23370" x="10215563" y="1600200"/>
          <p14:tracePt t="23378" x="10225088" y="1579563"/>
          <p14:tracePt t="23386" x="10236200" y="1549400"/>
          <p14:tracePt t="23394" x="10236200" y="1539875"/>
          <p14:tracePt t="23402" x="10236200" y="1530350"/>
          <p14:tracePt t="23410" x="10236200" y="1509713"/>
          <p14:tracePt t="23419" x="10236200" y="1489075"/>
          <p14:tracePt t="23426" x="10236200" y="1458913"/>
          <p14:tracePt t="23435" x="10236200" y="1438275"/>
          <p14:tracePt t="23439" x="10225088" y="1417638"/>
          <p14:tracePt t="23448" x="10225088" y="1398588"/>
          <p14:tracePt t="23455" x="10215563" y="1377950"/>
          <p14:tracePt t="23463" x="10206038" y="1347788"/>
          <p14:tracePt t="23472" x="10194925" y="1327150"/>
          <p14:tracePt t="23480" x="10185400" y="1306513"/>
          <p14:tracePt t="23488" x="10164763" y="1285875"/>
          <p14:tracePt t="23496" x="10155238" y="1255713"/>
          <p14:tracePt t="23504" x="10134600" y="1235075"/>
          <p14:tracePt t="23512" x="10125075" y="1216025"/>
          <p14:tracePt t="23521" x="10104438" y="1195388"/>
          <p14:tracePt t="23526" x="10074275" y="1165225"/>
          <p14:tracePt t="23535" x="10044113" y="1144588"/>
          <p14:tracePt t="23541" x="10002838" y="1123950"/>
          <p14:tracePt t="23552" x="9972675" y="1093788"/>
          <p14:tracePt t="23558" x="9942513" y="1084263"/>
          <p14:tracePt t="23566" x="9901238" y="1063625"/>
          <p14:tracePt t="23573" x="9871075" y="1054100"/>
          <p14:tracePt t="23582" x="9840913" y="1042988"/>
          <p14:tracePt t="23590" x="9820275" y="1022350"/>
          <p14:tracePt t="23598" x="9799638" y="1012825"/>
          <p14:tracePt t="23606" x="9790113" y="1012825"/>
          <p14:tracePt t="23612" x="9780588" y="1003300"/>
          <p14:tracePt t="23628" x="9780588" y="992188"/>
          <p14:tracePt t="23635" x="9769475" y="992188"/>
          <p14:tracePt t="23652" x="9759950" y="992188"/>
          <p14:tracePt t="23660" x="9748838" y="982663"/>
          <p14:tracePt t="23669" x="9729788" y="973138"/>
          <p14:tracePt t="23676" x="9699625" y="973138"/>
          <p14:tracePt t="23685" x="9667875" y="962025"/>
          <p14:tracePt t="23692" x="9637713" y="962025"/>
          <p14:tracePt t="23702" x="9607550" y="952500"/>
          <p14:tracePt t="23706" x="9577388" y="952500"/>
          <p14:tracePt t="23713" x="9547225" y="952500"/>
          <p14:tracePt t="23722" x="9517063" y="952500"/>
          <p14:tracePt t="23730" x="9475788" y="952500"/>
          <p14:tracePt t="23738" x="9445625" y="952500"/>
          <p14:tracePt t="23746" x="9404350" y="952500"/>
          <p14:tracePt t="23754" x="9374188" y="952500"/>
          <p14:tracePt t="23761" x="9353550" y="962025"/>
          <p14:tracePt t="23770" x="9323388" y="962025"/>
          <p14:tracePt t="23778" x="9304338" y="973138"/>
          <p14:tracePt t="23787" x="9283700" y="982663"/>
          <p14:tracePt t="23792" x="9253538" y="992188"/>
          <p14:tracePt t="23801" x="9232900" y="1003300"/>
          <p14:tracePt t="23808" x="9202738" y="1022350"/>
          <p14:tracePt t="23818" x="9182100" y="1042988"/>
          <p14:tracePt t="23824" x="9131300" y="1073150"/>
          <p14:tracePt t="23832" x="9080500" y="1104900"/>
          <p14:tracePt t="23839" x="9009063" y="1144588"/>
          <p14:tracePt t="23848" x="8939213" y="1174750"/>
          <p14:tracePt t="23856" x="8867775" y="1204913"/>
          <p14:tracePt t="23863" x="8796338" y="1235075"/>
          <p14:tracePt t="23872" x="8726488" y="1255713"/>
          <p14:tracePt t="23878" x="8675688" y="1266825"/>
          <p14:tracePt t="23887" x="8645525" y="1276350"/>
          <p14:tracePt t="23894" x="8604250" y="1276350"/>
          <p14:tracePt t="23903" x="8574088" y="1296988"/>
          <p14:tracePt t="23910" x="8543925" y="1306513"/>
          <p14:tracePt t="23918" x="8523288" y="1317625"/>
          <p14:tracePt t="23925" x="8523288" y="1327150"/>
          <p14:tracePt t="23934" x="8513763" y="1336675"/>
          <p14:tracePt t="23942" x="8502650" y="1347788"/>
          <p14:tracePt t="23958" x="8493125" y="1357313"/>
          <p14:tracePt t="23963" x="8493125" y="1377950"/>
          <p14:tracePt t="23972" x="8482013" y="1377950"/>
          <p14:tracePt t="23979" x="8472488" y="1398588"/>
          <p14:tracePt t="23988" x="8462963" y="1417638"/>
          <p14:tracePt t="23996" x="8451850" y="1438275"/>
          <p14:tracePt t="24004" x="8442325" y="1458913"/>
          <p14:tracePt t="24012" x="8442325" y="1479550"/>
          <p14:tracePt t="24021" x="8432800" y="1509713"/>
          <p14:tracePt t="24028" x="8421688" y="1530350"/>
          <p14:tracePt t="24037" x="8401050" y="1549400"/>
          <p14:tracePt t="24043" x="8391525" y="1570038"/>
          <p14:tracePt t="24051" x="8361363" y="1600200"/>
          <p14:tracePt t="24058" x="8340725" y="1620838"/>
          <p14:tracePt t="24068" x="8320088" y="1641475"/>
          <p14:tracePt t="24074" x="8301038" y="1660525"/>
          <p14:tracePt t="24082" x="8280400" y="1692275"/>
          <p14:tracePt t="24090" x="8259763" y="1711325"/>
          <p14:tracePt t="24098" x="8259763" y="1722438"/>
          <p14:tracePt t="24106" x="8250238" y="1752600"/>
          <p14:tracePt t="24113" x="8239125" y="1773238"/>
          <p14:tracePt t="24130" x="8229600" y="1792288"/>
          <p14:tracePt t="24135" x="8218488" y="1803400"/>
          <p14:tracePt t="24144" x="8218488" y="1824038"/>
          <p14:tracePt t="24151" x="8208963" y="1843088"/>
          <p14:tracePt t="24159" x="8199438" y="1854200"/>
          <p14:tracePt t="24167" x="8188325" y="1863725"/>
          <p14:tracePt t="24176" x="8188325" y="1884363"/>
          <p14:tracePt t="24185" x="8178800" y="1905000"/>
          <p14:tracePt t="24192" x="8169275" y="1924050"/>
          <p14:tracePt t="24201" x="8158163" y="1935163"/>
          <p14:tracePt t="24208" x="8148638" y="1955800"/>
          <p14:tracePt t="24218" x="8137525" y="1974850"/>
          <p14:tracePt t="24224" x="8107363" y="1995488"/>
          <p14:tracePt t="24229" x="8097838" y="2025650"/>
          <p14:tracePt t="24238" x="8077200" y="2036763"/>
          <p14:tracePt t="24246" x="8056563" y="2046288"/>
          <p14:tracePt t="24254" x="8047038" y="2076450"/>
          <p14:tracePt t="24262" x="8037513" y="2076450"/>
          <p14:tracePt t="24271" x="8026400" y="2097088"/>
          <p14:tracePt t="24278" x="8016875" y="2106613"/>
          <p14:tracePt t="24287" x="8016875" y="2117725"/>
          <p14:tracePt t="24294" x="8005763" y="2127250"/>
          <p14:tracePt t="24301" x="7996238" y="2136775"/>
          <p14:tracePt t="24308" x="7996238" y="2147888"/>
          <p14:tracePt t="24324" x="7986713" y="2168525"/>
          <p14:tracePt t="24339" x="7975600" y="2178050"/>
          <p14:tracePt t="24348" x="7966075" y="2178050"/>
          <p14:tracePt t="24356" x="7966075" y="2187575"/>
          <p14:tracePt t="24364" x="7954963" y="2198688"/>
          <p14:tracePt t="24371" x="7954963" y="2208213"/>
          <p14:tracePt t="24380" x="7945438" y="2208213"/>
          <p14:tracePt t="24388" x="7945438" y="2217738"/>
          <p14:tracePt t="24401" x="7935913" y="2228850"/>
          <p14:tracePt t="24418" x="7924800" y="2228850"/>
          <p14:tracePt t="24474" x="7924800" y="2249488"/>
          <p14:tracePt t="24488" x="7924800" y="2259013"/>
          <p14:tracePt t="24504" x="7924800" y="2268538"/>
          <p14:tracePt t="24512" x="7924800" y="2279650"/>
          <p14:tracePt t="24630" x="7924800" y="2289175"/>
          <p14:tracePt t="24647" x="7935913" y="2289175"/>
          <p14:tracePt t="24871" x="7924800" y="2289175"/>
          <p14:tracePt t="24879" x="7924800" y="2300288"/>
          <p14:tracePt t="24887" x="7915275" y="2300288"/>
          <p14:tracePt t="24903" x="7905750" y="2300288"/>
          <p14:tracePt t="24919" x="7894638" y="2300288"/>
          <p14:tracePt t="24927" x="7885113" y="2300288"/>
          <p14:tracePt t="24949" x="7874000" y="2300288"/>
          <p14:tracePt t="24973" x="7864475" y="2289175"/>
          <p14:tracePt t="24997" x="7854950" y="2279650"/>
          <p14:tracePt t="25005" x="7843838" y="2279650"/>
          <p14:tracePt t="25011" x="7843838" y="2268538"/>
          <p14:tracePt t="25020" x="7834313" y="2268538"/>
          <p14:tracePt t="25035" x="7823200" y="2259013"/>
          <p14:tracePt t="25051" x="7813675" y="2259013"/>
          <p14:tracePt t="25059" x="7804150" y="2259013"/>
          <p14:tracePt t="25075" x="7793038" y="2259013"/>
          <p14:tracePt t="25091" x="7783513" y="2259013"/>
          <p14:tracePt t="25105" x="7773988" y="2259013"/>
          <p14:tracePt t="25113" x="7762875" y="2259013"/>
          <p14:tracePt t="25121" x="7753350" y="2259013"/>
          <p14:tracePt t="25129" x="7723188" y="2259013"/>
          <p14:tracePt t="25137" x="7702550" y="2259013"/>
          <p14:tracePt t="25145" x="7681913" y="2249488"/>
          <p14:tracePt t="25153" x="7661275" y="2249488"/>
          <p14:tracePt t="25161" x="7642225" y="2249488"/>
          <p14:tracePt t="25169" x="7621588" y="2249488"/>
          <p14:tracePt t="25177" x="7600950" y="2249488"/>
          <p14:tracePt t="25185" x="7570788" y="2249488"/>
          <p14:tracePt t="25193" x="7540625" y="2249488"/>
          <p14:tracePt t="25200" x="7510463" y="2249488"/>
          <p14:tracePt t="25207" x="7499350" y="2249488"/>
          <p14:tracePt t="25223" x="7489825" y="2249488"/>
          <p14:tracePt t="25303" x="7489825" y="2259013"/>
          <p14:tracePt t="25311" x="7489825" y="2279650"/>
          <p14:tracePt t="25319" x="7489825" y="2309813"/>
          <p14:tracePt t="25327" x="7489825" y="2330450"/>
          <p14:tracePt t="25337" x="7489825" y="2339975"/>
          <p14:tracePt t="25342" x="7489825" y="2360613"/>
          <p14:tracePt t="25350" x="7489825" y="2381250"/>
          <p14:tracePt t="25366" x="7489825" y="2390775"/>
          <p14:tracePt t="25371" x="7489825" y="2400300"/>
          <p14:tracePt t="25387" x="7489825" y="2411413"/>
          <p14:tracePt t="25395" x="7489825" y="2420938"/>
          <p14:tracePt t="25411" x="7489825" y="2430463"/>
          <p14:tracePt t="25427" x="7489825" y="2441575"/>
          <p14:tracePt t="25435" x="7478713" y="2441575"/>
          <p14:tracePt t="25443" x="7478713" y="2451100"/>
          <p14:tracePt t="25451" x="7469188" y="2462213"/>
          <p14:tracePt t="25457" x="7459663" y="2471738"/>
          <p14:tracePt t="25473" x="7448550" y="2481263"/>
          <p14:tracePt t="25489" x="7439025" y="2492375"/>
          <p14:tracePt t="25498" x="7439025" y="2501900"/>
          <p14:tracePt t="25506" x="7429500" y="2501900"/>
          <p14:tracePt t="25513" x="7418388" y="2513013"/>
          <p14:tracePt t="25529" x="7408863" y="2522538"/>
          <p14:tracePt t="25537" x="7397750" y="2532063"/>
          <p14:tracePt t="25543" x="7378700" y="2532063"/>
          <p14:tracePt t="25552" x="7358063" y="2543175"/>
          <p14:tracePt t="25559" x="7337425" y="2552700"/>
          <p14:tracePt t="25567" x="7307263" y="2562225"/>
          <p14:tracePt t="25576" x="7286625" y="2582863"/>
          <p14:tracePt t="25583" x="7265988" y="2593975"/>
          <p14:tracePt t="25591" x="7235825" y="2593975"/>
          <p14:tracePt t="25601" x="7235825" y="2603500"/>
          <p14:tracePt t="25607" x="7226300" y="2603500"/>
          <p14:tracePt t="25695" x="7226300" y="2613025"/>
          <p14:tracePt t="25704" x="7226300" y="2624138"/>
          <p14:tracePt t="25719" x="7226300" y="2633663"/>
          <p14:tracePt t="25733" x="7226300" y="2643188"/>
          <p14:tracePt t="26076" x="7205663" y="2643188"/>
          <p14:tracePt t="26085" x="7185025" y="2643188"/>
          <p14:tracePt t="26092" x="7185025" y="2633663"/>
          <p14:tracePt t="26102" x="7175500" y="2633663"/>
          <p14:tracePt t="26108" x="7165975" y="2624138"/>
          <p14:tracePt t="26119" x="7154863" y="2624138"/>
          <p14:tracePt t="26134" x="7145338" y="2624138"/>
          <p14:tracePt t="26162" x="7145338" y="2613025"/>
          <p14:tracePt t="28894" x="7165975" y="2593975"/>
          <p14:tracePt t="28904" x="7165975" y="2582863"/>
          <p14:tracePt t="28908" x="7175500" y="2573338"/>
          <p14:tracePt t="28918" x="7185025" y="2573338"/>
          <p14:tracePt t="28924" x="7185025" y="2562225"/>
          <p14:tracePt t="28932" x="7196138" y="2562225"/>
          <p14:tracePt t="28939" x="7196138" y="2552700"/>
          <p14:tracePt t="28947" x="7205663" y="2552700"/>
          <p14:tracePt t="28955" x="7205663" y="2543175"/>
          <p14:tracePt t="28979" x="7215188" y="2532063"/>
          <p14:tracePt t="28993" x="7226300" y="2532063"/>
          <p14:tracePt t="29002" x="7226300" y="2522538"/>
          <p14:tracePt t="29017" x="7235825" y="2522538"/>
          <p14:tracePt t="29041" x="7235825" y="2513013"/>
          <p14:tracePt t="29746" x="7235825" y="2522538"/>
          <p14:tracePt t="30740" x="7235825" y="2532063"/>
          <p14:tracePt t="31114" x="7235825" y="2543175"/>
          <p14:tracePt t="31130" x="7235825" y="2552700"/>
          <p14:tracePt t="31146" x="7226300" y="2552700"/>
          <p14:tracePt t="31388" x="7226300" y="2562225"/>
          <p14:tracePt t="31404" x="7215188" y="2573338"/>
          <p14:tracePt t="31412" x="7215188" y="2582863"/>
          <p14:tracePt t="31459" x="7205663" y="2582863"/>
          <p14:tracePt t="31465" x="7205663" y="2593975"/>
          <p14:tracePt t="31497" x="7196138" y="2593975"/>
          <p14:tracePt t="31505" x="7196138" y="2603500"/>
          <p14:tracePt t="31521" x="7185025" y="2603500"/>
          <p14:tracePt t="31584" x="7175500" y="2603500"/>
          <p14:tracePt t="31646" x="7175500" y="2613025"/>
          <p14:tracePt t="31654" x="7165975" y="2613025"/>
          <p14:tracePt t="31694" x="7154863" y="2613025"/>
          <p14:tracePt t="31834" x="7145338" y="2613025"/>
          <p14:tracePt t="31849" x="7134225" y="2613025"/>
          <p14:tracePt t="33659" x="7134225" y="2624138"/>
          <p14:tracePt t="33672" x="7154863" y="2633663"/>
          <p14:tracePt t="33680" x="7175500" y="2643188"/>
          <p14:tracePt t="33687" x="7196138" y="2663825"/>
          <p14:tracePt t="33695" x="7226300" y="2674938"/>
          <p14:tracePt t="33703" x="7235825" y="2674938"/>
          <p14:tracePt t="33711" x="7246938" y="2684463"/>
          <p14:tracePt t="33719" x="7256463" y="2684463"/>
          <p14:tracePt t="33727" x="7256463" y="2693988"/>
          <p14:tracePt t="33735" x="7265988" y="2705100"/>
          <p14:tracePt t="33743" x="7277100" y="2705100"/>
          <p14:tracePt t="33751" x="7297738" y="2705100"/>
          <p14:tracePt t="33757" x="7307263" y="2705100"/>
          <p14:tracePt t="33773" x="7327900" y="2705100"/>
          <p14:tracePt t="33781" x="7346950" y="2705100"/>
          <p14:tracePt t="33789" x="7367588" y="2705100"/>
          <p14:tracePt t="33797" x="7378700" y="2705100"/>
          <p14:tracePt t="33805" x="7397750" y="2705100"/>
          <p14:tracePt t="33814" x="7418388" y="2705100"/>
          <p14:tracePt t="33821" x="7429500" y="2693988"/>
          <p14:tracePt t="33829" x="7439025" y="2684463"/>
          <p14:tracePt t="33837" x="7448550" y="2684463"/>
          <p14:tracePt t="33851" x="7459663" y="2684463"/>
          <p14:tracePt t="33859" x="7469188" y="2674938"/>
          <p14:tracePt t="33875" x="7478713" y="2654300"/>
          <p14:tracePt t="33891" x="7499350" y="2643188"/>
          <p14:tracePt t="33899" x="7510463" y="2624138"/>
          <p14:tracePt t="33915" x="7540625" y="2603500"/>
          <p14:tracePt t="33931" x="7550150" y="2593975"/>
          <p14:tracePt t="33937" x="7559675" y="2582863"/>
          <p14:tracePt t="33953" x="7570788" y="2582863"/>
          <p14:tracePt t="33977" x="7580313" y="2582863"/>
          <p14:tracePt t="33993" x="7591425" y="2582863"/>
          <p14:tracePt t="34001" x="7600950" y="2582863"/>
          <p14:tracePt t="34009" x="7610475" y="2582863"/>
          <p14:tracePt t="34015" x="7631113" y="2582863"/>
          <p14:tracePt t="34023" x="7661275" y="2582863"/>
          <p14:tracePt t="34031" x="7681913" y="2582863"/>
          <p14:tracePt t="34039" x="7712075" y="2582863"/>
          <p14:tracePt t="34047" x="7732713" y="2582863"/>
          <p14:tracePt t="34055" x="7753350" y="2582863"/>
          <p14:tracePt t="34064" x="7773988" y="2582863"/>
          <p14:tracePt t="34071" x="7783513" y="2582863"/>
          <p14:tracePt t="34079" x="7793038" y="2582863"/>
          <p14:tracePt t="34087" x="7804150" y="2582863"/>
          <p14:tracePt t="34103" x="7813675" y="2582863"/>
          <p14:tracePt t="34117" x="7823200" y="2582863"/>
          <p14:tracePt t="34125" x="7834313" y="2582863"/>
          <p14:tracePt t="34133" x="7834313" y="2573338"/>
          <p14:tracePt t="34141" x="7843838" y="2573338"/>
          <p14:tracePt t="34149" x="7854950" y="2573338"/>
          <p14:tracePt t="34157" x="7864475" y="2573338"/>
          <p14:tracePt t="34165" x="7874000" y="2573338"/>
          <p14:tracePt t="34181" x="7885113" y="2573338"/>
          <p14:tracePt t="34195" x="7905750" y="2573338"/>
          <p14:tracePt t="34211" x="7915275" y="2573338"/>
          <p14:tracePt t="34219" x="7924800" y="2573338"/>
          <p14:tracePt t="34228" x="7935913" y="2573338"/>
          <p14:tracePt t="34243" x="7945438" y="2582863"/>
          <p14:tracePt t="34252" x="7966075" y="2582863"/>
          <p14:tracePt t="34259" x="7975600" y="2582863"/>
          <p14:tracePt t="34268" x="7996238" y="2593975"/>
          <p14:tracePt t="34275" x="8016875" y="2593975"/>
          <p14:tracePt t="34284" x="8047038" y="2593975"/>
          <p14:tracePt t="34289" x="8067675" y="2593975"/>
          <p14:tracePt t="34298" x="8086725" y="2593975"/>
          <p14:tracePt t="34305" x="8097838" y="2593975"/>
          <p14:tracePt t="34315" x="8107363" y="2593975"/>
          <p14:tracePt t="34321" x="8128000" y="2593975"/>
          <p14:tracePt t="34329" x="8137525" y="2582863"/>
          <p14:tracePt t="34337" x="8158163" y="2573338"/>
          <p14:tracePt t="34346" x="8169275" y="2573338"/>
          <p14:tracePt t="34353" x="8178800" y="2562225"/>
          <p14:tracePt t="34361" x="8199438" y="2552700"/>
          <p14:tracePt t="34369" x="8208963" y="2552700"/>
          <p14:tracePt t="34375" x="8218488" y="2543175"/>
          <p14:tracePt t="34391" x="8229600" y="2532063"/>
          <p14:tracePt t="34400" x="8239125" y="2532063"/>
          <p14:tracePt t="34407" x="8250238" y="2522538"/>
          <p14:tracePt t="34416" x="8269288" y="2522538"/>
          <p14:tracePt t="34423" x="8280400" y="2522538"/>
          <p14:tracePt t="34431" x="8289925" y="2522538"/>
          <p14:tracePt t="34448" x="8301038" y="2522538"/>
          <p14:tracePt t="34455" x="8310563" y="2513013"/>
          <p14:tracePt t="34469" x="8320088" y="2513013"/>
          <p14:tracePt t="34477" x="8331200" y="2513013"/>
          <p14:tracePt t="34493" x="8340725" y="2501900"/>
          <p14:tracePt t="34501" x="8340725" y="2492375"/>
          <p14:tracePt t="34509" x="8370888" y="2471738"/>
          <p14:tracePt t="34518" x="8391525" y="2462213"/>
          <p14:tracePt t="34534" x="8401050" y="2451100"/>
          <p14:tracePt t="34541" x="8401050" y="2441575"/>
          <p14:tracePt t="34548" x="8412163" y="2430463"/>
          <p14:tracePt t="34564" x="8412163" y="2420938"/>
          <p14:tracePt t="34588" x="8412163" y="2411413"/>
          <p14:tracePt t="34620" x="8412163" y="2400300"/>
          <p14:tracePt t="34634" x="8412163" y="2390775"/>
          <p14:tracePt t="34651" x="8412163" y="2381250"/>
          <p14:tracePt t="34658" x="8412163" y="2370138"/>
          <p14:tracePt t="34673" x="8412163" y="2360613"/>
          <p14:tracePt t="34698" x="8412163" y="2349500"/>
          <p14:tracePt t="34916" x="8412163" y="2360613"/>
          <p14:tracePt t="34924" x="8412163" y="2370138"/>
          <p14:tracePt t="34994" x="8412163" y="2381250"/>
          <p14:tracePt t="35018" x="8412163" y="2390775"/>
          <p14:tracePt t="35034" x="8412163" y="2400300"/>
          <p14:tracePt t="35042" x="8412163" y="2411413"/>
          <p14:tracePt t="35058" x="8412163" y="2420938"/>
          <p14:tracePt t="35066" x="8401050" y="2420938"/>
          <p14:tracePt t="35075" x="8401050" y="2430463"/>
          <p14:tracePt t="35088" x="8391525" y="2441575"/>
          <p14:tracePt t="35096" x="8391525" y="2451100"/>
          <p14:tracePt t="35112" x="8382000" y="2462213"/>
          <p14:tracePt t="35136" x="8382000" y="2471738"/>
          <p14:tracePt t="35153" x="8370888" y="2471738"/>
          <p14:tracePt t="35160" x="8370888" y="2481263"/>
          <p14:tracePt t="35174" x="8361363" y="2492375"/>
          <p14:tracePt t="35183" x="8361363" y="2501900"/>
          <p14:tracePt t="35206" x="8361363" y="2513013"/>
          <p14:tracePt t="35238" x="8361363" y="2522538"/>
          <p14:tracePt t="35284" x="8361363" y="2532063"/>
          <p14:tracePt t="35292" x="8361363" y="2543175"/>
          <p14:tracePt t="35308" x="8361363" y="2552700"/>
          <p14:tracePt t="35324" x="8361363" y="2562225"/>
          <p14:tracePt t="35340" x="8361363" y="2573338"/>
          <p14:tracePt t="35362" x="8361363" y="2582863"/>
          <p14:tracePt t="35378" x="8361363" y="2593975"/>
          <p14:tracePt t="35394" x="8361363" y="2603500"/>
          <p14:tracePt t="35410" x="8361363" y="2613025"/>
          <p14:tracePt t="35419" x="8361363" y="2624138"/>
          <p14:tracePt t="35432" x="8361363" y="2633663"/>
          <p14:tracePt t="35449" x="8370888" y="2654300"/>
          <p14:tracePt t="35465" x="8370888" y="2663825"/>
          <p14:tracePt t="35482" x="8370888" y="2674938"/>
          <p14:tracePt t="35496" x="8370888" y="2684463"/>
          <p14:tracePt t="35504" x="8370888" y="2693988"/>
          <p14:tracePt t="35519" x="8370888" y="2705100"/>
          <p14:tracePt t="35534" x="8370888" y="2714625"/>
          <p14:tracePt t="35549" x="8370888" y="2725738"/>
          <p14:tracePt t="35558" x="8370888" y="2735263"/>
          <p14:tracePt t="35574" x="8370888" y="2744788"/>
          <p14:tracePt t="35590" x="8370888" y="2755900"/>
          <p14:tracePt t="35599" x="8370888" y="2765425"/>
          <p14:tracePt t="35604" x="8370888" y="2774950"/>
          <p14:tracePt t="35613" x="8361363" y="2786063"/>
          <p14:tracePt t="35620" x="8361363" y="2795588"/>
          <p14:tracePt t="35628" x="8361363" y="2806700"/>
          <p14:tracePt t="35644" x="8361363" y="2816225"/>
          <p14:tracePt t="35660" x="8361363" y="2825750"/>
          <p14:tracePt t="35690" x="8361363" y="2836863"/>
          <p14:tracePt t="35714" x="8361363" y="2846388"/>
          <p14:tracePt t="35738" x="8361363" y="2855913"/>
          <p14:tracePt t="35754" x="8361363" y="2867025"/>
          <p14:tracePt t="35770" x="8361363" y="2876550"/>
          <p14:tracePt t="35776" x="8361363" y="2887663"/>
          <p14:tracePt t="35792" x="8361363" y="2897188"/>
          <p14:tracePt t="35808" x="8361363" y="2906713"/>
          <p14:tracePt t="35816" x="8350250" y="2906713"/>
          <p14:tracePt t="35824" x="8350250" y="2917825"/>
          <p14:tracePt t="35840" x="8350250" y="2927350"/>
          <p14:tracePt t="35856" x="8350250" y="2938463"/>
          <p14:tracePt t="35878" x="8350250" y="2947988"/>
          <p14:tracePt t="35894" x="8350250" y="2957513"/>
          <p14:tracePt t="35915" x="8350250" y="2978150"/>
          <p14:tracePt t="35926" x="8361363" y="2998788"/>
          <p14:tracePt t="35942" x="8361363" y="3008313"/>
          <p14:tracePt t="35951" x="8361363" y="3019425"/>
          <p14:tracePt t="35956" x="8361363" y="3028950"/>
          <p14:tracePt t="35972" x="8361363" y="3038475"/>
          <p14:tracePt t="35988" x="8361363" y="3049588"/>
          <p14:tracePt t="36004" x="8361363" y="3059113"/>
          <p14:tracePt t="36012" x="8361363" y="3068638"/>
          <p14:tracePt t="36042" x="8361363" y="3079750"/>
          <p14:tracePt t="36058" x="8361363" y="3089275"/>
          <p14:tracePt t="36083" x="8361363" y="3100388"/>
          <p14:tracePt t="36090" x="8361363" y="3109913"/>
          <p14:tracePt t="36114" x="8361363" y="3119438"/>
          <p14:tracePt t="36144" x="8361363" y="3130550"/>
          <p14:tracePt t="36168" x="8361363" y="3140075"/>
          <p14:tracePt t="36176" x="8361363" y="3151188"/>
          <p14:tracePt t="36192" x="8361363" y="3160713"/>
          <p14:tracePt t="36230" x="8361363" y="3170238"/>
          <p14:tracePt t="36263" x="8361363" y="3181350"/>
          <p14:tracePt t="36270" x="8350250" y="3181350"/>
          <p14:tracePt t="36333" x="8350250" y="3190875"/>
          <p14:tracePt t="36418" x="8350250" y="3200400"/>
          <p14:tracePt t="36606" x="8340725" y="3190875"/>
          <p14:tracePt t="36622" x="8340725" y="3181350"/>
          <p14:tracePt t="36638" x="8340725" y="3170238"/>
          <p14:tracePt t="36654" x="8331200" y="3160713"/>
          <p14:tracePt t="36676" x="8331200" y="3140075"/>
          <p14:tracePt t="36692" x="8331200" y="3130550"/>
          <p14:tracePt t="36707" x="8331200" y="3119438"/>
          <p14:tracePt t="36716" x="8331200" y="3109913"/>
          <p14:tracePt t="36732" x="8331200" y="3100388"/>
          <p14:tracePt t="36746" x="8331200" y="3089275"/>
          <p14:tracePt t="36762" x="8331200" y="3079750"/>
          <p14:tracePt t="36769" x="8331200" y="3068638"/>
          <p14:tracePt t="36778" x="8331200" y="3059113"/>
          <p14:tracePt t="36793" x="8331200" y="3038475"/>
          <p14:tracePt t="36802" x="8331200" y="3028950"/>
          <p14:tracePt t="36818" x="8331200" y="3008313"/>
          <p14:tracePt t="36831" x="8331200" y="2987675"/>
          <p14:tracePt t="36839" x="8331200" y="2978150"/>
          <p14:tracePt t="36848" x="8331200" y="2968625"/>
          <p14:tracePt t="36865" x="8331200" y="2957513"/>
          <p14:tracePt t="36872" x="8340725" y="2947988"/>
          <p14:tracePt t="36888" x="8340725" y="2938463"/>
          <p14:tracePt t="36903" x="8340725" y="2927350"/>
          <p14:tracePt t="36918" x="8340725" y="2917825"/>
          <p14:tracePt t="36925" x="8340725" y="2906713"/>
          <p14:tracePt t="36941" x="8340725" y="2897188"/>
          <p14:tracePt t="36958" x="8340725" y="2887663"/>
          <p14:tracePt t="36966" x="8340725" y="2876550"/>
          <p14:tracePt t="36973" x="8331200" y="2867025"/>
          <p14:tracePt t="36981" x="8331200" y="2846388"/>
          <p14:tracePt t="36998" x="8331200" y="2825750"/>
          <p14:tracePt t="37003" x="8331200" y="2816225"/>
          <p14:tracePt t="37012" x="8331200" y="2795588"/>
          <p14:tracePt t="37019" x="8331200" y="2786063"/>
          <p14:tracePt t="37028" x="8331200" y="2765425"/>
          <p14:tracePt t="37035" x="8331200" y="2755900"/>
          <p14:tracePt t="37044" x="8331200" y="2744788"/>
          <p14:tracePt t="37052" x="8320088" y="2735263"/>
          <p14:tracePt t="37059" x="8320088" y="2725738"/>
          <p14:tracePt t="37068" x="8320088" y="2714625"/>
          <p14:tracePt t="37075" x="8320088" y="2705100"/>
          <p14:tracePt t="37089" x="8310563" y="2693988"/>
          <p14:tracePt t="37139" x="8310563" y="2684463"/>
          <p14:tracePt t="37154" x="8310563" y="2674938"/>
          <p14:tracePt t="37163" x="8310563" y="2663825"/>
          <p14:tracePt t="37172" x="8310563" y="2654300"/>
          <p14:tracePt t="37184" x="8310563" y="2633663"/>
          <p14:tracePt t="37200" x="8310563" y="2613025"/>
          <p14:tracePt t="37207" x="8310563" y="2603500"/>
          <p14:tracePt t="37215" x="8310563" y="2593975"/>
          <p14:tracePt t="37231" x="8310563" y="2582863"/>
          <p14:tracePt t="37239" x="8310563" y="2573338"/>
          <p14:tracePt t="37255" x="8310563" y="2562225"/>
          <p14:tracePt t="37269" x="8310563" y="2552700"/>
          <p14:tracePt t="37286" x="8310563" y="2532063"/>
          <p14:tracePt t="37303" x="8310563" y="2522538"/>
          <p14:tracePt t="37311" x="8301038" y="2501900"/>
          <p14:tracePt t="37319" x="8301038" y="2492375"/>
          <p14:tracePt t="37327" x="8301038" y="2481263"/>
          <p14:tracePt t="37334" x="8289925" y="2471738"/>
          <p14:tracePt t="37343" x="8289925" y="2462213"/>
          <p14:tracePt t="37352" x="8280400" y="2441575"/>
          <p14:tracePt t="37357" x="8280400" y="2411413"/>
          <p14:tracePt t="37367" x="8269288" y="2390775"/>
          <p14:tracePt t="37372" x="8259763" y="2381250"/>
          <p14:tracePt t="37383" x="8250238" y="2360613"/>
          <p14:tracePt t="37389" x="8250238" y="2339975"/>
          <p14:tracePt t="37400" x="8239125" y="2319338"/>
          <p14:tracePt t="37405" x="8229600" y="2300288"/>
          <p14:tracePt t="37413" x="8229600" y="2289175"/>
          <p14:tracePt t="37422" x="8229600" y="2279650"/>
          <p14:tracePt t="37561" x="8229600" y="2289175"/>
          <p14:tracePt t="37647" x="8229600" y="2300288"/>
          <p14:tracePt t="38672" x="8229600" y="2309813"/>
          <p14:tracePt t="38678" x="8218488" y="2309813"/>
          <p14:tracePt t="38686" x="8218488" y="2319338"/>
          <p14:tracePt t="38694" x="8208963" y="2319338"/>
          <p14:tracePt t="38710" x="8208963" y="2330450"/>
          <p14:tracePt t="38742" x="8208963" y="2339975"/>
          <p14:tracePt t="38766" x="8199438" y="2349500"/>
          <p14:tracePt t="38788" x="8199438" y="2360613"/>
          <p14:tracePt t="38804" x="8199438" y="2370138"/>
          <p14:tracePt t="38819" x="8199438" y="2381250"/>
          <p14:tracePt t="38835" x="8199438" y="2390775"/>
          <p14:tracePt t="38843" x="8199438" y="2400300"/>
          <p14:tracePt t="38865" x="8199438" y="2411413"/>
          <p14:tracePt t="38889" x="8199438" y="2420938"/>
          <p14:tracePt t="38929" x="8208963" y="2430463"/>
          <p14:tracePt t="38937" x="8208963" y="2441575"/>
          <p14:tracePt t="38959" x="8208963" y="2451100"/>
          <p14:tracePt t="39124" x="8208963" y="2462213"/>
          <p14:tracePt t="39140" x="8208963" y="2471738"/>
          <p14:tracePt t="39188" x="8208963" y="2481263"/>
          <p14:tracePt t="39234" x="8208963" y="2492375"/>
          <p14:tracePt t="39250" x="8208963" y="2501900"/>
          <p14:tracePt t="39267" x="8208963" y="2513013"/>
          <p14:tracePt t="39273" x="8208963" y="2522538"/>
          <p14:tracePt t="39289" x="8208963" y="2532063"/>
          <p14:tracePt t="39303" x="8208963" y="2543175"/>
          <p14:tracePt t="39328" x="8208963" y="2552700"/>
          <p14:tracePt t="39335" x="8208963" y="2562225"/>
          <p14:tracePt t="39375" x="8208963" y="2573338"/>
          <p14:tracePt t="39389" x="8208963" y="2582863"/>
          <p14:tracePt t="39405" x="8208963" y="2593975"/>
          <p14:tracePt t="39413" x="8208963" y="2603500"/>
          <p14:tracePt t="39421" x="8199438" y="2603500"/>
          <p14:tracePt t="39430" x="8199438" y="2613025"/>
          <p14:tracePt t="39446" x="8199438" y="2624138"/>
          <p14:tracePt t="39453" x="8188325" y="2624138"/>
          <p14:tracePt t="39467" x="8188325" y="2633663"/>
          <p14:tracePt t="39491" x="8188325" y="2643188"/>
          <p14:tracePt t="39570" x="8178800" y="2654300"/>
          <p14:tracePt t="39586" x="8178800" y="2663825"/>
          <p14:tracePt t="39594" x="8169275" y="2663825"/>
          <p14:tracePt t="39603" x="8169275" y="2674938"/>
          <p14:tracePt t="39626" x="8158163" y="2684463"/>
          <p14:tracePt t="39721" x="8158163" y="2693988"/>
          <p14:tracePt t="39750" x="8148638" y="2693988"/>
          <p14:tracePt t="39788" x="8148638" y="2705100"/>
          <p14:tracePt t="39798" x="8148638" y="2714625"/>
          <p14:tracePt t="39815" x="8148638" y="2725738"/>
          <p14:tracePt t="39822" x="8148638" y="2735263"/>
          <p14:tracePt t="39962" x="8137525" y="2744788"/>
          <p14:tracePt t="39979" x="8137525" y="2755900"/>
          <p14:tracePt t="39995" x="8137525" y="2765425"/>
          <p14:tracePt t="40080" x="8137525" y="2774950"/>
          <p14:tracePt t="40086" x="8137525" y="2786063"/>
          <p14:tracePt t="40095" x="8128000" y="2795588"/>
          <p14:tracePt t="40102" x="8128000" y="2806700"/>
          <p14:tracePt t="40111" x="8128000" y="2816225"/>
          <p14:tracePt t="40119" x="8118475" y="2825750"/>
          <p14:tracePt t="40135" x="8118475" y="2836863"/>
          <p14:tracePt t="40142" x="8107363" y="2836863"/>
          <p14:tracePt t="40151" x="8107363" y="2846388"/>
          <p14:tracePt t="40174" x="8107363" y="2855913"/>
          <p14:tracePt t="40182" x="8107363" y="2867025"/>
          <p14:tracePt t="40199" x="8107363" y="2876550"/>
          <p14:tracePt t="40215" x="8107363" y="2887663"/>
          <p14:tracePt t="40244" x="8107363" y="2897188"/>
          <p14:tracePt t="40253" x="8107363" y="2906713"/>
          <p14:tracePt t="40266" x="8107363" y="2917825"/>
          <p14:tracePt t="40281" x="8107363" y="2927350"/>
          <p14:tracePt t="40298" x="8107363" y="2938463"/>
          <p14:tracePt t="40306" x="8107363" y="2947988"/>
          <p14:tracePt t="40322" x="8107363" y="2957513"/>
          <p14:tracePt t="40338" x="8107363" y="2968625"/>
          <p14:tracePt t="40353" x="8107363" y="2987675"/>
          <p14:tracePt t="40369" x="8107363" y="2998788"/>
          <p14:tracePt t="40376" x="8118475" y="2998788"/>
          <p14:tracePt t="40384" x="8118475" y="3008313"/>
          <p14:tracePt t="40401" x="8128000" y="3019425"/>
          <p14:tracePt t="40408" x="8128000" y="3028950"/>
          <p14:tracePt t="40424" x="8128000" y="3038475"/>
          <p14:tracePt t="40438" x="8128000" y="3049588"/>
          <p14:tracePt t="40454" x="8128000" y="3059113"/>
          <p14:tracePt t="40465" x="8128000" y="3068638"/>
          <p14:tracePt t="40470" x="8137525" y="3068638"/>
          <p14:tracePt t="40479" x="8137525" y="3079750"/>
          <p14:tracePt t="40503" x="8137525" y="3089275"/>
          <p14:tracePt t="40518" x="8137525" y="3100388"/>
          <p14:tracePt t="40524" x="8148638" y="3109913"/>
          <p14:tracePt t="40540" x="8148638" y="3119438"/>
          <p14:tracePt t="40588" x="8148638" y="3130550"/>
          <p14:tracePt t="40870" x="8158163" y="3130550"/>
          <p14:tracePt t="41596" x="8158163" y="3119438"/>
          <p14:tracePt t="41611" x="8148638" y="3109913"/>
          <p14:tracePt t="41627" x="8148638" y="3100388"/>
          <p14:tracePt t="41635" x="8137525" y="3100388"/>
          <p14:tracePt t="41643" x="8137525" y="3089275"/>
          <p14:tracePt t="41659" x="8128000" y="3089275"/>
          <p14:tracePt t="41667" x="8118475" y="3079750"/>
          <p14:tracePt t="41681" x="8107363" y="3068638"/>
          <p14:tracePt t="41689" x="8107363" y="3059113"/>
          <p14:tracePt t="41697" x="8097838" y="3059113"/>
          <p14:tracePt t="41705" x="8086725" y="3049588"/>
          <p14:tracePt t="41713" x="8086725" y="3038475"/>
          <p14:tracePt t="41721" x="8077200" y="3038475"/>
          <p14:tracePt t="41728" x="8077200" y="3019425"/>
          <p14:tracePt t="41737" x="8067675" y="3008313"/>
          <p14:tracePt t="41745" x="8067675" y="2998788"/>
          <p14:tracePt t="41753" x="8056563" y="2987675"/>
          <p14:tracePt t="41762" x="8056563" y="2978150"/>
          <p14:tracePt t="41767" x="8056563" y="2957513"/>
          <p14:tracePt t="41775" x="8047038" y="2938463"/>
          <p14:tracePt t="41783" x="8037513" y="2938463"/>
          <p14:tracePt t="41791" x="8037513" y="2917825"/>
          <p14:tracePt t="41799" x="8037513" y="2897188"/>
          <p14:tracePt t="41807" x="8026400" y="2887663"/>
          <p14:tracePt t="41815" x="8026400" y="2876550"/>
          <p14:tracePt t="41823" x="8026400" y="2867025"/>
          <p14:tracePt t="41839" x="8026400" y="2855913"/>
          <p14:tracePt t="41853" x="8016875" y="2836863"/>
          <p14:tracePt t="41869" x="8016875" y="2825750"/>
          <p14:tracePt t="41885" x="8016875" y="2816225"/>
          <p14:tracePt t="41898" x="8016875" y="2806700"/>
          <p14:tracePt t="41909" x="8026400" y="2795588"/>
          <p14:tracePt t="41925" x="8026400" y="2786063"/>
          <p14:tracePt t="41939" x="8037513" y="2774950"/>
          <p14:tracePt t="41964" x="8037513" y="2765425"/>
          <p14:tracePt t="42253" x="8037513" y="2774950"/>
          <p14:tracePt t="42316" x="8037513" y="2786063"/>
          <p14:tracePt t="43467" x="8047038" y="2786063"/>
          <p14:tracePt t="43474" x="8077200" y="2774950"/>
          <p14:tracePt t="43483" x="8118475" y="2774950"/>
          <p14:tracePt t="43490" x="8158163" y="2755900"/>
          <p14:tracePt t="43497" x="8218488" y="2735263"/>
          <p14:tracePt t="43505" x="8301038" y="2714625"/>
          <p14:tracePt t="43514" x="8391525" y="2693988"/>
          <p14:tracePt t="43521" x="8451850" y="2674938"/>
          <p14:tracePt t="43529" x="8502650" y="2663825"/>
          <p14:tracePt t="43537" x="8564563" y="2654300"/>
          <p14:tracePt t="43543" x="8613775" y="2643188"/>
          <p14:tracePt t="43551" x="8664575" y="2633663"/>
          <p14:tracePt t="43560" x="8736013" y="2624138"/>
          <p14:tracePt t="43567" x="8826500" y="2613025"/>
          <p14:tracePt t="43575" x="8918575" y="2603500"/>
          <p14:tracePt t="43583" x="9020175" y="2593975"/>
          <p14:tracePt t="43591" x="9131300" y="2582863"/>
          <p14:tracePt t="43599" x="9232900" y="2573338"/>
          <p14:tracePt t="43607" x="9353550" y="2562225"/>
          <p14:tracePt t="43615" x="9455150" y="2532063"/>
          <p14:tracePt t="43623" x="9536113" y="2501900"/>
          <p14:tracePt t="43629" x="9628188" y="2492375"/>
          <p14:tracePt t="43637" x="9718675" y="2481263"/>
          <p14:tracePt t="43645" x="9810750" y="2481263"/>
          <p14:tracePt t="43653" x="9912350" y="2481263"/>
          <p14:tracePt t="43662" x="9993313" y="2481263"/>
          <p14:tracePt t="43669" x="10083800" y="2492375"/>
          <p14:tracePt t="43678" x="10164763" y="2513013"/>
          <p14:tracePt t="43685" x="10236200" y="2513013"/>
          <p14:tracePt t="43693" x="10317163" y="2513013"/>
          <p14:tracePt t="43701" x="10398125" y="2532063"/>
          <p14:tracePt t="43709" x="10499725" y="2543175"/>
          <p14:tracePt t="43715" x="10610850" y="2552700"/>
          <p14:tracePt t="43723" x="10733088" y="2562225"/>
          <p14:tracePt t="43731" x="10834688" y="2573338"/>
          <p14:tracePt t="43739" x="10945813" y="2582863"/>
          <p14:tracePt t="43747" x="11047413" y="2593975"/>
          <p14:tracePt t="43755" x="11137900" y="2593975"/>
          <p14:tracePt t="43763" x="11218863" y="2603500"/>
          <p14:tracePt t="43771" x="11279188" y="2613025"/>
          <p14:tracePt t="43779" x="11329988" y="2624138"/>
          <p14:tracePt t="43787" x="11371263" y="2624138"/>
          <p14:tracePt t="43795" x="11422063" y="2624138"/>
          <p14:tracePt t="43801" x="11452225" y="2624138"/>
          <p14:tracePt t="43809" x="11493500" y="2624138"/>
          <p14:tracePt t="43817" x="11523663" y="2624138"/>
          <p14:tracePt t="43825" x="11563350" y="2624138"/>
          <p14:tracePt t="43833" x="11593513" y="2624138"/>
          <p14:tracePt t="43841" x="11614150" y="2624138"/>
          <p14:tracePt t="43849" x="11644313" y="2624138"/>
          <p14:tracePt t="43857" x="11664950" y="2633663"/>
          <p14:tracePt t="43865" x="11674475" y="2633663"/>
          <p14:tracePt t="43873" x="11685588" y="2643188"/>
          <p14:tracePt t="43887" x="11695113" y="2654300"/>
          <p14:tracePt t="43895" x="11695113" y="2663825"/>
          <p14:tracePt t="43913" x="11695113" y="2674938"/>
          <p14:tracePt t="43929" x="11695113" y="2684463"/>
          <p14:tracePt t="43968" x="11695113" y="2693988"/>
          <p14:tracePt t="43998" x="11685588" y="2693988"/>
          <p14:tracePt t="44030" x="11674475" y="2693988"/>
          <p14:tracePt t="44038" x="11664950" y="2693988"/>
          <p14:tracePt t="44046" x="11664950" y="2705100"/>
          <p14:tracePt t="44054" x="11655425" y="2714625"/>
          <p14:tracePt t="44060" x="11634788" y="2714625"/>
          <p14:tracePt t="44068" x="11604625" y="2714625"/>
          <p14:tracePt t="44076" x="11583988" y="2714625"/>
          <p14:tracePt t="44083" x="11563350" y="2714625"/>
          <p14:tracePt t="44091" x="11542713" y="2714625"/>
          <p14:tracePt t="44099" x="11523663" y="2714625"/>
          <p14:tracePt t="44107" x="11512550" y="2714625"/>
          <p14:tracePt t="44115" x="11482388" y="2705100"/>
          <p14:tracePt t="44123" x="11472863" y="2705100"/>
          <p14:tracePt t="44131" x="11461750" y="2705100"/>
          <p14:tracePt t="44144" x="11452225" y="2693988"/>
          <p14:tracePt t="44153" x="11442700" y="2693988"/>
          <p14:tracePt t="44162" x="11422063" y="2684463"/>
          <p14:tracePt t="44169" x="11410950" y="2684463"/>
          <p14:tracePt t="44178" x="11391900" y="2674938"/>
          <p14:tracePt t="44185" x="11371263" y="2663825"/>
          <p14:tracePt t="44194" x="11361738" y="2663825"/>
          <p14:tracePt t="44201" x="11350625" y="2654300"/>
          <p14:tracePt t="44234" x="11341100" y="2654300"/>
          <p14:tracePt t="44264" x="11329988" y="2643188"/>
          <p14:tracePt t="44280" x="11320463" y="2643188"/>
          <p14:tracePt t="44390" x="11329988" y="2643188"/>
          <p14:tracePt t="44726" x="11341100" y="2654300"/>
          <p14:tracePt t="44788" x="11350625" y="2654300"/>
          <p14:tracePt t="45742" x="11341100" y="2643188"/>
          <p14:tracePt t="45749" x="11329988" y="2643188"/>
          <p14:tracePt t="45757" x="11299825" y="2633663"/>
          <p14:tracePt t="45765" x="11249025" y="2624138"/>
          <p14:tracePt t="45773" x="11198225" y="2613025"/>
          <p14:tracePt t="45781" x="11158538" y="2613025"/>
          <p14:tracePt t="45789" x="11117263" y="2603500"/>
          <p14:tracePt t="45797" x="11087100" y="2603500"/>
          <p14:tracePt t="45805" x="11056938" y="2603500"/>
          <p14:tracePt t="45813" x="11026775" y="2593975"/>
          <p14:tracePt t="45821" x="10975975" y="2593975"/>
          <p14:tracePt t="45829" x="10915650" y="2593975"/>
          <p14:tracePt t="45835" x="10864850" y="2593975"/>
          <p14:tracePt t="45844" x="10793413" y="2593975"/>
          <p14:tracePt t="45851" x="10712450" y="2593975"/>
          <p14:tracePt t="45859" x="10652125" y="2593975"/>
          <p14:tracePt t="45867" x="10590213" y="2593975"/>
          <p14:tracePt t="45875" x="10539413" y="2593975"/>
          <p14:tracePt t="45883" x="10499725" y="2593975"/>
          <p14:tracePt t="45891" x="10448925" y="2593975"/>
          <p14:tracePt t="45911" x="10388600" y="2593975"/>
          <p14:tracePt t="45982" x="10113963" y="2643188"/>
          <p14:tracePt t="46006" x="10044113" y="2643188"/>
          <p14:tracePt t="46010" x="10012363" y="2643188"/>
          <p14:tracePt t="46026" x="9952038" y="2643188"/>
          <p14:tracePt t="46032" x="9901238" y="2643188"/>
          <p14:tracePt t="46039" x="9840913" y="2643188"/>
          <p14:tracePt t="46048" x="9759950" y="2654300"/>
          <p14:tracePt t="46055" x="9678988" y="2663825"/>
          <p14:tracePt t="46063" x="9577388" y="2674938"/>
          <p14:tracePt t="46071" x="9455150" y="2684463"/>
          <p14:tracePt t="46079" x="9334500" y="2693988"/>
          <p14:tracePt t="46087" x="9202738" y="2705100"/>
          <p14:tracePt t="46094" x="9110663" y="2714625"/>
          <p14:tracePt t="46101" x="8990013" y="2714625"/>
          <p14:tracePt t="46109" x="8877300" y="2714625"/>
          <p14:tracePt t="46117" x="8796338" y="2714625"/>
          <p14:tracePt t="46125" x="8745538" y="2714625"/>
          <p14:tracePt t="46133" x="8696325" y="2714625"/>
          <p14:tracePt t="46141" x="8664575" y="2714625"/>
          <p14:tracePt t="46149" x="8645525" y="2714625"/>
          <p14:tracePt t="46157" x="8624888" y="2714625"/>
          <p14:tracePt t="46165" x="8613775" y="2714625"/>
          <p14:tracePt t="46173" x="8613775" y="2705100"/>
          <p14:tracePt t="46179" x="8604250" y="2705100"/>
          <p14:tracePt t="46187" x="8604250" y="2693988"/>
          <p14:tracePt t="46195" x="8594725" y="2684463"/>
          <p14:tracePt t="46203" x="8574088" y="2684463"/>
          <p14:tracePt t="46211" x="8543925" y="2674938"/>
          <p14:tracePt t="46219" x="8513763" y="2663825"/>
          <p14:tracePt t="46227" x="8462963" y="2663825"/>
          <p14:tracePt t="46235" x="8401050" y="2654300"/>
          <p14:tracePt t="46244" x="8340725" y="2643188"/>
          <p14:tracePt t="46251" x="8289925" y="2643188"/>
          <p14:tracePt t="46259" x="8229600" y="2633663"/>
          <p14:tracePt t="46265" x="8199438" y="2633663"/>
          <p14:tracePt t="46273" x="8169275" y="2624138"/>
          <p14:tracePt t="46281" x="8148638" y="2613025"/>
          <p14:tracePt t="46289" x="8128000" y="2603500"/>
          <p14:tracePt t="46297" x="8118475" y="2603500"/>
          <p14:tracePt t="46313" x="8118475" y="2593975"/>
          <p14:tracePt t="46329" x="8118475" y="2582863"/>
          <p14:tracePt t="46337" x="8118475" y="2573338"/>
          <p14:tracePt t="46345" x="8118475" y="2552700"/>
          <p14:tracePt t="46353" x="8128000" y="2532063"/>
          <p14:tracePt t="46359" x="8128000" y="2522538"/>
          <p14:tracePt t="46367" x="8148638" y="2501900"/>
          <p14:tracePt t="46375" x="8158163" y="2481263"/>
          <p14:tracePt t="46383" x="8169275" y="2481263"/>
          <p14:tracePt t="46391" x="8178800" y="2471738"/>
          <p14:tracePt t="46399" x="8188325" y="2462213"/>
          <p14:tracePt t="46415" x="8199438" y="2451100"/>
          <p14:tracePt t="46423" x="8208963" y="2451100"/>
          <p14:tracePt t="46431" x="8218488" y="2451100"/>
          <p14:tracePt t="46462" x="8229600" y="2451100"/>
          <p14:tracePt t="46846" x="8229600" y="2462213"/>
          <p14:tracePt t="46900" x="8229600" y="2471738"/>
          <p14:tracePt t="46917" x="8229600" y="2481263"/>
          <p14:tracePt t="46940" x="8229600" y="2492375"/>
          <p14:tracePt t="46965" x="8229600" y="2501900"/>
          <p14:tracePt t="47097" x="8229600" y="2513013"/>
          <p14:tracePt t="47104" x="8229600" y="2522538"/>
          <p14:tracePt t="47128" x="8229600" y="2532063"/>
          <p14:tracePt t="47166" x="8229600" y="2543175"/>
          <p14:tracePt t="47309" x="8218488" y="2552700"/>
          <p14:tracePt t="47316" x="8218488" y="2562225"/>
          <p14:tracePt t="47323" x="8208963" y="2562225"/>
          <p14:tracePt t="47347" x="8208963" y="2573338"/>
          <p14:tracePt t="47447" x="8208963" y="2582863"/>
          <p14:tracePt t="47471" x="8208963" y="2593975"/>
          <p14:tracePt t="47479" x="8199438" y="2603500"/>
          <p14:tracePt t="47503" x="8199438" y="2613025"/>
          <p14:tracePt t="47510" x="8188325" y="2613025"/>
          <p14:tracePt t="47550" x="8188325" y="2624138"/>
          <p14:tracePt t="47669" x="8188325" y="2633663"/>
          <p14:tracePt t="47690" x="8188325" y="2643188"/>
          <p14:tracePt t="47730" x="8188325" y="2654300"/>
          <p14:tracePt t="47887" x="8188325" y="2663825"/>
          <p14:tracePt t="47896" x="8188325" y="2674938"/>
          <p14:tracePt t="47907" x="8188325" y="2684463"/>
          <p14:tracePt t="47933" x="8188325" y="2693988"/>
          <p14:tracePt t="48020" x="8188325" y="2705100"/>
          <p14:tracePt t="48043" x="8188325" y="2714625"/>
          <p14:tracePt t="48050" x="8188325" y="2725738"/>
          <p14:tracePt t="48075" x="8188325" y="2735263"/>
          <p14:tracePt t="48090" x="8188325" y="2744788"/>
          <p14:tracePt t="48120" x="8188325" y="2755900"/>
          <p14:tracePt t="48128" x="8188325" y="2765425"/>
          <p14:tracePt t="48168" x="8188325" y="2774950"/>
          <p14:tracePt t="48222" x="8188325" y="2786063"/>
          <p14:tracePt t="48238" x="8188325" y="2795588"/>
          <p14:tracePt t="48254" x="8188325" y="2806700"/>
          <p14:tracePt t="48420" x="8188325" y="2816225"/>
          <p14:tracePt t="48527" x="8188325" y="2825750"/>
          <p14:tracePt t="48543" x="8199438" y="2825750"/>
          <p14:tracePt t="48565" x="8199438" y="2836863"/>
          <p14:tracePt t="48581" x="8199438" y="2846388"/>
          <p14:tracePt t="48605" x="8208963" y="2846388"/>
          <p14:tracePt t="48637" x="8218488" y="2855913"/>
          <p14:tracePt t="48659" x="8218488" y="2867025"/>
          <p14:tracePt t="48667" x="8229600" y="2867025"/>
          <p14:tracePt t="48699" x="8239125" y="2876550"/>
          <p14:tracePt t="48707" x="8239125" y="2887663"/>
          <p14:tracePt t="48715" x="8250238" y="2887663"/>
          <p14:tracePt t="48723" x="8259763" y="2887663"/>
          <p14:tracePt t="48738" x="8259763" y="2897188"/>
          <p14:tracePt t="48753" x="8269288" y="2897188"/>
          <p14:tracePt t="48809" x="8280400" y="2906713"/>
          <p14:tracePt t="48823" x="8289925" y="2917825"/>
          <p14:tracePt t="48831" x="8301038" y="2927350"/>
          <p14:tracePt t="48848" x="8310563" y="2938463"/>
          <p14:tracePt t="48864" x="8320088" y="2947988"/>
          <p14:tracePt t="48880" x="8331200" y="2957513"/>
          <p14:tracePt t="48888" x="8340725" y="2957513"/>
          <p14:tracePt t="48903" x="8340725" y="2968625"/>
          <p14:tracePt t="48917" x="8340725" y="2978150"/>
          <p14:tracePt t="48926" x="8350250" y="2978150"/>
          <p14:tracePt t="48949" x="8361363" y="2987675"/>
          <p14:tracePt t="48965" x="8370888" y="2987675"/>
          <p14:tracePt t="48973" x="8382000" y="2998788"/>
          <p14:tracePt t="48989" x="8391525" y="3008313"/>
          <p14:tracePt t="48996" x="8391525" y="3019425"/>
          <p14:tracePt t="49012" x="8401050" y="3019425"/>
          <p14:tracePt t="49028" x="8401050" y="3028950"/>
          <p14:tracePt t="49044" x="8412163" y="3028950"/>
          <p14:tracePt t="49051" x="8412163" y="3038475"/>
          <p14:tracePt t="49061" x="8421688" y="3038475"/>
          <p14:tracePt t="49089" x="8432800" y="3038475"/>
          <p14:tracePt t="49098" x="8432800" y="3049588"/>
          <p14:tracePt t="49105" x="8432800" y="3059113"/>
          <p14:tracePt t="49137" x="8442325" y="3059113"/>
          <p14:tracePt t="49146" x="8442325" y="3068638"/>
          <p14:tracePt t="49162" x="8451850" y="3079750"/>
          <p14:tracePt t="49176" x="8462963" y="3089275"/>
          <p14:tracePt t="49183" x="8462963" y="3100388"/>
          <p14:tracePt t="49199" x="8462963" y="3109913"/>
          <p14:tracePt t="49215" x="8472488" y="3119438"/>
          <p14:tracePt t="49231" x="8472488" y="3130550"/>
          <p14:tracePt t="49239" x="8472488" y="3140075"/>
          <p14:tracePt t="49255" x="8472488" y="3151188"/>
          <p14:tracePt t="49262" x="8482013" y="3151188"/>
          <p14:tracePt t="49269" x="8482013" y="3160713"/>
          <p14:tracePt t="49285" x="8482013" y="3170238"/>
          <p14:tracePt t="49295" x="8482013" y="3181350"/>
          <p14:tracePt t="49301" x="8493125" y="3181350"/>
          <p14:tracePt t="49311" x="8493125" y="3190875"/>
          <p14:tracePt t="49342" x="8493125" y="3200400"/>
          <p14:tracePt t="49356" x="8493125" y="3211513"/>
          <p14:tracePt t="49372" x="8493125" y="3221038"/>
          <p14:tracePt t="49396" x="8493125" y="3232150"/>
          <p14:tracePt t="49411" x="8493125" y="3251200"/>
          <p14:tracePt t="49420" x="8502650" y="3251200"/>
          <p14:tracePt t="49428" x="8502650" y="3262313"/>
          <p14:tracePt t="49442" x="8502650" y="3271838"/>
          <p14:tracePt t="49458" x="8502650" y="3281363"/>
          <p14:tracePt t="49466" x="8502650" y="3292475"/>
          <p14:tracePt t="49481" x="8502650" y="3302000"/>
          <p14:tracePt t="49497" x="8502650" y="3313113"/>
          <p14:tracePt t="49519" x="8502650" y="3322638"/>
          <p14:tracePt t="49527" x="8502650" y="3332163"/>
          <p14:tracePt t="49544" x="8502650" y="3343275"/>
          <p14:tracePt t="49568" x="8502650" y="3352800"/>
          <p14:tracePt t="49584" x="8502650" y="3363913"/>
          <p14:tracePt t="49600" x="8513763" y="3373438"/>
          <p14:tracePt t="49631" x="8513763" y="3382963"/>
          <p14:tracePt t="49663" x="8513763" y="3394075"/>
          <p14:tracePt t="49686" x="8513763" y="3403600"/>
          <p14:tracePt t="49695" x="8513763" y="3413125"/>
          <p14:tracePt t="49702" x="8523288" y="3413125"/>
          <p14:tracePt t="49708" x="8523288" y="3424238"/>
          <p14:tracePt t="49749" x="8523288" y="3433763"/>
          <p14:tracePt t="49906" x="8523288" y="3444875"/>
          <p14:tracePt t="49929" x="8523288" y="3454400"/>
          <p14:tracePt t="49990" x="8523288" y="3463925"/>
          <p14:tracePt t="49999" x="8532813" y="3463925"/>
          <p14:tracePt t="50039" x="8532813" y="3475038"/>
          <p14:tracePt t="50069" x="8543925" y="3475038"/>
          <p14:tracePt t="50125" x="8543925" y="3484563"/>
          <p14:tracePt t="50133" x="8543925" y="3494088"/>
          <p14:tracePt t="50155" x="8543925" y="3505200"/>
          <p14:tracePt t="50179" x="8553450" y="3514725"/>
          <p14:tracePt t="50194" x="8553450" y="3525838"/>
          <p14:tracePt t="50202" x="8553450" y="3535363"/>
          <p14:tracePt t="50211" x="8564563" y="3535363"/>
          <p14:tracePt t="50218" x="8564563" y="3544888"/>
          <p14:tracePt t="50232" x="8564563" y="3556000"/>
          <p14:tracePt t="50239" x="8564563" y="3565525"/>
          <p14:tracePt t="50248" x="8564563" y="3576638"/>
          <p14:tracePt t="50256" x="8564563" y="3586163"/>
          <p14:tracePt t="50264" x="8564563" y="3595688"/>
          <p14:tracePt t="50272" x="8564563" y="3606800"/>
          <p14:tracePt t="50280" x="8574088" y="3606800"/>
          <p14:tracePt t="50288" x="8574088" y="3616325"/>
          <p14:tracePt t="50296" x="8583613" y="3616325"/>
          <p14:tracePt t="50304" x="8583613" y="3625850"/>
          <p14:tracePt t="50311" x="8583613" y="3636963"/>
          <p14:tracePt t="50328" x="8583613" y="3646488"/>
          <p14:tracePt t="50334" x="8594725" y="3646488"/>
          <p14:tracePt t="50342" x="8594725" y="3657600"/>
          <p14:tracePt t="50349" x="8594725" y="3667125"/>
          <p14:tracePt t="50358" x="8594725" y="3676650"/>
          <p14:tracePt t="50366" x="8594725" y="3697288"/>
          <p14:tracePt t="50374" x="8594725" y="3706813"/>
          <p14:tracePt t="50382" x="8594725" y="3717925"/>
          <p14:tracePt t="50390" x="8594725" y="3727450"/>
          <p14:tracePt t="50398" x="8594725" y="3738563"/>
          <p14:tracePt t="50404" x="8594725" y="3748088"/>
          <p14:tracePt t="50412" x="8594725" y="3757613"/>
          <p14:tracePt t="50419" x="8594725" y="3778250"/>
          <p14:tracePt t="50429" x="8594725" y="3798888"/>
          <p14:tracePt t="50445" x="8594725" y="3819525"/>
          <p14:tracePt t="50452" x="8594725" y="3829050"/>
          <p14:tracePt t="50462" x="8594725" y="3838575"/>
          <p14:tracePt t="50478" x="8594725" y="3849688"/>
          <p14:tracePt t="50492" x="8604250" y="3859213"/>
          <p14:tracePt t="50506" x="8604250" y="3870325"/>
          <p14:tracePt t="50514" x="8604250" y="3879850"/>
          <p14:tracePt t="50530" x="8604250" y="3889375"/>
          <p14:tracePt t="50546" x="8604250" y="3900488"/>
          <p14:tracePt t="50554" x="8604250" y="3910013"/>
          <p14:tracePt t="50562" x="8604250" y="3919538"/>
          <p14:tracePt t="50577" x="8604250" y="3930650"/>
          <p14:tracePt t="50592" x="8604250" y="3940175"/>
          <p14:tracePt t="50608" x="8604250" y="3951288"/>
          <p14:tracePt t="50615" x="8613775" y="3951288"/>
          <p14:tracePt t="50624" x="8613775" y="3960813"/>
          <p14:tracePt t="50639" x="8624888" y="3960813"/>
          <p14:tracePt t="50648" x="8634413" y="3970338"/>
          <p14:tracePt t="50661" x="8634413" y="3981450"/>
          <p14:tracePt t="50679" x="8634413" y="4002088"/>
          <p14:tracePt t="50686" x="8634413" y="4011613"/>
          <p14:tracePt t="50696" x="8624888" y="4021138"/>
          <p14:tracePt t="50702" x="8624888" y="4041775"/>
          <p14:tracePt t="50712" x="8613775" y="4051300"/>
          <p14:tracePt t="50729" x="8604250" y="4062413"/>
          <p14:tracePt t="50734" x="8604250" y="4071938"/>
          <p14:tracePt t="50750" x="8604250" y="4083050"/>
          <p14:tracePt t="50764" x="8604250" y="4092575"/>
          <p14:tracePt t="50779" x="8613775" y="4102100"/>
          <p14:tracePt t="50788" x="8613775" y="4113213"/>
          <p14:tracePt t="50795" x="8624888" y="4132263"/>
          <p14:tracePt t="50804" x="8634413" y="4152900"/>
          <p14:tracePt t="50812" x="8634413" y="4164013"/>
          <p14:tracePt t="50820" x="8645525" y="4183063"/>
          <p14:tracePt t="50834" x="8655050" y="4194175"/>
          <p14:tracePt t="50843" x="8655050" y="4203700"/>
          <p14:tracePt t="50859" x="8655050" y="4214813"/>
          <p14:tracePt t="50867" x="8655050" y="4224338"/>
          <p14:tracePt t="50882" x="8655050" y="4233863"/>
          <p14:tracePt t="50915" x="8655050" y="4244975"/>
          <p14:tracePt t="50930" x="8655050" y="4254500"/>
          <p14:tracePt t="50946" x="8655050" y="4264025"/>
          <p14:tracePt t="50962" x="8655050" y="4275138"/>
          <p14:tracePt t="50979" x="8655050" y="4284663"/>
          <p14:tracePt t="50985" x="8664575" y="4284663"/>
          <p14:tracePt t="50993" x="8664575" y="4295775"/>
          <p14:tracePt t="51009" x="8664575" y="4305300"/>
          <p14:tracePt t="51022" x="8664575" y="4314825"/>
          <p14:tracePt t="51038" x="8675688" y="4325938"/>
          <p14:tracePt t="51054" x="8675688" y="4335463"/>
          <p14:tracePt t="51062" x="8675688" y="4344988"/>
          <p14:tracePt t="51109" x="8675688" y="4356100"/>
          <p14:tracePt t="51131" x="8685213" y="4365625"/>
          <p14:tracePt t="51155" x="8685213" y="4376738"/>
          <p14:tracePt t="51171" x="8685213" y="4386263"/>
          <p14:tracePt t="51501" x="8696325" y="4395788"/>
          <p14:tracePt t="52384" x="8696325" y="4406900"/>
          <p14:tracePt t="52407" x="8696325" y="4416425"/>
          <p14:tracePt t="52445" x="8696325" y="4427538"/>
          <p14:tracePt t="52618" x="8696325" y="4437063"/>
          <p14:tracePt t="53141" x="8685213" y="4446588"/>
          <p14:tracePt t="53158" x="8675688" y="4457700"/>
          <p14:tracePt t="53165" x="8675688" y="4467225"/>
          <p14:tracePt t="53173" x="8664575" y="4467225"/>
          <p14:tracePt t="53190" x="8655050" y="4476750"/>
          <p14:tracePt t="53197" x="8645525" y="4476750"/>
          <p14:tracePt t="53205" x="8634413" y="4487863"/>
          <p14:tracePt t="53213" x="8624888" y="4497388"/>
          <p14:tracePt t="53221" x="8604250" y="4508500"/>
          <p14:tracePt t="53229" x="8574088" y="4527550"/>
          <p14:tracePt t="53236" x="8543925" y="4538663"/>
          <p14:tracePt t="53244" x="8523288" y="4548188"/>
          <p14:tracePt t="53251" x="8493125" y="4557713"/>
          <p14:tracePt t="53260" x="8462963" y="4557713"/>
          <p14:tracePt t="53267" x="8432800" y="4568825"/>
          <p14:tracePt t="53276" x="8391525" y="4589463"/>
          <p14:tracePt t="53283" x="8361363" y="4598988"/>
          <p14:tracePt t="53293" x="8320088" y="4619625"/>
          <p14:tracePt t="53299" x="8280400" y="4649788"/>
          <p14:tracePt t="53307" x="8218488" y="4679950"/>
          <p14:tracePt t="53314" x="8158163" y="4710113"/>
          <p14:tracePt t="53321" x="8097838" y="4740275"/>
          <p14:tracePt t="53330" x="8047038" y="4770438"/>
          <p14:tracePt t="53337" x="7986713" y="4802188"/>
          <p14:tracePt t="53346" x="7935913" y="4832350"/>
          <p14:tracePt t="53353" x="7874000" y="4852988"/>
          <p14:tracePt t="53362" x="7834313" y="4872038"/>
          <p14:tracePt t="53369" x="7793038" y="4902200"/>
          <p14:tracePt t="53377" x="7762875" y="4933950"/>
          <p14:tracePt t="53385" x="7732713" y="4953000"/>
          <p14:tracePt t="53394" x="7702550" y="4973638"/>
          <p14:tracePt t="53399" x="7681913" y="5003800"/>
          <p14:tracePt t="53407" x="7651750" y="5024438"/>
          <p14:tracePt t="53415" x="7631113" y="5045075"/>
          <p14:tracePt t="53423" x="7610475" y="5075238"/>
          <p14:tracePt t="53431" x="7591425" y="5084763"/>
          <p14:tracePt t="53439" x="7580313" y="5105400"/>
          <p14:tracePt t="53447" x="7559675" y="5126038"/>
          <p14:tracePt t="53455" x="7540625" y="5146675"/>
          <p14:tracePt t="53464" x="7519988" y="5165725"/>
          <p14:tracePt t="53471" x="7499350" y="5197475"/>
          <p14:tracePt t="53480" x="7478713" y="5216525"/>
          <p14:tracePt t="53487" x="7459663" y="5237163"/>
          <p14:tracePt t="53493" x="7429500" y="5267325"/>
          <p14:tracePt t="53501" x="7397750" y="5287963"/>
          <p14:tracePt t="53510" x="7367588" y="5308600"/>
          <p14:tracePt t="53517" x="7346950" y="5338763"/>
          <p14:tracePt t="53527" x="7337425" y="5359400"/>
          <p14:tracePt t="53533" x="7316788" y="5378450"/>
          <p14:tracePt t="53543" x="7307263" y="5410200"/>
          <p14:tracePt t="53549" x="7286625" y="5429250"/>
          <p14:tracePt t="53557" x="7277100" y="5449888"/>
          <p14:tracePt t="53565" x="7265988" y="5470525"/>
          <p14:tracePt t="53573" x="7256463" y="5491163"/>
          <p14:tracePt t="53579" x="7256463" y="5500688"/>
          <p14:tracePt t="53587" x="7246938" y="5510213"/>
          <p14:tracePt t="53596" x="7235825" y="5521325"/>
          <p14:tracePt t="53611" x="7226300" y="5530850"/>
          <p14:tracePt t="53629" x="7215188" y="5540375"/>
          <p14:tracePt t="53635" x="7205663" y="5551488"/>
          <p14:tracePt t="53651" x="7196138" y="5561013"/>
          <p14:tracePt t="53665" x="7196138" y="5572125"/>
          <p14:tracePt t="53681" x="7196138" y="5581650"/>
          <p14:tracePt t="53689" x="7196138" y="5591175"/>
          <p14:tracePt t="53705" x="7196138" y="5602288"/>
          <p14:tracePt t="53721" x="7205663" y="5611813"/>
          <p14:tracePt t="53730" x="7215188" y="5611813"/>
          <p14:tracePt t="53737" x="7215188" y="5622925"/>
          <p14:tracePt t="53743" x="7215188" y="5632450"/>
          <p14:tracePt t="53751" x="7226300" y="5632450"/>
          <p14:tracePt t="53760" x="7226300" y="5641975"/>
          <p14:tracePt t="53767" x="7235825" y="5641975"/>
          <p14:tracePt t="53783" x="7246938" y="5641975"/>
          <p14:tracePt t="53793" x="7246938" y="5653088"/>
          <p14:tracePt t="53800" x="7256463" y="5653088"/>
          <p14:tracePt t="53854" x="7265988" y="5653088"/>
          <p14:tracePt t="53862" x="7277100" y="5653088"/>
          <p14:tracePt t="53870" x="7286625" y="5653088"/>
          <p14:tracePt t="53887" x="7297738" y="5653088"/>
          <p14:tracePt t="53902" x="7307263" y="5653088"/>
          <p14:tracePt t="53911" x="7316788" y="5653088"/>
          <p14:tracePt t="53917" x="7327900" y="5653088"/>
          <p14:tracePt t="53926" x="7346950" y="5641975"/>
          <p14:tracePt t="53931" x="7358063" y="5632450"/>
          <p14:tracePt t="53939" x="7367588" y="5632450"/>
          <p14:tracePt t="53947" x="7378700" y="5622925"/>
          <p14:tracePt t="53963" x="7397750" y="5611813"/>
          <p14:tracePt t="53979" x="7408863" y="5602288"/>
          <p14:tracePt t="53995" x="7418388" y="5602288"/>
          <p14:tracePt t="54026" x="7429500" y="5602288"/>
          <p14:tracePt t="54034" x="7439025" y="5602288"/>
          <p14:tracePt t="54050" x="7448550" y="5602288"/>
          <p14:tracePt t="54067" x="7459663" y="5602288"/>
          <p14:tracePt t="54082" x="7469188" y="5602288"/>
          <p14:tracePt t="54090" x="7478713" y="5591175"/>
          <p14:tracePt t="54104" x="7489825" y="5591175"/>
          <p14:tracePt t="54120" x="7499350" y="5591175"/>
          <p14:tracePt t="54136" x="7510463" y="5591175"/>
          <p14:tracePt t="54145" x="7519988" y="5591175"/>
          <p14:tracePt t="54152" x="7540625" y="5591175"/>
          <p14:tracePt t="54162" x="7550150" y="5591175"/>
          <p14:tracePt t="54168" x="7570788" y="5591175"/>
          <p14:tracePt t="54179" x="7580313" y="5591175"/>
          <p14:tracePt t="54184" x="7600950" y="5602288"/>
          <p14:tracePt t="54190" x="7621588" y="5602288"/>
          <p14:tracePt t="54199" x="7631113" y="5602288"/>
          <p14:tracePt t="54206" x="7642225" y="5602288"/>
          <p14:tracePt t="54215" x="7651750" y="5602288"/>
          <p14:tracePt t="54222" x="7661275" y="5602288"/>
          <p14:tracePt t="54231" x="7661275" y="5611813"/>
          <p14:tracePt t="54238" x="7672388" y="5611813"/>
          <p14:tracePt t="54254" x="7681913" y="5611813"/>
          <p14:tracePt t="54262" x="7702550" y="5611813"/>
          <p14:tracePt t="54268" x="7712075" y="5622925"/>
          <p14:tracePt t="54278" x="7732713" y="5622925"/>
          <p14:tracePt t="54284" x="7753350" y="5622925"/>
          <p14:tracePt t="54294" x="7783513" y="5622925"/>
          <p14:tracePt t="54300" x="7813675" y="5632450"/>
          <p14:tracePt t="54309" x="7834313" y="5632450"/>
          <p14:tracePt t="54316" x="7834313" y="5641975"/>
          <p14:tracePt t="54324" x="7843838" y="5641975"/>
          <p14:tracePt t="54386" x="7843838" y="5653088"/>
          <p14:tracePt t="54394" x="7854950" y="5653088"/>
          <p14:tracePt t="54418" x="7864475" y="5662613"/>
          <p14:tracePt t="54434" x="7874000" y="5662613"/>
          <p14:tracePt t="54444" x="7885113" y="5662613"/>
          <p14:tracePt t="54450" x="7885113" y="5672138"/>
          <p14:tracePt t="54456" x="7905750" y="5672138"/>
          <p14:tracePt t="54464" x="7915275" y="5683250"/>
          <p14:tracePt t="54472" x="7924800" y="5683250"/>
          <p14:tracePt t="54488" x="7935913" y="5683250"/>
          <p14:tracePt t="54504" x="7945438" y="5683250"/>
          <p14:tracePt t="54520" x="7954963" y="5683250"/>
          <p14:tracePt t="54528" x="7966075" y="5683250"/>
          <p14:tracePt t="54546" x="7975600" y="5683250"/>
          <p14:tracePt t="54559" x="7986713" y="5683250"/>
          <p14:tracePt t="54566" x="7996238" y="5683250"/>
          <p14:tracePt t="54575" x="8005763" y="5683250"/>
          <p14:tracePt t="54582" x="8037513" y="5672138"/>
          <p14:tracePt t="54590" x="8056563" y="5672138"/>
          <p14:tracePt t="54598" x="8077200" y="5672138"/>
          <p14:tracePt t="54606" x="8097838" y="5672138"/>
          <p14:tracePt t="54614" x="8118475" y="5672138"/>
          <p14:tracePt t="54622" x="8137525" y="5672138"/>
          <p14:tracePt t="54628" x="8158163" y="5672138"/>
          <p14:tracePt t="54636" x="8188325" y="5672138"/>
          <p14:tracePt t="54645" x="8208963" y="5662613"/>
          <p14:tracePt t="54652" x="8229600" y="5653088"/>
          <p14:tracePt t="54662" x="8250238" y="5653088"/>
          <p14:tracePt t="54668" x="8269288" y="5641975"/>
          <p14:tracePt t="54678" x="8280400" y="5641975"/>
          <p14:tracePt t="54685" x="8301038" y="5641975"/>
          <p14:tracePt t="54695" x="8310563" y="5632450"/>
          <p14:tracePt t="54701" x="8331200" y="5632450"/>
          <p14:tracePt t="54714" x="8340725" y="5632450"/>
          <p14:tracePt t="54738" x="8350250" y="5632450"/>
          <p14:tracePt t="54763" x="8361363" y="5632450"/>
          <p14:tracePt t="54770" x="8370888" y="5632450"/>
          <p14:tracePt t="54786" x="8382000" y="5632450"/>
          <p14:tracePt t="54795" x="8391525" y="5632450"/>
          <p14:tracePt t="54800" x="8401050" y="5632450"/>
          <p14:tracePt t="54808" x="8412163" y="5632450"/>
          <p14:tracePt t="54815" x="8432800" y="5632450"/>
          <p14:tracePt t="54823" x="8442325" y="5632450"/>
          <p14:tracePt t="54831" x="8451850" y="5632450"/>
          <p14:tracePt t="54847" x="8462963" y="5632450"/>
          <p14:tracePt t="54855" x="8472488" y="5632450"/>
          <p14:tracePt t="54863" x="8482013" y="5632450"/>
          <p14:tracePt t="54879" x="8493125" y="5632450"/>
          <p14:tracePt t="54885" x="8523288" y="5632450"/>
          <p14:tracePt t="54893" x="8543925" y="5632450"/>
          <p14:tracePt t="54914" x="8594725" y="5653088"/>
          <p14:tracePt t="54918" x="8624888" y="5653088"/>
          <p14:tracePt t="54928" x="8675688" y="5653088"/>
          <p14:tracePt t="54934" x="8726488" y="5653088"/>
          <p14:tracePt t="54944" x="8786813" y="5653088"/>
          <p14:tracePt t="54949" x="8837613" y="5653088"/>
          <p14:tracePt t="54961" x="8897938" y="5653088"/>
          <p14:tracePt t="54966" x="8928100" y="5653088"/>
          <p14:tracePt t="54974" x="8948738" y="5653088"/>
          <p14:tracePt t="54980" x="8969375" y="5653088"/>
          <p14:tracePt t="54988" x="8978900" y="5653088"/>
          <p14:tracePt t="54996" x="8999538" y="5653088"/>
          <p14:tracePt t="55012" x="9009063" y="5653088"/>
          <p14:tracePt t="55020" x="9029700" y="5662613"/>
          <p14:tracePt t="55029" x="9040813" y="5662613"/>
          <p14:tracePt t="55036" x="9059863" y="5662613"/>
          <p14:tracePt t="55044" x="9070975" y="5662613"/>
          <p14:tracePt t="55052" x="9090025" y="5662613"/>
          <p14:tracePt t="55061" x="9110663" y="5662613"/>
          <p14:tracePt t="55066" x="9140825" y="5662613"/>
          <p14:tracePt t="55074" x="9172575" y="5662613"/>
          <p14:tracePt t="55082" x="9202738" y="5662613"/>
          <p14:tracePt t="55090" x="9253538" y="5662613"/>
          <p14:tracePt t="55098" x="9323388" y="5662613"/>
          <p14:tracePt t="55106" x="9374188" y="5662613"/>
          <p14:tracePt t="55114" x="9436100" y="5662613"/>
          <p14:tracePt t="55122" x="9475788" y="5662613"/>
          <p14:tracePt t="55130" x="9505950" y="5672138"/>
          <p14:tracePt t="55138" x="9526588" y="5672138"/>
          <p14:tracePt t="55143" x="9547225" y="5683250"/>
          <p14:tracePt t="55232" x="9556750" y="5692775"/>
          <p14:tracePt t="55239" x="9567863" y="5703888"/>
          <p14:tracePt t="55248" x="9586913" y="5703888"/>
          <p14:tracePt t="55254" x="9607550" y="5703888"/>
          <p14:tracePt t="55262" x="9628188" y="5703888"/>
          <p14:tracePt t="55270" x="9658350" y="5703888"/>
          <p14:tracePt t="55279" x="9688513" y="5713413"/>
          <p14:tracePt t="55286" x="9718675" y="5713413"/>
          <p14:tracePt t="55296" x="9748838" y="5713413"/>
          <p14:tracePt t="55302" x="9780588" y="5713413"/>
          <p14:tracePt t="55312" x="9810750" y="5713413"/>
          <p14:tracePt t="55318" x="9850438" y="5713413"/>
          <p14:tracePt t="55325" x="9880600" y="5713413"/>
          <p14:tracePt t="55333" x="9921875" y="5713413"/>
          <p14:tracePt t="55342" x="9952038" y="5703888"/>
          <p14:tracePt t="55350" x="9982200" y="5703888"/>
          <p14:tracePt t="55356" x="10012363" y="5703888"/>
          <p14:tracePt t="55365" x="10044113" y="5692775"/>
          <p14:tracePt t="55373" x="10074275" y="5683250"/>
          <p14:tracePt t="55380" x="10104438" y="5683250"/>
          <p14:tracePt t="55388" x="10134600" y="5683250"/>
          <p14:tracePt t="55396" x="10164763" y="5683250"/>
          <p14:tracePt t="55403" x="10194925" y="5692775"/>
          <p14:tracePt t="55411" x="10225088" y="5703888"/>
          <p14:tracePt t="55418" x="10275888" y="5703888"/>
          <p14:tracePt t="55426" x="10307638" y="5703888"/>
          <p14:tracePt t="55434" x="10337800" y="5713413"/>
          <p14:tracePt t="55443" x="10356850" y="5713413"/>
          <p14:tracePt t="55450" x="10377488" y="5713413"/>
          <p14:tracePt t="55460" x="10398125" y="5722938"/>
          <p14:tracePt t="55466" x="10418763" y="5722938"/>
          <p14:tracePt t="55474" x="10439400" y="5734050"/>
          <p14:tracePt t="55482" x="10448925" y="5734050"/>
          <p14:tracePt t="55489" x="10469563" y="5743575"/>
          <p14:tracePt t="55498" x="10499725" y="5753100"/>
          <p14:tracePt t="55504" x="10520363" y="5764213"/>
          <p14:tracePt t="55512" x="10529888" y="5764213"/>
          <p14:tracePt t="55519" x="10539413" y="5764213"/>
          <p14:tracePt t="55528" x="10550525" y="5764213"/>
          <p14:tracePt t="55536" x="10550525" y="5773738"/>
          <p14:tracePt t="55544" x="10560050" y="5773738"/>
          <p14:tracePt t="55552" x="10571163" y="5773738"/>
          <p14:tracePt t="55560" x="10580688" y="5773738"/>
          <p14:tracePt t="55577" x="10590213" y="5773738"/>
          <p14:tracePt t="55582" x="10601325" y="5773738"/>
          <p14:tracePt t="55590" x="10620375" y="5773738"/>
          <p14:tracePt t="55606" x="10631488" y="5773738"/>
          <p14:tracePt t="55614" x="10641013" y="5773738"/>
          <p14:tracePt t="55630" x="10652125" y="5773738"/>
          <p14:tracePt t="55638" x="10661650" y="5773738"/>
          <p14:tracePt t="55654" x="10671175" y="5773738"/>
          <p14:tracePt t="55668" x="10682288" y="5773738"/>
          <p14:tracePt t="55677" x="10691813" y="5773738"/>
          <p14:tracePt t="55683" x="10702925" y="5773738"/>
          <p14:tracePt t="55693" x="10712450" y="5773738"/>
          <p14:tracePt t="55700" x="10721975" y="5773738"/>
          <p14:tracePt t="55710" x="10733088" y="5773738"/>
          <p14:tracePt t="55716" x="10752138" y="5773738"/>
          <p14:tracePt t="55724" x="10763250" y="5773738"/>
          <p14:tracePt t="55732" x="10772775" y="5773738"/>
          <p14:tracePt t="55740" x="10793413" y="5764213"/>
          <p14:tracePt t="55748" x="10802938" y="5764213"/>
          <p14:tracePt t="55756" x="10814050" y="5753100"/>
          <p14:tracePt t="55764" x="10834688" y="5753100"/>
          <p14:tracePt t="55769" x="10853738" y="5743575"/>
          <p14:tracePt t="55778" x="10864850" y="5743575"/>
          <p14:tracePt t="55786" x="10874375" y="5743575"/>
          <p14:tracePt t="55793" x="10874375" y="5734050"/>
          <p14:tracePt t="55802" x="10883900" y="5734050"/>
          <p14:tracePt t="55818" x="10895013" y="5734050"/>
          <p14:tracePt t="55850" x="10904538" y="5734050"/>
          <p14:tracePt t="55855" x="10915650" y="5734050"/>
          <p14:tracePt t="55872" x="10925175" y="5734050"/>
          <p14:tracePt t="55880" x="10934700" y="5734050"/>
          <p14:tracePt t="55888" x="10945813" y="5734050"/>
          <p14:tracePt t="55896" x="10966450" y="5734050"/>
          <p14:tracePt t="55912" x="10975975" y="5734050"/>
          <p14:tracePt t="55919" x="10985500" y="5734050"/>
          <p14:tracePt t="55928" x="10996613" y="5734050"/>
          <p14:tracePt t="55943" x="11006138" y="5734050"/>
          <p14:tracePt t="55950" x="11015663" y="5734050"/>
          <p14:tracePt t="55966" x="11036300" y="5734050"/>
          <p14:tracePt t="55982" x="11047413" y="5734050"/>
          <p14:tracePt t="55998" x="11056938" y="5734050"/>
          <p14:tracePt t="56014" x="11066463" y="5734050"/>
          <p14:tracePt t="56108" x="11077575" y="5734050"/>
          <p14:tracePt t="56114" x="11087100" y="5743575"/>
          <p14:tracePt t="57016" x="11087100" y="5753100"/>
          <p14:tracePt t="57023" x="11098213" y="5753100"/>
          <p14:tracePt t="57078" x="11107738" y="5773738"/>
          <p14:tracePt t="57086" x="11107738" y="5794375"/>
          <p14:tracePt t="57093" x="11117263" y="5815013"/>
          <p14:tracePt t="57100" x="11128375" y="5835650"/>
          <p14:tracePt t="57111" x="11137900" y="5854700"/>
          <p14:tracePt t="57116" x="11158538" y="5875338"/>
          <p14:tracePt t="57124" x="11168063" y="5905500"/>
          <p14:tracePt t="57131" x="11179175" y="5905500"/>
          <p14:tracePt t="57139" x="11179175" y="5916613"/>
          <p14:tracePt t="57147" x="11188700" y="5916613"/>
          <p14:tracePt t="57358" x="11188700" y="5905500"/>
          <p14:tracePt t="57375" x="11188700" y="5895975"/>
          <p14:tracePt t="57391" x="11188700" y="5884863"/>
          <p14:tracePt t="59972" x="11179175" y="5884863"/>
          <p14:tracePt t="60012" x="11168063" y="5884863"/>
          <p14:tracePt t="60020" x="11147425" y="5895975"/>
          <p14:tracePt t="60025" x="11128375" y="5895975"/>
          <p14:tracePt t="60033" x="11117263" y="5895975"/>
          <p14:tracePt t="60040" x="11107738" y="5905500"/>
          <p14:tracePt t="60057" x="11098213" y="5905500"/>
          <p14:tracePt t="60074" x="11087100" y="5905500"/>
          <p14:tracePt t="60105" x="11077575" y="5905500"/>
          <p14:tracePt t="60128" x="11066463" y="5905500"/>
          <p14:tracePt t="60143" x="11047413" y="5905500"/>
          <p14:tracePt t="60159" x="11036300" y="5905500"/>
          <p14:tracePt t="60175" x="11026775" y="5905500"/>
          <p14:tracePt t="60183" x="11015663" y="5905500"/>
          <p14:tracePt t="60191" x="11006138" y="5905500"/>
          <p14:tracePt t="60205" x="10996613" y="5905500"/>
          <p14:tracePt t="60213" x="10996613" y="5916613"/>
          <p14:tracePt t="60229" x="10985500" y="5916613"/>
          <p14:tracePt t="60277" x="10975975" y="5916613"/>
          <p14:tracePt t="60291" x="10966450" y="5916613"/>
          <p14:tracePt t="60306" x="10955338" y="5916613"/>
          <p14:tracePt t="60323" x="10945813" y="5916613"/>
          <p14:tracePt t="60331" x="10934700" y="5916613"/>
          <p14:tracePt t="60347" x="10925175" y="5916613"/>
          <p14:tracePt t="60363" x="10915650" y="5916613"/>
          <p14:tracePt t="60371" x="10915650" y="5905500"/>
          <p14:tracePt t="60377" x="10904538" y="5905500"/>
          <p14:tracePt t="60385" x="10895013" y="5905500"/>
          <p14:tracePt t="60527" x="10883900" y="5905500"/>
          <p14:tracePt t="60535" x="10874375" y="5905500"/>
          <p14:tracePt t="60543" x="10853738" y="5895975"/>
          <p14:tracePt t="60551" x="10834688" y="5895975"/>
          <p14:tracePt t="60556" x="10814050" y="5884863"/>
          <p14:tracePt t="60565" x="10783888" y="5884863"/>
          <p14:tracePt t="60573" x="10763250" y="5875338"/>
          <p14:tracePt t="60589" x="10742613" y="5875338"/>
          <p14:tracePt t="60597" x="10742613" y="5865813"/>
          <p14:tracePt t="60605" x="10733088" y="5865813"/>
          <p14:tracePt t="60621" x="10721975" y="5865813"/>
          <p14:tracePt t="60643" x="10712450" y="5865813"/>
          <p14:tracePt t="60651" x="10702925" y="5865813"/>
          <p14:tracePt t="60660" x="10691813" y="5854700"/>
          <p14:tracePt t="60675" x="10671175" y="5845175"/>
          <p14:tracePt t="60683" x="10661650" y="5845175"/>
          <p14:tracePt t="60691" x="10652125" y="5845175"/>
          <p14:tracePt t="60699" x="10631488" y="5845175"/>
          <p14:tracePt t="60707" x="10620375" y="5835650"/>
          <p14:tracePt t="60715" x="10610850" y="5835650"/>
          <p14:tracePt t="60723" x="10601325" y="5835650"/>
          <p14:tracePt t="60729" x="10590213" y="5824538"/>
          <p14:tracePt t="60737" x="10580688" y="5824538"/>
          <p14:tracePt t="60753" x="10571163" y="5824538"/>
          <p14:tracePt t="60832" x="10560050" y="5824538"/>
          <p14:tracePt t="60864" x="10550525" y="5824538"/>
          <p14:tracePt t="60896" x="10539413" y="5824538"/>
          <p14:tracePt t="60973" x="10529888" y="5824538"/>
          <p14:tracePt t="61098" x="10520363" y="5824538"/>
          <p14:tracePt t="61130" x="10509250" y="5815013"/>
          <p14:tracePt t="61138" x="10488613" y="5803900"/>
          <p14:tracePt t="61146" x="10469563" y="5803900"/>
          <p14:tracePt t="61154" x="10439400" y="5794375"/>
          <p14:tracePt t="61162" x="10418763" y="5784850"/>
          <p14:tracePt t="61169" x="10407650" y="5784850"/>
          <p14:tracePt t="61176" x="10388600" y="5784850"/>
          <p14:tracePt t="61183" x="10388600" y="5773738"/>
          <p14:tracePt t="61191" x="10377488" y="5773738"/>
          <p14:tracePt t="61207" x="10367963" y="5773738"/>
          <p14:tracePt t="61223" x="10347325" y="5773738"/>
          <p14:tracePt t="61231" x="10317163" y="5773738"/>
          <p14:tracePt t="61240" x="10287000" y="5784850"/>
          <p14:tracePt t="61247" x="10236200" y="5784850"/>
          <p14:tracePt t="61255" x="10194925" y="5784850"/>
          <p14:tracePt t="61261" x="10144125" y="5794375"/>
          <p14:tracePt t="61269" x="10083800" y="5794375"/>
          <p14:tracePt t="61277" x="10044113" y="5803900"/>
          <p14:tracePt t="61285" x="10012363" y="5815013"/>
          <p14:tracePt t="61293" x="9982200" y="5815013"/>
          <p14:tracePt t="61301" x="9952038" y="5824538"/>
          <p14:tracePt t="61310" x="9942513" y="5824538"/>
          <p14:tracePt t="61317" x="9931400" y="5824538"/>
          <p14:tracePt t="61333" x="9921875" y="5824538"/>
          <p14:tracePt t="61379" x="9912350" y="5824538"/>
          <p14:tracePt t="61395" x="9891713" y="5835650"/>
          <p14:tracePt t="61403" x="9861550" y="5835650"/>
          <p14:tracePt t="61411" x="9840913" y="5835650"/>
          <p14:tracePt t="61419" x="9810750" y="5835650"/>
          <p14:tracePt t="61427" x="9790113" y="5835650"/>
          <p14:tracePt t="61435" x="9769475" y="5835650"/>
          <p14:tracePt t="61441" x="9748838" y="5835650"/>
          <p14:tracePt t="61456" x="9739313" y="5835650"/>
          <p14:tracePt t="61536" x="9729788" y="5835650"/>
          <p14:tracePt t="61552" x="9718675" y="5824538"/>
          <p14:tracePt t="61560" x="9699625" y="5824538"/>
          <p14:tracePt t="61568" x="9667875" y="5824538"/>
          <p14:tracePt t="61576" x="9637713" y="5824538"/>
          <p14:tracePt t="61584" x="9617075" y="5815013"/>
          <p14:tracePt t="61593" x="9617075" y="5803900"/>
          <p14:tracePt t="61600" x="9607550" y="5803900"/>
          <p14:tracePt t="61614" x="9607550" y="5794375"/>
          <p14:tracePt t="61764" x="9598025" y="5794375"/>
          <p14:tracePt t="61780" x="9586913" y="5794375"/>
          <p14:tracePt t="61789" x="9586913" y="5784850"/>
          <p14:tracePt t="61794" x="9577388" y="5784850"/>
          <p14:tracePt t="61803" x="9577388" y="5773738"/>
          <p14:tracePt t="61818" x="9567863" y="5773738"/>
          <p14:tracePt t="61826" x="9567863" y="5764213"/>
          <p14:tracePt t="61834" x="9556750" y="5764213"/>
          <p14:tracePt t="61844" x="9547225" y="5753100"/>
          <p14:tracePt t="61851" x="9526588" y="5753100"/>
          <p14:tracePt t="61860" x="9517063" y="5753100"/>
          <p14:tracePt t="61867" x="9496425" y="5743575"/>
          <p14:tracePt t="61877" x="9475788" y="5734050"/>
          <p14:tracePt t="61881" x="9455150" y="5722938"/>
          <p14:tracePt t="61889" x="9424988" y="5722938"/>
          <p14:tracePt t="61898" x="9415463" y="5722938"/>
          <p14:tracePt t="61913" x="9394825" y="5722938"/>
          <p14:tracePt t="61928" x="9385300" y="5722938"/>
          <p14:tracePt t="61952" x="9374188" y="5722938"/>
          <p14:tracePt t="61961" x="9364663" y="5722938"/>
          <p14:tracePt t="61966" x="9353550" y="5722938"/>
          <p14:tracePt t="61977" x="9344025" y="5722938"/>
          <p14:tracePt t="61983" x="9323388" y="5722938"/>
          <p14:tracePt t="61993" x="9304338" y="5722938"/>
          <p14:tracePt t="61998" x="9272588" y="5713413"/>
          <p14:tracePt t="62007" x="9253538" y="5713413"/>
          <p14:tracePt t="62014" x="9232900" y="5703888"/>
          <p14:tracePt t="62023" x="9212263" y="5703888"/>
          <p14:tracePt t="62031" x="9202738" y="5703888"/>
          <p14:tracePt t="62038" x="9191625" y="5703888"/>
          <p14:tracePt t="62061" x="9182100" y="5703888"/>
          <p14:tracePt t="62076" x="9172575" y="5703888"/>
          <p14:tracePt t="62100" x="9161463" y="5703888"/>
          <p14:tracePt t="62116" x="9151938" y="5703888"/>
          <p14:tracePt t="62126" x="9140825" y="5713413"/>
          <p14:tracePt t="62132" x="9131300" y="5713413"/>
          <p14:tracePt t="62147" x="9121775" y="5713413"/>
          <p14:tracePt t="62154" x="9101138" y="5713413"/>
          <p14:tracePt t="62164" x="9080500" y="5713413"/>
          <p14:tracePt t="62179" x="9070975" y="5713413"/>
          <p14:tracePt t="62186" x="9059863" y="5713413"/>
          <p14:tracePt t="62313" x="9050338" y="5703888"/>
          <p14:tracePt t="62320" x="9020175" y="5692775"/>
          <p14:tracePt t="62327" x="8990013" y="5692775"/>
          <p14:tracePt t="62335" x="8969375" y="5683250"/>
          <p14:tracePt t="62344" x="8948738" y="5672138"/>
          <p14:tracePt t="62351" x="8939213" y="5672138"/>
          <p14:tracePt t="62360" x="8928100" y="5672138"/>
          <p14:tracePt t="62366" x="8918575" y="5672138"/>
          <p14:tracePt t="62375" x="8918575" y="5662613"/>
          <p14:tracePt t="62390" x="8909050" y="5662613"/>
          <p14:tracePt t="62411" x="8897938" y="5662613"/>
          <p14:tracePt t="62427" x="8877300" y="5662613"/>
          <p14:tracePt t="62444" x="8867775" y="5662613"/>
          <p14:tracePt t="62451" x="8847138" y="5662613"/>
          <p14:tracePt t="62467" x="8837613" y="5662613"/>
          <p14:tracePt t="62765" x="8816975" y="5672138"/>
          <p14:tracePt t="62771" x="8796338" y="5672138"/>
          <p14:tracePt t="62779" x="8786813" y="5683250"/>
          <p14:tracePt t="62787" x="8777288" y="5683250"/>
          <p14:tracePt t="62795" x="8766175" y="5692775"/>
          <p14:tracePt t="62803" x="8756650" y="5692775"/>
          <p14:tracePt t="62812" x="8745538" y="5692775"/>
          <p14:tracePt t="62819" x="8736013" y="5703888"/>
          <p14:tracePt t="62828" x="8715375" y="5713413"/>
          <p14:tracePt t="62835" x="8685213" y="5722938"/>
          <p14:tracePt t="62844" x="8664575" y="5722938"/>
          <p14:tracePt t="62849" x="8645525" y="5734050"/>
          <p14:tracePt t="62857" x="8613775" y="5743575"/>
          <p14:tracePt t="62865" x="8583613" y="5753100"/>
          <p14:tracePt t="62874" x="8553450" y="5753100"/>
          <p14:tracePt t="62881" x="8523288" y="5753100"/>
          <p14:tracePt t="62890" x="8493125" y="5753100"/>
          <p14:tracePt t="62898" x="8472488" y="5753100"/>
          <p14:tracePt t="62908" x="8451850" y="5753100"/>
          <p14:tracePt t="62913" x="8432800" y="5753100"/>
          <p14:tracePt t="62930" x="8421688" y="5753100"/>
          <p14:tracePt t="62951" x="8412163" y="5753100"/>
          <p14:tracePt t="62968" x="8401050" y="5764213"/>
          <p14:tracePt t="62983" x="8391525" y="5764213"/>
          <p14:tracePt t="63000" x="8382000" y="5764213"/>
          <p14:tracePt t="63008" x="8361363" y="5764213"/>
          <p14:tracePt t="63016" x="8350250" y="5764213"/>
          <p14:tracePt t="63022" x="8331200" y="5764213"/>
          <p14:tracePt t="63030" x="8320088" y="5764213"/>
          <p14:tracePt t="63038" x="8301038" y="5764213"/>
          <p14:tracePt t="63054" x="8289925" y="5764213"/>
          <p14:tracePt t="63102" x="8280400" y="5773738"/>
          <p14:tracePt t="63110" x="8269288" y="5773738"/>
          <p14:tracePt t="63242" x="8259763" y="5773738"/>
          <p14:tracePt t="63908" x="8250238" y="5773738"/>
          <p14:tracePt t="63914" x="8229600" y="5773738"/>
          <p14:tracePt t="63922" x="8229600" y="5764213"/>
          <p14:tracePt t="63942" x="8208963" y="5753100"/>
          <p14:tracePt t="63947" x="8199438" y="5743575"/>
          <p14:tracePt t="63962" x="8188325" y="5734050"/>
          <p14:tracePt t="63969" x="8178800" y="5722938"/>
          <p14:tracePt t="63978" x="8178800" y="5713413"/>
          <p14:tracePt t="63985" x="8169275" y="5713413"/>
          <p14:tracePt t="63994" x="8169275" y="5703888"/>
          <p14:tracePt t="63999" x="8158163" y="5703888"/>
          <p14:tracePt t="64007" x="8158163" y="5692775"/>
          <p14:tracePt t="64015" x="8148638" y="5692775"/>
          <p14:tracePt t="64024" x="8137525" y="5692775"/>
          <p14:tracePt t="64031" x="8137525" y="5683250"/>
          <p14:tracePt t="64040" x="8128000" y="5683250"/>
          <p14:tracePt t="64057" x="8118475" y="5683250"/>
          <p14:tracePt t="64063" x="8107363" y="5683250"/>
          <p14:tracePt t="64071" x="8086725" y="5683250"/>
          <p14:tracePt t="64079" x="8077200" y="5683250"/>
          <p14:tracePt t="64088" x="8056563" y="5683250"/>
          <p14:tracePt t="64101" x="8037513" y="5683250"/>
          <p14:tracePt t="64110" x="8026400" y="5683250"/>
          <p14:tracePt t="64118" x="8026400" y="5672138"/>
          <p14:tracePt t="64126" x="8016875" y="5672138"/>
          <p14:tracePt t="64142" x="8005763" y="5672138"/>
          <p14:tracePt t="64179" x="7996238" y="5672138"/>
          <p14:tracePt t="64195" x="7986713" y="5672138"/>
          <p14:tracePt t="64219" x="7975600" y="5672138"/>
          <p14:tracePt t="64235" x="7966075" y="5672138"/>
          <p14:tracePt t="64244" x="7954963" y="5683250"/>
          <p14:tracePt t="64265" x="7945438" y="5683250"/>
          <p14:tracePt t="64281" x="7935913" y="5683250"/>
          <p14:tracePt t="64289" x="7935913" y="5692775"/>
          <p14:tracePt t="64305" x="7924800" y="5692775"/>
          <p14:tracePt t="64441" x="7935913" y="5703888"/>
          <p14:tracePt t="64447" x="7954963" y="5703888"/>
          <p14:tracePt t="64454" x="7975600" y="5703888"/>
          <p14:tracePt t="64463" x="7996238" y="5703888"/>
          <p14:tracePt t="64471" x="8026400" y="5703888"/>
          <p14:tracePt t="64479" x="8047038" y="5703888"/>
          <p14:tracePt t="64486" x="8067675" y="5703888"/>
          <p14:tracePt t="64495" x="8086725" y="5703888"/>
          <p14:tracePt t="64501" x="8097838" y="5703888"/>
          <p14:tracePt t="64510" x="8118475" y="5703888"/>
          <p14:tracePt t="64517" x="8128000" y="5703888"/>
          <p14:tracePt t="64525" x="8137525" y="5703888"/>
          <p14:tracePt t="64531" x="8148638" y="5703888"/>
          <p14:tracePt t="64539" x="8158163" y="5703888"/>
          <p14:tracePt t="64547" x="8158163" y="5692775"/>
          <p14:tracePt t="64556" x="8169275" y="5692775"/>
          <p14:tracePt t="64563" x="8178800" y="5692775"/>
          <p14:tracePt t="64579" x="8188325" y="5692775"/>
          <p14:tracePt t="64595" x="8199438" y="5692775"/>
          <p14:tracePt t="64611" x="8218488" y="5692775"/>
          <p14:tracePt t="64617" x="8229600" y="5692775"/>
          <p14:tracePt t="64625" x="8239125" y="5692775"/>
          <p14:tracePt t="64633" x="8250238" y="5692775"/>
          <p14:tracePt t="64641" x="8269288" y="5692775"/>
          <p14:tracePt t="64649" x="8280400" y="5692775"/>
          <p14:tracePt t="64657" x="8301038" y="5692775"/>
          <p14:tracePt t="64665" x="8320088" y="5692775"/>
          <p14:tracePt t="64673" x="8331200" y="5692775"/>
          <p14:tracePt t="64681" x="8350250" y="5692775"/>
          <p14:tracePt t="64689" x="8370888" y="5683250"/>
          <p14:tracePt t="64697" x="8391525" y="5683250"/>
          <p14:tracePt t="64706" x="8412163" y="5683250"/>
          <p14:tracePt t="64711" x="8432800" y="5683250"/>
          <p14:tracePt t="64719" x="8462963" y="5683250"/>
          <p14:tracePt t="64735" x="8472488" y="5683250"/>
          <p14:tracePt t="64743" x="8482013" y="5683250"/>
          <p14:tracePt t="64751" x="8493125" y="5683250"/>
          <p14:tracePt t="64792" x="8502650" y="5683250"/>
          <p14:tracePt t="64806" x="8513763" y="5692775"/>
          <p14:tracePt t="64821" x="8532813" y="5692775"/>
          <p14:tracePt t="64829" x="8553450" y="5692775"/>
          <p14:tracePt t="64838" x="8583613" y="5692775"/>
          <p14:tracePt t="64845" x="8613775" y="5692775"/>
          <p14:tracePt t="64853" x="8645525" y="5692775"/>
          <p14:tracePt t="64861" x="8675688" y="5683250"/>
          <p14:tracePt t="64869" x="8705850" y="5683250"/>
          <p14:tracePt t="64877" x="8736013" y="5672138"/>
          <p14:tracePt t="64885" x="8756650" y="5662613"/>
          <p14:tracePt t="64893" x="8786813" y="5653088"/>
          <p14:tracePt t="64909" x="8826500" y="5653088"/>
          <p14:tracePt t="64915" x="8847138" y="5653088"/>
          <p14:tracePt t="64931" x="8858250" y="5653088"/>
          <p14:tracePt t="64940" x="8867775" y="5653088"/>
          <p14:tracePt t="64957" x="8877300" y="5653088"/>
          <p14:tracePt t="64972" x="8888413" y="5653088"/>
          <p14:tracePt t="64985" x="8897938" y="5653088"/>
          <p14:tracePt t="64994" x="8909050" y="5653088"/>
          <p14:tracePt t="65001" x="8918575" y="5653088"/>
          <p14:tracePt t="65010" x="8948738" y="5641975"/>
          <p14:tracePt t="65017" x="8978900" y="5641975"/>
          <p14:tracePt t="65026" x="9009063" y="5641975"/>
          <p14:tracePt t="65033" x="9040813" y="5641975"/>
          <p14:tracePt t="65042" x="9070975" y="5641975"/>
          <p14:tracePt t="65049" x="9101138" y="5641975"/>
          <p14:tracePt t="65058" x="9131300" y="5641975"/>
          <p14:tracePt t="65063" x="9151938" y="5641975"/>
          <p14:tracePt t="65072" x="9172575" y="5653088"/>
          <p14:tracePt t="65079" x="9191625" y="5662613"/>
          <p14:tracePt t="65088" x="9212263" y="5672138"/>
          <p14:tracePt t="65095" x="9221788" y="5672138"/>
          <p14:tracePt t="65103" x="9232900" y="5672138"/>
          <p14:tracePt t="65119" x="9242425" y="5672138"/>
          <p14:tracePt t="65135" x="9253538" y="5672138"/>
          <p14:tracePt t="65142" x="9263063" y="5672138"/>
          <p14:tracePt t="65149" x="9272588" y="5683250"/>
          <p14:tracePt t="65158" x="9293225" y="5683250"/>
          <p14:tracePt t="65165" x="9313863" y="5683250"/>
          <p14:tracePt t="65173" x="9334500" y="5683250"/>
          <p14:tracePt t="65181" x="9353550" y="5692775"/>
          <p14:tracePt t="65190" x="9374188" y="5692775"/>
          <p14:tracePt t="65198" x="9404350" y="5692775"/>
          <p14:tracePt t="65207" x="9436100" y="5692775"/>
          <p14:tracePt t="65213" x="9466263" y="5703888"/>
          <p14:tracePt t="65222" x="9496425" y="5703888"/>
          <p14:tracePt t="65229" x="9526588" y="5713413"/>
          <p14:tracePt t="65238" x="9567863" y="5722938"/>
          <p14:tracePt t="65244" x="9598025" y="5722938"/>
          <p14:tracePt t="65252" x="9628188" y="5722938"/>
          <p14:tracePt t="65260" x="9648825" y="5722938"/>
          <p14:tracePt t="65268" x="9667875" y="5734050"/>
          <p14:tracePt t="65276" x="9688513" y="5734050"/>
          <p14:tracePt t="65283" x="9709150" y="5734050"/>
          <p14:tracePt t="65292" x="9729788" y="5734050"/>
          <p14:tracePt t="65299" x="9748838" y="5734050"/>
          <p14:tracePt t="65308" x="9780588" y="5734050"/>
          <p14:tracePt t="65315" x="9799638" y="5734050"/>
          <p14:tracePt t="65323" x="9820275" y="5734050"/>
          <p14:tracePt t="65330" x="9840913" y="5734050"/>
          <p14:tracePt t="65338" x="9861550" y="5734050"/>
          <p14:tracePt t="65345" x="9880600" y="5734050"/>
          <p14:tracePt t="65353" x="9901238" y="5734050"/>
          <p14:tracePt t="65361" x="9931400" y="5734050"/>
          <p14:tracePt t="65369" x="9952038" y="5743575"/>
          <p14:tracePt t="65378" x="9963150" y="5743575"/>
          <p14:tracePt t="65385" x="9982200" y="5743575"/>
          <p14:tracePt t="65394" x="10002838" y="5743575"/>
          <p14:tracePt t="65401" x="10023475" y="5743575"/>
          <p14:tracePt t="65410" x="10033000" y="5743575"/>
          <p14:tracePt t="65415" x="10044113" y="5743575"/>
          <p14:tracePt t="65424" x="10063163" y="5743575"/>
          <p14:tracePt t="65431" x="10094913" y="5743575"/>
          <p14:tracePt t="65440" x="10113963" y="5743575"/>
          <p14:tracePt t="65447" x="10134600" y="5743575"/>
          <p14:tracePt t="65456" x="10155238" y="5743575"/>
          <p14:tracePt t="65463" x="10175875" y="5753100"/>
          <p14:tracePt t="65472" x="10194925" y="5753100"/>
          <p14:tracePt t="65479" x="10225088" y="5764213"/>
          <p14:tracePt t="65488" x="10236200" y="5764213"/>
          <p14:tracePt t="65494" x="10245725" y="5773738"/>
          <p14:tracePt t="65501" x="10266363" y="5784850"/>
          <p14:tracePt t="65510" x="10275888" y="5784850"/>
          <p14:tracePt t="65517" x="10287000" y="5784850"/>
          <p14:tracePt t="65526" x="10296525" y="5784850"/>
          <p14:tracePt t="65533" x="10307638" y="5784850"/>
          <p14:tracePt t="65541" x="10317163" y="5784850"/>
          <p14:tracePt t="65549" x="10326688" y="5784850"/>
          <p14:tracePt t="65558" x="10337800" y="5784850"/>
          <p14:tracePt t="65565" x="10347325" y="5784850"/>
          <p14:tracePt t="65579" x="10367963" y="5773738"/>
          <p14:tracePt t="65588" x="10377488" y="5773738"/>
          <p14:tracePt t="65603" x="10398125" y="5773738"/>
          <p14:tracePt t="65620" x="10407650" y="5784850"/>
          <p14:tracePt t="65644" x="10418763" y="5784850"/>
          <p14:tracePt t="65919" x="10398125" y="5773738"/>
          <p14:tracePt t="65927" x="10367963" y="5773738"/>
          <p14:tracePt t="65935" x="10347325" y="5773738"/>
          <p14:tracePt t="65943" x="10317163" y="5764213"/>
          <p14:tracePt t="65950" x="10287000" y="5764213"/>
          <p14:tracePt t="65960" x="10266363" y="5764213"/>
          <p14:tracePt t="65975" x="10256838" y="5764213"/>
          <p14:tracePt t="65996" x="10245725" y="5764213"/>
          <p14:tracePt t="66026" x="10236200" y="5764213"/>
          <p14:tracePt t="66034" x="10225088" y="5764213"/>
          <p14:tracePt t="66042" x="10185400" y="5764213"/>
          <p14:tracePt t="66050" x="10155238" y="5764213"/>
          <p14:tracePt t="66058" x="10125075" y="5764213"/>
          <p14:tracePt t="66066" x="10083800" y="5764213"/>
          <p14:tracePt t="66074" x="10044113" y="5764213"/>
          <p14:tracePt t="66081" x="10002838" y="5764213"/>
          <p14:tracePt t="66091" x="9972675" y="5764213"/>
          <p14:tracePt t="66097" x="9952038" y="5764213"/>
          <p14:tracePt t="66107" x="9931400" y="5764213"/>
          <p14:tracePt t="66111" x="9921875" y="5764213"/>
          <p14:tracePt t="66128" x="9912350" y="5764213"/>
          <p14:tracePt t="66152" x="9901238" y="5764213"/>
          <p14:tracePt t="66160" x="9901238" y="5773738"/>
          <p14:tracePt t="66168" x="9891713" y="5773738"/>
          <p14:tracePt t="66176" x="9880600" y="5784850"/>
          <p14:tracePt t="66184" x="9861550" y="5794375"/>
          <p14:tracePt t="66192" x="9820275" y="5794375"/>
          <p14:tracePt t="66199" x="9799638" y="5803900"/>
          <p14:tracePt t="66208" x="9769475" y="5803900"/>
          <p14:tracePt t="66214" x="9739313" y="5803900"/>
          <p14:tracePt t="66223" x="9709150" y="5803900"/>
          <p14:tracePt t="66229" x="9688513" y="5803900"/>
          <p14:tracePt t="66238" x="9658350" y="5803900"/>
          <p14:tracePt t="66246" x="9637713" y="5803900"/>
          <p14:tracePt t="66254" x="9607550" y="5794375"/>
          <p14:tracePt t="66262" x="9577388" y="5784850"/>
          <p14:tracePt t="66269" x="9556750" y="5773738"/>
          <p14:tracePt t="66278" x="9526588" y="5773738"/>
          <p14:tracePt t="66286" x="9505950" y="5773738"/>
          <p14:tracePt t="66294" x="9496425" y="5764213"/>
          <p14:tracePt t="66300" x="9475788" y="5764213"/>
          <p14:tracePt t="66308" x="9455150" y="5764213"/>
          <p14:tracePt t="66316" x="9445625" y="5764213"/>
          <p14:tracePt t="66324" x="9424988" y="5764213"/>
          <p14:tracePt t="66332" x="9404350" y="5764213"/>
          <p14:tracePt t="66341" x="9374188" y="5764213"/>
          <p14:tracePt t="66348" x="9344025" y="5764213"/>
          <p14:tracePt t="66357" x="9313863" y="5764213"/>
          <p14:tracePt t="66364" x="9283700" y="5764213"/>
          <p14:tracePt t="66373" x="9263063" y="5764213"/>
          <p14:tracePt t="66378" x="9242425" y="5764213"/>
          <p14:tracePt t="66386" x="9221788" y="5764213"/>
          <p14:tracePt t="66394" x="9191625" y="5764213"/>
          <p14:tracePt t="66402" x="9172575" y="5764213"/>
          <p14:tracePt t="66410" x="9151938" y="5764213"/>
          <p14:tracePt t="66418" x="9121775" y="5764213"/>
          <p14:tracePt t="66426" x="9101138" y="5764213"/>
          <p14:tracePt t="66434" x="9070975" y="5764213"/>
          <p14:tracePt t="66442" x="9040813" y="5764213"/>
          <p14:tracePt t="66449" x="8999538" y="5764213"/>
          <p14:tracePt t="66458" x="8948738" y="5773738"/>
          <p14:tracePt t="66466" x="8909050" y="5784850"/>
          <p14:tracePt t="66473" x="8877300" y="5784850"/>
          <p14:tracePt t="66480" x="8837613" y="5794375"/>
          <p14:tracePt t="66488" x="8816975" y="5794375"/>
          <p14:tracePt t="66496" x="8796338" y="5794375"/>
          <p14:tracePt t="66504" x="8766175" y="5803900"/>
          <p14:tracePt t="66512" x="8756650" y="5803900"/>
          <p14:tracePt t="66520" x="8736013" y="5815013"/>
          <p14:tracePt t="66527" x="8726488" y="5824538"/>
          <p14:tracePt t="66536" x="8715375" y="5824538"/>
          <p14:tracePt t="66544" x="8705850" y="5835650"/>
          <p14:tracePt t="66552" x="8685213" y="5845175"/>
          <p14:tracePt t="66560" x="8664575" y="5845175"/>
          <p14:tracePt t="66566" x="8645525" y="5854700"/>
          <p14:tracePt t="66574" x="8624888" y="5865813"/>
          <p14:tracePt t="66582" x="8583613" y="5875338"/>
          <p14:tracePt t="66590" x="8523288" y="5875338"/>
          <p14:tracePt t="66598" x="8482013" y="5875338"/>
          <p14:tracePt t="66607" x="8421688" y="5865813"/>
          <p14:tracePt t="66614" x="8382000" y="5854700"/>
          <p14:tracePt t="66624" x="8350250" y="5854700"/>
          <p14:tracePt t="66629" x="8320088" y="5854700"/>
          <p14:tracePt t="66638" x="8301038" y="5854700"/>
          <p14:tracePt t="66646" x="8289925" y="5854700"/>
          <p14:tracePt t="66652" x="8269288" y="5854700"/>
          <p14:tracePt t="66676" x="8259763" y="5854700"/>
          <p14:tracePt t="66692" x="8239125" y="5854700"/>
          <p14:tracePt t="66699" x="8229600" y="5865813"/>
          <p14:tracePt t="66708" x="8208963" y="5865813"/>
          <p14:tracePt t="66716" x="8188325" y="5865813"/>
          <p14:tracePt t="66723" x="8169275" y="5865813"/>
          <p14:tracePt t="66730" x="8137525" y="5865813"/>
          <p14:tracePt t="66738" x="8128000" y="5865813"/>
          <p14:tracePt t="66746" x="8118475" y="5854700"/>
          <p14:tracePt t="66754" x="8107363" y="5845175"/>
          <p14:tracePt t="66762" x="8097838" y="5845175"/>
          <p14:tracePt t="66778" x="8086725" y="5845175"/>
          <p14:tracePt t="66897" x="8086725" y="5835650"/>
          <p14:tracePt t="66943" x="8077200" y="5824538"/>
          <p14:tracePt t="66951" x="8077200" y="5815013"/>
          <p14:tracePt t="66966" x="8077200" y="5803900"/>
          <p14:tracePt t="66974" x="8077200" y="5784850"/>
          <p14:tracePt t="66983" x="8077200" y="5773738"/>
          <p14:tracePt t="66993" x="8067675" y="5753100"/>
          <p14:tracePt t="66999" x="8056563" y="5734050"/>
          <p14:tracePt t="67005" x="8047038" y="5713413"/>
          <p14:tracePt t="67013" x="8047038" y="5692775"/>
          <p14:tracePt t="67019" x="8026400" y="5683250"/>
          <p14:tracePt t="67027" x="8026400" y="5662613"/>
          <p14:tracePt t="67035" x="8016875" y="5653088"/>
          <p14:tracePt t="67043" x="8005763" y="5641975"/>
          <p14:tracePt t="67059" x="7996238" y="5632450"/>
          <p14:tracePt t="67067" x="7996238" y="5622925"/>
          <p14:tracePt t="67075" x="7996238" y="5611813"/>
          <p14:tracePt t="67083" x="7986713" y="5602288"/>
          <p14:tracePt t="67089" x="7986713" y="5591175"/>
          <p14:tracePt t="67097" x="7986713" y="5572125"/>
          <p14:tracePt t="67105" x="7975600" y="5551488"/>
          <p14:tracePt t="67113" x="7975600" y="5540375"/>
          <p14:tracePt t="67123" x="7975600" y="5521325"/>
          <p14:tracePt t="67130" x="7975600" y="5500688"/>
          <p14:tracePt t="67139" x="7975600" y="5480050"/>
          <p14:tracePt t="67148" x="7966075" y="5449888"/>
          <p14:tracePt t="67155" x="7966075" y="5429250"/>
          <p14:tracePt t="67163" x="7954963" y="5410200"/>
          <p14:tracePt t="67171" x="7945438" y="5399088"/>
          <p14:tracePt t="67176" x="7945438" y="5378450"/>
          <p14:tracePt t="67184" x="7945438" y="5368925"/>
          <p14:tracePt t="67195" x="7935913" y="5359400"/>
          <p14:tracePt t="67208" x="7924800" y="5348288"/>
          <p14:tracePt t="67264" x="7924800" y="5338763"/>
          <p14:tracePt t="67279" x="7915275" y="5318125"/>
          <p14:tracePt t="67286" x="7905750" y="5308600"/>
          <p14:tracePt t="67295" x="7905750" y="5297488"/>
          <p14:tracePt t="67302" x="7894638" y="5278438"/>
          <p14:tracePt t="67319" x="7894638" y="5267325"/>
          <p14:tracePt t="67328" x="7885113" y="5257800"/>
          <p14:tracePt t="67430" x="7885113" y="5267325"/>
          <p14:tracePt t="67438" x="7894638" y="5267325"/>
          <p14:tracePt t="67499" x="7905750" y="5267325"/>
          <p14:tracePt t="67514" x="7905750" y="5257800"/>
          <p14:tracePt t="67521" x="7915275" y="5257800"/>
          <p14:tracePt t="67530" x="7915275" y="5246688"/>
          <p14:tracePt t="67536" x="7924800" y="5246688"/>
          <p14:tracePt t="67553" x="7935913" y="5246688"/>
          <p14:tracePt t="67561" x="7945438" y="5246688"/>
          <p14:tracePt t="67569" x="7954963" y="5246688"/>
          <p14:tracePt t="67577" x="7966075" y="5246688"/>
          <p14:tracePt t="67585" x="7986713" y="5257800"/>
          <p14:tracePt t="67592" x="8005763" y="5257800"/>
          <p14:tracePt t="67601" x="8016875" y="5267325"/>
          <p14:tracePt t="67610" x="8037513" y="5278438"/>
          <p14:tracePt t="67617" x="8056563" y="5287963"/>
          <p14:tracePt t="67629" x="8077200" y="5297488"/>
          <p14:tracePt t="67646" x="8086725" y="5297488"/>
          <p14:tracePt t="67654" x="8097838" y="5297488"/>
          <p14:tracePt t="67662" x="8107363" y="5297488"/>
          <p14:tracePt t="67669" x="8128000" y="5297488"/>
          <p14:tracePt t="67678" x="8148638" y="5308600"/>
          <p14:tracePt t="67686" x="8169275" y="5308600"/>
          <p14:tracePt t="67694" x="8188325" y="5308600"/>
          <p14:tracePt t="67702" x="8208963" y="5318125"/>
          <p14:tracePt t="67709" x="8229600" y="5318125"/>
          <p14:tracePt t="67716" x="8259763" y="5327650"/>
          <p14:tracePt t="67724" x="8289925" y="5327650"/>
          <p14:tracePt t="67732" x="8310563" y="5327650"/>
          <p14:tracePt t="67741" x="8340725" y="5327650"/>
          <p14:tracePt t="67748" x="8350250" y="5327650"/>
          <p14:tracePt t="67764" x="8361363" y="5327650"/>
          <p14:tracePt t="67810" x="8370888" y="5327650"/>
          <p14:tracePt t="67835" x="8382000" y="5327650"/>
          <p14:tracePt t="67842" x="8391525" y="5327650"/>
          <p14:tracePt t="67858" x="8401050" y="5327650"/>
          <p14:tracePt t="67866" x="8412163" y="5327650"/>
          <p14:tracePt t="67880" x="8421688" y="5318125"/>
          <p14:tracePt t="67892" x="8432800" y="5308600"/>
          <p14:tracePt t="67897" x="8442325" y="5308600"/>
          <p14:tracePt t="67911" x="8472488" y="5287963"/>
          <p14:tracePt t="67920" x="8482013" y="5287963"/>
          <p14:tracePt t="67929" x="8502650" y="5287963"/>
          <p14:tracePt t="67952" x="8513763" y="5287963"/>
          <p14:tracePt t="68014" x="8513763" y="5278438"/>
          <p14:tracePt t="68024" x="8532813" y="5267325"/>
          <p14:tracePt t="68031" x="8543925" y="5267325"/>
          <p14:tracePt t="68039" x="8553450" y="5267325"/>
          <p14:tracePt t="68052" x="8564563" y="5267325"/>
          <p14:tracePt t="68155" x="8574088" y="5267325"/>
          <p14:tracePt t="68319" x="8583613" y="5267325"/>
          <p14:tracePt t="68328" x="8594725" y="5278438"/>
          <p14:tracePt t="68335" x="8613775" y="5278438"/>
          <p14:tracePt t="68343" x="8624888" y="5287963"/>
          <p14:tracePt t="68351" x="8645525" y="5297488"/>
          <p14:tracePt t="68359" x="8664575" y="5297488"/>
          <p14:tracePt t="68367" x="8696325" y="5308600"/>
          <p14:tracePt t="68376" x="8726488" y="5318125"/>
          <p14:tracePt t="68382" x="8786813" y="5327650"/>
          <p14:tracePt t="68390" x="8837613" y="5338763"/>
          <p14:tracePt t="68398" x="8897938" y="5348288"/>
          <p14:tracePt t="68404" x="8969375" y="5359400"/>
          <p14:tracePt t="68412" x="9029700" y="5368925"/>
          <p14:tracePt t="68420" x="9101138" y="5378450"/>
          <p14:tracePt t="68428" x="9172575" y="5389563"/>
          <p14:tracePt t="68435" x="9232900" y="5389563"/>
          <p14:tracePt t="68443" x="9283700" y="5399088"/>
          <p14:tracePt t="68452" x="9334500" y="5410200"/>
          <p14:tracePt t="68462" x="9364663" y="5410200"/>
          <p14:tracePt t="68468" x="9385300" y="5410200"/>
          <p14:tracePt t="68478" x="9404350" y="5410200"/>
          <p14:tracePt t="68484" x="9424988" y="5410200"/>
          <p14:tracePt t="68493" x="9436100" y="5410200"/>
          <p14:tracePt t="68498" x="9445625" y="5410200"/>
          <p14:tracePt t="68509" x="9455150" y="5410200"/>
          <p14:tracePt t="68526" x="9466263" y="5410200"/>
          <p14:tracePt t="68542" x="9475788" y="5410200"/>
          <p14:tracePt t="68555" x="9485313" y="5410200"/>
          <p14:tracePt t="68570" x="9496425" y="5410200"/>
          <p14:tracePt t="68579" x="9505950" y="5410200"/>
          <p14:tracePt t="68584" x="9526588" y="5399088"/>
          <p14:tracePt t="68600" x="9547225" y="5389563"/>
          <p14:tracePt t="68609" x="9567863" y="5389563"/>
          <p14:tracePt t="68616" x="9586913" y="5378450"/>
          <p14:tracePt t="68625" x="9586913" y="5368925"/>
          <p14:tracePt t="68632" x="9607550" y="5368925"/>
          <p14:tracePt t="68643" x="9607550" y="5359400"/>
          <p14:tracePt t="68649" x="9617075" y="5359400"/>
          <p14:tracePt t="68664" x="9617075" y="5348288"/>
          <p14:tracePt t="68680" x="9617075" y="5338763"/>
          <p14:tracePt t="69594" x="9607550" y="5338763"/>
          <p14:tracePt t="69602" x="9598025" y="5338763"/>
          <p14:tracePt t="69611" x="9586913" y="5338763"/>
          <p14:tracePt t="69618" x="9577388" y="5338763"/>
          <p14:tracePt t="69628" x="9556750" y="5338763"/>
          <p14:tracePt t="69633" x="9526588" y="5338763"/>
          <p14:tracePt t="69639" x="9475788" y="5348288"/>
          <p14:tracePt t="69648" x="9424988" y="5368925"/>
          <p14:tracePt t="69655" x="9364663" y="5378450"/>
          <p14:tracePt t="69664" x="9304338" y="5389563"/>
          <p14:tracePt t="69672" x="9253538" y="5389563"/>
          <p14:tracePt t="69679" x="9191625" y="5389563"/>
          <p14:tracePt t="69689" x="9140825" y="5389563"/>
          <p14:tracePt t="69695" x="9059863" y="5389563"/>
          <p14:tracePt t="69704" x="8978900" y="5389563"/>
          <p14:tracePt t="69712" x="8897938" y="5389563"/>
          <p14:tracePt t="69720" x="8826500" y="5389563"/>
          <p14:tracePt t="69726" x="8777288" y="5389563"/>
          <p14:tracePt t="69733" x="8736013" y="5389563"/>
          <p14:tracePt t="69742" x="8705850" y="5389563"/>
          <p14:tracePt t="69749" x="8675688" y="5389563"/>
          <p14:tracePt t="69758" x="8645525" y="5389563"/>
          <p14:tracePt t="69765" x="8613775" y="5389563"/>
          <p14:tracePt t="69774" x="8594725" y="5389563"/>
          <p14:tracePt t="69782" x="8564563" y="5389563"/>
          <p14:tracePt t="69789" x="8543925" y="5389563"/>
          <p14:tracePt t="69798" x="8523288" y="5389563"/>
          <p14:tracePt t="69805" x="8493125" y="5389563"/>
          <p14:tracePt t="69813" x="8462963" y="5389563"/>
          <p14:tracePt t="69819" x="8432800" y="5389563"/>
          <p14:tracePt t="69827" x="8382000" y="5389563"/>
          <p14:tracePt t="69835" x="8340725" y="5389563"/>
          <p14:tracePt t="69844" x="8289925" y="5389563"/>
          <p14:tracePt t="69851" x="8239125" y="5389563"/>
          <p14:tracePt t="69860" x="8208963" y="5389563"/>
          <p14:tracePt t="69868" x="8178800" y="5389563"/>
          <p14:tracePt t="69876" x="8158163" y="5378450"/>
          <p14:tracePt t="69884" x="8128000" y="5368925"/>
          <p14:tracePt t="69892" x="8118475" y="5368925"/>
          <p14:tracePt t="69900" x="8107363" y="5368925"/>
          <p14:tracePt t="69907" x="8097838" y="5368925"/>
          <p14:tracePt t="69923" x="8086725" y="5368925"/>
          <p14:tracePt t="69939" x="8077200" y="5368925"/>
          <p14:tracePt t="69946" x="8067675" y="5368925"/>
          <p14:tracePt t="69953" x="8067675" y="5359400"/>
          <p14:tracePt t="70073" x="8067675" y="5348288"/>
          <p14:tracePt t="70087" x="8077200" y="5338763"/>
          <p14:tracePt t="70597" x="8067675" y="5338763"/>
          <p14:tracePt t="70720" x="8067675" y="5348288"/>
          <p14:tracePt t="70736" x="8056563" y="5348288"/>
          <p14:tracePt t="70964" x="8056563" y="5359400"/>
          <p14:tracePt t="71019" x="8067675" y="5359400"/>
          <p14:tracePt t="71026" x="8097838" y="5368925"/>
          <p14:tracePt t="71034" x="8137525" y="5368925"/>
          <p14:tracePt t="71043" x="8169275" y="5368925"/>
          <p14:tracePt t="71050" x="8199438" y="5378450"/>
          <p14:tracePt t="71058" x="8229600" y="5378450"/>
          <p14:tracePt t="71064" x="8250238" y="5378450"/>
          <p14:tracePt t="71072" x="8269288" y="5389563"/>
          <p14:tracePt t="71079" x="8289925" y="5389563"/>
          <p14:tracePt t="71088" x="8289925" y="5399088"/>
          <p14:tracePt t="71095" x="8301038" y="5399088"/>
          <p14:tracePt t="71119" x="8310563" y="5399088"/>
          <p14:tracePt t="71135" x="8320088" y="5399088"/>
          <p14:tracePt t="71142" x="8331200" y="5399088"/>
          <p14:tracePt t="71149" x="8350250" y="5399088"/>
          <p14:tracePt t="71158" x="8370888" y="5399088"/>
          <p14:tracePt t="71165" x="8401050" y="5399088"/>
          <p14:tracePt t="71174" x="8421688" y="5399088"/>
          <p14:tracePt t="71181" x="8442325" y="5389563"/>
          <p14:tracePt t="71189" x="8462963" y="5389563"/>
          <p14:tracePt t="71197" x="8472488" y="5389563"/>
          <p14:tracePt t="71213" x="8482013" y="5389563"/>
          <p14:tracePt t="71244" x="8482013" y="5378450"/>
          <p14:tracePt t="71259" x="8493125" y="5378450"/>
          <p14:tracePt t="71267" x="8502650" y="5368925"/>
          <p14:tracePt t="71276" x="8502650" y="5359400"/>
          <p14:tracePt t="71283" x="8513763" y="5359400"/>
          <p14:tracePt t="71292" x="8513763" y="5348288"/>
          <p14:tracePt t="71299" x="8523288" y="5348288"/>
          <p14:tracePt t="71308" x="8532813" y="5348288"/>
          <p14:tracePt t="71313" x="8543925" y="5348288"/>
          <p14:tracePt t="71322" x="8553450" y="5348288"/>
          <p14:tracePt t="71345" x="8564563" y="5348288"/>
          <p14:tracePt t="71355" x="8574088" y="5348288"/>
          <p14:tracePt t="71433" x="8583613" y="5338763"/>
          <p14:tracePt t="71449" x="8594725" y="5338763"/>
          <p14:tracePt t="71464" x="8604250" y="5338763"/>
          <p14:tracePt t="71473" x="8613775" y="5327650"/>
          <p14:tracePt t="71490" x="8624888" y="5327650"/>
          <p14:tracePt t="71502" x="8634413" y="5327650"/>
          <p14:tracePt t="71645" x="8634413" y="5318125"/>
          <p14:tracePt t="72012" x="8645525" y="5318125"/>
          <p14:tracePt t="72018" x="8655050" y="5327650"/>
          <p14:tracePt t="72027" x="8675688" y="5327650"/>
          <p14:tracePt t="72034" x="8705850" y="5338763"/>
          <p14:tracePt t="72043" x="8736013" y="5348288"/>
          <p14:tracePt t="72049" x="8766175" y="5348288"/>
          <p14:tracePt t="72058" x="8786813" y="5348288"/>
          <p14:tracePt t="72065" x="8807450" y="5359400"/>
          <p14:tracePt t="72074" x="8826500" y="5359400"/>
          <p14:tracePt t="72081" x="8837613" y="5368925"/>
          <p14:tracePt t="72098" x="8858250" y="5368925"/>
          <p14:tracePt t="72112" x="8877300" y="5368925"/>
          <p14:tracePt t="72120" x="8897938" y="5378450"/>
          <p14:tracePt t="72127" x="8928100" y="5389563"/>
          <p14:tracePt t="72136" x="8958263" y="5389563"/>
          <p14:tracePt t="72143" x="9009063" y="5399088"/>
          <p14:tracePt t="72151" x="9059863" y="5410200"/>
          <p14:tracePt t="72159" x="9131300" y="5410200"/>
          <p14:tracePt t="72168" x="9182100" y="5410200"/>
          <p14:tracePt t="72175" x="9242425" y="5399088"/>
          <p14:tracePt t="72183" x="9304338" y="5389563"/>
          <p14:tracePt t="72192" x="9334500" y="5378450"/>
          <p14:tracePt t="72198" x="9364663" y="5378450"/>
          <p14:tracePt t="72205" x="9385300" y="5368925"/>
          <p14:tracePt t="72213" x="9394825" y="5368925"/>
          <p14:tracePt t="72246" x="9394825" y="5359400"/>
          <p14:tracePt t="72270" x="9404350" y="5359400"/>
          <p14:tracePt t="72276" x="9404350" y="5348288"/>
          <p14:tracePt t="72299" x="9415463" y="5338763"/>
          <p14:tracePt t="72316" x="9415463" y="5327650"/>
          <p14:tracePt t="72943" x="9436100" y="5327650"/>
          <p14:tracePt t="72950" x="9445625" y="5327650"/>
          <p14:tracePt t="72963" x="9466263" y="5327650"/>
          <p14:tracePt t="72968" x="9485313" y="5327650"/>
          <p14:tracePt t="72974" x="9505950" y="5327650"/>
          <p14:tracePt t="72987" x="9517063" y="5327650"/>
          <p14:tracePt t="72995" x="9517063" y="5338763"/>
          <p14:tracePt t="73004" x="9526588" y="5338763"/>
          <p14:tracePt t="73019" x="9547225" y="5338763"/>
          <p14:tracePt t="73027" x="9567863" y="5348288"/>
          <p14:tracePt t="73035" x="9598025" y="5348288"/>
          <p14:tracePt t="73043" x="9637713" y="5348288"/>
          <p14:tracePt t="73051" x="9678988" y="5359400"/>
          <p14:tracePt t="73059" x="9729788" y="5368925"/>
          <p14:tracePt t="73067" x="9769475" y="5378450"/>
          <p14:tracePt t="73073" x="9799638" y="5378450"/>
          <p14:tracePt t="73081" x="9840913" y="5389563"/>
          <p14:tracePt t="73089" x="9871075" y="5399088"/>
          <p14:tracePt t="73097" x="9891713" y="5399088"/>
          <p14:tracePt t="73106" x="9921875" y="5410200"/>
          <p14:tracePt t="73113" x="9942513" y="5410200"/>
          <p14:tracePt t="73121" x="9963150" y="5419725"/>
          <p14:tracePt t="73137" x="9972675" y="5419725"/>
          <p14:tracePt t="73145" x="9982200" y="5429250"/>
          <p14:tracePt t="73159" x="9993313" y="5429250"/>
          <p14:tracePt t="73175" x="10002838" y="5429250"/>
          <p14:tracePt t="73183" x="10012363" y="5429250"/>
          <p14:tracePt t="73191" x="10023475" y="5429250"/>
          <p14:tracePt t="73208" x="10033000" y="5429250"/>
          <p14:tracePt t="73223" x="10044113" y="5429250"/>
          <p14:tracePt t="73239" x="10053638" y="5429250"/>
          <p14:tracePt t="73247" x="10063163" y="5429250"/>
          <p14:tracePt t="73261" x="10074275" y="5429250"/>
          <p14:tracePt t="73277" x="10083800" y="5419725"/>
          <p14:tracePt t="73293" x="10094913" y="5419725"/>
          <p14:tracePt t="73309" x="10104438" y="5419725"/>
          <p14:tracePt t="73365" x="10113963" y="5419725"/>
          <p14:tracePt t="73373" x="10125075" y="5419725"/>
          <p14:tracePt t="73381" x="10134600" y="5410200"/>
          <p14:tracePt t="73390" x="10134600" y="5399088"/>
          <p14:tracePt t="73396" x="10144125" y="5399088"/>
          <p14:tracePt t="73405" x="10144125" y="5389563"/>
          <p14:tracePt t="73411" x="10155238" y="5389563"/>
          <p14:tracePt t="73419" x="10155238" y="5378450"/>
          <p14:tracePt t="74007" x="10175875" y="5378450"/>
          <p14:tracePt t="74014" x="10206038" y="5368925"/>
          <p14:tracePt t="74023" x="10236200" y="5368925"/>
          <p14:tracePt t="74030" x="10256838" y="5368925"/>
          <p14:tracePt t="74035" x="10275888" y="5368925"/>
          <p14:tracePt t="74043" x="10287000" y="5359400"/>
          <p14:tracePt t="74051" x="10296525" y="5359400"/>
          <p14:tracePt t="74067" x="10307638" y="5359400"/>
          <p14:tracePt t="74075" x="10317163" y="5348288"/>
          <p14:tracePt t="74083" x="10337800" y="5348288"/>
          <p14:tracePt t="74091" x="10367963" y="5348288"/>
          <p14:tracePt t="74099" x="10398125" y="5348288"/>
          <p14:tracePt t="74107" x="10439400" y="5348288"/>
          <p14:tracePt t="74115" x="10469563" y="5359400"/>
          <p14:tracePt t="74120" x="10529888" y="5368925"/>
          <p14:tracePt t="74129" x="10590213" y="5378450"/>
          <p14:tracePt t="74137" x="10641013" y="5389563"/>
          <p14:tracePt t="74145" x="10702925" y="5399088"/>
          <p14:tracePt t="74154" x="10742613" y="5410200"/>
          <p14:tracePt t="74161" x="10772775" y="5410200"/>
          <p14:tracePt t="74171" x="10802938" y="5419725"/>
          <p14:tracePt t="74177" x="10834688" y="5419725"/>
          <p14:tracePt t="74185" x="10844213" y="5419725"/>
          <p14:tracePt t="74194" x="10853738" y="5419725"/>
          <p14:tracePt t="74201" x="10864850" y="5419725"/>
          <p14:tracePt t="74215" x="10874375" y="5419725"/>
          <p14:tracePt t="74224" x="10883900" y="5419725"/>
          <p14:tracePt t="74231" x="10904538" y="5410200"/>
          <p14:tracePt t="74239" x="10925175" y="5410200"/>
          <p14:tracePt t="74247" x="10955338" y="5399088"/>
          <p14:tracePt t="74255" x="10975975" y="5389563"/>
          <p14:tracePt t="74263" x="10996613" y="5378450"/>
          <p14:tracePt t="74271" x="11015663" y="5378450"/>
          <p14:tracePt t="74279" x="11036300" y="5378450"/>
          <p14:tracePt t="74287" x="11047413" y="5378450"/>
          <p14:tracePt t="74295" x="11056938" y="5378450"/>
          <p14:tracePt t="74301" x="11056938" y="5368925"/>
          <p14:tracePt t="74383" x="11066463" y="5368925"/>
          <p14:tracePt t="75234" x="11056938" y="5368925"/>
          <p14:tracePt t="75288" x="11047413" y="5368925"/>
          <p14:tracePt t="75297" x="11047413" y="5359400"/>
          <p14:tracePt t="75321" x="11036300" y="5359400"/>
          <p14:tracePt t="75328" x="11036300" y="5348288"/>
          <p14:tracePt t="75360" x="11026775" y="5348288"/>
          <p14:tracePt t="75374" x="11015663" y="5348288"/>
          <p14:tracePt t="75390" x="11006138" y="5348288"/>
          <p14:tracePt t="75405" x="10996613" y="5348288"/>
          <p14:tracePt t="75421" x="10985500" y="5348288"/>
          <p14:tracePt t="75438" x="10975975" y="5348288"/>
          <p14:tracePt t="75445" x="10966450" y="5348288"/>
          <p14:tracePt t="75454" x="10955338" y="5359400"/>
          <p14:tracePt t="75460" x="10934700" y="5359400"/>
          <p14:tracePt t="75467" x="10915650" y="5378450"/>
          <p14:tracePt t="75476" x="10895013" y="5389563"/>
          <p14:tracePt t="75484" x="10853738" y="5419725"/>
          <p14:tracePt t="75492" x="10834688" y="5429250"/>
          <p14:tracePt t="75500" x="10802938" y="5449888"/>
          <p14:tracePt t="75508" x="10742613" y="5470525"/>
          <p14:tracePt t="75515" x="10691813" y="5491163"/>
          <p14:tracePt t="75524" x="10631488" y="5491163"/>
          <p14:tracePt t="75531" x="10571163" y="5491163"/>
          <p14:tracePt t="75539" x="10520363" y="5491163"/>
          <p14:tracePt t="75545" x="10469563" y="5491163"/>
          <p14:tracePt t="75554" x="10439400" y="5491163"/>
          <p14:tracePt t="75561" x="10388600" y="5491163"/>
          <p14:tracePt t="75571" x="10337800" y="5491163"/>
          <p14:tracePt t="75578" x="10245725" y="5491163"/>
          <p14:tracePt t="75586" x="10155238" y="5491163"/>
          <p14:tracePt t="75594" x="10053638" y="5491163"/>
          <p14:tracePt t="75602" x="9963150" y="5491163"/>
          <p14:tracePt t="75610" x="9880600" y="5480050"/>
          <p14:tracePt t="75618" x="9780588" y="5449888"/>
          <p14:tracePt t="75626" x="9699625" y="5429250"/>
          <p14:tracePt t="75631" x="9637713" y="5419725"/>
          <p14:tracePt t="75641" x="9586913" y="5410200"/>
          <p14:tracePt t="75648" x="9567863" y="5410200"/>
          <p14:tracePt t="75657" x="9536113" y="5410200"/>
          <p14:tracePt t="75664" x="9526588" y="5410200"/>
          <p14:tracePt t="75679" x="9517063" y="5410200"/>
          <p14:tracePt t="75687" x="9505950" y="5410200"/>
          <p14:tracePt t="75704" x="9496425" y="5410200"/>
          <p14:tracePt t="75718" x="9485313" y="5410200"/>
          <p14:tracePt t="75725" x="9475788" y="5410200"/>
          <p14:tracePt t="75733" x="9455150" y="5410200"/>
          <p14:tracePt t="75742" x="9424988" y="5419725"/>
          <p14:tracePt t="75750" x="9415463" y="5419725"/>
          <p14:tracePt t="75758" x="9394825" y="5419725"/>
          <p14:tracePt t="75766" x="9385300" y="5429250"/>
          <p14:tracePt t="75774" x="9364663" y="5440363"/>
          <p14:tracePt t="75790" x="9353550" y="5440363"/>
          <p14:tracePt t="75804" x="9344025" y="5449888"/>
          <p14:tracePt t="75811" x="9334500" y="5449888"/>
          <p14:tracePt t="75891" x="9323388" y="5459413"/>
          <p14:tracePt t="75985" x="9334500" y="5449888"/>
          <p14:tracePt t="75992" x="9344025" y="5449888"/>
          <p14:tracePt t="76000" x="9344025" y="5440363"/>
          <p14:tracePt t="76010" x="9353550" y="5429250"/>
          <p14:tracePt t="76024" x="9364663" y="5419725"/>
          <p14:tracePt t="76031" x="9374188" y="5399088"/>
          <p14:tracePt t="76040" x="9374188" y="5389563"/>
          <p14:tracePt t="76047" x="9385300" y="5368925"/>
          <p14:tracePt t="76056" x="9385300" y="5359400"/>
          <p14:tracePt t="76061" x="9394825" y="5359400"/>
          <p14:tracePt t="76070" x="9394825" y="5348288"/>
          <p14:tracePt t="76077" x="9394825" y="5338763"/>
          <p14:tracePt t="76179" x="9394825" y="5327650"/>
          <p14:tracePt t="76203" x="9404350" y="5327650"/>
          <p14:tracePt t="76211" x="9404350" y="5318125"/>
          <p14:tracePt t="76219" x="9415463" y="5318125"/>
          <p14:tracePt t="76227" x="9415463" y="5308600"/>
          <p14:tracePt t="76236" x="9415463" y="5297488"/>
          <p14:tracePt t="76249" x="9424988" y="5287963"/>
          <p14:tracePt t="76257" x="9436100" y="5287963"/>
          <p14:tracePt t="76274" x="9436100" y="5278438"/>
          <p14:tracePt t="76290" x="9445625" y="5278438"/>
          <p14:tracePt t="76423" x="9455150" y="5278438"/>
          <p14:tracePt t="76447" x="9466263" y="5278438"/>
          <p14:tracePt t="76463" x="9475788" y="5278438"/>
          <p14:tracePt t="76549" x="9485313" y="5278438"/>
          <p14:tracePt t="76659" x="9475788" y="5278438"/>
          <p14:tracePt t="76705" x="9475788" y="5287963"/>
          <p14:tracePt t="76723" x="9485313" y="5297488"/>
          <p14:tracePt t="76730" x="9485313" y="5308600"/>
          <p14:tracePt t="76744" x="9485313" y="5318125"/>
          <p14:tracePt t="76765" x="9496425" y="5327650"/>
          <p14:tracePt t="76877" x="9496425" y="5338763"/>
          <p14:tracePt t="76901" x="9496425" y="5348288"/>
          <p14:tracePt t="76955" x="9485313" y="5348288"/>
          <p14:tracePt t="77027" x="9475788" y="5359400"/>
          <p14:tracePt t="77158" x="9475788" y="5368925"/>
          <p14:tracePt t="77174" x="9475788" y="5378450"/>
          <p14:tracePt t="77182" x="9475788" y="5389563"/>
          <p14:tracePt t="77206" x="9475788" y="5399088"/>
          <p14:tracePt t="77260" x="9485313" y="5399088"/>
          <p14:tracePt t="77276" x="9496425" y="5410200"/>
          <p14:tracePt t="77299" x="9496425" y="5419725"/>
          <p14:tracePt t="77305" x="9496425" y="5429250"/>
          <p14:tracePt t="77321" x="9496425" y="5440363"/>
          <p14:tracePt t="77345" x="9496425" y="5449888"/>
          <p14:tracePt t="77526" x="9505950" y="5449888"/>
          <p14:tracePt t="77535" x="9505950" y="5440363"/>
          <p14:tracePt t="77543" x="9517063" y="5440363"/>
          <p14:tracePt t="77549" x="9526588" y="5429250"/>
          <p14:tracePt t="77563" x="9526588" y="5419725"/>
          <p14:tracePt t="77571" x="9536113" y="5419725"/>
          <p14:tracePt t="77721" x="9526588" y="5419725"/>
          <p14:tracePt t="77767" x="9526588" y="5410200"/>
          <p14:tracePt t="77791" x="9517063" y="5410200"/>
          <p14:tracePt t="77815" x="9517063" y="5399088"/>
          <p14:tracePt t="77823" x="9505950" y="5399088"/>
          <p14:tracePt t="77829" x="9505950" y="5389563"/>
          <p14:tracePt t="77845" x="9505950" y="5378450"/>
          <p14:tracePt t="77853" x="9496425" y="5378450"/>
          <p14:tracePt t="77987" x="9485313" y="5378450"/>
          <p14:tracePt t="77995" x="9485313" y="5368925"/>
          <p14:tracePt t="78127" x="9475788" y="5368925"/>
          <p14:tracePt t="78151" x="9466263" y="5368925"/>
          <p14:tracePt t="78167" x="9455150" y="5359400"/>
          <p14:tracePt t="78190" x="9445625" y="5359400"/>
          <p14:tracePt t="78206" x="9436100" y="5338763"/>
          <p14:tracePt t="78213" x="9424988" y="5338763"/>
          <p14:tracePt t="78222" x="9424988" y="5327650"/>
          <p14:tracePt t="78229" x="9415463" y="5308600"/>
          <p14:tracePt t="78237" x="9404350" y="5287963"/>
          <p14:tracePt t="78245" x="9404350" y="5278438"/>
          <p14:tracePt t="78253" x="9394825" y="5246688"/>
          <p14:tracePt t="78261" x="9385300" y="5237163"/>
          <p14:tracePt t="78269" x="9374188" y="5216525"/>
          <p14:tracePt t="78275" x="9374188" y="5197475"/>
          <p14:tracePt t="78283" x="9364663" y="5165725"/>
          <p14:tracePt t="78291" x="9353550" y="5146675"/>
          <p14:tracePt t="78299" x="9353550" y="5114925"/>
          <p14:tracePt t="78307" x="9344025" y="5084763"/>
          <p14:tracePt t="78315" x="9344025" y="5054600"/>
          <p14:tracePt t="78323" x="9344025" y="5033963"/>
          <p14:tracePt t="78331" x="9344025" y="5014913"/>
          <p14:tracePt t="78340" x="9344025" y="4994275"/>
          <p14:tracePt t="78347" x="9344025" y="4983163"/>
          <p14:tracePt t="78465" x="9323388" y="4964113"/>
          <p14:tracePt t="78474" x="9313863" y="4953000"/>
          <p14:tracePt t="78481" x="9313863" y="4943475"/>
          <p14:tracePt t="78488" x="9304338" y="4933950"/>
          <p14:tracePt t="78495" x="9293225" y="4922838"/>
          <p14:tracePt t="78503" x="9283700" y="4913313"/>
          <p14:tracePt t="78519" x="9272588" y="4902200"/>
          <p14:tracePt t="78527" x="9263063" y="4892675"/>
          <p14:tracePt t="78644" x="9253538" y="4892675"/>
          <p14:tracePt t="78686" x="9242425" y="4892675"/>
          <p14:tracePt t="78708" x="9232900" y="4902200"/>
          <p14:tracePt t="78721" x="9221788" y="4902200"/>
          <p14:tracePt t="78729" x="9221788" y="4913313"/>
          <p14:tracePt t="78856" x="9212263" y="4913313"/>
          <p14:tracePt t="78989" x="9202738" y="4913313"/>
          <p14:tracePt t="79083" x="9191625" y="4913313"/>
          <p14:tracePt t="79099" x="9182100" y="4913313"/>
          <p14:tracePt t="81140" x="9172575" y="4913313"/>
          <p14:tracePt t="81148" x="9161463" y="4913313"/>
          <p14:tracePt t="81172" x="9151938" y="4913313"/>
          <p14:tracePt t="81178" x="9140825" y="4913313"/>
          <p14:tracePt t="81193" x="9131300" y="4913313"/>
          <p14:tracePt t="81203" x="9131300" y="4892675"/>
          <p14:tracePt t="81209" x="9101138" y="4862513"/>
          <p14:tracePt t="81218" x="9080500" y="4841875"/>
          <p14:tracePt t="81225" x="9070975" y="4832350"/>
          <p14:tracePt t="81233" x="9059863" y="4832350"/>
          <p14:tracePt t="81241" x="9059863" y="4821238"/>
          <p14:tracePt t="81249" x="9050338" y="4821238"/>
          <p14:tracePt t="81257" x="9040813" y="4821238"/>
          <p14:tracePt t="81304" x="9040813" y="4811713"/>
          <p14:tracePt t="81319" x="9029700" y="4802188"/>
          <p14:tracePt t="81335" x="9020175" y="4791075"/>
          <p14:tracePt t="81343" x="9009063" y="4781550"/>
          <p14:tracePt t="81349" x="9009063" y="4770438"/>
          <p14:tracePt t="81357" x="8999538" y="4760913"/>
          <p14:tracePt t="81365" x="8999538" y="4751388"/>
          <p14:tracePt t="81381" x="8990013" y="4730750"/>
          <p14:tracePt t="81397" x="8978900" y="4710113"/>
          <p14:tracePt t="81406" x="8969375" y="4700588"/>
          <p14:tracePt t="81422" x="8958263" y="4700588"/>
          <p14:tracePt t="81429" x="8958263" y="4689475"/>
          <p14:tracePt t="81438" x="8948738" y="4679950"/>
          <p14:tracePt t="81443" x="8939213" y="4679950"/>
          <p14:tracePt t="81459" x="8928100" y="4670425"/>
          <p14:tracePt t="81483" x="8918575" y="4670425"/>
          <p14:tracePt t="81547" x="8909050" y="4670425"/>
          <p14:tracePt t="81624" x="8897938" y="4670425"/>
          <p14:tracePt t="81641" x="8888413" y="4670425"/>
          <p14:tracePt t="81648" x="8877300" y="4670425"/>
          <p14:tracePt t="81664" x="8858250" y="4670425"/>
          <p14:tracePt t="81672" x="8847138" y="4679950"/>
          <p14:tracePt t="81680" x="8837613" y="4679950"/>
          <p14:tracePt t="81688" x="8816975" y="4689475"/>
          <p14:tracePt t="81703" x="8807450" y="4689475"/>
          <p14:tracePt t="81710" x="8796338" y="4689475"/>
          <p14:tracePt t="81844" x="8796338" y="4700588"/>
          <p14:tracePt t="82001" x="8796338" y="4710113"/>
          <p14:tracePt t="82008" x="8796338" y="4721225"/>
          <p14:tracePt t="82016" x="8796338" y="4730750"/>
          <p14:tracePt t="82229" x="8796338" y="4740275"/>
          <p14:tracePt t="82243" x="8796338" y="4751388"/>
          <p14:tracePt t="82250" x="8786813" y="4751388"/>
          <p14:tracePt t="82258" x="8786813" y="4760913"/>
          <p14:tracePt t="82392" x="8777288" y="4770438"/>
          <p14:tracePt t="82414" x="8777288" y="4781550"/>
          <p14:tracePt t="82430" x="8777288" y="4791075"/>
          <p14:tracePt t="82470" x="8777288" y="4802188"/>
          <p14:tracePt t="82487" x="8777288" y="4811713"/>
          <p14:tracePt t="82524" x="8777288" y="4821238"/>
          <p14:tracePt t="82586" x="8777288" y="4832350"/>
          <p14:tracePt t="82604" x="8786813" y="4832350"/>
          <p14:tracePt t="82696" x="8786813" y="4841875"/>
          <p14:tracePt t="82766" x="8796338" y="4841875"/>
          <p14:tracePt t="82798" x="8796338" y="4832350"/>
          <p14:tracePt t="82838" x="8796338" y="4821238"/>
          <p14:tracePt t="82854" x="8796338" y="4811713"/>
          <p14:tracePt t="82861" x="8796338" y="4802188"/>
          <p14:tracePt t="82876" x="8796338" y="4791075"/>
          <p14:tracePt t="82892" x="8796338" y="4781550"/>
          <p14:tracePt t="82908" x="8796338" y="4770438"/>
          <p14:tracePt t="82915" x="8796338" y="4760913"/>
          <p14:tracePt t="82923" x="8796338" y="4751388"/>
          <p14:tracePt t="82931" x="8796338" y="4740275"/>
          <p14:tracePt t="82939" x="8796338" y="4730750"/>
          <p14:tracePt t="82953" x="8796338" y="4721225"/>
          <p14:tracePt t="82969" x="8796338" y="4710113"/>
          <p14:tracePt t="82985" x="8786813" y="4700588"/>
          <p14:tracePt t="82993" x="8786813" y="4689475"/>
          <p14:tracePt t="83009" x="8786813" y="4679950"/>
          <p14:tracePt t="83018" x="8777288" y="4679950"/>
          <p14:tracePt t="83245" x="8766175" y="4679950"/>
          <p14:tracePt t="83323" x="8766175" y="4670425"/>
          <p14:tracePt t="83347" x="8766175" y="4659313"/>
          <p14:tracePt t="84598" x="8766175" y="4670425"/>
          <p14:tracePt t="85864" x="8756650" y="4679950"/>
          <p14:tracePt t="85896" x="8745538" y="4679950"/>
          <p14:tracePt t="86592" x="8745538" y="4689475"/>
          <p14:tracePt t="86600" x="8745538" y="4700588"/>
          <p14:tracePt t="86616" x="8745538" y="4710113"/>
          <p14:tracePt t="86834" x="8736013" y="4710113"/>
          <p14:tracePt t="86952" x="8715375" y="4730750"/>
          <p14:tracePt t="86959" x="8675688" y="4760913"/>
          <p14:tracePt t="86967" x="8634413" y="4791075"/>
          <p14:tracePt t="86975" x="8553450" y="4821238"/>
          <p14:tracePt t="86984" x="8482013" y="4862513"/>
          <p14:tracePt t="86991" x="8412163" y="4913313"/>
          <p14:tracePt t="87000" x="8310563" y="4983163"/>
          <p14:tracePt t="87005" x="8218488" y="5045075"/>
          <p14:tracePt t="87013" x="8137525" y="5105400"/>
          <p14:tracePt t="87021" x="8047038" y="5156200"/>
          <p14:tracePt t="87029" x="7986713" y="5207000"/>
          <p14:tracePt t="87037" x="7935913" y="5246688"/>
          <p14:tracePt t="87045" x="7894638" y="5287963"/>
          <p14:tracePt t="87053" x="7874000" y="5318125"/>
          <p14:tracePt t="87061" x="7854950" y="5338763"/>
          <p14:tracePt t="87069" x="7854950" y="5359400"/>
          <p14:tracePt t="87077" x="7834313" y="5389563"/>
          <p14:tracePt t="87085" x="7823200" y="5410200"/>
          <p14:tracePt t="87091" x="7793038" y="5429250"/>
          <p14:tracePt t="87100" x="7762875" y="5459413"/>
          <p14:tracePt t="87107" x="7723188" y="5480050"/>
          <p14:tracePt t="87115" x="7681913" y="5510213"/>
          <p14:tracePt t="87123" x="7631113" y="5540375"/>
          <p14:tracePt t="87131" x="7591425" y="5561013"/>
          <p14:tracePt t="87139" x="7550150" y="5581650"/>
          <p14:tracePt t="87147" x="7519988" y="5602288"/>
          <p14:tracePt t="87155" x="7489825" y="5622925"/>
          <p14:tracePt t="87163" x="7469188" y="5653088"/>
          <p14:tracePt t="87171" x="7459663" y="5662613"/>
          <p14:tracePt t="87177" x="7439025" y="5683250"/>
          <p14:tracePt t="87187" x="7439025" y="5703888"/>
          <p14:tracePt t="87193" x="7429500" y="5713413"/>
          <p14:tracePt t="87202" x="7429500" y="5722938"/>
          <p14:tracePt t="87209" x="7429500" y="5743575"/>
          <p14:tracePt t="87217" x="7429500" y="5753100"/>
          <p14:tracePt t="87225" x="7429500" y="5764213"/>
          <p14:tracePt t="87234" x="7429500" y="5773738"/>
          <p14:tracePt t="87250" x="7429500" y="5784850"/>
          <p14:tracePt t="87257" x="7429500" y="5794375"/>
          <p14:tracePt t="87422" x="7439025" y="5784850"/>
          <p14:tracePt t="87430" x="7448550" y="5773738"/>
          <p14:tracePt t="87438" x="7459663" y="5764213"/>
          <p14:tracePt t="87446" x="7459663" y="5753100"/>
          <p14:tracePt t="87451" x="7469188" y="5753100"/>
          <p14:tracePt t="87460" x="7478713" y="5753100"/>
          <p14:tracePt t="87469" x="7478713" y="5743575"/>
          <p14:tracePt t="87476" x="7489825" y="5743575"/>
          <p14:tracePt t="87538" x="7499350" y="5743575"/>
          <p14:tracePt t="87554" x="7510463" y="5743575"/>
          <p14:tracePt t="87562" x="7519988" y="5743575"/>
          <p14:tracePt t="87570" x="7540625" y="5743575"/>
          <p14:tracePt t="87578" x="7550150" y="5743575"/>
          <p14:tracePt t="87586" x="7559675" y="5734050"/>
          <p14:tracePt t="87594" x="7580313" y="5734050"/>
          <p14:tracePt t="87603" x="7600950" y="5722938"/>
          <p14:tracePt t="87610" x="7621588" y="5722938"/>
          <p14:tracePt t="87616" x="7642225" y="5722938"/>
          <p14:tracePt t="87624" x="7651750" y="5713413"/>
          <p14:tracePt t="87631" x="7672388" y="5713413"/>
          <p14:tracePt t="87640" x="7672388" y="5703888"/>
          <p14:tracePt t="87648" x="7681913" y="5703888"/>
          <p14:tracePt t="87663" x="7691438" y="5703888"/>
          <p14:tracePt t="87672" x="7702550" y="5703888"/>
          <p14:tracePt t="87688" x="7712075" y="5703888"/>
          <p14:tracePt t="87704" x="7723188" y="5703888"/>
          <p14:tracePt t="87709" x="7732713" y="5703888"/>
          <p14:tracePt t="87718" x="7742238" y="5703888"/>
          <p14:tracePt t="87725" x="7753350" y="5703888"/>
          <p14:tracePt t="87734" x="7773988" y="5703888"/>
          <p14:tracePt t="87741" x="7793038" y="5703888"/>
          <p14:tracePt t="87751" x="7823200" y="5703888"/>
          <p14:tracePt t="87757" x="7854950" y="5703888"/>
          <p14:tracePt t="87766" x="7894638" y="5703888"/>
          <p14:tracePt t="87773" x="7924800" y="5703888"/>
          <p14:tracePt t="87782" x="7966075" y="5703888"/>
          <p14:tracePt t="87789" x="7996238" y="5703888"/>
          <p14:tracePt t="87795" x="8026400" y="5703888"/>
          <p14:tracePt t="87804" x="8056563" y="5703888"/>
          <p14:tracePt t="87811" x="8086725" y="5703888"/>
          <p14:tracePt t="87820" x="8128000" y="5703888"/>
          <p14:tracePt t="87827" x="8158163" y="5703888"/>
          <p14:tracePt t="87836" x="8188325" y="5703888"/>
          <p14:tracePt t="87843" x="8208963" y="5703888"/>
          <p14:tracePt t="87852" x="8218488" y="5703888"/>
          <p14:tracePt t="87859" x="8239125" y="5703888"/>
          <p14:tracePt t="87875" x="8250238" y="5703888"/>
          <p14:tracePt t="87889" x="8259763" y="5703888"/>
          <p14:tracePt t="87897" x="8280400" y="5703888"/>
          <p14:tracePt t="87918" x="8301038" y="5703888"/>
          <p14:tracePt t="87924" x="8320088" y="5703888"/>
          <p14:tracePt t="87929" x="8361363" y="5703888"/>
          <p14:tracePt t="87938" x="8391525" y="5703888"/>
          <p14:tracePt t="87945" x="8432800" y="5703888"/>
          <p14:tracePt t="87954" x="8451850" y="5703888"/>
          <p14:tracePt t="87961" x="8482013" y="5703888"/>
          <p14:tracePt t="87970" x="8513763" y="5703888"/>
          <p14:tracePt t="87975" x="8553450" y="5703888"/>
          <p14:tracePt t="87985" x="8594725" y="5713413"/>
          <p14:tracePt t="87991" x="8624888" y="5713413"/>
          <p14:tracePt t="88000" x="8655050" y="5713413"/>
          <p14:tracePt t="88007" x="8675688" y="5722938"/>
          <p14:tracePt t="88016" x="8696325" y="5722938"/>
          <p14:tracePt t="88023" x="8715375" y="5722938"/>
          <p14:tracePt t="88032" x="8736013" y="5734050"/>
          <p14:tracePt t="88039" x="8745538" y="5734050"/>
          <p14:tracePt t="88047" x="8777288" y="5734050"/>
          <p14:tracePt t="88056" x="8786813" y="5734050"/>
          <p14:tracePt t="88061" x="8807450" y="5734050"/>
          <p14:tracePt t="88070" x="8826500" y="5734050"/>
          <p14:tracePt t="88078" x="8847138" y="5734050"/>
          <p14:tracePt t="88086" x="8877300" y="5734050"/>
          <p14:tracePt t="88093" x="8897938" y="5734050"/>
          <p14:tracePt t="88102" x="8918575" y="5734050"/>
          <p14:tracePt t="88109" x="8939213" y="5734050"/>
          <p14:tracePt t="88118" x="8958263" y="5722938"/>
          <p14:tracePt t="88125" x="8978900" y="5713413"/>
          <p14:tracePt t="88134" x="9009063" y="5713413"/>
          <p14:tracePt t="88147" x="9029700" y="5713413"/>
          <p14:tracePt t="88155" x="9050338" y="5713413"/>
          <p14:tracePt t="88163" x="9070975" y="5713413"/>
          <p14:tracePt t="88172" x="9090025" y="5713413"/>
          <p14:tracePt t="88179" x="9121775" y="5713413"/>
          <p14:tracePt t="88188" x="9140825" y="5713413"/>
          <p14:tracePt t="88196" x="9161463" y="5713413"/>
          <p14:tracePt t="88204" x="9182100" y="5713413"/>
          <p14:tracePt t="88212" x="9212263" y="5722938"/>
          <p14:tracePt t="88220" x="9232900" y="5734050"/>
          <p14:tracePt t="88227" x="9263063" y="5734050"/>
          <p14:tracePt t="88234" x="9283700" y="5743575"/>
          <p14:tracePt t="88241" x="9304338" y="5743575"/>
          <p14:tracePt t="88250" x="9323388" y="5753100"/>
          <p14:tracePt t="88258" x="9344025" y="5764213"/>
          <p14:tracePt t="88266" x="9364663" y="5764213"/>
          <p14:tracePt t="88273" x="9394825" y="5773738"/>
          <p14:tracePt t="88282" x="9415463" y="5784850"/>
          <p14:tracePt t="88289" x="9445625" y="5784850"/>
          <p14:tracePt t="88297" x="9466263" y="5794375"/>
          <p14:tracePt t="88305" x="9485313" y="5803900"/>
          <p14:tracePt t="88313" x="9517063" y="5815013"/>
          <p14:tracePt t="88321" x="9526588" y="5815013"/>
          <p14:tracePt t="88327" x="9547225" y="5815013"/>
          <p14:tracePt t="88336" x="9556750" y="5815013"/>
          <p14:tracePt t="88343" x="9577388" y="5815013"/>
          <p14:tracePt t="88359" x="9586913" y="5824538"/>
          <p14:tracePt t="88375" x="9598025" y="5824538"/>
          <p14:tracePt t="88430" x="9607550" y="5824538"/>
          <p14:tracePt t="88438" x="9617075" y="5835650"/>
          <p14:tracePt t="88455" x="9628188" y="5835650"/>
          <p14:tracePt t="88462" x="9637713" y="5835650"/>
          <p14:tracePt t="88471" x="9648825" y="5835650"/>
          <p14:tracePt t="88478" x="9667875" y="5835650"/>
          <p14:tracePt t="88486" x="9678988" y="5835650"/>
          <p14:tracePt t="88495" x="9688513" y="5835650"/>
          <p14:tracePt t="88502" x="9709150" y="5835650"/>
          <p14:tracePt t="88508" x="9718675" y="5835650"/>
          <p14:tracePt t="88520" x="9739313" y="5835650"/>
          <p14:tracePt t="88533" x="9748838" y="5835650"/>
          <p14:tracePt t="88549" x="9759950" y="5835650"/>
          <p14:tracePt t="88558" x="9769475" y="5835650"/>
          <p14:tracePt t="88564" x="9769475" y="5824538"/>
          <p14:tracePt t="88573" x="9780588" y="5824538"/>
          <p14:tracePt t="88586" x="9790113" y="5824538"/>
          <p14:tracePt t="88594" x="9799638" y="5824538"/>
          <p14:tracePt t="88603" x="9810750" y="5824538"/>
          <p14:tracePt t="88610" x="9820275" y="5835650"/>
          <p14:tracePt t="88626" x="9840913" y="5835650"/>
          <p14:tracePt t="88642" x="9861550" y="5835650"/>
          <p14:tracePt t="88652" x="9880600" y="5835650"/>
          <p14:tracePt t="88658" x="9891713" y="5835650"/>
          <p14:tracePt t="88664" x="9901238" y="5835650"/>
          <p14:tracePt t="88672" x="9921875" y="5835650"/>
          <p14:tracePt t="88680" x="9942513" y="5835650"/>
          <p14:tracePt t="88689" x="9952038" y="5835650"/>
          <p14:tracePt t="88696" x="9972675" y="5845175"/>
          <p14:tracePt t="88703" x="9982200" y="5845175"/>
          <p14:tracePt t="88712" x="10012363" y="5845175"/>
          <p14:tracePt t="88721" x="10023475" y="5845175"/>
          <p14:tracePt t="88728" x="10044113" y="5845175"/>
          <p14:tracePt t="88735" x="10053638" y="5845175"/>
          <p14:tracePt t="88753" x="10063163" y="5845175"/>
          <p14:tracePt t="88790" x="10074275" y="5845175"/>
          <p14:tracePt t="88814" x="10083800" y="5845175"/>
          <p14:tracePt t="88823" x="10083800" y="5835650"/>
          <p14:tracePt t="88869" x="10094913" y="5835650"/>
          <p14:tracePt t="88876" x="10104438" y="5835650"/>
          <p14:tracePt t="88886" x="10104438" y="5824538"/>
          <p14:tracePt t="88939" x="10113963" y="5824538"/>
          <p14:tracePt t="88946" x="10113963" y="5815013"/>
          <p14:tracePt t="90966" x="10125075" y="5815013"/>
          <p14:tracePt t="90980" x="10134600" y="5815013"/>
          <p14:tracePt t="90988" x="10155238" y="5824538"/>
          <p14:tracePt t="91004" x="10164763" y="5824538"/>
          <p14:tracePt t="97004" x="10175875" y="5835650"/>
          <p14:tracePt t="97021" x="10185400" y="5845175"/>
          <p14:tracePt t="97059" x="10194925" y="5845175"/>
          <p14:tracePt t="97083" x="10206038" y="5854700"/>
          <p14:tracePt t="99368" x="10185400" y="5824538"/>
          <p14:tracePt t="99376" x="10175875" y="5794375"/>
          <p14:tracePt t="99384" x="10144125" y="5753100"/>
          <p14:tracePt t="99390" x="10113963" y="5662613"/>
          <p14:tracePt t="99397" x="10083800" y="5561013"/>
          <p14:tracePt t="99405" x="10053638" y="5459413"/>
          <p14:tracePt t="99413" x="10002838" y="5327650"/>
          <p14:tracePt t="99421" x="9972675" y="5216525"/>
          <p14:tracePt t="99429" x="9942513" y="5126038"/>
          <p14:tracePt t="99437" x="9891713" y="5024438"/>
          <p14:tracePt t="99445" x="9850438" y="4922838"/>
          <p14:tracePt t="99453" x="9810750" y="4811713"/>
          <p14:tracePt t="99461" x="9739313" y="4649788"/>
          <p14:tracePt t="99469" x="9688513" y="4457700"/>
          <p14:tracePt t="99475" x="9628188" y="4335463"/>
          <p14:tracePt t="99483" x="9556750" y="4203700"/>
          <p14:tracePt t="99491" x="9475788" y="4102100"/>
          <p14:tracePt t="99499" x="9353550" y="3940175"/>
          <p14:tracePt t="99507" x="9191625" y="3768725"/>
          <p14:tracePt t="99515" x="9050338" y="3565525"/>
          <p14:tracePt t="99523" x="8958263" y="3454400"/>
          <p14:tracePt t="99532" x="8858250" y="3313113"/>
          <p14:tracePt t="99539" x="8766175" y="3200400"/>
          <p14:tracePt t="99547" x="8696325" y="3089275"/>
          <p14:tracePt t="99553" x="8634413" y="2968625"/>
          <p14:tracePt t="99561" x="8604250" y="2816225"/>
          <p14:tracePt t="99569" x="8583613" y="2654300"/>
          <p14:tracePt t="99577" x="8553450" y="2471738"/>
          <p14:tracePt t="99585" x="8543925" y="2330450"/>
          <p14:tracePt t="99593" x="8532813" y="2178050"/>
          <p14:tracePt t="99601" x="8532813" y="2055813"/>
          <p14:tracePt t="99609" x="8532813" y="1955800"/>
          <p14:tracePt t="99617" x="8532813" y="1833563"/>
          <p14:tracePt t="99625" x="8513763" y="1722438"/>
          <p14:tracePt t="99633" x="8493125" y="1600200"/>
          <p14:tracePt t="99641" x="8462963" y="1479550"/>
          <p14:tracePt t="99646" x="8442325" y="1377950"/>
          <p14:tracePt t="99655" x="8421688" y="1276350"/>
          <p14:tracePt t="99663" x="8412163" y="1185863"/>
          <p14:tracePt t="99671" x="8391525" y="1084263"/>
          <p14:tracePt t="99680" x="8382000" y="1022350"/>
          <p14:tracePt t="99687" x="8370888" y="931863"/>
          <p14:tracePt t="99695" x="8361363" y="860425"/>
          <p14:tracePt t="99703" x="8350250" y="809625"/>
          <p14:tracePt t="99711" x="8340725" y="739775"/>
          <p14:tracePt t="99719" x="8340725" y="668338"/>
          <p14:tracePt t="99727" x="8340725" y="608013"/>
          <p14:tracePt t="99733" x="8340725" y="547688"/>
          <p14:tracePt t="99741" x="8340725" y="496888"/>
          <p14:tracePt t="99749" x="8340725" y="425450"/>
          <p14:tracePt t="99757" x="8340725" y="374650"/>
          <p14:tracePt t="99765" x="8331200" y="314325"/>
          <p14:tracePt t="99773" x="8301038" y="242888"/>
          <p14:tracePt t="99781" x="8269288" y="182563"/>
          <p14:tracePt t="99789" x="8229600" y="122238"/>
          <p14:tracePt t="99797" x="8188325" y="60325"/>
          <p14:tracePt t="99805" x="8137525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B6FD0-AA74-8F88-66BD-E3EAC28C6C5F}"/>
              </a:ext>
            </a:extLst>
          </p:cNvPr>
          <p:cNvSpPr txBox="1"/>
          <p:nvPr/>
        </p:nvSpPr>
        <p:spPr>
          <a:xfrm>
            <a:off x="1630496" y="506776"/>
            <a:ext cx="809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Where and What Are Useful Tools?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A02013-D4E5-A24B-2CEC-DA63E9193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98" r="13607" b="35579"/>
          <a:stretch/>
        </p:blipFill>
        <p:spPr>
          <a:xfrm>
            <a:off x="115748" y="1288376"/>
            <a:ext cx="7708738" cy="50628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2B628E-E59A-EA22-3D12-078D493E8385}"/>
              </a:ext>
            </a:extLst>
          </p:cNvPr>
          <p:cNvSpPr txBox="1"/>
          <p:nvPr/>
        </p:nvSpPr>
        <p:spPr>
          <a:xfrm>
            <a:off x="8137003" y="1701478"/>
            <a:ext cx="3692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Under the “Competition” Tab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60A3CE-2089-9B70-7444-3DD7195081E1}"/>
              </a:ext>
            </a:extLst>
          </p:cNvPr>
          <p:cNvCxnSpPr/>
          <p:nvPr/>
        </p:nvCxnSpPr>
        <p:spPr>
          <a:xfrm flipH="1">
            <a:off x="6742323" y="2778696"/>
            <a:ext cx="2985571" cy="113229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3019BC-EB0C-385F-5603-25A6EC478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4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9"/>
    </mc:Choice>
    <mc:Fallback>
      <p:transition spd="slow" advTm="1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5" x="5543550" y="6827838"/>
          <p14:tracePt t="952" x="5573713" y="6816725"/>
          <p14:tracePt t="965" x="5594350" y="6816725"/>
          <p14:tracePt t="969" x="5603875" y="6807200"/>
          <p14:tracePt t="976" x="5614988" y="6807200"/>
          <p14:tracePt t="982" x="5624513" y="6807200"/>
          <p14:tracePt t="989" x="5624513" y="6797675"/>
          <p14:tracePt t="999" x="5645150" y="6786563"/>
          <p14:tracePt t="1006" x="5645150" y="6767513"/>
          <p14:tracePt t="1015" x="5665788" y="6767513"/>
          <p14:tracePt t="1022" x="5684838" y="6746875"/>
          <p14:tracePt t="1030" x="5695950" y="6735763"/>
          <p14:tracePt t="1037" x="5726113" y="6726238"/>
          <p14:tracePt t="1046" x="5746750" y="6716713"/>
          <p14:tracePt t="1053" x="5767388" y="6705600"/>
          <p14:tracePt t="1059" x="5776913" y="6696075"/>
          <p14:tracePt t="1068" x="5786438" y="6696075"/>
          <p14:tracePt t="1076" x="5786438" y="6686550"/>
          <p14:tracePt t="1084" x="5797550" y="6675438"/>
          <p14:tracePt t="1092" x="5807075" y="6675438"/>
          <p14:tracePt t="1100" x="5807075" y="6665913"/>
          <p14:tracePt t="1116" x="5807075" y="6654800"/>
          <p14:tracePt t="1132" x="5816600" y="6645275"/>
          <p14:tracePt t="1140" x="5816600" y="6635750"/>
          <p14:tracePt t="1203" x="5827713" y="6624638"/>
          <p14:tracePt t="1219" x="5837238" y="6624638"/>
          <p14:tracePt t="1226" x="5848350" y="6615113"/>
          <p14:tracePt t="1234" x="5848350" y="6604000"/>
          <p14:tracePt t="1240" x="5867400" y="6604000"/>
          <p14:tracePt t="1250" x="5867400" y="6594475"/>
          <p14:tracePt t="1256" x="5888038" y="6594475"/>
          <p14:tracePt t="1266" x="5908675" y="6584950"/>
          <p14:tracePt t="1272" x="5929313" y="6573838"/>
          <p14:tracePt t="1281" x="5948363" y="6573838"/>
          <p14:tracePt t="1288" x="5969000" y="6573838"/>
          <p14:tracePt t="1297" x="5980113" y="6564313"/>
          <p14:tracePt t="1304" x="5999163" y="6564313"/>
          <p14:tracePt t="1313" x="6019800" y="6554788"/>
          <p14:tracePt t="1321" x="6030913" y="6543675"/>
          <p14:tracePt t="1328" x="6040438" y="6543675"/>
          <p14:tracePt t="1335" x="6049963" y="6534150"/>
          <p14:tracePt t="1342" x="6061075" y="6534150"/>
          <p14:tracePt t="1350" x="6080125" y="6534150"/>
          <p14:tracePt t="1359" x="6100763" y="6534150"/>
          <p14:tracePt t="1367" x="6121400" y="6523038"/>
          <p14:tracePt t="1374" x="6151563" y="6513513"/>
          <p14:tracePt t="1383" x="6181725" y="6503988"/>
          <p14:tracePt t="1390" x="6211888" y="6492875"/>
          <p14:tracePt t="1400" x="6243638" y="6492875"/>
          <p14:tracePt t="1406" x="6273800" y="6483350"/>
          <p14:tracePt t="1417" x="6303963" y="6473825"/>
          <p14:tracePt t="1420" x="6324600" y="6462713"/>
          <p14:tracePt t="1428" x="6334125" y="6462713"/>
          <p14:tracePt t="1437" x="6354763" y="6453188"/>
          <p14:tracePt t="1444" x="6364288" y="6442075"/>
          <p14:tracePt t="1454" x="6375400" y="6442075"/>
          <p14:tracePt t="1460" x="6394450" y="6432550"/>
          <p14:tracePt t="1469" x="6415088" y="6423025"/>
          <p14:tracePt t="1476" x="6435725" y="6423025"/>
          <p14:tracePt t="1485" x="6456363" y="6411913"/>
          <p14:tracePt t="1492" x="6475413" y="6402388"/>
          <p14:tracePt t="1500" x="6507163" y="6391275"/>
          <p14:tracePt t="1506" x="6546850" y="6391275"/>
          <p14:tracePt t="1516" x="6588125" y="6381750"/>
          <p14:tracePt t="1522" x="6618288" y="6372225"/>
          <p14:tracePt t="1530" x="6657975" y="6361113"/>
          <p14:tracePt t="1538" x="6688138" y="6351588"/>
          <p14:tracePt t="1546" x="6719888" y="6351588"/>
          <p14:tracePt t="1555" x="6759575" y="6342063"/>
          <p14:tracePt t="1562" x="6789738" y="6321425"/>
          <p14:tracePt t="1570" x="6819900" y="6291263"/>
          <p14:tracePt t="1578" x="6861175" y="6270625"/>
          <p14:tracePt t="1585" x="6891338" y="6240463"/>
          <p14:tracePt t="1592" x="6932613" y="6219825"/>
          <p14:tracePt t="1600" x="6962775" y="6189663"/>
          <p14:tracePt t="1608" x="7013575" y="6159500"/>
          <p14:tracePt t="1616" x="7073900" y="6138863"/>
          <p14:tracePt t="1624" x="7134225" y="6108700"/>
          <p14:tracePt t="1633" x="7175500" y="6097588"/>
          <p14:tracePt t="1640" x="7235825" y="6078538"/>
          <p14:tracePt t="1649" x="7286625" y="6067425"/>
          <p14:tracePt t="1656" x="7327900" y="6057900"/>
          <p14:tracePt t="1666" x="7346950" y="6037263"/>
          <p14:tracePt t="1671" x="7367588" y="6037263"/>
          <p14:tracePt t="1677" x="7378700" y="6027738"/>
          <p14:tracePt t="1685" x="7388225" y="6016625"/>
          <p14:tracePt t="1693" x="7397750" y="6016625"/>
          <p14:tracePt t="1701" x="7408863" y="6007100"/>
          <p14:tracePt t="1709" x="7418388" y="6007100"/>
          <p14:tracePt t="1717" x="7429500" y="5997575"/>
          <p14:tracePt t="1725" x="7459663" y="5976938"/>
          <p14:tracePt t="1733" x="7478713" y="5976938"/>
          <p14:tracePt t="1741" x="7499350" y="5956300"/>
          <p14:tracePt t="1749" x="7529513" y="5946775"/>
          <p14:tracePt t="1757" x="7559675" y="5946775"/>
          <p14:tracePt t="1764" x="7591425" y="5935663"/>
          <p14:tracePt t="1771" x="7631113" y="5926138"/>
          <p14:tracePt t="1780" x="7661275" y="5916613"/>
          <p14:tracePt t="1787" x="7691438" y="5905500"/>
          <p14:tracePt t="1796" x="7723188" y="5895975"/>
          <p14:tracePt t="1804" x="7753350" y="5875338"/>
          <p14:tracePt t="1812" x="7773988" y="5875338"/>
          <p14:tracePt t="1820" x="7813675" y="5854700"/>
          <p14:tracePt t="1828" x="7843838" y="5835650"/>
          <p14:tracePt t="1836" x="7864475" y="5824538"/>
          <p14:tracePt t="1844" x="7905750" y="5794375"/>
          <p14:tracePt t="1850" x="7935913" y="5784850"/>
          <p14:tracePt t="1858" x="7966075" y="5753100"/>
          <p14:tracePt t="1866" x="8016875" y="5722938"/>
          <p14:tracePt t="1874" x="8067675" y="5692775"/>
          <p14:tracePt t="1882" x="8107363" y="5672138"/>
          <p14:tracePt t="1891" x="8148638" y="5653088"/>
          <p14:tracePt t="1899" x="8169275" y="5641975"/>
          <p14:tracePt t="1907" x="8188325" y="5622925"/>
          <p14:tracePt t="1916" x="8208963" y="5611813"/>
          <p14:tracePt t="1923" x="8218488" y="5602288"/>
          <p14:tracePt t="1930" x="8229600" y="5591175"/>
          <p14:tracePt t="1937" x="8239125" y="5581650"/>
          <p14:tracePt t="1944" x="8250238" y="5572125"/>
          <p14:tracePt t="1953" x="8250238" y="5551488"/>
          <p14:tracePt t="1960" x="8259763" y="5540375"/>
          <p14:tracePt t="1969" x="8269288" y="5521325"/>
          <p14:tracePt t="1976" x="8280400" y="5491163"/>
          <p14:tracePt t="1986" x="8301038" y="5470525"/>
          <p14:tracePt t="1992" x="8320088" y="5449888"/>
          <p14:tracePt t="2001" x="8350250" y="5429250"/>
          <p14:tracePt t="2008" x="8391525" y="5410200"/>
          <p14:tracePt t="2016" x="8442325" y="5378450"/>
          <p14:tracePt t="2024" x="8493125" y="5348288"/>
          <p14:tracePt t="2030" x="8553450" y="5318125"/>
          <p14:tracePt t="2038" x="8604250" y="5287963"/>
          <p14:tracePt t="2046" x="8655050" y="5257800"/>
          <p14:tracePt t="2054" x="8685213" y="5237163"/>
          <p14:tracePt t="2062" x="8705850" y="5216525"/>
          <p14:tracePt t="2070" x="8726488" y="5197475"/>
          <p14:tracePt t="2078" x="8736013" y="5176838"/>
          <p14:tracePt t="2086" x="8736013" y="5156200"/>
          <p14:tracePt t="2094" x="8736013" y="5135563"/>
          <p14:tracePt t="2102" x="8745538" y="5126038"/>
          <p14:tracePt t="2118" x="8766175" y="5075238"/>
          <p14:tracePt t="2132" x="8777288" y="5054600"/>
          <p14:tracePt t="2140" x="8786813" y="5033963"/>
          <p14:tracePt t="2149" x="8807450" y="5024438"/>
          <p14:tracePt t="2156" x="8826500" y="5014913"/>
          <p14:tracePt t="2166" x="8847138" y="4983163"/>
          <p14:tracePt t="2172" x="8867775" y="4973638"/>
          <p14:tracePt t="2180" x="8897938" y="4943475"/>
          <p14:tracePt t="2188" x="8918575" y="4922838"/>
          <p14:tracePt t="2194" x="8928100" y="4913313"/>
          <p14:tracePt t="2203" x="8948738" y="4883150"/>
          <p14:tracePt t="2210" x="8958263" y="4872038"/>
          <p14:tracePt t="2219" x="8958263" y="4862513"/>
          <p14:tracePt t="2226" x="8969375" y="4841875"/>
          <p14:tracePt t="2235" x="8978900" y="4832350"/>
          <p14:tracePt t="2242" x="8978900" y="4821238"/>
          <p14:tracePt t="2251" x="8978900" y="4811713"/>
          <p14:tracePt t="2265" x="8978900" y="4802188"/>
          <p14:tracePt t="2283" x="8978900" y="4791075"/>
          <p14:tracePt t="2329" x="8978900" y="4770438"/>
          <p14:tracePt t="2337" x="8990013" y="4770438"/>
          <p14:tracePt t="2345" x="8990013" y="4760913"/>
          <p14:tracePt t="2353" x="8999538" y="4740275"/>
          <p14:tracePt t="2360" x="9020175" y="4730750"/>
          <p14:tracePt t="2369" x="9020175" y="4721225"/>
          <p14:tracePt t="2374" x="9029700" y="4721225"/>
          <p14:tracePt t="2383" x="9029700" y="4710113"/>
          <p14:tracePt t="2390" x="9040813" y="4710113"/>
          <p14:tracePt t="2400" x="9040813" y="4700588"/>
          <p14:tracePt t="2406" x="9040813" y="4689475"/>
          <p14:tracePt t="2508" x="9059863" y="4679950"/>
          <p14:tracePt t="2517" x="9070975" y="4659313"/>
          <p14:tracePt t="2525" x="9090025" y="4649788"/>
          <p14:tracePt t="2532" x="9101138" y="4640263"/>
          <p14:tracePt t="2540" x="9110663" y="4629150"/>
          <p14:tracePt t="2547" x="9131300" y="4629150"/>
          <p14:tracePt t="2554" x="9131300" y="4619625"/>
          <p14:tracePt t="2563" x="9140825" y="4619625"/>
          <p14:tracePt t="2696" x="9140825" y="4608513"/>
          <p14:tracePt t="2713" x="9151938" y="4598988"/>
          <p14:tracePt t="2907" x="9161463" y="4598988"/>
          <p14:tracePt t="2923" x="9161463" y="4589463"/>
          <p14:tracePt t="2955" x="9172575" y="4568825"/>
          <p14:tracePt t="2971" x="9182100" y="4557713"/>
          <p14:tracePt t="2979" x="9191625" y="4548188"/>
          <p14:tracePt t="2984" x="9191625" y="4538663"/>
          <p14:tracePt t="2993" x="9202738" y="4538663"/>
          <p14:tracePt t="3000" x="9202738" y="4527550"/>
          <p14:tracePt t="3007" x="9212263" y="4527550"/>
          <p14:tracePt t="3032" x="9221788" y="4518025"/>
          <p14:tracePt t="3047" x="9232900" y="4518025"/>
          <p14:tracePt t="3081" x="9242425" y="4518025"/>
          <p14:tracePt t="3102" x="9253538" y="4518025"/>
          <p14:tracePt t="3181" x="9263063" y="4518025"/>
          <p14:tracePt t="3605" x="9272588" y="4518025"/>
          <p14:tracePt t="4104" x="9283700" y="4518025"/>
          <p14:tracePt t="4113" x="9283700" y="4527550"/>
          <p14:tracePt t="4121" x="9293225" y="4527550"/>
          <p14:tracePt t="4135" x="9304338" y="4527550"/>
          <p14:tracePt t="4567" x="9313863" y="4527550"/>
          <p14:tracePt t="4580" x="9323388" y="4527550"/>
          <p14:tracePt t="4595" x="9334500" y="4527550"/>
          <p14:tracePt t="4603" x="9334500" y="4538663"/>
          <p14:tracePt t="4635" x="9344025" y="4538663"/>
          <p14:tracePt t="4643" x="9353550" y="4538663"/>
          <p14:tracePt t="4666" x="9364663" y="4538663"/>
          <p14:tracePt t="4697" x="9374188" y="4538663"/>
          <p14:tracePt t="5004" x="9385300" y="4538663"/>
          <p14:tracePt t="5013" x="9385300" y="4527550"/>
          <p14:tracePt t="5019" x="9394825" y="4527550"/>
          <p14:tracePt t="5025" x="9404350" y="4518025"/>
          <p14:tracePt t="5034" x="9436100" y="4508500"/>
          <p14:tracePt t="5041" x="9455150" y="4497388"/>
          <p14:tracePt t="5050" x="9475788" y="4487863"/>
          <p14:tracePt t="5057" x="9496425" y="4487863"/>
          <p14:tracePt t="5065" x="9505950" y="4476750"/>
          <p14:tracePt t="5073" x="9517063" y="4476750"/>
          <p14:tracePt t="5082" x="9526588" y="4476750"/>
          <p14:tracePt t="5097" x="9536113" y="4467225"/>
          <p14:tracePt t="5143" x="9547225" y="4467225"/>
          <p14:tracePt t="5919" x="9547225" y="4476750"/>
          <p14:tracePt t="7468" x="9536113" y="4476750"/>
          <p14:tracePt t="8876" x="9536113" y="4467225"/>
          <p14:tracePt t="9102" x="9526588" y="4467225"/>
          <p14:tracePt t="10144" x="9526588" y="4457700"/>
          <p14:tracePt t="10158" x="9526588" y="4446588"/>
          <p14:tracePt t="10167" x="9526588" y="4437063"/>
          <p14:tracePt t="10174" x="9526588" y="4427538"/>
          <p14:tracePt t="10190" x="9517063" y="4416425"/>
          <p14:tracePt t="10206" x="9505950" y="4395788"/>
          <p14:tracePt t="10214" x="9505950" y="4376738"/>
          <p14:tracePt t="10221" x="9496425" y="4356100"/>
          <p14:tracePt t="10229" x="9485313" y="4344988"/>
          <p14:tracePt t="10235" x="9475788" y="4325938"/>
          <p14:tracePt t="10243" x="9475788" y="4314825"/>
          <p14:tracePt t="10251" x="9466263" y="4305300"/>
          <p14:tracePt t="10259" x="9455150" y="4284663"/>
          <p14:tracePt t="10275" x="9445625" y="4275138"/>
          <p14:tracePt t="10291" x="9424988" y="4254500"/>
          <p14:tracePt t="10299" x="9424988" y="4244975"/>
          <p14:tracePt t="10307" x="9404350" y="4224338"/>
          <p14:tracePt t="10314" x="9385300" y="4203700"/>
          <p14:tracePt t="10321" x="9364663" y="4183063"/>
          <p14:tracePt t="10329" x="9344025" y="4152900"/>
          <p14:tracePt t="10337" x="9323388" y="4113213"/>
          <p14:tracePt t="10346" x="9313863" y="4083050"/>
          <p14:tracePt t="10353" x="9304338" y="4051300"/>
          <p14:tracePt t="10362" x="9293225" y="4021138"/>
          <p14:tracePt t="10369" x="9283700" y="3990975"/>
          <p14:tracePt t="10379" x="9283700" y="3960813"/>
          <p14:tracePt t="10385" x="9283700" y="3930650"/>
          <p14:tracePt t="10394" x="9283700" y="3889375"/>
          <p14:tracePt t="10401" x="9283700" y="3808413"/>
          <p14:tracePt t="10407" x="9304338" y="3738563"/>
          <p14:tracePt t="10415" x="9313863" y="3676650"/>
          <p14:tracePt t="10423" x="9334500" y="3616325"/>
          <p14:tracePt t="10432" x="9353550" y="3556000"/>
          <p14:tracePt t="10439" x="9364663" y="3514725"/>
          <p14:tracePt t="10448" x="9374188" y="3475038"/>
          <p14:tracePt t="10455" x="9374188" y="3433763"/>
          <p14:tracePt t="10465" x="9374188" y="3373438"/>
          <p14:tracePt t="10472" x="9374188" y="3332163"/>
          <p14:tracePt t="10479" x="9353550" y="3292475"/>
          <p14:tracePt t="10487" x="9334500" y="3251200"/>
          <p14:tracePt t="10493" x="9304338" y="3190875"/>
          <p14:tracePt t="10502" x="9272588" y="3151188"/>
          <p14:tracePt t="10509" x="9253538" y="3119438"/>
          <p14:tracePt t="10517" x="9232900" y="3089275"/>
          <p14:tracePt t="10525" x="9212263" y="3049588"/>
          <p14:tracePt t="10533" x="9202738" y="3028950"/>
          <p14:tracePt t="10542" x="9182100" y="3008313"/>
          <p14:tracePt t="10549" x="9172575" y="2978150"/>
          <p14:tracePt t="10558" x="9161463" y="2947988"/>
          <p14:tracePt t="10566" x="9140825" y="2906713"/>
          <p14:tracePt t="10573" x="9121775" y="2876550"/>
          <p14:tracePt t="10582" x="9101138" y="2846388"/>
          <p14:tracePt t="10587" x="9090025" y="2806700"/>
          <p14:tracePt t="10595" x="9080500" y="2774950"/>
          <p14:tracePt t="10603" x="9080500" y="2744788"/>
          <p14:tracePt t="10612" x="9080500" y="2714625"/>
          <p14:tracePt t="10620" x="9080500" y="2693988"/>
          <p14:tracePt t="10629" x="9080500" y="2674938"/>
          <p14:tracePt t="10635" x="9080500" y="2643188"/>
          <p14:tracePt t="10643" x="9080500" y="2613025"/>
          <p14:tracePt t="10651" x="9080500" y="2593975"/>
          <p14:tracePt t="10659" x="9080500" y="2573338"/>
          <p14:tracePt t="10667" x="9080500" y="2543175"/>
          <p14:tracePt t="10673" x="9080500" y="2522538"/>
          <p14:tracePt t="10682" x="9080500" y="2501900"/>
          <p14:tracePt t="10689" x="9059863" y="2471738"/>
          <p14:tracePt t="10698" x="9029700" y="2430463"/>
          <p14:tracePt t="10705" x="8999538" y="2400300"/>
          <p14:tracePt t="10714" x="8948738" y="2360613"/>
          <p14:tracePt t="10722" x="8888413" y="2330450"/>
          <p14:tracePt t="10729" x="8837613" y="2300288"/>
          <p14:tracePt t="10738" x="8796338" y="2268538"/>
          <p14:tracePt t="10746" x="8745538" y="2249488"/>
          <p14:tracePt t="10754" x="8685213" y="2217738"/>
          <p14:tracePt t="10760" x="8645525" y="2208213"/>
          <p14:tracePt t="10768" x="8604250" y="2198688"/>
          <p14:tracePt t="10775" x="8574088" y="2198688"/>
          <p14:tracePt t="10784" x="8553450" y="2187575"/>
          <p14:tracePt t="10800" x="8543925" y="2187575"/>
          <p14:tracePt t="10816" x="8532813" y="2187575"/>
          <p14:tracePt t="10824" x="8513763" y="2187575"/>
          <p14:tracePt t="10832" x="8493125" y="2198688"/>
          <p14:tracePt t="10839" x="8472488" y="2198688"/>
          <p14:tracePt t="10845" x="8432800" y="2217738"/>
          <p14:tracePt t="10853" x="8401050" y="2228850"/>
          <p14:tracePt t="10862" x="8370888" y="2238375"/>
          <p14:tracePt t="10869" x="8310563" y="2249488"/>
          <p14:tracePt t="10878" x="8259763" y="2259013"/>
          <p14:tracePt t="10885" x="8208963" y="2268538"/>
          <p14:tracePt t="10893" x="8158163" y="2300288"/>
          <p14:tracePt t="10901" x="8097838" y="2330450"/>
          <p14:tracePt t="10909" x="8037513" y="2370138"/>
          <p14:tracePt t="10917" x="7975600" y="2400300"/>
          <p14:tracePt t="10925" x="7915275" y="2430463"/>
          <p14:tracePt t="10932" x="7874000" y="2451100"/>
          <p14:tracePt t="10940" x="7843838" y="2481263"/>
          <p14:tracePt t="10949" x="7823200" y="2501900"/>
          <p14:tracePt t="10956" x="7793038" y="2522538"/>
          <p14:tracePt t="10963" x="7783513" y="2532063"/>
          <p14:tracePt t="10972" x="7773988" y="2532063"/>
          <p14:tracePt t="10979" x="7773988" y="2543175"/>
          <p14:tracePt t="10988" x="7762875" y="2552700"/>
          <p14:tracePt t="10996" x="7732713" y="2562225"/>
          <p14:tracePt t="11003" x="7702550" y="2573338"/>
          <p14:tracePt t="11013" x="7672388" y="2582863"/>
          <p14:tracePt t="11017" x="7631113" y="2593975"/>
          <p14:tracePt t="11025" x="7580313" y="2603500"/>
          <p14:tracePt t="11033" x="7540625" y="2633663"/>
          <p14:tracePt t="11049" x="7489825" y="2643188"/>
          <p14:tracePt t="11051" x="7429500" y="2663825"/>
          <p14:tracePt t="11058" x="7397750" y="2684463"/>
          <p14:tracePt t="11066" x="7367588" y="2705100"/>
          <p14:tracePt t="11074" x="7327900" y="2725738"/>
          <p14:tracePt t="11083" x="7307263" y="2755900"/>
          <p14:tracePt t="11090" x="7286625" y="2774950"/>
          <p14:tracePt t="11099" x="7265988" y="2786063"/>
          <p14:tracePt t="11104" x="7265988" y="2795588"/>
          <p14:tracePt t="11113" x="7256463" y="2806700"/>
          <p14:tracePt t="11120" x="7256463" y="2816225"/>
          <p14:tracePt t="11129" x="7246938" y="2816225"/>
          <p14:tracePt t="11136" x="7235825" y="2836863"/>
          <p14:tracePt t="11152" x="7226300" y="2846388"/>
          <p14:tracePt t="11168" x="7215188" y="2855913"/>
          <p14:tracePt t="11183" x="7196138" y="2867025"/>
          <p14:tracePt t="11190" x="7175500" y="2887663"/>
          <p14:tracePt t="11199" x="7154863" y="2897188"/>
          <p14:tracePt t="11206" x="7134225" y="2917825"/>
          <p14:tracePt t="11214" x="7124700" y="2938463"/>
          <p14:tracePt t="11222" x="7104063" y="2978150"/>
          <p14:tracePt t="11230" x="7083425" y="2998788"/>
          <p14:tracePt t="11238" x="7053263" y="3028950"/>
          <p14:tracePt t="11246" x="7034213" y="3068638"/>
          <p14:tracePt t="11253" x="6992938" y="3109913"/>
          <p14:tracePt t="11263" x="6972300" y="3130550"/>
          <p14:tracePt t="11270" x="6942138" y="3151188"/>
          <p14:tracePt t="11275" x="6921500" y="3160713"/>
          <p14:tracePt t="11283" x="6902450" y="3170238"/>
          <p14:tracePt t="11292" x="6881813" y="3170238"/>
          <p14:tracePt t="11300" x="6861175" y="3170238"/>
          <p14:tracePt t="11308" x="6831013" y="3170238"/>
          <p14:tracePt t="11316" x="6810375" y="3170238"/>
          <p14:tracePt t="11323" x="6780213" y="3170238"/>
          <p14:tracePt t="11332" x="6750050" y="3160713"/>
          <p14:tracePt t="11340" x="6729413" y="3151188"/>
          <p14:tracePt t="11348" x="6699250" y="3151188"/>
          <p14:tracePt t="11356" x="6678613" y="3140075"/>
          <p14:tracePt t="11363" x="6648450" y="3130550"/>
          <p14:tracePt t="11370" x="6627813" y="3130550"/>
          <p14:tracePt t="11379" x="6597650" y="3130550"/>
          <p14:tracePt t="11386" x="6567488" y="3130550"/>
          <p14:tracePt t="11394" x="6507163" y="3130550"/>
          <p14:tracePt t="11402" x="6465888" y="3140075"/>
          <p14:tracePt t="11410" x="6435725" y="3151188"/>
          <p14:tracePt t="11418" x="6405563" y="3151188"/>
          <p14:tracePt t="11425" x="6384925" y="3160713"/>
          <p14:tracePt t="11433" x="6364288" y="3170238"/>
          <p14:tracePt t="11442" x="6334125" y="3181350"/>
          <p14:tracePt t="11456" x="6324600" y="3181350"/>
          <p14:tracePt t="11472" x="6313488" y="3181350"/>
          <p14:tracePt t="11481" x="6292850" y="3181350"/>
          <p14:tracePt t="11488" x="6273800" y="3181350"/>
          <p14:tracePt t="11497" x="6243638" y="3160713"/>
          <p14:tracePt t="11504" x="6202363" y="3151188"/>
          <p14:tracePt t="11514" x="6172200" y="3130550"/>
          <p14:tracePt t="11520" x="6130925" y="3109913"/>
          <p14:tracePt t="11531" x="6070600" y="3100388"/>
          <p14:tracePt t="11536" x="6030913" y="3089275"/>
          <p14:tracePt t="11542" x="5980113" y="3079750"/>
          <p14:tracePt t="11550" x="5948363" y="3079750"/>
          <p14:tracePt t="11558" x="5929313" y="3068638"/>
          <p14:tracePt t="11568" x="5918200" y="3059113"/>
          <p14:tracePt t="11574" x="5899150" y="3059113"/>
          <p14:tracePt t="11583" x="5888038" y="3059113"/>
          <p14:tracePt t="11590" x="5878513" y="3059113"/>
          <p14:tracePt t="11599" x="5867400" y="3059113"/>
          <p14:tracePt t="11614" x="5848350" y="3059113"/>
          <p14:tracePt t="11630" x="5837238" y="3059113"/>
          <p14:tracePt t="11636" x="5816600" y="3059113"/>
          <p14:tracePt t="11652" x="5807075" y="3059113"/>
          <p14:tracePt t="11660" x="5786438" y="3059113"/>
          <p14:tracePt t="11676" x="5776913" y="3059113"/>
          <p14:tracePt t="11692" x="5767388" y="3059113"/>
          <p14:tracePt t="11700" x="5756275" y="3059113"/>
          <p14:tracePt t="11754" x="5756275" y="3068638"/>
          <p14:tracePt t="11771" x="5756275" y="3079750"/>
          <p14:tracePt t="11794" x="5756275" y="3089275"/>
          <p14:tracePt t="11895" x="5756275" y="3100388"/>
          <p14:tracePt t="11903" x="5756275" y="3119438"/>
          <p14:tracePt t="11911" x="5756275" y="3140075"/>
          <p14:tracePt t="11919" x="5756275" y="3151188"/>
          <p14:tracePt t="11926" x="5746750" y="3170238"/>
          <p14:tracePt t="11935" x="5735638" y="3190875"/>
          <p14:tracePt t="11943" x="5726113" y="3221038"/>
          <p14:tracePt t="11951" x="5716588" y="3241675"/>
          <p14:tracePt t="11959" x="5705475" y="3262313"/>
          <p14:tracePt t="11968" x="5695950" y="3271838"/>
          <p14:tracePt t="11975" x="5684838" y="3281363"/>
          <p14:tracePt t="11983" x="5684838" y="3292475"/>
          <p14:tracePt t="11989" x="5675313" y="3302000"/>
          <p14:tracePt t="11997" x="5665788" y="3313113"/>
          <p14:tracePt t="12004" x="5665788" y="3322638"/>
          <p14:tracePt t="12020" x="5665788" y="3332163"/>
          <p14:tracePt t="12030" x="5665788" y="3352800"/>
          <p14:tracePt t="12036" x="5665788" y="3363913"/>
          <p14:tracePt t="12045" x="5665788" y="3382963"/>
          <p14:tracePt t="12053" x="5665788" y="3403600"/>
          <p14:tracePt t="12061" x="5665788" y="3433763"/>
          <p14:tracePt t="12069" x="5654675" y="3454400"/>
          <p14:tracePt t="12074" x="5654675" y="3484563"/>
          <p14:tracePt t="12083" x="5654675" y="3505200"/>
          <p14:tracePt t="12091" x="5645150" y="3525838"/>
          <p14:tracePt t="12098" x="5645150" y="3544888"/>
          <p14:tracePt t="12106" x="5645150" y="3565525"/>
          <p14:tracePt t="12114" x="5645150" y="3595688"/>
          <p14:tracePt t="12123" x="5645150" y="3606800"/>
          <p14:tracePt t="12131" x="5645150" y="3616325"/>
          <p14:tracePt t="12139" x="5645150" y="3625850"/>
          <p14:tracePt t="12148" x="5645150" y="3636963"/>
          <p14:tracePt t="12154" x="5635625" y="3646488"/>
          <p14:tracePt t="12161" x="5635625" y="3657600"/>
          <p14:tracePt t="12169" x="5624513" y="3667125"/>
          <p14:tracePt t="12177" x="5624513" y="3676650"/>
          <p14:tracePt t="12185" x="5624513" y="3706813"/>
          <p14:tracePt t="12201" x="5624513" y="3727450"/>
          <p14:tracePt t="12208" x="5624513" y="3738563"/>
          <p14:tracePt t="12225" x="5624513" y="3748088"/>
          <p14:tracePt t="12241" x="5624513" y="3757613"/>
          <p14:tracePt t="12254" x="5614988" y="3757613"/>
          <p14:tracePt t="12265" x="5614988" y="3768725"/>
          <p14:tracePt t="12270" x="5614988" y="3778250"/>
          <p14:tracePt t="12287" x="5614988" y="3789363"/>
          <p14:tracePt t="12303" x="5614988" y="3798888"/>
          <p14:tracePt t="12319" x="5614988" y="3808413"/>
          <p14:tracePt t="12325" x="5614988" y="3819525"/>
          <p14:tracePt t="12333" x="5614988" y="3829050"/>
          <p14:tracePt t="12341" x="5614988" y="3859213"/>
          <p14:tracePt t="12356" x="5614988" y="3870325"/>
          <p14:tracePt t="12364" x="5614988" y="3889375"/>
          <p14:tracePt t="12373" x="5614988" y="3900488"/>
          <p14:tracePt t="12380" x="5614988" y="3910013"/>
          <p14:tracePt t="12388" x="5614988" y="3919538"/>
          <p14:tracePt t="12405" x="5614988" y="3930650"/>
          <p14:tracePt t="12505" x="5614988" y="3951288"/>
          <p14:tracePt t="12529" x="5614988" y="3960813"/>
          <p14:tracePt t="12553" x="5614988" y="3970338"/>
          <p14:tracePt t="12561" x="5614988" y="3981450"/>
          <p14:tracePt t="12590" x="5614988" y="3990975"/>
          <p14:tracePt t="12606" x="5624513" y="3990975"/>
          <p14:tracePt t="12623" x="5635625" y="3990975"/>
          <p14:tracePt t="12630" x="5645150" y="3990975"/>
          <p14:tracePt t="12647" x="5645150" y="4002088"/>
          <p14:tracePt t="12654" x="5654675" y="4002088"/>
          <p14:tracePt t="12685" x="5654675" y="4011613"/>
          <p14:tracePt t="12692" x="5665788" y="4021138"/>
          <p14:tracePt t="12709" x="5675313" y="4032250"/>
          <p14:tracePt t="12717" x="5684838" y="4032250"/>
          <p14:tracePt t="12725" x="5695950" y="4041775"/>
          <p14:tracePt t="12732" x="5705475" y="4041775"/>
          <p14:tracePt t="12741" x="5726113" y="4051300"/>
          <p14:tracePt t="12748" x="5746750" y="4062413"/>
          <p14:tracePt t="12757" x="5776913" y="4062413"/>
          <p14:tracePt t="12764" x="5816600" y="4071938"/>
          <p14:tracePt t="12771" x="5848350" y="4071938"/>
          <p14:tracePt t="12781" x="5867400" y="4071938"/>
          <p14:tracePt t="12787" x="5878513" y="4083050"/>
          <p14:tracePt t="12797" x="5888038" y="4083050"/>
          <p14:tracePt t="12803" x="5899150" y="4083050"/>
          <p14:tracePt t="12811" x="5908675" y="4083050"/>
          <p14:tracePt t="12827" x="5918200" y="4083050"/>
          <p14:tracePt t="12851" x="5929313" y="4083050"/>
          <p14:tracePt t="12866" x="5948363" y="4083050"/>
          <p14:tracePt t="12873" x="5969000" y="4083050"/>
          <p14:tracePt t="12882" x="5989638" y="4083050"/>
          <p14:tracePt t="12889" x="6010275" y="4083050"/>
          <p14:tracePt t="12898" x="6030913" y="4083050"/>
          <p14:tracePt t="12904" x="6040438" y="4083050"/>
          <p14:tracePt t="12914" x="6040438" y="4071938"/>
          <p14:tracePt t="12920" x="6049963" y="4071938"/>
          <p14:tracePt t="12931" x="6049963" y="4062413"/>
          <p14:tracePt t="12943" x="6049963" y="4051300"/>
          <p14:tracePt t="12951" x="6049963" y="4041775"/>
          <p14:tracePt t="13029" x="6040438" y="4032250"/>
          <p14:tracePt t="13037" x="6030913" y="4032250"/>
          <p14:tracePt t="13053" x="6019800" y="4032250"/>
          <p14:tracePt t="13115" x="6010275" y="4032250"/>
          <p14:tracePt t="13139" x="5989638" y="4032250"/>
          <p14:tracePt t="13155" x="5980113" y="4041775"/>
          <p14:tracePt t="13164" x="5969000" y="4041775"/>
          <p14:tracePt t="13172" x="5969000" y="4051300"/>
          <p14:tracePt t="13181" x="5959475" y="4051300"/>
          <p14:tracePt t="13187" x="5948363" y="4062413"/>
          <p14:tracePt t="13203" x="5938838" y="4071938"/>
          <p14:tracePt t="13209" x="5929313" y="4083050"/>
          <p14:tracePt t="13218" x="5918200" y="4083050"/>
          <p14:tracePt t="13225" x="5908675" y="4092575"/>
          <p14:tracePt t="13235" x="5888038" y="4092575"/>
          <p14:tracePt t="13241" x="5878513" y="4102100"/>
          <p14:tracePt t="13250" x="5857875" y="4102100"/>
          <p14:tracePt t="13256" x="5837238" y="4102100"/>
          <p14:tracePt t="13264" x="5827713" y="4102100"/>
          <p14:tracePt t="13272" x="5816600" y="4102100"/>
          <p14:tracePt t="13280" x="5797550" y="4102100"/>
          <p14:tracePt t="13295" x="5776913" y="4102100"/>
          <p14:tracePt t="13302" x="5776913" y="4092575"/>
          <p14:tracePt t="13310" x="5767388" y="4092575"/>
          <p14:tracePt t="13325" x="5756275" y="4083050"/>
          <p14:tracePt t="13341" x="5746750" y="4083050"/>
          <p14:tracePt t="13350" x="5735638" y="4083050"/>
          <p14:tracePt t="13358" x="5726113" y="4083050"/>
          <p14:tracePt t="13365" x="5716588" y="4083050"/>
          <p14:tracePt t="13374" x="5705475" y="4083050"/>
          <p14:tracePt t="13380" x="5684838" y="4083050"/>
          <p14:tracePt t="13388" x="5665788" y="4083050"/>
          <p14:tracePt t="13395" x="5645150" y="4083050"/>
          <p14:tracePt t="13404" x="5624513" y="4083050"/>
          <p14:tracePt t="13412" x="5614988" y="4083050"/>
          <p14:tracePt t="13436" x="5603875" y="4083050"/>
          <p14:tracePt t="13491" x="5594350" y="4083050"/>
          <p14:tracePt t="13523" x="5594350" y="4092575"/>
          <p14:tracePt t="13561" x="5603875" y="4092575"/>
          <p14:tracePt t="13569" x="5614988" y="4102100"/>
          <p14:tracePt t="13577" x="5624513" y="4113213"/>
          <p14:tracePt t="13586" x="5635625" y="4113213"/>
          <p14:tracePt t="13594" x="5645150" y="4113213"/>
          <p14:tracePt t="13601" x="5654675" y="4113213"/>
          <p14:tracePt t="13609" x="5675313" y="4113213"/>
          <p14:tracePt t="13618" x="5684838" y="4113213"/>
          <p14:tracePt t="13625" x="5705475" y="4113213"/>
          <p14:tracePt t="13634" x="5726113" y="4122738"/>
          <p14:tracePt t="13640" x="5746750" y="4122738"/>
          <p14:tracePt t="13646" x="5776913" y="4122738"/>
          <p14:tracePt t="13654" x="5807075" y="4122738"/>
          <p14:tracePt t="13663" x="5827713" y="4132263"/>
          <p14:tracePt t="13670" x="5848350" y="4132263"/>
          <p14:tracePt t="13679" x="5857875" y="4132263"/>
          <p14:tracePt t="13686" x="5878513" y="4132263"/>
          <p14:tracePt t="13695" x="5899150" y="4132263"/>
          <p14:tracePt t="13702" x="5908675" y="4132263"/>
          <p14:tracePt t="13710" x="5918200" y="4132263"/>
          <p14:tracePt t="13718" x="5929313" y="4132263"/>
          <p14:tracePt t="13724" x="5938838" y="4132263"/>
          <p14:tracePt t="13732" x="5959475" y="4132263"/>
          <p14:tracePt t="13740" x="5969000" y="4132263"/>
          <p14:tracePt t="13749" x="5989638" y="4132263"/>
          <p14:tracePt t="13756" x="6010275" y="4132263"/>
          <p14:tracePt t="13764" x="6019800" y="4132263"/>
          <p14:tracePt t="13772" x="6040438" y="4132263"/>
          <p14:tracePt t="13780" x="6049963" y="4132263"/>
          <p14:tracePt t="13796" x="6061075" y="4132263"/>
          <p14:tracePt t="13810" x="6070600" y="4132263"/>
          <p14:tracePt t="13818" x="6091238" y="4132263"/>
          <p14:tracePt t="13826" x="6100763" y="4132263"/>
          <p14:tracePt t="13834" x="6121400" y="4132263"/>
          <p14:tracePt t="13842" x="6142038" y="4132263"/>
          <p14:tracePt t="13863" x="6181725" y="4143375"/>
          <p14:tracePt t="13867" x="6192838" y="4143375"/>
          <p14:tracePt t="13874" x="6211888" y="4143375"/>
          <p14:tracePt t="13882" x="6223000" y="4143375"/>
          <p14:tracePt t="13898" x="6232525" y="4143375"/>
          <p14:tracePt t="13906" x="6243638" y="4143375"/>
          <p14:tracePt t="13969" x="6232525" y="4143375"/>
          <p14:tracePt t="13978" x="6232525" y="4132263"/>
          <p14:tracePt t="13986" x="6211888" y="4132263"/>
          <p14:tracePt t="13992" x="6192838" y="4122738"/>
          <p14:tracePt t="13998" x="6172200" y="4113213"/>
          <p14:tracePt t="14008" x="6151563" y="4113213"/>
          <p14:tracePt t="14015" x="6142038" y="4113213"/>
          <p14:tracePt t="14023" x="6121400" y="4113213"/>
          <p14:tracePt t="14032" x="6100763" y="4113213"/>
          <p14:tracePt t="14038" x="6091238" y="4113213"/>
          <p14:tracePt t="14045" x="6070600" y="4113213"/>
          <p14:tracePt t="14054" x="6061075" y="4113213"/>
          <p14:tracePt t="14061" x="6040438" y="4113213"/>
          <p14:tracePt t="14069" x="6030913" y="4113213"/>
          <p14:tracePt t="14078" x="6010275" y="4113213"/>
          <p14:tracePt t="14084" x="5989638" y="4113213"/>
          <p14:tracePt t="14091" x="5980113" y="4113213"/>
          <p14:tracePt t="14100" x="5969000" y="4113213"/>
          <p14:tracePt t="14108" x="5959475" y="4113213"/>
          <p14:tracePt t="14116" x="5929313" y="4113213"/>
          <p14:tracePt t="14132" x="5918200" y="4113213"/>
          <p14:tracePt t="14140" x="5899150" y="4122738"/>
          <p14:tracePt t="14148" x="5888038" y="4122738"/>
          <p14:tracePt t="14164" x="5867400" y="4122738"/>
          <p14:tracePt t="14179" x="5857875" y="4122738"/>
          <p14:tracePt t="14196" x="5837238" y="4122738"/>
          <p14:tracePt t="14210" x="5816600" y="4122738"/>
          <p14:tracePt t="14218" x="5807075" y="4122738"/>
          <p14:tracePt t="14226" x="5776913" y="4122738"/>
          <p14:tracePt t="14234" x="5756275" y="4122738"/>
          <p14:tracePt t="14242" x="5735638" y="4122738"/>
          <p14:tracePt t="14250" x="5726113" y="4122738"/>
          <p14:tracePt t="14256" x="5716588" y="4132263"/>
          <p14:tracePt t="14337" x="5726113" y="4132263"/>
          <p14:tracePt t="14345" x="5735638" y="4132263"/>
          <p14:tracePt t="14359" x="5746750" y="4132263"/>
          <p14:tracePt t="14367" x="5756275" y="4132263"/>
          <p14:tracePt t="14383" x="5767388" y="4132263"/>
          <p14:tracePt t="14398" x="5776913" y="4132263"/>
          <p14:tracePt t="14415" x="5786438" y="4132263"/>
          <p14:tracePt t="14423" x="5797550" y="4132263"/>
          <p14:tracePt t="14431" x="5807075" y="4132263"/>
          <p14:tracePt t="14437" x="5837238" y="4132263"/>
          <p14:tracePt t="14448" x="5857875" y="4132263"/>
          <p14:tracePt t="14453" x="5888038" y="4132263"/>
          <p14:tracePt t="14462" x="5918200" y="4132263"/>
          <p14:tracePt t="14469" x="5948363" y="4132263"/>
          <p14:tracePt t="14477" x="5969000" y="4132263"/>
          <p14:tracePt t="14485" x="5999163" y="4132263"/>
          <p14:tracePt t="14493" x="6019800" y="4132263"/>
          <p14:tracePt t="14501" x="6040438" y="4132263"/>
          <p14:tracePt t="14509" x="6049963" y="4132263"/>
          <p14:tracePt t="14517" x="6070600" y="4132263"/>
          <p14:tracePt t="14523" x="6080125" y="4122738"/>
          <p14:tracePt t="14532" x="6091238" y="4122738"/>
          <p14:tracePt t="14539" x="6100763" y="4122738"/>
          <p14:tracePt t="14555" x="6111875" y="4122738"/>
          <p14:tracePt t="14565" x="6121400" y="4113213"/>
          <p14:tracePt t="14581" x="6130925" y="4113213"/>
          <p14:tracePt t="14597" x="6142038" y="4113213"/>
          <p14:tracePt t="14609" x="6161088" y="4113213"/>
          <p14:tracePt t="14625" x="6172200" y="4113213"/>
          <p14:tracePt t="14633" x="6192838" y="4113213"/>
          <p14:tracePt t="14648" x="6202363" y="4113213"/>
          <p14:tracePt t="14664" x="6211888" y="4113213"/>
          <p14:tracePt t="14674" x="6223000" y="4113213"/>
          <p14:tracePt t="14689" x="6232525" y="4113213"/>
          <p14:tracePt t="14703" x="6253163" y="4113213"/>
          <p14:tracePt t="14711" x="6273800" y="4113213"/>
          <p14:tracePt t="14719" x="6283325" y="4113213"/>
          <p14:tracePt t="14727" x="6292850" y="4122738"/>
          <p14:tracePt t="14735" x="6303963" y="4122738"/>
          <p14:tracePt t="14743" x="6334125" y="4122738"/>
          <p14:tracePt t="14759" x="6343650" y="4122738"/>
          <p14:tracePt t="14768" x="6354763" y="4132263"/>
          <p14:tracePt t="14783" x="6375400" y="4132263"/>
          <p14:tracePt t="14787" x="6384925" y="4132263"/>
          <p14:tracePt t="14796" x="6405563" y="4132263"/>
          <p14:tracePt t="14803" x="6424613" y="4132263"/>
          <p14:tracePt t="14812" x="6445250" y="4132263"/>
          <p14:tracePt t="14821" x="6475413" y="4132263"/>
          <p14:tracePt t="14832" x="6496050" y="4132263"/>
          <p14:tracePt t="14850" x="6556375" y="4132263"/>
          <p14:tracePt t="14857" x="6577013" y="4132263"/>
          <p14:tracePt t="14862" x="6588125" y="4132263"/>
          <p14:tracePt t="14869" x="6607175" y="4132263"/>
          <p14:tracePt t="14874" x="6627813" y="4132263"/>
          <p14:tracePt t="14882" x="6648450" y="4132263"/>
          <p14:tracePt t="14889" x="6657975" y="4132263"/>
          <p14:tracePt t="14906" x="6678613" y="4132263"/>
          <p14:tracePt t="14914" x="6688138" y="4132263"/>
          <p14:tracePt t="14922" x="6699250" y="4132263"/>
          <p14:tracePt t="14930" x="6729413" y="4122738"/>
          <p14:tracePt t="14938" x="6750050" y="4122738"/>
          <p14:tracePt t="14946" x="6770688" y="4122738"/>
          <p14:tracePt t="14953" x="6800850" y="4113213"/>
          <p14:tracePt t="14960" x="6831013" y="4102100"/>
          <p14:tracePt t="14968" x="6861175" y="4092575"/>
          <p14:tracePt t="14976" x="6891338" y="4092575"/>
          <p14:tracePt t="14983" x="6921500" y="4083050"/>
          <p14:tracePt t="14991" x="6951663" y="4071938"/>
          <p14:tracePt t="15000" x="6983413" y="4062413"/>
          <p14:tracePt t="15008" x="7002463" y="4062413"/>
          <p14:tracePt t="15016" x="7023100" y="4062413"/>
          <p14:tracePt t="15023" x="7043738" y="4051300"/>
          <p14:tracePt t="15032" x="7064375" y="4041775"/>
          <p14:tracePt t="15040" x="7094538" y="4032250"/>
          <p14:tracePt t="15046" x="7115175" y="4032250"/>
          <p14:tracePt t="15053" x="7145338" y="4032250"/>
          <p14:tracePt t="15061" x="7175500" y="4032250"/>
          <p14:tracePt t="15070" x="7205663" y="4032250"/>
          <p14:tracePt t="15078" x="7235825" y="4032250"/>
          <p14:tracePt t="15086" x="7277100" y="4032250"/>
          <p14:tracePt t="15095" x="7316788" y="4041775"/>
          <p14:tracePt t="15102" x="7367588" y="4041775"/>
          <p14:tracePt t="15110" x="7397750" y="4051300"/>
          <p14:tracePt t="15118" x="7448550" y="4051300"/>
          <p14:tracePt t="15126" x="7510463" y="4062413"/>
          <p14:tracePt t="15132" x="7550150" y="4062413"/>
          <p14:tracePt t="15140" x="7591425" y="4062413"/>
          <p14:tracePt t="15148" x="7621588" y="4062413"/>
          <p14:tracePt t="15156" x="7661275" y="4062413"/>
          <p14:tracePt t="15164" x="7691438" y="4062413"/>
          <p14:tracePt t="15172" x="7723188" y="4062413"/>
          <p14:tracePt t="15180" x="7762875" y="4062413"/>
          <p14:tracePt t="15188" x="7793038" y="4062413"/>
          <p14:tracePt t="15196" x="7834313" y="4062413"/>
          <p14:tracePt t="15204" x="7885113" y="4062413"/>
          <p14:tracePt t="15212" x="7945438" y="4062413"/>
          <p14:tracePt t="15218" x="7996238" y="4051300"/>
          <p14:tracePt t="15226" x="8047038" y="4051300"/>
          <p14:tracePt t="15234" x="8077200" y="4051300"/>
          <p14:tracePt t="15242" x="8107363" y="4051300"/>
          <p14:tracePt t="15250" x="8137525" y="4041775"/>
          <p14:tracePt t="15258" x="8169275" y="4041775"/>
          <p14:tracePt t="15266" x="8188325" y="4041775"/>
          <p14:tracePt t="15274" x="8208963" y="4041775"/>
          <p14:tracePt t="15283" x="8229600" y="4041775"/>
          <p14:tracePt t="15290" x="8250238" y="4041775"/>
          <p14:tracePt t="15299" x="8280400" y="4041775"/>
          <p14:tracePt t="15306" x="8301038" y="4041775"/>
          <p14:tracePt t="15312" x="8331200" y="4041775"/>
          <p14:tracePt t="15320" x="8361363" y="4041775"/>
          <p14:tracePt t="15329" x="8401050" y="4041775"/>
          <p14:tracePt t="15336" x="8462963" y="4041775"/>
          <p14:tracePt t="15346" x="8502650" y="4041775"/>
          <p14:tracePt t="15352" x="8564563" y="4041775"/>
          <p14:tracePt t="15360" x="8604250" y="4041775"/>
          <p14:tracePt t="15368" x="8645525" y="4041775"/>
          <p14:tracePt t="15376" x="8685213" y="4041775"/>
          <p14:tracePt t="15384" x="8715375" y="4041775"/>
          <p14:tracePt t="15392" x="8766175" y="4041775"/>
          <p14:tracePt t="15399" x="8826500" y="4051300"/>
          <p14:tracePt t="15406" x="8877300" y="4062413"/>
          <p14:tracePt t="15415" x="8928100" y="4071938"/>
          <p14:tracePt t="15422" x="8969375" y="4083050"/>
          <p14:tracePt t="15430" x="8999538" y="4092575"/>
          <p14:tracePt t="15438" x="9029700" y="4092575"/>
          <p14:tracePt t="15446" x="9059863" y="4092575"/>
          <p14:tracePt t="15454" x="9090025" y="4092575"/>
          <p14:tracePt t="15462" x="9110663" y="4102100"/>
          <p14:tracePt t="15470" x="9140825" y="4113213"/>
          <p14:tracePt t="15479" x="9161463" y="4113213"/>
          <p14:tracePt t="15484" x="9182100" y="4122738"/>
          <p14:tracePt t="15492" x="9202738" y="4122738"/>
          <p14:tracePt t="15500" x="9221788" y="4122738"/>
          <p14:tracePt t="15508" x="9253538" y="4132263"/>
          <p14:tracePt t="15516" x="9272588" y="4143375"/>
          <p14:tracePt t="15524" x="9304338" y="4143375"/>
          <p14:tracePt t="15533" x="9334500" y="4143375"/>
          <p14:tracePt t="15540" x="9385300" y="4152900"/>
          <p14:tracePt t="15548" x="9415463" y="4152900"/>
          <p14:tracePt t="15556" x="9445625" y="4152900"/>
          <p14:tracePt t="15562" x="9496425" y="4152900"/>
          <p14:tracePt t="15570" x="9526588" y="4152900"/>
          <p14:tracePt t="15578" x="9567863" y="4152900"/>
          <p14:tracePt t="15586" x="9598025" y="4152900"/>
          <p14:tracePt t="15595" x="9628188" y="4152900"/>
          <p14:tracePt t="15602" x="9658350" y="4152900"/>
          <p14:tracePt t="15612" x="9699625" y="4152900"/>
          <p14:tracePt t="15618" x="9739313" y="4152900"/>
          <p14:tracePt t="15626" x="9780588" y="4152900"/>
          <p14:tracePt t="15634" x="9840913" y="4152900"/>
          <p14:tracePt t="15642" x="9880600" y="4152900"/>
          <p14:tracePt t="15648" x="9931400" y="4152900"/>
          <p14:tracePt t="15656" x="10002838" y="4152900"/>
          <p14:tracePt t="15664" x="10074275" y="4152900"/>
          <p14:tracePt t="15672" x="10125075" y="4152900"/>
          <p14:tracePt t="15680" x="10185400" y="4164013"/>
          <p14:tracePt t="15688" x="10236200" y="4164013"/>
          <p14:tracePt t="15696" x="10296525" y="4164013"/>
          <p14:tracePt t="15704" x="10347325" y="4164013"/>
          <p14:tracePt t="15712" x="10388600" y="4164013"/>
          <p14:tracePt t="15720" x="10439400" y="4173538"/>
          <p14:tracePt t="15729" x="10469563" y="4173538"/>
          <p14:tracePt t="15734" x="10499725" y="4173538"/>
          <p14:tracePt t="15742" x="10529888" y="4173538"/>
          <p14:tracePt t="15750" x="10560050" y="4164013"/>
          <p14:tracePt t="15758" x="10590213" y="4152900"/>
          <p14:tracePt t="15766" x="10620375" y="4152900"/>
          <p14:tracePt t="15775" x="10682288" y="4132263"/>
          <p14:tracePt t="15782" x="10721975" y="4122738"/>
          <p14:tracePt t="15790" x="10783888" y="4113213"/>
          <p14:tracePt t="15798" x="10853738" y="4102100"/>
          <p14:tracePt t="15806" x="10925175" y="4092575"/>
          <p14:tracePt t="15815" x="10975975" y="4092575"/>
          <p14:tracePt t="15822" x="11056938" y="4083050"/>
          <p14:tracePt t="15831" x="11117263" y="4083050"/>
          <p14:tracePt t="15836" x="11168063" y="4083050"/>
          <p14:tracePt t="15847" x="11198225" y="4083050"/>
          <p14:tracePt t="15852" x="11239500" y="4083050"/>
          <p14:tracePt t="15862" x="11269663" y="4083050"/>
          <p14:tracePt t="15868" x="11299825" y="4083050"/>
          <p14:tracePt t="15876" x="11329988" y="4083050"/>
          <p14:tracePt t="15884" x="11361738" y="4083050"/>
          <p14:tracePt t="15892" x="11391900" y="4083050"/>
          <p14:tracePt t="15900" x="11422063" y="4083050"/>
          <p14:tracePt t="15908" x="11472863" y="4092575"/>
          <p14:tracePt t="15916" x="11533188" y="4092575"/>
          <p14:tracePt t="15922" x="11583988" y="4092575"/>
          <p14:tracePt t="15929" x="11644313" y="4092575"/>
          <p14:tracePt t="15938" x="11725275" y="4092575"/>
          <p14:tracePt t="15945" x="11806238" y="4092575"/>
          <p14:tracePt t="15954" x="11887200" y="4092575"/>
          <p14:tracePt t="15962" x="11969750" y="4092575"/>
          <p14:tracePt t="15970" x="12060238" y="4083050"/>
          <p14:tracePt t="15978" x="12131675" y="4062413"/>
          <p14:tracePt t="16500" x="12018963" y="354013"/>
          <p14:tracePt t="16503" x="11907838" y="314325"/>
          <p14:tracePt t="16511" x="11796713" y="284163"/>
          <p14:tracePt t="16518" x="11674475" y="254000"/>
          <p14:tracePt t="16526" x="11553825" y="212725"/>
          <p14:tracePt t="16532" x="11431588" y="182563"/>
          <p14:tracePt t="16540" x="11310938" y="141288"/>
          <p14:tracePt t="16548" x="11209338" y="101600"/>
          <p14:tracePt t="16556" x="11107738" y="80963"/>
          <p14:tracePt t="16564" x="10985500" y="60325"/>
          <p14:tracePt t="16572" x="10864850" y="30163"/>
          <p14:tracePt t="16580" x="10733088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14593-AAC6-48FC-D3D1-5782A614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07" y="166687"/>
            <a:ext cx="8562975" cy="6524625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8A24AA-5693-546C-1BC7-D6C50BEC4C61}"/>
              </a:ext>
            </a:extLst>
          </p:cNvPr>
          <p:cNvSpPr/>
          <p:nvPr/>
        </p:nvSpPr>
        <p:spPr>
          <a:xfrm>
            <a:off x="484742" y="2302525"/>
            <a:ext cx="5144877" cy="517793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57D84E-2B34-3F8B-5C50-CC5409C5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7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7"/>
    </mc:Choice>
    <mc:Fallback>
      <p:transition spd="slow" advTm="2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1CCF5D-00CE-1FD1-27AA-1DE984BB6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243" y="397277"/>
            <a:ext cx="7658100" cy="2266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8B080-6DB6-B9A7-F309-7319304ADD21}"/>
              </a:ext>
            </a:extLst>
          </p:cNvPr>
          <p:cNvSpPr txBox="1"/>
          <p:nvPr/>
        </p:nvSpPr>
        <p:spPr>
          <a:xfrm>
            <a:off x="173620" y="393539"/>
            <a:ext cx="3611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Help your students to decide which event to enter.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4FC082C0-56C8-9AD5-24BF-DD1FFE48D1FF}"/>
              </a:ext>
            </a:extLst>
          </p:cNvPr>
          <p:cNvSpPr/>
          <p:nvPr/>
        </p:nvSpPr>
        <p:spPr>
          <a:xfrm>
            <a:off x="3690651" y="308472"/>
            <a:ext cx="517792" cy="2355755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1F356-9C03-9D92-046F-97E731922216}"/>
              </a:ext>
            </a:extLst>
          </p:cNvPr>
          <p:cNvSpPr txBox="1"/>
          <p:nvPr/>
        </p:nvSpPr>
        <p:spPr>
          <a:xfrm>
            <a:off x="649995" y="3545780"/>
            <a:ext cx="416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Flow chart poster for both Middle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CC84B-08BB-B7B9-00C6-2D32E8B138B9}"/>
              </a:ext>
            </a:extLst>
          </p:cNvPr>
          <p:cNvSpPr txBox="1"/>
          <p:nvPr/>
        </p:nvSpPr>
        <p:spPr>
          <a:xfrm>
            <a:off x="5728771" y="3501712"/>
            <a:ext cx="6136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Flow chart poster for Secondary and Post-Secondary/Collegiate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A2DFE8-1F91-337C-9964-2A827DC72C65}"/>
              </a:ext>
            </a:extLst>
          </p:cNvPr>
          <p:cNvCxnSpPr/>
          <p:nvPr/>
        </p:nvCxnSpPr>
        <p:spPr>
          <a:xfrm flipV="1">
            <a:off x="1454227" y="2082188"/>
            <a:ext cx="3051672" cy="156439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845D37-914F-CE3A-14EC-5DE75BC1447D}"/>
              </a:ext>
            </a:extLst>
          </p:cNvPr>
          <p:cNvCxnSpPr/>
          <p:nvPr/>
        </p:nvCxnSpPr>
        <p:spPr>
          <a:xfrm flipH="1" flipV="1">
            <a:off x="6577070" y="2566930"/>
            <a:ext cx="1762699" cy="97885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FC4F1D-A5DF-F17F-9A36-950C36BF4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3"/>
    </mc:Choice>
    <mc:Fallback>
      <p:transition spd="slow" advTm="3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6" x="5006975" y="3241675"/>
          <p14:tracePt t="4024" x="5006975" y="3251200"/>
          <p14:tracePt t="4034" x="4995863" y="3251200"/>
          <p14:tracePt t="7153" x="4995863" y="3262313"/>
          <p14:tracePt t="7168" x="4995863" y="3271838"/>
          <p14:tracePt t="7177" x="5006975" y="3271838"/>
          <p14:tracePt t="7183" x="5006975" y="3281363"/>
          <p14:tracePt t="7223" x="5006975" y="3292475"/>
          <p14:tracePt t="7270" x="5006975" y="3302000"/>
          <p14:tracePt t="7302" x="5006975" y="3313113"/>
          <p14:tracePt t="7310" x="5016500" y="3313113"/>
          <p14:tracePt t="7326" x="5016500" y="3322638"/>
          <p14:tracePt t="11316" x="5016500" y="3332163"/>
          <p14:tracePt t="11324" x="5016500" y="3343275"/>
          <p14:tracePt t="11362" x="5016500" y="3352800"/>
          <p14:tracePt t="11771" x="5016500" y="3363913"/>
          <p14:tracePt t="12982" x="5026025" y="3363913"/>
          <p14:tracePt t="12990" x="5026025" y="3373438"/>
          <p14:tracePt t="12998" x="5037138" y="3373438"/>
          <p14:tracePt t="13012" x="5046663" y="3373438"/>
          <p14:tracePt t="13020" x="5046663" y="3382963"/>
          <p14:tracePt t="16752" x="5057775" y="3382963"/>
          <p14:tracePt t="16768" x="5067300" y="3394075"/>
          <p14:tracePt t="16784" x="5076825" y="3403600"/>
          <p14:tracePt t="16791" x="5087938" y="3403600"/>
          <p14:tracePt t="16805" x="5087938" y="3413125"/>
          <p14:tracePt t="17956" x="5087938" y="3424238"/>
          <p14:tracePt t="22008" x="5087938" y="3433763"/>
          <p14:tracePt t="22016" x="5087938" y="3444875"/>
          <p14:tracePt t="22024" x="5087938" y="3454400"/>
          <p14:tracePt t="22048" x="5087938" y="3463925"/>
          <p14:tracePt t="22072" x="5087938" y="3475038"/>
          <p14:tracePt t="22087" x="5097463" y="3475038"/>
          <p14:tracePt t="23887" x="5097463" y="3463925"/>
          <p14:tracePt t="23895" x="5118100" y="3444875"/>
          <p14:tracePt t="23902" x="5127625" y="3424238"/>
          <p14:tracePt t="23912" x="5127625" y="3413125"/>
          <p14:tracePt t="23917" x="5138738" y="3403600"/>
          <p14:tracePt t="23933" x="5148263" y="3394075"/>
          <p14:tracePt t="23941" x="5157788" y="3382963"/>
          <p14:tracePt t="23949" x="5168900" y="3363913"/>
          <p14:tracePt t="23955" x="5178425" y="3352800"/>
          <p14:tracePt t="23963" x="5178425" y="3343275"/>
          <p14:tracePt t="23971" x="5189538" y="3322638"/>
          <p14:tracePt t="23979" x="5199063" y="3313113"/>
          <p14:tracePt t="23987" x="5199063" y="3302000"/>
          <p14:tracePt t="23995" x="5208588" y="3302000"/>
          <p14:tracePt t="24003" x="5208588" y="3292475"/>
          <p14:tracePt t="24010" x="5219700" y="3292475"/>
          <p14:tracePt t="24019" x="5229225" y="3281363"/>
          <p14:tracePt t="24033" x="5229225" y="3271838"/>
          <p14:tracePt t="24041" x="5240338" y="3262313"/>
          <p14:tracePt t="24057" x="5249863" y="3251200"/>
          <p14:tracePt t="24065" x="5259388" y="3232150"/>
          <p14:tracePt t="24073" x="5259388" y="3221038"/>
          <p14:tracePt t="24081" x="5270500" y="3211513"/>
          <p14:tracePt t="24089" x="5270500" y="3200400"/>
          <p14:tracePt t="24098" x="5280025" y="3200400"/>
          <p14:tracePt t="24105" x="5289550" y="3190875"/>
          <p14:tracePt t="24113" x="5289550" y="3181350"/>
          <p14:tracePt t="24127" x="5300663" y="3170238"/>
          <p14:tracePt t="24144" x="5300663" y="3160713"/>
          <p14:tracePt t="24151" x="5310188" y="3160713"/>
          <p14:tracePt t="24159" x="5310188" y="3151188"/>
          <p14:tracePt t="24167" x="5310188" y="3140075"/>
          <p14:tracePt t="24183" x="5321300" y="3130550"/>
          <p14:tracePt t="24191" x="5330825" y="3130550"/>
          <p14:tracePt t="24199" x="5330825" y="3109913"/>
          <p14:tracePt t="24207" x="5340350" y="3109913"/>
          <p14:tracePt t="24213" x="5340350" y="3100388"/>
          <p14:tracePt t="24221" x="5351463" y="3089275"/>
          <p14:tracePt t="24229" x="5360988" y="3079750"/>
          <p14:tracePt t="24237" x="5372100" y="3068638"/>
          <p14:tracePt t="24245" x="5381625" y="3049588"/>
          <p14:tracePt t="24253" x="5391150" y="3038475"/>
          <p14:tracePt t="24263" x="5402263" y="3028950"/>
          <p14:tracePt t="24269" x="5411788" y="3019425"/>
          <p14:tracePt t="24277" x="5421313" y="3008313"/>
          <p14:tracePt t="24285" x="5421313" y="2998788"/>
          <p14:tracePt t="24294" x="5432425" y="2998788"/>
          <p14:tracePt t="24299" x="5432425" y="2987675"/>
          <p14:tracePt t="24307" x="5441950" y="2987675"/>
          <p14:tracePt t="24315" x="5441950" y="2978150"/>
          <p14:tracePt t="24323" x="5453063" y="2978150"/>
          <p14:tracePt t="24331" x="5462588" y="2968625"/>
          <p14:tracePt t="24339" x="5462588" y="2957513"/>
          <p14:tracePt t="24347" x="5472113" y="2957513"/>
          <p14:tracePt t="24355" x="5483225" y="2947988"/>
          <p14:tracePt t="24363" x="5492750" y="2947988"/>
          <p14:tracePt t="24371" x="5503863" y="2938463"/>
          <p14:tracePt t="24379" x="5503863" y="2927350"/>
          <p14:tracePt t="24385" x="5522913" y="2906713"/>
          <p14:tracePt t="24394" x="5534025" y="2897188"/>
          <p14:tracePt t="24401" x="5534025" y="2887663"/>
          <p14:tracePt t="24409" x="5543550" y="2855913"/>
          <p14:tracePt t="24417" x="5553075" y="2846388"/>
          <p14:tracePt t="24425" x="5564188" y="2836863"/>
          <p14:tracePt t="24433" x="5573713" y="2816225"/>
          <p14:tracePt t="24441" x="5573713" y="2795588"/>
          <p14:tracePt t="24449" x="5584825" y="2786063"/>
          <p14:tracePt t="24457" x="5594350" y="2774950"/>
          <p14:tracePt t="24465" x="5594350" y="2744788"/>
          <p14:tracePt t="24471" x="5603875" y="2744788"/>
          <p14:tracePt t="24479" x="5614988" y="2735263"/>
          <p14:tracePt t="24487" x="5614988" y="2725738"/>
          <p14:tracePt t="24495" x="5624513" y="2714625"/>
          <p14:tracePt t="24512" x="5635625" y="2705100"/>
          <p14:tracePt t="24527" x="5645150" y="2684463"/>
          <p14:tracePt t="24535" x="5654675" y="2684463"/>
          <p14:tracePt t="24544" x="5665788" y="2674938"/>
          <p14:tracePt t="24551" x="5675313" y="2663825"/>
          <p14:tracePt t="24557" x="5675313" y="2654300"/>
          <p14:tracePt t="24565" x="5695950" y="2633663"/>
          <p14:tracePt t="24573" x="5695950" y="2624138"/>
          <p14:tracePt t="24581" x="5705475" y="2613025"/>
          <p14:tracePt t="24589" x="5716588" y="2603500"/>
          <p14:tracePt t="24597" x="5716588" y="2593975"/>
          <p14:tracePt t="24613" x="5726113" y="2582863"/>
          <p14:tracePt t="24746" x="5735638" y="2573338"/>
          <p14:tracePt t="24754" x="5746750" y="2552700"/>
          <p14:tracePt t="24762" x="5756275" y="2543175"/>
          <p14:tracePt t="24770" x="5756275" y="2522538"/>
          <p14:tracePt t="24779" x="5767388" y="2522538"/>
          <p14:tracePt t="24786" x="5776913" y="2513013"/>
          <p14:tracePt t="24802" x="5776913" y="2501900"/>
          <p14:tracePt t="24934" x="5786438" y="2492375"/>
          <p14:tracePt t="24958" x="5797550" y="2492375"/>
          <p14:tracePt t="24966" x="5797550" y="2481263"/>
          <p14:tracePt t="24974" x="5797550" y="2471738"/>
          <p14:tracePt t="24982" x="5807075" y="2471738"/>
          <p14:tracePt t="24998" x="5807075" y="2462213"/>
          <p14:tracePt t="25176" x="5807075" y="2471738"/>
          <p14:tracePt t="25192" x="5807075" y="2481263"/>
          <p14:tracePt t="25216" x="5807075" y="2492375"/>
          <p14:tracePt t="25256" x="5807075" y="2501900"/>
          <p14:tracePt t="25286" x="5807075" y="2513013"/>
          <p14:tracePt t="25466" x="5816600" y="2513013"/>
          <p14:tracePt t="25474" x="5816600" y="2501900"/>
          <p14:tracePt t="25483" x="5827713" y="2501900"/>
          <p14:tracePt t="25490" x="5827713" y="2492375"/>
          <p14:tracePt t="25740" x="5827713" y="2501900"/>
          <p14:tracePt t="29284" x="5837238" y="2501900"/>
          <p14:tracePt t="29294" x="5837238" y="2492375"/>
          <p14:tracePt t="29300" x="5848350" y="2492375"/>
          <p14:tracePt t="29308" x="5857875" y="2481263"/>
          <p14:tracePt t="29322" x="5857875" y="2471738"/>
          <p14:tracePt t="29329" x="5867400" y="2471738"/>
          <p14:tracePt t="29345" x="5867400" y="2462213"/>
          <p14:tracePt t="29361" x="5867400" y="2451100"/>
          <p14:tracePt t="29369" x="5878513" y="2451100"/>
          <p14:tracePt t="29377" x="5878513" y="2441575"/>
          <p14:tracePt t="29385" x="5888038" y="2430463"/>
          <p14:tracePt t="29393" x="5899150" y="2420938"/>
          <p14:tracePt t="29399" x="5899150" y="2400300"/>
          <p14:tracePt t="29407" x="5908675" y="2381250"/>
          <p14:tracePt t="29415" x="5918200" y="2360613"/>
          <p14:tracePt t="29423" x="5918200" y="2330450"/>
          <p14:tracePt t="29431" x="5929313" y="2309813"/>
          <p14:tracePt t="29439" x="5929313" y="2300288"/>
          <p14:tracePt t="29447" x="5929313" y="2289175"/>
          <p14:tracePt t="29455" x="5929313" y="2279650"/>
          <p14:tracePt t="29463" x="5918200" y="2279650"/>
          <p14:tracePt t="29471" x="5918200" y="2259013"/>
          <p14:tracePt t="29479" x="5918200" y="2249488"/>
          <p14:tracePt t="29487" x="5918200" y="2228850"/>
          <p14:tracePt t="29493" x="5918200" y="2208213"/>
          <p14:tracePt t="29501" x="5938838" y="2178050"/>
          <p14:tracePt t="29508" x="5999163" y="2127250"/>
          <p14:tracePt t="29517" x="6080125" y="2097088"/>
          <p14:tracePt t="29525" x="6181725" y="2066925"/>
          <p14:tracePt t="29533" x="6283325" y="2036763"/>
          <p14:tracePt t="29542" x="6364288" y="1985963"/>
          <p14:tracePt t="29549" x="6435725" y="1935163"/>
          <p14:tracePt t="29557" x="6526213" y="1874838"/>
          <p14:tracePt t="29565" x="6618288" y="1803400"/>
          <p14:tracePt t="29573" x="6669088" y="1743075"/>
          <p14:tracePt t="29579" x="6708775" y="1681163"/>
          <p14:tracePt t="29587" x="6738938" y="1630363"/>
          <p14:tracePt t="29595" x="6780213" y="1570038"/>
          <p14:tracePt t="29603" x="6819900" y="1509713"/>
          <p14:tracePt t="29611" x="6861175" y="1468438"/>
          <p14:tracePt t="29619" x="6891338" y="1408113"/>
          <p14:tracePt t="29627" x="6921500" y="1357313"/>
          <p14:tracePt t="29635" x="6951663" y="1296988"/>
          <p14:tracePt t="29644" x="6983413" y="1235075"/>
          <p14:tracePt t="29651" x="7034213" y="1154113"/>
          <p14:tracePt t="29659" x="7053263" y="1093788"/>
          <p14:tracePt t="29665" x="7094538" y="1012825"/>
          <p14:tracePt t="29673" x="7115175" y="962025"/>
          <p14:tracePt t="29681" x="7154863" y="901700"/>
          <p14:tracePt t="29689" x="7196138" y="841375"/>
          <p14:tracePt t="29697" x="7235825" y="790575"/>
          <p14:tracePt t="29705" x="7277100" y="728663"/>
          <p14:tracePt t="29713" x="7327900" y="638175"/>
          <p14:tracePt t="29721" x="7367588" y="566738"/>
          <p14:tracePt t="29729" x="7408863" y="496888"/>
          <p14:tracePt t="29737" x="7439025" y="404813"/>
          <p14:tracePt t="29745" x="7478713" y="334963"/>
          <p14:tracePt t="29751" x="7519988" y="263525"/>
          <p14:tracePt t="29759" x="7570788" y="203200"/>
          <p14:tracePt t="29767" x="7610475" y="141288"/>
          <p14:tracePt t="29776" x="7651750" y="80963"/>
          <p14:tracePt t="29783" x="7691438" y="206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2BCC-D993-B165-D813-32534775F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43" y="115747"/>
            <a:ext cx="2698579" cy="3478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D00289-06E3-8992-C662-D9104A618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717" y="2538052"/>
            <a:ext cx="3560340" cy="4209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28AA29-2A7E-5F0B-BE51-D02524E2F819}"/>
              </a:ext>
            </a:extLst>
          </p:cNvPr>
          <p:cNvSpPr txBox="1"/>
          <p:nvPr/>
        </p:nvSpPr>
        <p:spPr>
          <a:xfrm>
            <a:off x="3298098" y="968392"/>
            <a:ext cx="4653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SS and PS/C Event Poster and Summary of Competitive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B0ADB-BEC0-B57A-01D1-4A4A576E936E}"/>
              </a:ext>
            </a:extLst>
          </p:cNvPr>
          <p:cNvSpPr txBox="1"/>
          <p:nvPr/>
        </p:nvSpPr>
        <p:spPr>
          <a:xfrm>
            <a:off x="3379120" y="3858217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Helps students decide which event to choose in which to compete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97D0F7-3202-6091-96BC-8F9B118F7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37"/>
    </mc:Choice>
    <mc:Fallback>
      <p:transition spd="slow" advTm="6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8" x="3810000" y="3181350"/>
          <p14:tracePt t="2065" x="3800475" y="3181350"/>
          <p14:tracePt t="2089" x="3790950" y="3181350"/>
          <p14:tracePt t="2982" x="3779838" y="3181350"/>
          <p14:tracePt t="3255" x="3770313" y="3181350"/>
          <p14:tracePt t="3262" x="3759200" y="3181350"/>
          <p14:tracePt t="3284" x="3749675" y="3181350"/>
          <p14:tracePt t="3310" x="3740150" y="3181350"/>
          <p14:tracePt t="3332" x="3729038" y="3181350"/>
          <p14:tracePt t="4225" x="3719513" y="3181350"/>
          <p14:tracePt t="4233" x="3709988" y="3181350"/>
          <p14:tracePt t="4288" x="3698875" y="3181350"/>
          <p14:tracePt t="4499" x="3698875" y="3190875"/>
          <p14:tracePt t="4513" x="3709988" y="3200400"/>
          <p14:tracePt t="4639" x="3709988" y="3211513"/>
          <p14:tracePt t="4874" x="3698875" y="3211513"/>
          <p14:tracePt t="4890" x="3689350" y="3211513"/>
          <p14:tracePt t="4913" x="3678238" y="3211513"/>
          <p14:tracePt t="5233" x="3678238" y="3221038"/>
          <p14:tracePt t="6547" x="3668713" y="3221038"/>
          <p14:tracePt t="7495" x="3659188" y="3221038"/>
          <p14:tracePt t="7503" x="3648075" y="3232150"/>
          <p14:tracePt t="7509" x="3638550" y="3232150"/>
          <p14:tracePt t="9935" x="3638550" y="3181350"/>
          <p14:tracePt t="9943" x="3659188" y="3100388"/>
          <p14:tracePt t="9951" x="3668713" y="3049588"/>
          <p14:tracePt t="9960" x="3668713" y="3019425"/>
          <p14:tracePt t="9967" x="3678238" y="2987675"/>
          <p14:tracePt t="9974" x="3689350" y="2968625"/>
          <p14:tracePt t="9980" x="3698875" y="2947988"/>
          <p14:tracePt t="9989" x="3698875" y="2917825"/>
          <p14:tracePt t="9997" x="3709988" y="2897188"/>
          <p14:tracePt t="10005" x="3719513" y="2876550"/>
          <p14:tracePt t="10012" x="3719513" y="2867025"/>
          <p14:tracePt t="10020" x="3729038" y="2846388"/>
          <p14:tracePt t="10028" x="3729038" y="2816225"/>
          <p14:tracePt t="10036" x="3729038" y="2786063"/>
          <p14:tracePt t="10044" x="3729038" y="2755900"/>
          <p14:tracePt t="10050" x="3709988" y="2693988"/>
          <p14:tracePt t="10059" x="3689350" y="2643188"/>
          <p14:tracePt t="10067" x="3659188" y="2573338"/>
          <p14:tracePt t="10076" x="3627438" y="2481263"/>
          <p14:tracePt t="10082" x="3587750" y="2400300"/>
          <p14:tracePt t="10091" x="3557588" y="2309813"/>
          <p14:tracePt t="10098" x="3516313" y="2217738"/>
          <p14:tracePt t="10106" x="3476625" y="2117725"/>
          <p14:tracePt t="10114" x="3446463" y="2025650"/>
          <p14:tracePt t="10123" x="3395663" y="1944688"/>
          <p14:tracePt t="10130" x="3365500" y="1884363"/>
          <p14:tracePt t="10139" x="3324225" y="1833563"/>
          <p14:tracePt t="10144" x="3303588" y="1792288"/>
          <p14:tracePt t="10152" x="3263900" y="1743075"/>
          <p14:tracePt t="10160" x="3222625" y="1692275"/>
          <p14:tracePt t="10168" x="3171825" y="1651000"/>
          <p14:tracePt t="10176" x="3111500" y="1611313"/>
          <p14:tracePt t="10184" x="3051175" y="1570038"/>
          <p14:tracePt t="10193" x="2989263" y="1530350"/>
          <p14:tracePt t="10200" x="2938463" y="1489075"/>
          <p14:tracePt t="10209" x="2898775" y="1447800"/>
          <p14:tracePt t="10217" x="2847975" y="1417638"/>
          <p14:tracePt t="10225" x="2787650" y="1387475"/>
          <p14:tracePt t="10232" x="2716213" y="1336675"/>
          <p14:tracePt t="10239" x="2635250" y="1296988"/>
          <p14:tracePt t="10246" x="2554288" y="1246188"/>
          <p14:tracePt t="10255" x="2473325" y="1204913"/>
          <p14:tracePt t="10262" x="2411413" y="1165225"/>
          <p14:tracePt t="10271" x="2351088" y="1123950"/>
          <p14:tracePt t="10278" x="2270125" y="1084263"/>
          <p14:tracePt t="10286" x="2189163" y="1042988"/>
          <p14:tracePt t="10294" x="2108200" y="1012825"/>
          <p14:tracePt t="10302" x="2057400" y="992188"/>
          <p14:tracePt t="10310" x="1976438" y="962025"/>
          <p14:tracePt t="10316" x="1925638" y="941388"/>
          <p14:tracePt t="10325" x="1865313" y="931863"/>
          <p14:tracePt t="10332" x="1824038" y="922338"/>
          <p14:tracePt t="10342" x="1773238" y="911225"/>
          <p14:tracePt t="10348" x="1743075" y="901700"/>
          <p14:tracePt t="10356" x="1703388" y="892175"/>
          <p14:tracePt t="10364" x="1671638" y="881063"/>
          <p14:tracePt t="10373" x="1611313" y="871538"/>
          <p14:tracePt t="10380" x="1539875" y="860425"/>
          <p14:tracePt t="10389" x="1489075" y="860425"/>
          <p14:tracePt t="10397" x="1419225" y="850900"/>
          <p14:tracePt t="10402" x="1347788" y="809625"/>
          <p14:tracePt t="10410" x="1266825" y="779463"/>
          <p14:tracePt t="10418" x="1216025" y="749300"/>
          <p14:tracePt t="10426" x="1155700" y="728663"/>
          <p14:tracePt t="10434" x="1093788" y="698500"/>
          <p14:tracePt t="10442" x="1054100" y="668338"/>
          <p14:tracePt t="10450" x="1023938" y="647700"/>
          <p14:tracePt t="10459" x="1003300" y="628650"/>
          <p14:tracePt t="10466" x="973138" y="608013"/>
          <p14:tracePt t="10475" x="952500" y="587375"/>
          <p14:tracePt t="10482" x="942975" y="566738"/>
          <p14:tracePt t="10489" x="912813" y="547688"/>
          <p14:tracePt t="10496" x="901700" y="515938"/>
          <p14:tracePt t="10506" x="881063" y="496888"/>
          <p14:tracePt t="10512" x="881063" y="485775"/>
          <p14:tracePt t="10521" x="862013" y="466725"/>
          <p14:tracePt t="10528" x="862013" y="455613"/>
          <p14:tracePt t="10536" x="850900" y="446088"/>
          <p14:tracePt t="10544" x="841375" y="434975"/>
          <p14:tracePt t="10560" x="830263" y="425450"/>
          <p14:tracePt t="10568" x="830263" y="415925"/>
          <p14:tracePt t="10575" x="820738" y="415925"/>
          <p14:tracePt t="10582" x="820738" y="404813"/>
          <p14:tracePt t="10598" x="811213" y="395288"/>
          <p14:tracePt t="10607" x="800100" y="395288"/>
          <p14:tracePt t="10614" x="781050" y="374650"/>
          <p14:tracePt t="10623" x="760413" y="374650"/>
          <p14:tracePt t="10631" x="730250" y="365125"/>
          <p14:tracePt t="10640" x="709613" y="344488"/>
          <p14:tracePt t="10647" x="688975" y="344488"/>
          <p14:tracePt t="10655" x="668338" y="334963"/>
          <p14:tracePt t="10663" x="649288" y="323850"/>
          <p14:tracePt t="10677" x="638175" y="323850"/>
          <p14:tracePt t="10779" x="628650" y="323850"/>
          <p14:tracePt t="10795" x="617538" y="323850"/>
          <p14:tracePt t="10804" x="617538" y="334963"/>
          <p14:tracePt t="10812" x="608013" y="344488"/>
          <p14:tracePt t="10857" x="598488" y="344488"/>
          <p14:tracePt t="10866" x="587375" y="354013"/>
          <p14:tracePt t="10881" x="577850" y="354013"/>
          <p14:tracePt t="10951" x="568325" y="354013"/>
          <p14:tracePt t="10960" x="568325" y="365125"/>
          <p14:tracePt t="10967" x="557213" y="365125"/>
          <p14:tracePt t="11625" x="557213" y="374650"/>
          <p14:tracePt t="11632" x="557213" y="384175"/>
          <p14:tracePt t="11656" x="547688" y="395288"/>
          <p14:tracePt t="11711" x="547688" y="404813"/>
          <p14:tracePt t="11757" x="547688" y="415925"/>
          <p14:tracePt t="11774" x="547688" y="425450"/>
          <p14:tracePt t="11781" x="547688" y="434975"/>
          <p14:tracePt t="11798" x="547688" y="446088"/>
          <p14:tracePt t="11812" x="547688" y="455613"/>
          <p14:tracePt t="11828" x="536575" y="455613"/>
          <p14:tracePt t="11897" x="536575" y="466725"/>
          <p14:tracePt t="11921" x="536575" y="476250"/>
          <p14:tracePt t="11945" x="536575" y="485775"/>
          <p14:tracePt t="12016" x="536575" y="496888"/>
          <p14:tracePt t="12040" x="527050" y="496888"/>
          <p14:tracePt t="12047" x="527050" y="506413"/>
          <p14:tracePt t="12057" x="527050" y="515938"/>
          <p14:tracePt t="12072" x="527050" y="527050"/>
          <p14:tracePt t="12085" x="527050" y="536575"/>
          <p14:tracePt t="12102" x="527050" y="547688"/>
          <p14:tracePt t="12110" x="527050" y="557213"/>
          <p14:tracePt t="12125" x="527050" y="566738"/>
          <p14:tracePt t="12149" x="527050" y="577850"/>
          <p14:tracePt t="12172" x="527050" y="587375"/>
          <p14:tracePt t="12179" x="527050" y="596900"/>
          <p14:tracePt t="12195" x="527050" y="608013"/>
          <p14:tracePt t="12212" x="527050" y="617538"/>
          <p14:tracePt t="12228" x="527050" y="628650"/>
          <p14:tracePt t="12235" x="527050" y="638175"/>
          <p14:tracePt t="12249" x="527050" y="647700"/>
          <p14:tracePt t="12265" x="527050" y="658813"/>
          <p14:tracePt t="12281" x="527050" y="668338"/>
          <p14:tracePt t="12291" x="527050" y="679450"/>
          <p14:tracePt t="12308" x="527050" y="688975"/>
          <p14:tracePt t="12324" x="527050" y="698500"/>
          <p14:tracePt t="12329" x="536575" y="698500"/>
          <p14:tracePt t="12335" x="536575" y="709613"/>
          <p14:tracePt t="12351" x="536575" y="719138"/>
          <p14:tracePt t="12360" x="536575" y="728663"/>
          <p14:tracePt t="12392" x="536575" y="739775"/>
          <p14:tracePt t="12415" x="536575" y="749300"/>
          <p14:tracePt t="12438" x="536575" y="760413"/>
          <p14:tracePt t="12453" x="536575" y="769938"/>
          <p14:tracePt t="12469" x="536575" y="779463"/>
          <p14:tracePt t="12493" x="536575" y="790575"/>
          <p14:tracePt t="12548" x="536575" y="800100"/>
          <p14:tracePt t="12564" x="536575" y="809625"/>
          <p14:tracePt t="12580" x="536575" y="820738"/>
          <p14:tracePt t="12595" x="536575" y="830263"/>
          <p14:tracePt t="12610" x="536575" y="841375"/>
          <p14:tracePt t="12618" x="536575" y="850900"/>
          <p14:tracePt t="12634" x="536575" y="860425"/>
          <p14:tracePt t="12641" x="527050" y="860425"/>
          <p14:tracePt t="12650" x="527050" y="871538"/>
          <p14:tracePt t="12665" x="527050" y="881063"/>
          <p14:tracePt t="12675" x="527050" y="892175"/>
          <p14:tracePt t="12696" x="527050" y="901700"/>
          <p14:tracePt t="12712" x="527050" y="911225"/>
          <p14:tracePt t="12729" x="527050" y="922338"/>
          <p14:tracePt t="12735" x="527050" y="931863"/>
          <p14:tracePt t="12752" x="527050" y="941388"/>
          <p14:tracePt t="12768" x="527050" y="952500"/>
          <p14:tracePt t="12782" x="527050" y="962025"/>
          <p14:tracePt t="12792" x="527050" y="973138"/>
          <p14:tracePt t="12807" x="527050" y="982663"/>
          <p14:tracePt t="12824" x="527050" y="992188"/>
          <p14:tracePt t="12859" x="527050" y="1012825"/>
          <p14:tracePt t="12868" x="527050" y="1022350"/>
          <p14:tracePt t="12884" x="527050" y="1033463"/>
          <p14:tracePt t="12899" x="527050" y="1042988"/>
          <p14:tracePt t="12916" x="527050" y="1054100"/>
          <p14:tracePt t="12925" x="527050" y="1063625"/>
          <p14:tracePt t="12938" x="527050" y="1073150"/>
          <p14:tracePt t="12954" x="527050" y="1084263"/>
          <p14:tracePt t="12970" x="527050" y="1093788"/>
          <p14:tracePt t="12978" x="527050" y="1104900"/>
          <p14:tracePt t="12994" x="527050" y="1114425"/>
          <p14:tracePt t="13010" x="527050" y="1123950"/>
          <p14:tracePt t="13025" x="527050" y="1144588"/>
          <p14:tracePt t="13032" x="527050" y="1154113"/>
          <p14:tracePt t="13041" x="527050" y="1165225"/>
          <p14:tracePt t="13048" x="527050" y="1174750"/>
          <p14:tracePt t="13058" x="527050" y="1185863"/>
          <p14:tracePt t="13062" x="527050" y="1204913"/>
          <p14:tracePt t="13070" x="527050" y="1216025"/>
          <p14:tracePt t="13078" x="527050" y="1246188"/>
          <p14:tracePt t="13086" x="527050" y="1266825"/>
          <p14:tracePt t="13102" x="527050" y="1276350"/>
          <p14:tracePt t="13116" x="527050" y="1285875"/>
          <p14:tracePt t="13125" x="527050" y="1296988"/>
          <p14:tracePt t="13148" x="527050" y="1306513"/>
          <p14:tracePt t="13174" x="536575" y="1317625"/>
          <p14:tracePt t="13191" x="536575" y="1327150"/>
          <p14:tracePt t="13198" x="536575" y="1336675"/>
          <p14:tracePt t="13219" x="536575" y="1347788"/>
          <p14:tracePt t="13236" x="536575" y="1357313"/>
          <p14:tracePt t="13260" x="536575" y="1366838"/>
          <p14:tracePt t="13298" x="536575" y="1377950"/>
          <p14:tracePt t="13330" x="536575" y="1387475"/>
          <p14:tracePt t="13346" x="536575" y="1398588"/>
          <p14:tracePt t="13362" x="536575" y="1408113"/>
          <p14:tracePt t="13376" x="536575" y="1417638"/>
          <p14:tracePt t="13383" x="536575" y="1428750"/>
          <p14:tracePt t="13424" x="536575" y="1438275"/>
          <p14:tracePt t="13448" x="547688" y="1438275"/>
          <p14:tracePt t="13457" x="547688" y="1447800"/>
          <p14:tracePt t="13470" x="547688" y="1458913"/>
          <p14:tracePt t="13478" x="547688" y="1468438"/>
          <p14:tracePt t="13494" x="547688" y="1479550"/>
          <p14:tracePt t="13502" x="557213" y="1489075"/>
          <p14:tracePt t="13510" x="557213" y="1498600"/>
          <p14:tracePt t="13527" x="568325" y="1509713"/>
          <p14:tracePt t="13534" x="568325" y="1519238"/>
          <p14:tracePt t="13541" x="577850" y="1530350"/>
          <p14:tracePt t="13558" x="587375" y="1530350"/>
          <p14:tracePt t="13564" x="587375" y="1539875"/>
          <p14:tracePt t="13588" x="587375" y="1549400"/>
          <p14:tracePt t="13595" x="598488" y="1549400"/>
          <p14:tracePt t="13612" x="598488" y="1560513"/>
          <p14:tracePt t="13619" x="598488" y="1570038"/>
          <p14:tracePt t="13636" x="598488" y="1579563"/>
          <p14:tracePt t="13649" x="598488" y="1590675"/>
          <p14:tracePt t="13666" x="598488" y="1600200"/>
          <p14:tracePt t="13682" x="598488" y="1611313"/>
          <p14:tracePt t="13691" x="598488" y="1620838"/>
          <p14:tracePt t="13707" x="598488" y="1630363"/>
          <p14:tracePt t="13728" x="598488" y="1641475"/>
          <p14:tracePt t="13751" x="598488" y="1651000"/>
          <p14:tracePt t="13760" x="608013" y="1660525"/>
          <p14:tracePt t="13776" x="608013" y="1671638"/>
          <p14:tracePt t="13791" x="608013" y="1681163"/>
          <p14:tracePt t="13807" x="608013" y="1692275"/>
          <p14:tracePt t="13813" x="608013" y="1701800"/>
          <p14:tracePt t="13824" x="608013" y="1711325"/>
          <p14:tracePt t="13837" x="608013" y="1722438"/>
          <p14:tracePt t="13861" x="598488" y="1743075"/>
          <p14:tracePt t="13878" x="598488" y="1752600"/>
          <p14:tracePt t="13885" x="587375" y="1752600"/>
          <p14:tracePt t="13894" x="587375" y="1762125"/>
          <p14:tracePt t="13908" x="577850" y="1773238"/>
          <p14:tracePt t="13915" x="577850" y="1782763"/>
          <p14:tracePt t="13931" x="577850" y="1792288"/>
          <p14:tracePt t="13940" x="577850" y="1812925"/>
          <p14:tracePt t="13947" x="568325" y="1833563"/>
          <p14:tracePt t="13957" x="557213" y="1843088"/>
          <p14:tracePt t="13963" x="557213" y="1863725"/>
          <p14:tracePt t="13974" x="547688" y="1893888"/>
          <p14:tracePt t="13979" x="536575" y="1914525"/>
          <p14:tracePt t="13987" x="527050" y="1935163"/>
          <p14:tracePt t="13995" x="527050" y="1944688"/>
          <p14:tracePt t="14001" x="517525" y="1955800"/>
          <p14:tracePt t="14011" x="517525" y="1965325"/>
          <p14:tracePt t="14017" x="506413" y="1974850"/>
          <p14:tracePt t="14026" x="496888" y="1974850"/>
          <p14:tracePt t="14033" x="496888" y="1985963"/>
          <p14:tracePt t="14041" x="496888" y="1995488"/>
          <p14:tracePt t="14049" x="485775" y="1995488"/>
          <p14:tracePt t="14056" x="485775" y="2005013"/>
          <p14:tracePt t="14065" x="476250" y="2005013"/>
          <p14:tracePt t="14074" x="476250" y="2016125"/>
          <p14:tracePt t="14088" x="476250" y="2025650"/>
          <p14:tracePt t="14095" x="476250" y="2036763"/>
          <p14:tracePt t="14103" x="466725" y="2036763"/>
          <p14:tracePt t="14111" x="466725" y="2046288"/>
          <p14:tracePt t="14128" x="466725" y="2055813"/>
          <p14:tracePt t="14143" x="466725" y="2066925"/>
          <p14:tracePt t="14151" x="466725" y="2087563"/>
          <p14:tracePt t="14160" x="466725" y="2097088"/>
          <p14:tracePt t="14165" x="466725" y="2117725"/>
          <p14:tracePt t="14173" x="466725" y="2136775"/>
          <p14:tracePt t="14181" x="466725" y="2168525"/>
          <p14:tracePt t="14191" x="466725" y="2187575"/>
          <p14:tracePt t="14197" x="466725" y="2198688"/>
          <p14:tracePt t="14208" x="455613" y="2217738"/>
          <p14:tracePt t="14213" x="455613" y="2228850"/>
          <p14:tracePt t="14224" x="455613" y="2259013"/>
          <p14:tracePt t="14229" x="455613" y="2268538"/>
          <p14:tracePt t="14243" x="455613" y="2279650"/>
          <p14:tracePt t="14251" x="455613" y="2289175"/>
          <p14:tracePt t="14267" x="455613" y="2300288"/>
          <p14:tracePt t="14283" x="466725" y="2309813"/>
          <p14:tracePt t="14292" x="466725" y="2319338"/>
          <p14:tracePt t="14299" x="476250" y="2339975"/>
          <p14:tracePt t="14308" x="485775" y="2349500"/>
          <p14:tracePt t="14324" x="496888" y="2370138"/>
          <p14:tracePt t="14329" x="506413" y="2381250"/>
          <p14:tracePt t="14338" x="506413" y="2390775"/>
          <p14:tracePt t="14345" x="517525" y="2400300"/>
          <p14:tracePt t="14354" x="527050" y="2411413"/>
          <p14:tracePt t="14363" x="527050" y="2420938"/>
          <p14:tracePt t="14369" x="527050" y="2430463"/>
          <p14:tracePt t="14378" x="527050" y="2441575"/>
          <p14:tracePt t="14385" x="536575" y="2451100"/>
          <p14:tracePt t="14410" x="536575" y="2462213"/>
          <p14:tracePt t="14424" x="536575" y="2471738"/>
          <p14:tracePt t="14455" x="536575" y="2481263"/>
          <p14:tracePt t="14463" x="547688" y="2481263"/>
          <p14:tracePt t="14473" x="547688" y="2492375"/>
          <p14:tracePt t="14487" x="557213" y="2501900"/>
          <p14:tracePt t="14495" x="557213" y="2513013"/>
          <p14:tracePt t="14504" x="568325" y="2513013"/>
          <p14:tracePt t="14512" x="568325" y="2522538"/>
          <p14:tracePt t="14526" x="568325" y="2532063"/>
          <p14:tracePt t="14533" x="577850" y="2543175"/>
          <p14:tracePt t="14542" x="587375" y="2562225"/>
          <p14:tracePt t="14549" x="587375" y="2582863"/>
          <p14:tracePt t="14565" x="598488" y="2603500"/>
          <p14:tracePt t="14581" x="598488" y="2613025"/>
          <p14:tracePt t="14590" x="598488" y="2624138"/>
          <p14:tracePt t="14604" x="598488" y="2633663"/>
          <p14:tracePt t="14612" x="598488" y="2643188"/>
          <p14:tracePt t="14619" x="598488" y="2663825"/>
          <p14:tracePt t="14630" x="598488" y="2674938"/>
          <p14:tracePt t="14635" x="598488" y="2684463"/>
          <p14:tracePt t="14645" x="598488" y="2693988"/>
          <p14:tracePt t="14651" x="587375" y="2714625"/>
          <p14:tracePt t="14661" x="577850" y="2714625"/>
          <p14:tracePt t="14667" x="577850" y="2735263"/>
          <p14:tracePt t="14675" x="568325" y="2735263"/>
          <p14:tracePt t="14680" x="568325" y="2744788"/>
          <p14:tracePt t="14696" x="568325" y="2755900"/>
          <p14:tracePt t="14712" x="568325" y="2765425"/>
          <p14:tracePt t="14721" x="568325" y="2774950"/>
          <p14:tracePt t="14736" x="568325" y="2786063"/>
          <p14:tracePt t="14744" x="568325" y="2795588"/>
          <p14:tracePt t="14753" x="568325" y="2806700"/>
          <p14:tracePt t="14770" x="568325" y="2816225"/>
          <p14:tracePt t="14776" x="568325" y="2825750"/>
          <p14:tracePt t="14784" x="568325" y="2836863"/>
          <p14:tracePt t="14792" x="568325" y="2846388"/>
          <p14:tracePt t="14800" x="557213" y="2867025"/>
          <p14:tracePt t="14816" x="557213" y="2876550"/>
          <p14:tracePt t="14824" x="557213" y="2887663"/>
          <p14:tracePt t="14841" x="557213" y="2897188"/>
          <p14:tracePt t="14854" x="557213" y="2906713"/>
          <p14:tracePt t="14878" x="557213" y="2917825"/>
          <p14:tracePt t="14884" x="557213" y="2927350"/>
          <p14:tracePt t="14901" x="557213" y="2938463"/>
          <p14:tracePt t="14917" x="557213" y="2947988"/>
          <p14:tracePt t="14932" x="557213" y="2968625"/>
          <p14:tracePt t="14947" x="557213" y="2978150"/>
          <p14:tracePt t="14957" x="557213" y="2987675"/>
          <p14:tracePt t="14963" x="557213" y="2998788"/>
          <p14:tracePt t="14973" x="557213" y="3008313"/>
          <p14:tracePt t="14979" x="557213" y="3019425"/>
          <p14:tracePt t="14988" x="557213" y="3028950"/>
          <p14:tracePt t="14995" x="557213" y="3038475"/>
          <p14:tracePt t="15003" x="557213" y="3049588"/>
          <p14:tracePt t="15012" x="557213" y="3059113"/>
          <p14:tracePt t="15019" x="557213" y="3068638"/>
          <p14:tracePt t="15033" x="557213" y="3089275"/>
          <p14:tracePt t="15041" x="568325" y="3100388"/>
          <p14:tracePt t="15049" x="568325" y="3109913"/>
          <p14:tracePt t="15059" x="568325" y="3119438"/>
          <p14:tracePt t="15073" x="568325" y="3140075"/>
          <p14:tracePt t="15081" x="568325" y="3151188"/>
          <p14:tracePt t="15090" x="568325" y="3170238"/>
          <p14:tracePt t="15097" x="568325" y="3181350"/>
          <p14:tracePt t="15106" x="568325" y="3190875"/>
          <p14:tracePt t="15119" x="568325" y="3211513"/>
          <p14:tracePt t="15135" x="568325" y="3221038"/>
          <p14:tracePt t="15143" x="568325" y="3241675"/>
          <p14:tracePt t="15151" x="577850" y="3251200"/>
          <p14:tracePt t="15159" x="577850" y="3262313"/>
          <p14:tracePt t="15175" x="577850" y="3271838"/>
          <p14:tracePt t="15191" x="587375" y="3281363"/>
          <p14:tracePt t="15199" x="598488" y="3281363"/>
          <p14:tracePt t="15208" x="598488" y="3292475"/>
          <p14:tracePt t="15213" x="598488" y="3313113"/>
          <p14:tracePt t="15222" x="598488" y="3332163"/>
          <p14:tracePt t="15229" x="598488" y="3352800"/>
          <p14:tracePt t="15237" x="598488" y="3363913"/>
          <p14:tracePt t="15245" x="598488" y="3394075"/>
          <p14:tracePt t="15253" x="598488" y="3403600"/>
          <p14:tracePt t="15269" x="598488" y="3413125"/>
          <p14:tracePt t="15277" x="598488" y="3424238"/>
          <p14:tracePt t="15299" x="598488" y="3433763"/>
          <p14:tracePt t="15323" x="598488" y="3444875"/>
          <p14:tracePt t="15340" x="598488" y="3454400"/>
          <p14:tracePt t="15347" x="598488" y="3463925"/>
          <p14:tracePt t="15363" x="598488" y="3475038"/>
          <p14:tracePt t="15373" x="598488" y="3494088"/>
          <p14:tracePt t="15377" x="598488" y="3505200"/>
          <p14:tracePt t="15385" x="598488" y="3514725"/>
          <p14:tracePt t="15393" x="598488" y="3525838"/>
          <p14:tracePt t="15409" x="598488" y="3535363"/>
          <p14:tracePt t="15660" x="587375" y="3535363"/>
          <p14:tracePt t="15691" x="577850" y="3535363"/>
          <p14:tracePt t="15732" x="568325" y="3535363"/>
          <p14:tracePt t="15754" x="557213" y="3535363"/>
          <p14:tracePt t="15857" x="547688" y="3535363"/>
          <p14:tracePt t="15864" x="547688" y="3525838"/>
          <p14:tracePt t="15874" x="547688" y="3514725"/>
          <p14:tracePt t="15881" x="547688" y="3505200"/>
          <p14:tracePt t="16020" x="547688" y="3494088"/>
          <p14:tracePt t="16036" x="557213" y="3494088"/>
          <p14:tracePt t="16068" x="568325" y="3484563"/>
          <p14:tracePt t="16090" x="577850" y="3484563"/>
          <p14:tracePt t="16154" x="587375" y="3484563"/>
          <p14:tracePt t="16176" x="598488" y="3484563"/>
          <p14:tracePt t="16192" x="608013" y="3484563"/>
          <p14:tracePt t="16200" x="608013" y="3475038"/>
          <p14:tracePt t="16208" x="617538" y="3475038"/>
          <p14:tracePt t="16215" x="628650" y="3463925"/>
          <p14:tracePt t="16247" x="638175" y="3463925"/>
          <p14:tracePt t="16302" x="649288" y="3463925"/>
          <p14:tracePt t="16327" x="658813" y="3463925"/>
          <p14:tracePt t="16348" x="668338" y="3463925"/>
          <p14:tracePt t="16364" x="679450" y="3463925"/>
          <p14:tracePt t="16379" x="688975" y="3463925"/>
          <p14:tracePt t="16412" x="698500" y="3463925"/>
          <p14:tracePt t="16428" x="709613" y="3463925"/>
          <p14:tracePt t="16436" x="709613" y="3454400"/>
          <p14:tracePt t="16441" x="719138" y="3454400"/>
          <p14:tracePt t="16464" x="730250" y="3454400"/>
          <p14:tracePt t="16544" x="739775" y="3454400"/>
          <p14:tracePt t="16592" x="749300" y="3444875"/>
          <p14:tracePt t="16600" x="760413" y="3444875"/>
          <p14:tracePt t="16614" x="769938" y="3444875"/>
          <p14:tracePt t="16639" x="781050" y="3444875"/>
          <p14:tracePt t="16842" x="790575" y="3444875"/>
          <p14:tracePt t="16850" x="800100" y="3433763"/>
          <p14:tracePt t="16874" x="811213" y="3433763"/>
          <p14:tracePt t="16890" x="820738" y="3433763"/>
          <p14:tracePt t="16927" x="830263" y="3433763"/>
          <p14:tracePt t="16973" x="841375" y="3433763"/>
          <p14:tracePt t="16989" x="850900" y="3433763"/>
          <p14:tracePt t="17013" x="862013" y="3433763"/>
          <p14:tracePt t="17202" x="871538" y="3433763"/>
          <p14:tracePt t="17218" x="881063" y="3433763"/>
          <p14:tracePt t="17366" x="892175" y="3433763"/>
          <p14:tracePt t="17383" x="892175" y="3424238"/>
          <p14:tracePt t="17436" x="901700" y="3424238"/>
          <p14:tracePt t="17460" x="901700" y="3413125"/>
          <p14:tracePt t="17468" x="912813" y="3413125"/>
          <p14:tracePt t="17477" x="922338" y="3413125"/>
          <p14:tracePt t="17489" x="931863" y="3413125"/>
          <p14:tracePt t="17496" x="942975" y="3413125"/>
          <p14:tracePt t="17512" x="962025" y="3413125"/>
          <p14:tracePt t="17528" x="973138" y="3413125"/>
          <p14:tracePt t="17544" x="982663" y="3413125"/>
          <p14:tracePt t="17561" x="993775" y="3413125"/>
          <p14:tracePt t="17569" x="1003300" y="3413125"/>
          <p14:tracePt t="17592" x="1012825" y="3413125"/>
          <p14:tracePt t="17607" x="1023938" y="3403600"/>
          <p14:tracePt t="17624" x="1033463" y="3403600"/>
          <p14:tracePt t="17631" x="1044575" y="3403600"/>
          <p14:tracePt t="17640" x="1044575" y="3394075"/>
          <p14:tracePt t="17656" x="1054100" y="3382963"/>
          <p14:tracePt t="17670" x="1063625" y="3373438"/>
          <p14:tracePt t="17685" x="1063625" y="3363913"/>
          <p14:tracePt t="17701" x="1063625" y="3352800"/>
          <p14:tracePt t="17717" x="1074738" y="3343275"/>
          <p14:tracePt t="17726" x="1074738" y="3332163"/>
          <p14:tracePt t="17733" x="1084263" y="3332163"/>
          <p14:tracePt t="17742" x="1084263" y="3322638"/>
          <p14:tracePt t="17747" x="1093788" y="3322638"/>
          <p14:tracePt t="17756" x="1093788" y="3313113"/>
          <p14:tracePt t="17763" x="1104900" y="3313113"/>
          <p14:tracePt t="17779" x="1104900" y="3302000"/>
          <p14:tracePt t="17827" x="1104900" y="3292475"/>
          <p14:tracePt t="17842" x="1104900" y="3281363"/>
          <p14:tracePt t="17852" x="1114425" y="3281363"/>
          <p14:tracePt t="17865" x="1125538" y="3271838"/>
          <p14:tracePt t="17873" x="1125538" y="3262313"/>
          <p14:tracePt t="17889" x="1135063" y="3262313"/>
          <p14:tracePt t="17921" x="1144588" y="3262313"/>
          <p14:tracePt t="17992" x="1144588" y="3251200"/>
          <p14:tracePt t="18008" x="1155700" y="3241675"/>
          <p14:tracePt t="18016" x="1165225" y="3232150"/>
          <p14:tracePt t="18024" x="1165225" y="3221038"/>
          <p14:tracePt t="18031" x="1176338" y="3200400"/>
          <p14:tracePt t="18040" x="1185863" y="3200400"/>
          <p14:tracePt t="18046" x="1185863" y="3190875"/>
          <p14:tracePt t="18058" x="1185863" y="3181350"/>
          <p14:tracePt t="18070" x="1185863" y="3170238"/>
          <p14:tracePt t="18087" x="1185863" y="3160713"/>
          <p14:tracePt t="18094" x="1195388" y="3151188"/>
          <p14:tracePt t="18100" x="1195388" y="3140075"/>
          <p14:tracePt t="18116" x="1195388" y="3130550"/>
          <p14:tracePt t="18132" x="1206500" y="3119438"/>
          <p14:tracePt t="18148" x="1206500" y="3109913"/>
          <p14:tracePt t="18157" x="1216025" y="3100388"/>
          <p14:tracePt t="18164" x="1225550" y="3079750"/>
          <p14:tracePt t="18173" x="1225550" y="3059113"/>
          <p14:tracePt t="18180" x="1236663" y="3038475"/>
          <p14:tracePt t="18186" x="1246188" y="3028950"/>
          <p14:tracePt t="18196" x="1257300" y="3008313"/>
          <p14:tracePt t="18202" x="1257300" y="2998788"/>
          <p14:tracePt t="18212" x="1266825" y="2987675"/>
          <p14:tracePt t="18218" x="1266825" y="2978150"/>
          <p14:tracePt t="18227" x="1276350" y="2968625"/>
          <p14:tracePt t="18233" x="1276350" y="2957513"/>
          <p14:tracePt t="18241" x="1287463" y="2947988"/>
          <p14:tracePt t="18249" x="1287463" y="2938463"/>
          <p14:tracePt t="18257" x="1287463" y="2927350"/>
          <p14:tracePt t="18265" x="1287463" y="2917825"/>
          <p14:tracePt t="18272" x="1287463" y="2906713"/>
          <p14:tracePt t="18289" x="1287463" y="2897188"/>
          <p14:tracePt t="18295" x="1287463" y="2887663"/>
          <p14:tracePt t="18305" x="1287463" y="2876550"/>
          <p14:tracePt t="18311" x="1296988" y="2867025"/>
          <p14:tracePt t="18327" x="1296988" y="2855913"/>
          <p14:tracePt t="18335" x="1296988" y="2846388"/>
          <p14:tracePt t="18343" x="1296988" y="2836863"/>
          <p14:tracePt t="18359" x="1296988" y="2816225"/>
          <p14:tracePt t="18365" x="1296988" y="2806700"/>
          <p14:tracePt t="18373" x="1287463" y="2806700"/>
          <p14:tracePt t="18381" x="1287463" y="2786063"/>
          <p14:tracePt t="18397" x="1287463" y="2765425"/>
          <p14:tracePt t="18405" x="1287463" y="2755900"/>
          <p14:tracePt t="18413" x="1276350" y="2725738"/>
          <p14:tracePt t="18422" x="1276350" y="2705100"/>
          <p14:tracePt t="18429" x="1276350" y="2684463"/>
          <p14:tracePt t="18439" x="1266825" y="2663825"/>
          <p14:tracePt t="18445" x="1257300" y="2643188"/>
          <p14:tracePt t="18451" x="1257300" y="2624138"/>
          <p14:tracePt t="18459" x="1246188" y="2613025"/>
          <p14:tracePt t="18467" x="1236663" y="2593975"/>
          <p14:tracePt t="18475" x="1236663" y="2573338"/>
          <p14:tracePt t="18483" x="1236663" y="2543175"/>
          <p14:tracePt t="18491" x="1236663" y="2532063"/>
          <p14:tracePt t="18508" x="1236663" y="2513013"/>
          <p14:tracePt t="18515" x="1236663" y="2501900"/>
          <p14:tracePt t="18523" x="1236663" y="2492375"/>
          <p14:tracePt t="18531" x="1246188" y="2492375"/>
          <p14:tracePt t="18540" x="1246188" y="2481263"/>
          <p14:tracePt t="18555" x="1246188" y="2471738"/>
          <p14:tracePt t="18561" x="1246188" y="2451100"/>
          <p14:tracePt t="18569" x="1246188" y="2441575"/>
          <p14:tracePt t="18577" x="1246188" y="2420938"/>
          <p14:tracePt t="18585" x="1246188" y="2400300"/>
          <p14:tracePt t="18593" x="1246188" y="2390775"/>
          <p14:tracePt t="18601" x="1246188" y="2370138"/>
          <p14:tracePt t="18609" x="1246188" y="2360613"/>
          <p14:tracePt t="18617" x="1246188" y="2339975"/>
          <p14:tracePt t="18623" x="1246188" y="2330450"/>
          <p14:tracePt t="18631" x="1246188" y="2309813"/>
          <p14:tracePt t="18647" x="1246188" y="2289175"/>
          <p14:tracePt t="18655" x="1246188" y="2279650"/>
          <p14:tracePt t="18663" x="1246188" y="2268538"/>
          <p14:tracePt t="18679" x="1246188" y="2259013"/>
          <p14:tracePt t="18688" x="1246188" y="2249488"/>
          <p14:tracePt t="18695" x="1257300" y="2238375"/>
          <p14:tracePt t="18705" x="1257300" y="2228850"/>
          <p14:tracePt t="18709" x="1257300" y="2217738"/>
          <p14:tracePt t="18717" x="1266825" y="2198688"/>
          <p14:tracePt t="18725" x="1276350" y="2178050"/>
          <p14:tracePt t="18733" x="1276350" y="2147888"/>
          <p14:tracePt t="18742" x="1287463" y="2127250"/>
          <p14:tracePt t="18749" x="1287463" y="2106613"/>
          <p14:tracePt t="18758" x="1296988" y="2087563"/>
          <p14:tracePt t="18765" x="1296988" y="2066925"/>
          <p14:tracePt t="18773" x="1296988" y="2046288"/>
          <p14:tracePt t="18781" x="1296988" y="2016125"/>
          <p14:tracePt t="18788" x="1296988" y="1995488"/>
          <p14:tracePt t="18795" x="1296988" y="1974850"/>
          <p14:tracePt t="18805" x="1296988" y="1955800"/>
          <p14:tracePt t="18811" x="1296988" y="1935163"/>
          <p14:tracePt t="18819" x="1296988" y="1914525"/>
          <p14:tracePt t="18827" x="1296988" y="1893888"/>
          <p14:tracePt t="18835" x="1296988" y="1874838"/>
          <p14:tracePt t="18843" x="1296988" y="1843088"/>
          <p14:tracePt t="18856" x="1296988" y="1824038"/>
          <p14:tracePt t="18859" x="1296988" y="1803400"/>
          <p14:tracePt t="18867" x="1296988" y="1782763"/>
          <p14:tracePt t="18875" x="1308100" y="1762125"/>
          <p14:tracePt t="18881" x="1308100" y="1743075"/>
          <p14:tracePt t="18889" x="1308100" y="1711325"/>
          <p14:tracePt t="18897" x="1317625" y="1692275"/>
          <p14:tracePt t="18904" x="1317625" y="1671638"/>
          <p14:tracePt t="18913" x="1327150" y="1651000"/>
          <p14:tracePt t="18921" x="1327150" y="1620838"/>
          <p14:tracePt t="18929" x="1327150" y="1600200"/>
          <p14:tracePt t="18938" x="1327150" y="1579563"/>
          <p14:tracePt t="18945" x="1317625" y="1549400"/>
          <p14:tracePt t="18954" x="1317625" y="1530350"/>
          <p14:tracePt t="18961" x="1317625" y="1498600"/>
          <p14:tracePt t="18969" x="1308100" y="1468438"/>
          <p14:tracePt t="18975" x="1308100" y="1438275"/>
          <p14:tracePt t="18983" x="1308100" y="1408113"/>
          <p14:tracePt t="18991" x="1308100" y="1387475"/>
          <p14:tracePt t="18999" x="1308100" y="1366838"/>
          <p14:tracePt t="19008" x="1308100" y="1347788"/>
          <p14:tracePt t="19015" x="1308100" y="1327150"/>
          <p14:tracePt t="19024" x="1308100" y="1296988"/>
          <p14:tracePt t="19031" x="1317625" y="1276350"/>
          <p14:tracePt t="19040" x="1327150" y="1255713"/>
          <p14:tracePt t="19047" x="1327150" y="1235075"/>
          <p14:tracePt t="19054" x="1338263" y="1216025"/>
          <p14:tracePt t="19063" x="1347788" y="1185863"/>
          <p14:tracePt t="19069" x="1357313" y="1165225"/>
          <p14:tracePt t="19077" x="1357313" y="1144588"/>
          <p14:tracePt t="19085" x="1368425" y="1114425"/>
          <p14:tracePt t="19093" x="1377950" y="1093788"/>
          <p14:tracePt t="19101" x="1389063" y="1063625"/>
          <p14:tracePt t="19109" x="1389063" y="1042988"/>
          <p14:tracePt t="19117" x="1389063" y="1022350"/>
          <p14:tracePt t="19125" x="1389063" y="1003300"/>
          <p14:tracePt t="19133" x="1389063" y="982663"/>
          <p14:tracePt t="19141" x="1389063" y="962025"/>
          <p14:tracePt t="19149" x="1389063" y="941388"/>
          <p14:tracePt t="19155" x="1389063" y="922338"/>
          <p14:tracePt t="19163" x="1389063" y="901700"/>
          <p14:tracePt t="19171" x="1389063" y="892175"/>
          <p14:tracePt t="19179" x="1389063" y="871538"/>
          <p14:tracePt t="19188" x="1389063" y="860425"/>
          <p14:tracePt t="19195" x="1389063" y="850900"/>
          <p14:tracePt t="19205" x="1377950" y="841375"/>
          <p14:tracePt t="19211" x="1377950" y="820738"/>
          <p14:tracePt t="19219" x="1368425" y="809625"/>
          <p14:tracePt t="19227" x="1357313" y="790575"/>
          <p14:tracePt t="19233" x="1357313" y="769938"/>
          <p14:tracePt t="19241" x="1357313" y="760413"/>
          <p14:tracePt t="19249" x="1357313" y="739775"/>
          <p14:tracePt t="19258" x="1357313" y="728663"/>
          <p14:tracePt t="19265" x="1357313" y="709613"/>
          <p14:tracePt t="19281" x="1357313" y="698500"/>
          <p14:tracePt t="19289" x="1357313" y="688975"/>
          <p14:tracePt t="19297" x="1357313" y="679450"/>
          <p14:tracePt t="19304" x="1357313" y="668338"/>
          <p14:tracePt t="19313" x="1357313" y="658813"/>
          <p14:tracePt t="19319" x="1357313" y="647700"/>
          <p14:tracePt t="19335" x="1357313" y="638175"/>
          <p14:tracePt t="19351" x="1357313" y="628650"/>
          <p14:tracePt t="19462" x="1368425" y="628650"/>
          <p14:tracePt t="19494" x="1377950" y="628650"/>
          <p14:tracePt t="19524" x="1377950" y="638175"/>
          <p14:tracePt t="19539" x="1377950" y="647700"/>
          <p14:tracePt t="19548" x="1377950" y="658813"/>
          <p14:tracePt t="19580" x="1377950" y="668338"/>
          <p14:tracePt t="19618" x="1389063" y="679450"/>
          <p14:tracePt t="19634" x="1389063" y="688975"/>
          <p14:tracePt t="19642" x="1389063" y="698500"/>
          <p14:tracePt t="19650" x="1398588" y="698500"/>
          <p14:tracePt t="19658" x="1398588" y="709613"/>
          <p14:tracePt t="19674" x="1398588" y="719138"/>
          <p14:tracePt t="19691" x="1398588" y="728663"/>
          <p14:tracePt t="19696" x="1398588" y="739775"/>
          <p14:tracePt t="19712" x="1398588" y="749300"/>
          <p14:tracePt t="19728" x="1398588" y="760413"/>
          <p14:tracePt t="19752" x="1398588" y="769938"/>
          <p14:tracePt t="19766" x="1398588" y="779463"/>
          <p14:tracePt t="19775" x="1389063" y="779463"/>
          <p14:tracePt t="19782" x="1389063" y="790575"/>
          <p14:tracePt t="19798" x="1377950" y="800100"/>
          <p14:tracePt t="19807" x="1368425" y="800100"/>
          <p14:tracePt t="19814" x="1368425" y="809625"/>
          <p14:tracePt t="19824" x="1357313" y="820738"/>
          <p14:tracePt t="19830" x="1357313" y="830263"/>
          <p14:tracePt t="19840" x="1347788" y="841375"/>
          <p14:tracePt t="19861" x="1338263" y="860425"/>
          <p14:tracePt t="19867" x="1327150" y="860425"/>
          <p14:tracePt t="19890" x="1327150" y="871538"/>
          <p14:tracePt t="20417" x="1327150" y="860425"/>
          <p14:tracePt t="20432" x="1317625" y="860425"/>
          <p14:tracePt t="20479" x="1317625" y="850900"/>
          <p14:tracePt t="20556" x="1317625" y="841375"/>
          <p14:tracePt t="20572" x="1317625" y="830263"/>
          <p14:tracePt t="20589" x="1317625" y="820738"/>
          <p14:tracePt t="20607" x="1317625" y="809625"/>
          <p14:tracePt t="20615" x="1317625" y="800100"/>
          <p14:tracePt t="20628" x="1317625" y="790575"/>
          <p14:tracePt t="20659" x="1317625" y="779463"/>
          <p14:tracePt t="20736" x="1338263" y="769938"/>
          <p14:tracePt t="20752" x="1347788" y="760413"/>
          <p14:tracePt t="20768" x="1357313" y="749300"/>
          <p14:tracePt t="20784" x="1357313" y="739775"/>
          <p14:tracePt t="20793" x="1368425" y="739775"/>
          <p14:tracePt t="20799" x="1377950" y="739775"/>
          <p14:tracePt t="20808" x="1377950" y="728663"/>
          <p14:tracePt t="20814" x="1389063" y="719138"/>
          <p14:tracePt t="20823" x="1408113" y="719138"/>
          <p14:tracePt t="20829" x="1408113" y="709613"/>
          <p14:tracePt t="20839" x="1428750" y="709613"/>
          <p14:tracePt t="20856" x="1439863" y="698500"/>
          <p14:tracePt t="20863" x="1439863" y="688975"/>
          <p14:tracePt t="20877" x="1449388" y="688975"/>
          <p14:tracePt t="20914" x="1458913" y="688975"/>
          <p14:tracePt t="20923" x="1470025" y="679450"/>
          <p14:tracePt t="20930" x="1479550" y="679450"/>
          <p14:tracePt t="20946" x="1500188" y="668338"/>
          <p14:tracePt t="20955" x="1509713" y="658813"/>
          <p14:tracePt t="20963" x="1520825" y="658813"/>
          <p14:tracePt t="20979" x="1530350" y="647700"/>
          <p14:tracePt t="20993" x="1539875" y="647700"/>
          <p14:tracePt t="21001" x="1539875" y="638175"/>
          <p14:tracePt t="21009" x="1550988" y="638175"/>
          <p14:tracePt t="21017" x="1560513" y="628650"/>
          <p14:tracePt t="21025" x="1560513" y="617538"/>
          <p14:tracePt t="21033" x="1571625" y="617538"/>
          <p14:tracePt t="21042" x="1571625" y="608013"/>
          <p14:tracePt t="21048" x="1581150" y="608013"/>
          <p14:tracePt t="21057" x="1581150" y="596900"/>
          <p14:tracePt t="21070" x="1590675" y="596900"/>
          <p14:tracePt t="21094" x="1601788" y="596900"/>
          <p14:tracePt t="21104" x="1611313" y="596900"/>
          <p14:tracePt t="21110" x="1620838" y="596900"/>
          <p14:tracePt t="21121" x="1631950" y="596900"/>
          <p14:tracePt t="21127" x="1641475" y="596900"/>
          <p14:tracePt t="21135" x="1671638" y="587375"/>
          <p14:tracePt t="21151" x="1682750" y="587375"/>
          <p14:tracePt t="21207" x="1682750" y="577850"/>
          <p14:tracePt t="21244" x="1692275" y="577850"/>
          <p14:tracePt t="21260" x="1692275" y="566738"/>
          <p14:tracePt t="21268" x="1703388" y="566738"/>
          <p14:tracePt t="21276" x="1712913" y="566738"/>
          <p14:tracePt t="21284" x="1712913" y="557213"/>
          <p14:tracePt t="21292" x="1722438" y="557213"/>
          <p14:tracePt t="21309" x="1733550" y="547688"/>
          <p14:tracePt t="21323" x="1743075" y="547688"/>
          <p14:tracePt t="21340" x="1752600" y="536575"/>
          <p14:tracePt t="21356" x="1763713" y="536575"/>
          <p14:tracePt t="21362" x="1784350" y="527050"/>
          <p14:tracePt t="21373" x="1784350" y="515938"/>
          <p14:tracePt t="21379" x="1803400" y="515938"/>
          <p14:tracePt t="21386" x="1824038" y="506413"/>
          <p14:tracePt t="21395" x="1854200" y="496888"/>
          <p14:tracePt t="21402" x="1874838" y="496888"/>
          <p14:tracePt t="21409" x="1895475" y="496888"/>
          <p14:tracePt t="21415" x="1905000" y="496888"/>
          <p14:tracePt t="21423" x="1925638" y="496888"/>
          <p14:tracePt t="21439" x="1935163" y="496888"/>
          <p14:tracePt t="21518" x="1955800" y="496888"/>
          <p14:tracePt t="21526" x="1976438" y="485775"/>
          <p14:tracePt t="21534" x="2006600" y="485775"/>
          <p14:tracePt t="21544" x="2027238" y="485775"/>
          <p14:tracePt t="21550" x="2047875" y="476250"/>
          <p14:tracePt t="21560" x="2066925" y="466725"/>
          <p14:tracePt t="21566" x="2087563" y="466725"/>
          <p14:tracePt t="21573" x="2108200" y="455613"/>
          <p14:tracePt t="21582" x="2128838" y="455613"/>
          <p14:tracePt t="21590" x="2138363" y="446088"/>
          <p14:tracePt t="21598" x="2147888" y="446088"/>
          <p14:tracePt t="21607" x="2147888" y="434975"/>
          <p14:tracePt t="21676" x="2147888" y="425450"/>
          <p14:tracePt t="21706" x="2159000" y="425450"/>
          <p14:tracePt t="21722" x="2168525" y="415925"/>
          <p14:tracePt t="21832" x="2179638" y="415925"/>
          <p14:tracePt t="21848" x="2189163" y="415925"/>
          <p14:tracePt t="21988" x="2198688" y="415925"/>
          <p14:tracePt t="22050" x="2198688" y="425450"/>
          <p14:tracePt t="22058" x="2198688" y="434975"/>
          <p14:tracePt t="22082" x="2198688" y="446088"/>
          <p14:tracePt t="22098" x="2198688" y="455613"/>
          <p14:tracePt t="22114" x="2198688" y="466725"/>
          <p14:tracePt t="22120" x="2198688" y="476250"/>
          <p14:tracePt t="22150" x="2198688" y="485775"/>
          <p14:tracePt t="22166" x="2209800" y="496888"/>
          <p14:tracePt t="22191" x="2209800" y="506413"/>
          <p14:tracePt t="22205" x="2219325" y="515938"/>
          <p14:tracePt t="22221" x="2219325" y="527050"/>
          <p14:tracePt t="22261" x="2219325" y="536575"/>
          <p14:tracePt t="22277" x="2228850" y="536575"/>
          <p14:tracePt t="22286" x="2228850" y="547688"/>
          <p14:tracePt t="22293" x="2228850" y="557213"/>
          <p14:tracePt t="22299" x="2239963" y="557213"/>
          <p14:tracePt t="22308" x="2239963" y="566738"/>
          <p14:tracePt t="22323" x="2249488" y="577850"/>
          <p14:tracePt t="22347" x="2260600" y="587375"/>
          <p14:tracePt t="22356" x="2260600" y="596900"/>
          <p14:tracePt t="22372" x="2270125" y="596900"/>
          <p14:tracePt t="22379" x="2270125" y="608013"/>
          <p14:tracePt t="22394" x="2270125" y="617538"/>
          <p14:tracePt t="22402" x="2279650" y="617538"/>
          <p14:tracePt t="22410" x="2279650" y="628650"/>
          <p14:tracePt t="22417" x="2279650" y="638175"/>
          <p14:tracePt t="22433" x="2290763" y="647700"/>
          <p14:tracePt t="22457" x="2300288" y="658813"/>
          <p14:tracePt t="22465" x="2311400" y="658813"/>
          <p14:tracePt t="22479" x="2311400" y="668338"/>
          <p14:tracePt t="22488" x="2311400" y="679450"/>
          <p14:tracePt t="22520" x="2311400" y="688975"/>
          <p14:tracePt t="22536" x="2320925" y="698500"/>
          <p14:tracePt t="22551" x="2320925" y="709613"/>
          <p14:tracePt t="22558" x="2320925" y="719138"/>
          <p14:tracePt t="22574" x="2320925" y="728663"/>
          <p14:tracePt t="22589" x="2320925" y="739775"/>
          <p14:tracePt t="22606" x="2320925" y="749300"/>
          <p14:tracePt t="22621" x="2330450" y="760413"/>
          <p14:tracePt t="22629" x="2330450" y="769938"/>
          <p14:tracePt t="22643" x="2330450" y="779463"/>
          <p14:tracePt t="22652" x="2341563" y="790575"/>
          <p14:tracePt t="22660" x="2351088" y="800100"/>
          <p14:tracePt t="22675" x="2351088" y="809625"/>
          <p14:tracePt t="22683" x="2360613" y="809625"/>
          <p14:tracePt t="22692" x="2360613" y="820738"/>
          <p14:tracePt t="22708" x="2371725" y="820738"/>
          <p14:tracePt t="22715" x="2371725" y="830263"/>
          <p14:tracePt t="22729" x="2381250" y="841375"/>
          <p14:tracePt t="22745" x="2392363" y="841375"/>
          <p14:tracePt t="22755" x="2392363" y="850900"/>
          <p14:tracePt t="22761" x="2401888" y="850900"/>
          <p14:tracePt t="22772" x="2401888" y="860425"/>
          <p14:tracePt t="22777" x="2411413" y="871538"/>
          <p14:tracePt t="22786" x="2422525" y="881063"/>
          <p14:tracePt t="22793" x="2422525" y="901700"/>
          <p14:tracePt t="22802" x="2432050" y="922338"/>
          <p14:tracePt t="22809" x="2443163" y="952500"/>
          <p14:tracePt t="22817" x="2443163" y="982663"/>
          <p14:tracePt t="22824" x="2452688" y="1022350"/>
          <p14:tracePt t="22831" x="2462213" y="1054100"/>
          <p14:tracePt t="22841" x="2473325" y="1093788"/>
          <p14:tracePt t="22848" x="2482850" y="1123950"/>
          <p14:tracePt t="22856" x="2482850" y="1144588"/>
          <p14:tracePt t="22863" x="2492375" y="1154113"/>
          <p14:tracePt t="22871" x="2503488" y="1174750"/>
          <p14:tracePt t="22879" x="2513013" y="1174750"/>
          <p14:tracePt t="22888" x="2524125" y="1185863"/>
          <p14:tracePt t="22905" x="2533650" y="1195388"/>
          <p14:tracePt t="22910" x="2554288" y="1204913"/>
          <p14:tracePt t="22918" x="2554288" y="1216025"/>
          <p14:tracePt t="22926" x="2574925" y="1225550"/>
          <p14:tracePt t="22933" x="2584450" y="1255713"/>
          <p14:tracePt t="22942" x="2593975" y="1285875"/>
          <p14:tracePt t="22949" x="2605088" y="1317625"/>
          <p14:tracePt t="22958" x="2624138" y="1347788"/>
          <p14:tracePt t="22965" x="2624138" y="1366838"/>
          <p14:tracePt t="22974" x="2635250" y="1398588"/>
          <p14:tracePt t="22981" x="2644775" y="1428750"/>
          <p14:tracePt t="22991" x="2644775" y="1458913"/>
          <p14:tracePt t="22995" x="2644775" y="1489075"/>
          <p14:tracePt t="23004" x="2655888" y="1509713"/>
          <p14:tracePt t="23011" x="2655888" y="1519238"/>
          <p14:tracePt t="23021" x="2665413" y="1539875"/>
          <p14:tracePt t="23027" x="2674938" y="1549400"/>
          <p14:tracePt t="23046" x="2686050" y="1570038"/>
          <p14:tracePt t="23060" x="2695575" y="1590675"/>
          <p14:tracePt t="23068" x="2706688" y="1600200"/>
          <p14:tracePt t="23075" x="2706688" y="1620838"/>
          <p14:tracePt t="23081" x="2716213" y="1630363"/>
          <p14:tracePt t="23090" x="2725738" y="1660525"/>
          <p14:tracePt t="23097" x="2736850" y="1681163"/>
          <p14:tracePt t="23105" x="2736850" y="1701800"/>
          <p14:tracePt t="23112" x="2736850" y="1722438"/>
          <p14:tracePt t="23121" x="2736850" y="1743075"/>
          <p14:tracePt t="23128" x="2736850" y="1762125"/>
          <p14:tracePt t="23139" x="2736850" y="1773238"/>
          <p14:tracePt t="23146" x="2736850" y="1782763"/>
          <p14:tracePt t="23162" x="2736850" y="1792288"/>
          <p14:tracePt t="23184" x="2736850" y="1803400"/>
          <p14:tracePt t="23209" x="2746375" y="1812925"/>
          <p14:tracePt t="23225" x="2746375" y="1833563"/>
          <p14:tracePt t="23232" x="2746375" y="1843088"/>
          <p14:tracePt t="23240" x="2755900" y="1854200"/>
          <p14:tracePt t="23248" x="2755900" y="1884363"/>
          <p14:tracePt t="23256" x="2755900" y="1893888"/>
          <p14:tracePt t="23262" x="2755900" y="1905000"/>
          <p14:tracePt t="23272" x="2755900" y="1914525"/>
          <p14:tracePt t="23279" x="2755900" y="1924050"/>
          <p14:tracePt t="23287" x="2755900" y="1935163"/>
          <p14:tracePt t="23295" x="2755900" y="1944688"/>
          <p14:tracePt t="23302" x="2755900" y="1955800"/>
          <p14:tracePt t="23310" x="2755900" y="1965325"/>
          <p14:tracePt t="23319" x="2755900" y="1974850"/>
          <p14:tracePt t="23333" x="2755900" y="1985963"/>
          <p14:tracePt t="23339" x="2755900" y="1995488"/>
          <p14:tracePt t="23356" x="2755900" y="2005013"/>
          <p14:tracePt t="23364" x="2746375" y="2005013"/>
          <p14:tracePt t="23372" x="2746375" y="2016125"/>
          <p14:tracePt t="23379" x="2725738" y="2036763"/>
          <p14:tracePt t="23389" x="2716213" y="2055813"/>
          <p14:tracePt t="23395" x="2695575" y="2076450"/>
          <p14:tracePt t="23406" x="2695575" y="2097088"/>
          <p14:tracePt t="23414" x="2686050" y="2097088"/>
          <p14:tracePt t="23425" x="2686050" y="2117725"/>
          <p14:tracePt t="23433" x="2686050" y="2127250"/>
          <p14:tracePt t="23449" x="2686050" y="2136775"/>
          <p14:tracePt t="23459" x="2674938" y="2136775"/>
          <p14:tracePt t="23466" x="2674938" y="2147888"/>
          <p14:tracePt t="23475" x="2674938" y="2157413"/>
          <p14:tracePt t="23481" x="2674938" y="2178050"/>
          <p14:tracePt t="23490" x="2665413" y="2187575"/>
          <p14:tracePt t="23506" x="2655888" y="2208213"/>
          <p14:tracePt t="23514" x="2655888" y="2228850"/>
          <p14:tracePt t="23523" x="2644775" y="2228850"/>
          <p14:tracePt t="23529" x="2644775" y="2249488"/>
          <p14:tracePt t="23537" x="2624138" y="2249488"/>
          <p14:tracePt t="23544" x="2624138" y="2268538"/>
          <p14:tracePt t="23552" x="2614613" y="2279650"/>
          <p14:tracePt t="23559" x="2605088" y="2289175"/>
          <p14:tracePt t="23575" x="2605088" y="2300288"/>
          <p14:tracePt t="23593" x="2605088" y="2309813"/>
          <p14:tracePt t="23606" x="2605088" y="2319338"/>
          <p14:tracePt t="23613" x="2605088" y="2330450"/>
          <p14:tracePt t="23622" x="2605088" y="2339975"/>
          <p14:tracePt t="23630" x="2624138" y="2339975"/>
          <p14:tracePt t="23639" x="2624138" y="2349500"/>
          <p14:tracePt t="23656" x="2635250" y="2349500"/>
          <p14:tracePt t="23687" x="2635250" y="2360613"/>
          <p14:tracePt t="23700" x="2635250" y="2370138"/>
          <p14:tracePt t="23716" x="2635250" y="2381250"/>
          <p14:tracePt t="23741" x="2635250" y="2390775"/>
          <p14:tracePt t="23748" x="2644775" y="2400300"/>
          <p14:tracePt t="23757" x="2655888" y="2400300"/>
          <p14:tracePt t="23764" x="2655888" y="2411413"/>
          <p14:tracePt t="23773" x="2665413" y="2411413"/>
          <p14:tracePt t="23780" x="2665413" y="2420938"/>
          <p14:tracePt t="23788" x="2674938" y="2420938"/>
          <p14:tracePt t="23793" x="2674938" y="2430463"/>
          <p14:tracePt t="23802" x="2686050" y="2441575"/>
          <p14:tracePt t="23811" x="2695575" y="2441575"/>
          <p14:tracePt t="23818" x="2695575" y="2451100"/>
          <p14:tracePt t="23828" x="2706688" y="2451100"/>
          <p14:tracePt t="23834" x="2706688" y="2462213"/>
          <p14:tracePt t="23864" x="2716213" y="2471738"/>
          <p14:tracePt t="23874" x="2716213" y="2481263"/>
          <p14:tracePt t="23903" x="2725738" y="2492375"/>
          <p14:tracePt t="23911" x="2736850" y="2492375"/>
          <p14:tracePt t="23927" x="2736850" y="2501900"/>
          <p14:tracePt t="23937" x="2746375" y="2501900"/>
          <p14:tracePt t="23943" x="2746375" y="2513013"/>
          <p14:tracePt t="23949" x="2755900" y="2522538"/>
          <p14:tracePt t="23958" x="2767013" y="2532063"/>
          <p14:tracePt t="23965" x="2776538" y="2543175"/>
          <p14:tracePt t="23974" x="2776538" y="2562225"/>
          <p14:tracePt t="23981" x="2787650" y="2582863"/>
          <p14:tracePt t="23990" x="2797175" y="2582863"/>
          <p14:tracePt t="23997" x="2797175" y="2603500"/>
          <p14:tracePt t="24006" x="2806700" y="2613025"/>
          <p14:tracePt t="24013" x="2817813" y="2624138"/>
          <p14:tracePt t="24021" x="2817813" y="2643188"/>
          <p14:tracePt t="24029" x="2827338" y="2654300"/>
          <p14:tracePt t="24037" x="2827338" y="2663825"/>
          <p14:tracePt t="24043" x="2838450" y="2684463"/>
          <p14:tracePt t="24059" x="2847975" y="2693988"/>
          <p14:tracePt t="24075" x="2857500" y="2705100"/>
          <p14:tracePt t="24083" x="2857500" y="2714625"/>
          <p14:tracePt t="24099" x="2857500" y="2725738"/>
          <p14:tracePt t="24115" x="2857500" y="2735263"/>
          <p14:tracePt t="24129" x="2868613" y="2744788"/>
          <p14:tracePt t="24145" x="2868613" y="2755900"/>
          <p14:tracePt t="24154" x="2868613" y="2765425"/>
          <p14:tracePt t="24171" x="2868613" y="2774950"/>
          <p14:tracePt t="24187" x="2868613" y="2786063"/>
          <p14:tracePt t="24201" x="2868613" y="2795588"/>
          <p14:tracePt t="24209" x="2868613" y="2806700"/>
          <p14:tracePt t="24215" x="2857500" y="2816225"/>
          <p14:tracePt t="24231" x="2847975" y="2836863"/>
          <p14:tracePt t="24247" x="2847975" y="2846388"/>
          <p14:tracePt t="24263" x="2847975" y="2855913"/>
          <p14:tracePt t="24271" x="2847975" y="2867025"/>
          <p14:tracePt t="24287" x="2847975" y="2876550"/>
          <p14:tracePt t="24295" x="2838450" y="2876550"/>
          <p14:tracePt t="24301" x="2838450" y="2887663"/>
          <p14:tracePt t="24317" x="2827338" y="2906713"/>
          <p14:tracePt t="24325" x="2827338" y="2927350"/>
          <p14:tracePt t="24333" x="2827338" y="2938463"/>
          <p14:tracePt t="24342" x="2827338" y="2947988"/>
          <p14:tracePt t="24349" x="2817813" y="2968625"/>
          <p14:tracePt t="24357" x="2817813" y="2978150"/>
          <p14:tracePt t="24365" x="2817813" y="2987675"/>
          <p14:tracePt t="24373" x="2817813" y="2998788"/>
          <p14:tracePt t="24381" x="2817813" y="3008313"/>
          <p14:tracePt t="24390" x="2817813" y="3019425"/>
          <p14:tracePt t="24404" x="2817813" y="3028950"/>
          <p14:tracePt t="24427" x="2827338" y="3038475"/>
          <p14:tracePt t="24451" x="2827338" y="3049588"/>
          <p14:tracePt t="24459" x="2827338" y="3059113"/>
          <p14:tracePt t="24475" x="2827338" y="3068638"/>
          <p14:tracePt t="24481" x="2827338" y="3089275"/>
          <p14:tracePt t="24489" x="2827338" y="3100388"/>
          <p14:tracePt t="24497" x="2827338" y="3119438"/>
          <p14:tracePt t="24505" x="2827338" y="3130550"/>
          <p14:tracePt t="24513" x="2827338" y="3140075"/>
          <p14:tracePt t="24529" x="2827338" y="3151188"/>
          <p14:tracePt t="24537" x="2827338" y="3160713"/>
          <p14:tracePt t="24554" x="2827338" y="3170238"/>
          <p14:tracePt t="24567" x="2827338" y="3181350"/>
          <p14:tracePt t="24583" x="2827338" y="3200400"/>
          <p14:tracePt t="24599" x="2817813" y="3211513"/>
          <p14:tracePt t="24608" x="2806700" y="3232150"/>
          <p14:tracePt t="24615" x="2806700" y="3241675"/>
          <p14:tracePt t="24623" x="2797175" y="3251200"/>
          <p14:tracePt t="24632" x="2787650" y="3271838"/>
          <p14:tracePt t="24640" x="2787650" y="3292475"/>
          <p14:tracePt t="24645" x="2787650" y="3313113"/>
          <p14:tracePt t="24654" x="2776538" y="3332163"/>
          <p14:tracePt t="24661" x="2776538" y="3363913"/>
          <p14:tracePt t="24671" x="2767013" y="3382963"/>
          <p14:tracePt t="24677" x="2767013" y="3394075"/>
          <p14:tracePt t="24687" x="2767013" y="3413125"/>
          <p14:tracePt t="24694" x="2767013" y="3433763"/>
          <p14:tracePt t="24701" x="2767013" y="3454400"/>
          <p14:tracePt t="24709" x="2767013" y="3475038"/>
          <p14:tracePt t="24717" x="2767013" y="3484563"/>
          <p14:tracePt t="24725" x="2767013" y="3494088"/>
          <p14:tracePt t="24731" x="2767013" y="3514725"/>
          <p14:tracePt t="24739" x="2767013" y="3525838"/>
          <p14:tracePt t="24755" x="2767013" y="3544888"/>
          <p14:tracePt t="24763" x="2767013" y="3565525"/>
          <p14:tracePt t="24771" x="2767013" y="3595688"/>
          <p14:tracePt t="24779" x="2767013" y="3616325"/>
          <p14:tracePt t="24787" x="2767013" y="3625850"/>
          <p14:tracePt t="24795" x="2767013" y="3646488"/>
          <p14:tracePt t="24804" x="2767013" y="3657600"/>
          <p14:tracePt t="24811" x="2767013" y="3676650"/>
          <p14:tracePt t="24825" x="2767013" y="3697288"/>
          <p14:tracePt t="24854" x="2767013" y="3706813"/>
          <p14:tracePt t="24858" x="2767013" y="3717925"/>
          <p14:tracePt t="24873" x="2767013" y="3727450"/>
          <p14:tracePt t="24881" x="2767013" y="3738563"/>
          <p14:tracePt t="24905" x="2767013" y="3748088"/>
          <p14:tracePt t="25046" x="2755900" y="3748088"/>
          <p14:tracePt t="25069" x="2746375" y="3748088"/>
          <p14:tracePt t="25078" x="2736850" y="3738563"/>
          <p14:tracePt t="25108" x="2736850" y="3727450"/>
          <p14:tracePt t="25116" x="2725738" y="3727450"/>
          <p14:tracePt t="25296" x="2716213" y="3727450"/>
          <p14:tracePt t="25483" x="2725738" y="3727450"/>
          <p14:tracePt t="25537" x="2725738" y="3717925"/>
          <p14:tracePt t="25820" x="2725738" y="3727450"/>
          <p14:tracePt t="26522" x="2725738" y="3738563"/>
          <p14:tracePt t="26634" x="2725738" y="3748088"/>
          <p14:tracePt t="26875" x="2725738" y="3757613"/>
          <p14:tracePt t="27211" x="2725738" y="3768725"/>
          <p14:tracePt t="27305" x="2725738" y="3778250"/>
          <p14:tracePt t="27314" x="2725738" y="3789363"/>
          <p14:tracePt t="27345" x="2725738" y="3798888"/>
          <p14:tracePt t="27400" x="2725738" y="3808413"/>
          <p14:tracePt t="31773" x="2746375" y="3808413"/>
          <p14:tracePt t="31781" x="2767013" y="3808413"/>
          <p14:tracePt t="31787" x="2787650" y="3808413"/>
          <p14:tracePt t="31794" x="2817813" y="3798888"/>
          <p14:tracePt t="31803" x="2847975" y="3798888"/>
          <p14:tracePt t="31810" x="2898775" y="3778250"/>
          <p14:tracePt t="31818" x="2949575" y="3768725"/>
          <p14:tracePt t="31826" x="3009900" y="3757613"/>
          <p14:tracePt t="31835" x="3070225" y="3748088"/>
          <p14:tracePt t="31843" x="3111500" y="3738563"/>
          <p14:tracePt t="31851" x="3141663" y="3727450"/>
          <p14:tracePt t="31858" x="3162300" y="3727450"/>
          <p14:tracePt t="31866" x="3182938" y="3727450"/>
          <p14:tracePt t="31872" x="3213100" y="3717925"/>
          <p14:tracePt t="31880" x="3213100" y="3706813"/>
          <p14:tracePt t="31888" x="3233738" y="3706813"/>
          <p14:tracePt t="31896" x="3252788" y="3697288"/>
          <p14:tracePt t="31904" x="3263900" y="3687763"/>
          <p14:tracePt t="31912" x="3282950" y="3687763"/>
          <p14:tracePt t="31920" x="3314700" y="3676650"/>
          <p14:tracePt t="31928" x="3395663" y="3667125"/>
          <p14:tracePt t="31937" x="3495675" y="3657600"/>
          <p14:tracePt t="31944" x="3587750" y="3616325"/>
          <p14:tracePt t="31950" x="3698875" y="3595688"/>
          <p14:tracePt t="31958" x="3821113" y="3595688"/>
          <p14:tracePt t="31967" x="3941763" y="3586163"/>
          <p14:tracePt t="31974" x="4043363" y="3586163"/>
          <p14:tracePt t="31983" x="4154488" y="3586163"/>
          <p14:tracePt t="31990" x="4297363" y="3576638"/>
          <p14:tracePt t="31998" x="4387850" y="3565525"/>
          <p14:tracePt t="32006" x="4468813" y="3565525"/>
          <p14:tracePt t="32014" x="4510088" y="3565525"/>
          <p14:tracePt t="32022" x="4560888" y="3556000"/>
          <p14:tracePt t="32030" x="4600575" y="3556000"/>
          <p14:tracePt t="32036" x="4641850" y="3544888"/>
          <p14:tracePt t="32044" x="4702175" y="3535363"/>
          <p14:tracePt t="32052" x="4752975" y="3535363"/>
          <p14:tracePt t="32060" x="4824413" y="3535363"/>
          <p14:tracePt t="32068" x="4905375" y="3535363"/>
          <p14:tracePt t="32076" x="4986338" y="3535363"/>
          <p14:tracePt t="32085" x="5097463" y="3535363"/>
          <p14:tracePt t="32092" x="5229225" y="3525838"/>
          <p14:tracePt t="32100" x="5381625" y="3505200"/>
          <p14:tracePt t="32108" x="5534025" y="3494088"/>
          <p14:tracePt t="32116" x="5695950" y="3484563"/>
          <p14:tracePt t="32122" x="5827713" y="3484563"/>
          <p14:tracePt t="32130" x="5948363" y="3475038"/>
          <p14:tracePt t="32138" x="6061075" y="3454400"/>
          <p14:tracePt t="32146" x="6172200" y="3444875"/>
          <p14:tracePt t="32154" x="6262688" y="3433763"/>
          <p14:tracePt t="32162" x="6354763" y="3424238"/>
          <p14:tracePt t="32170" x="6435725" y="3413125"/>
          <p14:tracePt t="32178" x="6516688" y="3403600"/>
          <p14:tracePt t="32186" x="6597650" y="3403600"/>
          <p14:tracePt t="32194" x="6648450" y="3403600"/>
          <p14:tracePt t="32203" x="6708775" y="3403600"/>
          <p14:tracePt t="32208" x="6738938" y="3413125"/>
          <p14:tracePt t="32216" x="6780213" y="3424238"/>
          <p14:tracePt t="32224" x="6840538" y="3433763"/>
          <p14:tracePt t="32233" x="6911975" y="3444875"/>
          <p14:tracePt t="32240" x="6983413" y="3454400"/>
          <p14:tracePt t="32248" x="7053263" y="3463925"/>
          <p14:tracePt t="32256" x="7134225" y="3475038"/>
          <p14:tracePt t="32264" x="7185025" y="3484563"/>
          <p14:tracePt t="32272" x="7256463" y="3494088"/>
          <p14:tracePt t="32280" x="7297738" y="3494088"/>
          <p14:tracePt t="32288" x="7346950" y="3494088"/>
          <p14:tracePt t="32297" x="7378700" y="3484563"/>
          <p14:tracePt t="32303" x="7408863" y="3475038"/>
          <p14:tracePt t="32310" x="7439025" y="3475038"/>
          <p14:tracePt t="32318" x="7469188" y="3463925"/>
          <p14:tracePt t="32326" x="7499350" y="3454400"/>
          <p14:tracePt t="32334" x="7529513" y="3444875"/>
          <p14:tracePt t="32342" x="7559675" y="3433763"/>
          <p14:tracePt t="32350" x="7621588" y="3424238"/>
          <p14:tracePt t="32358" x="7661275" y="3424238"/>
          <p14:tracePt t="32366" x="7723188" y="3413125"/>
          <p14:tracePt t="32374" x="7773988" y="3413125"/>
          <p14:tracePt t="32384" x="7834313" y="3413125"/>
          <p14:tracePt t="32388" x="7874000" y="3403600"/>
          <p14:tracePt t="32396" x="7935913" y="3394075"/>
          <p14:tracePt t="32404" x="7986713" y="3382963"/>
          <p14:tracePt t="32412" x="8047038" y="3373438"/>
          <p14:tracePt t="32420" x="8086725" y="3363913"/>
          <p14:tracePt t="32428" x="8118475" y="3352800"/>
          <p14:tracePt t="32437" x="8148638" y="3352800"/>
          <p14:tracePt t="32444" x="8178800" y="3343275"/>
          <p14:tracePt t="32453" x="8199438" y="3332163"/>
          <p14:tracePt t="32460" x="8218488" y="3322638"/>
          <p14:tracePt t="32468" x="8239125" y="3322638"/>
          <p14:tracePt t="32474" x="8269288" y="3313113"/>
          <p14:tracePt t="32484" x="8301038" y="3302000"/>
          <p14:tracePt t="32490" x="8331200" y="3292475"/>
          <p14:tracePt t="32498" x="8391525" y="3271838"/>
          <p14:tracePt t="32506" x="8451850" y="3262313"/>
          <p14:tracePt t="32514" x="8502650" y="3262313"/>
          <p14:tracePt t="32522" x="8574088" y="3251200"/>
          <p14:tracePt t="32530" x="8634413" y="3241675"/>
          <p14:tracePt t="32538" x="8685213" y="3241675"/>
          <p14:tracePt t="32546" x="8726488" y="3241675"/>
          <p14:tracePt t="32554" x="8756650" y="3241675"/>
          <p14:tracePt t="32560" x="8786813" y="3241675"/>
          <p14:tracePt t="32568" x="8816975" y="3241675"/>
          <p14:tracePt t="32576" x="8847138" y="3241675"/>
          <p14:tracePt t="32585" x="8858250" y="3241675"/>
          <p14:tracePt t="32592" x="8877300" y="3241675"/>
          <p14:tracePt t="32600" x="8897938" y="3241675"/>
          <p14:tracePt t="32608" x="8928100" y="3241675"/>
          <p14:tracePt t="32617" x="8958263" y="3241675"/>
          <p14:tracePt t="32624" x="8999538" y="3241675"/>
          <p14:tracePt t="32634" x="9059863" y="3241675"/>
          <p14:tracePt t="32640" x="9140825" y="3241675"/>
          <p14:tracePt t="32649" x="9221788" y="3241675"/>
          <p14:tracePt t="32654" x="9304338" y="3232150"/>
          <p14:tracePt t="32662" x="9415463" y="3221038"/>
          <p14:tracePt t="32670" x="9505950" y="3211513"/>
          <p14:tracePt t="32679" x="9598025" y="3200400"/>
          <p14:tracePt t="32687" x="9699625" y="3200400"/>
          <p14:tracePt t="32694" x="9759950" y="3200400"/>
          <p14:tracePt t="32703" x="9831388" y="3200400"/>
          <p14:tracePt t="32710" x="9891713" y="3200400"/>
          <p14:tracePt t="32719" x="9931400" y="3200400"/>
          <p14:tracePt t="32726" x="9993313" y="3211513"/>
          <p14:tracePt t="32734" x="10044113" y="3221038"/>
          <p14:tracePt t="32741" x="10104438" y="3221038"/>
          <p14:tracePt t="32748" x="10164763" y="3232150"/>
          <p14:tracePt t="32757" x="10256838" y="3232150"/>
          <p14:tracePt t="32765" x="10347325" y="3232150"/>
          <p14:tracePt t="32772" x="10448925" y="3232150"/>
          <p14:tracePt t="32780" x="10550525" y="3232150"/>
          <p14:tracePt t="32789" x="10661650" y="3232150"/>
          <p14:tracePt t="32797" x="10752138" y="3221038"/>
          <p14:tracePt t="32805" x="10874375" y="3221038"/>
          <p14:tracePt t="32812" x="10985500" y="3221038"/>
          <p14:tracePt t="32821" x="11087100" y="3221038"/>
          <p14:tracePt t="32826" x="11188700" y="3232150"/>
          <p14:tracePt t="32835" x="11269663" y="3241675"/>
          <p14:tracePt t="32843" x="11320463" y="3251200"/>
          <p14:tracePt t="32850" x="11361738" y="3262313"/>
          <p14:tracePt t="32859" x="11410950" y="3262313"/>
          <p14:tracePt t="32867" x="11442700" y="3262313"/>
          <p14:tracePt t="32875" x="11472863" y="3262313"/>
          <p14:tracePt t="32884" x="11503025" y="3251200"/>
          <p14:tracePt t="32890" x="11533188" y="3241675"/>
          <p14:tracePt t="32899" x="11563350" y="3241675"/>
          <p14:tracePt t="32905" x="11593513" y="3241675"/>
          <p14:tracePt t="32912" x="11623675" y="3232150"/>
          <p14:tracePt t="32921" x="11655425" y="3221038"/>
          <p14:tracePt t="32928" x="11695113" y="3211513"/>
          <p14:tracePt t="32937" x="11725275" y="3200400"/>
          <p14:tracePt t="32944" x="11755438" y="3200400"/>
          <p14:tracePt t="32953" x="11787188" y="3190875"/>
          <p14:tracePt t="32960" x="11817350" y="3181350"/>
          <p14:tracePt t="32968" x="11847513" y="3170238"/>
          <p14:tracePt t="32976" x="11868150" y="3170238"/>
          <p14:tracePt t="32985" x="11887200" y="3151188"/>
          <p14:tracePt t="32990" x="11907838" y="3140075"/>
          <p14:tracePt t="32999" x="11918950" y="3119438"/>
          <p14:tracePt t="33007" x="11918950" y="3100388"/>
          <p14:tracePt t="33015" x="11918950" y="3089275"/>
          <p14:tracePt t="33022" x="11918950" y="3079750"/>
          <p14:tracePt t="33030" x="11918950" y="3049588"/>
          <p14:tracePt t="33046" x="11907838" y="3038475"/>
          <p14:tracePt t="33062" x="11907838" y="3019425"/>
          <p14:tracePt t="33071" x="11898313" y="3019425"/>
          <p14:tracePt t="33076" x="11898313" y="3008313"/>
          <p14:tracePt t="33092" x="11898313" y="2998788"/>
          <p14:tracePt t="33100" x="11887200" y="2998788"/>
          <p14:tracePt t="33109" x="11887200" y="2987675"/>
          <p14:tracePt t="33117" x="11877675" y="2978150"/>
          <p14:tracePt t="33125" x="11868150" y="2978150"/>
          <p14:tracePt t="33133" x="11868150" y="2968625"/>
          <p14:tracePt t="33140" x="11857038" y="2968625"/>
          <p14:tracePt t="33157" x="11847513" y="2957513"/>
          <p14:tracePt t="33187" x="11837988" y="2957513"/>
          <p14:tracePt t="33195" x="11837988" y="2947988"/>
          <p14:tracePt t="33203" x="11826875" y="2947988"/>
          <p14:tracePt t="33219" x="11826875" y="2938463"/>
          <p14:tracePt t="33234" x="11826875" y="2927350"/>
          <p14:tracePt t="33243" x="11826875" y="2906713"/>
          <p14:tracePt t="33251" x="11826875" y="2887663"/>
          <p14:tracePt t="33257" x="11826875" y="2867025"/>
          <p14:tracePt t="33265" x="11826875" y="2846388"/>
          <p14:tracePt t="33273" x="11826875" y="2825750"/>
          <p14:tracePt t="33281" x="11826875" y="2806700"/>
          <p14:tracePt t="33289" x="11817350" y="2786063"/>
          <p14:tracePt t="33297" x="11806238" y="2765425"/>
          <p14:tracePt t="33313" x="11796713" y="2755900"/>
          <p14:tracePt t="33321" x="11796713" y="2744788"/>
          <p14:tracePt t="33329" x="11787188" y="2744788"/>
          <p14:tracePt t="33334" x="11776075" y="2744788"/>
          <p14:tracePt t="33343" x="11776075" y="2735263"/>
          <p14:tracePt t="33350" x="11766550" y="2735263"/>
          <p14:tracePt t="33367" x="11755438" y="2725738"/>
          <p14:tracePt t="33384" x="11755438" y="2714625"/>
          <p14:tracePt t="33391" x="11755438" y="2705100"/>
          <p14:tracePt t="33399" x="11755438" y="2693988"/>
          <p14:tracePt t="33407" x="11745913" y="2663825"/>
          <p14:tracePt t="33415" x="11745913" y="2654300"/>
          <p14:tracePt t="33423" x="11736388" y="2633663"/>
          <p14:tracePt t="33429" x="11736388" y="2613025"/>
          <p14:tracePt t="33437" x="11725275" y="2593975"/>
          <p14:tracePt t="33445" x="11725275" y="2573338"/>
          <p14:tracePt t="33461" x="11725275" y="2562225"/>
          <p14:tracePt t="33469" x="11715750" y="2562225"/>
          <p14:tracePt t="33476" x="11715750" y="2552700"/>
          <p14:tracePt t="33485" x="11706225" y="2552700"/>
          <p14:tracePt t="33501" x="11685588" y="2552700"/>
          <p14:tracePt t="33507" x="11664950" y="2552700"/>
          <p14:tracePt t="33515" x="11644313" y="2552700"/>
          <p14:tracePt t="33523" x="11623675" y="2552700"/>
          <p14:tracePt t="33531" x="11593513" y="2552700"/>
          <p14:tracePt t="33539" x="11563350" y="2552700"/>
          <p14:tracePt t="33547" x="11533188" y="2543175"/>
          <p14:tracePt t="33555" x="11503025" y="2532063"/>
          <p14:tracePt t="33563" x="11482388" y="2532063"/>
          <p14:tracePt t="33571" x="11482388" y="2522538"/>
          <p14:tracePt t="33579" x="11472863" y="2522538"/>
          <p14:tracePt t="33587" x="11472863" y="2513013"/>
          <p14:tracePt t="33595" x="11472863" y="2501900"/>
          <p14:tracePt t="33658" x="11461750" y="2501900"/>
          <p14:tracePt t="33675" x="11442700" y="2501900"/>
          <p14:tracePt t="33682" x="11422063" y="2501900"/>
          <p14:tracePt t="33690" x="11401425" y="2513013"/>
          <p14:tracePt t="33695" x="11371263" y="2522538"/>
          <p14:tracePt t="33704" x="11341100" y="2522538"/>
          <p14:tracePt t="33711" x="11320463" y="2522538"/>
          <p14:tracePt t="33719" x="11299825" y="2522538"/>
          <p14:tracePt t="33727" x="11290300" y="2522538"/>
          <p14:tracePt t="33735" x="11279188" y="2522538"/>
          <p14:tracePt t="33822" x="11269663" y="2522538"/>
          <p14:tracePt t="33838" x="11260138" y="2522538"/>
          <p14:tracePt t="33846" x="11239500" y="2522538"/>
          <p14:tracePt t="33854" x="11218863" y="2532063"/>
          <p14:tracePt t="33861" x="11188700" y="2543175"/>
          <p14:tracePt t="33870" x="11168063" y="2543175"/>
          <p14:tracePt t="33877" x="11158538" y="2543175"/>
          <p14:tracePt t="33884" x="11147425" y="2543175"/>
          <p14:tracePt t="33891" x="11128375" y="2522538"/>
          <p14:tracePt t="33899" x="11107738" y="2501900"/>
          <p14:tracePt t="33907" x="11087100" y="2481263"/>
          <p14:tracePt t="33915" x="11077575" y="2462213"/>
          <p14:tracePt t="33923" x="11056938" y="2430463"/>
          <p14:tracePt t="33931" x="11056938" y="2420938"/>
          <p14:tracePt t="33939" x="11047413" y="2411413"/>
          <p14:tracePt t="33947" x="11036300" y="2390775"/>
          <p14:tracePt t="33953" x="11036300" y="2381250"/>
          <p14:tracePt t="33960" x="11026775" y="2370138"/>
          <p14:tracePt t="33968" x="11015663" y="2370138"/>
          <p14:tracePt t="33976" x="11015663" y="2360613"/>
          <p14:tracePt t="33984" x="11006138" y="2360613"/>
          <p14:tracePt t="34000" x="11006138" y="2349500"/>
          <p14:tracePt t="34009" x="10996613" y="2349500"/>
          <p14:tracePt t="34017" x="10996613" y="2339975"/>
          <p14:tracePt t="34025" x="10985500" y="2339975"/>
          <p14:tracePt t="34030" x="10985500" y="2330450"/>
          <p14:tracePt t="34039" x="10975975" y="2330450"/>
          <p14:tracePt t="34047" x="10975975" y="2319338"/>
          <p14:tracePt t="34055" x="10975975" y="2309813"/>
          <p14:tracePt t="34062" x="10975975" y="2300288"/>
          <p14:tracePt t="34071" x="10975975" y="2289175"/>
          <p14:tracePt t="34087" x="10985500" y="2279650"/>
          <p14:tracePt t="34103" x="10996613" y="2279650"/>
          <p14:tracePt t="34251" x="10996613" y="2268538"/>
          <p14:tracePt t="34313" x="11006138" y="2268538"/>
          <p14:tracePt t="34330" x="11015663" y="2279650"/>
          <p14:tracePt t="34337" x="11026775" y="2279650"/>
          <p14:tracePt t="34345" x="11026775" y="2289175"/>
          <p14:tracePt t="34353" x="11036300" y="2289175"/>
          <p14:tracePt t="34361" x="11036300" y="2300288"/>
          <p14:tracePt t="34370" x="11047413" y="2309813"/>
          <p14:tracePt t="34385" x="11056938" y="2309813"/>
          <p14:tracePt t="34392" x="11066463" y="2309813"/>
          <p14:tracePt t="34402" x="11066463" y="2319338"/>
          <p14:tracePt t="34408" x="11077575" y="2319338"/>
          <p14:tracePt t="34432" x="11087100" y="2319338"/>
          <p14:tracePt t="34620" x="11098213" y="2319338"/>
          <p14:tracePt t="34628" x="11107738" y="2319338"/>
          <p14:tracePt t="34644" x="11117263" y="2319338"/>
          <p14:tracePt t="34658" x="11128375" y="2319338"/>
          <p14:tracePt t="34667" x="11128375" y="2309813"/>
          <p14:tracePt t="35018" x="11117263" y="2309813"/>
          <p14:tracePt t="35254" x="11128375" y="2309813"/>
          <p14:tracePt t="35354" x="11128375" y="2319338"/>
          <p14:tracePt t="35442" x="11128375" y="2330450"/>
          <p14:tracePt t="35447" x="11107738" y="2349500"/>
          <p14:tracePt t="35456" x="11066463" y="2370138"/>
          <p14:tracePt t="35464" x="11036300" y="2411413"/>
          <p14:tracePt t="35471" x="10975975" y="2462213"/>
          <p14:tracePt t="35479" x="10904538" y="2522538"/>
          <p14:tracePt t="35487" x="10844213" y="2593975"/>
          <p14:tracePt t="35495" x="10783888" y="2643188"/>
          <p14:tracePt t="35503" x="10712450" y="2693988"/>
          <p14:tracePt t="35511" x="10620375" y="2735263"/>
          <p14:tracePt t="35518" x="10539413" y="2774950"/>
          <p14:tracePt t="35525" x="10448925" y="2825750"/>
          <p14:tracePt t="35533" x="10367963" y="2855913"/>
          <p14:tracePt t="35540" x="10275888" y="2887663"/>
          <p14:tracePt t="35550" x="10215563" y="2917825"/>
          <p14:tracePt t="35556" x="10155238" y="2947988"/>
          <p14:tracePt t="35565" x="10113963" y="2978150"/>
          <p14:tracePt t="35572" x="10074275" y="2998788"/>
          <p14:tracePt t="35581" x="10053638" y="3019425"/>
          <p14:tracePt t="35588" x="10033000" y="3028950"/>
          <p14:tracePt t="35597" x="10023475" y="3038475"/>
          <p14:tracePt t="35604" x="10012363" y="3038475"/>
          <p14:tracePt t="35613" x="10002838" y="3059113"/>
          <p14:tracePt t="35619" x="9982200" y="3068638"/>
          <p14:tracePt t="35626" x="9963150" y="3068638"/>
          <p14:tracePt t="35635" x="9952038" y="3079750"/>
          <p14:tracePt t="35642" x="9921875" y="3089275"/>
          <p14:tracePt t="35652" x="9901238" y="3089275"/>
          <p14:tracePt t="35658" x="9880600" y="3100388"/>
          <p14:tracePt t="35666" x="9850438" y="3119438"/>
          <p14:tracePt t="35675" x="9820275" y="3130550"/>
          <p14:tracePt t="35683" x="9790113" y="3130550"/>
          <p14:tracePt t="35691" x="9759950" y="3140075"/>
          <p14:tracePt t="35697" x="9729788" y="3151188"/>
          <p14:tracePt t="35704" x="9699625" y="3160713"/>
          <p14:tracePt t="35712" x="9678988" y="3160713"/>
          <p14:tracePt t="35720" x="9667875" y="3160713"/>
          <p14:tracePt t="35728" x="9658350" y="3160713"/>
          <p14:tracePt t="35736" x="9658350" y="3170238"/>
          <p14:tracePt t="35745" x="9648825" y="3170238"/>
          <p14:tracePt t="35761" x="9637713" y="3170238"/>
          <p14:tracePt t="35769" x="9628188" y="3170238"/>
          <p14:tracePt t="35777" x="9628188" y="3181350"/>
          <p14:tracePt t="35784" x="9617075" y="3190875"/>
          <p14:tracePt t="35792" x="9598025" y="3190875"/>
          <p14:tracePt t="35800" x="9577388" y="3190875"/>
          <p14:tracePt t="35807" x="9567863" y="3200400"/>
          <p14:tracePt t="35815" x="9547225" y="3211513"/>
          <p14:tracePt t="35823" x="9536113" y="3211513"/>
          <p14:tracePt t="35831" x="9526588" y="3221038"/>
          <p14:tracePt t="35854" x="9496425" y="3232150"/>
          <p14:tracePt t="35856" x="9485313" y="3251200"/>
          <p14:tracePt t="35863" x="9485313" y="3262313"/>
          <p14:tracePt t="35871" x="9475788" y="3271838"/>
          <p14:tracePt t="35877" x="9466263" y="3271838"/>
          <p14:tracePt t="35885" x="9466263" y="3292475"/>
          <p14:tracePt t="35893" x="9455150" y="3292475"/>
          <p14:tracePt t="35901" x="9455150" y="3302000"/>
          <p14:tracePt t="35909" x="9445625" y="3332163"/>
          <p14:tracePt t="35918" x="9445625" y="3343275"/>
          <p14:tracePt t="35925" x="9436100" y="3363913"/>
          <p14:tracePt t="35934" x="9424988" y="3382963"/>
          <p14:tracePt t="35941" x="9424988" y="3403600"/>
          <p14:tracePt t="35951" x="9415463" y="3433763"/>
          <p14:tracePt t="35955" x="9394825" y="3454400"/>
          <p14:tracePt t="35963" x="9394825" y="3475038"/>
          <p14:tracePt t="35971" x="9385300" y="3494088"/>
          <p14:tracePt t="35979" x="9374188" y="3525838"/>
          <p14:tracePt t="35988" x="9374188" y="3535363"/>
          <p14:tracePt t="35995" x="9374188" y="3556000"/>
          <p14:tracePt t="36003" x="9374188" y="3576638"/>
          <p14:tracePt t="36011" x="9374188" y="3586163"/>
          <p14:tracePt t="36019" x="9374188" y="3595688"/>
          <p14:tracePt t="36027" x="9374188" y="3616325"/>
          <p14:tracePt t="36035" x="9374188" y="3625850"/>
          <p14:tracePt t="36043" x="9374188" y="3646488"/>
          <p14:tracePt t="36051" x="9364663" y="3667125"/>
          <p14:tracePt t="36057" x="9364663" y="3687763"/>
          <p14:tracePt t="36065" x="9353550" y="3717925"/>
          <p14:tracePt t="36073" x="9344025" y="3748088"/>
          <p14:tracePt t="36081" x="9344025" y="3778250"/>
          <p14:tracePt t="36089" x="9334500" y="3829050"/>
          <p14:tracePt t="36097" x="9323388" y="3859213"/>
          <p14:tracePt t="36105" x="9313863" y="3889375"/>
          <p14:tracePt t="36113" x="9313863" y="3919538"/>
          <p14:tracePt t="36121" x="9304338" y="3951288"/>
          <p14:tracePt t="36129" x="9304338" y="3981450"/>
          <p14:tracePt t="36138" x="9304338" y="4011613"/>
          <p14:tracePt t="36143" x="9304338" y="4032250"/>
          <p14:tracePt t="36150" x="9304338" y="4062413"/>
          <p14:tracePt t="36159" x="9304338" y="4083050"/>
          <p14:tracePt t="36167" x="9304338" y="4102100"/>
          <p14:tracePt t="36175" x="9304338" y="4122738"/>
          <p14:tracePt t="36184" x="9293225" y="4152900"/>
          <p14:tracePt t="36191" x="9283700" y="4173538"/>
          <p14:tracePt t="36201" x="9272588" y="4194175"/>
          <p14:tracePt t="36207" x="9272588" y="4203700"/>
          <p14:tracePt t="36218" x="9263063" y="4224338"/>
          <p14:tracePt t="36222" x="9253538" y="4233863"/>
          <p14:tracePt t="36229" x="9253538" y="4244975"/>
          <p14:tracePt t="36238" x="9253538" y="4264025"/>
          <p14:tracePt t="36245" x="9253538" y="4275138"/>
          <p14:tracePt t="36254" x="9253538" y="4295775"/>
          <p14:tracePt t="36261" x="9253538" y="4314825"/>
          <p14:tracePt t="36269" x="9253538" y="4335463"/>
          <p14:tracePt t="36277" x="9253538" y="4356100"/>
          <p14:tracePt t="36285" x="9253538" y="4386263"/>
          <p14:tracePt t="36293" x="9253538" y="4427538"/>
          <p14:tracePt t="36301" x="9253538" y="4457700"/>
          <p14:tracePt t="36307" x="9253538" y="4476750"/>
          <p14:tracePt t="36318" x="9253538" y="4508500"/>
          <p14:tracePt t="36323" x="9253538" y="4527550"/>
          <p14:tracePt t="36331" x="9253538" y="4538663"/>
          <p14:tracePt t="36339" x="9263063" y="4568825"/>
          <p14:tracePt t="36347" x="9263063" y="4598988"/>
          <p14:tracePt t="36356" x="9263063" y="4619625"/>
          <p14:tracePt t="36363" x="9272588" y="4649788"/>
          <p14:tracePt t="36371" x="9272588" y="4679950"/>
          <p14:tracePt t="36379" x="9283700" y="4700588"/>
          <p14:tracePt t="36388" x="9293225" y="4730750"/>
          <p14:tracePt t="36395" x="9304338" y="4751388"/>
          <p14:tracePt t="36401" x="9304338" y="4770438"/>
          <p14:tracePt t="36409" x="9313863" y="4802188"/>
          <p14:tracePt t="36417" x="9323388" y="4832350"/>
          <p14:tracePt t="36425" x="9334500" y="4862513"/>
          <p14:tracePt t="36434" x="9344025" y="4902200"/>
          <p14:tracePt t="36441" x="9344025" y="4933950"/>
          <p14:tracePt t="36450" x="9353550" y="4964113"/>
          <p14:tracePt t="36457" x="9374188" y="5003800"/>
          <p14:tracePt t="36467" x="9385300" y="5033963"/>
          <p14:tracePt t="36473" x="9394825" y="5065713"/>
          <p14:tracePt t="36481" x="9404350" y="5095875"/>
          <p14:tracePt t="36488" x="9415463" y="5114925"/>
          <p14:tracePt t="36495" x="9415463" y="5146675"/>
          <p14:tracePt t="36504" x="9415463" y="5176838"/>
          <p14:tracePt t="36511" x="9424988" y="5197475"/>
          <p14:tracePt t="36520" x="9424988" y="5216525"/>
          <p14:tracePt t="36527" x="9424988" y="5237163"/>
          <p14:tracePt t="36536" x="9424988" y="5257800"/>
          <p14:tracePt t="36543" x="9424988" y="5267325"/>
          <p14:tracePt t="36551" x="9424988" y="5287963"/>
          <p14:tracePt t="36559" x="9424988" y="5308600"/>
          <p14:tracePt t="36568" x="9424988" y="5327650"/>
          <p14:tracePt t="36573" x="9424988" y="5359400"/>
          <p14:tracePt t="36581" x="9436100" y="5389563"/>
          <p14:tracePt t="36589" x="9445625" y="5419725"/>
          <p14:tracePt t="36597" x="9445625" y="5440363"/>
          <p14:tracePt t="36605" x="9455150" y="5459413"/>
          <p14:tracePt t="36613" x="9466263" y="5491163"/>
          <p14:tracePt t="36629" x="9466263" y="5500688"/>
          <p14:tracePt t="36638" x="9475788" y="5521325"/>
          <p14:tracePt t="36653" x="9475788" y="5540375"/>
          <p14:tracePt t="36659" x="9475788" y="5551488"/>
          <p14:tracePt t="36667" x="9475788" y="5561013"/>
          <p14:tracePt t="36675" x="9466263" y="5581650"/>
          <p14:tracePt t="36684" x="9455150" y="5591175"/>
          <p14:tracePt t="36691" x="9455150" y="5611813"/>
          <p14:tracePt t="36700" x="9455150" y="5632450"/>
          <p14:tracePt t="36707" x="9455150" y="5662613"/>
          <p14:tracePt t="36717" x="9455150" y="5683250"/>
          <p14:tracePt t="36723" x="9455150" y="5703888"/>
          <p14:tracePt t="36731" x="9455150" y="5722938"/>
          <p14:tracePt t="36739" x="9455150" y="5734050"/>
          <p14:tracePt t="36747" x="9466263" y="5743575"/>
          <p14:tracePt t="36753" x="9466263" y="5753100"/>
          <p14:tracePt t="36840" x="9466263" y="5764213"/>
          <p14:tracePt t="36864" x="9466263" y="5773738"/>
          <p14:tracePt t="36926" x="9466263" y="5784850"/>
          <p14:tracePt t="37155" x="9475788" y="5784850"/>
          <p14:tracePt t="37326" x="9485313" y="5784850"/>
          <p14:tracePt t="37365" x="9496425" y="5784850"/>
          <p14:tracePt t="37373" x="9496425" y="5773738"/>
          <p14:tracePt t="37388" x="9485313" y="5753100"/>
          <p14:tracePt t="37395" x="9485313" y="5743575"/>
          <p14:tracePt t="37402" x="9466263" y="5734050"/>
          <p14:tracePt t="37410" x="9445625" y="5713413"/>
          <p14:tracePt t="37419" x="9424988" y="5692775"/>
          <p14:tracePt t="37426" x="9385300" y="5653088"/>
          <p14:tracePt t="37435" x="9344025" y="5591175"/>
          <p14:tracePt t="37442" x="9304338" y="5521325"/>
          <p14:tracePt t="37451" x="9221788" y="5440363"/>
          <p14:tracePt t="37456" x="9161463" y="5359400"/>
          <p14:tracePt t="37466" x="9090025" y="5267325"/>
          <p14:tracePt t="37472" x="8999538" y="5165725"/>
          <p14:tracePt t="37481" x="8928100" y="5075238"/>
          <p14:tracePt t="37488" x="8858250" y="4983163"/>
          <p14:tracePt t="37496" x="8796338" y="4892675"/>
          <p14:tracePt t="37504" x="8696325" y="4781550"/>
          <p14:tracePt t="37512" x="8583613" y="4670425"/>
          <p14:tracePt t="37520" x="8482013" y="4578350"/>
          <p14:tracePt t="37528" x="8382000" y="4508500"/>
          <p14:tracePt t="37536" x="8280400" y="4427538"/>
          <p14:tracePt t="37542" x="8169275" y="4365625"/>
          <p14:tracePt t="37550" x="8067675" y="4314825"/>
          <p14:tracePt t="37558" x="8005763" y="4254500"/>
          <p14:tracePt t="37566" x="7924800" y="4203700"/>
          <p14:tracePt t="37574" x="7864475" y="4152900"/>
          <p14:tracePt t="37582" x="7813675" y="4102100"/>
          <p14:tracePt t="37590" x="7783513" y="4051300"/>
          <p14:tracePt t="37599" x="7742238" y="4002088"/>
          <p14:tracePt t="37606" x="7672388" y="3930650"/>
          <p14:tracePt t="37615" x="7610475" y="3859213"/>
          <p14:tracePt t="37620" x="7519988" y="3778250"/>
          <p14:tracePt t="37628" x="7378700" y="3636963"/>
          <p14:tracePt t="37636" x="7205663" y="3505200"/>
          <p14:tracePt t="37644" x="7013575" y="3352800"/>
          <p14:tracePt t="37652" x="6810375" y="3211513"/>
          <p14:tracePt t="37660" x="6627813" y="3100388"/>
          <p14:tracePt t="37669" x="6445250" y="3019425"/>
          <p14:tracePt t="37676" x="6313488" y="2957513"/>
          <p14:tracePt t="37685" x="6202363" y="2887663"/>
          <p14:tracePt t="37692" x="6091238" y="2836863"/>
          <p14:tracePt t="37701" x="5989638" y="2786063"/>
          <p14:tracePt t="37707" x="5908675" y="2735263"/>
          <p14:tracePt t="37716" x="5816600" y="2693988"/>
          <p14:tracePt t="37723" x="5746750" y="2654300"/>
          <p14:tracePt t="37731" x="5675313" y="2593975"/>
          <p14:tracePt t="37739" x="5584825" y="2543175"/>
          <p14:tracePt t="37747" x="5513388" y="2492375"/>
          <p14:tracePt t="37755" x="5421313" y="2430463"/>
          <p14:tracePt t="37763" x="5340350" y="2370138"/>
          <p14:tracePt t="37771" x="5240338" y="2300288"/>
          <p14:tracePt t="37779" x="5097463" y="2208213"/>
          <p14:tracePt t="37787" x="4935538" y="2097088"/>
          <p14:tracePt t="37795" x="4794250" y="1985963"/>
          <p14:tracePt t="37800" x="4662488" y="1914525"/>
          <p14:tracePt t="37809" x="4530725" y="1843088"/>
          <p14:tracePt t="37817" x="4438650" y="1782763"/>
          <p14:tracePt t="37825" x="4368800" y="1743075"/>
          <p14:tracePt t="37833" x="4297363" y="1711325"/>
          <p14:tracePt t="37841" x="4225925" y="1681163"/>
          <p14:tracePt t="37852" x="4165600" y="1651000"/>
          <p14:tracePt t="37857" x="4073525" y="1611313"/>
          <p14:tracePt t="37867" x="3992563" y="1570038"/>
          <p14:tracePt t="37873" x="3890963" y="1539875"/>
          <p14:tracePt t="37879" x="3800475" y="1509713"/>
          <p14:tracePt t="37887" x="3689350" y="1468438"/>
          <p14:tracePt t="37895" x="3557588" y="1428750"/>
          <p14:tracePt t="37903" x="3476625" y="1387475"/>
          <p14:tracePt t="37911" x="3425825" y="1357313"/>
          <p14:tracePt t="37920" x="3395663" y="1327150"/>
          <p14:tracePt t="37927" x="3365500" y="1296988"/>
          <p14:tracePt t="37937" x="3344863" y="1276350"/>
          <p14:tracePt t="37943" x="3324225" y="1246188"/>
          <p14:tracePt t="37951" x="3314700" y="1216025"/>
          <p14:tracePt t="37959" x="3303588" y="1195388"/>
          <p14:tracePt t="37967" x="3282950" y="1174750"/>
          <p14:tracePt t="37973" x="3282950" y="1144588"/>
          <p14:tracePt t="37981" x="3252788" y="1123950"/>
          <p14:tracePt t="37989" x="3233738" y="1104900"/>
          <p14:tracePt t="37997" x="3192463" y="1063625"/>
          <p14:tracePt t="38005" x="3162300" y="1033463"/>
          <p14:tracePt t="38013" x="3101975" y="992188"/>
          <p14:tracePt t="38021" x="3009900" y="931863"/>
          <p14:tracePt t="38029" x="2938463" y="892175"/>
          <p14:tracePt t="38037" x="2868613" y="850900"/>
          <p14:tracePt t="38045" x="2797175" y="820738"/>
          <p14:tracePt t="38053" x="2755900" y="790575"/>
          <p14:tracePt t="38061" x="2736850" y="769938"/>
          <p14:tracePt t="38067" x="2716213" y="749300"/>
          <p14:tracePt t="38075" x="2716213" y="728663"/>
          <p14:tracePt t="38083" x="2716213" y="698500"/>
          <p14:tracePt t="38091" x="2716213" y="688975"/>
          <p14:tracePt t="38100" x="2716213" y="668338"/>
          <p14:tracePt t="38107" x="2716213" y="647700"/>
          <p14:tracePt t="38117" x="2716213" y="628650"/>
          <p14:tracePt t="38123" x="2716213" y="617538"/>
          <p14:tracePt t="38131" x="2716213" y="608013"/>
          <p14:tracePt t="38139" x="2716213" y="596900"/>
          <p14:tracePt t="38145" x="2706688" y="587375"/>
          <p14:tracePt t="38153" x="2695575" y="577850"/>
          <p14:tracePt t="38161" x="2695575" y="566738"/>
          <p14:tracePt t="38169" x="2686050" y="566738"/>
          <p14:tracePt t="38177" x="2686050" y="557213"/>
          <p14:tracePt t="38185" x="2674938" y="547688"/>
          <p14:tracePt t="38200" x="2665413" y="536575"/>
          <p14:tracePt t="38208" x="2655888" y="536575"/>
          <p14:tracePt t="38216" x="2655888" y="527050"/>
          <p14:tracePt t="38231" x="2655888" y="515938"/>
          <p14:tracePt t="38239" x="2644775" y="506413"/>
          <p14:tracePt t="38247" x="2644775" y="496888"/>
          <p14:tracePt t="38255" x="2635250" y="496888"/>
          <p14:tracePt t="38263" x="2624138" y="485775"/>
          <p14:tracePt t="38279" x="2614613" y="476250"/>
          <p14:tracePt t="38287" x="2614613" y="466725"/>
          <p14:tracePt t="38303" x="2605088" y="455613"/>
          <p14:tracePt t="38319" x="2593975" y="446088"/>
          <p14:tracePt t="38334" x="2593975" y="434975"/>
          <p14:tracePt t="38400" x="2593975" y="446088"/>
          <p14:tracePt t="38412" x="2593975" y="466725"/>
          <p14:tracePt t="38429" x="2605088" y="476250"/>
          <p14:tracePt t="38445" x="2605088" y="485775"/>
          <p14:tracePt t="38454" x="2614613" y="485775"/>
          <p14:tracePt t="38462" x="2614613" y="496888"/>
          <p14:tracePt t="38470" x="2624138" y="506413"/>
          <p14:tracePt t="38475" x="2624138" y="515938"/>
          <p14:tracePt t="38491" x="2635250" y="527050"/>
          <p14:tracePt t="38498" x="2635250" y="536575"/>
          <p14:tracePt t="38513" x="2644775" y="547688"/>
          <p14:tracePt t="38529" x="2644775" y="557213"/>
          <p14:tracePt t="38545" x="2644775" y="566738"/>
          <p14:tracePt t="38553" x="2644775" y="577850"/>
          <p14:tracePt t="38570" x="2644775" y="587375"/>
          <p14:tracePt t="38586" x="2644775" y="596900"/>
          <p14:tracePt t="38591" x="2644775" y="608013"/>
          <p14:tracePt t="38601" x="2644775" y="617538"/>
          <p14:tracePt t="38618" x="2644775" y="628650"/>
          <p14:tracePt t="38632" x="2644775" y="638175"/>
          <p14:tracePt t="38648" x="2644775" y="647700"/>
          <p14:tracePt t="38663" x="2644775" y="658813"/>
          <p14:tracePt t="38678" x="2644775" y="668338"/>
          <p14:tracePt t="38685" x="2635250" y="668338"/>
          <p14:tracePt t="38709" x="2635250" y="679450"/>
          <p14:tracePt t="38812" x="2624138" y="688975"/>
          <p14:tracePt t="38820" x="2624138" y="698500"/>
          <p14:tracePt t="38829" x="2624138" y="709613"/>
          <p14:tracePt t="38842" x="2624138" y="728663"/>
          <p14:tracePt t="38859" x="2624138" y="739775"/>
          <p14:tracePt t="38871" x="2614613" y="749300"/>
          <p14:tracePt t="38874" x="2614613" y="760413"/>
          <p14:tracePt t="38882" x="2614613" y="769938"/>
          <p14:tracePt t="38897" x="2614613" y="779463"/>
          <p14:tracePt t="38913" x="2605088" y="790575"/>
          <p14:tracePt t="38937" x="2593975" y="800100"/>
          <p14:tracePt t="38943" x="2593975" y="809625"/>
          <p14:tracePt t="38959" x="2593975" y="820738"/>
          <p14:tracePt t="38967" x="2584450" y="820738"/>
          <p14:tracePt t="38975" x="2574925" y="830263"/>
          <p14:tracePt t="38991" x="2574925" y="841375"/>
          <p14:tracePt t="39001" x="2574925" y="850900"/>
          <p14:tracePt t="39017" x="2574925" y="860425"/>
          <p14:tracePt t="39037" x="2574925" y="871538"/>
          <p14:tracePt t="39053" x="2563813" y="881063"/>
          <p14:tracePt t="39061" x="2563813" y="892175"/>
          <p14:tracePt t="39085" x="2563813" y="901700"/>
          <p14:tracePt t="39101" x="2563813" y="911225"/>
          <p14:tracePt t="39117" x="2563813" y="922338"/>
          <p14:tracePt t="39123" x="2563813" y="931863"/>
          <p14:tracePt t="39139" x="2563813" y="941388"/>
          <p14:tracePt t="39155" x="2563813" y="952500"/>
          <p14:tracePt t="39172" x="2563813" y="962025"/>
          <p14:tracePt t="39179" x="2563813" y="973138"/>
          <p14:tracePt t="39201" x="2563813" y="982663"/>
          <p14:tracePt t="39217" x="2563813" y="992188"/>
          <p14:tracePt t="39232" x="2563813" y="1003300"/>
          <p14:tracePt t="39240" x="2563813" y="1012825"/>
          <p14:tracePt t="39256" x="2563813" y="1022350"/>
          <p14:tracePt t="39328" x="2563813" y="1033463"/>
          <p14:tracePt t="39344" x="2563813" y="1042988"/>
          <p14:tracePt t="39353" x="2563813" y="1054100"/>
          <p14:tracePt t="39370" x="2563813" y="1063625"/>
          <p14:tracePt t="39389" x="2563813" y="1073150"/>
          <p14:tracePt t="39421" x="2563813" y="1084263"/>
          <p14:tracePt t="39453" x="2563813" y="1093788"/>
          <p14:tracePt t="39468" x="2563813" y="1104900"/>
          <p14:tracePt t="39485" x="2563813" y="1114425"/>
          <p14:tracePt t="39502" x="2563813" y="1123950"/>
          <p14:tracePt t="39519" x="2563813" y="1135063"/>
          <p14:tracePt t="39527" x="2563813" y="1144588"/>
          <p14:tracePt t="39549" x="2563813" y="1154113"/>
          <p14:tracePt t="39563" x="2563813" y="1165225"/>
          <p14:tracePt t="39586" x="2563813" y="1174750"/>
          <p14:tracePt t="39592" x="2563813" y="1185863"/>
          <p14:tracePt t="39617" x="2563813" y="1195388"/>
          <p14:tracePt t="39632" x="2563813" y="1204913"/>
          <p14:tracePt t="39654" x="2563813" y="1216025"/>
          <p14:tracePt t="39663" x="2563813" y="1225550"/>
          <p14:tracePt t="39679" x="2563813" y="1235075"/>
          <p14:tracePt t="39695" x="2563813" y="1246188"/>
          <p14:tracePt t="39704" x="2574925" y="1246188"/>
          <p14:tracePt t="39711" x="2574925" y="1255713"/>
          <p14:tracePt t="39720" x="2584450" y="1266825"/>
          <p14:tracePt t="39733" x="2584450" y="1276350"/>
          <p14:tracePt t="39758" x="2593975" y="1285875"/>
          <p14:tracePt t="39773" x="2593975" y="1296988"/>
          <p14:tracePt t="39783" x="2593975" y="1306513"/>
          <p14:tracePt t="39789" x="2605088" y="1306513"/>
          <p14:tracePt t="39798" x="2605088" y="1317625"/>
          <p14:tracePt t="39811" x="2605088" y="1327150"/>
          <p14:tracePt t="39827" x="2605088" y="1336675"/>
          <p14:tracePt t="39852" x="2614613" y="1347788"/>
          <p14:tracePt t="39859" x="2614613" y="1357313"/>
          <p14:tracePt t="39898" x="2614613" y="1366838"/>
          <p14:tracePt t="39905" x="2624138" y="1366838"/>
          <p14:tracePt t="39921" x="2624138" y="1377950"/>
          <p14:tracePt t="39938" x="2624138" y="1387475"/>
          <p14:tracePt t="39945" x="2624138" y="1398588"/>
          <p14:tracePt t="39954" x="2635250" y="1398588"/>
          <p14:tracePt t="39961" x="2635250" y="1408113"/>
          <p14:tracePt t="39977" x="2635250" y="1417638"/>
          <p14:tracePt t="39991" x="2635250" y="1428750"/>
          <p14:tracePt t="40000" x="2635250" y="1438275"/>
          <p14:tracePt t="40017" x="2635250" y="1447800"/>
          <p14:tracePt t="40034" x="2635250" y="1458913"/>
          <p14:tracePt t="40048" x="2644775" y="1468438"/>
          <p14:tracePt t="40055" x="2644775" y="1479550"/>
          <p14:tracePt t="40070" x="2644775" y="1489075"/>
          <p14:tracePt t="40086" x="2644775" y="1498600"/>
          <p14:tracePt t="40102" x="2644775" y="1509713"/>
          <p14:tracePt t="40109" x="2644775" y="1519238"/>
          <p14:tracePt t="40165" x="2644775" y="1530350"/>
          <p14:tracePt t="40244" x="2644775" y="1539875"/>
          <p14:tracePt t="42206" x="2665413" y="1549400"/>
          <p14:tracePt t="42214" x="2695575" y="1549400"/>
          <p14:tracePt t="42221" x="2725738" y="1560513"/>
          <p14:tracePt t="42229" x="2755900" y="1570038"/>
          <p14:tracePt t="42237" x="2797175" y="1579563"/>
          <p14:tracePt t="42244" x="2857500" y="1590675"/>
          <p14:tracePt t="42252" x="2908300" y="1600200"/>
          <p14:tracePt t="42260" x="3000375" y="1620838"/>
          <p14:tracePt t="42268" x="3090863" y="1630363"/>
          <p14:tracePt t="42276" x="3213100" y="1641475"/>
          <p14:tracePt t="42283" x="3333750" y="1660525"/>
          <p14:tracePt t="42290" x="3455988" y="1692275"/>
          <p14:tracePt t="42299" x="3597275" y="1731963"/>
          <p14:tracePt t="42306" x="3759200" y="1773238"/>
          <p14:tracePt t="42314" x="3911600" y="1803400"/>
          <p14:tracePt t="42322" x="4064000" y="1812925"/>
          <p14:tracePt t="42331" x="4246563" y="1824038"/>
          <p14:tracePt t="42338" x="4479925" y="1843088"/>
          <p14:tracePt t="42347" x="4702175" y="1854200"/>
          <p14:tracePt t="42354" x="4935538" y="1863725"/>
          <p14:tracePt t="42363" x="5168900" y="1914525"/>
          <p14:tracePt t="42370" x="5421313" y="1974850"/>
          <p14:tracePt t="42376" x="5614988" y="2025650"/>
          <p14:tracePt t="42385" x="5776913" y="2066925"/>
          <p14:tracePt t="42392" x="5959475" y="2106613"/>
          <p14:tracePt t="42401" x="6151563" y="2106613"/>
          <p14:tracePt t="42408" x="6364288" y="2136775"/>
          <p14:tracePt t="42417" x="6546850" y="2178050"/>
          <p14:tracePt t="42425" x="6699250" y="2187575"/>
          <p14:tracePt t="42433" x="6851650" y="2198688"/>
          <p14:tracePt t="42441" x="6992938" y="2208213"/>
          <p14:tracePt t="42448" x="7115175" y="2217738"/>
          <p14:tracePt t="42457" x="7256463" y="2259013"/>
          <p14:tracePt t="42464" x="7358063" y="2289175"/>
          <p14:tracePt t="42470" x="7448550" y="2319338"/>
          <p14:tracePt t="42478" x="7559675" y="2349500"/>
          <p14:tracePt t="42487" x="7672388" y="2370138"/>
          <p14:tracePt t="42494" x="7793038" y="2411413"/>
          <p14:tracePt t="42502" x="7915275" y="2420938"/>
          <p14:tracePt t="42510" x="8037513" y="2430463"/>
          <p14:tracePt t="42518" x="8137525" y="2451100"/>
          <p14:tracePt t="42526" x="8259763" y="2462213"/>
          <p14:tracePt t="42535" x="8391525" y="2462213"/>
          <p14:tracePt t="42542" x="8523288" y="2471738"/>
          <p14:tracePt t="42548" x="8624888" y="2492375"/>
          <p14:tracePt t="42557" x="8705850" y="2522538"/>
          <p14:tracePt t="42564" x="8807450" y="2543175"/>
          <p14:tracePt t="42572" x="8897938" y="2573338"/>
          <p14:tracePt t="42581" x="8990013" y="2593975"/>
          <p14:tracePt t="42588" x="9070975" y="2624138"/>
          <p14:tracePt t="42597" x="9131300" y="2654300"/>
          <p14:tracePt t="42604" x="9182100" y="2684463"/>
          <p14:tracePt t="42612" x="9212263" y="2705100"/>
          <p14:tracePt t="42620" x="9232900" y="2735263"/>
          <p14:tracePt t="42628" x="9263063" y="2755900"/>
          <p14:tracePt t="42634" x="9283700" y="2774950"/>
          <p14:tracePt t="42643" x="9313863" y="2816225"/>
          <p14:tracePt t="42651" x="9344025" y="2846388"/>
          <p14:tracePt t="42658" x="9385300" y="2876550"/>
          <p14:tracePt t="42667" x="9445625" y="2906713"/>
          <p14:tracePt t="42674" x="9505950" y="2938463"/>
          <p14:tracePt t="42683" x="9547225" y="2978150"/>
          <p14:tracePt t="42690" x="9598025" y="3019425"/>
          <p14:tracePt t="42698" x="9648825" y="3059113"/>
          <p14:tracePt t="42707" x="9688513" y="3089275"/>
          <p14:tracePt t="42714" x="9709150" y="3109913"/>
          <p14:tracePt t="42722" x="9729788" y="3140075"/>
          <p14:tracePt t="42728" x="9759950" y="3170238"/>
          <p14:tracePt t="42736" x="9780588" y="3211513"/>
          <p14:tracePt t="42744" x="9810750" y="3241675"/>
          <p14:tracePt t="42752" x="9840913" y="3281363"/>
          <p14:tracePt t="42760" x="9861550" y="3313113"/>
          <p14:tracePt t="42768" x="9891713" y="3352800"/>
          <p14:tracePt t="42776" x="9912350" y="3373438"/>
          <p14:tracePt t="42784" x="9942513" y="3394075"/>
          <p14:tracePt t="42792" x="9963150" y="3433763"/>
          <p14:tracePt t="42801" x="9982200" y="3454400"/>
          <p14:tracePt t="42806" x="10002838" y="3475038"/>
          <p14:tracePt t="42815" x="10012363" y="3505200"/>
          <p14:tracePt t="42822" x="10033000" y="3514725"/>
          <p14:tracePt t="42831" x="10044113" y="3525838"/>
          <p14:tracePt t="42838" x="10044113" y="3535363"/>
          <p14:tracePt t="42848" x="10053638" y="3535363"/>
          <p14:tracePt t="42855" x="10053638" y="3544888"/>
          <p14:tracePt t="42863" x="10053638" y="3556000"/>
          <p14:tracePt t="42887" x="10053638" y="3565525"/>
          <p14:tracePt t="42901" x="10053638" y="3576638"/>
          <p14:tracePt t="42909" x="10063163" y="3586163"/>
          <p14:tracePt t="42917" x="10063163" y="3595688"/>
          <p14:tracePt t="42925" x="10074275" y="3616325"/>
          <p14:tracePt t="42933" x="10083800" y="3625850"/>
          <p14:tracePt t="42941" x="10083800" y="3636963"/>
          <p14:tracePt t="42949" x="10094913" y="3657600"/>
          <p14:tracePt t="42957" x="10104438" y="3657600"/>
          <p14:tracePt t="42965" x="10104438" y="3667125"/>
          <p14:tracePt t="42982" x="10104438" y="3676650"/>
          <p14:tracePt t="42988" x="10104438" y="3687763"/>
          <p14:tracePt t="43004" x="10104438" y="3697288"/>
          <p14:tracePt t="43027" x="10104438" y="3706813"/>
          <p14:tracePt t="43051" x="10104438" y="3717925"/>
          <p14:tracePt t="43059" x="10104438" y="3727450"/>
          <p14:tracePt t="43105" x="10104438" y="3738563"/>
          <p14:tracePt t="43129" x="10104438" y="3748088"/>
          <p14:tracePt t="43137" x="10113963" y="3748088"/>
          <p14:tracePt t="43145" x="10113963" y="3757613"/>
          <p14:tracePt t="43154" x="10125075" y="3768725"/>
          <p14:tracePt t="43161" x="10134600" y="3768725"/>
          <p14:tracePt t="43183" x="10134600" y="3778250"/>
          <p14:tracePt t="43191" x="10144125" y="3778250"/>
          <p14:tracePt t="43199" x="10144125" y="3789363"/>
          <p14:tracePt t="43215" x="10155238" y="3798888"/>
          <p14:tracePt t="43223" x="10155238" y="3808413"/>
          <p14:tracePt t="43232" x="10164763" y="3819525"/>
          <p14:tracePt t="43239" x="10175875" y="3819525"/>
          <p14:tracePt t="43245" x="10175875" y="3829050"/>
          <p14:tracePt t="43253" x="10185400" y="3838575"/>
          <p14:tracePt t="43261" x="10185400" y="3849688"/>
          <p14:tracePt t="43269" x="10194925" y="3870325"/>
          <p14:tracePt t="43277" x="10206038" y="3879850"/>
          <p14:tracePt t="43285" x="10206038" y="3900488"/>
          <p14:tracePt t="43293" x="10215563" y="3910013"/>
          <p14:tracePt t="43301" x="10236200" y="3930650"/>
          <p14:tracePt t="43309" x="10236200" y="3951288"/>
          <p14:tracePt t="43317" x="10245725" y="3981450"/>
          <p14:tracePt t="43325" x="10256838" y="3990975"/>
          <p14:tracePt t="43334" x="10256838" y="4011613"/>
          <p14:tracePt t="43339" x="10266363" y="4021138"/>
          <p14:tracePt t="43349" x="10275888" y="4041775"/>
          <p14:tracePt t="43355" x="10287000" y="4051300"/>
          <p14:tracePt t="43363" x="10287000" y="4062413"/>
          <p14:tracePt t="43379" x="10296525" y="4071938"/>
          <p14:tracePt t="43395" x="10296525" y="4083050"/>
          <p14:tracePt t="43403" x="10307638" y="4092575"/>
          <p14:tracePt t="43419" x="10317163" y="4102100"/>
          <p14:tracePt t="43427" x="10326688" y="4122738"/>
          <p14:tracePt t="43433" x="10326688" y="4132263"/>
          <p14:tracePt t="43441" x="10326688" y="4143375"/>
          <p14:tracePt t="43448" x="10337800" y="4164013"/>
          <p14:tracePt t="43457" x="10347325" y="4173538"/>
          <p14:tracePt t="43465" x="10347325" y="4183063"/>
          <p14:tracePt t="43482" x="10347325" y="4194175"/>
          <p14:tracePt t="43505" x="10347325" y="4203700"/>
          <p14:tracePt t="43535" x="10347325" y="4214813"/>
          <p14:tracePt t="43841" x="10356850" y="4214813"/>
          <p14:tracePt t="43904" x="10367963" y="4214813"/>
          <p14:tracePt t="43936" x="10377488" y="4214813"/>
          <p14:tracePt t="43949" x="10377488" y="4224338"/>
          <p14:tracePt t="45898" x="10377488" y="4203700"/>
          <p14:tracePt t="45904" x="10388600" y="4194175"/>
          <p14:tracePt t="45913" x="10388600" y="4183063"/>
          <p14:tracePt t="45920" x="10388600" y="4173538"/>
          <p14:tracePt t="45928" x="10388600" y="4152900"/>
          <p14:tracePt t="45936" x="10388600" y="4143375"/>
          <p14:tracePt t="45944" x="10377488" y="4132263"/>
          <p14:tracePt t="45952" x="10367963" y="4113213"/>
          <p14:tracePt t="45962" x="10356850" y="4102100"/>
          <p14:tracePt t="45969" x="10347325" y="4071938"/>
          <p14:tracePt t="45976" x="10337800" y="4051300"/>
          <p14:tracePt t="45985" x="10317163" y="4021138"/>
          <p14:tracePt t="45990" x="10275888" y="3981450"/>
          <p14:tracePt t="45998" x="10256838" y="3951288"/>
          <p14:tracePt t="46006" x="10215563" y="3900488"/>
          <p14:tracePt t="46014" x="10175875" y="3838575"/>
          <p14:tracePt t="46022" x="10134600" y="3789363"/>
          <p14:tracePt t="46030" x="10083800" y="3727450"/>
          <p14:tracePt t="46038" x="10033000" y="3667125"/>
          <p14:tracePt t="46046" x="9972675" y="3616325"/>
          <p14:tracePt t="46054" x="9880600" y="3556000"/>
          <p14:tracePt t="46063" x="9810750" y="3505200"/>
          <p14:tracePt t="46070" x="9688513" y="3444875"/>
          <p14:tracePt t="46078" x="9577388" y="3373438"/>
          <p14:tracePt t="46084" x="9475788" y="3313113"/>
          <p14:tracePt t="46092" x="9385300" y="3271838"/>
          <p14:tracePt t="46100" x="9283700" y="3221038"/>
          <p14:tracePt t="46108" x="9161463" y="3170238"/>
          <p14:tracePt t="46116" x="9029700" y="3140075"/>
          <p14:tracePt t="46124" x="8948738" y="3109913"/>
          <p14:tracePt t="46133" x="8888413" y="3079750"/>
          <p14:tracePt t="46140" x="8858250" y="3049588"/>
          <p14:tracePt t="46149" x="8816975" y="3028950"/>
          <p14:tracePt t="46156" x="8796338" y="3019425"/>
          <p14:tracePt t="46165" x="8777288" y="2998788"/>
          <p14:tracePt t="46170" x="8745538" y="2968625"/>
          <p14:tracePt t="46178" x="8715375" y="2947988"/>
          <p14:tracePt t="46187" x="8655050" y="2906713"/>
          <p14:tracePt t="46195" x="8594725" y="2867025"/>
          <p14:tracePt t="46203" x="8502650" y="2816225"/>
          <p14:tracePt t="46211" x="8412163" y="2774950"/>
          <p14:tracePt t="46220" x="8280400" y="2735263"/>
          <p14:tracePt t="46227" x="8128000" y="2693988"/>
          <p14:tracePt t="46235" x="7986713" y="2663825"/>
          <p14:tracePt t="46243" x="7864475" y="2633663"/>
          <p14:tracePt t="46251" x="7742238" y="2633663"/>
          <p14:tracePt t="46257" x="7621588" y="2624138"/>
          <p14:tracePt t="46264" x="7529513" y="2603500"/>
          <p14:tracePt t="46273" x="7459663" y="2582863"/>
          <p14:tracePt t="46280" x="7388225" y="2582863"/>
          <p14:tracePt t="46289" x="7327900" y="2573338"/>
          <p14:tracePt t="46297" x="7277100" y="2573338"/>
          <p14:tracePt t="46305" x="7196138" y="2573338"/>
          <p14:tracePt t="46314" x="7145338" y="2573338"/>
          <p14:tracePt t="46321" x="7064375" y="2573338"/>
          <p14:tracePt t="46329" x="6972300" y="2562225"/>
          <p14:tracePt t="46337" x="6891338" y="2552700"/>
          <p14:tracePt t="46343" x="6819900" y="2543175"/>
          <p14:tracePt t="46351" x="6738938" y="2532063"/>
          <p14:tracePt t="46359" x="6669088" y="2522538"/>
          <p14:tracePt t="46367" x="6597650" y="2513013"/>
          <p14:tracePt t="46374" x="6567488" y="2513013"/>
          <p14:tracePt t="46383" x="6546850" y="2513013"/>
          <p14:tracePt t="46391" x="6526213" y="2513013"/>
          <p14:tracePt t="46407" x="6516688" y="2513013"/>
          <p14:tracePt t="46414" x="6507163" y="2513013"/>
          <p14:tracePt t="46423" x="6496050" y="2513013"/>
          <p14:tracePt t="46429" x="6475413" y="2513013"/>
          <p14:tracePt t="46437" x="6456363" y="2513013"/>
          <p14:tracePt t="46445" x="6424613" y="2513013"/>
          <p14:tracePt t="46453" x="6384925" y="2513013"/>
          <p14:tracePt t="46461" x="6334125" y="2501900"/>
          <p14:tracePt t="46469" x="6273800" y="2492375"/>
          <p14:tracePt t="46477" x="6211888" y="2481263"/>
          <p14:tracePt t="46485" x="6161088" y="2471738"/>
          <p14:tracePt t="46493" x="6130925" y="2462213"/>
          <p14:tracePt t="46501" x="6100763" y="2451100"/>
          <p14:tracePt t="46508" x="6070600" y="2451100"/>
          <p14:tracePt t="46523" x="6061075" y="2441575"/>
          <p14:tracePt t="46539" x="6061075" y="2430463"/>
          <p14:tracePt t="46587" x="6049963" y="2430463"/>
          <p14:tracePt t="46595" x="6030913" y="2430463"/>
          <p14:tracePt t="46603" x="6010275" y="2430463"/>
          <p14:tracePt t="46609" x="5999163" y="2430463"/>
          <p14:tracePt t="46618" x="5989638" y="2441575"/>
          <p14:tracePt t="46751" x="5980113" y="2441575"/>
          <p14:tracePt t="46776" x="5969000" y="2441575"/>
          <p14:tracePt t="46798" x="5959475" y="2451100"/>
          <p14:tracePt t="46815" x="5959475" y="2462213"/>
          <p14:tracePt t="46822" x="5948363" y="2462213"/>
          <p14:tracePt t="46832" x="5948363" y="2471738"/>
          <p14:tracePt t="46838" x="5948363" y="2481263"/>
          <p14:tracePt t="46854" x="5948363" y="2492375"/>
          <p14:tracePt t="46907" x="5948363" y="2501900"/>
          <p14:tracePt t="46923" x="5948363" y="2513013"/>
          <p14:tracePt t="46930" x="5948363" y="2522538"/>
          <p14:tracePt t="46947" x="5948363" y="2532063"/>
          <p14:tracePt t="46961" x="5948363" y="2543175"/>
          <p14:tracePt t="46977" x="5948363" y="2552700"/>
          <p14:tracePt t="46993" x="5948363" y="2562225"/>
          <p14:tracePt t="47088" x="5959475" y="2573338"/>
          <p14:tracePt t="47096" x="5969000" y="2573338"/>
          <p14:tracePt t="47105" x="5969000" y="2582863"/>
          <p14:tracePt t="47112" x="5969000" y="2593975"/>
          <p14:tracePt t="47134" x="5969000" y="2603500"/>
          <p14:tracePt t="47142" x="5980113" y="2603500"/>
          <p14:tracePt t="47212" x="5980113" y="2613025"/>
          <p14:tracePt t="47234" x="5980113" y="2624138"/>
          <p14:tracePt t="47242" x="5980113" y="2633663"/>
          <p14:tracePt t="47258" x="5980113" y="2643188"/>
          <p14:tracePt t="47274" x="5980113" y="2654300"/>
          <p14:tracePt t="47345" x="5989638" y="2654300"/>
          <p14:tracePt t="47369" x="5999163" y="2654300"/>
          <p14:tracePt t="47440" x="6010275" y="2654300"/>
          <p14:tracePt t="47456" x="6010275" y="2663825"/>
          <p14:tracePt t="47464" x="6019800" y="2663825"/>
          <p14:tracePt t="47471" x="6019800" y="2674938"/>
          <p14:tracePt t="47481" x="6019800" y="2684463"/>
          <p14:tracePt t="47493" x="6030913" y="2693988"/>
          <p14:tracePt t="47579" x="6040438" y="2693988"/>
          <p14:tracePt t="47628" x="6049963" y="2693988"/>
          <p14:tracePt t="47885" x="6061075" y="2693988"/>
          <p14:tracePt t="48200" x="6070600" y="2693988"/>
          <p14:tracePt t="48212" x="6080125" y="2693988"/>
          <p14:tracePt t="48229" x="6100763" y="2693988"/>
          <p14:tracePt t="48244" x="6121400" y="2705100"/>
          <p14:tracePt t="48260" x="6130925" y="2705100"/>
          <p14:tracePt t="48276" x="6142038" y="2705100"/>
          <p14:tracePt t="48290" x="6142038" y="2714625"/>
          <p14:tracePt t="48322" x="6151563" y="2714625"/>
          <p14:tracePt t="48330" x="6161088" y="2714625"/>
          <p14:tracePt t="49433" x="6172200" y="2714625"/>
          <p14:tracePt t="49449" x="6172200" y="2725738"/>
          <p14:tracePt t="49464" x="6181725" y="2725738"/>
          <p14:tracePt t="50239" x="6192838" y="2725738"/>
          <p14:tracePt t="50889" x="6192838" y="2735263"/>
          <p14:tracePt t="50914" x="6192838" y="2744788"/>
          <p14:tracePt t="50929" x="6192838" y="2755900"/>
          <p14:tracePt t="50943" x="6192838" y="2765425"/>
          <p14:tracePt t="50967" x="6202363" y="2774950"/>
          <p14:tracePt t="52431" x="6211888" y="2774950"/>
          <p14:tracePt t="52453" x="6223000" y="2774950"/>
          <p14:tracePt t="52563" x="6232525" y="2774950"/>
          <p14:tracePt t="53258" x="6232525" y="2786063"/>
          <p14:tracePt t="53368" x="6232525" y="2795588"/>
          <p14:tracePt t="53400" x="6243638" y="2806700"/>
          <p14:tracePt t="53611" x="6243638" y="2816225"/>
          <p14:tracePt t="53619" x="6253163" y="2816225"/>
          <p14:tracePt t="53628" x="6253163" y="2825750"/>
          <p14:tracePt t="53644" x="6253163" y="2836863"/>
          <p14:tracePt t="53659" x="6253163" y="2846388"/>
          <p14:tracePt t="53901" x="6253163" y="2855913"/>
          <p14:tracePt t="53917" x="6253163" y="2867025"/>
          <p14:tracePt t="54527" x="6253163" y="2876550"/>
          <p14:tracePt t="54535" x="6253163" y="2887663"/>
          <p14:tracePt t="54559" x="6253163" y="2897188"/>
          <p14:tracePt t="54769" x="6262688" y="2897188"/>
          <p14:tracePt t="57131" x="6262688" y="2906713"/>
          <p14:tracePt t="57148" x="6262688" y="2917825"/>
          <p14:tracePt t="57155" x="6273800" y="2927350"/>
          <p14:tracePt t="57171" x="6273800" y="2938463"/>
          <p14:tracePt t="57187" x="6283325" y="2947988"/>
          <p14:tracePt t="57265" x="6292850" y="2947988"/>
          <p14:tracePt t="57822" x="6292850" y="2957513"/>
          <p14:tracePt t="57827" x="6292850" y="2968625"/>
          <p14:tracePt t="57834" x="6292850" y="2978150"/>
          <p14:tracePt t="57851" x="6292850" y="2987675"/>
          <p14:tracePt t="57866" x="6292850" y="2998788"/>
          <p14:tracePt t="57874" x="6292850" y="3008313"/>
          <p14:tracePt t="57890" x="6292850" y="3019425"/>
          <p14:tracePt t="58015" x="6303963" y="3019425"/>
          <p14:tracePt t="60487" x="6324600" y="3028950"/>
          <p14:tracePt t="60496" x="6334125" y="3038475"/>
          <p14:tracePt t="60503" x="6354763" y="3038475"/>
          <p14:tracePt t="60511" x="6364288" y="3038475"/>
          <p14:tracePt t="60518" x="6375400" y="3038475"/>
          <p14:tracePt t="60526" x="6384925" y="3038475"/>
          <p14:tracePt t="60534" x="6394450" y="3038475"/>
          <p14:tracePt t="60550" x="6405563" y="3038475"/>
          <p14:tracePt t="60559" x="6415088" y="3038475"/>
          <p14:tracePt t="60566" x="6424613" y="3028950"/>
          <p14:tracePt t="60572" x="6435725" y="3028950"/>
          <p14:tracePt t="60580" x="6445250" y="3028950"/>
          <p14:tracePt t="60596" x="6456363" y="3028950"/>
          <p14:tracePt t="60604" x="6456363" y="3019425"/>
          <p14:tracePt t="60620" x="6465888" y="3019425"/>
          <p14:tracePt t="60650" x="6475413" y="3019425"/>
          <p14:tracePt t="60666" x="6486525" y="3019425"/>
          <p14:tracePt t="60682" x="6496050" y="3019425"/>
          <p14:tracePt t="60698" x="6507163" y="3019425"/>
          <p14:tracePt t="61010" x="6516688" y="3019425"/>
          <p14:tracePt t="61034" x="6526213" y="3028950"/>
          <p14:tracePt t="61050" x="6526213" y="3038475"/>
          <p14:tracePt t="61082" x="6526213" y="3049588"/>
          <p14:tracePt t="61090" x="6537325" y="3049588"/>
          <p14:tracePt t="61104" x="6537325" y="3059113"/>
          <p14:tracePt t="61128" x="6537325" y="3068638"/>
          <p14:tracePt t="61136" x="6546850" y="3079750"/>
          <p14:tracePt t="61182" x="6546850" y="3089275"/>
          <p14:tracePt t="61223" x="6556375" y="3089275"/>
          <p14:tracePt t="61363" x="6556375" y="3100388"/>
          <p14:tracePt t="61371" x="6567488" y="3100388"/>
          <p14:tracePt t="61379" x="6567488" y="3109913"/>
          <p14:tracePt t="61387" x="6567488" y="3119438"/>
          <p14:tracePt t="61482" x="6567488" y="3130550"/>
          <p14:tracePt t="61582" x="6577013" y="3130550"/>
          <p14:tracePt t="61701" x="6588125" y="3130550"/>
          <p14:tracePt t="61723" x="6597650" y="3130550"/>
          <p14:tracePt t="61731" x="6597650" y="3140075"/>
          <p14:tracePt t="61739" x="6607175" y="3140075"/>
          <p14:tracePt t="61787" x="6618288" y="3151188"/>
          <p14:tracePt t="61793" x="6618288" y="3160713"/>
          <p14:tracePt t="61809" x="6618288" y="3170238"/>
          <p14:tracePt t="61833" x="6627813" y="3181350"/>
          <p14:tracePt t="62029" x="6627813" y="3190875"/>
          <p14:tracePt t="62045" x="6627813" y="3200400"/>
          <p14:tracePt t="62067" x="6627813" y="3211513"/>
          <p14:tracePt t="62083" x="6627813" y="3221038"/>
          <p14:tracePt t="62107" x="6627813" y="3232150"/>
          <p14:tracePt t="62115" x="6638925" y="3232150"/>
          <p14:tracePt t="62123" x="6638925" y="3241675"/>
          <p14:tracePt t="62201" x="6638925" y="3251200"/>
          <p14:tracePt t="64210" x="6638925" y="3262313"/>
          <p14:tracePt t="64218" x="6638925" y="3271838"/>
          <p14:tracePt t="64227" x="6627813" y="3281363"/>
          <p14:tracePt t="64359" x="6627813" y="3292475"/>
          <p14:tracePt t="65251" x="6648450" y="3271838"/>
          <p14:tracePt t="65260" x="6657975" y="3262313"/>
          <p14:tracePt t="65267" x="6669088" y="3251200"/>
          <p14:tracePt t="65277" x="6669088" y="3241675"/>
          <p14:tracePt t="65283" x="6678613" y="3221038"/>
          <p14:tracePt t="65292" x="6688138" y="3211513"/>
          <p14:tracePt t="65298" x="6688138" y="3200400"/>
          <p14:tracePt t="65306" x="6708775" y="3170238"/>
          <p14:tracePt t="65314" x="6719888" y="3151188"/>
          <p14:tracePt t="65320" x="6738938" y="3119438"/>
          <p14:tracePt t="65328" x="6770688" y="3100388"/>
          <p14:tracePt t="65336" x="6840538" y="3059113"/>
          <p14:tracePt t="65344" x="6942138" y="3008313"/>
          <p14:tracePt t="65352" x="7023100" y="2968625"/>
          <p14:tracePt t="65360" x="7115175" y="2927350"/>
          <p14:tracePt t="65368" x="7205663" y="2867025"/>
          <p14:tracePt t="65377" x="7307263" y="2806700"/>
          <p14:tracePt t="65384" x="7397750" y="2755900"/>
          <p14:tracePt t="65393" x="7459663" y="2714625"/>
          <p14:tracePt t="65398" x="7519988" y="2674938"/>
          <p14:tracePt t="65406" x="7559675" y="2654300"/>
          <p14:tracePt t="65414" x="7600950" y="2624138"/>
          <p14:tracePt t="65422" x="7631113" y="2593975"/>
          <p14:tracePt t="65430" x="7661275" y="2573338"/>
          <p14:tracePt t="65438" x="7672388" y="2562225"/>
          <p14:tracePt t="65446" x="7691438" y="2532063"/>
          <p14:tracePt t="65455" x="7691438" y="2513013"/>
          <p14:tracePt t="65462" x="7712075" y="2492375"/>
          <p14:tracePt t="65470" x="7723188" y="2471738"/>
          <p14:tracePt t="65479" x="7723188" y="2451100"/>
          <p14:tracePt t="65484" x="7742238" y="2430463"/>
          <p14:tracePt t="65493" x="7762875" y="2390775"/>
          <p14:tracePt t="65500" x="7813675" y="2319338"/>
          <p14:tracePt t="65508" x="7854950" y="2228850"/>
          <p14:tracePt t="65516" x="7894638" y="2157413"/>
          <p14:tracePt t="65525" x="7945438" y="2076450"/>
          <p14:tracePt t="65532" x="7986713" y="1995488"/>
          <p14:tracePt t="65541" x="8016875" y="1924050"/>
          <p14:tracePt t="65548" x="8056563" y="1833563"/>
          <p14:tracePt t="65556" x="8077200" y="1782763"/>
          <p14:tracePt t="65564" x="8086725" y="1743075"/>
          <p14:tracePt t="65572" x="8097838" y="1701800"/>
          <p14:tracePt t="65579" x="8107363" y="1671638"/>
          <p14:tracePt t="65586" x="8107363" y="1641475"/>
          <p14:tracePt t="65595" x="8107363" y="1620838"/>
          <p14:tracePt t="65602" x="8107363" y="1600200"/>
          <p14:tracePt t="65611" x="8097838" y="1570038"/>
          <p14:tracePt t="65618" x="8097838" y="1539875"/>
          <p14:tracePt t="65627" x="8086725" y="1509713"/>
          <p14:tracePt t="65634" x="8077200" y="1468438"/>
          <p14:tracePt t="65644" x="8067675" y="1438275"/>
          <p14:tracePt t="65650" x="8056563" y="1387475"/>
          <p14:tracePt t="65656" x="8047038" y="1336675"/>
          <p14:tracePt t="65664" x="8047038" y="1276350"/>
          <p14:tracePt t="65672" x="8047038" y="1225550"/>
          <p14:tracePt t="65680" x="8047038" y="1185863"/>
          <p14:tracePt t="65688" x="8056563" y="1135063"/>
          <p14:tracePt t="65696" x="8077200" y="1084263"/>
          <p14:tracePt t="65704" x="8086725" y="1033463"/>
          <p14:tracePt t="65712" x="8107363" y="992188"/>
          <p14:tracePt t="65720" x="8118475" y="952500"/>
          <p14:tracePt t="65729" x="8128000" y="911225"/>
          <p14:tracePt t="65736" x="8137525" y="871538"/>
          <p14:tracePt t="65745" x="8148638" y="841375"/>
          <p14:tracePt t="65750" x="8148638" y="809625"/>
          <p14:tracePt t="65758" x="8148638" y="769938"/>
          <p14:tracePt t="65766" x="8148638" y="739775"/>
          <p14:tracePt t="65775" x="8148638" y="698500"/>
          <p14:tracePt t="65782" x="8137525" y="658813"/>
          <p14:tracePt t="65791" x="8137525" y="628650"/>
          <p14:tracePt t="65798" x="8137525" y="596900"/>
          <p14:tracePt t="65806" x="8137525" y="577850"/>
          <p14:tracePt t="65814" x="8148638" y="547688"/>
          <p14:tracePt t="65822" x="8158163" y="515938"/>
          <p14:tracePt t="65830" x="8169275" y="476250"/>
          <p14:tracePt t="65838" x="8178800" y="446088"/>
          <p14:tracePt t="65845" x="8188325" y="404813"/>
          <p14:tracePt t="65852" x="8199438" y="365125"/>
          <p14:tracePt t="65861" x="8208963" y="334963"/>
          <p14:tracePt t="65868" x="8208963" y="284163"/>
          <p14:tracePt t="65877" x="8208963" y="233363"/>
          <p14:tracePt t="65884" x="8208963" y="182563"/>
          <p14:tracePt t="65893" x="8208963" y="141288"/>
          <p14:tracePt t="65900" x="8208963" y="80963"/>
          <p14:tracePt t="65909" x="8208963" y="50800"/>
          <p14:tracePt t="65916" x="8199438" y="206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14593-AAC6-48FC-D3D1-5782A614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07" y="166687"/>
            <a:ext cx="8562975" cy="6524625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8A24AA-5693-546C-1BC7-D6C50BEC4C61}"/>
              </a:ext>
            </a:extLst>
          </p:cNvPr>
          <p:cNvSpPr/>
          <p:nvPr/>
        </p:nvSpPr>
        <p:spPr>
          <a:xfrm>
            <a:off x="170907" y="2911206"/>
            <a:ext cx="5144877" cy="517793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68CC0F-C69B-2DCD-B0C4-528492A3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6"/>
    </mc:Choice>
    <mc:Fallback>
      <p:transition spd="slow" advTm="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pty road leading towards mountains">
            <a:extLst>
              <a:ext uri="{FF2B5EF4-FFF2-40B4-BE49-F238E27FC236}">
                <a16:creationId xmlns:a16="http://schemas.microsoft.com/office/drawing/2014/main" id="{7ACFF1FD-1A4B-40BD-8C7E-C2B5F091A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2618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D8A48-6091-B613-3C2E-0ABAB1E777B3}"/>
              </a:ext>
            </a:extLst>
          </p:cNvPr>
          <p:cNvSpPr txBox="1"/>
          <p:nvPr/>
        </p:nvSpPr>
        <p:spPr>
          <a:xfrm>
            <a:off x="1493062" y="5468407"/>
            <a:ext cx="981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Comparing Big HOSA and Texas HOSA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E1080-FA3B-96B2-68EF-59477DF6FE77}"/>
              </a:ext>
            </a:extLst>
          </p:cNvPr>
          <p:cNvSpPr txBox="1"/>
          <p:nvPr/>
        </p:nvSpPr>
        <p:spPr>
          <a:xfrm>
            <a:off x="207475" y="1777438"/>
            <a:ext cx="11777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Big HOSA Guidelines vs Texas HOSA Competitor Orientation Sheets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F9B33-163B-19B4-5E83-0F112D42C4CE}"/>
              </a:ext>
            </a:extLst>
          </p:cNvPr>
          <p:cNvSpPr txBox="1"/>
          <p:nvPr/>
        </p:nvSpPr>
        <p:spPr>
          <a:xfrm>
            <a:off x="1000693" y="3484457"/>
            <a:ext cx="999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Useful Tools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C9352-A589-F7E5-477F-2027CCEBD37C}"/>
              </a:ext>
            </a:extLst>
          </p:cNvPr>
          <p:cNvSpPr txBox="1"/>
          <p:nvPr/>
        </p:nvSpPr>
        <p:spPr>
          <a:xfrm>
            <a:off x="2465936" y="4476432"/>
            <a:ext cx="7061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Dissecting Guidelines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43B5B-08E9-10E3-0050-5F606EA3EBDD}"/>
              </a:ext>
            </a:extLst>
          </p:cNvPr>
          <p:cNvSpPr txBox="1"/>
          <p:nvPr/>
        </p:nvSpPr>
        <p:spPr>
          <a:xfrm>
            <a:off x="3865077" y="397976"/>
            <a:ext cx="4461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SUCCESS!!!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FF3DC00-E047-44A3-E156-4D0416A19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4967"/>
    </mc:Choice>
    <mc:Fallback>
      <p:transition spd="slow" advClick="0" advTm="7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C84BD-B579-D0A0-4CD6-FC57B64CC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16" y="203822"/>
            <a:ext cx="6934200" cy="568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209D6-676E-7711-2794-A7BAE38BC9CD}"/>
              </a:ext>
            </a:extLst>
          </p:cNvPr>
          <p:cNvSpPr txBox="1"/>
          <p:nvPr/>
        </p:nvSpPr>
        <p:spPr>
          <a:xfrm>
            <a:off x="7958362" y="1418635"/>
            <a:ext cx="3483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Tips for helping students to prepare for their chosen event.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5C8E46-C52C-0D31-1137-BD861B34E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0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0"/>
    </mc:Choice>
    <mc:Fallback>
      <p:transition spd="slow" advTm="1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75" x="6911975" y="30163"/>
          <p14:tracePt t="10381" x="6881813" y="41275"/>
          <p14:tracePt t="10391" x="6861175" y="71438"/>
          <p14:tracePt t="10397" x="6840538" y="90488"/>
          <p14:tracePt t="10407" x="6810375" y="111125"/>
          <p14:tracePt t="10413" x="6780213" y="152400"/>
          <p14:tracePt t="10422" x="6738938" y="203200"/>
          <p14:tracePt t="10428" x="6678613" y="263525"/>
          <p14:tracePt t="10435" x="6607175" y="334963"/>
          <p14:tracePt t="10444" x="6526213" y="425450"/>
          <p14:tracePt t="10451" x="6435725" y="515938"/>
          <p14:tracePt t="10460" x="6343650" y="608013"/>
          <p14:tracePt t="10467" x="6243638" y="709613"/>
          <p14:tracePt t="10476" x="6100763" y="800100"/>
          <p14:tracePt t="10483" x="5969000" y="892175"/>
          <p14:tracePt t="10491" x="5857875" y="962025"/>
          <p14:tracePt t="10499" x="5756275" y="1042988"/>
          <p14:tracePt t="10507" x="5654675" y="1093788"/>
          <p14:tracePt t="10513" x="5564188" y="1144588"/>
          <p14:tracePt t="10521" x="5492750" y="1204913"/>
          <p14:tracePt t="10529" x="5421313" y="1266825"/>
          <p14:tracePt t="10538" x="5351463" y="1327150"/>
          <p14:tracePt t="10545" x="5289550" y="1387475"/>
          <p14:tracePt t="10553" x="5249863" y="1447800"/>
          <p14:tracePt t="10561" x="5208588" y="1519238"/>
          <p14:tracePt t="10569" x="5178425" y="1560513"/>
          <p14:tracePt t="10577" x="5138738" y="1620838"/>
          <p14:tracePt t="10585" x="5097463" y="1671638"/>
          <p14:tracePt t="10594" x="5067300" y="1722438"/>
          <p14:tracePt t="10599" x="5026025" y="1773238"/>
          <p14:tracePt t="10607" x="4965700" y="1833563"/>
          <p14:tracePt t="10615" x="4894263" y="1893888"/>
          <p14:tracePt t="10624" x="4833938" y="1965325"/>
          <p14:tracePt t="10631" x="4743450" y="2046288"/>
          <p14:tracePt t="10641" x="4651375" y="2136775"/>
          <p14:tracePt t="10647" x="4540250" y="2279650"/>
          <p14:tracePt t="10657" x="4418013" y="2420938"/>
          <p14:tracePt t="10663" x="4297363" y="2593975"/>
          <p14:tracePt t="10671" x="4205288" y="2693988"/>
          <p14:tracePt t="10679" x="4114800" y="2795588"/>
          <p14:tracePt t="10688" x="4033838" y="2897188"/>
          <p14:tracePt t="10694" x="3962400" y="3008313"/>
          <p14:tracePt t="10701" x="3922713" y="3109913"/>
          <p14:tracePt t="10711" x="3881438" y="3211513"/>
          <p14:tracePt t="10717" x="3841750" y="3292475"/>
          <p14:tracePt t="10725" x="3810000" y="3394075"/>
          <p14:tracePt t="10733" x="3770313" y="3475038"/>
          <p14:tracePt t="10741" x="3729038" y="3565525"/>
          <p14:tracePt t="10749" x="3698875" y="3646488"/>
          <p14:tracePt t="10757" x="3659188" y="3748088"/>
          <p14:tracePt t="10765" x="3617913" y="3829050"/>
          <p14:tracePt t="10771" x="3587750" y="3889375"/>
          <p14:tracePt t="10779" x="3557588" y="3951288"/>
          <p14:tracePt t="10787" x="3527425" y="4002088"/>
          <p14:tracePt t="10795" x="3516313" y="4041775"/>
          <p14:tracePt t="10803" x="3486150" y="4092575"/>
          <p14:tracePt t="10811" x="3455988" y="4152900"/>
          <p14:tracePt t="10819" x="3425825" y="4214813"/>
          <p14:tracePt t="10827" x="3395663" y="4275138"/>
          <p14:tracePt t="10835" x="3365500" y="4344988"/>
          <p14:tracePt t="10843" x="3333750" y="4406900"/>
          <p14:tracePt t="10851" x="3303588" y="4476750"/>
          <p14:tracePt t="10857" x="3263900" y="4548188"/>
          <p14:tracePt t="10865" x="3222625" y="4619625"/>
          <p14:tracePt t="10873" x="3192463" y="4700588"/>
          <p14:tracePt t="10881" x="3151188" y="4770438"/>
          <p14:tracePt t="10890" x="3121025" y="4841875"/>
          <p14:tracePt t="10897" x="3090863" y="4902200"/>
          <p14:tracePt t="10907" x="3090863" y="4953000"/>
          <p14:tracePt t="10913" x="3070225" y="5014913"/>
          <p14:tracePt t="10922" x="3060700" y="5065713"/>
          <p14:tracePt t="10929" x="3051175" y="5095875"/>
          <p14:tracePt t="10937" x="3040063" y="5126038"/>
          <p14:tracePt t="10945" x="3030538" y="5156200"/>
          <p14:tracePt t="10951" x="3030538" y="5176838"/>
          <p14:tracePt t="10960" x="3019425" y="5207000"/>
          <p14:tracePt t="10967" x="3009900" y="5216525"/>
          <p14:tracePt t="10976" x="3000375" y="5246688"/>
          <p14:tracePt t="10983" x="2970213" y="5267325"/>
          <p14:tracePt t="10993" x="2949575" y="5297488"/>
          <p14:tracePt t="10999" x="2919413" y="5338763"/>
          <p14:tracePt t="11007" x="2887663" y="5389563"/>
          <p14:tracePt t="11015" x="2868613" y="5429250"/>
          <p14:tracePt t="11023" x="2838450" y="5470525"/>
          <p14:tracePt t="11031" x="2806700" y="5510213"/>
          <p14:tracePt t="11037" x="2767013" y="5561013"/>
          <p14:tracePt t="11045" x="2736850" y="5611813"/>
          <p14:tracePt t="11053" x="2706688" y="5662613"/>
          <p14:tracePt t="11061" x="2665413" y="5692775"/>
          <p14:tracePt t="11069" x="2635250" y="5743575"/>
          <p14:tracePt t="11077" x="2614613" y="5773738"/>
          <p14:tracePt t="11085" x="2593975" y="5803900"/>
          <p14:tracePt t="11094" x="2593975" y="5815013"/>
          <p14:tracePt t="11101" x="2584450" y="5824538"/>
          <p14:tracePt t="11111" x="2574925" y="5824538"/>
          <p14:tracePt t="11117" x="2574925" y="5835650"/>
          <p14:tracePt t="11124" x="2563813" y="5835650"/>
          <p14:tracePt t="11140" x="2554288" y="5845175"/>
          <p14:tracePt t="11156" x="2543175" y="5845175"/>
          <p14:tracePt t="11163" x="2533650" y="5854700"/>
          <p14:tracePt t="11172" x="2524125" y="5854700"/>
          <p14:tracePt t="11188" x="2513013" y="5854700"/>
          <p14:tracePt t="11196" x="2503488" y="5865813"/>
          <p14:tracePt t="11204" x="2492375" y="5865813"/>
          <p14:tracePt t="11210" x="2482850" y="5865813"/>
          <p14:tracePt t="11218" x="2462213" y="5875338"/>
          <p14:tracePt t="11227" x="2443163" y="5875338"/>
          <p14:tracePt t="11233" x="2411413" y="5875338"/>
          <p14:tracePt t="11241" x="2392363" y="5875338"/>
          <p14:tracePt t="11261" x="2371725" y="5884863"/>
          <p14:tracePt t="11266" x="2360613" y="5884863"/>
          <p14:tracePt t="11281" x="2351088" y="5884863"/>
          <p14:tracePt t="11291" x="2341563" y="5884863"/>
          <p14:tracePt t="11304" x="2330450" y="5884863"/>
          <p14:tracePt t="11320" x="2320925" y="5884863"/>
          <p14:tracePt t="11336" x="2300288" y="5875338"/>
          <p14:tracePt t="11344" x="2290763" y="5875338"/>
          <p14:tracePt t="11352" x="2279650" y="5875338"/>
          <p14:tracePt t="11361" x="2270125" y="5865813"/>
          <p14:tracePt t="11376" x="2249488" y="5865813"/>
          <p14:tracePt t="11382" x="2249488" y="5854700"/>
          <p14:tracePt t="11391" x="2239963" y="5854700"/>
          <p14:tracePt t="11408" x="2228850" y="5854700"/>
          <p14:tracePt t="11422" x="2219325" y="5854700"/>
          <p14:tracePt t="11438" x="2209800" y="5854700"/>
          <p14:tracePt t="11445" x="2209800" y="5845175"/>
          <p14:tracePt t="11462" x="2209800" y="5835650"/>
          <p14:tracePt t="11467" x="2209800" y="5824538"/>
          <p14:tracePt t="11476" x="2209800" y="5815013"/>
          <p14:tracePt t="11493" x="2209800" y="5794375"/>
          <p14:tracePt t="11508" x="2209800" y="5784850"/>
          <p14:tracePt t="11516" x="2209800" y="5764213"/>
          <p14:tracePt t="11532" x="2209800" y="5753100"/>
          <p14:tracePt t="11541" x="2209800" y="5734050"/>
          <p14:tracePt t="11548" x="2219325" y="5734050"/>
          <p14:tracePt t="11554" x="2219325" y="5722938"/>
          <p14:tracePt t="11570" x="2228850" y="5703888"/>
          <p14:tracePt t="11578" x="2239963" y="5692775"/>
          <p14:tracePt t="11586" x="2239963" y="5683250"/>
          <p14:tracePt t="11594" x="2239963" y="5672138"/>
          <p14:tracePt t="11602" x="2239963" y="5662613"/>
          <p14:tracePt t="11618" x="2239963" y="5653088"/>
          <p14:tracePt t="11626" x="2239963" y="5641975"/>
          <p14:tracePt t="11642" x="2249488" y="5622925"/>
          <p14:tracePt t="11657" x="2249488" y="5611813"/>
          <p14:tracePt t="11664" x="2249488" y="5602288"/>
          <p14:tracePt t="11672" x="2249488" y="5591175"/>
          <p14:tracePt t="11688" x="2249488" y="5581650"/>
          <p14:tracePt t="11704" x="2249488" y="5572125"/>
          <p14:tracePt t="11720" x="2249488" y="5561013"/>
          <p14:tracePt t="11922" x="2260600" y="5561013"/>
          <p14:tracePt t="11938" x="2270125" y="5561013"/>
          <p14:tracePt t="12040" x="2270125" y="5572125"/>
          <p14:tracePt t="12064" x="2270125" y="5581650"/>
          <p14:tracePt t="12078" x="2270125" y="5591175"/>
          <p14:tracePt t="12086" x="2279650" y="5602288"/>
          <p14:tracePt t="12368" x="2279650" y="5611813"/>
          <p14:tracePt t="14996" x="2279650" y="5622925"/>
          <p14:tracePt t="15004" x="2279650" y="5632450"/>
          <p14:tracePt t="15012" x="2279650" y="5653088"/>
          <p14:tracePt t="15020" x="2279650" y="5662613"/>
          <p14:tracePt t="15027" x="2279650" y="5672138"/>
          <p14:tracePt t="15035" x="2279650" y="5683250"/>
          <p14:tracePt t="15049" x="2279650" y="5692775"/>
          <p14:tracePt t="15065" x="2279650" y="5703888"/>
          <p14:tracePt t="15074" x="2279650" y="5713413"/>
          <p14:tracePt t="15081" x="2290763" y="5713413"/>
          <p14:tracePt t="15089" x="2290763" y="5722938"/>
          <p14:tracePt t="15105" x="2290763" y="5734050"/>
          <p14:tracePt t="15122" x="2290763" y="5753100"/>
          <p14:tracePt t="15135" x="2290763" y="5764213"/>
          <p14:tracePt t="15143" x="2300288" y="5764213"/>
          <p14:tracePt t="15151" x="2300288" y="5773738"/>
          <p14:tracePt t="15167" x="2311400" y="5794375"/>
          <p14:tracePt t="15183" x="2311400" y="5803900"/>
          <p14:tracePt t="15191" x="2311400" y="5835650"/>
          <p14:tracePt t="15199" x="2311400" y="5854700"/>
          <p14:tracePt t="15207" x="2311400" y="5875338"/>
          <p14:tracePt t="15215" x="2311400" y="5895975"/>
          <p14:tracePt t="15222" x="2311400" y="5926138"/>
          <p14:tracePt t="15229" x="2300288" y="5946775"/>
          <p14:tracePt t="15237" x="2300288" y="5965825"/>
          <p14:tracePt t="15245" x="2300288" y="5997575"/>
          <p14:tracePt t="15253" x="2290763" y="6016625"/>
          <p14:tracePt t="15261" x="2290763" y="6037263"/>
          <p14:tracePt t="15269" x="2290763" y="6057900"/>
          <p14:tracePt t="15277" x="2290763" y="6078538"/>
          <p14:tracePt t="15285" x="2290763" y="6108700"/>
          <p14:tracePt t="15293" x="2290763" y="6138863"/>
          <p14:tracePt t="15301" x="2290763" y="6159500"/>
          <p14:tracePt t="15307" x="2290763" y="6189663"/>
          <p14:tracePt t="15315" x="2290763" y="6219825"/>
          <p14:tracePt t="15323" x="2290763" y="6240463"/>
          <p14:tracePt t="15331" x="2290763" y="6270625"/>
          <p14:tracePt t="15339" x="2300288" y="6300788"/>
          <p14:tracePt t="15347" x="2311400" y="6342063"/>
          <p14:tracePt t="15355" x="2311400" y="6372225"/>
          <p14:tracePt t="15363" x="2320925" y="6402388"/>
          <p14:tracePt t="15372" x="2330450" y="6432550"/>
          <p14:tracePt t="15379" x="2341563" y="6462713"/>
          <p14:tracePt t="15388" x="2351088" y="6492875"/>
          <p14:tracePt t="15395" x="2351088" y="6523038"/>
          <p14:tracePt t="15401" x="2360613" y="6543675"/>
          <p14:tracePt t="15409" x="2371725" y="6573838"/>
          <p14:tracePt t="15417" x="2381250" y="6604000"/>
          <p14:tracePt t="15425" x="2381250" y="6645275"/>
          <p14:tracePt t="15433" x="2392363" y="6675438"/>
          <p14:tracePt t="15441" x="2401888" y="6705600"/>
          <p14:tracePt t="15449" x="2411413" y="6746875"/>
          <p14:tracePt t="15457" x="2422525" y="6777038"/>
          <p14:tracePt t="15465" x="2443163" y="6816725"/>
          <p14:tracePt t="15473" x="2462213" y="6848475"/>
          <p14:tracePt t="16216" x="11644313" y="871538"/>
          <p14:tracePt t="16224" x="11229975" y="557213"/>
          <p14:tracePt t="16231" x="10895013" y="314325"/>
          <p14:tracePt t="16240" x="10620375" y="1111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14593-AAC6-48FC-D3D1-5782A614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07" y="166687"/>
            <a:ext cx="8562975" cy="6524625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8A24AA-5693-546C-1BC7-D6C50BEC4C61}"/>
              </a:ext>
            </a:extLst>
          </p:cNvPr>
          <p:cNvSpPr/>
          <p:nvPr/>
        </p:nvSpPr>
        <p:spPr>
          <a:xfrm>
            <a:off x="253389" y="3428999"/>
            <a:ext cx="3128790" cy="517793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CCC39-868F-A652-4B48-66C754895AAC}"/>
              </a:ext>
            </a:extLst>
          </p:cNvPr>
          <p:cNvSpPr txBox="1"/>
          <p:nvPr/>
        </p:nvSpPr>
        <p:spPr>
          <a:xfrm>
            <a:off x="8816365" y="1392247"/>
            <a:ext cx="32047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Instructions for advisors and students uploading to the </a:t>
            </a:r>
          </a:p>
          <a:p>
            <a:pPr algn="ctr"/>
            <a:r>
              <a:rPr lang="en-US" sz="3200" dirty="0"/>
              <a:t>HOSA  Activity Tracking System (HATS)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FA4DAB-6C2B-2CA0-D0DB-8256AC3D8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9"/>
    </mc:Choice>
    <mc:Fallback>
      <p:transition spd="slow" advTm="2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14593-AAC6-48FC-D3D1-5782A614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07" y="166687"/>
            <a:ext cx="8562975" cy="6524625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8A24AA-5693-546C-1BC7-D6C50BEC4C61}"/>
              </a:ext>
            </a:extLst>
          </p:cNvPr>
          <p:cNvSpPr/>
          <p:nvPr/>
        </p:nvSpPr>
        <p:spPr>
          <a:xfrm>
            <a:off x="170907" y="3957808"/>
            <a:ext cx="2109585" cy="517793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42985-9BBC-D835-F09B-4CA8EC014062}"/>
              </a:ext>
            </a:extLst>
          </p:cNvPr>
          <p:cNvSpPr txBox="1"/>
          <p:nvPr/>
        </p:nvSpPr>
        <p:spPr>
          <a:xfrm>
            <a:off x="9000781" y="2009901"/>
            <a:ext cx="24677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Link to instructions for Tallo uploads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0A2DE3-A316-CA25-F963-BB65ADD55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0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65"/>
    </mc:Choice>
    <mc:Fallback>
      <p:transition spd="slow" advTm="5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14593-AAC6-48FC-D3D1-5782A614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687"/>
            <a:ext cx="8562975" cy="6524625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8A24AA-5693-546C-1BC7-D6C50BEC4C61}"/>
              </a:ext>
            </a:extLst>
          </p:cNvPr>
          <p:cNvSpPr/>
          <p:nvPr/>
        </p:nvSpPr>
        <p:spPr>
          <a:xfrm>
            <a:off x="292093" y="4486617"/>
            <a:ext cx="2109585" cy="517793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42985-9BBC-D835-F09B-4CA8EC014062}"/>
              </a:ext>
            </a:extLst>
          </p:cNvPr>
          <p:cNvSpPr txBox="1"/>
          <p:nvPr/>
        </p:nvSpPr>
        <p:spPr>
          <a:xfrm>
            <a:off x="8692308" y="1293805"/>
            <a:ext cx="32940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Links to Competitive Event, </a:t>
            </a:r>
          </a:p>
          <a:p>
            <a:pPr algn="ctr"/>
            <a:r>
              <a:rPr lang="en-US" sz="3200" dirty="0"/>
              <a:t>Forensic Science, </a:t>
            </a:r>
          </a:p>
          <a:p>
            <a:pPr algn="ctr"/>
            <a:r>
              <a:rPr lang="en-US" sz="3200" dirty="0"/>
              <a:t>and </a:t>
            </a:r>
          </a:p>
          <a:p>
            <a:pPr algn="ctr"/>
            <a:r>
              <a:rPr lang="en-US" sz="3200" dirty="0" err="1"/>
              <a:t>Parli</a:t>
            </a:r>
            <a:r>
              <a:rPr lang="en-US" sz="3200" dirty="0"/>
              <a:t> Pro Samples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DCAD01-B941-1965-AC05-40E1E0503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98"/>
    </mc:Choice>
    <mc:Fallback>
      <p:transition spd="slow" advTm="3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88D9C-AF95-CCC6-6B29-F9A9C669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ILC Guidelines </a:t>
            </a:r>
            <a:br>
              <a:rPr lang="en-US" dirty="0"/>
            </a:br>
            <a:r>
              <a:rPr lang="en-US" dirty="0"/>
              <a:t>vs </a:t>
            </a:r>
            <a:br>
              <a:rPr lang="en-US" dirty="0"/>
            </a:br>
            <a:r>
              <a:rPr lang="en-US" dirty="0"/>
              <a:t>Texas HOSA Competitor Orientation Sheet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3751E-3EE7-5E39-BEFC-3C0E6D273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ILC Guidelines (Big HOSA)	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FE0ECF4-81F4-DC6B-EEFB-9ABAB72625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38321" y="3048000"/>
            <a:ext cx="3566149" cy="370534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3D348B-9E32-B3BB-339F-281968A3E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Texas HOSA Competitor Orientation Sheet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BD5FC70-6CE2-9D91-7803-280CBF2706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7022087" y="3048000"/>
            <a:ext cx="3778337" cy="38100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975D38-E8EB-ABC2-3BD3-974D07527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5"/>
    </mc:Choice>
    <mc:Fallback>
      <p:transition spd="slow" advTm="1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75CD783-E708-4711-B23C-5B7B72A3D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5578824" cy="6028256"/>
          </a:xfrm>
          <a:custGeom>
            <a:avLst/>
            <a:gdLst>
              <a:gd name="connsiteX0" fmla="*/ 0 w 5578824"/>
              <a:gd name="connsiteY0" fmla="*/ 0 h 6028256"/>
              <a:gd name="connsiteX1" fmla="*/ 3897606 w 5578824"/>
              <a:gd name="connsiteY1" fmla="*/ 0 h 6028256"/>
              <a:gd name="connsiteX2" fmla="*/ 4274232 w 5578824"/>
              <a:gd name="connsiteY2" fmla="*/ 360545 h 6028256"/>
              <a:gd name="connsiteX3" fmla="*/ 4673934 w 5578824"/>
              <a:gd name="connsiteY3" fmla="*/ 738354 h 6028256"/>
              <a:gd name="connsiteX4" fmla="*/ 5421862 w 5578824"/>
              <a:gd name="connsiteY4" fmla="*/ 1773839 h 6028256"/>
              <a:gd name="connsiteX5" fmla="*/ 5469199 w 5578824"/>
              <a:gd name="connsiteY5" fmla="*/ 3329255 h 6028256"/>
              <a:gd name="connsiteX6" fmla="*/ 4741546 w 5578824"/>
              <a:gd name="connsiteY6" fmla="*/ 4877588 h 6028256"/>
              <a:gd name="connsiteX7" fmla="*/ 1325600 w 5578824"/>
              <a:gd name="connsiteY7" fmla="*/ 5980388 h 6028256"/>
              <a:gd name="connsiteX8" fmla="*/ 137593 w 5578824"/>
              <a:gd name="connsiteY8" fmla="*/ 5804042 h 6028256"/>
              <a:gd name="connsiteX9" fmla="*/ 0 w 5578824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9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00FAE4-0044-49A4-17D6-775EB6BD61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4623" b="4623"/>
          <a:stretch/>
        </p:blipFill>
        <p:spPr>
          <a:xfrm>
            <a:off x="752827" y="1377388"/>
            <a:ext cx="5044947" cy="446402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10CF1-79BB-73D0-B6B1-8F296B906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Written by Big HOSA  for ILC (International Leadership Conference)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Held in June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76D7A-0565-E06A-832B-318F6027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Big HOSA</a:t>
            </a:r>
            <a:br>
              <a:rPr lang="en-US"/>
            </a:br>
            <a:r>
              <a:rPr lang="en-US"/>
              <a:t>www.hosa.org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CF547A-2D6A-757D-5CBE-7A1A768B5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9"/>
    </mc:Choice>
    <mc:Fallback>
      <p:transition spd="slow" advTm="1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75CD783-E708-4711-B23C-5B7B72A3D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5578824" cy="6028256"/>
          </a:xfrm>
          <a:custGeom>
            <a:avLst/>
            <a:gdLst>
              <a:gd name="connsiteX0" fmla="*/ 0 w 5578824"/>
              <a:gd name="connsiteY0" fmla="*/ 0 h 6028256"/>
              <a:gd name="connsiteX1" fmla="*/ 3897606 w 5578824"/>
              <a:gd name="connsiteY1" fmla="*/ 0 h 6028256"/>
              <a:gd name="connsiteX2" fmla="*/ 4274232 w 5578824"/>
              <a:gd name="connsiteY2" fmla="*/ 360545 h 6028256"/>
              <a:gd name="connsiteX3" fmla="*/ 4673934 w 5578824"/>
              <a:gd name="connsiteY3" fmla="*/ 738354 h 6028256"/>
              <a:gd name="connsiteX4" fmla="*/ 5421862 w 5578824"/>
              <a:gd name="connsiteY4" fmla="*/ 1773839 h 6028256"/>
              <a:gd name="connsiteX5" fmla="*/ 5469199 w 5578824"/>
              <a:gd name="connsiteY5" fmla="*/ 3329255 h 6028256"/>
              <a:gd name="connsiteX6" fmla="*/ 4741546 w 5578824"/>
              <a:gd name="connsiteY6" fmla="*/ 4877588 h 6028256"/>
              <a:gd name="connsiteX7" fmla="*/ 1325600 w 5578824"/>
              <a:gd name="connsiteY7" fmla="*/ 5980388 h 6028256"/>
              <a:gd name="connsiteX8" fmla="*/ 137593 w 5578824"/>
              <a:gd name="connsiteY8" fmla="*/ 5804042 h 6028256"/>
              <a:gd name="connsiteX9" fmla="*/ 0 w 5578824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9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10CF1-79BB-73D0-B6B1-8F296B906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Written by Texas HOSA  for the Area Spring Leadership Conferences and the State Leadership Conference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Area Spring Leadership Conferences are held in Jan-Feb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State Leadership Conference held in March or April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76D7A-0565-E06A-832B-318F6027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Texas HOSA</a:t>
            </a:r>
            <a:br>
              <a:rPr lang="en-US" dirty="0"/>
            </a:br>
            <a:r>
              <a:rPr lang="en-US" dirty="0"/>
              <a:t>www.texashosa.org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4581EE-BFC1-AF27-6AFC-58A62F5C5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35437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E537E6-C4DF-D418-0D0D-7F01C580F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7"/>
    </mc:Choice>
    <mc:Fallback>
      <p:transition spd="slow" advTm="3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053E8B-0DBA-4D07-02A5-5B484B45ABD2}"/>
              </a:ext>
            </a:extLst>
          </p:cNvPr>
          <p:cNvSpPr txBox="1"/>
          <p:nvPr/>
        </p:nvSpPr>
        <p:spPr>
          <a:xfrm>
            <a:off x="879676" y="2951544"/>
            <a:ext cx="10567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Texas HOSA Competitor Orientation Sheets (COS) will have the same format.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9E7B2-DAF8-6276-5DA1-FB4AF6EF7813}"/>
              </a:ext>
            </a:extLst>
          </p:cNvPr>
          <p:cNvSpPr txBox="1"/>
          <p:nvPr/>
        </p:nvSpPr>
        <p:spPr>
          <a:xfrm>
            <a:off x="879676" y="4318612"/>
            <a:ext cx="10621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COS will inform competitors that they should know the event guidelines and the Tx GRRs and links are provided for each one.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397140-760E-BE37-7B67-D104480F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499" y="523947"/>
            <a:ext cx="6524625" cy="19907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BE29E3-689C-4CE8-1096-0EE67168C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51"/>
    </mc:Choice>
    <mc:Fallback>
      <p:transition spd="slow" advTm="3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7" x="7439025" y="41275"/>
          <p14:tracePt t="5785" x="7439025" y="60325"/>
          <p14:tracePt t="5793" x="7429500" y="90488"/>
          <p14:tracePt t="5800" x="7418388" y="111125"/>
          <p14:tracePt t="5809" x="7418388" y="131763"/>
          <p14:tracePt t="5816" x="7418388" y="171450"/>
          <p14:tracePt t="5824" x="7418388" y="203200"/>
          <p14:tracePt t="5833" x="7418388" y="233363"/>
          <p14:tracePt t="5842" x="7408863" y="263525"/>
          <p14:tracePt t="5849" x="7397750" y="303213"/>
          <p14:tracePt t="5858" x="7388225" y="334963"/>
          <p14:tracePt t="5863" x="7378700" y="374650"/>
          <p14:tracePt t="5870" x="7378700" y="415925"/>
          <p14:tracePt t="5879" x="7378700" y="446088"/>
          <p14:tracePt t="5887" x="7378700" y="476250"/>
          <p14:tracePt t="5895" x="7388225" y="506413"/>
          <p14:tracePt t="5903" x="7397750" y="536575"/>
          <p14:tracePt t="5911" x="7397750" y="566738"/>
          <p14:tracePt t="5918" x="7408863" y="596900"/>
          <p14:tracePt t="5927" x="7429500" y="638175"/>
          <p14:tracePt t="5934" x="7439025" y="668338"/>
          <p14:tracePt t="5942" x="7439025" y="698500"/>
          <p14:tracePt t="5948" x="7448550" y="719138"/>
          <p14:tracePt t="5957" x="7459663" y="739775"/>
          <p14:tracePt t="5964" x="7469188" y="769938"/>
          <p14:tracePt t="5972" x="7469188" y="800100"/>
          <p14:tracePt t="5980" x="7478713" y="820738"/>
          <p14:tracePt t="5988" x="7489825" y="841375"/>
          <p14:tracePt t="5996" x="7489825" y="860425"/>
          <p14:tracePt t="6004" x="7499350" y="881063"/>
          <p14:tracePt t="6012" x="7499350" y="892175"/>
          <p14:tracePt t="6020" x="7499350" y="901700"/>
          <p14:tracePt t="6028" x="7499350" y="911225"/>
          <p14:tracePt t="6035" x="7510463" y="922338"/>
          <p14:tracePt t="6043" x="7510463" y="931863"/>
          <p14:tracePt t="6050" x="7519988" y="952500"/>
          <p14:tracePt t="6059" x="7529513" y="962025"/>
          <p14:tracePt t="6066" x="7529513" y="973138"/>
          <p14:tracePt t="6074" x="7540625" y="992188"/>
          <p14:tracePt t="6082" x="7550150" y="1012825"/>
          <p14:tracePt t="6090" x="7559675" y="1033463"/>
          <p14:tracePt t="6098" x="7570788" y="1054100"/>
          <p14:tracePt t="6107" x="7580313" y="1084263"/>
          <p14:tracePt t="6114" x="7591425" y="1104900"/>
          <p14:tracePt t="6120" x="7591425" y="1123950"/>
          <p14:tracePt t="6128" x="7600950" y="1144588"/>
          <p14:tracePt t="6136" x="7610475" y="1165225"/>
          <p14:tracePt t="6144" x="7610475" y="1195388"/>
          <p14:tracePt t="6152" x="7621588" y="1216025"/>
          <p14:tracePt t="6161" x="7631113" y="1235075"/>
          <p14:tracePt t="6168" x="7642225" y="1255713"/>
          <p14:tracePt t="6177" x="7642225" y="1276350"/>
          <p14:tracePt t="6184" x="7651750" y="1306513"/>
          <p14:tracePt t="6193" x="7661275" y="1327150"/>
          <p14:tracePt t="6200" x="7672388" y="1336675"/>
          <p14:tracePt t="6207" x="7672388" y="1347788"/>
          <p14:tracePt t="6214" x="7672388" y="1366838"/>
          <p14:tracePt t="6223" x="7681913" y="1387475"/>
          <p14:tracePt t="6230" x="7691438" y="1398588"/>
          <p14:tracePt t="6238" x="7691438" y="1408113"/>
          <p14:tracePt t="6246" x="7702550" y="1417638"/>
          <p14:tracePt t="6254" x="7712075" y="1438275"/>
          <p14:tracePt t="6262" x="7712075" y="1447800"/>
          <p14:tracePt t="6270" x="7723188" y="1468438"/>
          <p14:tracePt t="6277" x="7723188" y="1479550"/>
          <p14:tracePt t="6284" x="7732713" y="1509713"/>
          <p14:tracePt t="6292" x="7732713" y="1530350"/>
          <p14:tracePt t="6300" x="7732713" y="1539875"/>
          <p14:tracePt t="6309" x="7732713" y="1560513"/>
          <p14:tracePt t="6316" x="7732713" y="1570038"/>
          <p14:tracePt t="6324" x="7732713" y="1600200"/>
          <p14:tracePt t="6333" x="7732713" y="1611313"/>
          <p14:tracePt t="6340" x="7732713" y="1620838"/>
          <p14:tracePt t="6348" x="7732713" y="1641475"/>
          <p14:tracePt t="6357" x="7732713" y="1660525"/>
          <p14:tracePt t="6364" x="7732713" y="1671638"/>
          <p14:tracePt t="6378" x="7732713" y="1692275"/>
          <p14:tracePt t="6386" x="7732713" y="1701800"/>
          <p14:tracePt t="6394" x="7732713" y="1711325"/>
          <p14:tracePt t="6402" x="7732713" y="1731963"/>
          <p14:tracePt t="6411" x="7742238" y="1731963"/>
          <p14:tracePt t="6418" x="7742238" y="1743075"/>
          <p14:tracePt t="6434" x="7753350" y="1752600"/>
          <p14:tracePt t="6449" x="7753350" y="1762125"/>
          <p14:tracePt t="6457" x="7753350" y="1773238"/>
          <p14:tracePt t="6475" x="7762875" y="1782763"/>
          <p14:tracePt t="6513" x="7762875" y="1792288"/>
          <p14:tracePt t="6638" x="7762875" y="1812925"/>
          <p14:tracePt t="6645" x="7762875" y="1824038"/>
          <p14:tracePt t="6654" x="7762875" y="1833563"/>
          <p14:tracePt t="6669" x="7762875" y="1843088"/>
          <p14:tracePt t="6686" x="7762875" y="1854200"/>
          <p14:tracePt t="6701" x="7753350" y="1863725"/>
          <p14:tracePt t="6716" x="7753350" y="1884363"/>
          <p14:tracePt t="6727" x="7753350" y="1893888"/>
          <p14:tracePt t="6731" x="7753350" y="1905000"/>
          <p14:tracePt t="6740" x="7753350" y="1924050"/>
          <p14:tracePt t="6748" x="7753350" y="1955800"/>
          <p14:tracePt t="6756" x="7753350" y="1974850"/>
          <p14:tracePt t="6764" x="7753350" y="1995488"/>
          <p14:tracePt t="6771" x="7753350" y="2016125"/>
          <p14:tracePt t="6780" x="7753350" y="2036763"/>
          <p14:tracePt t="6788" x="7753350" y="2066925"/>
          <p14:tracePt t="6796" x="7753350" y="2097088"/>
          <p14:tracePt t="6803" x="7753350" y="2117725"/>
          <p14:tracePt t="6810" x="7753350" y="2147888"/>
          <p14:tracePt t="6817" x="7753350" y="2178050"/>
          <p14:tracePt t="6825" x="7753350" y="2198688"/>
          <p14:tracePt t="6833" x="7753350" y="2228850"/>
          <p14:tracePt t="6844" x="7753350" y="2238375"/>
          <p14:tracePt t="6859" x="7753350" y="2249488"/>
          <p14:tracePt t="6865" x="7753350" y="2259013"/>
          <p14:tracePt t="6928" x="7753350" y="2268538"/>
          <p14:tracePt t="6935" x="7753350" y="2279650"/>
          <p14:tracePt t="6951" x="7753350" y="2289175"/>
          <p14:tracePt t="6959" x="7753350" y="2300288"/>
          <p14:tracePt t="6982" x="7753350" y="2309813"/>
          <p14:tracePt t="6998" x="7742238" y="2319338"/>
          <p14:tracePt t="7014" x="7742238" y="2330450"/>
          <p14:tracePt t="7029" x="7742238" y="2339975"/>
          <p14:tracePt t="7044" x="7742238" y="2349500"/>
          <p14:tracePt t="7066" x="7742238" y="2360613"/>
          <p14:tracePt t="7123" x="7742238" y="2370138"/>
          <p14:tracePt t="10008" x="7742238" y="2381250"/>
          <p14:tracePt t="10031" x="7742238" y="2390775"/>
          <p14:tracePt t="10118" x="7742238" y="2400300"/>
          <p14:tracePt t="11706" x="7742238" y="2411413"/>
          <p14:tracePt t="11721" x="7732713" y="2420938"/>
          <p14:tracePt t="16655" x="7732713" y="2411413"/>
          <p14:tracePt t="16750" x="7732713" y="2400300"/>
          <p14:tracePt t="16780" x="7742238" y="2400300"/>
          <p14:tracePt t="16790" x="7742238" y="2390775"/>
          <p14:tracePt t="16850" x="7742238" y="2381250"/>
          <p14:tracePt t="16857" x="7742238" y="2370138"/>
          <p14:tracePt t="16873" x="7742238" y="2360613"/>
          <p14:tracePt t="16889" x="7742238" y="2349500"/>
          <p14:tracePt t="16905" x="7753350" y="2349500"/>
          <p14:tracePt t="16913" x="7753350" y="2339975"/>
          <p14:tracePt t="16922" x="7753350" y="2330450"/>
          <p14:tracePt t="16929" x="7762875" y="2330450"/>
          <p14:tracePt t="16943" x="7762875" y="2319338"/>
          <p14:tracePt t="16967" x="7773988" y="2309813"/>
          <p14:tracePt t="16983" x="7783513" y="2300288"/>
          <p14:tracePt t="16991" x="7783513" y="2289175"/>
          <p14:tracePt t="16999" x="7793038" y="2279650"/>
          <p14:tracePt t="17007" x="7804150" y="2279650"/>
          <p14:tracePt t="17015" x="7804150" y="2268538"/>
          <p14:tracePt t="17029" x="7804150" y="2259013"/>
          <p14:tracePt t="17045" x="7804150" y="2249488"/>
          <p14:tracePt t="17507" x="7813675" y="2249488"/>
          <p14:tracePt t="19188" x="7823200" y="2249488"/>
          <p14:tracePt t="19206" x="7834313" y="2249488"/>
          <p14:tracePt t="19212" x="7843838" y="2249488"/>
          <p14:tracePt t="19376" x="7854950" y="2249488"/>
          <p14:tracePt t="19392" x="7864475" y="2249488"/>
          <p14:tracePt t="19633" x="7874000" y="2249488"/>
          <p14:tracePt t="21230" x="7874000" y="2259013"/>
          <p14:tracePt t="21239" x="7864475" y="2259013"/>
          <p14:tracePt t="21253" x="7864475" y="2268538"/>
          <p14:tracePt t="21370" x="7854950" y="2268538"/>
          <p14:tracePt t="21448" x="7854950" y="2279650"/>
          <p14:tracePt t="21541" x="7843838" y="2279650"/>
          <p14:tracePt t="21558" x="7834313" y="2279650"/>
          <p14:tracePt t="22066" x="7834313" y="2268538"/>
          <p14:tracePt t="22081" x="7823200" y="2268538"/>
          <p14:tracePt t="22121" x="7823200" y="2259013"/>
          <p14:tracePt t="22144" x="7823200" y="2249488"/>
          <p14:tracePt t="22152" x="7813675" y="2249488"/>
          <p14:tracePt t="22167" x="7813675" y="2238375"/>
          <p14:tracePt t="22191" x="7804150" y="2228850"/>
          <p14:tracePt t="22207" x="7793038" y="2228850"/>
          <p14:tracePt t="22278" x="7783513" y="2228850"/>
          <p14:tracePt t="22871" x="7793038" y="2228850"/>
          <p14:tracePt t="22888" x="7804150" y="2228850"/>
          <p14:tracePt t="22925" x="7804150" y="2238375"/>
          <p14:tracePt t="23965" x="7793038" y="2249488"/>
          <p14:tracePt t="23973" x="7793038" y="2259013"/>
          <p14:tracePt t="23989" x="7783513" y="2268538"/>
          <p14:tracePt t="24060" x="7793038" y="2268538"/>
          <p14:tracePt t="24068" x="7804150" y="2268538"/>
          <p14:tracePt t="24084" x="7813675" y="2268538"/>
          <p14:tracePt t="24092" x="7823200" y="2268538"/>
          <p14:tracePt t="24099" x="7834313" y="2268538"/>
          <p14:tracePt t="24115" x="7843838" y="2268538"/>
          <p14:tracePt t="24123" x="7864475" y="2259013"/>
          <p14:tracePt t="24129" x="7874000" y="2259013"/>
          <p14:tracePt t="24137" x="7885113" y="2249488"/>
          <p14:tracePt t="24145" x="7915275" y="2238375"/>
          <p14:tracePt t="24153" x="7945438" y="2228850"/>
          <p14:tracePt t="24161" x="7975600" y="2228850"/>
          <p14:tracePt t="24170" x="8005763" y="2228850"/>
          <p14:tracePt t="24177" x="8026400" y="2217738"/>
          <p14:tracePt t="24185" x="8047038" y="2208213"/>
          <p14:tracePt t="24193" x="8056563" y="2208213"/>
          <p14:tracePt t="24201" x="8077200" y="2208213"/>
          <p14:tracePt t="24209" x="8077200" y="2198688"/>
          <p14:tracePt t="24310" x="8086725" y="2187575"/>
          <p14:tracePt t="24326" x="8118475" y="2187575"/>
          <p14:tracePt t="24334" x="8137525" y="2178050"/>
          <p14:tracePt t="24342" x="8158163" y="2178050"/>
          <p14:tracePt t="24349" x="8169275" y="2168525"/>
          <p14:tracePt t="24357" x="8178800" y="2168525"/>
          <p14:tracePt t="24373" x="8188325" y="2168525"/>
          <p14:tracePt t="24381" x="8199438" y="2157413"/>
          <p14:tracePt t="24386" x="8208963" y="2157413"/>
          <p14:tracePt t="24395" x="8218488" y="2147888"/>
          <p14:tracePt t="24403" x="8239125" y="2136775"/>
          <p14:tracePt t="24411" x="8259763" y="2127250"/>
          <p14:tracePt t="24419" x="8289925" y="2127250"/>
          <p14:tracePt t="24427" x="8310563" y="2117725"/>
          <p14:tracePt t="24436" x="8340725" y="2106613"/>
          <p14:tracePt t="24443" x="8370888" y="2106613"/>
          <p14:tracePt t="24451" x="8391525" y="2097088"/>
          <p14:tracePt t="24459" x="8412163" y="2097088"/>
          <p14:tracePt t="24473" x="8421688" y="2097088"/>
          <p14:tracePt t="24497" x="8432800" y="2097088"/>
          <p14:tracePt t="24505" x="8432800" y="2087563"/>
          <p14:tracePt t="24513" x="8442325" y="2087563"/>
          <p14:tracePt t="24521" x="8451850" y="2076450"/>
          <p14:tracePt t="24536" x="8472488" y="2066925"/>
          <p14:tracePt t="24545" x="8482013" y="2055813"/>
          <p14:tracePt t="24553" x="8513763" y="2055813"/>
          <p14:tracePt t="24559" x="8532813" y="2046288"/>
          <p14:tracePt t="24567" x="8532813" y="2036763"/>
          <p14:tracePt t="24575" x="8543925" y="2036763"/>
          <p14:tracePt t="24583" x="8553450" y="2036763"/>
          <p14:tracePt t="24615" x="8564563" y="2025650"/>
          <p14:tracePt t="24631" x="8574088" y="2016125"/>
          <p14:tracePt t="24640" x="8574088" y="2005013"/>
          <p14:tracePt t="24647" x="8583613" y="2005013"/>
          <p14:tracePt t="24654" x="8594725" y="1995488"/>
          <p14:tracePt t="24661" x="8604250" y="1995488"/>
          <p14:tracePt t="24671" x="8613775" y="1985963"/>
          <p14:tracePt t="24677" x="8634413" y="1974850"/>
          <p14:tracePt t="24687" x="8655050" y="1974850"/>
          <p14:tracePt t="24693" x="8655050" y="1965325"/>
          <p14:tracePt t="24702" x="8664575" y="1965325"/>
          <p14:tracePt t="24717" x="8675688" y="1965325"/>
          <p14:tracePt t="24725" x="8675688" y="1955800"/>
          <p14:tracePt t="24731" x="8685213" y="1955800"/>
          <p14:tracePt t="24772" x="8696325" y="1944688"/>
          <p14:tracePt t="24788" x="8705850" y="1944688"/>
          <p14:tracePt t="24795" x="8705850" y="1935163"/>
          <p14:tracePt t="24804" x="8715375" y="1935163"/>
          <p14:tracePt t="24811" x="8726488" y="1924050"/>
          <p14:tracePt t="24817" x="8726488" y="1914525"/>
          <p14:tracePt t="24825" x="8736013" y="1914525"/>
          <p14:tracePt t="24833" x="8736013" y="1905000"/>
          <p14:tracePt t="24841" x="8745538" y="1905000"/>
          <p14:tracePt t="24942" x="8756650" y="1893888"/>
          <p14:tracePt t="24951" x="8766175" y="1893888"/>
          <p14:tracePt t="24959" x="8766175" y="1884363"/>
          <p14:tracePt t="24967" x="8777288" y="1884363"/>
          <p14:tracePt t="24974" x="8777288" y="1874838"/>
          <p14:tracePt t="24982" x="8786813" y="1874838"/>
          <p14:tracePt t="25546" x="8777288" y="1874838"/>
          <p14:tracePt t="25570" x="8766175" y="1874838"/>
          <p14:tracePt t="25718" x="8756650" y="1874838"/>
          <p14:tracePt t="29651" x="8745538" y="1884363"/>
          <p14:tracePt t="29659" x="8745538" y="1893888"/>
          <p14:tracePt t="29667" x="8726488" y="1893888"/>
          <p14:tracePt t="29672" x="8715375" y="1905000"/>
          <p14:tracePt t="29680" x="8715375" y="1914525"/>
          <p14:tracePt t="29688" x="8696325" y="1924050"/>
          <p14:tracePt t="29696" x="8675688" y="1935163"/>
          <p14:tracePt t="29704" x="8655050" y="1955800"/>
          <p14:tracePt t="29712" x="8634413" y="1965325"/>
          <p14:tracePt t="29721" x="8613775" y="1965325"/>
          <p14:tracePt t="29728" x="8613775" y="1974850"/>
          <p14:tracePt t="29737" x="8604250" y="1985963"/>
          <p14:tracePt t="29753" x="8583613" y="1995488"/>
          <p14:tracePt t="29767" x="8564563" y="2016125"/>
          <p14:tracePt t="29774" x="8553450" y="2016125"/>
          <p14:tracePt t="29782" x="8532813" y="2046288"/>
          <p14:tracePt t="29790" x="8513763" y="2066925"/>
          <p14:tracePt t="29798" x="8472488" y="2087563"/>
          <p14:tracePt t="29806" x="8432800" y="2127250"/>
          <p14:tracePt t="29814" x="8401050" y="2157413"/>
          <p14:tracePt t="29822" x="8361363" y="2178050"/>
          <p14:tracePt t="29830" x="8340725" y="2198688"/>
          <p14:tracePt t="29838" x="8320088" y="2208213"/>
          <p14:tracePt t="29852" x="8301038" y="2217738"/>
          <p14:tracePt t="29854" x="8280400" y="2228850"/>
          <p14:tracePt t="29860" x="8269288" y="2228850"/>
          <p14:tracePt t="29868" x="8259763" y="2238375"/>
          <p14:tracePt t="29876" x="8250238" y="2249488"/>
          <p14:tracePt t="29892" x="8239125" y="2249488"/>
          <p14:tracePt t="29901" x="8229600" y="2249488"/>
          <p14:tracePt t="29908" x="8229600" y="2259013"/>
          <p14:tracePt t="29917" x="8218488" y="2259013"/>
          <p14:tracePt t="29924" x="8199438" y="2259013"/>
          <p14:tracePt t="29932" x="8178800" y="2259013"/>
          <p14:tracePt t="29938" x="8148638" y="2268538"/>
          <p14:tracePt t="29946" x="8118475" y="2268538"/>
          <p14:tracePt t="29954" x="8086725" y="2279650"/>
          <p14:tracePt t="29962" x="8056563" y="2279650"/>
          <p14:tracePt t="29971" x="8026400" y="2279650"/>
          <p14:tracePt t="29978" x="7996238" y="2279650"/>
          <p14:tracePt t="29987" x="7966075" y="2279650"/>
          <p14:tracePt t="29995" x="7935913" y="2279650"/>
          <p14:tracePt t="30003" x="7915275" y="2279650"/>
          <p14:tracePt t="30010" x="7905750" y="2279650"/>
          <p14:tracePt t="30018" x="7885113" y="2279650"/>
          <p14:tracePt t="30032" x="7874000" y="2279650"/>
          <p14:tracePt t="30048" x="7864475" y="2279650"/>
          <p14:tracePt t="30064" x="7854950" y="2279650"/>
          <p14:tracePt t="30089" x="7843838" y="2279650"/>
          <p14:tracePt t="30105" x="7834313" y="2279650"/>
          <p14:tracePt t="30118" x="7823200" y="2279650"/>
          <p14:tracePt t="30127" x="7813675" y="2279650"/>
          <p14:tracePt t="30135" x="7804150" y="2279650"/>
          <p14:tracePt t="30152" x="7793038" y="2279650"/>
          <p14:tracePt t="30183" x="7783513" y="2289175"/>
          <p14:tracePt t="30332" x="7783513" y="2300288"/>
          <p14:tracePt t="37025" x="7783513" y="2309813"/>
          <p14:tracePt t="37041" x="7783513" y="2319338"/>
          <p14:tracePt t="37119" x="7793038" y="2319338"/>
          <p14:tracePt t="37222" x="7793038" y="2330450"/>
          <p14:tracePt t="38034" x="7804150" y="2330450"/>
          <p14:tracePt t="38057" x="7813675" y="2330450"/>
          <p14:tracePt t="38214" x="7823200" y="2330450"/>
          <p14:tracePt t="38230" x="7834313" y="2330450"/>
          <p14:tracePt t="38270" x="7843838" y="2330450"/>
          <p14:tracePt t="38284" x="7854950" y="2330450"/>
          <p14:tracePt t="38300" x="7864475" y="2330450"/>
          <p14:tracePt t="38307" x="7874000" y="2330450"/>
          <p14:tracePt t="38315" x="7885113" y="2330450"/>
          <p14:tracePt t="38330" x="7894638" y="2330450"/>
          <p14:tracePt t="38339" x="7905750" y="2330450"/>
          <p14:tracePt t="38385" x="7915275" y="2330450"/>
          <p14:tracePt t="38401" x="7924800" y="2319338"/>
          <p14:tracePt t="38417" x="7945438" y="2309813"/>
          <p14:tracePt t="38425" x="7966075" y="2300288"/>
          <p14:tracePt t="38432" x="7986713" y="2289175"/>
          <p14:tracePt t="38440" x="8016875" y="2279650"/>
          <p14:tracePt t="38449" x="8047038" y="2268538"/>
          <p14:tracePt t="38455" x="8097838" y="2249488"/>
          <p14:tracePt t="38462" x="8128000" y="2238375"/>
          <p14:tracePt t="38470" x="8158163" y="2228850"/>
          <p14:tracePt t="38478" x="8178800" y="2217738"/>
          <p14:tracePt t="38486" x="8208963" y="2217738"/>
          <p14:tracePt t="38494" x="8229600" y="2208213"/>
          <p14:tracePt t="38502" x="8250238" y="2198688"/>
          <p14:tracePt t="38510" x="8269288" y="2198688"/>
          <p14:tracePt t="38519" x="8289925" y="2178050"/>
          <p14:tracePt t="38526" x="8320088" y="2168525"/>
          <p14:tracePt t="38532" x="8350250" y="2136775"/>
          <p14:tracePt t="38540" x="8401050" y="2106613"/>
          <p14:tracePt t="38549" x="8442325" y="2076450"/>
          <p14:tracePt t="38556" x="8482013" y="2046288"/>
          <p14:tracePt t="38565" x="8532813" y="2005013"/>
          <p14:tracePt t="38572" x="8574088" y="1974850"/>
          <p14:tracePt t="38580" x="8634413" y="1944688"/>
          <p14:tracePt t="38588" x="8705850" y="1914525"/>
          <p14:tracePt t="38596" x="8786813" y="1884363"/>
          <p14:tracePt t="38604" x="8858250" y="1854200"/>
          <p14:tracePt t="38613" x="8918575" y="1824038"/>
          <p14:tracePt t="38620" x="8969375" y="1792288"/>
          <p14:tracePt t="38626" x="9020175" y="1762125"/>
          <p14:tracePt t="38635" x="9059863" y="1743075"/>
          <p14:tracePt t="38642" x="9090025" y="1701800"/>
          <p14:tracePt t="38651" x="9121775" y="1671638"/>
          <p14:tracePt t="38659" x="9151938" y="1620838"/>
          <p14:tracePt t="38667" x="9182100" y="1560513"/>
          <p14:tracePt t="38675" x="9191625" y="1498600"/>
          <p14:tracePt t="38682" x="9202738" y="1428750"/>
          <p14:tracePt t="38690" x="9221788" y="1377950"/>
          <p14:tracePt t="38699" x="9232900" y="1317625"/>
          <p14:tracePt t="38707" x="9242425" y="1276350"/>
          <p14:tracePt t="38713" x="9253538" y="1216025"/>
          <p14:tracePt t="38720" x="9263063" y="1185863"/>
          <p14:tracePt t="38728" x="9272588" y="1154113"/>
          <p14:tracePt t="38736" x="9272588" y="1123950"/>
          <p14:tracePt t="38744" x="9272588" y="1093788"/>
          <p14:tracePt t="38753" x="9272588" y="1063625"/>
          <p14:tracePt t="38760" x="9283700" y="1033463"/>
          <p14:tracePt t="38769" x="9283700" y="1003300"/>
          <p14:tracePt t="38776" x="9283700" y="973138"/>
          <p14:tracePt t="38785" x="9283700" y="931863"/>
          <p14:tracePt t="38792" x="9283700" y="881063"/>
          <p14:tracePt t="38799" x="9272588" y="841375"/>
          <p14:tracePt t="38806" x="9242425" y="779463"/>
          <p14:tracePt t="38815" x="9212263" y="728663"/>
          <p14:tracePt t="38822" x="9182100" y="688975"/>
          <p14:tracePt t="38831" x="9151938" y="628650"/>
          <p14:tracePt t="38839" x="9121775" y="577850"/>
          <p14:tracePt t="38847" x="9090025" y="515938"/>
          <p14:tracePt t="38855" x="9059863" y="455613"/>
          <p14:tracePt t="38865" x="9050338" y="415925"/>
          <p14:tracePt t="38871" x="9020175" y="365125"/>
          <p14:tracePt t="38877" x="8999538" y="334963"/>
          <p14:tracePt t="38886" x="8990013" y="303213"/>
          <p14:tracePt t="38892" x="8969375" y="263525"/>
          <p14:tracePt t="38900" x="8948738" y="242888"/>
          <p14:tracePt t="38908" x="8928100" y="222250"/>
          <p14:tracePt t="38916" x="8897938" y="192088"/>
          <p14:tracePt t="38925" x="8858250" y="171450"/>
          <p14:tracePt t="38933" x="8826500" y="152400"/>
          <p14:tracePt t="38940" x="8796338" y="131763"/>
          <p14:tracePt t="38949" x="8756650" y="122238"/>
          <p14:tracePt t="38956" x="8726488" y="101600"/>
          <p14:tracePt t="38963" x="8685213" y="71438"/>
          <p14:tracePt t="38970" x="8655050" y="50800"/>
          <p14:tracePt t="38978" x="8624888" y="20638"/>
          <p14:tracePt t="38986" x="8583613" y="95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82367-4F67-9EF2-687B-79E72F9F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088" y="186694"/>
            <a:ext cx="6917765" cy="4119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6158E-24D5-A6A5-E0B6-AF3947D977CD}"/>
              </a:ext>
            </a:extLst>
          </p:cNvPr>
          <p:cNvSpPr txBox="1"/>
          <p:nvPr/>
        </p:nvSpPr>
        <p:spPr>
          <a:xfrm>
            <a:off x="381965" y="486137"/>
            <a:ext cx="4004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Responsibilities for competitors in round one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37F863-C050-3999-3696-FB6786317F6B}"/>
              </a:ext>
            </a:extLst>
          </p:cNvPr>
          <p:cNvCxnSpPr/>
          <p:nvPr/>
        </p:nvCxnSpPr>
        <p:spPr>
          <a:xfrm flipV="1">
            <a:off x="3899971" y="793214"/>
            <a:ext cx="1399142" cy="4957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E6D000-4BCC-005F-C61E-41A858E86C48}"/>
              </a:ext>
            </a:extLst>
          </p:cNvPr>
          <p:cNvSpPr txBox="1"/>
          <p:nvPr/>
        </p:nvSpPr>
        <p:spPr>
          <a:xfrm>
            <a:off x="462708" y="2787267"/>
            <a:ext cx="416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Tells how the event will be run in Texas.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3F4E1B-12E2-2DC5-4A97-C431BF1E3B00}"/>
              </a:ext>
            </a:extLst>
          </p:cNvPr>
          <p:cNvCxnSpPr/>
          <p:nvPr/>
        </p:nvCxnSpPr>
        <p:spPr>
          <a:xfrm flipV="1">
            <a:off x="4307595" y="2020443"/>
            <a:ext cx="1134738" cy="1348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29380F-5CE4-CD46-3C2A-209E849E13E2}"/>
              </a:ext>
            </a:extLst>
          </p:cNvPr>
          <p:cNvSpPr txBox="1"/>
          <p:nvPr/>
        </p:nvSpPr>
        <p:spPr>
          <a:xfrm>
            <a:off x="661012" y="4748270"/>
            <a:ext cx="97168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Note: tells when and where round two finalists will be posted along with appointment times AND where and when non-finalists should pick-up their portfolio.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CDE2DE-5C32-E31E-5DEC-0105616A9956}"/>
              </a:ext>
            </a:extLst>
          </p:cNvPr>
          <p:cNvSpPr/>
          <p:nvPr/>
        </p:nvSpPr>
        <p:spPr>
          <a:xfrm>
            <a:off x="5442333" y="3368726"/>
            <a:ext cx="6400800" cy="731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D0D934-55BD-DEB6-8D48-A3DF5C106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8"/>
    </mc:Choice>
    <mc:Fallback>
      <p:transition spd="slow" advTm="8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07" x="4560888" y="596900"/>
          <p14:tracePt t="10223" x="4570413" y="587375"/>
          <p14:tracePt t="10231" x="4581525" y="587375"/>
          <p14:tracePt t="10239" x="4591050" y="587375"/>
          <p14:tracePt t="10255" x="4600575" y="587375"/>
          <p14:tracePt t="10268" x="4611688" y="587375"/>
          <p14:tracePt t="10285" x="4621213" y="587375"/>
          <p14:tracePt t="10301" x="4632325" y="587375"/>
          <p14:tracePt t="10308" x="4662488" y="587375"/>
          <p14:tracePt t="10316" x="4672013" y="587375"/>
          <p14:tracePt t="10324" x="4692650" y="596900"/>
          <p14:tracePt t="10332" x="4713288" y="596900"/>
          <p14:tracePt t="10340" x="4732338" y="596900"/>
          <p14:tracePt t="10346" x="4752975" y="596900"/>
          <p14:tracePt t="10355" x="4762500" y="596900"/>
          <p14:tracePt t="10371" x="4773613" y="596900"/>
          <p14:tracePt t="10378" x="4783138" y="596900"/>
          <p14:tracePt t="10394" x="4794250" y="587375"/>
          <p14:tracePt t="10410" x="4813300" y="577850"/>
          <p14:tracePt t="10418" x="4824413" y="566738"/>
          <p14:tracePt t="10426" x="4833938" y="566738"/>
          <p14:tracePt t="10432" x="4854575" y="557213"/>
          <p14:tracePt t="10440" x="4884738" y="547688"/>
          <p14:tracePt t="10448" x="4905375" y="536575"/>
          <p14:tracePt t="10456" x="4926013" y="536575"/>
          <p14:tracePt t="10464" x="4945063" y="527050"/>
          <p14:tracePt t="10472" x="4965700" y="527050"/>
          <p14:tracePt t="10480" x="4986338" y="515938"/>
          <p14:tracePt t="10489" x="5006975" y="515938"/>
          <p14:tracePt t="10496" x="5026025" y="515938"/>
          <p14:tracePt t="10505" x="5046663" y="515938"/>
          <p14:tracePt t="10512" x="5057775" y="515938"/>
          <p14:tracePt t="10519" x="5087938" y="515938"/>
          <p14:tracePt t="10526" x="5108575" y="515938"/>
          <p14:tracePt t="10535" x="5118100" y="515938"/>
          <p14:tracePt t="10542" x="5138738" y="515938"/>
          <p14:tracePt t="10552" x="5148263" y="515938"/>
          <p14:tracePt t="10558" x="5168900" y="515938"/>
          <p14:tracePt t="10566" x="5189538" y="515938"/>
          <p14:tracePt t="10574" x="5208588" y="515938"/>
          <p14:tracePt t="10582" x="5229225" y="515938"/>
          <p14:tracePt t="10590" x="5249863" y="515938"/>
          <p14:tracePt t="10598" x="5270500" y="515938"/>
          <p14:tracePt t="10606" x="5300663" y="515938"/>
          <p14:tracePt t="10612" x="5310188" y="515938"/>
          <p14:tracePt t="10621" x="5330825" y="515938"/>
          <p14:tracePt t="10628" x="5351463" y="515938"/>
          <p14:tracePt t="10636" x="5372100" y="515938"/>
          <p14:tracePt t="10644" x="5391150" y="527050"/>
          <p14:tracePt t="10652" x="5402263" y="527050"/>
          <p14:tracePt t="10671" x="5411788" y="536575"/>
          <p14:tracePt t="10676" x="5421313" y="536575"/>
          <p14:tracePt t="10692" x="5432425" y="536575"/>
          <p14:tracePt t="10698" x="5432425" y="547688"/>
          <p14:tracePt t="10706" x="5441950" y="547688"/>
          <p14:tracePt t="10714" x="5453063" y="557213"/>
          <p14:tracePt t="10722" x="5462588" y="557213"/>
          <p14:tracePt t="10730" x="5472113" y="566738"/>
          <p14:tracePt t="10739" x="5483225" y="566738"/>
          <p14:tracePt t="10746" x="5513388" y="566738"/>
          <p14:tracePt t="10755" x="5534025" y="577850"/>
          <p14:tracePt t="10762" x="5553075" y="587375"/>
          <p14:tracePt t="10771" x="5573713" y="587375"/>
          <p14:tracePt t="10778" x="5594350" y="587375"/>
          <p14:tracePt t="10787" x="5614988" y="587375"/>
          <p14:tracePt t="10804" x="5624513" y="587375"/>
          <p14:tracePt t="10817" x="5635625" y="587375"/>
          <p14:tracePt t="10895" x="5635625" y="596900"/>
          <p14:tracePt t="10911" x="5654675" y="596900"/>
          <p14:tracePt t="10920" x="5665788" y="608013"/>
          <p14:tracePt t="10937" x="5684838" y="608013"/>
          <p14:tracePt t="10944" x="5684838" y="617538"/>
          <p14:tracePt t="10953" x="5695950" y="617538"/>
          <p14:tracePt t="10965" x="5705475" y="628650"/>
          <p14:tracePt t="10973" x="5716588" y="628650"/>
          <p14:tracePt t="10997" x="5726113" y="628650"/>
          <p14:tracePt t="11059" x="5726113" y="638175"/>
          <p14:tracePt t="11099" x="5735638" y="638175"/>
          <p14:tracePt t="11107" x="5735638" y="647700"/>
          <p14:tracePt t="11115" x="5746750" y="647700"/>
          <p14:tracePt t="11124" x="5756275" y="647700"/>
          <p14:tracePt t="11131" x="5756275" y="658813"/>
          <p14:tracePt t="11145" x="5767388" y="658813"/>
          <p14:tracePt t="11161" x="5776913" y="668338"/>
          <p14:tracePt t="11186" x="5786438" y="668338"/>
          <p14:tracePt t="11193" x="5797550" y="668338"/>
          <p14:tracePt t="11209" x="5807075" y="679450"/>
          <p14:tracePt t="11218" x="5827713" y="679450"/>
          <p14:tracePt t="11225" x="5837238" y="679450"/>
          <p14:tracePt t="11231" x="5848350" y="679450"/>
          <p14:tracePt t="11239" x="5857875" y="679450"/>
          <p14:tracePt t="11247" x="5878513" y="679450"/>
          <p14:tracePt t="11263" x="5888038" y="679450"/>
          <p14:tracePt t="11270" x="5899150" y="679450"/>
          <p14:tracePt t="11279" x="5908675" y="679450"/>
          <p14:tracePt t="11287" x="5929313" y="679450"/>
          <p14:tracePt t="11304" x="5938838" y="688975"/>
          <p14:tracePt t="11309" x="5959475" y="688975"/>
          <p14:tracePt t="11317" x="5969000" y="688975"/>
          <p14:tracePt t="11325" x="5980113" y="688975"/>
          <p14:tracePt t="11341" x="5989638" y="688975"/>
          <p14:tracePt t="11358" x="6010275" y="688975"/>
          <p14:tracePt t="11365" x="6019800" y="688975"/>
          <p14:tracePt t="11374" x="6030913" y="688975"/>
          <p14:tracePt t="11381" x="6040438" y="679450"/>
          <p14:tracePt t="11389" x="6070600" y="679450"/>
          <p14:tracePt t="11395" x="6080125" y="679450"/>
          <p14:tracePt t="11404" x="6091238" y="668338"/>
          <p14:tracePt t="11411" x="6100763" y="668338"/>
          <p14:tracePt t="11420" x="6121400" y="668338"/>
          <p14:tracePt t="11427" x="6130925" y="668338"/>
          <p14:tracePt t="11437" x="6142038" y="668338"/>
          <p14:tracePt t="11443" x="6151563" y="668338"/>
          <p14:tracePt t="11454" x="6161088" y="668338"/>
          <p14:tracePt t="11459" x="6172200" y="668338"/>
          <p14:tracePt t="11467" x="6181725" y="668338"/>
          <p14:tracePt t="11483" x="6202363" y="668338"/>
          <p14:tracePt t="11489" x="6232525" y="668338"/>
          <p14:tracePt t="11497" x="6253163" y="668338"/>
          <p14:tracePt t="11506" x="6273800" y="668338"/>
          <p14:tracePt t="11513" x="6292850" y="668338"/>
          <p14:tracePt t="11521" x="6313488" y="668338"/>
          <p14:tracePt t="11529" x="6334125" y="668338"/>
          <p14:tracePt t="11537" x="6343650" y="668338"/>
          <p14:tracePt t="11545" x="6354763" y="668338"/>
          <p14:tracePt t="11554" x="6364288" y="668338"/>
          <p14:tracePt t="11570" x="6375400" y="668338"/>
          <p14:tracePt t="11583" x="6384925" y="668338"/>
          <p14:tracePt t="11592" x="6384925" y="679450"/>
          <p14:tracePt t="11599" x="6394450" y="679450"/>
          <p14:tracePt t="11607" x="6405563" y="679450"/>
          <p14:tracePt t="11615" x="6415088" y="679450"/>
          <p14:tracePt t="11623" x="6435725" y="679450"/>
          <p14:tracePt t="11631" x="6456363" y="679450"/>
          <p14:tracePt t="11640" x="6475413" y="679450"/>
          <p14:tracePt t="11647" x="6496050" y="679450"/>
          <p14:tracePt t="11671" x="6546850" y="679450"/>
          <p14:tracePt t="11677" x="6556375" y="688975"/>
          <p14:tracePt t="11688" x="6567488" y="688975"/>
          <p14:tracePt t="11693" x="6577013" y="688975"/>
          <p14:tracePt t="11718" x="6588125" y="688975"/>
          <p14:tracePt t="11740" x="6597650" y="698500"/>
          <p14:tracePt t="11756" x="6607175" y="698500"/>
          <p14:tracePt t="11763" x="6618288" y="698500"/>
          <p14:tracePt t="11779" x="6627813" y="698500"/>
          <p14:tracePt t="11787" x="6638925" y="698500"/>
          <p14:tracePt t="11795" x="6648450" y="698500"/>
          <p14:tracePt t="11804" x="6657975" y="698500"/>
          <p14:tracePt t="11811" x="6678613" y="709613"/>
          <p14:tracePt t="11818" x="6688138" y="709613"/>
          <p14:tracePt t="11826" x="6699250" y="719138"/>
          <p14:tracePt t="11832" x="6719888" y="719138"/>
          <p14:tracePt t="11848" x="6738938" y="728663"/>
          <p14:tracePt t="11864" x="6750050" y="739775"/>
          <p14:tracePt t="11872" x="6770688" y="739775"/>
          <p14:tracePt t="11880" x="6780213" y="739775"/>
          <p14:tracePt t="11888" x="6789738" y="739775"/>
          <p14:tracePt t="11896" x="6800850" y="739775"/>
          <p14:tracePt t="11913" x="6810375" y="739775"/>
          <p14:tracePt t="11927" x="6819900" y="739775"/>
          <p14:tracePt t="11938" x="6831013" y="739775"/>
          <p14:tracePt t="11968" x="6840538" y="739775"/>
          <p14:tracePt t="12250" x="6840538" y="749300"/>
          <p14:tracePt t="12257" x="6840538" y="760413"/>
          <p14:tracePt t="12266" x="6840538" y="779463"/>
          <p14:tracePt t="12271" x="6840538" y="800100"/>
          <p14:tracePt t="12279" x="6831013" y="820738"/>
          <p14:tracePt t="12287" x="6831013" y="830263"/>
          <p14:tracePt t="12294" x="6831013" y="841375"/>
          <p14:tracePt t="12303" x="6831013" y="860425"/>
          <p14:tracePt t="12310" x="6831013" y="871538"/>
          <p14:tracePt t="12326" x="6831013" y="892175"/>
          <p14:tracePt t="12335" x="6831013" y="911225"/>
          <p14:tracePt t="12342" x="6840538" y="931863"/>
          <p14:tracePt t="12351" x="6851650" y="952500"/>
          <p14:tracePt t="12356" x="6861175" y="962025"/>
          <p14:tracePt t="12364" x="6870700" y="973138"/>
          <p14:tracePt t="12372" x="6881813" y="982663"/>
          <p14:tracePt t="12380" x="6881813" y="992188"/>
          <p14:tracePt t="12388" x="6891338" y="1003300"/>
          <p14:tracePt t="12396" x="6902450" y="1003300"/>
          <p14:tracePt t="12405" x="6902450" y="1012825"/>
          <p14:tracePt t="12412" x="6911975" y="1012825"/>
          <p14:tracePt t="12421" x="6911975" y="1022350"/>
          <p14:tracePt t="12428" x="6921500" y="1033463"/>
          <p14:tracePt t="12450" x="6932613" y="1042988"/>
          <p14:tracePt t="12586" x="6932613" y="1033463"/>
          <p14:tracePt t="12593" x="6921500" y="1022350"/>
          <p14:tracePt t="12603" x="6911975" y="992188"/>
          <p14:tracePt t="12610" x="6902450" y="973138"/>
          <p14:tracePt t="12616" x="6891338" y="952500"/>
          <p14:tracePt t="12625" x="6881813" y="931863"/>
          <p14:tracePt t="12631" x="6861175" y="911225"/>
          <p14:tracePt t="12640" x="6851650" y="881063"/>
          <p14:tracePt t="12647" x="6831013" y="860425"/>
          <p14:tracePt t="12656" x="6819900" y="841375"/>
          <p14:tracePt t="12663" x="6800850" y="820738"/>
          <p14:tracePt t="12677" x="6800850" y="790575"/>
          <p14:tracePt t="12680" x="6789738" y="779463"/>
          <p14:tracePt t="12688" x="6780213" y="769938"/>
          <p14:tracePt t="12695" x="6780213" y="749300"/>
          <p14:tracePt t="12702" x="6770688" y="749300"/>
          <p14:tracePt t="12709" x="6759575" y="728663"/>
          <p14:tracePt t="12717" x="6759575" y="719138"/>
          <p14:tracePt t="12725" x="6759575" y="698500"/>
          <p14:tracePt t="12733" x="6750050" y="688975"/>
          <p14:tracePt t="12741" x="6738938" y="679450"/>
          <p14:tracePt t="12749" x="6738938" y="658813"/>
          <p14:tracePt t="12756" x="6729413" y="658813"/>
          <p14:tracePt t="12765" x="6729413" y="647700"/>
          <p14:tracePt t="12773" x="6729413" y="638175"/>
          <p14:tracePt t="12781" x="6719888" y="638175"/>
          <p14:tracePt t="12787" x="6719888" y="628650"/>
          <p14:tracePt t="12802" x="6719888" y="617538"/>
          <p14:tracePt t="12819" x="6719888" y="596900"/>
          <p14:tracePt t="12827" x="6719888" y="587375"/>
          <p14:tracePt t="12836" x="6719888" y="577850"/>
          <p14:tracePt t="12843" x="6719888" y="566738"/>
          <p14:tracePt t="12853" x="6719888" y="547688"/>
          <p14:tracePt t="12868" x="6719888" y="536575"/>
          <p14:tracePt t="12881" x="6719888" y="527050"/>
          <p14:tracePt t="12889" x="6719888" y="515938"/>
          <p14:tracePt t="12906" x="6719888" y="506413"/>
          <p14:tracePt t="12921" x="6719888" y="496888"/>
          <p14:tracePt t="12937" x="6719888" y="476250"/>
          <p14:tracePt t="12945" x="6719888" y="455613"/>
          <p14:tracePt t="12961" x="6729413" y="434975"/>
          <p14:tracePt t="12970" x="6738938" y="415925"/>
          <p14:tracePt t="12975" x="6738938" y="404813"/>
          <p14:tracePt t="12984" x="6750050" y="395288"/>
          <p14:tracePt t="12991" x="6759575" y="384175"/>
          <p14:tracePt t="13007" x="6759575" y="374650"/>
          <p14:tracePt t="13015" x="6759575" y="365125"/>
          <p14:tracePt t="13172" x="6759575" y="354013"/>
          <p14:tracePt t="13180" x="6750050" y="354013"/>
          <p14:tracePt t="13187" x="6750050" y="344488"/>
          <p14:tracePt t="13196" x="6738938" y="344488"/>
          <p14:tracePt t="23185" x="6738938" y="354013"/>
          <p14:tracePt t="23193" x="6738938" y="365125"/>
          <p14:tracePt t="23207" x="6738938" y="374650"/>
          <p14:tracePt t="23333" x="6738938" y="384175"/>
          <p14:tracePt t="23350" x="6738938" y="395288"/>
          <p14:tracePt t="23357" x="6750050" y="395288"/>
          <p14:tracePt t="23367" x="6750050" y="404813"/>
          <p14:tracePt t="23382" x="6750050" y="415925"/>
          <p14:tracePt t="23395" x="6750050" y="425450"/>
          <p14:tracePt t="23403" x="6750050" y="434975"/>
          <p14:tracePt t="23419" x="6750050" y="446088"/>
          <p14:tracePt t="23427" x="6759575" y="446088"/>
          <p14:tracePt t="23436" x="6759575" y="455613"/>
          <p14:tracePt t="23451" x="6759575" y="476250"/>
          <p14:tracePt t="23466" x="6759575" y="485775"/>
          <p14:tracePt t="23472" x="6770688" y="506413"/>
          <p14:tracePt t="23488" x="6770688" y="515938"/>
          <p14:tracePt t="23504" x="6770688" y="527050"/>
          <p14:tracePt t="23512" x="6770688" y="536575"/>
          <p14:tracePt t="23528" x="6770688" y="547688"/>
          <p14:tracePt t="23536" x="6780213" y="566738"/>
          <p14:tracePt t="23551" x="6780213" y="577850"/>
          <p14:tracePt t="23566" x="6789738" y="587375"/>
          <p14:tracePt t="23574" x="6789738" y="596900"/>
          <p14:tracePt t="23631" x="6789738" y="608013"/>
          <p14:tracePt t="23645" x="6800850" y="608013"/>
          <p14:tracePt t="23653" x="6800850" y="628650"/>
          <p14:tracePt t="23672" x="6810375" y="638175"/>
          <p14:tracePt t="23678" x="6819900" y="638175"/>
          <p14:tracePt t="23685" x="6819900" y="647700"/>
          <p14:tracePt t="23692" x="6831013" y="658813"/>
          <p14:tracePt t="23701" x="6831013" y="668338"/>
          <p14:tracePt t="23708" x="6831013" y="679450"/>
          <p14:tracePt t="23724" x="6831013" y="688975"/>
          <p14:tracePt t="23732" x="6831013" y="698500"/>
          <p14:tracePt t="23755" x="6840538" y="709613"/>
          <p14:tracePt t="23762" x="6851650" y="719138"/>
          <p14:tracePt t="23770" x="6851650" y="728663"/>
          <p14:tracePt t="23778" x="6861175" y="739775"/>
          <p14:tracePt t="23786" x="6861175" y="749300"/>
          <p14:tracePt t="23794" x="6870700" y="760413"/>
          <p14:tracePt t="23802" x="6881813" y="760413"/>
          <p14:tracePt t="23810" x="6881813" y="769938"/>
          <p14:tracePt t="23819" x="6891338" y="769938"/>
          <p14:tracePt t="23840" x="6891338" y="779463"/>
          <p14:tracePt t="23911" x="6891338" y="790575"/>
          <p14:tracePt t="23919" x="6891338" y="800100"/>
          <p14:tracePt t="23927" x="6902450" y="800100"/>
          <p14:tracePt t="23935" x="6911975" y="809625"/>
          <p14:tracePt t="23943" x="6911975" y="820738"/>
          <p14:tracePt t="23959" x="6921500" y="830263"/>
          <p14:tracePt t="23975" x="6921500" y="841375"/>
          <p14:tracePt t="24021" x="6921500" y="850900"/>
          <p14:tracePt t="24069" x="6921500" y="860425"/>
          <p14:tracePt t="24077" x="6932613" y="860425"/>
          <p14:tracePt t="24083" x="6932613" y="871538"/>
          <p14:tracePt t="24217" x="6932613" y="881063"/>
          <p14:tracePt t="24234" x="6942138" y="881063"/>
          <p14:tracePt t="24241" x="6951663" y="892175"/>
          <p14:tracePt t="24257" x="6951663" y="901700"/>
          <p14:tracePt t="24264" x="6951663" y="911225"/>
          <p14:tracePt t="24341" x="6951663" y="922338"/>
          <p14:tracePt t="24350" x="6962775" y="931863"/>
          <p14:tracePt t="24357" x="6962775" y="952500"/>
          <p14:tracePt t="24367" x="6972300" y="952500"/>
          <p14:tracePt t="24373" x="6972300" y="962025"/>
          <p14:tracePt t="24384" x="6972300" y="973138"/>
          <p14:tracePt t="24397" x="6983413" y="973138"/>
          <p14:tracePt t="24515" x="6972300" y="973138"/>
          <p14:tracePt t="24561" x="6962775" y="962025"/>
          <p14:tracePt t="24623" x="6951663" y="962025"/>
          <p14:tracePt t="24647" x="6951663" y="952500"/>
          <p14:tracePt t="24811" x="6942138" y="952500"/>
          <p14:tracePt t="24836" x="6942138" y="941388"/>
          <p14:tracePt t="24937" x="6942138" y="931863"/>
          <p14:tracePt t="26039" x="6932613" y="922338"/>
          <p14:tracePt t="26087" x="6932613" y="911225"/>
          <p14:tracePt t="26149" x="6921500" y="901700"/>
          <p14:tracePt t="26194" x="6911975" y="901700"/>
          <p14:tracePt t="26202" x="6911975" y="892175"/>
          <p14:tracePt t="26210" x="6902450" y="892175"/>
          <p14:tracePt t="26226" x="6902450" y="881063"/>
          <p14:tracePt t="26242" x="6891338" y="881063"/>
          <p14:tracePt t="26250" x="6891338" y="871538"/>
          <p14:tracePt t="26258" x="6881813" y="871538"/>
          <p14:tracePt t="26266" x="6881813" y="860425"/>
          <p14:tracePt t="26274" x="6870700" y="860425"/>
          <p14:tracePt t="26281" x="6851650" y="850900"/>
          <p14:tracePt t="26288" x="6840538" y="841375"/>
          <p14:tracePt t="26297" x="6819900" y="841375"/>
          <p14:tracePt t="26304" x="6789738" y="841375"/>
          <p14:tracePt t="26312" x="6770688" y="830263"/>
          <p14:tracePt t="26320" x="6750050" y="830263"/>
          <p14:tracePt t="26328" x="6738938" y="830263"/>
          <p14:tracePt t="26336" x="6729413" y="830263"/>
          <p14:tracePt t="26344" x="6708775" y="830263"/>
          <p14:tracePt t="26352" x="6699250" y="830263"/>
          <p14:tracePt t="26360" x="6688138" y="830263"/>
          <p14:tracePt t="26366" x="6657975" y="830263"/>
          <p14:tracePt t="26374" x="6648450" y="830263"/>
          <p14:tracePt t="26382" x="6627813" y="841375"/>
          <p14:tracePt t="26390" x="6618288" y="850900"/>
          <p14:tracePt t="26398" x="6588125" y="850900"/>
          <p14:tracePt t="26406" x="6556375" y="860425"/>
          <p14:tracePt t="26414" x="6526213" y="871538"/>
          <p14:tracePt t="26422" x="6507163" y="881063"/>
          <p14:tracePt t="26430" x="6475413" y="881063"/>
          <p14:tracePt t="26438" x="6445250" y="881063"/>
          <p14:tracePt t="26447" x="6394450" y="881063"/>
          <p14:tracePt t="26452" x="6334125" y="881063"/>
          <p14:tracePt t="26460" x="6303963" y="881063"/>
          <p14:tracePt t="26468" x="6273800" y="881063"/>
          <p14:tracePt t="26476" x="6243638" y="881063"/>
          <p14:tracePt t="26484" x="6223000" y="881063"/>
          <p14:tracePt t="26492" x="6202363" y="881063"/>
          <p14:tracePt t="26500" x="6181725" y="881063"/>
          <p14:tracePt t="26508" x="6161088" y="901700"/>
          <p14:tracePt t="26517" x="6130925" y="922338"/>
          <p14:tracePt t="26524" x="6111875" y="952500"/>
          <p14:tracePt t="26532" x="6070600" y="992188"/>
          <p14:tracePt t="26540" x="6030913" y="1042988"/>
          <p14:tracePt t="26547" x="5999163" y="1084263"/>
          <p14:tracePt t="26554" x="5959475" y="1123950"/>
          <p14:tracePt t="26562" x="5918200" y="1165225"/>
          <p14:tracePt t="26570" x="5888038" y="1204913"/>
          <p14:tracePt t="26578" x="5837238" y="1235075"/>
          <p14:tracePt t="26586" x="5776913" y="1306513"/>
          <p14:tracePt t="26594" x="5726113" y="1336675"/>
          <p14:tracePt t="26602" x="5675313" y="1377950"/>
          <p14:tracePt t="26610" x="5635625" y="1417638"/>
          <p14:tracePt t="26618" x="5614988" y="1438275"/>
          <p14:tracePt t="26626" x="5603875" y="1458913"/>
          <p14:tracePt t="26633" x="5603875" y="1479550"/>
          <p14:tracePt t="26640" x="5603875" y="1489075"/>
          <p14:tracePt t="26648" x="5594350" y="1498600"/>
          <p14:tracePt t="26656" x="5594350" y="1509713"/>
          <p14:tracePt t="26664" x="5594350" y="1519238"/>
          <p14:tracePt t="26688" x="5594350" y="1530350"/>
          <p14:tracePt t="26718" x="5594350" y="1539875"/>
          <p14:tracePt t="26734" x="5594350" y="1549400"/>
          <p14:tracePt t="26742" x="5594350" y="1560513"/>
          <p14:tracePt t="26751" x="5584825" y="1570038"/>
          <p14:tracePt t="26767" x="5573713" y="1579563"/>
          <p14:tracePt t="26774" x="5564188" y="1590675"/>
          <p14:tracePt t="26783" x="5564188" y="1600200"/>
          <p14:tracePt t="26791" x="5553075" y="1600200"/>
          <p14:tracePt t="26798" x="5553075" y="1611313"/>
          <p14:tracePt t="26804" x="5543550" y="1611313"/>
          <p14:tracePt t="26813" x="5543550" y="1620838"/>
          <p14:tracePt t="26820" x="5534025" y="1630363"/>
          <p14:tracePt t="26828" x="5522913" y="1630363"/>
          <p14:tracePt t="26836" x="5522913" y="1641475"/>
          <p14:tracePt t="26844" x="5503863" y="1641475"/>
          <p14:tracePt t="26852" x="5483225" y="1641475"/>
          <p14:tracePt t="26860" x="5472113" y="1641475"/>
          <p14:tracePt t="26868" x="5441950" y="1630363"/>
          <p14:tracePt t="26876" x="5432425" y="1630363"/>
          <p14:tracePt t="26883" x="5421313" y="1620838"/>
          <p14:tracePt t="26890" x="5411788" y="1611313"/>
          <p14:tracePt t="26898" x="5402263" y="1611313"/>
          <p14:tracePt t="26914" x="5402263" y="1600200"/>
          <p14:tracePt t="26931" x="5391150" y="1590675"/>
          <p14:tracePt t="26955" x="5381625" y="1590675"/>
          <p14:tracePt t="26971" x="5372100" y="1590675"/>
          <p14:tracePt t="26977" x="5360988" y="1590675"/>
          <p14:tracePt t="26993" x="5351463" y="1600200"/>
          <p14:tracePt t="27001" x="5340350" y="1600200"/>
          <p14:tracePt t="27009" x="5330825" y="1611313"/>
          <p14:tracePt t="27017" x="5330825" y="1620838"/>
          <p14:tracePt t="27025" x="5321300" y="1620838"/>
          <p14:tracePt t="27033" x="5321300" y="1630363"/>
          <p14:tracePt t="27041" x="5310188" y="1641475"/>
          <p14:tracePt t="27049" x="5310188" y="1651000"/>
          <p14:tracePt t="27063" x="5310188" y="1660525"/>
          <p14:tracePt t="27079" x="5310188" y="1671638"/>
          <p14:tracePt t="27095" x="5310188" y="1681163"/>
          <p14:tracePt t="27103" x="5310188" y="1692275"/>
          <p14:tracePt t="27119" x="5321300" y="1701800"/>
          <p14:tracePt t="27135" x="5321300" y="1711325"/>
          <p14:tracePt t="27143" x="5330825" y="1711325"/>
          <p14:tracePt t="27148" x="5340350" y="1722438"/>
          <p14:tracePt t="27157" x="5340350" y="1731963"/>
          <p14:tracePt t="27165" x="5340350" y="1743075"/>
          <p14:tracePt t="27182" x="5351463" y="1752600"/>
          <p14:tracePt t="27243" x="5351463" y="1743075"/>
          <p14:tracePt t="27259" x="5340350" y="1743075"/>
          <p14:tracePt t="27267" x="5330825" y="1731963"/>
          <p14:tracePt t="27276" x="5330825" y="1722438"/>
          <p14:tracePt t="27283" x="5321300" y="1722438"/>
          <p14:tracePt t="27291" x="5321300" y="1711325"/>
          <p14:tracePt t="27307" x="5321300" y="1701800"/>
          <p14:tracePt t="27317" x="5310188" y="1701800"/>
          <p14:tracePt t="27323" x="5310188" y="1692275"/>
          <p14:tracePt t="27338" x="5310188" y="1681163"/>
          <p14:tracePt t="27377" x="5310188" y="1671638"/>
          <p14:tracePt t="28449" x="5321300" y="1671638"/>
          <p14:tracePt t="28487" x="5330825" y="1671638"/>
          <p14:tracePt t="28511" x="5340350" y="1671638"/>
          <p14:tracePt t="28573" x="5351463" y="1671638"/>
          <p14:tracePt t="43397" x="5340350" y="1671638"/>
          <p14:tracePt t="43413" x="5330825" y="1671638"/>
          <p14:tracePt t="43584" x="5321300" y="1671638"/>
          <p14:tracePt t="47989" x="5300663" y="1671638"/>
          <p14:tracePt t="47997" x="5249863" y="1671638"/>
          <p14:tracePt t="48005" x="5189538" y="1671638"/>
          <p14:tracePt t="48014" x="5127625" y="1671638"/>
          <p14:tracePt t="48019" x="5087938" y="1671638"/>
          <p14:tracePt t="48026" x="5057775" y="1671638"/>
          <p14:tracePt t="48034" x="5016500" y="1671638"/>
          <p14:tracePt t="48042" x="4986338" y="1671638"/>
          <p14:tracePt t="48050" x="4965700" y="1671638"/>
          <p14:tracePt t="48059" x="4945063" y="1671638"/>
          <p14:tracePt t="48066" x="4935538" y="1671638"/>
          <p14:tracePt t="48082" x="4926013" y="1681163"/>
          <p14:tracePt t="48091" x="4914900" y="1681163"/>
          <p14:tracePt t="48106" x="4914900" y="1692275"/>
          <p14:tracePt t="48112" x="4905375" y="1692275"/>
          <p14:tracePt t="48120" x="4905375" y="1701800"/>
          <p14:tracePt t="48129" x="4894263" y="1701800"/>
          <p14:tracePt t="48136" x="4894263" y="1711325"/>
          <p14:tracePt t="48145" x="4884738" y="1722438"/>
          <p14:tracePt t="48152" x="4875213" y="1722438"/>
          <p14:tracePt t="48161" x="4875213" y="1731963"/>
          <p14:tracePt t="48168" x="4864100" y="1731963"/>
          <p14:tracePt t="48176" x="4864100" y="1743075"/>
          <p14:tracePt t="48192" x="4854575" y="1752600"/>
          <p14:tracePt t="48198" x="4854575" y="1762125"/>
          <p14:tracePt t="48206" x="4854575" y="1782763"/>
          <p14:tracePt t="48214" x="4854575" y="1792288"/>
          <p14:tracePt t="48222" x="4845050" y="1812925"/>
          <p14:tracePt t="48230" x="4845050" y="1833563"/>
          <p14:tracePt t="48238" x="4845050" y="1854200"/>
          <p14:tracePt t="48246" x="4845050" y="1874838"/>
          <p14:tracePt t="48254" x="4845050" y="1905000"/>
          <p14:tracePt t="48262" x="4845050" y="1935163"/>
          <p14:tracePt t="48270" x="4833938" y="1974850"/>
          <p14:tracePt t="48278" x="4824413" y="2016125"/>
          <p14:tracePt t="48284" x="4824413" y="2055813"/>
          <p14:tracePt t="48292" x="4833938" y="2117725"/>
          <p14:tracePt t="48300" x="4845050" y="2168525"/>
          <p14:tracePt t="48308" x="4864100" y="2259013"/>
          <p14:tracePt t="48316" x="4884738" y="2349500"/>
          <p14:tracePt t="48325" x="4884738" y="2451100"/>
          <p14:tracePt t="48332" x="4884738" y="2532063"/>
          <p14:tracePt t="48340" x="4884738" y="2613025"/>
          <p14:tracePt t="48348" x="4894263" y="2663825"/>
          <p14:tracePt t="48356" x="4894263" y="2705100"/>
          <p14:tracePt t="48364" x="4905375" y="2755900"/>
          <p14:tracePt t="48372" x="4905375" y="2786063"/>
          <p14:tracePt t="48378" x="4914900" y="2806700"/>
          <p14:tracePt t="48386" x="4914900" y="2816225"/>
          <p14:tracePt t="48394" x="4926013" y="2825750"/>
          <p14:tracePt t="48410" x="4935538" y="2825750"/>
          <p14:tracePt t="48426" x="4945063" y="2825750"/>
          <p14:tracePt t="48434" x="4956175" y="2825750"/>
          <p14:tracePt t="48450" x="4965700" y="2825750"/>
          <p14:tracePt t="48459" x="4986338" y="2825750"/>
          <p14:tracePt t="48464" x="4995863" y="2855913"/>
          <p14:tracePt t="48472" x="5026025" y="2897188"/>
          <p14:tracePt t="48480" x="5067300" y="2957513"/>
          <p14:tracePt t="48488" x="5118100" y="3049588"/>
          <p14:tracePt t="48496" x="5168900" y="3109913"/>
          <p14:tracePt t="48504" x="5199063" y="3151188"/>
          <p14:tracePt t="48513" x="5219700" y="3181350"/>
          <p14:tracePt t="48520" x="5240338" y="3200400"/>
          <p14:tracePt t="48530" x="5249863" y="3221038"/>
          <p14:tracePt t="48536" x="5249863" y="3241675"/>
          <p14:tracePt t="48542" x="5259388" y="3271838"/>
          <p14:tracePt t="48550" x="5270500" y="3281363"/>
          <p14:tracePt t="48559" x="5270500" y="3292475"/>
          <p14:tracePt t="48566" x="5270500" y="3302000"/>
          <p14:tracePt t="48637" x="5280025" y="3302000"/>
          <p14:tracePt t="48653" x="5289550" y="3302000"/>
          <p14:tracePt t="48661" x="5300663" y="3313113"/>
          <p14:tracePt t="48678" x="5310188" y="3322638"/>
          <p14:tracePt t="48685" x="5321300" y="3332163"/>
          <p14:tracePt t="48702" x="5330825" y="3343275"/>
          <p14:tracePt t="48717" x="5330825" y="3352800"/>
          <p14:tracePt t="48739" x="5330825" y="3363913"/>
          <p14:tracePt t="48779" x="5330825" y="3373438"/>
          <p14:tracePt t="48796" x="5330825" y="3382963"/>
          <p14:tracePt t="48803" x="5340350" y="3382963"/>
          <p14:tracePt t="48811" x="5340350" y="3394075"/>
          <p14:tracePt t="48817" x="5340350" y="3403600"/>
          <p14:tracePt t="48827" x="5351463" y="3413125"/>
          <p14:tracePt t="48833" x="5360988" y="3424238"/>
          <p14:tracePt t="48844" x="5360988" y="3433763"/>
          <p14:tracePt t="48857" x="5360988" y="3444875"/>
          <p14:tracePt t="48874" x="5372100" y="3444875"/>
          <p14:tracePt t="48882" x="5372100" y="3454400"/>
          <p14:tracePt t="48894" x="5372100" y="3463925"/>
          <p14:tracePt t="48951" x="5360988" y="3463925"/>
          <p14:tracePt t="48960" x="5351463" y="3463925"/>
          <p14:tracePt t="48981" x="5340350" y="3463925"/>
          <p14:tracePt t="49185" x="5340350" y="3454400"/>
          <p14:tracePt t="49365" x="5330825" y="3454400"/>
          <p14:tracePt t="49717" x="5321300" y="3454400"/>
          <p14:tracePt t="57447" x="5310188" y="3444875"/>
          <p14:tracePt t="67439" x="5300663" y="3444875"/>
          <p14:tracePt t="67455" x="5300663" y="3454400"/>
          <p14:tracePt t="67461" x="5300663" y="3463925"/>
          <p14:tracePt t="67469" x="5289550" y="3463925"/>
          <p14:tracePt t="67476" x="5289550" y="3475038"/>
          <p14:tracePt t="67492" x="5289550" y="3484563"/>
          <p14:tracePt t="67516" x="5289550" y="3494088"/>
          <p14:tracePt t="67530" x="5289550" y="3505200"/>
          <p14:tracePt t="67546" x="5289550" y="3514725"/>
          <p14:tracePt t="67562" x="5289550" y="3525838"/>
          <p14:tracePt t="67578" x="5289550" y="3535363"/>
          <p14:tracePt t="67587" x="5289550" y="3544888"/>
          <p14:tracePt t="67604" x="5289550" y="3556000"/>
          <p14:tracePt t="67610" x="5280025" y="3556000"/>
          <p14:tracePt t="67624" x="5280025" y="3565525"/>
          <p14:tracePt t="67789" x="5280025" y="3576638"/>
          <p14:tracePt t="67797" x="5280025" y="3586163"/>
          <p14:tracePt t="67837" x="5280025" y="3595688"/>
          <p14:tracePt t="67861" x="5280025" y="3606800"/>
          <p14:tracePt t="75011" x="5280025" y="3625850"/>
          <p14:tracePt t="75018" x="5280025" y="3667125"/>
          <p14:tracePt t="75026" x="5280025" y="3697288"/>
          <p14:tracePt t="75034" x="5270500" y="3717925"/>
          <p14:tracePt t="75040" x="5259388" y="3738563"/>
          <p14:tracePt t="75048" x="5249863" y="3748088"/>
          <p14:tracePt t="75056" x="5249863" y="3757613"/>
          <p14:tracePt t="75064" x="5249863" y="3768725"/>
          <p14:tracePt t="75072" x="5249863" y="3778250"/>
          <p14:tracePt t="75080" x="5240338" y="3778250"/>
          <p14:tracePt t="75096" x="5240338" y="3789363"/>
          <p14:tracePt t="75112" x="5229225" y="3798888"/>
          <p14:tracePt t="75120" x="5229225" y="3808413"/>
          <p14:tracePt t="75126" x="5219700" y="3808413"/>
          <p14:tracePt t="75134" x="5219700" y="3819525"/>
          <p14:tracePt t="75151" x="5219700" y="3838575"/>
          <p14:tracePt t="75158" x="5208588" y="3859213"/>
          <p14:tracePt t="75174" x="5208588" y="3870325"/>
          <p14:tracePt t="75190" x="5208588" y="3879850"/>
          <p14:tracePt t="75206" x="5208588" y="3889375"/>
          <p14:tracePt t="75212" x="5208588" y="3900488"/>
          <p14:tracePt t="75228" x="5208588" y="3910013"/>
          <p14:tracePt t="75252" x="5208588" y="3919538"/>
          <p14:tracePt t="75276" x="5208588" y="3930650"/>
          <p14:tracePt t="75306" x="5208588" y="3940175"/>
          <p14:tracePt t="75322" x="5208588" y="3951288"/>
          <p14:tracePt t="75330" x="5219700" y="3951288"/>
          <p14:tracePt t="75338" x="5219700" y="3960813"/>
          <p14:tracePt t="75346" x="5240338" y="3970338"/>
          <p14:tracePt t="75355" x="5249863" y="3981450"/>
          <p14:tracePt t="75362" x="5259388" y="3981450"/>
          <p14:tracePt t="75371" x="5289550" y="3990975"/>
          <p14:tracePt t="75378" x="5300663" y="4002088"/>
          <p14:tracePt t="75385" x="5321300" y="4011613"/>
          <p14:tracePt t="75392" x="5340350" y="4011613"/>
          <p14:tracePt t="75402" x="5360988" y="4021138"/>
          <p14:tracePt t="75408" x="5381625" y="4032250"/>
          <p14:tracePt t="75416" x="5402263" y="4032250"/>
          <p14:tracePt t="75424" x="5411788" y="4032250"/>
          <p14:tracePt t="75432" x="5421313" y="4041775"/>
          <p14:tracePt t="75440" x="5432425" y="4041775"/>
          <p14:tracePt t="75456" x="5441950" y="4041775"/>
          <p14:tracePt t="75464" x="5441950" y="4051300"/>
          <p14:tracePt t="75472" x="5453063" y="4051300"/>
          <p14:tracePt t="75486" x="5472113" y="4051300"/>
          <p14:tracePt t="75495" x="5492750" y="4051300"/>
          <p14:tracePt t="75502" x="5513388" y="4051300"/>
          <p14:tracePt t="75510" x="5534025" y="4051300"/>
          <p14:tracePt t="75519" x="5564188" y="4051300"/>
          <p14:tracePt t="75526" x="5594350" y="4051300"/>
          <p14:tracePt t="75535" x="5624513" y="4051300"/>
          <p14:tracePt t="75542" x="5654675" y="4051300"/>
          <p14:tracePt t="75552" x="5684838" y="4051300"/>
          <p14:tracePt t="75558" x="5705475" y="4051300"/>
          <p14:tracePt t="75564" x="5726113" y="4051300"/>
          <p14:tracePt t="75572" x="5746750" y="4051300"/>
          <p14:tracePt t="75580" x="5756275" y="4051300"/>
          <p14:tracePt t="75589" x="5767388" y="4051300"/>
          <p14:tracePt t="75596" x="5786438" y="4062413"/>
          <p14:tracePt t="75605" x="5797550" y="4071938"/>
          <p14:tracePt t="75612" x="5816600" y="4071938"/>
          <p14:tracePt t="75621" x="5837238" y="4071938"/>
          <p14:tracePt t="75628" x="5878513" y="4083050"/>
          <p14:tracePt t="75637" x="5908675" y="4092575"/>
          <p14:tracePt t="75644" x="5938838" y="4102100"/>
          <p14:tracePt t="75652" x="5980113" y="4113213"/>
          <p14:tracePt t="75658" x="6040438" y="4122738"/>
          <p14:tracePt t="75666" x="6091238" y="4122738"/>
          <p14:tracePt t="75686" x="6202363" y="4132263"/>
          <p14:tracePt t="75690" x="6232525" y="4143375"/>
          <p14:tracePt t="75698" x="6262688" y="4152900"/>
          <p14:tracePt t="75707" x="6303963" y="4164013"/>
          <p14:tracePt t="75714" x="6324600" y="4164013"/>
          <p14:tracePt t="75722" x="6354763" y="4173538"/>
          <p14:tracePt t="75730" x="6384925" y="4183063"/>
          <p14:tracePt t="75737" x="6394450" y="4194175"/>
          <p14:tracePt t="75745" x="6415088" y="4194175"/>
          <p14:tracePt t="75753" x="6445250" y="4203700"/>
          <p14:tracePt t="75760" x="6475413" y="4203700"/>
          <p14:tracePt t="75769" x="6507163" y="4214813"/>
          <p14:tracePt t="75776" x="6537325" y="4224338"/>
          <p14:tracePt t="75785" x="6567488" y="4224338"/>
          <p14:tracePt t="75792" x="6618288" y="4233863"/>
          <p14:tracePt t="75801" x="6678613" y="4244975"/>
          <p14:tracePt t="75809" x="6759575" y="4244975"/>
          <p14:tracePt t="75816" x="6870700" y="4244975"/>
          <p14:tracePt t="75822" x="6992938" y="4254500"/>
          <p14:tracePt t="75830" x="7115175" y="4254500"/>
          <p14:tracePt t="75838" x="7205663" y="4264025"/>
          <p14:tracePt t="75846" x="7316788" y="4284663"/>
          <p14:tracePt t="75855" x="7408863" y="4295775"/>
          <p14:tracePt t="75862" x="7478713" y="4305300"/>
          <p14:tracePt t="75871" x="7540625" y="4305300"/>
          <p14:tracePt t="75878" x="7570788" y="4314825"/>
          <p14:tracePt t="75886" x="7591425" y="4325938"/>
          <p14:tracePt t="75894" x="7610475" y="4325938"/>
          <p14:tracePt t="75903" x="7631113" y="4335463"/>
          <p14:tracePt t="75908" x="7661275" y="4335463"/>
          <p14:tracePt t="75916" x="7681913" y="4335463"/>
          <p14:tracePt t="75924" x="7723188" y="4344988"/>
          <p14:tracePt t="75933" x="7783513" y="4365625"/>
          <p14:tracePt t="75940" x="7854950" y="4376738"/>
          <p14:tracePt t="75949" x="7935913" y="4386263"/>
          <p14:tracePt t="75957" x="8037513" y="4386263"/>
          <p14:tracePt t="75965" x="8158163" y="4386263"/>
          <p14:tracePt t="75973" x="8310563" y="4386263"/>
          <p14:tracePt t="75981" x="8432800" y="4386263"/>
          <p14:tracePt t="75989" x="8523288" y="4386263"/>
          <p14:tracePt t="75995" x="8613775" y="4386263"/>
          <p14:tracePt t="76002" x="8696325" y="4386263"/>
          <p14:tracePt t="76011" x="8766175" y="4386263"/>
          <p14:tracePt t="76019" x="8837613" y="4395788"/>
          <p14:tracePt t="76026" x="8909050" y="4406900"/>
          <p14:tracePt t="76036" x="8978900" y="4416425"/>
          <p14:tracePt t="76043" x="9059863" y="4427538"/>
          <p14:tracePt t="76052" x="9110663" y="4427538"/>
          <p14:tracePt t="76059" x="9182100" y="4427538"/>
          <p14:tracePt t="76067" x="9253538" y="4427538"/>
          <p14:tracePt t="76075" x="9293225" y="4427538"/>
          <p14:tracePt t="76081" x="9353550" y="4416425"/>
          <p14:tracePt t="76089" x="9404350" y="4416425"/>
          <p14:tracePt t="76096" x="9475788" y="4406900"/>
          <p14:tracePt t="76105" x="9556750" y="4406900"/>
          <p14:tracePt t="76112" x="9658350" y="4395788"/>
          <p14:tracePt t="76121" x="9748838" y="4386263"/>
          <p14:tracePt t="76129" x="9840913" y="4376738"/>
          <p14:tracePt t="76137" x="9921875" y="4376738"/>
          <p14:tracePt t="76144" x="9993313" y="4356100"/>
          <p14:tracePt t="76153" x="10083800" y="4344988"/>
          <p14:tracePt t="76160" x="10155238" y="4335463"/>
          <p14:tracePt t="76168" x="10215563" y="4325938"/>
          <p14:tracePt t="76174" x="10275888" y="4314825"/>
          <p14:tracePt t="76182" x="10317163" y="4305300"/>
          <p14:tracePt t="76190" x="10356850" y="4305300"/>
          <p14:tracePt t="76198" x="10418763" y="4295775"/>
          <p14:tracePt t="76206" x="10469563" y="4295775"/>
          <p14:tracePt t="76214" x="10529888" y="4295775"/>
          <p14:tracePt t="76222" x="10571163" y="4295775"/>
          <p14:tracePt t="76230" x="10610850" y="4295775"/>
          <p14:tracePt t="76239" x="10641013" y="4284663"/>
          <p14:tracePt t="76246" x="10691813" y="4275138"/>
          <p14:tracePt t="76255" x="10733088" y="4264025"/>
          <p14:tracePt t="76260" x="10793413" y="4254500"/>
          <p14:tracePt t="76269" x="10844213" y="4254500"/>
          <p14:tracePt t="76276" x="10895013" y="4244975"/>
          <p14:tracePt t="76285" x="10945813" y="4244975"/>
          <p14:tracePt t="76292" x="11006138" y="4233863"/>
          <p14:tracePt t="76302" x="11056938" y="4233863"/>
          <p14:tracePt t="76308" x="11117263" y="4224338"/>
          <p14:tracePt t="76316" x="11168063" y="4214813"/>
          <p14:tracePt t="76324" x="11209338" y="4194175"/>
          <p14:tracePt t="76332" x="11239500" y="4173538"/>
          <p14:tracePt t="76340" x="11260138" y="4164013"/>
          <p14:tracePt t="76346" x="11290300" y="4132263"/>
          <p14:tracePt t="76355" x="11299825" y="4122738"/>
          <p14:tracePt t="76362" x="11310938" y="4113213"/>
          <p14:tracePt t="76370" x="11329988" y="4083050"/>
          <p14:tracePt t="76378" x="11350625" y="4071938"/>
          <p14:tracePt t="76387" x="11371263" y="4051300"/>
          <p14:tracePt t="76395" x="11391900" y="4041775"/>
          <p14:tracePt t="76402" x="11410950" y="4021138"/>
          <p14:tracePt t="76410" x="11442700" y="4002088"/>
          <p14:tracePt t="76418" x="11482388" y="3981450"/>
          <p14:tracePt t="76424" x="11512550" y="3981450"/>
          <p14:tracePt t="76432" x="11533188" y="3970338"/>
          <p14:tracePt t="76440" x="11542713" y="3960813"/>
          <p14:tracePt t="76448" x="11563350" y="3951288"/>
          <p14:tracePt t="76457" x="11574463" y="3940175"/>
          <p14:tracePt t="76464" x="11583988" y="3930650"/>
          <p14:tracePt t="76473" x="11583988" y="3919538"/>
          <p14:tracePt t="76480" x="11604625" y="3919538"/>
          <p14:tracePt t="76489" x="11623675" y="3889375"/>
          <p14:tracePt t="76496" x="11644313" y="3879850"/>
          <p14:tracePt t="76505" x="11664950" y="3859213"/>
          <p14:tracePt t="76513" x="11706225" y="3849688"/>
          <p14:tracePt t="76518" x="11745913" y="3838575"/>
          <p14:tracePt t="76526" x="11806238" y="3829050"/>
          <p14:tracePt t="76535" x="11857038" y="3819525"/>
          <p14:tracePt t="76542" x="11918950" y="3808413"/>
          <p14:tracePt t="76552" x="11958638" y="3798888"/>
          <p14:tracePt t="76558" x="11988800" y="3789363"/>
          <p14:tracePt t="76566" x="12009438" y="3789363"/>
          <p14:tracePt t="76574" x="12039600" y="3778250"/>
          <p14:tracePt t="76590" x="12039600" y="3768725"/>
          <p14:tracePt t="76612" x="12030075" y="3757613"/>
          <p14:tracePt t="76620" x="12009438" y="3748088"/>
          <p14:tracePt t="76628" x="11988800" y="3748088"/>
          <p14:tracePt t="76636" x="11979275" y="3738563"/>
          <p14:tracePt t="76644" x="11969750" y="3738563"/>
          <p14:tracePt t="76652" x="11969750" y="3727450"/>
          <p14:tracePt t="76707" x="11969750" y="3717925"/>
          <p14:tracePt t="76723" x="11969750" y="3706813"/>
          <p14:tracePt t="76739" x="11969750" y="3697288"/>
          <p14:tracePt t="76747" x="11958638" y="3687763"/>
          <p14:tracePt t="76755" x="11958638" y="3676650"/>
          <p14:tracePt t="76762" x="11949113" y="3676650"/>
          <p14:tracePt t="76770" x="11949113" y="3667125"/>
          <p14:tracePt t="76779" x="11938000" y="3657600"/>
          <p14:tracePt t="76792" x="11918950" y="3646488"/>
          <p14:tracePt t="76809" x="11898313" y="3636963"/>
          <p14:tracePt t="76817" x="11887200" y="3625850"/>
          <p14:tracePt t="76825" x="11868150" y="3616325"/>
          <p14:tracePt t="76833" x="11837988" y="3595688"/>
          <p14:tracePt t="76841" x="11806238" y="3595688"/>
          <p14:tracePt t="76849" x="11787188" y="3586163"/>
          <p14:tracePt t="76857" x="11766550" y="3576638"/>
          <p14:tracePt t="76865" x="11736388" y="3565525"/>
          <p14:tracePt t="76870" x="11715750" y="3565525"/>
          <p14:tracePt t="76878" x="11685588" y="3556000"/>
          <p14:tracePt t="76887" x="11655425" y="3544888"/>
          <p14:tracePt t="76894" x="11623675" y="3535363"/>
          <p14:tracePt t="76902" x="11604625" y="3535363"/>
          <p14:tracePt t="76911" x="11583988" y="3525838"/>
          <p14:tracePt t="76919" x="11553825" y="3514725"/>
          <p14:tracePt t="76926" x="11533188" y="3505200"/>
          <p14:tracePt t="76935" x="11503025" y="3484563"/>
          <p14:tracePt t="76942" x="11472863" y="3475038"/>
          <p14:tracePt t="76952" x="11452225" y="3475038"/>
          <p14:tracePt t="76957" x="11422063" y="3463925"/>
          <p14:tracePt t="76965" x="11401425" y="3454400"/>
          <p14:tracePt t="76973" x="11380788" y="3444875"/>
          <p14:tracePt t="76980" x="11350625" y="3444875"/>
          <p14:tracePt t="76989" x="11320463" y="3444875"/>
          <p14:tracePt t="76997" x="11290300" y="3444875"/>
          <p14:tracePt t="77005" x="11260138" y="3444875"/>
          <p14:tracePt t="77012" x="11229975" y="3444875"/>
          <p14:tracePt t="77020" x="11198225" y="3444875"/>
          <p14:tracePt t="77029" x="11168063" y="3444875"/>
          <p14:tracePt t="77036" x="11137900" y="3444875"/>
          <p14:tracePt t="77043" x="11087100" y="3454400"/>
          <p14:tracePt t="77052" x="11036300" y="3475038"/>
          <p14:tracePt t="77059" x="10966450" y="3484563"/>
          <p14:tracePt t="77067" x="10883900" y="3494088"/>
          <p14:tracePt t="77075" x="10763250" y="3494088"/>
          <p14:tracePt t="77083" x="10641013" y="3494088"/>
          <p14:tracePt t="77091" x="10520363" y="3484563"/>
          <p14:tracePt t="77099" x="10407650" y="3475038"/>
          <p14:tracePt t="77107" x="10287000" y="3444875"/>
          <p14:tracePt t="77115" x="10185400" y="3444875"/>
          <p14:tracePt t="77123" x="10104438" y="3444875"/>
          <p14:tracePt t="77128" x="10023475" y="3463925"/>
          <p14:tracePt t="77136" x="9942513" y="3475038"/>
          <p14:tracePt t="77145" x="9880600" y="3484563"/>
          <p14:tracePt t="77152" x="9810750" y="3494088"/>
          <p14:tracePt t="77161" x="9759950" y="3505200"/>
          <p14:tracePt t="77169" x="9678988" y="3514725"/>
          <p14:tracePt t="77177" x="9577388" y="3525838"/>
          <p14:tracePt t="77185" x="9455150" y="3535363"/>
          <p14:tracePt t="77193" x="9334500" y="3556000"/>
          <p14:tracePt t="77202" x="9212263" y="3565525"/>
          <p14:tracePt t="77209" x="9121775" y="3565525"/>
          <p14:tracePt t="77215" x="9040813" y="3565525"/>
          <p14:tracePt t="77223" x="8939213" y="3556000"/>
          <p14:tracePt t="77231" x="8858250" y="3544888"/>
          <p14:tracePt t="77239" x="8786813" y="3535363"/>
          <p14:tracePt t="77247" x="8715375" y="3525838"/>
          <p14:tracePt t="77255" x="8675688" y="3514725"/>
          <p14:tracePt t="77262" x="8613775" y="3505200"/>
          <p14:tracePt t="77271" x="8574088" y="3505200"/>
          <p14:tracePt t="77278" x="8523288" y="3494088"/>
          <p14:tracePt t="77287" x="8462963" y="3484563"/>
          <p14:tracePt t="77295" x="8391525" y="3475038"/>
          <p14:tracePt t="77302" x="8340725" y="3475038"/>
          <p14:tracePt t="77309" x="8269288" y="3475038"/>
          <p14:tracePt t="77318" x="8199438" y="3475038"/>
          <p14:tracePt t="77325" x="8118475" y="3475038"/>
          <p14:tracePt t="77333" x="8026400" y="3463925"/>
          <p14:tracePt t="77340" x="7945438" y="3454400"/>
          <p14:tracePt t="77349" x="7843838" y="3444875"/>
          <p14:tracePt t="77356" x="7753350" y="3444875"/>
          <p14:tracePt t="77365" x="7651750" y="3444875"/>
          <p14:tracePt t="77372" x="7559675" y="3444875"/>
          <p14:tracePt t="77380" x="7469188" y="3444875"/>
          <p14:tracePt t="77389" x="7367588" y="3424238"/>
          <p14:tracePt t="77395" x="7286625" y="3403600"/>
          <p14:tracePt t="77402" x="7185025" y="3394075"/>
          <p14:tracePt t="77410" x="7104063" y="3382963"/>
          <p14:tracePt t="77419" x="7034213" y="3373438"/>
          <p14:tracePt t="77427" x="6983413" y="3363913"/>
          <p14:tracePt t="77435" x="6921500" y="3363913"/>
          <p14:tracePt t="77443" x="6870700" y="3363913"/>
          <p14:tracePt t="77452" x="6810375" y="3352800"/>
          <p14:tracePt t="77458" x="6759575" y="3352800"/>
          <p14:tracePt t="77468" x="6708775" y="3352800"/>
          <p14:tracePt t="77475" x="6657975" y="3352800"/>
          <p14:tracePt t="77481" x="6627813" y="3352800"/>
          <p14:tracePt t="77489" x="6597650" y="3352800"/>
          <p14:tracePt t="77497" x="6567488" y="3363913"/>
          <p14:tracePt t="77505" x="6526213" y="3373438"/>
          <p14:tracePt t="77512" x="6465888" y="3382963"/>
          <p14:tracePt t="77522" x="6405563" y="3394075"/>
          <p14:tracePt t="77529" x="6343650" y="3403600"/>
          <p14:tracePt t="77538" x="6273800" y="3413125"/>
          <p14:tracePt t="77545" x="6192838" y="3424238"/>
          <p14:tracePt t="77554" x="6100763" y="3433763"/>
          <p14:tracePt t="77561" x="6010275" y="3444875"/>
          <p14:tracePt t="77568" x="5918200" y="3444875"/>
          <p14:tracePt t="77575" x="5837238" y="3444875"/>
          <p14:tracePt t="77584" x="5776913" y="3444875"/>
          <p14:tracePt t="77591" x="5726113" y="3444875"/>
          <p14:tracePt t="77598" x="5695950" y="3444875"/>
          <p14:tracePt t="77606" x="5665788" y="3444875"/>
          <p14:tracePt t="77615" x="5635625" y="3444875"/>
          <p14:tracePt t="77622" x="5614988" y="3444875"/>
          <p14:tracePt t="77631" x="5584825" y="3463925"/>
          <p14:tracePt t="77639" x="5553075" y="3475038"/>
          <p14:tracePt t="77646" x="5503863" y="3505200"/>
          <p14:tracePt t="77652" x="5453063" y="3514725"/>
          <p14:tracePt t="77671" x="5360988" y="3544888"/>
          <p14:tracePt t="77677" x="5321300" y="3556000"/>
          <p14:tracePt t="77685" x="5300663" y="3565525"/>
          <p14:tracePt t="77702" x="5289550" y="3565525"/>
          <p14:tracePt t="77756" x="5289550" y="3576638"/>
          <p14:tracePt t="77763" x="5280025" y="3576638"/>
          <p14:tracePt t="77772" x="5270500" y="3576638"/>
          <p14:tracePt t="77779" x="5270500" y="3586163"/>
          <p14:tracePt t="77812" x="5259388" y="3586163"/>
          <p14:tracePt t="77820" x="5259388" y="3595688"/>
          <p14:tracePt t="77841" x="5249863" y="3606800"/>
          <p14:tracePt t="77881" x="5249863" y="3616325"/>
          <p14:tracePt t="77897" x="5249863" y="3625850"/>
          <p14:tracePt t="77906" x="5249863" y="3636963"/>
          <p14:tracePt t="77919" x="5249863" y="3646488"/>
          <p14:tracePt t="77936" x="5249863" y="3657600"/>
          <p14:tracePt t="77953" x="5249863" y="3667125"/>
          <p14:tracePt t="77969" x="5249863" y="3687763"/>
          <p14:tracePt t="77984" x="5249863" y="3697288"/>
          <p14:tracePt t="77998" x="5249863" y="3706813"/>
          <p14:tracePt t="78004" x="5249863" y="3717925"/>
          <p14:tracePt t="78756" x="5240338" y="3717925"/>
          <p14:tracePt t="78765" x="5229225" y="3717925"/>
          <p14:tracePt t="78859" x="5219700" y="3717925"/>
          <p14:tracePt t="79069" x="5219700" y="3706813"/>
          <p14:tracePt t="83913" x="5208588" y="3706813"/>
          <p14:tracePt t="83919" x="5208588" y="3697288"/>
          <p14:tracePt t="83928" x="5208588" y="3676650"/>
          <p14:tracePt t="83934" x="5208588" y="3646488"/>
          <p14:tracePt t="83942" x="5208588" y="3625850"/>
          <p14:tracePt t="83950" x="5219700" y="3606800"/>
          <p14:tracePt t="83958" x="5219700" y="3586163"/>
          <p14:tracePt t="83966" x="5219700" y="3565525"/>
          <p14:tracePt t="83974" x="5229225" y="3544888"/>
          <p14:tracePt t="83982" x="5240338" y="3514725"/>
          <p14:tracePt t="83990" x="5249863" y="3494088"/>
          <p14:tracePt t="83999" x="5249863" y="3475038"/>
          <p14:tracePt t="84006" x="5259388" y="3454400"/>
          <p14:tracePt t="84012" x="5270500" y="3433763"/>
          <p14:tracePt t="84020" x="5270500" y="3403600"/>
          <p14:tracePt t="84028" x="5280025" y="3382963"/>
          <p14:tracePt t="84036" x="5289550" y="3363913"/>
          <p14:tracePt t="84044" x="5300663" y="3343275"/>
          <p14:tracePt t="84052" x="5300663" y="3322638"/>
          <p14:tracePt t="84060" x="5310188" y="3292475"/>
          <p14:tracePt t="84068" x="5321300" y="3271838"/>
          <p14:tracePt t="84076" x="5330825" y="3241675"/>
          <p14:tracePt t="84084" x="5330825" y="3221038"/>
          <p14:tracePt t="84092" x="5340350" y="3190875"/>
          <p14:tracePt t="84099" x="5351463" y="3170238"/>
          <p14:tracePt t="84106" x="5360988" y="3140075"/>
          <p14:tracePt t="84114" x="5360988" y="3109913"/>
          <p14:tracePt t="84122" x="5360988" y="3079750"/>
          <p14:tracePt t="84130" x="5360988" y="3049588"/>
          <p14:tracePt t="84138" x="5360988" y="3019425"/>
          <p14:tracePt t="84146" x="5351463" y="2987675"/>
          <p14:tracePt t="84154" x="5340350" y="2968625"/>
          <p14:tracePt t="84162" x="5340350" y="2938463"/>
          <p14:tracePt t="84170" x="5340350" y="2906713"/>
          <p14:tracePt t="84178" x="5340350" y="2887663"/>
          <p14:tracePt t="84184" x="5340350" y="2867025"/>
          <p14:tracePt t="84192" x="5340350" y="2836863"/>
          <p14:tracePt t="84200" x="5340350" y="2806700"/>
          <p14:tracePt t="84208" x="5351463" y="2774950"/>
          <p14:tracePt t="84216" x="5360988" y="2755900"/>
          <p14:tracePt t="84224" x="5360988" y="2735263"/>
          <p14:tracePt t="84232" x="5372100" y="2714625"/>
          <p14:tracePt t="84240" x="5381625" y="2705100"/>
          <p14:tracePt t="84256" x="5391150" y="2693988"/>
          <p14:tracePt t="84264" x="5391150" y="2684463"/>
          <p14:tracePt t="84272" x="5402263" y="2663825"/>
          <p14:tracePt t="84278" x="5411788" y="2633663"/>
          <p14:tracePt t="84286" x="5421313" y="2624138"/>
          <p14:tracePt t="84294" x="5421313" y="2603500"/>
          <p14:tracePt t="84302" x="5441950" y="2582863"/>
          <p14:tracePt t="84310" x="5441950" y="2552700"/>
          <p14:tracePt t="84318" x="5462588" y="2532063"/>
          <p14:tracePt t="84326" x="5483225" y="2501900"/>
          <p14:tracePt t="84334" x="5503863" y="2481263"/>
          <p14:tracePt t="84342" x="5522913" y="2451100"/>
          <p14:tracePt t="84350" x="5553075" y="2430463"/>
          <p14:tracePt t="84356" x="5573713" y="2400300"/>
          <p14:tracePt t="84364" x="5603875" y="2360613"/>
          <p14:tracePt t="84372" x="5624513" y="2330450"/>
          <p14:tracePt t="84380" x="5645150" y="2300288"/>
          <p14:tracePt t="84388" x="5654675" y="2268538"/>
          <p14:tracePt t="84396" x="5665788" y="2249488"/>
          <p14:tracePt t="84404" x="5675313" y="2228850"/>
          <p14:tracePt t="84412" x="5684838" y="2198688"/>
          <p14:tracePt t="84420" x="5684838" y="2168525"/>
          <p14:tracePt t="84428" x="5705475" y="2136775"/>
          <p14:tracePt t="84436" x="5716588" y="2117725"/>
          <p14:tracePt t="84444" x="5726113" y="2087563"/>
          <p14:tracePt t="84450" x="5746750" y="2055813"/>
          <p14:tracePt t="84458" x="5756275" y="2025650"/>
          <p14:tracePt t="84467" x="5786438" y="1995488"/>
          <p14:tracePt t="84474" x="5827713" y="1955800"/>
          <p14:tracePt t="84482" x="5857875" y="1924050"/>
          <p14:tracePt t="84490" x="5899150" y="1893888"/>
          <p14:tracePt t="84499" x="5929313" y="1863725"/>
          <p14:tracePt t="84506" x="5969000" y="1824038"/>
          <p14:tracePt t="84514" x="5999163" y="1782763"/>
          <p14:tracePt t="84522" x="6040438" y="1752600"/>
          <p14:tracePt t="84530" x="6070600" y="1711325"/>
          <p14:tracePt t="84536" x="6091238" y="1681163"/>
          <p14:tracePt t="84544" x="6121400" y="1641475"/>
          <p14:tracePt t="84552" x="6151563" y="1611313"/>
          <p14:tracePt t="84560" x="6172200" y="1570038"/>
          <p14:tracePt t="84568" x="6202363" y="1539875"/>
          <p14:tracePt t="84576" x="6223000" y="1498600"/>
          <p14:tracePt t="84585" x="6253163" y="1468438"/>
          <p14:tracePt t="84592" x="6292850" y="1428750"/>
          <p14:tracePt t="84600" x="6324600" y="1398588"/>
          <p14:tracePt t="84608" x="6364288" y="1357313"/>
          <p14:tracePt t="84616" x="6384925" y="1327150"/>
          <p14:tracePt t="84622" x="6415088" y="1285875"/>
          <p14:tracePt t="84630" x="6445250" y="1255713"/>
          <p14:tracePt t="84638" x="6465888" y="1216025"/>
          <p14:tracePt t="84646" x="6496050" y="1185863"/>
          <p14:tracePt t="84654" x="6516688" y="1144588"/>
          <p14:tracePt t="84662" x="6546850" y="1114425"/>
          <p14:tracePt t="84670" x="6577013" y="1073150"/>
          <p14:tracePt t="84678" x="6597650" y="1054100"/>
          <p14:tracePt t="84686" x="6627813" y="1022350"/>
          <p14:tracePt t="84694" x="6648450" y="982663"/>
          <p14:tracePt t="84702" x="6678613" y="952500"/>
          <p14:tracePt t="84708" x="6699250" y="911225"/>
          <p14:tracePt t="84716" x="6729413" y="881063"/>
          <p14:tracePt t="84724" x="6759575" y="841375"/>
          <p14:tracePt t="84732" x="6780213" y="800100"/>
          <p14:tracePt t="84740" x="6819900" y="749300"/>
          <p14:tracePt t="84749" x="6851650" y="698500"/>
          <p14:tracePt t="84756" x="6881813" y="668338"/>
          <p14:tracePt t="84764" x="6891338" y="628650"/>
          <p14:tracePt t="84772" x="6902450" y="577850"/>
          <p14:tracePt t="84780" x="6921500" y="527050"/>
          <p14:tracePt t="84788" x="6942138" y="496888"/>
          <p14:tracePt t="84796" x="6951663" y="466725"/>
          <p14:tracePt t="84816" x="6983413" y="395288"/>
          <p14:tracePt t="84819" x="6983413" y="374650"/>
          <p14:tracePt t="84826" x="6992938" y="354013"/>
          <p14:tracePt t="84834" x="7002463" y="334963"/>
          <p14:tracePt t="84842" x="7013575" y="303213"/>
          <p14:tracePt t="84851" x="7034213" y="273050"/>
          <p14:tracePt t="84858" x="7053263" y="254000"/>
          <p14:tracePt t="84866" x="7064375" y="233363"/>
          <p14:tracePt t="84874" x="7083425" y="203200"/>
          <p14:tracePt t="84882" x="7115175" y="192088"/>
          <p14:tracePt t="84888" x="7134225" y="171450"/>
          <p14:tracePt t="84896" x="7145338" y="161925"/>
          <p14:tracePt t="84904" x="7165975" y="152400"/>
          <p14:tracePt t="84912" x="7175500" y="152400"/>
          <p14:tracePt t="84920" x="7185025" y="141288"/>
          <p14:tracePt t="84928" x="7196138" y="131763"/>
          <p14:tracePt t="84936" x="7205663" y="122238"/>
          <p14:tracePt t="84944" x="7205663" y="111125"/>
          <p14:tracePt t="84952" x="7226300" y="90488"/>
          <p14:tracePt t="84960" x="7235825" y="80963"/>
          <p14:tracePt t="84968" x="7256463" y="60325"/>
          <p14:tracePt t="84974" x="7286625" y="41275"/>
          <p14:tracePt t="84982" x="7316788" y="20638"/>
          <p14:tracePt t="84990" x="7358063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56599-4555-0B12-0EE8-674743CD8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8710"/>
            <a:ext cx="6781799" cy="2199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F5253-20DB-91A5-B69E-BA0C05079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47900"/>
            <a:ext cx="6781800" cy="4610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FE8D5-C19A-248C-8EE9-98FC9BADB353}"/>
              </a:ext>
            </a:extLst>
          </p:cNvPr>
          <p:cNvSpPr txBox="1"/>
          <p:nvPr/>
        </p:nvSpPr>
        <p:spPr>
          <a:xfrm>
            <a:off x="7130005" y="266218"/>
            <a:ext cx="4780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Round two competitor responsibilities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848A3C-2CCC-3853-8490-43C55D41E786}"/>
              </a:ext>
            </a:extLst>
          </p:cNvPr>
          <p:cNvCxnSpPr/>
          <p:nvPr/>
        </p:nvCxnSpPr>
        <p:spPr>
          <a:xfrm flipH="1" flipV="1">
            <a:off x="2688116" y="418641"/>
            <a:ext cx="5188944" cy="6389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AD6B8E-97B6-BFEF-C56B-EB99EA845E13}"/>
              </a:ext>
            </a:extLst>
          </p:cNvPr>
          <p:cNvSpPr txBox="1"/>
          <p:nvPr/>
        </p:nvSpPr>
        <p:spPr>
          <a:xfrm>
            <a:off x="7130005" y="1751682"/>
            <a:ext cx="4624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Texas will run round two of the event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D39B96-50BC-982F-F19C-1AE1DD68F7CD}"/>
              </a:ext>
            </a:extLst>
          </p:cNvPr>
          <p:cNvCxnSpPr/>
          <p:nvPr/>
        </p:nvCxnSpPr>
        <p:spPr>
          <a:xfrm flipH="1" flipV="1">
            <a:off x="1597446" y="1608463"/>
            <a:ext cx="6070294" cy="639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2C01C57-787A-C8B1-3049-0C49E7D0BF12}"/>
              </a:ext>
            </a:extLst>
          </p:cNvPr>
          <p:cNvSpPr txBox="1"/>
          <p:nvPr/>
        </p:nvSpPr>
        <p:spPr>
          <a:xfrm>
            <a:off x="7017745" y="3183875"/>
            <a:ext cx="4624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Texas will score the event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0A7703-3627-BBB5-1692-885CCD221965}"/>
              </a:ext>
            </a:extLst>
          </p:cNvPr>
          <p:cNvCxnSpPr/>
          <p:nvPr/>
        </p:nvCxnSpPr>
        <p:spPr>
          <a:xfrm flipH="1">
            <a:off x="1333041" y="3764875"/>
            <a:ext cx="6720289" cy="12588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75249C-FB93-314E-9804-FD4BF86FF856}"/>
              </a:ext>
            </a:extLst>
          </p:cNvPr>
          <p:cNvSpPr txBox="1"/>
          <p:nvPr/>
        </p:nvSpPr>
        <p:spPr>
          <a:xfrm>
            <a:off x="7326217" y="4704202"/>
            <a:ext cx="462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Reiterate the Texas HOSA Cell Phone Policy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EB89E7-AB36-012C-FBC2-FFD1B0693323}"/>
              </a:ext>
            </a:extLst>
          </p:cNvPr>
          <p:cNvCxnSpPr/>
          <p:nvPr/>
        </p:nvCxnSpPr>
        <p:spPr>
          <a:xfrm flipH="1">
            <a:off x="2489812" y="5023692"/>
            <a:ext cx="5177928" cy="9254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5C4953-1EBC-C8BA-F509-1C5A654E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2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19"/>
    </mc:Choice>
    <mc:Fallback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0" x="7499350" y="182563"/>
          <p14:tracePt t="4474" x="7469188" y="171450"/>
          <p14:tracePt t="4482" x="7439025" y="171450"/>
          <p14:tracePt t="4488" x="7408863" y="161925"/>
          <p14:tracePt t="4496" x="7378700" y="152400"/>
          <p14:tracePt t="4504" x="7358063" y="141288"/>
          <p14:tracePt t="4512" x="7337425" y="141288"/>
          <p14:tracePt t="4520" x="7316788" y="141288"/>
          <p14:tracePt t="4528" x="7297738" y="131763"/>
          <p14:tracePt t="4536" x="7277100" y="122238"/>
          <p14:tracePt t="4544" x="7256463" y="111125"/>
          <p14:tracePt t="4552" x="7226300" y="111125"/>
          <p14:tracePt t="4560" x="7205663" y="101600"/>
          <p14:tracePt t="4568" x="7185025" y="101600"/>
          <p14:tracePt t="4574" x="7154863" y="101600"/>
          <p14:tracePt t="4582" x="7134225" y="101600"/>
          <p14:tracePt t="4590" x="7115175" y="101600"/>
          <p14:tracePt t="4598" x="7094538" y="101600"/>
          <p14:tracePt t="4606" x="7073900" y="111125"/>
          <p14:tracePt t="4614" x="7064375" y="111125"/>
          <p14:tracePt t="4623" x="7053263" y="111125"/>
          <p14:tracePt t="4630" x="7053263" y="122238"/>
          <p14:tracePt t="4638" x="7043738" y="122238"/>
          <p14:tracePt t="4646" x="7013575" y="122238"/>
          <p14:tracePt t="4658" x="7002463" y="122238"/>
          <p14:tracePt t="4662" x="6972300" y="131763"/>
          <p14:tracePt t="4668" x="6951663" y="131763"/>
          <p14:tracePt t="4676" x="6921500" y="131763"/>
          <p14:tracePt t="4684" x="6891338" y="131763"/>
          <p14:tracePt t="4692" x="6870700" y="131763"/>
          <p14:tracePt t="4700" x="6851650" y="131763"/>
          <p14:tracePt t="4708" x="6819900" y="131763"/>
          <p14:tracePt t="4716" x="6800850" y="131763"/>
          <p14:tracePt t="4724" x="6770688" y="131763"/>
          <p14:tracePt t="4733" x="6738938" y="131763"/>
          <p14:tracePt t="4740" x="6719888" y="131763"/>
          <p14:tracePt t="4748" x="6708775" y="131763"/>
          <p14:tracePt t="4754" x="6688138" y="131763"/>
          <p14:tracePt t="4762" x="6678613" y="131763"/>
          <p14:tracePt t="4770" x="6678613" y="141288"/>
          <p14:tracePt t="4778" x="6669088" y="141288"/>
          <p14:tracePt t="4786" x="6657975" y="152400"/>
          <p14:tracePt t="4794" x="6638925" y="161925"/>
          <p14:tracePt t="4802" x="6627813" y="161925"/>
          <p14:tracePt t="4810" x="6607175" y="182563"/>
          <p14:tracePt t="4818" x="6588125" y="192088"/>
          <p14:tracePt t="4826" x="6546850" y="203200"/>
          <p14:tracePt t="4834" x="6516688" y="212725"/>
          <p14:tracePt t="4842" x="6486525" y="222250"/>
          <p14:tracePt t="4848" x="6456363" y="233363"/>
          <p14:tracePt t="4856" x="6424613" y="242888"/>
          <p14:tracePt t="4864" x="6394450" y="254000"/>
          <p14:tracePt t="4873" x="6375400" y="263525"/>
          <p14:tracePt t="4880" x="6343650" y="263525"/>
          <p14:tracePt t="4888" x="6324600" y="263525"/>
          <p14:tracePt t="4896" x="6303963" y="273050"/>
          <p14:tracePt t="4904" x="6283325" y="284163"/>
          <p14:tracePt t="4912" x="6262688" y="293688"/>
          <p14:tracePt t="4918" x="6243638" y="293688"/>
          <p14:tracePt t="4926" x="6211888" y="303213"/>
          <p14:tracePt t="4934" x="6181725" y="314325"/>
          <p14:tracePt t="4942" x="6151563" y="323850"/>
          <p14:tracePt t="4950" x="6121400" y="323850"/>
          <p14:tracePt t="4958" x="6091238" y="334963"/>
          <p14:tracePt t="4966" x="6061075" y="344488"/>
          <p14:tracePt t="4974" x="6040438" y="354013"/>
          <p14:tracePt t="4982" x="6010275" y="354013"/>
          <p14:tracePt t="4990" x="5969000" y="374650"/>
          <p14:tracePt t="4998" x="5948363" y="384175"/>
          <p14:tracePt t="5006" x="5918200" y="395288"/>
          <p14:tracePt t="5012" x="5899150" y="395288"/>
          <p14:tracePt t="5020" x="5878513" y="395288"/>
          <p14:tracePt t="5028" x="5857875" y="395288"/>
          <p14:tracePt t="5036" x="5827713" y="395288"/>
          <p14:tracePt t="5044" x="5807075" y="404813"/>
          <p14:tracePt t="5052" x="5786438" y="404813"/>
          <p14:tracePt t="5060" x="5767388" y="404813"/>
          <p14:tracePt t="5068" x="5735638" y="415925"/>
          <p14:tracePt t="5076" x="5705475" y="415925"/>
          <p14:tracePt t="5084" x="5675313" y="425450"/>
          <p14:tracePt t="5092" x="5645150" y="425450"/>
          <p14:tracePt t="5098" x="5614988" y="434975"/>
          <p14:tracePt t="5106" x="5584825" y="446088"/>
          <p14:tracePt t="5114" x="5553075" y="455613"/>
          <p14:tracePt t="5123" x="5513388" y="455613"/>
          <p14:tracePt t="5130" x="5483225" y="466725"/>
          <p14:tracePt t="5139" x="5453063" y="476250"/>
          <p14:tracePt t="5146" x="5421313" y="485775"/>
          <p14:tracePt t="5154" x="5391150" y="496888"/>
          <p14:tracePt t="5162" x="5360988" y="496888"/>
          <p14:tracePt t="5170" x="5340350" y="506413"/>
          <p14:tracePt t="5178" x="5321300" y="515938"/>
          <p14:tracePt t="5184" x="5289550" y="527050"/>
          <p14:tracePt t="5193" x="5270500" y="527050"/>
          <p14:tracePt t="5200" x="5249863" y="536575"/>
          <p14:tracePt t="5209" x="5229225" y="547688"/>
          <p14:tracePt t="5216" x="5208588" y="547688"/>
          <p14:tracePt t="5224" x="5178425" y="557213"/>
          <p14:tracePt t="5232" x="5138738" y="566738"/>
          <p14:tracePt t="5240" x="5108575" y="577850"/>
          <p14:tracePt t="5248" x="5067300" y="587375"/>
          <p14:tracePt t="5256" x="5037138" y="587375"/>
          <p14:tracePt t="5264" x="5006975" y="596900"/>
          <p14:tracePt t="5270" x="4976813" y="608013"/>
          <p14:tracePt t="5278" x="4945063" y="608013"/>
          <p14:tracePt t="5286" x="4926013" y="617538"/>
          <p14:tracePt t="5294" x="4905375" y="617538"/>
          <p14:tracePt t="5302" x="4884738" y="617538"/>
          <p14:tracePt t="5310" x="4875213" y="617538"/>
          <p14:tracePt t="5318" x="4864100" y="617538"/>
          <p14:tracePt t="5327" x="4845050" y="628650"/>
          <p14:tracePt t="5334" x="4833938" y="638175"/>
          <p14:tracePt t="5343" x="4824413" y="638175"/>
          <p14:tracePt t="5350" x="4824413" y="647700"/>
          <p14:tracePt t="5358" x="4813300" y="647700"/>
          <p14:tracePt t="5364" x="4794250" y="658813"/>
          <p14:tracePt t="5373" x="4783138" y="668338"/>
          <p14:tracePt t="5380" x="4762500" y="679450"/>
          <p14:tracePt t="5389" x="4743450" y="679450"/>
          <p14:tracePt t="5396" x="4722813" y="679450"/>
          <p14:tracePt t="5404" x="4702175" y="688975"/>
          <p14:tracePt t="5412" x="4672013" y="698500"/>
          <p14:tracePt t="5420" x="4641850" y="709613"/>
          <p14:tracePt t="5428" x="4611688" y="709613"/>
          <p14:tracePt t="5436" x="4581525" y="709613"/>
          <p14:tracePt t="5444" x="4549775" y="719138"/>
          <p14:tracePt t="5450" x="4530725" y="728663"/>
          <p14:tracePt t="5458" x="4519613" y="728663"/>
          <p14:tracePt t="5466" x="4500563" y="728663"/>
          <p14:tracePt t="5474" x="4489450" y="728663"/>
          <p14:tracePt t="5482" x="4468813" y="739775"/>
          <p14:tracePt t="5490" x="4459288" y="749300"/>
          <p14:tracePt t="5498" x="4449763" y="749300"/>
          <p14:tracePt t="5506" x="4429125" y="749300"/>
          <p14:tracePt t="5514" x="4429125" y="760413"/>
          <p14:tracePt t="5523" x="4408488" y="769938"/>
          <p14:tracePt t="5530" x="4387850" y="769938"/>
          <p14:tracePt t="5536" x="4368800" y="769938"/>
          <p14:tracePt t="5544" x="4348163" y="779463"/>
          <p14:tracePt t="5552" x="4327525" y="800100"/>
          <p14:tracePt t="5560" x="4306888" y="800100"/>
          <p14:tracePt t="5568" x="4286250" y="820738"/>
          <p14:tracePt t="5577" x="4276725" y="830263"/>
          <p14:tracePt t="5584" x="4256088" y="841375"/>
          <p14:tracePt t="5593" x="4237038" y="850900"/>
          <p14:tracePt t="5600" x="4216400" y="850900"/>
          <p14:tracePt t="5609" x="4205288" y="860425"/>
          <p14:tracePt t="5614" x="4205288" y="871538"/>
          <p14:tracePt t="5623" x="4195763" y="871538"/>
          <p14:tracePt t="5630" x="4195763" y="881063"/>
          <p14:tracePt t="5639" x="4186238" y="881063"/>
          <p14:tracePt t="5646" x="4186238" y="892175"/>
          <p14:tracePt t="5654" x="4175125" y="892175"/>
          <p14:tracePt t="5662" x="4165600" y="901700"/>
          <p14:tracePt t="5674" x="4165600" y="911225"/>
          <p14:tracePt t="5678" x="4154488" y="911225"/>
          <p14:tracePt t="5686" x="4154488" y="922338"/>
          <p14:tracePt t="5700" x="4154488" y="931863"/>
          <p14:tracePt t="5708" x="4144963" y="941388"/>
          <p14:tracePt t="5716" x="4144963" y="952500"/>
          <p14:tracePt t="5732" x="4135438" y="962025"/>
          <p14:tracePt t="5740" x="4124325" y="962025"/>
          <p14:tracePt t="5764" x="4124325" y="973138"/>
          <p14:tracePt t="5795" x="4124325" y="982663"/>
          <p14:tracePt t="5811" x="4114800" y="982663"/>
          <p14:tracePt t="5835" x="4114800" y="992188"/>
          <p14:tracePt t="5843" x="4105275" y="992188"/>
          <p14:tracePt t="5851" x="4105275" y="1003300"/>
          <p14:tracePt t="5867" x="4105275" y="1012825"/>
          <p14:tracePt t="5881" x="4094163" y="1012825"/>
          <p14:tracePt t="7634" x="4094163" y="1003300"/>
          <p14:tracePt t="8494" x="4084638" y="1003300"/>
          <p14:tracePt t="8502" x="4064000" y="1012825"/>
          <p14:tracePt t="8510" x="4043363" y="1042988"/>
          <p14:tracePt t="8518" x="4022725" y="1063625"/>
          <p14:tracePt t="8524" x="3992563" y="1084263"/>
          <p14:tracePt t="8532" x="3962400" y="1093788"/>
          <p14:tracePt t="8540" x="3941763" y="1104900"/>
          <p14:tracePt t="8548" x="3922713" y="1104900"/>
          <p14:tracePt t="8556" x="3902075" y="1114425"/>
          <p14:tracePt t="8564" x="3881438" y="1123950"/>
          <p14:tracePt t="8580" x="3860800" y="1135063"/>
          <p14:tracePt t="8588" x="3851275" y="1144588"/>
          <p14:tracePt t="8596" x="3841750" y="1144588"/>
          <p14:tracePt t="8605" x="3821113" y="1154113"/>
          <p14:tracePt t="8612" x="3800475" y="1174750"/>
          <p14:tracePt t="8618" x="3790950" y="1174750"/>
          <p14:tracePt t="8626" x="3770313" y="1185863"/>
          <p14:tracePt t="8634" x="3740150" y="1195388"/>
          <p14:tracePt t="8642" x="3719513" y="1204913"/>
          <p14:tracePt t="8650" x="3689350" y="1216025"/>
          <p14:tracePt t="8658" x="3659188" y="1235075"/>
          <p14:tracePt t="8666" x="3617913" y="1255713"/>
          <p14:tracePt t="8674" x="3587750" y="1285875"/>
          <p14:tracePt t="8682" x="3567113" y="1306513"/>
          <p14:tracePt t="8690" x="3527425" y="1336675"/>
          <p14:tracePt t="8698" x="3495675" y="1347788"/>
          <p14:tracePt t="8705" x="3446463" y="1366838"/>
          <p14:tracePt t="8712" x="3414713" y="1377950"/>
          <p14:tracePt t="8720" x="3384550" y="1387475"/>
          <p14:tracePt t="8728" x="3354388" y="1398588"/>
          <p14:tracePt t="8736" x="3324225" y="1398588"/>
          <p14:tracePt t="8744" x="3303588" y="1408113"/>
          <p14:tracePt t="8752" x="3273425" y="1417638"/>
          <p14:tracePt t="8760" x="3243263" y="1428750"/>
          <p14:tracePt t="8768" x="3222625" y="1428750"/>
          <p14:tracePt t="8776" x="3201988" y="1438275"/>
          <p14:tracePt t="8784" x="3171825" y="1447800"/>
          <p14:tracePt t="8790" x="3151188" y="1458913"/>
          <p14:tracePt t="8798" x="3121025" y="1458913"/>
          <p14:tracePt t="8806" x="3081338" y="1479550"/>
          <p14:tracePt t="8814" x="3051175" y="1498600"/>
          <p14:tracePt t="8822" x="3019425" y="1498600"/>
          <p14:tracePt t="8830" x="2989263" y="1519238"/>
          <p14:tracePt t="8838" x="2959100" y="1530350"/>
          <p14:tracePt t="8846" x="2938463" y="1530350"/>
          <p14:tracePt t="8855" x="2919413" y="1539875"/>
          <p14:tracePt t="8862" x="2898775" y="1549400"/>
          <p14:tracePt t="8870" x="2878138" y="1560513"/>
          <p14:tracePt t="8876" x="2868613" y="1560513"/>
          <p14:tracePt t="8884" x="2868613" y="1570038"/>
          <p14:tracePt t="8892" x="2857500" y="1570038"/>
          <p14:tracePt t="8900" x="2847975" y="1570038"/>
          <p14:tracePt t="8987" x="2838450" y="1579563"/>
          <p14:tracePt t="8995" x="2838450" y="1590675"/>
          <p14:tracePt t="9003" x="2827338" y="1600200"/>
          <p14:tracePt t="9011" x="2817813" y="1611313"/>
          <p14:tracePt t="9018" x="2817813" y="1620838"/>
          <p14:tracePt t="9034" x="2817813" y="1630363"/>
          <p14:tracePt t="9043" x="2806700" y="1630363"/>
          <p14:tracePt t="13971" x="2806700" y="1641475"/>
          <p14:tracePt t="13987" x="2806700" y="1651000"/>
          <p14:tracePt t="14361" x="2806700" y="1660525"/>
          <p14:tracePt t="14377" x="2797175" y="1681163"/>
          <p14:tracePt t="14385" x="2787650" y="1701800"/>
          <p14:tracePt t="14393" x="2787650" y="1722438"/>
          <p14:tracePt t="14400" x="2776538" y="1743075"/>
          <p14:tracePt t="14408" x="2767013" y="1762125"/>
          <p14:tracePt t="14416" x="2755900" y="1782763"/>
          <p14:tracePt t="14424" x="2755900" y="1803400"/>
          <p14:tracePt t="14432" x="2746375" y="1824038"/>
          <p14:tracePt t="14441" x="2736850" y="1833563"/>
          <p14:tracePt t="14446" x="2736850" y="1854200"/>
          <p14:tracePt t="14454" x="2725738" y="1874838"/>
          <p14:tracePt t="14462" x="2716213" y="1884363"/>
          <p14:tracePt t="14470" x="2716213" y="1905000"/>
          <p14:tracePt t="14478" x="2706688" y="1924050"/>
          <p14:tracePt t="14487" x="2695575" y="1944688"/>
          <p14:tracePt t="14494" x="2695575" y="1965325"/>
          <p14:tracePt t="14502" x="2686050" y="1974850"/>
          <p14:tracePt t="14510" x="2674938" y="2005013"/>
          <p14:tracePt t="14518" x="2665413" y="2025650"/>
          <p14:tracePt t="14526" x="2665413" y="2036763"/>
          <p14:tracePt t="14532" x="2655888" y="2055813"/>
          <p14:tracePt t="14540" x="2635250" y="2087563"/>
          <p14:tracePt t="14548" x="2593975" y="2147888"/>
          <p14:tracePt t="14556" x="2524125" y="2208213"/>
          <p14:tracePt t="14564" x="2462213" y="2279650"/>
          <p14:tracePt t="14573" x="2411413" y="2349500"/>
          <p14:tracePt t="14580" x="2381250" y="2400300"/>
          <p14:tracePt t="14590" x="2341563" y="2481263"/>
          <p14:tracePt t="14596" x="2300288" y="2552700"/>
          <p14:tracePt t="14604" x="2260600" y="2593975"/>
          <p14:tracePt t="14612" x="2228850" y="2624138"/>
          <p14:tracePt t="14618" x="2219325" y="2654300"/>
          <p14:tracePt t="14626" x="2198688" y="2693988"/>
          <p14:tracePt t="14634" x="2189163" y="2725738"/>
          <p14:tracePt t="14642" x="2189163" y="2755900"/>
          <p14:tracePt t="14654" x="2179638" y="2774950"/>
          <p14:tracePt t="14658" x="2168525" y="2806700"/>
          <p14:tracePt t="14666" x="2159000" y="2825750"/>
          <p14:tracePt t="14674" x="2159000" y="2846388"/>
          <p14:tracePt t="14682" x="2138363" y="2887663"/>
          <p14:tracePt t="14690" x="2128838" y="2917825"/>
          <p14:tracePt t="14696" x="2117725" y="2947988"/>
          <p14:tracePt t="14704" x="2108200" y="2968625"/>
          <p14:tracePt t="14712" x="2087563" y="2998788"/>
          <p14:tracePt t="14720" x="2087563" y="3038475"/>
          <p14:tracePt t="14728" x="2078038" y="3068638"/>
          <p14:tracePt t="14737" x="2066925" y="3100388"/>
          <p14:tracePt t="14744" x="2057400" y="3130550"/>
          <p14:tracePt t="14752" x="2047875" y="3160713"/>
          <p14:tracePt t="14760" x="2036763" y="3190875"/>
          <p14:tracePt t="14768" x="2027238" y="3221038"/>
          <p14:tracePt t="14776" x="2016125" y="3271838"/>
          <p14:tracePt t="14784" x="2006600" y="3322638"/>
          <p14:tracePt t="14791" x="2006600" y="3363913"/>
          <p14:tracePt t="14798" x="1997075" y="3413125"/>
          <p14:tracePt t="14807" x="1985963" y="3463925"/>
          <p14:tracePt t="14814" x="1985963" y="3525838"/>
          <p14:tracePt t="14823" x="1976438" y="3586163"/>
          <p14:tracePt t="14830" x="1966913" y="3636963"/>
          <p14:tracePt t="14839" x="1955800" y="3697288"/>
          <p14:tracePt t="14846" x="1946275" y="3738563"/>
          <p14:tracePt t="14854" x="1935163" y="3798888"/>
          <p14:tracePt t="14862" x="1925638" y="3838575"/>
          <p14:tracePt t="14870" x="1916113" y="3870325"/>
          <p14:tracePt t="14876" x="1905000" y="3900488"/>
          <p14:tracePt t="14884" x="1905000" y="3951288"/>
          <p14:tracePt t="14892" x="1895475" y="3981450"/>
          <p14:tracePt t="14900" x="1884363" y="4021138"/>
          <p14:tracePt t="14908" x="1874838" y="4062413"/>
          <p14:tracePt t="14916" x="1865313" y="4092575"/>
          <p14:tracePt t="14924" x="1865313" y="4122738"/>
          <p14:tracePt t="14932" x="1865313" y="4152900"/>
          <p14:tracePt t="14940" x="1854200" y="4194175"/>
          <p14:tracePt t="14948" x="1854200" y="4224338"/>
          <p14:tracePt t="14956" x="1854200" y="4254500"/>
          <p14:tracePt t="14962" x="1854200" y="4284663"/>
          <p14:tracePt t="14970" x="1854200" y="4305300"/>
          <p14:tracePt t="14978" x="1854200" y="4325938"/>
          <p14:tracePt t="14987" x="1844675" y="4335463"/>
          <p14:tracePt t="14994" x="1835150" y="4356100"/>
          <p14:tracePt t="15002" x="1835150" y="4365625"/>
          <p14:tracePt t="15010" x="1824038" y="4386263"/>
          <p14:tracePt t="15018" x="1814513" y="4406900"/>
          <p14:tracePt t="15026" x="1814513" y="4427538"/>
          <p14:tracePt t="15034" x="1803400" y="4446588"/>
          <p14:tracePt t="15042" x="1793875" y="4467225"/>
          <p14:tracePt t="15050" x="1784350" y="4487863"/>
          <p14:tracePt t="15056" x="1784350" y="4508500"/>
          <p14:tracePt t="15065" x="1784350" y="4518025"/>
          <p14:tracePt t="15073" x="1773238" y="4538663"/>
          <p14:tracePt t="15080" x="1773238" y="4548188"/>
          <p14:tracePt t="15088" x="1773238" y="4568825"/>
          <p14:tracePt t="15105" x="1773238" y="4578350"/>
          <p14:tracePt t="15112" x="1773238" y="4598988"/>
          <p14:tracePt t="15120" x="1763713" y="4619625"/>
          <p14:tracePt t="15128" x="1763713" y="4640263"/>
          <p14:tracePt t="15137" x="1763713" y="4659313"/>
          <p14:tracePt t="15142" x="1763713" y="4679950"/>
          <p14:tracePt t="15150" x="1763713" y="4700588"/>
          <p14:tracePt t="15158" x="1763713" y="4721225"/>
          <p14:tracePt t="15166" x="1763713" y="4751388"/>
          <p14:tracePt t="15174" x="1763713" y="4781550"/>
          <p14:tracePt t="15182" x="1763713" y="4811713"/>
          <p14:tracePt t="15191" x="1763713" y="4832350"/>
          <p14:tracePt t="15198" x="1763713" y="4852988"/>
          <p14:tracePt t="15207" x="1763713" y="4872038"/>
          <p14:tracePt t="15214" x="1763713" y="4892675"/>
          <p14:tracePt t="15223" x="1763713" y="4913313"/>
          <p14:tracePt t="15228" x="1763713" y="4922838"/>
          <p14:tracePt t="15237" x="1763713" y="4933950"/>
          <p14:tracePt t="15244" x="1763713" y="4943475"/>
          <p14:tracePt t="15252" x="1763713" y="4964113"/>
          <p14:tracePt t="15260" x="1763713" y="4973638"/>
          <p14:tracePt t="15268" x="1763713" y="4983163"/>
          <p14:tracePt t="15284" x="1763713" y="4994275"/>
          <p14:tracePt t="15292" x="1773238" y="4994275"/>
          <p14:tracePt t="15300" x="1773238" y="5003800"/>
          <p14:tracePt t="15308" x="1784350" y="5014913"/>
          <p14:tracePt t="15323" x="1784350" y="5024438"/>
          <p14:tracePt t="15330" x="1793875" y="5024438"/>
          <p14:tracePt t="15338" x="1793875" y="5033963"/>
          <p14:tracePt t="15354" x="1793875" y="5045075"/>
          <p14:tracePt t="15371" x="1803400" y="5045075"/>
          <p14:tracePt t="15378" x="1803400" y="5054600"/>
          <p14:tracePt t="15388" x="1803400" y="5065713"/>
          <p14:tracePt t="15400" x="1814513" y="5075238"/>
          <p14:tracePt t="15416" x="1814513" y="5084763"/>
          <p14:tracePt t="15425" x="1824038" y="5084763"/>
          <p14:tracePt t="15433" x="1824038" y="5095875"/>
          <p14:tracePt t="15441" x="1835150" y="5105400"/>
          <p14:tracePt t="15457" x="1835150" y="5114925"/>
          <p14:tracePt t="15464" x="1844675" y="5114925"/>
          <p14:tracePt t="15480" x="1844675" y="5126038"/>
          <p14:tracePt t="15919" x="1865313" y="5126038"/>
          <p14:tracePt t="15925" x="1895475" y="5126038"/>
          <p14:tracePt t="15933" x="1916113" y="5135563"/>
          <p14:tracePt t="15942" x="1935163" y="5135563"/>
          <p14:tracePt t="15949" x="1955800" y="5135563"/>
          <p14:tracePt t="15958" x="1976438" y="5135563"/>
          <p14:tracePt t="15965" x="1985963" y="5146675"/>
          <p14:tracePt t="15973" x="1997075" y="5146675"/>
          <p14:tracePt t="15980" x="2016125" y="5146675"/>
          <p14:tracePt t="15988" x="2027238" y="5146675"/>
          <p14:tracePt t="15996" x="2036763" y="5146675"/>
          <p14:tracePt t="16010" x="2047875" y="5146675"/>
          <p14:tracePt t="16018" x="2057400" y="5156200"/>
          <p14:tracePt t="16034" x="2066925" y="5156200"/>
          <p14:tracePt t="16042" x="2066925" y="5165725"/>
          <p14:tracePt t="16050" x="2078038" y="5165725"/>
          <p14:tracePt t="16066" x="2087563" y="5165725"/>
          <p14:tracePt t="16074" x="2097088" y="5176838"/>
          <p14:tracePt t="16082" x="2108200" y="5176838"/>
          <p14:tracePt t="16090" x="2128838" y="5176838"/>
          <p14:tracePt t="16098" x="2138363" y="5176838"/>
          <p14:tracePt t="16105" x="2159000" y="5176838"/>
          <p14:tracePt t="16112" x="2179638" y="5176838"/>
          <p14:tracePt t="16120" x="2189163" y="5176838"/>
          <p14:tracePt t="16137" x="2198688" y="5176838"/>
          <p14:tracePt t="16144" x="2209800" y="5176838"/>
          <p14:tracePt t="16169" x="2219325" y="5176838"/>
          <p14:tracePt t="16231" x="2228850" y="5176838"/>
          <p14:tracePt t="16239" x="2239963" y="5176838"/>
          <p14:tracePt t="16247" x="2249488" y="5176838"/>
          <p14:tracePt t="16256" x="2260600" y="5176838"/>
          <p14:tracePt t="16264" x="2279650" y="5176838"/>
          <p14:tracePt t="16273" x="2300288" y="5176838"/>
          <p14:tracePt t="16277" x="2320925" y="5165725"/>
          <p14:tracePt t="16286" x="2341563" y="5165725"/>
          <p14:tracePt t="16294" x="2351088" y="5156200"/>
          <p14:tracePt t="16303" x="2360613" y="5146675"/>
          <p14:tracePt t="16310" x="2371725" y="5146675"/>
          <p14:tracePt t="16317" x="2381250" y="5146675"/>
          <p14:tracePt t="16341" x="2381250" y="5135563"/>
          <p14:tracePt t="16395" x="2381250" y="5126038"/>
          <p14:tracePt t="16405" x="2392363" y="5126038"/>
          <p14:tracePt t="16411" x="2392363" y="5114925"/>
          <p14:tracePt t="16420" x="2401888" y="5114925"/>
          <p14:tracePt t="16428" x="2401888" y="5105400"/>
          <p14:tracePt t="16436" x="2411413" y="5105400"/>
          <p14:tracePt t="16449" x="2422525" y="5105400"/>
          <p14:tracePt t="18868" x="2422525" y="5095875"/>
          <p14:tracePt t="18875" x="2432050" y="5095875"/>
          <p14:tracePt t="18883" x="2432050" y="5084763"/>
          <p14:tracePt t="18891" x="2443163" y="5075238"/>
          <p14:tracePt t="18907" x="2452688" y="5065713"/>
          <p14:tracePt t="18914" x="2462213" y="5065713"/>
          <p14:tracePt t="18921" x="2462213" y="5054600"/>
          <p14:tracePt t="20369" x="2462213" y="5084763"/>
          <p14:tracePt t="20376" x="2443163" y="5105400"/>
          <p14:tracePt t="20384" x="2432050" y="5126038"/>
          <p14:tracePt t="20392" x="2422525" y="5156200"/>
          <p14:tracePt t="20400" x="2401888" y="5165725"/>
          <p14:tracePt t="20406" x="2401888" y="5186363"/>
          <p14:tracePt t="20414" x="2371725" y="5216525"/>
          <p14:tracePt t="20422" x="2351088" y="5237163"/>
          <p14:tracePt t="20430" x="2320925" y="5267325"/>
          <p14:tracePt t="20438" x="2300288" y="5297488"/>
          <p14:tracePt t="20446" x="2290763" y="5318125"/>
          <p14:tracePt t="20454" x="2260600" y="5338763"/>
          <p14:tracePt t="20462" x="2239963" y="5359400"/>
          <p14:tracePt t="20470" x="2228850" y="5389563"/>
          <p14:tracePt t="20478" x="2219325" y="5399088"/>
          <p14:tracePt t="20486" x="2198688" y="5419725"/>
          <p14:tracePt t="20500" x="2189163" y="5429250"/>
          <p14:tracePt t="20508" x="2189163" y="5440363"/>
          <p14:tracePt t="20516" x="2179638" y="5440363"/>
          <p14:tracePt t="20524" x="2168525" y="5459413"/>
          <p14:tracePt t="20532" x="2168525" y="5470525"/>
          <p14:tracePt t="20540" x="2159000" y="5480050"/>
          <p14:tracePt t="20548" x="2147888" y="5500688"/>
          <p14:tracePt t="20556" x="2147888" y="5510213"/>
          <p14:tracePt t="20564" x="2138363" y="5530850"/>
          <p14:tracePt t="20573" x="2128838" y="5551488"/>
          <p14:tracePt t="20580" x="2128838" y="5572125"/>
          <p14:tracePt t="20586" x="2128838" y="5591175"/>
          <p14:tracePt t="20594" x="2128838" y="5611813"/>
          <p14:tracePt t="20602" x="2117725" y="5632450"/>
          <p14:tracePt t="20610" x="2108200" y="5662613"/>
          <p14:tracePt t="20619" x="2097088" y="5683250"/>
          <p14:tracePt t="20626" x="2097088" y="5713413"/>
          <p14:tracePt t="20634" x="2087563" y="5743575"/>
          <p14:tracePt t="20642" x="2078038" y="5773738"/>
          <p14:tracePt t="20650" x="2066925" y="5794375"/>
          <p14:tracePt t="20669" x="2036763" y="5865813"/>
          <p14:tracePt t="20672" x="2027238" y="5895975"/>
          <p14:tracePt t="20680" x="2016125" y="5905500"/>
          <p14:tracePt t="20688" x="2006600" y="5926138"/>
          <p14:tracePt t="20696" x="2006600" y="5935663"/>
          <p14:tracePt t="20705" x="1997075" y="5946775"/>
          <p14:tracePt t="20712" x="1985963" y="5965825"/>
          <p14:tracePt t="20720" x="1985963" y="5976938"/>
          <p14:tracePt t="20728" x="1976438" y="5986463"/>
          <p14:tracePt t="20736" x="1966913" y="6007100"/>
          <p14:tracePt t="20744" x="1955800" y="6027738"/>
          <p14:tracePt t="20752" x="1955800" y="6048375"/>
          <p14:tracePt t="20758" x="1946275" y="6057900"/>
          <p14:tracePt t="20766" x="1935163" y="6078538"/>
          <p14:tracePt t="20782" x="1916113" y="6088063"/>
          <p14:tracePt t="20790" x="1916113" y="6097588"/>
          <p14:tracePt t="20798" x="1905000" y="6097588"/>
          <p14:tracePt t="20806" x="1905000" y="6108700"/>
          <p14:tracePt t="20814" x="1895475" y="6108700"/>
          <p14:tracePt t="20893" x="1895475" y="6129338"/>
          <p14:tracePt t="20909" x="1895475" y="6138863"/>
          <p14:tracePt t="20925" x="1895475" y="6148388"/>
          <p14:tracePt t="20971" x="1895475" y="6159500"/>
          <p14:tracePt t="21041" x="1916113" y="6159500"/>
          <p14:tracePt t="21049" x="1946275" y="6159500"/>
          <p14:tracePt t="21058" x="1976438" y="6169025"/>
          <p14:tracePt t="21064" x="2006600" y="6178550"/>
          <p14:tracePt t="21072" x="2036763" y="6178550"/>
          <p14:tracePt t="21080" x="2066925" y="6178550"/>
          <p14:tracePt t="21088" x="2097088" y="6189663"/>
          <p14:tracePt t="21096" x="2117725" y="6199188"/>
          <p14:tracePt t="21104" x="2138363" y="6199188"/>
          <p14:tracePt t="21110" x="2147888" y="6199188"/>
          <p14:tracePt t="21119" x="2168525" y="6199188"/>
          <p14:tracePt t="21126" x="2179638" y="6199188"/>
          <p14:tracePt t="21135" x="2189163" y="6199188"/>
          <p14:tracePt t="21150" x="2198688" y="6199188"/>
          <p14:tracePt t="21166" x="2209800" y="6199188"/>
          <p14:tracePt t="21182" x="2228850" y="6199188"/>
          <p14:tracePt t="21190" x="2249488" y="6199188"/>
          <p14:tracePt t="21196" x="2270125" y="6199188"/>
          <p14:tracePt t="21204" x="2290763" y="6199188"/>
          <p14:tracePt t="21212" x="2311400" y="6199188"/>
          <p14:tracePt t="21220" x="2330450" y="6199188"/>
          <p14:tracePt t="21228" x="2341563" y="6189663"/>
          <p14:tracePt t="21236" x="2351088" y="6189663"/>
          <p14:tracePt t="21244" x="2360613" y="6189663"/>
          <p14:tracePt t="21260" x="2371725" y="6178550"/>
          <p14:tracePt t="21276" x="2381250" y="6178550"/>
          <p14:tracePt t="21285" x="2392363" y="6178550"/>
          <p14:tracePt t="21298" x="2401888" y="6169025"/>
          <p14:tracePt t="21306" x="2422525" y="6159500"/>
          <p14:tracePt t="21314" x="2432050" y="6159500"/>
          <p14:tracePt t="21323" x="2452688" y="6148388"/>
          <p14:tracePt t="21330" x="2473325" y="6148388"/>
          <p14:tracePt t="21339" x="2503488" y="6138863"/>
          <p14:tracePt t="21346" x="2513013" y="6138863"/>
          <p14:tracePt t="21354" x="2524125" y="6138863"/>
          <p14:tracePt t="21362" x="2533650" y="6129338"/>
          <p14:tracePt t="21417" x="2543175" y="6129338"/>
          <p14:tracePt t="21433" x="2563813" y="6118225"/>
          <p14:tracePt t="21449" x="2574925" y="6108700"/>
          <p14:tracePt t="21458" x="2584450" y="6108700"/>
          <p14:tracePt t="21471" x="2593975" y="6108700"/>
          <p14:tracePt t="21495" x="2605088" y="6108700"/>
          <p14:tracePt t="21511" x="2614613" y="6097588"/>
          <p14:tracePt t="21521" x="2624138" y="6097588"/>
          <p14:tracePt t="21536" x="2635250" y="6097588"/>
          <p14:tracePt t="21556" x="2644775" y="6088063"/>
          <p14:tracePt t="21629" x="2644775" y="6078538"/>
          <p14:tracePt t="21637" x="2655888" y="6078538"/>
          <p14:tracePt t="21668" x="2665413" y="6078538"/>
          <p14:tracePt t="21691" x="2665413" y="6067425"/>
          <p14:tracePt t="22841" x="2674938" y="6048375"/>
          <p14:tracePt t="22857" x="2686050" y="6037263"/>
          <p14:tracePt t="22871" x="2686050" y="6027738"/>
          <p14:tracePt t="22878" x="2695575" y="6027738"/>
          <p14:tracePt t="22886" x="2706688" y="6016625"/>
          <p14:tracePt t="22902" x="2716213" y="6007100"/>
          <p14:tracePt t="22910" x="2716213" y="5997575"/>
          <p14:tracePt t="22918" x="2725738" y="5997575"/>
          <p14:tracePt t="24491" x="2736850" y="5997575"/>
          <p14:tracePt t="24499" x="2736850" y="6007100"/>
          <p14:tracePt t="24507" x="2746375" y="6016625"/>
          <p14:tracePt t="24515" x="2746375" y="6037263"/>
          <p14:tracePt t="24523" x="2746375" y="6057900"/>
          <p14:tracePt t="24530" x="2746375" y="6067425"/>
          <p14:tracePt t="24536" x="2755900" y="6078538"/>
          <p14:tracePt t="24544" x="2755900" y="6088063"/>
          <p14:tracePt t="24929" x="2746375" y="6088063"/>
          <p14:tracePt t="25015" x="2736850" y="6088063"/>
          <p14:tracePt t="25203" x="2725738" y="6088063"/>
          <p14:tracePt t="27683" x="2725738" y="6078538"/>
          <p14:tracePt t="27698" x="2725738" y="6067425"/>
          <p14:tracePt t="27712" x="2725738" y="6057900"/>
          <p14:tracePt t="27720" x="2725738" y="6048375"/>
          <p14:tracePt t="27736" x="2725738" y="6037263"/>
          <p14:tracePt t="27752" x="2725738" y="6027738"/>
          <p14:tracePt t="27768" x="2736850" y="6027738"/>
          <p14:tracePt t="27784" x="2736850" y="6016625"/>
          <p14:tracePt t="27798" x="2736850" y="6007100"/>
          <p14:tracePt t="27847" x="2736850" y="5997575"/>
          <p14:tracePt t="27893" x="2746375" y="5997575"/>
          <p14:tracePt t="28144" x="2755900" y="5997575"/>
          <p14:tracePt t="28150" x="2767013" y="5997575"/>
          <p14:tracePt t="28166" x="2776538" y="5986463"/>
          <p14:tracePt t="28174" x="2787650" y="5986463"/>
          <p14:tracePt t="28182" x="2797175" y="5976938"/>
          <p14:tracePt t="28190" x="2797175" y="5965825"/>
          <p14:tracePt t="28198" x="2806700" y="5965825"/>
          <p14:tracePt t="28214" x="2817813" y="5956300"/>
          <p14:tracePt t="28355" x="2817813" y="5946775"/>
          <p14:tracePt t="28433" x="2817813" y="5935663"/>
          <p14:tracePt t="28448" x="2806700" y="5935663"/>
          <p14:tracePt t="28496" x="2806700" y="5926138"/>
          <p14:tracePt t="28535" x="2797175" y="5926138"/>
          <p14:tracePt t="28581" x="2797175" y="5916613"/>
          <p14:tracePt t="28605" x="2806700" y="5916613"/>
          <p14:tracePt t="28621" x="2817813" y="5916613"/>
          <p14:tracePt t="28629" x="2817813" y="5926138"/>
          <p14:tracePt t="28645" x="2827338" y="5935663"/>
          <p14:tracePt t="28654" x="2838450" y="5935663"/>
          <p14:tracePt t="28668" x="2847975" y="5946775"/>
          <p14:tracePt t="28674" x="2857500" y="5946775"/>
          <p14:tracePt t="28682" x="2868613" y="5956300"/>
          <p14:tracePt t="28690" x="2887663" y="5965825"/>
          <p14:tracePt t="28698" x="2919413" y="5965825"/>
          <p14:tracePt t="28706" x="2938463" y="5976938"/>
          <p14:tracePt t="28714" x="2959100" y="5986463"/>
          <p14:tracePt t="28722" x="2979738" y="5986463"/>
          <p14:tracePt t="28730" x="3000375" y="5986463"/>
          <p14:tracePt t="28738" x="3019425" y="5986463"/>
          <p14:tracePt t="28746" x="3051175" y="5986463"/>
          <p14:tracePt t="28754" x="3070225" y="5986463"/>
          <p14:tracePt t="28762" x="3090863" y="5986463"/>
          <p14:tracePt t="28768" x="3111500" y="5986463"/>
          <p14:tracePt t="28776" x="3121025" y="5986463"/>
          <p14:tracePt t="28792" x="3132138" y="5986463"/>
          <p14:tracePt t="28808" x="3141663" y="5997575"/>
          <p14:tracePt t="28817" x="3162300" y="6007100"/>
          <p14:tracePt t="28824" x="3171825" y="6007100"/>
          <p14:tracePt t="28833" x="3201988" y="6016625"/>
          <p14:tracePt t="28840" x="3233738" y="6027738"/>
          <p14:tracePt t="28848" x="3282950" y="6037263"/>
          <p14:tracePt t="28854" x="3324225" y="6048375"/>
          <p14:tracePt t="28862" x="3384550" y="6057900"/>
          <p14:tracePt t="28870" x="3435350" y="6057900"/>
          <p14:tracePt t="28878" x="3486150" y="6057900"/>
          <p14:tracePt t="28887" x="3546475" y="6057900"/>
          <p14:tracePt t="28894" x="3587750" y="6057900"/>
          <p14:tracePt t="28903" x="3648075" y="6057900"/>
          <p14:tracePt t="28910" x="3678238" y="6048375"/>
          <p14:tracePt t="28918" x="3709988" y="6048375"/>
          <p14:tracePt t="28926" x="3729038" y="6048375"/>
          <p14:tracePt t="28940" x="3740150" y="6048375"/>
          <p14:tracePt t="28997" x="3740150" y="6037263"/>
          <p14:tracePt t="29005" x="3719513" y="6037263"/>
          <p14:tracePt t="29013" x="3698875" y="6037263"/>
          <p14:tracePt t="29021" x="3668713" y="6037263"/>
          <p14:tracePt t="29027" x="3648075" y="6037263"/>
          <p14:tracePt t="29035" x="3617913" y="6037263"/>
          <p14:tracePt t="29043" x="3578225" y="6037263"/>
          <p14:tracePt t="29052" x="3546475" y="6037263"/>
          <p14:tracePt t="29058" x="3486150" y="6037263"/>
          <p14:tracePt t="29069" x="3425825" y="6037263"/>
          <p14:tracePt t="29075" x="3365500" y="6048375"/>
          <p14:tracePt t="29085" x="3294063" y="6048375"/>
          <p14:tracePt t="29090" x="3243263" y="6057900"/>
          <p14:tracePt t="29099" x="3182938" y="6067425"/>
          <p14:tracePt t="29107" x="3121025" y="6078538"/>
          <p14:tracePt t="29113" x="3070225" y="6088063"/>
          <p14:tracePt t="29122" x="3019425" y="6097588"/>
          <p14:tracePt t="29129" x="2989263" y="6108700"/>
          <p14:tracePt t="29138" x="2970213" y="6118225"/>
          <p14:tracePt t="29145" x="2949575" y="6118225"/>
          <p14:tracePt t="29154" x="2928938" y="6129338"/>
          <p14:tracePt t="29161" x="2908300" y="6138863"/>
          <p14:tracePt t="29168" x="2878138" y="6148388"/>
          <p14:tracePt t="29176" x="2838450" y="6148388"/>
          <p14:tracePt t="29184" x="2797175" y="6159500"/>
          <p14:tracePt t="29192" x="2755900" y="6169025"/>
          <p14:tracePt t="29200" x="2706688" y="6178550"/>
          <p14:tracePt t="29206" x="2655888" y="6189663"/>
          <p14:tracePt t="29214" x="2593975" y="6199188"/>
          <p14:tracePt t="29222" x="2543175" y="6199188"/>
          <p14:tracePt t="29230" x="2482850" y="6210300"/>
          <p14:tracePt t="29238" x="2432050" y="6219825"/>
          <p14:tracePt t="29246" x="2360613" y="6229350"/>
          <p14:tracePt t="29254" x="2290763" y="6240463"/>
          <p14:tracePt t="29262" x="2239963" y="6240463"/>
          <p14:tracePt t="29270" x="2189163" y="6249988"/>
          <p14:tracePt t="29278" x="2159000" y="6261100"/>
          <p14:tracePt t="29287" x="2138363" y="6270625"/>
          <p14:tracePt t="29292" x="2117725" y="6280150"/>
          <p14:tracePt t="29300" x="2108200" y="6280150"/>
          <p14:tracePt t="29308" x="2097088" y="6280150"/>
          <p14:tracePt t="29317" x="2087563" y="6291263"/>
          <p14:tracePt t="29324" x="2078038" y="6291263"/>
          <p14:tracePt t="29333" x="2057400" y="6300788"/>
          <p14:tracePt t="29340" x="2027238" y="6300788"/>
          <p14:tracePt t="29348" x="2006600" y="6300788"/>
          <p14:tracePt t="29356" x="1976438" y="6300788"/>
          <p14:tracePt t="29364" x="1946275" y="6300788"/>
          <p14:tracePt t="29372" x="1916113" y="6300788"/>
          <p14:tracePt t="29378" x="1874838" y="6300788"/>
          <p14:tracePt t="29386" x="1824038" y="6300788"/>
          <p14:tracePt t="29394" x="1763713" y="6291263"/>
          <p14:tracePt t="29402" x="1703388" y="6280150"/>
          <p14:tracePt t="29410" x="1662113" y="6280150"/>
          <p14:tracePt t="29418" x="1631950" y="6280150"/>
          <p14:tracePt t="29426" x="1611313" y="6280150"/>
          <p14:tracePt t="29434" x="1601788" y="6280150"/>
          <p14:tracePt t="29442" x="1590675" y="6280150"/>
          <p14:tracePt t="29458" x="1581150" y="6280150"/>
          <p14:tracePt t="29559" x="1601788" y="6280150"/>
          <p14:tracePt t="29569" x="1631950" y="6280150"/>
          <p14:tracePt t="29577" x="1671638" y="6291263"/>
          <p14:tracePt t="29586" x="1722438" y="6300788"/>
          <p14:tracePt t="29593" x="1784350" y="6310313"/>
          <p14:tracePt t="29600" x="1844675" y="6321425"/>
          <p14:tracePt t="29609" x="1895475" y="6330950"/>
          <p14:tracePt t="29616" x="1955800" y="6342063"/>
          <p14:tracePt t="29626" x="2016125" y="6342063"/>
          <p14:tracePt t="29632" x="2066925" y="6351588"/>
          <p14:tracePt t="29637" x="2108200" y="6361113"/>
          <p14:tracePt t="29645" x="2168525" y="6372225"/>
          <p14:tracePt t="29667" x="2320925" y="6381750"/>
          <p14:tracePt t="29672" x="2411413" y="6381750"/>
          <p14:tracePt t="29677" x="2533650" y="6381750"/>
          <p14:tracePt t="29685" x="2655888" y="6381750"/>
          <p14:tracePt t="29693" x="2776538" y="6381750"/>
          <p14:tracePt t="29702" x="2887663" y="6381750"/>
          <p14:tracePt t="29709" x="2970213" y="6381750"/>
          <p14:tracePt t="29718" x="3051175" y="6381750"/>
          <p14:tracePt t="29723" x="3101975" y="6391275"/>
          <p14:tracePt t="29731" x="3162300" y="6402388"/>
          <p14:tracePt t="29739" x="3201988" y="6411913"/>
          <p14:tracePt t="29747" x="3233738" y="6423025"/>
          <p14:tracePt t="29755" x="3263900" y="6423025"/>
          <p14:tracePt t="29763" x="3314700" y="6432550"/>
          <p14:tracePt t="29771" x="3354388" y="6432550"/>
          <p14:tracePt t="29779" x="3425825" y="6442075"/>
          <p14:tracePt t="29787" x="3506788" y="6453188"/>
          <p14:tracePt t="29795" x="3617913" y="6462713"/>
          <p14:tracePt t="29803" x="3740150" y="6462713"/>
          <p14:tracePt t="29811" x="3851275" y="6462713"/>
          <p14:tracePt t="29818" x="3983038" y="6483350"/>
          <p14:tracePt t="29825" x="4084638" y="6492875"/>
          <p14:tracePt t="29834" x="4165600" y="6492875"/>
          <p14:tracePt t="29841" x="4225925" y="6503988"/>
          <p14:tracePt t="29849" x="4276725" y="6503988"/>
          <p14:tracePt t="29856" x="4306888" y="6503988"/>
          <p14:tracePt t="29865" x="4327525" y="6503988"/>
          <p14:tracePt t="29873" x="4348163" y="6503988"/>
          <p14:tracePt t="29889" x="4357688" y="6503988"/>
          <p14:tracePt t="29897" x="4357688" y="6492875"/>
          <p14:tracePt t="29928" x="4368800" y="6492875"/>
          <p14:tracePt t="30006" x="4337050" y="6492875"/>
          <p14:tracePt t="30014" x="4297363" y="6483350"/>
          <p14:tracePt t="30022" x="4256088" y="6483350"/>
          <p14:tracePt t="30031" x="4216400" y="6473825"/>
          <p14:tracePt t="30038" x="4186238" y="6462713"/>
          <p14:tracePt t="30047" x="4154488" y="6462713"/>
          <p14:tracePt t="30061" x="4105275" y="6462713"/>
          <p14:tracePt t="30071" x="4084638" y="6462713"/>
          <p14:tracePt t="30077" x="4054475" y="6462713"/>
          <p14:tracePt t="30086" x="4022725" y="6462713"/>
          <p14:tracePt t="30091" x="3992563" y="6462713"/>
          <p14:tracePt t="30098" x="3952875" y="6462713"/>
          <p14:tracePt t="30106" x="3922713" y="6462713"/>
          <p14:tracePt t="30114" x="3881438" y="6462713"/>
          <p14:tracePt t="30122" x="3830638" y="6473825"/>
          <p14:tracePt t="30130" x="3779838" y="6473825"/>
          <p14:tracePt t="30138" x="3719513" y="6473825"/>
          <p14:tracePt t="30146" x="3668713" y="6462713"/>
          <p14:tracePt t="30154" x="3608388" y="6453188"/>
          <p14:tracePt t="30160" x="3567113" y="6442075"/>
          <p14:tracePt t="30168" x="3506788" y="6432550"/>
          <p14:tracePt t="30176" x="3476625" y="6432550"/>
          <p14:tracePt t="30184" x="3435350" y="6423025"/>
          <p14:tracePt t="30192" x="3395663" y="6411913"/>
          <p14:tracePt t="30200" x="3354388" y="6402388"/>
          <p14:tracePt t="30208" x="3324225" y="6391275"/>
          <p14:tracePt t="30216" x="3294063" y="6391275"/>
          <p14:tracePt t="30224" x="3252788" y="6391275"/>
          <p14:tracePt t="30234" x="3201988" y="6391275"/>
          <p14:tracePt t="30241" x="3151188" y="6391275"/>
          <p14:tracePt t="30247" x="3101975" y="6391275"/>
          <p14:tracePt t="30256" x="3051175" y="6391275"/>
          <p14:tracePt t="30263" x="3009900" y="6391275"/>
          <p14:tracePt t="30271" x="2979738" y="6391275"/>
          <p14:tracePt t="30279" x="2949575" y="6391275"/>
          <p14:tracePt t="30287" x="2928938" y="6391275"/>
          <p14:tracePt t="30295" x="2898775" y="6402388"/>
          <p14:tracePt t="30303" x="2878138" y="6411913"/>
          <p14:tracePt t="30311" x="2857500" y="6411913"/>
          <p14:tracePt t="30318" x="2827338" y="6411913"/>
          <p14:tracePt t="30327" x="2797175" y="6411913"/>
          <p14:tracePt t="30335" x="2767013" y="6411913"/>
          <p14:tracePt t="30341" x="2716213" y="6423025"/>
          <p14:tracePt t="30349" x="2644775" y="6423025"/>
          <p14:tracePt t="30357" x="2593975" y="6423025"/>
          <p14:tracePt t="30365" x="2524125" y="6411913"/>
          <p14:tracePt t="30373" x="2443163" y="6402388"/>
          <p14:tracePt t="30381" x="2341563" y="6402388"/>
          <p14:tracePt t="30390" x="2270125" y="6402388"/>
          <p14:tracePt t="30397" x="2189163" y="6402388"/>
          <p14:tracePt t="30405" x="2138363" y="6402388"/>
          <p14:tracePt t="30413" x="2108200" y="6402388"/>
          <p14:tracePt t="30421" x="2078038" y="6402388"/>
          <p14:tracePt t="30427" x="2057400" y="6411913"/>
          <p14:tracePt t="30435" x="2036763" y="6411913"/>
          <p14:tracePt t="30443" x="2027238" y="6411913"/>
          <p14:tracePt t="30459" x="2016125" y="6411913"/>
          <p14:tracePt t="30468" x="2006600" y="6411913"/>
          <p14:tracePt t="30475" x="1997075" y="6411913"/>
          <p14:tracePt t="30485" x="1985963" y="6411913"/>
          <p14:tracePt t="30491" x="1966913" y="6411913"/>
          <p14:tracePt t="30499" x="1935163" y="6411913"/>
          <p14:tracePt t="30507" x="1905000" y="6411913"/>
          <p14:tracePt t="30513" x="1874838" y="6411913"/>
          <p14:tracePt t="30522" x="1835150" y="6411913"/>
          <p14:tracePt t="30529" x="1803400" y="6423025"/>
          <p14:tracePt t="30537" x="1784350" y="6423025"/>
          <p14:tracePt t="30545" x="1752600" y="6432550"/>
          <p14:tracePt t="30554" x="1733550" y="6432550"/>
          <p14:tracePt t="30742" x="1743075" y="6423025"/>
          <p14:tracePt t="30757" x="1752600" y="6423025"/>
          <p14:tracePt t="30780" x="1763713" y="6423025"/>
          <p14:tracePt t="30796" x="1784350" y="6423025"/>
          <p14:tracePt t="30803" x="1793875" y="6411913"/>
          <p14:tracePt t="30812" x="1814513" y="6411913"/>
          <p14:tracePt t="30820" x="1835150" y="6402388"/>
          <p14:tracePt t="30827" x="1854200" y="6391275"/>
          <p14:tracePt t="30835" x="1905000" y="6391275"/>
          <p14:tracePt t="30843" x="1946275" y="6391275"/>
          <p14:tracePt t="30851" x="1997075" y="6381750"/>
          <p14:tracePt t="30859" x="2057400" y="6372225"/>
          <p14:tracePt t="30865" x="2108200" y="6372225"/>
          <p14:tracePt t="30873" x="2168525" y="6372225"/>
          <p14:tracePt t="30881" x="2219325" y="6372225"/>
          <p14:tracePt t="30889" x="2279650" y="6372225"/>
          <p14:tracePt t="30897" x="2320925" y="6372225"/>
          <p14:tracePt t="30905" x="2351088" y="6372225"/>
          <p14:tracePt t="30913" x="2371725" y="6381750"/>
          <p14:tracePt t="30921" x="2401888" y="6391275"/>
          <p14:tracePt t="30929" x="2432050" y="6402388"/>
          <p14:tracePt t="30937" x="2462213" y="6402388"/>
          <p14:tracePt t="30943" x="2503488" y="6411913"/>
          <p14:tracePt t="30952" x="2524125" y="6423025"/>
          <p14:tracePt t="30959" x="2554288" y="6432550"/>
          <p14:tracePt t="30968" x="2584450" y="6432550"/>
          <p14:tracePt t="30975" x="2624138" y="6442075"/>
          <p14:tracePt t="30985" x="2674938" y="6453188"/>
          <p14:tracePt t="30991" x="2725738" y="6453188"/>
          <p14:tracePt t="30999" x="2776538" y="6453188"/>
          <p14:tracePt t="31007" x="2847975" y="6453188"/>
          <p14:tracePt t="31015" x="2919413" y="6442075"/>
          <p14:tracePt t="31023" x="2979738" y="6442075"/>
          <p14:tracePt t="31029" x="3019425" y="6442075"/>
          <p14:tracePt t="31037" x="3051175" y="6442075"/>
          <p14:tracePt t="31045" x="3081338" y="6442075"/>
          <p14:tracePt t="31053" x="3111500" y="6442075"/>
          <p14:tracePt t="31061" x="3132138" y="6442075"/>
          <p14:tracePt t="31068" x="3151188" y="6442075"/>
          <p14:tracePt t="31077" x="3171825" y="6442075"/>
          <p14:tracePt t="31084" x="3182938" y="6442075"/>
          <p14:tracePt t="31093" x="3213100" y="6442075"/>
          <p14:tracePt t="31102" x="3233738" y="6442075"/>
          <p14:tracePt t="31109" x="3252788" y="6442075"/>
          <p14:tracePt t="31115" x="3282950" y="6442075"/>
          <p14:tracePt t="31122" x="3314700" y="6442075"/>
          <p14:tracePt t="31131" x="3354388" y="6442075"/>
          <p14:tracePt t="31139" x="3405188" y="6442075"/>
          <p14:tracePt t="31147" x="3465513" y="6442075"/>
          <p14:tracePt t="31155" x="3536950" y="6442075"/>
          <p14:tracePt t="31163" x="3597275" y="6442075"/>
          <p14:tracePt t="31171" x="3659188" y="6453188"/>
          <p14:tracePt t="31179" x="3709988" y="6453188"/>
          <p14:tracePt t="31187" x="3759200" y="6453188"/>
          <p14:tracePt t="31195" x="3790950" y="6453188"/>
          <p14:tracePt t="31203" x="3810000" y="6453188"/>
          <p14:tracePt t="31209" x="3821113" y="6453188"/>
          <p14:tracePt t="31218" x="3830638" y="6453188"/>
          <p14:tracePt t="31595" x="3841750" y="6453188"/>
          <p14:tracePt t="31610" x="3860800" y="6453188"/>
          <p14:tracePt t="31620" x="3871913" y="6453188"/>
          <p14:tracePt t="31626" x="3881438" y="6453188"/>
          <p14:tracePt t="31637" x="3890963" y="6442075"/>
          <p14:tracePt t="32322" x="3902075" y="6442075"/>
          <p14:tracePt t="32329" x="3911600" y="6432550"/>
          <p14:tracePt t="32338" x="3932238" y="6423025"/>
          <p14:tracePt t="32345" x="3952875" y="6423025"/>
          <p14:tracePt t="32353" x="3952875" y="6411913"/>
          <p14:tracePt t="32358" x="3962400" y="6411913"/>
          <p14:tracePt t="32932" x="3973513" y="6411913"/>
          <p14:tracePt t="32939" x="3983038" y="6411913"/>
          <p14:tracePt t="32948" x="3983038" y="6402388"/>
          <p14:tracePt t="32956" x="3992563" y="6402388"/>
          <p14:tracePt t="32970" x="4003675" y="6402388"/>
          <p14:tracePt t="32984" x="4013200" y="6402388"/>
          <p14:tracePt t="32992" x="4022725" y="6402388"/>
          <p14:tracePt t="33008" x="4033838" y="6402388"/>
          <p14:tracePt t="33182" x="4043363" y="6402388"/>
          <p14:tracePt t="33205" x="4054475" y="6402388"/>
          <p14:tracePt t="33213" x="4064000" y="6402388"/>
          <p14:tracePt t="33229" x="4073525" y="6402388"/>
          <p14:tracePt t="33237" x="4073525" y="6391275"/>
          <p14:tracePt t="33243" x="4084638" y="6391275"/>
          <p14:tracePt t="33251" x="4105275" y="6391275"/>
          <p14:tracePt t="33258" x="4114800" y="6391275"/>
          <p14:tracePt t="33266" x="4135438" y="6391275"/>
          <p14:tracePt t="33274" x="4154488" y="6391275"/>
          <p14:tracePt t="33283" x="4175125" y="6391275"/>
          <p14:tracePt t="33290" x="4186238" y="6391275"/>
          <p14:tracePt t="33300" x="4195763" y="6391275"/>
          <p14:tracePt t="33306" x="4205288" y="6391275"/>
          <p14:tracePt t="33322" x="4216400" y="6391275"/>
          <p14:tracePt t="33337" x="4225925" y="6391275"/>
          <p14:tracePt t="33344" x="4237038" y="6391275"/>
          <p14:tracePt t="33360" x="4256088" y="6391275"/>
          <p14:tracePt t="33369" x="4267200" y="6391275"/>
          <p14:tracePt t="33376" x="4286250" y="6391275"/>
          <p14:tracePt t="33384" x="4327525" y="6391275"/>
          <p14:tracePt t="33392" x="4368800" y="6391275"/>
          <p14:tracePt t="33400" x="4408488" y="6411913"/>
          <p14:tracePt t="33408" x="4468813" y="6423025"/>
          <p14:tracePt t="33414" x="4530725" y="6432550"/>
          <p14:tracePt t="33422" x="4600575" y="6442075"/>
          <p14:tracePt t="33430" x="4651375" y="6453188"/>
          <p14:tracePt t="33438" x="4713288" y="6453188"/>
          <p14:tracePt t="33446" x="4752975" y="6462713"/>
          <p14:tracePt t="33454" x="4783138" y="6462713"/>
          <p14:tracePt t="33462" x="4803775" y="6462713"/>
          <p14:tracePt t="33470" x="4824413" y="6462713"/>
          <p14:tracePt t="33478" x="4833938" y="6462713"/>
          <p14:tracePt t="33487" x="4845050" y="6462713"/>
          <p14:tracePt t="33500" x="4854575" y="6462713"/>
          <p14:tracePt t="33508" x="4864100" y="6462713"/>
          <p14:tracePt t="33516" x="4884738" y="6462713"/>
          <p14:tracePt t="33524" x="4914900" y="6462713"/>
          <p14:tracePt t="33533" x="4935538" y="6473825"/>
          <p14:tracePt t="33540" x="4965700" y="6473825"/>
          <p14:tracePt t="33550" x="4995863" y="6473825"/>
          <p14:tracePt t="33556" x="5026025" y="6483350"/>
          <p14:tracePt t="33564" x="5067300" y="6492875"/>
          <p14:tracePt t="33572" x="5108575" y="6492875"/>
          <p14:tracePt t="33581" x="5138738" y="6503988"/>
          <p14:tracePt t="33586" x="5178425" y="6513513"/>
          <p14:tracePt t="33594" x="5208588" y="6513513"/>
          <p14:tracePt t="33603" x="5240338" y="6513513"/>
          <p14:tracePt t="33610" x="5259388" y="6513513"/>
          <p14:tracePt t="33619" x="5280025" y="6513513"/>
          <p14:tracePt t="33626" x="5300663" y="6513513"/>
          <p14:tracePt t="33634" x="5321300" y="6513513"/>
          <p14:tracePt t="33642" x="5340350" y="6513513"/>
          <p14:tracePt t="33650" x="5360988" y="6513513"/>
          <p14:tracePt t="33658" x="5391150" y="6523038"/>
          <p14:tracePt t="33666" x="5411788" y="6523038"/>
          <p14:tracePt t="33672" x="5432425" y="6534150"/>
          <p14:tracePt t="33680" x="5453063" y="6534150"/>
          <p14:tracePt t="33688" x="5472113" y="6543675"/>
          <p14:tracePt t="33696" x="5503863" y="6543675"/>
          <p14:tracePt t="33704" x="5534025" y="6554788"/>
          <p14:tracePt t="33712" x="5584825" y="6564313"/>
          <p14:tracePt t="33720" x="5624513" y="6573838"/>
          <p14:tracePt t="33728" x="5665788" y="6573838"/>
          <p14:tracePt t="33736" x="5705475" y="6573838"/>
          <p14:tracePt t="33744" x="5735638" y="6573838"/>
          <p14:tracePt t="33753" x="5767388" y="6573838"/>
          <p14:tracePt t="33758" x="5786438" y="6573838"/>
          <p14:tracePt t="33766" x="5816600" y="6573838"/>
          <p14:tracePt t="33774" x="5848350" y="6573838"/>
          <p14:tracePt t="33782" x="5878513" y="6573838"/>
          <p14:tracePt t="33790" x="5908675" y="6573838"/>
          <p14:tracePt t="33800" x="5948363" y="6573838"/>
          <p14:tracePt t="33807" x="5989638" y="6573838"/>
          <p14:tracePt t="33816" x="6040438" y="6564313"/>
          <p14:tracePt t="33822" x="6100763" y="6564313"/>
          <p14:tracePt t="33830" x="6151563" y="6554788"/>
          <p14:tracePt t="33838" x="6211888" y="6554788"/>
          <p14:tracePt t="33846" x="6262688" y="6554788"/>
          <p14:tracePt t="33853" x="6292850" y="6554788"/>
          <p14:tracePt t="33860" x="6324600" y="6554788"/>
          <p14:tracePt t="33869" x="6343650" y="6554788"/>
          <p14:tracePt t="33876" x="6364288" y="6554788"/>
          <p14:tracePt t="33884" x="6375400" y="6554788"/>
          <p14:tracePt t="33892" x="6384925" y="6554788"/>
          <p14:tracePt t="34058" x="6384925" y="6543675"/>
          <p14:tracePt t="34068" x="6384925" y="6534150"/>
          <p14:tracePt t="34090" x="6384925" y="6523038"/>
          <p14:tracePt t="34111" x="6384925" y="6513513"/>
          <p14:tracePt t="34127" x="6384925" y="6503988"/>
          <p14:tracePt t="34135" x="6375400" y="6503988"/>
          <p14:tracePt t="34143" x="6375400" y="6492875"/>
          <p14:tracePt t="34159" x="6375400" y="6483350"/>
          <p14:tracePt t="34183" x="6375400" y="6473825"/>
          <p14:tracePt t="34197" x="6375400" y="6462713"/>
          <p14:tracePt t="34204" x="6364288" y="6453188"/>
          <p14:tracePt t="34229" x="6364288" y="6442075"/>
          <p14:tracePt t="34237" x="6354763" y="6442075"/>
          <p14:tracePt t="34253" x="6354763" y="6432550"/>
          <p14:tracePt t="34261" x="6343650" y="6432550"/>
          <p14:tracePt t="34291" x="6343650" y="6423025"/>
          <p14:tracePt t="34315" x="6343650" y="6411913"/>
          <p14:tracePt t="34348" x="6343650" y="6402388"/>
          <p14:tracePt t="34365" x="6334125" y="6402388"/>
          <p14:tracePt t="36287" x="6334125" y="6391275"/>
          <p14:tracePt t="36295" x="6364288" y="6361113"/>
          <p14:tracePt t="36304" x="6405563" y="6310313"/>
          <p14:tracePt t="36311" x="6445250" y="6261100"/>
          <p14:tracePt t="36316" x="6475413" y="6199188"/>
          <p14:tracePt t="36324" x="6507163" y="6129338"/>
          <p14:tracePt t="36332" x="6537325" y="6027738"/>
          <p14:tracePt t="36340" x="6567488" y="5935663"/>
          <p14:tracePt t="36349" x="6597650" y="5835650"/>
          <p14:tracePt t="36356" x="6618288" y="5753100"/>
          <p14:tracePt t="36365" x="6618288" y="5672138"/>
          <p14:tracePt t="36372" x="6627813" y="5602288"/>
          <p14:tracePt t="36382" x="6627813" y="5540375"/>
          <p14:tracePt t="36388" x="6627813" y="5491163"/>
          <p14:tracePt t="36396" x="6627813" y="5410200"/>
          <p14:tracePt t="36402" x="6638925" y="5327650"/>
          <p14:tracePt t="36410" x="6648450" y="5246688"/>
          <p14:tracePt t="36419" x="6669088" y="5156200"/>
          <p14:tracePt t="36426" x="6699250" y="5075238"/>
          <p14:tracePt t="36435" x="6729413" y="4973638"/>
          <p14:tracePt t="36442" x="6750050" y="4883150"/>
          <p14:tracePt t="36452" x="6780213" y="4770438"/>
          <p14:tracePt t="36458" x="6810375" y="4670425"/>
          <p14:tracePt t="36466" x="6851650" y="4589463"/>
          <p14:tracePt t="36474" x="6870700" y="4508500"/>
          <p14:tracePt t="36482" x="6891338" y="4416425"/>
          <p14:tracePt t="36488" x="6911975" y="4365625"/>
          <p14:tracePt t="36496" x="6921500" y="4295775"/>
          <p14:tracePt t="36504" x="6932613" y="4224338"/>
          <p14:tracePt t="36512" x="6942138" y="4164013"/>
          <p14:tracePt t="36520" x="6942138" y="4113213"/>
          <p14:tracePt t="36528" x="6942138" y="4071938"/>
          <p14:tracePt t="36536" x="6942138" y="4011613"/>
          <p14:tracePt t="36544" x="6942138" y="3960813"/>
          <p14:tracePt t="36552" x="6942138" y="3900488"/>
          <p14:tracePt t="36560" x="6951663" y="3849688"/>
          <p14:tracePt t="36566" x="6972300" y="3757613"/>
          <p14:tracePt t="36574" x="7013575" y="3676650"/>
          <p14:tracePt t="36583" x="7043738" y="3576638"/>
          <p14:tracePt t="36590" x="7073900" y="3494088"/>
          <p14:tracePt t="36598" x="7104063" y="3403600"/>
          <p14:tracePt t="36606" x="7145338" y="3332163"/>
          <p14:tracePt t="36615" x="7175500" y="3232150"/>
          <p14:tracePt t="36622" x="7205663" y="3181350"/>
          <p14:tracePt t="36631" x="7256463" y="3100388"/>
          <p14:tracePt t="36638" x="7297738" y="3019425"/>
          <p14:tracePt t="36646" x="7337425" y="2947988"/>
          <p14:tracePt t="36666" x="7418388" y="2806700"/>
          <p14:tracePt t="36668" x="7459663" y="2725738"/>
          <p14:tracePt t="36676" x="7510463" y="2654300"/>
          <p14:tracePt t="36684" x="7540625" y="2562225"/>
          <p14:tracePt t="36692" x="7570788" y="2462213"/>
          <p14:tracePt t="36700" x="7600950" y="2381250"/>
          <p14:tracePt t="36708" x="7621588" y="2300288"/>
          <p14:tracePt t="36716" x="7642225" y="2217738"/>
          <p14:tracePt t="36724" x="7661275" y="2127250"/>
          <p14:tracePt t="36732" x="7691438" y="2066925"/>
          <p14:tracePt t="36740" x="7702550" y="2016125"/>
          <p14:tracePt t="36746" x="7712075" y="1955800"/>
          <p14:tracePt t="36754" x="7723188" y="1893888"/>
          <p14:tracePt t="36762" x="7742238" y="1843088"/>
          <p14:tracePt t="36770" x="7753350" y="1782763"/>
          <p14:tracePt t="36778" x="7773988" y="1722438"/>
          <p14:tracePt t="36786" x="7783513" y="1671638"/>
          <p14:tracePt t="36794" x="7793038" y="1611313"/>
          <p14:tracePt t="36802" x="7804150" y="1530350"/>
          <p14:tracePt t="36810" x="7813675" y="1468438"/>
          <p14:tracePt t="36818" x="7813675" y="1417638"/>
          <p14:tracePt t="36826" x="7813675" y="1366838"/>
          <p14:tracePt t="36832" x="7813675" y="1317625"/>
          <p14:tracePt t="36840" x="7813675" y="1285875"/>
          <p14:tracePt t="36848" x="7823200" y="1235075"/>
          <p14:tracePt t="36856" x="7834313" y="1195388"/>
          <p14:tracePt t="36865" x="7843838" y="1135063"/>
          <p14:tracePt t="36872" x="7843838" y="1093788"/>
          <p14:tracePt t="36882" x="7854950" y="1033463"/>
          <p14:tracePt t="36888" x="7854950" y="982663"/>
          <p14:tracePt t="36896" x="7864475" y="922338"/>
          <p14:tracePt t="36904" x="7874000" y="871538"/>
          <p14:tracePt t="36912" x="7885113" y="820738"/>
          <p14:tracePt t="36919" x="7894638" y="790575"/>
          <p14:tracePt t="36926" x="7905750" y="739775"/>
          <p14:tracePt t="36935" x="7915275" y="679450"/>
          <p14:tracePt t="36942" x="7935913" y="647700"/>
          <p14:tracePt t="36951" x="7945438" y="596900"/>
          <p14:tracePt t="36958" x="7954963" y="566738"/>
          <p14:tracePt t="36967" x="7975600" y="506413"/>
          <p14:tracePt t="36974" x="7986713" y="466725"/>
          <p14:tracePt t="36982" x="8005763" y="415925"/>
          <p14:tracePt t="36990" x="8026400" y="365125"/>
          <p14:tracePt t="36999" x="8056563" y="303213"/>
          <p14:tracePt t="37006" x="8086725" y="242888"/>
          <p14:tracePt t="37013" x="8097838" y="182563"/>
          <p14:tracePt t="37020" x="8107363" y="141288"/>
          <p14:tracePt t="37028" x="8118475" y="101600"/>
          <p14:tracePt t="37036" x="8128000" y="60325"/>
          <p14:tracePt t="37044" x="8128000" y="206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6E2E-DA78-E71D-216E-EC1560FB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1952"/>
            <a:ext cx="10668000" cy="1524000"/>
          </a:xfrm>
        </p:spPr>
        <p:txBody>
          <a:bodyPr/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Subheading"/>
                <a:ea typeface="+mj-ea"/>
                <a:cs typeface="+mj-cs"/>
              </a:rPr>
              <a:t>Comparing Big HOSA with Texas HOSA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F91B1-E26C-D861-A80A-DEE0A7039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17783"/>
            <a:ext cx="5151119" cy="1230215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10000" dirty="0">
                <a:hlinkClick r:id="rId5"/>
              </a:rPr>
              <a:t>www.hosa.org</a:t>
            </a:r>
            <a:endParaRPr lang="en-US" sz="10000" dirty="0"/>
          </a:p>
          <a:p>
            <a:pPr algn="ctr"/>
            <a:r>
              <a:rPr lang="en-US" sz="5000" dirty="0"/>
              <a:t>All things about BIG HOSA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7477B1-E6D8-9896-382B-FD194F4CA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63121" y="3438045"/>
            <a:ext cx="4935398" cy="235682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6EC9A-B2D9-CFB0-FC12-39742CBC8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1895952"/>
            <a:ext cx="5151122" cy="1152047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hlinkClick r:id="rId7"/>
              </a:rPr>
              <a:t>www.texashosa.org</a:t>
            </a:r>
            <a:endParaRPr lang="en-US" sz="4000" dirty="0"/>
          </a:p>
          <a:p>
            <a:pPr algn="ctr"/>
            <a:r>
              <a:rPr lang="en-US" sz="2000" dirty="0"/>
              <a:t>All things about Texas HOSA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08B36-7E17-E352-D6A8-A2B30A9DBA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6491877" y="3438045"/>
            <a:ext cx="4724809" cy="23568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52AB53-27FB-E31A-A939-0B4DD74FB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51"/>
    </mc:Choice>
    <mc:Fallback>
      <p:transition spd="slow" advTm="117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B341C-09A2-7BB6-C003-1F8DBCA71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" y="0"/>
            <a:ext cx="53976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80681-C67A-10A0-EE94-86B693C72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81867"/>
            <a:ext cx="5638800" cy="1809750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8B6116D-B876-FC18-016C-B45E25AD81AA}"/>
              </a:ext>
            </a:extLst>
          </p:cNvPr>
          <p:cNvSpPr/>
          <p:nvPr/>
        </p:nvSpPr>
        <p:spPr>
          <a:xfrm>
            <a:off x="381965" y="2771335"/>
            <a:ext cx="5034986" cy="657665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20E687-9DD4-8BF3-0E7A-BF33B3F4A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1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0"/>
    </mc:Choice>
    <mc:Fallback>
      <p:transition spd="slow" advTm="3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40" x="5645150" y="952500"/>
          <p14:tracePt t="13999" x="5635625" y="952500"/>
          <p14:tracePt t="14007" x="5573713" y="952500"/>
          <p14:tracePt t="14016" x="5503863" y="952500"/>
          <p14:tracePt t="14023" x="5453063" y="952500"/>
          <p14:tracePt t="14029" x="5391150" y="952500"/>
          <p14:tracePt t="14037" x="5372100" y="952500"/>
          <p14:tracePt t="14045" x="5351463" y="952500"/>
          <p14:tracePt t="14053" x="5340350" y="952500"/>
          <p14:tracePt t="14070" x="5330825" y="952500"/>
          <p14:tracePt t="14077" x="5321300" y="952500"/>
          <p14:tracePt t="14085" x="5310188" y="952500"/>
          <p14:tracePt t="14093" x="5300663" y="952500"/>
          <p14:tracePt t="14101" x="5289550" y="952500"/>
          <p14:tracePt t="14108" x="5270500" y="941388"/>
          <p14:tracePt t="14115" x="5249863" y="941388"/>
          <p14:tracePt t="14124" x="5229225" y="931863"/>
          <p14:tracePt t="14131" x="5229225" y="922338"/>
          <p14:tracePt t="14140" x="5208588" y="922338"/>
          <p14:tracePt t="14155" x="5199063" y="922338"/>
          <p14:tracePt t="14172" x="5189538" y="922338"/>
          <p14:tracePt t="14179" x="5178425" y="922338"/>
          <p14:tracePt t="16261" x="5189538" y="922338"/>
          <p14:tracePt t="16269" x="5208588" y="922338"/>
          <p14:tracePt t="16277" x="5240338" y="922338"/>
          <p14:tracePt t="16285" x="5270500" y="922338"/>
          <p14:tracePt t="16292" x="5300663" y="922338"/>
          <p14:tracePt t="16300" x="5321300" y="922338"/>
          <p14:tracePt t="16307" x="5340350" y="911225"/>
          <p14:tracePt t="16314" x="5351463" y="911225"/>
          <p14:tracePt t="16322" x="5360988" y="911225"/>
          <p14:tracePt t="16417" x="5360988" y="922338"/>
          <p14:tracePt t="19092" x="5372100" y="922338"/>
          <p14:tracePt t="19225" x="5381625" y="922338"/>
          <p14:tracePt t="19297" x="5391150" y="922338"/>
          <p14:tracePt t="20539" x="5402263" y="922338"/>
          <p14:tracePt t="20579" x="5411788" y="922338"/>
          <p14:tracePt t="21009" x="5391150" y="901700"/>
          <p14:tracePt t="21017" x="5391150" y="881063"/>
          <p14:tracePt t="21025" x="5372100" y="871538"/>
          <p14:tracePt t="21033" x="5360988" y="860425"/>
          <p14:tracePt t="21040" x="5340350" y="841375"/>
          <p14:tracePt t="21048" x="5340350" y="830263"/>
          <p14:tracePt t="21056" x="5321300" y="820738"/>
          <p14:tracePt t="21070" x="5310188" y="809625"/>
          <p14:tracePt t="21085" x="5300663" y="800100"/>
          <p14:tracePt t="21093" x="5289550" y="800100"/>
          <p14:tracePt t="21110" x="5280025" y="790575"/>
          <p14:tracePt t="21126" x="5270500" y="779463"/>
          <p14:tracePt t="21134" x="5259388" y="769938"/>
          <p14:tracePt t="21142" x="5249863" y="749300"/>
          <p14:tracePt t="21148" x="5240338" y="739775"/>
          <p14:tracePt t="21156" x="5240338" y="728663"/>
          <p14:tracePt t="21164" x="5229225" y="719138"/>
          <p14:tracePt t="21172" x="5229225" y="709613"/>
          <p14:tracePt t="21181" x="5219700" y="688975"/>
          <p14:tracePt t="21188" x="5208588" y="688975"/>
          <p14:tracePt t="21197" x="5199063" y="679450"/>
          <p14:tracePt t="21204" x="5189538" y="679450"/>
          <p14:tracePt t="21213" x="5189538" y="668338"/>
          <p14:tracePt t="21221" x="5178425" y="658813"/>
          <p14:tracePt t="21237" x="5168900" y="647700"/>
          <p14:tracePt t="21250" x="5148263" y="638175"/>
          <p14:tracePt t="21258" x="5127625" y="628650"/>
          <p14:tracePt t="21266" x="5108575" y="628650"/>
          <p14:tracePt t="21274" x="5087938" y="617538"/>
          <p14:tracePt t="21282" x="5067300" y="608013"/>
          <p14:tracePt t="21290" x="5037138" y="596900"/>
          <p14:tracePt t="21298" x="5026025" y="596900"/>
          <p14:tracePt t="21306" x="5016500" y="587375"/>
          <p14:tracePt t="21314" x="5006975" y="587375"/>
          <p14:tracePt t="21322" x="4995863" y="587375"/>
          <p14:tracePt t="21328" x="4986338" y="587375"/>
          <p14:tracePt t="21337" x="4965700" y="587375"/>
          <p14:tracePt t="21344" x="4945063" y="577850"/>
          <p14:tracePt t="21353" x="4926013" y="577850"/>
          <p14:tracePt t="21360" x="4905375" y="577850"/>
          <p14:tracePt t="21369" x="4884738" y="577850"/>
          <p14:tracePt t="21376" x="4854575" y="577850"/>
          <p14:tracePt t="21384" x="4824413" y="577850"/>
          <p14:tracePt t="21392" x="4794250" y="587375"/>
          <p14:tracePt t="21400" x="4762500" y="617538"/>
          <p14:tracePt t="21408" x="4713288" y="628650"/>
          <p14:tracePt t="21414" x="4672013" y="658813"/>
          <p14:tracePt t="21423" x="4611688" y="688975"/>
          <p14:tracePt t="21430" x="4549775" y="719138"/>
          <p14:tracePt t="21439" x="4489450" y="749300"/>
          <p14:tracePt t="21446" x="4429125" y="779463"/>
          <p14:tracePt t="21454" x="4357688" y="809625"/>
          <p14:tracePt t="21462" x="4297363" y="841375"/>
          <p14:tracePt t="21469" x="4225925" y="860425"/>
          <p14:tracePt t="21478" x="4154488" y="892175"/>
          <p14:tracePt t="21486" x="4094163" y="922338"/>
          <p14:tracePt t="21494" x="4033838" y="952500"/>
          <p14:tracePt t="21500" x="3962400" y="982663"/>
          <p14:tracePt t="21508" x="3902075" y="1012825"/>
          <p14:tracePt t="21516" x="3841750" y="1042988"/>
          <p14:tracePt t="21524" x="3779838" y="1073150"/>
          <p14:tracePt t="21532" x="3709988" y="1114425"/>
          <p14:tracePt t="21540" x="3659188" y="1154113"/>
          <p14:tracePt t="21548" x="3597275" y="1195388"/>
          <p14:tracePt t="21556" x="3546475" y="1225550"/>
          <p14:tracePt t="21564" x="3516313" y="1246188"/>
          <p14:tracePt t="21572" x="3455988" y="1276350"/>
          <p14:tracePt t="21578" x="3425825" y="1296988"/>
          <p14:tracePt t="21586" x="3384550" y="1317625"/>
          <p14:tracePt t="21594" x="3354388" y="1327150"/>
          <p14:tracePt t="21603" x="3314700" y="1347788"/>
          <p14:tracePt t="21610" x="3263900" y="1366838"/>
          <p14:tracePt t="21619" x="3222625" y="1387475"/>
          <p14:tracePt t="21626" x="3171825" y="1398588"/>
          <p14:tracePt t="21634" x="3141663" y="1398588"/>
          <p14:tracePt t="21642" x="3111500" y="1408113"/>
          <p14:tracePt t="21650" x="3081338" y="1417638"/>
          <p14:tracePt t="21658" x="3060700" y="1428750"/>
          <p14:tracePt t="21666" x="3040063" y="1438275"/>
          <p14:tracePt t="21672" x="3009900" y="1447800"/>
          <p14:tracePt t="21680" x="2989263" y="1458913"/>
          <p14:tracePt t="21689" x="2970213" y="1468438"/>
          <p14:tracePt t="21696" x="2938463" y="1489075"/>
          <p14:tracePt t="21705" x="2898775" y="1509713"/>
          <p14:tracePt t="21712" x="2857500" y="1539875"/>
          <p14:tracePt t="21719" x="2817813" y="1560513"/>
          <p14:tracePt t="21728" x="2787650" y="1579563"/>
          <p14:tracePt t="21736" x="2736850" y="1611313"/>
          <p14:tracePt t="21744" x="2706688" y="1641475"/>
          <p14:tracePt t="21753" x="2665413" y="1660525"/>
          <p14:tracePt t="21758" x="2644775" y="1692275"/>
          <p14:tracePt t="21766" x="2635250" y="1692275"/>
          <p14:tracePt t="21774" x="2605088" y="1701800"/>
          <p14:tracePt t="21782" x="2605088" y="1711325"/>
          <p14:tracePt t="21790" x="2593975" y="1711325"/>
          <p14:tracePt t="21814" x="2593975" y="1722438"/>
          <p14:tracePt t="21822" x="2593975" y="1731963"/>
          <p14:tracePt t="21830" x="2593975" y="1743075"/>
          <p14:tracePt t="21836" x="2593975" y="1752600"/>
          <p14:tracePt t="21853" x="2593975" y="1762125"/>
          <p14:tracePt t="21869" x="2593975" y="1782763"/>
          <p14:tracePt t="21885" x="2593975" y="1792288"/>
          <p14:tracePt t="21905" x="2593975" y="1803400"/>
          <p14:tracePt t="21908" x="2593975" y="1812925"/>
          <p14:tracePt t="21922" x="2593975" y="1824038"/>
          <p14:tracePt t="21938" x="2593975" y="1833563"/>
          <p14:tracePt t="21954" x="2593975" y="1843088"/>
          <p14:tracePt t="21962" x="2593975" y="1854200"/>
          <p14:tracePt t="22213" x="2584450" y="1854200"/>
          <p14:tracePt t="22299" x="2574925" y="1854200"/>
          <p14:tracePt t="24136" x="2584450" y="1863725"/>
          <p14:tracePt t="24160" x="2593975" y="1863725"/>
          <p14:tracePt t="24271" x="2605088" y="1863725"/>
          <p14:tracePt t="24927" x="2605088" y="1874838"/>
          <p14:tracePt t="24942" x="2605088" y="1884363"/>
          <p14:tracePt t="24952" x="2614613" y="1884363"/>
          <p14:tracePt t="24958" x="2614613" y="1893888"/>
          <p14:tracePt t="25036" x="2614613" y="1905000"/>
          <p14:tracePt t="25052" x="2614613" y="1914525"/>
          <p14:tracePt t="25075" x="2614613" y="1924050"/>
          <p14:tracePt t="25089" x="2614613" y="1935163"/>
          <p14:tracePt t="25105" x="2614613" y="1944688"/>
          <p14:tracePt t="25129" x="2614613" y="1955800"/>
          <p14:tracePt t="25162" x="2614613" y="1965325"/>
          <p14:tracePt t="25178" x="2614613" y="1974850"/>
          <p14:tracePt t="25185" x="2614613" y="1985963"/>
          <p14:tracePt t="25208" x="2614613" y="1995488"/>
          <p14:tracePt t="25240" x="2614613" y="2005013"/>
          <p14:tracePt t="25248" x="2605088" y="2005013"/>
          <p14:tracePt t="25264" x="2605088" y="2016125"/>
          <p14:tracePt t="25270" x="2593975" y="2016125"/>
          <p14:tracePt t="25278" x="2593975" y="2025650"/>
          <p14:tracePt t="25294" x="2584450" y="2036763"/>
          <p14:tracePt t="25301" x="2574925" y="2036763"/>
          <p14:tracePt t="25310" x="2574925" y="2046288"/>
          <p14:tracePt t="25318" x="2563813" y="2046288"/>
          <p14:tracePt t="25326" x="2563813" y="2055813"/>
          <p14:tracePt t="25335" x="2554288" y="2066925"/>
          <p14:tracePt t="25342" x="2543175" y="2066925"/>
          <p14:tracePt t="25351" x="2533650" y="2076450"/>
          <p14:tracePt t="25356" x="2524125" y="2076450"/>
          <p14:tracePt t="25364" x="2524125" y="2087563"/>
          <p14:tracePt t="25371" x="2513013" y="2097088"/>
          <p14:tracePt t="25379" x="2503488" y="2097088"/>
          <p14:tracePt t="25395" x="2492375" y="2106613"/>
          <p14:tracePt t="25411" x="2492375" y="2117725"/>
          <p14:tracePt t="25420" x="2482850" y="2117725"/>
          <p14:tracePt t="25427" x="2482850" y="2127250"/>
          <p14:tracePt t="25436" x="2473325" y="2136775"/>
          <p14:tracePt t="25441" x="2462213" y="2136775"/>
          <p14:tracePt t="25451" x="2452688" y="2147888"/>
          <p14:tracePt t="25457" x="2432050" y="2147888"/>
          <p14:tracePt t="25465" x="2422525" y="2157413"/>
          <p14:tracePt t="25473" x="2392363" y="2168525"/>
          <p14:tracePt t="25482" x="2371725" y="2178050"/>
          <p14:tracePt t="25489" x="2360613" y="2178050"/>
          <p14:tracePt t="25497" x="2341563" y="2187575"/>
          <p14:tracePt t="25505" x="2330450" y="2187575"/>
          <p14:tracePt t="25513" x="2320925" y="2198688"/>
          <p14:tracePt t="25521" x="2311400" y="2198688"/>
          <p14:tracePt t="25527" x="2300288" y="2198688"/>
          <p14:tracePt t="25536" x="2290763" y="2208213"/>
          <p14:tracePt t="25543" x="2279650" y="2208213"/>
          <p14:tracePt t="25551" x="2279650" y="2217738"/>
          <p14:tracePt t="25559" x="2260600" y="2228850"/>
          <p14:tracePt t="25567" x="2249488" y="2228850"/>
          <p14:tracePt t="25575" x="2228850" y="2238375"/>
          <p14:tracePt t="25584" x="2209800" y="2249488"/>
          <p14:tracePt t="25592" x="2179638" y="2249488"/>
          <p14:tracePt t="25600" x="2159000" y="2259013"/>
          <p14:tracePt t="25608" x="2128838" y="2268538"/>
          <p14:tracePt t="25613" x="2108200" y="2279650"/>
          <p14:tracePt t="25621" x="2078038" y="2279650"/>
          <p14:tracePt t="25630" x="2047875" y="2300288"/>
          <p14:tracePt t="25638" x="2006600" y="2319338"/>
          <p14:tracePt t="25645" x="1976438" y="2339975"/>
          <p14:tracePt t="25654" x="1935163" y="2370138"/>
          <p14:tracePt t="25661" x="1895475" y="2400300"/>
          <p14:tracePt t="25670" x="1844675" y="2430463"/>
          <p14:tracePt t="25678" x="1773238" y="2471738"/>
          <p14:tracePt t="25686" x="1703388" y="2513013"/>
          <p14:tracePt t="25691" x="1641475" y="2552700"/>
          <p14:tracePt t="25701" x="1571625" y="2593975"/>
          <p14:tracePt t="25707" x="1509713" y="2633663"/>
          <p14:tracePt t="25716" x="1458913" y="2663825"/>
          <p14:tracePt t="25723" x="1419225" y="2684463"/>
          <p14:tracePt t="25731" x="1398588" y="2714625"/>
          <p14:tracePt t="25739" x="1377950" y="2725738"/>
          <p14:tracePt t="25747" x="1347788" y="2744788"/>
          <p14:tracePt t="25755" x="1338263" y="2744788"/>
          <p14:tracePt t="25763" x="1327150" y="2755900"/>
          <p14:tracePt t="25771" x="1317625" y="2765425"/>
          <p14:tracePt t="25777" x="1308100" y="2765425"/>
          <p14:tracePt t="25786" x="1308100" y="2774950"/>
          <p14:tracePt t="25802" x="1296988" y="2786063"/>
          <p14:tracePt t="25819" x="1276350" y="2806700"/>
          <p14:tracePt t="25825" x="1266825" y="2816225"/>
          <p14:tracePt t="25834" x="1257300" y="2825750"/>
          <p14:tracePt t="25841" x="1225550" y="2846388"/>
          <p14:tracePt t="25850" x="1206500" y="2867025"/>
          <p14:tracePt t="25857" x="1176338" y="2887663"/>
          <p14:tracePt t="25863" x="1135063" y="2906713"/>
          <p14:tracePt t="25871" x="1114425" y="2927350"/>
          <p14:tracePt t="25879" x="1093788" y="2947988"/>
          <p14:tracePt t="25888" x="1074738" y="2968625"/>
          <p14:tracePt t="25895" x="1044575" y="2987675"/>
          <p14:tracePt t="25904" x="1033463" y="3008313"/>
          <p14:tracePt t="25911" x="1023938" y="3019425"/>
          <p14:tracePt t="25920" x="1012825" y="3038475"/>
          <p14:tracePt t="25927" x="1012825" y="3059113"/>
          <p14:tracePt t="25936" x="1012825" y="3068638"/>
          <p14:tracePt t="25943" x="1012825" y="3079750"/>
          <p14:tracePt t="25952" x="1023938" y="3100388"/>
          <p14:tracePt t="25957" x="1023938" y="3119438"/>
          <p14:tracePt t="25966" x="1033463" y="3119438"/>
          <p14:tracePt t="25974" x="1044575" y="3140075"/>
          <p14:tracePt t="25982" x="1063625" y="3151188"/>
          <p14:tracePt t="25990" x="1084263" y="3160713"/>
          <p14:tracePt t="25998" x="1104900" y="3170238"/>
          <p14:tracePt t="26006" x="1125538" y="3170238"/>
          <p14:tracePt t="26014" x="1165225" y="3190875"/>
          <p14:tracePt t="26022" x="1195388" y="3211513"/>
          <p14:tracePt t="26030" x="1246188" y="3211513"/>
          <p14:tracePt t="26038" x="1296988" y="3232150"/>
          <p14:tracePt t="26044" x="1357313" y="3241675"/>
          <p14:tracePt t="26053" x="1408113" y="3251200"/>
          <p14:tracePt t="26060" x="1470025" y="3262313"/>
          <p14:tracePt t="26068" x="1550988" y="3271838"/>
          <p14:tracePt t="26076" x="1620838" y="3281363"/>
          <p14:tracePt t="26084" x="1703388" y="3292475"/>
          <p14:tracePt t="26092" x="1784350" y="3302000"/>
          <p14:tracePt t="26101" x="1865313" y="3313113"/>
          <p14:tracePt t="26108" x="1935163" y="3322638"/>
          <p14:tracePt t="26116" x="2016125" y="3332163"/>
          <p14:tracePt t="26124" x="2087563" y="3343275"/>
          <p14:tracePt t="26130" x="2159000" y="3352800"/>
          <p14:tracePt t="26138" x="2219325" y="3363913"/>
          <p14:tracePt t="26146" x="2290763" y="3373438"/>
          <p14:tracePt t="26154" x="2371725" y="3382963"/>
          <p14:tracePt t="26162" x="2452688" y="3382963"/>
          <p14:tracePt t="26170" x="2503488" y="3382963"/>
          <p14:tracePt t="26178" x="2584450" y="3394075"/>
          <p14:tracePt t="26186" x="2674938" y="3403600"/>
          <p14:tracePt t="26194" x="2767013" y="3424238"/>
          <p14:tracePt t="26201" x="2827338" y="3433763"/>
          <p14:tracePt t="26210" x="2908300" y="3433763"/>
          <p14:tracePt t="26216" x="2959100" y="3444875"/>
          <p14:tracePt t="26224" x="3019425" y="3444875"/>
          <p14:tracePt t="26232" x="3051175" y="3454400"/>
          <p14:tracePt t="26240" x="3081338" y="3463925"/>
          <p14:tracePt t="26248" x="3111500" y="3463925"/>
          <p14:tracePt t="26256" x="3151188" y="3463925"/>
          <p14:tracePt t="26264" x="3182938" y="3463925"/>
          <p14:tracePt t="26272" x="3222625" y="3475038"/>
          <p14:tracePt t="26280" x="3252788" y="3475038"/>
          <p14:tracePt t="26288" x="3282950" y="3475038"/>
          <p14:tracePt t="26296" x="3324225" y="3475038"/>
          <p14:tracePt t="26304" x="3365500" y="3475038"/>
          <p14:tracePt t="26310" x="3425825" y="3475038"/>
          <p14:tracePt t="26317" x="3476625" y="3475038"/>
          <p14:tracePt t="26326" x="3536950" y="3475038"/>
          <p14:tracePt t="26334" x="3587750" y="3475038"/>
          <p14:tracePt t="26342" x="3627438" y="3484563"/>
          <p14:tracePt t="26351" x="3659188" y="3484563"/>
          <p14:tracePt t="26358" x="3689350" y="3484563"/>
          <p14:tracePt t="26366" x="3719513" y="3484563"/>
          <p14:tracePt t="26374" x="3749675" y="3484563"/>
          <p14:tracePt t="26382" x="3779838" y="3484563"/>
          <p14:tracePt t="26390" x="3810000" y="3494088"/>
          <p14:tracePt t="26396" x="3841750" y="3505200"/>
          <p14:tracePt t="26404" x="3881438" y="3505200"/>
          <p14:tracePt t="26412" x="3902075" y="3505200"/>
          <p14:tracePt t="26420" x="3941763" y="3514725"/>
          <p14:tracePt t="26428" x="3983038" y="3514725"/>
          <p14:tracePt t="26436" x="4022725" y="3525838"/>
          <p14:tracePt t="26444" x="4084638" y="3535363"/>
          <p14:tracePt t="26453" x="4154488" y="3535363"/>
          <p14:tracePt t="26460" x="4237038" y="3535363"/>
          <p14:tracePt t="26468" x="4297363" y="3525838"/>
          <p14:tracePt t="26476" x="4368800" y="3514725"/>
          <p14:tracePt t="26482" x="4429125" y="3505200"/>
          <p14:tracePt t="26490" x="4489450" y="3494088"/>
          <p14:tracePt t="26498" x="4540250" y="3484563"/>
          <p14:tracePt t="26506" x="4581525" y="3475038"/>
          <p14:tracePt t="26514" x="4632325" y="3475038"/>
          <p14:tracePt t="26522" x="4662488" y="3475038"/>
          <p14:tracePt t="26530" x="4692650" y="3475038"/>
          <p14:tracePt t="26538" x="4713288" y="3463925"/>
          <p14:tracePt t="26546" x="4732338" y="3463925"/>
          <p14:tracePt t="26554" x="4752975" y="3463925"/>
          <p14:tracePt t="26560" x="4773613" y="3454400"/>
          <p14:tracePt t="26568" x="4803775" y="3444875"/>
          <p14:tracePt t="26576" x="4824413" y="3444875"/>
          <p14:tracePt t="26584" x="4845050" y="3433763"/>
          <p14:tracePt t="26592" x="4864100" y="3424238"/>
          <p14:tracePt t="26601" x="4884738" y="3413125"/>
          <p14:tracePt t="26608" x="4905375" y="3413125"/>
          <p14:tracePt t="26616" x="4926013" y="3403600"/>
          <p14:tracePt t="26624" x="4935538" y="3394075"/>
          <p14:tracePt t="26632" x="4956175" y="3394075"/>
          <p14:tracePt t="26640" x="4956175" y="3382963"/>
          <p14:tracePt t="26648" x="4965700" y="3382963"/>
          <p14:tracePt t="26662" x="4965700" y="3373438"/>
          <p14:tracePt t="26678" x="4965700" y="3363913"/>
          <p14:tracePt t="26702" x="4965700" y="3352800"/>
          <p14:tracePt t="26867" x="4965700" y="3343275"/>
          <p14:tracePt t="26921" x="4965700" y="3332163"/>
          <p14:tracePt t="27735" x="4976813" y="3332163"/>
          <p14:tracePt t="27749" x="4986338" y="3332163"/>
          <p14:tracePt t="27853" x="4986338" y="3322638"/>
          <p14:tracePt t="27868" x="4986338" y="3313113"/>
          <p14:tracePt t="27922" x="4986338" y="3302000"/>
          <p14:tracePt t="28008" x="4995863" y="3302000"/>
          <p14:tracePt t="28227" x="5006975" y="3302000"/>
          <p14:tracePt t="28385" x="5016500" y="3302000"/>
          <p14:tracePt t="28393" x="5026025" y="3292475"/>
          <p14:tracePt t="28402" x="5026025" y="3281363"/>
          <p14:tracePt t="28408" x="5037138" y="3281363"/>
          <p14:tracePt t="28414" x="5037138" y="3271838"/>
          <p14:tracePt t="28422" x="5046663" y="3271838"/>
          <p14:tracePt t="28438" x="5057775" y="3262313"/>
          <p14:tracePt t="28454" x="5067300" y="3262313"/>
          <p14:tracePt t="28939" x="5076825" y="3262313"/>
          <p14:tracePt t="28954" x="5076825" y="3271838"/>
          <p14:tracePt t="28993" x="5087938" y="3271838"/>
          <p14:tracePt t="29203" x="5087938" y="3281363"/>
          <p14:tracePt t="29211" x="5097463" y="3292475"/>
          <p14:tracePt t="29235" x="5108575" y="3292475"/>
          <p14:tracePt t="29243" x="5108575" y="3302000"/>
          <p14:tracePt t="29736" x="5118100" y="3281363"/>
          <p14:tracePt t="29752" x="5127625" y="3271838"/>
          <p14:tracePt t="29768" x="5127625" y="3262313"/>
          <p14:tracePt t="29775" x="5138738" y="3251200"/>
          <p14:tracePt t="29791" x="5148263" y="3241675"/>
          <p14:tracePt t="29805" x="5148263" y="3232150"/>
          <p14:tracePt t="29829" x="5148263" y="3221038"/>
          <p14:tracePt t="29838" x="5157788" y="3221038"/>
          <p14:tracePt t="29845" x="5157788" y="3211513"/>
          <p14:tracePt t="29877" x="5157788" y="3200400"/>
          <p14:tracePt t="29893" x="5157788" y="3190875"/>
          <p14:tracePt t="29899" x="5168900" y="3190875"/>
          <p14:tracePt t="29908" x="5168900" y="3181350"/>
          <p14:tracePt t="29916" x="5168900" y="3170238"/>
          <p14:tracePt t="29932" x="5168900" y="3160713"/>
          <p14:tracePt t="29939" x="5178425" y="3160713"/>
          <p14:tracePt t="29947" x="5178425" y="3151188"/>
          <p14:tracePt t="29963" x="5178425" y="3140075"/>
          <p14:tracePt t="29971" x="5189538" y="3140075"/>
          <p14:tracePt t="29979" x="5189538" y="3130550"/>
          <p14:tracePt t="29994" x="5189538" y="3119438"/>
          <p14:tracePt t="30151" x="5189538" y="3109913"/>
          <p14:tracePt t="30157" x="5199063" y="3109913"/>
          <p14:tracePt t="30166" x="5199063" y="3100388"/>
          <p14:tracePt t="30189" x="5199063" y="3089275"/>
          <p14:tracePt t="30283" x="5199063" y="3079750"/>
          <p14:tracePt t="30291" x="5208588" y="3079750"/>
          <p14:tracePt t="30299" x="5208588" y="3068638"/>
          <p14:tracePt t="30316" x="5208588" y="3059113"/>
          <p14:tracePt t="30332" x="5219700" y="3049588"/>
          <p14:tracePt t="30338" x="5219700" y="3038475"/>
          <p14:tracePt t="30361" x="5219700" y="3028950"/>
          <p14:tracePt t="31199" x="5219700" y="3019425"/>
          <p14:tracePt t="31355" x="5219700" y="3008313"/>
          <p14:tracePt t="31394" x="5208588" y="2998788"/>
          <p14:tracePt t="31613" x="5208588" y="3008313"/>
          <p14:tracePt t="31629" x="5208588" y="3019425"/>
          <p14:tracePt t="31645" x="5208588" y="3028950"/>
          <p14:tracePt t="31659" x="5208588" y="3038475"/>
          <p14:tracePt t="31668" x="5199063" y="3049588"/>
          <p14:tracePt t="31700" x="5199063" y="3059113"/>
          <p14:tracePt t="31723" x="5199063" y="3068638"/>
          <p14:tracePt t="31737" x="5199063" y="3079750"/>
          <p14:tracePt t="31745" x="5199063" y="3089275"/>
          <p14:tracePt t="31761" x="5208588" y="3100388"/>
          <p14:tracePt t="31777" x="5219700" y="3109913"/>
          <p14:tracePt t="31785" x="5229225" y="3109913"/>
          <p14:tracePt t="31793" x="5229225" y="3119438"/>
          <p14:tracePt t="31815" x="5240338" y="3130550"/>
          <p14:tracePt t="31823" x="5249863" y="3130550"/>
          <p14:tracePt t="31833" x="5249863" y="3140075"/>
          <p14:tracePt t="31839" x="5259388" y="3140075"/>
          <p14:tracePt t="31848" x="5270500" y="3151188"/>
          <p14:tracePt t="31863" x="5280025" y="3151188"/>
          <p14:tracePt t="31871" x="5280025" y="3160713"/>
          <p14:tracePt t="31887" x="5289550" y="3160713"/>
          <p14:tracePt t="31895" x="5289550" y="3170238"/>
          <p14:tracePt t="31909" x="5300663" y="3170238"/>
          <p14:tracePt t="31918" x="5310188" y="3181350"/>
          <p14:tracePt t="31934" x="5321300" y="3181350"/>
          <p14:tracePt t="31941" x="5321300" y="3190875"/>
          <p14:tracePt t="31949" x="5330825" y="3190875"/>
          <p14:tracePt t="31957" x="5330825" y="3200400"/>
          <p14:tracePt t="31965" x="5340350" y="3211513"/>
          <p14:tracePt t="31982" x="5351463" y="3211513"/>
          <p14:tracePt t="31989" x="5360988" y="3221038"/>
          <p14:tracePt t="32003" x="5372100" y="3232150"/>
          <p14:tracePt t="32019" x="5381625" y="3232150"/>
          <p14:tracePt t="32028" x="5381625" y="3241675"/>
          <p14:tracePt t="32037" x="5391150" y="3241675"/>
          <p14:tracePt t="32044" x="5402263" y="3241675"/>
          <p14:tracePt t="32052" x="5411788" y="3241675"/>
          <p14:tracePt t="32069" x="5421313" y="3241675"/>
          <p14:tracePt t="32077" x="5432425" y="3241675"/>
          <p14:tracePt t="32123" x="5441950" y="3241675"/>
          <p14:tracePt t="32131" x="5441950" y="3232150"/>
          <p14:tracePt t="32148" x="5441950" y="3221038"/>
          <p14:tracePt t="32163" x="5441950" y="3211513"/>
          <p14:tracePt t="32169" x="5441950" y="3200400"/>
          <p14:tracePt t="32185" x="5441950" y="3190875"/>
          <p14:tracePt t="32303" x="5441950" y="3181350"/>
          <p14:tracePt t="32336" x="5441950" y="3170238"/>
          <p14:tracePt t="32352" x="5441950" y="3160713"/>
          <p14:tracePt t="32398" x="5441950" y="3151188"/>
          <p14:tracePt t="32460" x="5453063" y="3140075"/>
          <p14:tracePt t="32614" x="5453063" y="3130550"/>
          <p14:tracePt t="32889" x="5462588" y="3130550"/>
          <p14:tracePt t="32905" x="5472113" y="3130550"/>
          <p14:tracePt t="33837" x="5472113" y="3119438"/>
          <p14:tracePt t="33850" x="5472113" y="3100388"/>
          <p14:tracePt t="33858" x="5503863" y="3049588"/>
          <p14:tracePt t="33866" x="5522913" y="3008313"/>
          <p14:tracePt t="33874" x="5543550" y="2968625"/>
          <p14:tracePt t="33882" x="5573713" y="2917825"/>
          <p14:tracePt t="33889" x="5603875" y="2887663"/>
          <p14:tracePt t="33899" x="5614988" y="2855913"/>
          <p14:tracePt t="33905" x="5624513" y="2825750"/>
          <p14:tracePt t="33914" x="5635625" y="2786063"/>
          <p14:tracePt t="33922" x="5654675" y="2755900"/>
          <p14:tracePt t="33927" x="5675313" y="2705100"/>
          <p14:tracePt t="33935" x="5716588" y="2643188"/>
          <p14:tracePt t="33944" x="5786438" y="2582863"/>
          <p14:tracePt t="33952" x="5848350" y="2532063"/>
          <p14:tracePt t="33959" x="5938838" y="2462213"/>
          <p14:tracePt t="33968" x="6019800" y="2381250"/>
          <p14:tracePt t="33975" x="6091238" y="2300288"/>
          <p14:tracePt t="33984" x="6161088" y="2238375"/>
          <p14:tracePt t="33991" x="6223000" y="2178050"/>
          <p14:tracePt t="34000" x="6283325" y="2127250"/>
          <p14:tracePt t="34007" x="6343650" y="2066925"/>
          <p14:tracePt t="34014" x="6375400" y="2016125"/>
          <p14:tracePt t="34021" x="6405563" y="1965325"/>
          <p14:tracePt t="34030" x="6435725" y="1905000"/>
          <p14:tracePt t="34037" x="6445250" y="1863725"/>
          <p14:tracePt t="34045" x="6465888" y="1812925"/>
          <p14:tracePt t="34053" x="6465888" y="1762125"/>
          <p14:tracePt t="34061" x="6475413" y="1722438"/>
          <p14:tracePt t="34069" x="6475413" y="1660525"/>
          <p14:tracePt t="34078" x="6486525" y="1620838"/>
          <p14:tracePt t="34085" x="6486525" y="1560513"/>
          <p14:tracePt t="34093" x="6496050" y="1509713"/>
          <p14:tracePt t="34100" x="6516688" y="1447800"/>
          <p14:tracePt t="34107" x="6546850" y="1398588"/>
          <p14:tracePt t="34115" x="6577013" y="1336675"/>
          <p14:tracePt t="34123" x="6607175" y="1276350"/>
          <p14:tracePt t="34132" x="6638925" y="1216025"/>
          <p14:tracePt t="34140" x="6669088" y="1185863"/>
          <p14:tracePt t="34148" x="6699250" y="1123950"/>
          <p14:tracePt t="34155" x="6719888" y="1093788"/>
          <p14:tracePt t="34164" x="6750050" y="1042988"/>
          <p14:tracePt t="34171" x="6780213" y="982663"/>
          <p14:tracePt t="34180" x="6810375" y="952500"/>
          <p14:tracePt t="34185" x="6819900" y="911225"/>
          <p14:tracePt t="34194" x="6840538" y="871538"/>
          <p14:tracePt t="34202" x="6861175" y="830263"/>
          <p14:tracePt t="34209" x="6861175" y="790575"/>
          <p14:tracePt t="34218" x="6870700" y="769938"/>
          <p14:tracePt t="34226" x="6881813" y="749300"/>
          <p14:tracePt t="34234" x="6891338" y="719138"/>
          <p14:tracePt t="34241" x="6891338" y="698500"/>
          <p14:tracePt t="34250" x="6902450" y="668338"/>
          <p14:tracePt t="34257" x="6911975" y="647700"/>
          <p14:tracePt t="34265" x="6932613" y="617538"/>
          <p14:tracePt t="34271" x="6951663" y="577850"/>
          <p14:tracePt t="34280" x="6983413" y="515938"/>
          <p14:tracePt t="34287" x="7013575" y="466725"/>
          <p14:tracePt t="34296" x="7053263" y="415925"/>
          <p14:tracePt t="34303" x="7073900" y="374650"/>
          <p14:tracePt t="34311" x="7104063" y="344488"/>
          <p14:tracePt t="34319" x="7134225" y="303213"/>
          <p14:tracePt t="34328" x="7154863" y="284163"/>
          <p14:tracePt t="34335" x="7175500" y="263525"/>
          <p14:tracePt t="34344" x="7196138" y="233363"/>
          <p14:tracePt t="34352" x="7215188" y="222250"/>
          <p14:tracePt t="34358" x="7226300" y="212725"/>
          <p14:tracePt t="34365" x="7235825" y="182563"/>
          <p14:tracePt t="34374" x="7246938" y="161925"/>
          <p14:tracePt t="34382" x="7256463" y="152400"/>
          <p14:tracePt t="34390" x="7256463" y="141288"/>
          <p14:tracePt t="34399" x="7265988" y="131763"/>
          <p14:tracePt t="34406" x="7277100" y="122238"/>
          <p14:tracePt t="34414" x="7277100" y="101600"/>
          <p14:tracePt t="34422" x="7286625" y="80963"/>
          <p14:tracePt t="34430" x="7297738" y="60325"/>
          <p14:tracePt t="34438" x="7297738" y="41275"/>
          <p14:tracePt t="34444" x="7316788" y="95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D58D0B-F476-27A3-37B6-2FC9C2E01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826" y="153666"/>
            <a:ext cx="7381875" cy="446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5DC81-4FCD-0889-DFCC-CDC4B4A198D9}"/>
              </a:ext>
            </a:extLst>
          </p:cNvPr>
          <p:cNvSpPr txBox="1"/>
          <p:nvPr/>
        </p:nvSpPr>
        <p:spPr>
          <a:xfrm>
            <a:off x="439838" y="2088882"/>
            <a:ext cx="3611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Different from Big HOSA ILC guidelines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1C74B6-B136-67DB-2ED4-E59D72DE7A9E}"/>
              </a:ext>
            </a:extLst>
          </p:cNvPr>
          <p:cNvCxnSpPr/>
          <p:nvPr/>
        </p:nvCxnSpPr>
        <p:spPr>
          <a:xfrm>
            <a:off x="3404212" y="3128790"/>
            <a:ext cx="1872868" cy="10686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8C1A99-6A0A-BAFB-4876-F17205C0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3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05"/>
    </mc:Choice>
    <mc:Fallback>
      <p:transition spd="slow" advTm="6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" x="4449763" y="5065713"/>
          <p14:tracePt t="262" x="4449763" y="5054600"/>
          <p14:tracePt t="278" x="4449763" y="5045075"/>
          <p14:tracePt t="286" x="4449763" y="5033963"/>
          <p14:tracePt t="307" x="4449763" y="5024438"/>
          <p14:tracePt t="473" x="4438650" y="5014913"/>
          <p14:tracePt t="482" x="4429125" y="5014913"/>
          <p14:tracePt t="487" x="4418013" y="5014913"/>
          <p14:tracePt t="559" x="4459288" y="4994275"/>
          <p14:tracePt t="567" x="4489450" y="4964113"/>
          <p14:tracePt t="574" x="4530725" y="4964113"/>
          <p14:tracePt t="581" x="4549775" y="4953000"/>
          <p14:tracePt t="590" x="4560888" y="4943475"/>
          <p14:tracePt t="598" x="4570413" y="4943475"/>
          <p14:tracePt t="605" x="4581525" y="4943475"/>
          <p14:tracePt t="615" x="4591050" y="4943475"/>
          <p14:tracePt t="632" x="4600575" y="4943475"/>
          <p14:tracePt t="649" x="4621213" y="4943475"/>
          <p14:tracePt t="652" x="4632325" y="4953000"/>
          <p14:tracePt t="659" x="4651375" y="4953000"/>
          <p14:tracePt t="681" x="4702175" y="4964113"/>
          <p14:tracePt t="686" x="4743450" y="4964113"/>
          <p14:tracePt t="691" x="4803775" y="4953000"/>
          <p14:tracePt t="699" x="4845050" y="4943475"/>
          <p14:tracePt t="707" x="4875213" y="4933950"/>
          <p14:tracePt t="716" x="4894263" y="4922838"/>
          <p14:tracePt t="723" x="4905375" y="4913313"/>
          <p14:tracePt t="730" x="4926013" y="4902200"/>
          <p14:tracePt t="739" x="4926013" y="4892675"/>
          <p14:tracePt t="747" x="4935538" y="4892675"/>
          <p14:tracePt t="753" x="4935538" y="4883150"/>
          <p14:tracePt t="831" x="4935538" y="4872038"/>
          <p14:tracePt t="848" x="4914900" y="4852988"/>
          <p14:tracePt t="855" x="4894263" y="4832350"/>
          <p14:tracePt t="865" x="4864100" y="4802188"/>
          <p14:tracePt t="872" x="4845050" y="4781550"/>
          <p14:tracePt t="881" x="4824413" y="4760913"/>
          <p14:tracePt t="888" x="4794250" y="4730750"/>
          <p14:tracePt t="899" x="4783138" y="4710113"/>
          <p14:tracePt t="903" x="4773613" y="4689475"/>
          <p14:tracePt t="912" x="4773613" y="4679950"/>
          <p14:tracePt t="920" x="4762500" y="4659313"/>
          <p14:tracePt t="925" x="4762500" y="4649788"/>
          <p14:tracePt t="934" x="4762500" y="4640263"/>
          <p14:tracePt t="941" x="4762500" y="4629150"/>
          <p14:tracePt t="958" x="4762500" y="4619625"/>
          <p14:tracePt t="965" x="4762500" y="4608513"/>
          <p14:tracePt t="998" x="4762500" y="4598988"/>
          <p14:tracePt t="1012" x="4762500" y="4589463"/>
          <p14:tracePt t="1027" x="4762500" y="4578350"/>
          <p14:tracePt t="1035" x="4762500" y="4568825"/>
          <p14:tracePt t="1043" x="4773613" y="4568825"/>
          <p14:tracePt t="1051" x="4773613" y="4557713"/>
          <p14:tracePt t="1059" x="4783138" y="4557713"/>
          <p14:tracePt t="1068" x="4794250" y="4548188"/>
          <p14:tracePt t="1075" x="4803775" y="4538663"/>
          <p14:tracePt t="1084" x="4824413" y="4538663"/>
          <p14:tracePt t="1091" x="4833938" y="4527550"/>
          <p14:tracePt t="1099" x="4845050" y="4527550"/>
          <p14:tracePt t="1106" x="4854575" y="4518025"/>
          <p14:tracePt t="1115" x="4864100" y="4518025"/>
          <p14:tracePt t="1121" x="4875213" y="4508500"/>
          <p14:tracePt t="1137" x="4884738" y="4508500"/>
          <p14:tracePt t="1162" x="4894263" y="4508500"/>
          <p14:tracePt t="1184" x="4914900" y="4508500"/>
          <p14:tracePt t="1191" x="4926013" y="4508500"/>
          <p14:tracePt t="1200" x="4945063" y="4508500"/>
          <p14:tracePt t="1207" x="4965700" y="4508500"/>
          <p14:tracePt t="1216" x="4986338" y="4508500"/>
          <p14:tracePt t="1223" x="5016500" y="4508500"/>
          <p14:tracePt t="1232" x="5037138" y="4508500"/>
          <p14:tracePt t="1239" x="5057775" y="4508500"/>
          <p14:tracePt t="1255" x="5067300" y="4508500"/>
          <p14:tracePt t="1262" x="5076825" y="4508500"/>
          <p14:tracePt t="3335" x="5087938" y="4508500"/>
          <p14:tracePt t="3343" x="5097463" y="4508500"/>
          <p14:tracePt t="3351" x="5108575" y="4497388"/>
          <p14:tracePt t="3359" x="5118100" y="4497388"/>
          <p14:tracePt t="3367" x="5127625" y="4497388"/>
          <p14:tracePt t="3373" x="5148263" y="4487863"/>
          <p14:tracePt t="3381" x="5178425" y="4476750"/>
          <p14:tracePt t="3388" x="5199063" y="4467225"/>
          <p14:tracePt t="3397" x="5229225" y="4467225"/>
          <p14:tracePt t="3405" x="5280025" y="4457700"/>
          <p14:tracePt t="3413" x="5340350" y="4446588"/>
          <p14:tracePt t="3420" x="5402263" y="4437063"/>
          <p14:tracePt t="3429" x="5441950" y="4427538"/>
          <p14:tracePt t="3436" x="5472113" y="4416425"/>
          <p14:tracePt t="3445" x="5483225" y="4406900"/>
          <p14:tracePt t="3452" x="5513388" y="4406900"/>
          <p14:tracePt t="3458" x="5513388" y="4395788"/>
          <p14:tracePt t="3561" x="5522913" y="4395788"/>
          <p14:tracePt t="3593" x="5534025" y="4395788"/>
          <p14:tracePt t="3664" x="5543550" y="4406900"/>
          <p14:tracePt t="3671" x="5553075" y="4416425"/>
          <p14:tracePt t="3681" x="5553075" y="4427538"/>
          <p14:tracePt t="3687" x="5564188" y="4427538"/>
          <p14:tracePt t="3696" x="5564188" y="4437063"/>
          <p14:tracePt t="3702" x="5573713" y="4446588"/>
          <p14:tracePt t="3716" x="5584825" y="4446588"/>
          <p14:tracePt t="3962" x="5584825" y="4457700"/>
          <p14:tracePt t="3983" x="5573713" y="4476750"/>
          <p14:tracePt t="3991" x="5573713" y="4487863"/>
          <p14:tracePt t="4000" x="5564188" y="4497388"/>
          <p14:tracePt t="4008" x="5553075" y="4518025"/>
          <p14:tracePt t="4016" x="5553075" y="4538663"/>
          <p14:tracePt t="4022" x="5543550" y="4548188"/>
          <p14:tracePt t="4031" x="5534025" y="4568825"/>
          <p14:tracePt t="4038" x="5522913" y="4598988"/>
          <p14:tracePt t="4047" x="5513388" y="4619625"/>
          <p14:tracePt t="4054" x="5503863" y="4640263"/>
          <p14:tracePt t="4063" x="5503863" y="4659313"/>
          <p14:tracePt t="4070" x="5492750" y="4679950"/>
          <p14:tracePt t="4076" x="5483225" y="4710113"/>
          <p14:tracePt t="4084" x="5472113" y="4730750"/>
          <p14:tracePt t="4092" x="5472113" y="4751388"/>
          <p14:tracePt t="4100" x="5462588" y="4760913"/>
          <p14:tracePt t="4108" x="5453063" y="4791075"/>
          <p14:tracePt t="4116" x="5453063" y="4802188"/>
          <p14:tracePt t="4124" x="5441950" y="4811713"/>
          <p14:tracePt t="4132" x="5432425" y="4832350"/>
          <p14:tracePt t="4148" x="5432425" y="4841875"/>
          <p14:tracePt t="4163" x="5421313" y="4852988"/>
          <p14:tracePt t="4171" x="5421313" y="4862513"/>
          <p14:tracePt t="4196" x="5411788" y="4872038"/>
          <p14:tracePt t="4257" x="5411788" y="4883150"/>
          <p14:tracePt t="4265" x="5411788" y="4892675"/>
          <p14:tracePt t="4273" x="5402263" y="4902200"/>
          <p14:tracePt t="4282" x="5402263" y="4922838"/>
          <p14:tracePt t="4289" x="5391150" y="4933950"/>
          <p14:tracePt t="4298" x="5381625" y="4943475"/>
          <p14:tracePt t="4305" x="5381625" y="4964113"/>
          <p14:tracePt t="4321" x="5372100" y="4983163"/>
          <p14:tracePt t="4331" x="5360988" y="4983163"/>
          <p14:tracePt t="4336" x="5360988" y="4994275"/>
          <p14:tracePt t="4359" x="5360988" y="5003800"/>
          <p14:tracePt t="4384" x="5360988" y="5014913"/>
          <p14:tracePt t="4391" x="5360988" y="5024438"/>
          <p14:tracePt t="4407" x="5360988" y="5033963"/>
          <p14:tracePt t="4416" x="5351463" y="5033963"/>
          <p14:tracePt t="4423" x="5351463" y="5045075"/>
          <p14:tracePt t="4431" x="5351463" y="5054600"/>
          <p14:tracePt t="4438" x="5351463" y="5065713"/>
          <p14:tracePt t="4453" x="5351463" y="5075238"/>
          <p14:tracePt t="4469" x="5340350" y="5084763"/>
          <p14:tracePt t="4531" x="5340350" y="5095875"/>
          <p14:tracePt t="4563" x="5351463" y="5105400"/>
          <p14:tracePt t="4587" x="5351463" y="5114925"/>
          <p14:tracePt t="4609" x="5351463" y="5126038"/>
          <p14:tracePt t="4625" x="5360988" y="5126038"/>
          <p14:tracePt t="4641" x="5360988" y="5135563"/>
          <p14:tracePt t="4649" x="5360988" y="5146675"/>
          <p14:tracePt t="4673" x="5372100" y="5156200"/>
          <p14:tracePt t="4688" x="5381625" y="5165725"/>
          <p14:tracePt t="4703" x="5381625" y="5176838"/>
          <p14:tracePt t="4713" x="5381625" y="5186363"/>
          <p14:tracePt t="4728" x="5381625" y="5197475"/>
          <p14:tracePt t="4744" x="5381625" y="5207000"/>
          <p14:tracePt t="4853" x="5381625" y="5216525"/>
          <p14:tracePt t="4868" x="5391150" y="5227638"/>
          <p14:tracePt t="4876" x="5391150" y="5237163"/>
          <p14:tracePt t="4901" x="5391150" y="5246688"/>
          <p14:tracePt t="4924" x="5391150" y="5257800"/>
          <p14:tracePt t="4986" x="5391150" y="5267325"/>
          <p14:tracePt t="6549" x="5391150" y="5278438"/>
          <p14:tracePt t="6566" x="5391150" y="5287963"/>
          <p14:tracePt t="6605" x="5391150" y="5297488"/>
          <p14:tracePt t="6643" x="5391150" y="5308600"/>
          <p14:tracePt t="6705" x="5391150" y="5318125"/>
          <p14:tracePt t="6823" x="5391150" y="5327650"/>
          <p14:tracePt t="6839" x="5391150" y="5338763"/>
          <p14:tracePt t="6855" x="5391150" y="5348288"/>
          <p14:tracePt t="6941" x="5391150" y="5359400"/>
          <p14:tracePt t="7302" x="5391150" y="5368925"/>
          <p14:tracePt t="7323" x="5391150" y="5378450"/>
          <p14:tracePt t="7404" x="5391150" y="5389563"/>
          <p14:tracePt t="7466" x="5391150" y="5399088"/>
          <p14:tracePt t="10712" x="5402263" y="5399088"/>
          <p14:tracePt t="10729" x="5411788" y="5419725"/>
          <p14:tracePt t="10749" x="5421313" y="5429250"/>
          <p14:tracePt t="10813" x="5421313" y="5440363"/>
          <p14:tracePt t="11886" x="5432425" y="5440363"/>
          <p14:tracePt t="11895" x="5432425" y="5449888"/>
          <p14:tracePt t="11923" x="5432425" y="5459413"/>
          <p14:tracePt t="11931" x="5441950" y="5459413"/>
          <p14:tracePt t="11955" x="5441950" y="5470525"/>
          <p14:tracePt t="11971" x="5453063" y="5470525"/>
          <p14:tracePt t="12354" x="5472113" y="5470525"/>
          <p14:tracePt t="12361" x="5483225" y="5470525"/>
          <p14:tracePt t="12378" x="5492750" y="5470525"/>
          <p14:tracePt t="12394" x="5503863" y="5470525"/>
          <p14:tracePt t="12410" x="5513388" y="5470525"/>
          <p14:tracePt t="12416" x="5522913" y="5459413"/>
          <p14:tracePt t="12422" x="5522913" y="5449888"/>
          <p14:tracePt t="12431" x="5534025" y="5449888"/>
          <p14:tracePt t="12447" x="5543550" y="5449888"/>
          <p14:tracePt t="12463" x="5553075" y="5440363"/>
          <p14:tracePt t="12471" x="5564188" y="5440363"/>
          <p14:tracePt t="12479" x="5573713" y="5440363"/>
          <p14:tracePt t="12486" x="5573713" y="5429250"/>
          <p14:tracePt t="12495" x="5584825" y="5419725"/>
          <p14:tracePt t="12510" x="5594350" y="5419725"/>
          <p14:tracePt t="12517" x="5603875" y="5419725"/>
          <p14:tracePt t="12533" x="5603875" y="5410200"/>
          <p14:tracePt t="12540" x="5614988" y="5410200"/>
          <p14:tracePt t="12557" x="5624513" y="5399088"/>
          <p14:tracePt t="12572" x="5635625" y="5389563"/>
          <p14:tracePt t="12581" x="5645150" y="5389563"/>
          <p14:tracePt t="12588" x="5645150" y="5378450"/>
          <p14:tracePt t="12595" x="5654675" y="5368925"/>
          <p14:tracePt t="12611" x="5665788" y="5368925"/>
          <p14:tracePt t="12627" x="5675313" y="5359400"/>
          <p14:tracePt t="12644" x="5684838" y="5359400"/>
          <p14:tracePt t="12660" x="5695950" y="5348288"/>
          <p14:tracePt t="12675" x="5705475" y="5348288"/>
          <p14:tracePt t="12682" x="5705475" y="5338763"/>
          <p14:tracePt t="12688" x="5716588" y="5327650"/>
          <p14:tracePt t="12697" x="5726113" y="5327650"/>
          <p14:tracePt t="12713" x="5735638" y="5318125"/>
          <p14:tracePt t="12729" x="5746750" y="5318125"/>
          <p14:tracePt t="13552" x="5756275" y="5318125"/>
          <p14:tracePt t="13581" x="5767388" y="5318125"/>
          <p14:tracePt t="13659" x="5776913" y="5318125"/>
          <p14:tracePt t="13683" x="5786438" y="5318125"/>
          <p14:tracePt t="13801" x="5797550" y="5318125"/>
          <p14:tracePt t="13909" x="5807075" y="5318125"/>
          <p14:tracePt t="17969" x="5807075" y="5308600"/>
          <p14:tracePt t="17985" x="5807075" y="5297488"/>
          <p14:tracePt t="18026" x="5807075" y="5287963"/>
          <p14:tracePt t="18055" x="5807075" y="5278438"/>
          <p14:tracePt t="18071" x="5807075" y="5267325"/>
          <p14:tracePt t="18087" x="5807075" y="5257800"/>
          <p14:tracePt t="18096" x="5807075" y="5246688"/>
          <p14:tracePt t="18102" x="5807075" y="5237163"/>
          <p14:tracePt t="18111" x="5807075" y="5227638"/>
          <p14:tracePt t="18116" x="5807075" y="5216525"/>
          <p14:tracePt t="18125" x="5816600" y="5207000"/>
          <p14:tracePt t="18132" x="5816600" y="5197475"/>
          <p14:tracePt t="18141" x="5816600" y="5186363"/>
          <p14:tracePt t="18156" x="5827713" y="5176838"/>
          <p14:tracePt t="18188" x="5827713" y="5165725"/>
          <p14:tracePt t="19550" x="5827713" y="5156200"/>
          <p14:tracePt t="19564" x="5827713" y="5146675"/>
          <p14:tracePt t="19596" x="5827713" y="5135563"/>
          <p14:tracePt t="19611" x="5827713" y="5126038"/>
          <p14:tracePt t="19618" x="5827713" y="5114925"/>
          <p14:tracePt t="19634" x="5837238" y="5105400"/>
          <p14:tracePt t="19642" x="5848350" y="5105400"/>
          <p14:tracePt t="19650" x="5848350" y="5095875"/>
          <p14:tracePt t="19658" x="5857875" y="5095875"/>
          <p14:tracePt t="19666" x="5857875" y="5084763"/>
          <p14:tracePt t="19675" x="5857875" y="5075238"/>
          <p14:tracePt t="19691" x="5857875" y="5065713"/>
          <p14:tracePt t="19704" x="5857875" y="5054600"/>
          <p14:tracePt t="19832" x="5867400" y="5054600"/>
          <p14:tracePt t="19847" x="5867400" y="5033963"/>
          <p14:tracePt t="19885" x="5867400" y="5024438"/>
          <p14:tracePt t="19979" x="5867400" y="5014913"/>
          <p14:tracePt t="19996" x="5867400" y="5003800"/>
          <p14:tracePt t="20004" x="5867400" y="4994275"/>
          <p14:tracePt t="20012" x="5878513" y="4994275"/>
          <p14:tracePt t="20019" x="5878513" y="4983163"/>
          <p14:tracePt t="20176" x="5867400" y="4983163"/>
          <p14:tracePt t="20198" x="5867400" y="4994275"/>
          <p14:tracePt t="20214" x="5867400" y="5003800"/>
          <p14:tracePt t="20315" x="5867400" y="5014913"/>
          <p14:tracePt t="20331" x="5867400" y="5024438"/>
          <p14:tracePt t="20339" x="5867400" y="5033963"/>
          <p14:tracePt t="20347" x="5867400" y="5045075"/>
          <p14:tracePt t="20364" x="5867400" y="5054600"/>
          <p14:tracePt t="20388" x="5867400" y="5065713"/>
          <p14:tracePt t="20433" x="5878513" y="5065713"/>
          <p14:tracePt t="20473" x="5888038" y="5065713"/>
          <p14:tracePt t="20487" x="5888038" y="5075238"/>
          <p14:tracePt t="20739" x="5888038" y="5084763"/>
          <p14:tracePt t="21083" x="5899150" y="5084763"/>
          <p14:tracePt t="21099" x="5899150" y="5095875"/>
          <p14:tracePt t="21162" x="5908675" y="5095875"/>
          <p14:tracePt t="21208" x="5908675" y="5105400"/>
          <p14:tracePt t="21247" x="5918200" y="5105400"/>
          <p14:tracePt t="21622" x="5929313" y="5105400"/>
          <p14:tracePt t="22108" x="5929313" y="5114925"/>
          <p14:tracePt t="22125" x="5929313" y="5126038"/>
          <p14:tracePt t="22186" x="5929313" y="5135563"/>
          <p14:tracePt t="22233" x="5918200" y="5135563"/>
          <p14:tracePt t="23156" x="5908675" y="5135563"/>
          <p14:tracePt t="23179" x="5899150" y="5135563"/>
          <p14:tracePt t="23203" x="5899150" y="5146675"/>
          <p14:tracePt t="23531" x="5908675" y="5135563"/>
          <p14:tracePt t="23569" x="5908675" y="5126038"/>
          <p14:tracePt t="23585" x="5918200" y="5126038"/>
          <p14:tracePt t="23593" x="5918200" y="5114925"/>
          <p14:tracePt t="23617" x="5929313" y="5114925"/>
          <p14:tracePt t="23624" x="5929313" y="5105400"/>
          <p14:tracePt t="23642" x="5929313" y="5095875"/>
          <p14:tracePt t="23648" x="5938838" y="5095875"/>
          <p14:tracePt t="23655" x="5938838" y="5084763"/>
          <p14:tracePt t="23662" x="5948363" y="5075238"/>
          <p14:tracePt t="23670" x="5959475" y="5054600"/>
          <p14:tracePt t="23678" x="5959475" y="5045075"/>
          <p14:tracePt t="23694" x="5969000" y="5033963"/>
          <p14:tracePt t="23703" x="5969000" y="5024438"/>
          <p14:tracePt t="23719" x="5969000" y="5014913"/>
          <p14:tracePt t="23765" x="5969000" y="5003800"/>
          <p14:tracePt t="23797" x="5969000" y="4994275"/>
          <p14:tracePt t="23805" x="5969000" y="4983163"/>
          <p14:tracePt t="23821" x="5969000" y="4973638"/>
          <p14:tracePt t="23835" x="5969000" y="4964113"/>
          <p14:tracePt t="23851" x="5969000" y="4953000"/>
          <p14:tracePt t="23859" x="5980113" y="4943475"/>
          <p14:tracePt t="23891" x="5980113" y="4933950"/>
          <p14:tracePt t="23913" x="5980113" y="4922838"/>
          <p14:tracePt t="23928" x="5980113" y="4913313"/>
          <p14:tracePt t="23937" x="5980113" y="4902200"/>
          <p14:tracePt t="23968" x="5980113" y="4892675"/>
          <p14:tracePt t="24000" x="5980113" y="4883150"/>
          <p14:tracePt t="24014" x="5980113" y="4872038"/>
          <p14:tracePt t="24031" x="5980113" y="4862513"/>
          <p14:tracePt t="24046" x="5980113" y="4852988"/>
          <p14:tracePt t="24062" x="5980113" y="4841875"/>
          <p14:tracePt t="24078" x="5980113" y="4832350"/>
          <p14:tracePt t="24087" x="5980113" y="4821238"/>
          <p14:tracePt t="24124" x="5980113" y="4811713"/>
          <p14:tracePt t="24140" x="5980113" y="4802188"/>
          <p14:tracePt t="24149" x="5969000" y="4802188"/>
          <p14:tracePt t="24165" x="5969000" y="4791075"/>
          <p14:tracePt t="24236" x="5969000" y="4781550"/>
          <p14:tracePt t="24274" x="5969000" y="4770438"/>
          <p14:tracePt t="24352" x="5959475" y="4760913"/>
          <p14:tracePt t="24392" x="5959475" y="4751388"/>
          <p14:tracePt t="24454" x="5959475" y="4740275"/>
          <p14:tracePt t="24470" x="5959475" y="4730750"/>
          <p14:tracePt t="24634" x="5959475" y="4721225"/>
          <p14:tracePt t="24728" x="5959475" y="4730750"/>
          <p14:tracePt t="24736" x="5959475" y="4740275"/>
          <p14:tracePt t="24776" x="5959475" y="4751388"/>
          <p14:tracePt t="24814" x="5959475" y="4760913"/>
          <p14:tracePt t="25220" x="5959475" y="4770438"/>
          <p14:tracePt t="25234" x="5959475" y="4781550"/>
          <p14:tracePt t="25282" x="5959475" y="4791075"/>
          <p14:tracePt t="25306" x="5959475" y="4802188"/>
          <p14:tracePt t="25345" x="5959475" y="4811713"/>
          <p14:tracePt t="25414" x="5959475" y="4821238"/>
          <p14:tracePt t="25454" x="5969000" y="4821238"/>
          <p14:tracePt t="25470" x="5969000" y="4832350"/>
          <p14:tracePt t="25668" x="5969000" y="4841875"/>
          <p14:tracePt t="25682" x="5969000" y="4852988"/>
          <p14:tracePt t="25697" x="5969000" y="4862513"/>
          <p14:tracePt t="25712" x="5969000" y="4872038"/>
          <p14:tracePt t="25737" x="5969000" y="4883150"/>
          <p14:tracePt t="25775" x="5959475" y="4892675"/>
          <p14:tracePt t="26589" x="5959475" y="4902200"/>
          <p14:tracePt t="26597" x="5959475" y="4913313"/>
          <p14:tracePt t="26614" x="5959475" y="4922838"/>
          <p14:tracePt t="26621" x="5969000" y="4922838"/>
          <p14:tracePt t="26628" x="5969000" y="4933950"/>
          <p14:tracePt t="26643" x="5980113" y="4943475"/>
          <p14:tracePt t="26650" x="5980113" y="4953000"/>
          <p14:tracePt t="26666" x="5980113" y="4964113"/>
          <p14:tracePt t="26674" x="5989638" y="4964113"/>
          <p14:tracePt t="26691" x="5999163" y="4964113"/>
          <p14:tracePt t="26698" x="5999163" y="4973638"/>
          <p14:tracePt t="26714" x="5999163" y="4983163"/>
          <p14:tracePt t="26722" x="5999163" y="4994275"/>
          <p14:tracePt t="26752" x="5999163" y="5003800"/>
          <p14:tracePt t="26872" x="5999163" y="5014913"/>
          <p14:tracePt t="27294" x="5999163" y="5024438"/>
          <p14:tracePt t="27990" x="5999163" y="5033963"/>
          <p14:tracePt t="28013" x="5999163" y="5045075"/>
          <p14:tracePt t="28193" x="5999163" y="5054600"/>
          <p14:tracePt t="28341" x="5989638" y="5054600"/>
          <p14:tracePt t="28616" x="5999163" y="5054600"/>
          <p14:tracePt t="28624" x="5999163" y="5065713"/>
          <p14:tracePt t="28632" x="6010275" y="5075238"/>
          <p14:tracePt t="28647" x="6019800" y="5084763"/>
          <p14:tracePt t="28660" x="6019800" y="5095875"/>
          <p14:tracePt t="28676" x="6019800" y="5114925"/>
          <p14:tracePt t="28684" x="6019800" y="5126038"/>
          <p14:tracePt t="28692" x="6019800" y="5135563"/>
          <p14:tracePt t="28700" x="6019800" y="5146675"/>
          <p14:tracePt t="28709" x="6019800" y="5165725"/>
          <p14:tracePt t="28717" x="6019800" y="5176838"/>
          <p14:tracePt t="28725" x="6019800" y="5186363"/>
          <p14:tracePt t="28732" x="6019800" y="5197475"/>
          <p14:tracePt t="28747" x="6019800" y="5207000"/>
          <p14:tracePt t="28762" x="6019800" y="5216525"/>
          <p14:tracePt t="28882" x="6010275" y="5216525"/>
          <p14:tracePt t="28905" x="5999163" y="5216525"/>
          <p14:tracePt t="28944" x="5999163" y="5207000"/>
          <p14:tracePt t="28968" x="5999163" y="5197475"/>
          <p14:tracePt t="28975" x="5999163" y="5186363"/>
          <p14:tracePt t="28983" x="5999163" y="5176838"/>
          <p14:tracePt t="28991" x="5989638" y="5165725"/>
          <p14:tracePt t="29008" x="5980113" y="5156200"/>
          <p14:tracePt t="29022" x="5980113" y="5146675"/>
          <p14:tracePt t="29029" x="5969000" y="5146675"/>
          <p14:tracePt t="29038" x="5959475" y="5135563"/>
          <p14:tracePt t="29045" x="5959475" y="5126038"/>
          <p14:tracePt t="29062" x="5948363" y="5114925"/>
          <p14:tracePt t="29078" x="5938838" y="5105400"/>
          <p14:tracePt t="29094" x="5929313" y="5084763"/>
          <p14:tracePt t="29099" x="5929313" y="5054600"/>
          <p14:tracePt t="29108" x="5929313" y="5033963"/>
          <p14:tracePt t="29115" x="5929313" y="5003800"/>
          <p14:tracePt t="29124" x="5929313" y="4973638"/>
          <p14:tracePt t="29131" x="5929313" y="4943475"/>
          <p14:tracePt t="29141" x="5938838" y="4943475"/>
          <p14:tracePt t="29147" x="5948363" y="4922838"/>
          <p14:tracePt t="29163" x="5948363" y="4913313"/>
          <p14:tracePt t="29178" x="5948363" y="4902200"/>
          <p14:tracePt t="29185" x="5948363" y="4892675"/>
          <p14:tracePt t="29201" x="5948363" y="4883150"/>
          <p14:tracePt t="29217" x="5938838" y="4883150"/>
          <p14:tracePt t="29280" x="5929313" y="4883150"/>
          <p14:tracePt t="29352" x="5929313" y="4892675"/>
          <p14:tracePt t="29366" x="5929313" y="4902200"/>
          <p14:tracePt t="29382" x="5929313" y="4913313"/>
          <p14:tracePt t="29398" x="5938838" y="4913313"/>
          <p14:tracePt t="29413" x="5938838" y="4922838"/>
          <p14:tracePt t="29444" x="5948363" y="4933950"/>
          <p14:tracePt t="29468" x="5948363" y="4943475"/>
          <p14:tracePt t="29514" x="5948363" y="4953000"/>
          <p14:tracePt t="29562" x="5959475" y="4953000"/>
          <p14:tracePt t="30461" x="5948363" y="4953000"/>
          <p14:tracePt t="30478" x="5929313" y="4933950"/>
          <p14:tracePt t="30486" x="5929313" y="4922838"/>
          <p14:tracePt t="30491" x="5918200" y="4902200"/>
          <p14:tracePt t="30498" x="5908675" y="4892675"/>
          <p14:tracePt t="30507" x="5908675" y="4883150"/>
          <p14:tracePt t="30514" x="5899150" y="4872038"/>
          <p14:tracePt t="30522" x="5888038" y="4862513"/>
          <p14:tracePt t="30538" x="5888038" y="4852988"/>
          <p14:tracePt t="30546" x="5888038" y="4841875"/>
          <p14:tracePt t="30752" x="5899150" y="4852988"/>
          <p14:tracePt t="30782" x="5908675" y="4862513"/>
          <p14:tracePt t="30798" x="5908675" y="4872038"/>
          <p14:tracePt t="30813" x="5918200" y="4883150"/>
          <p14:tracePt t="30822" x="5918200" y="4892675"/>
          <p14:tracePt t="30837" x="5929313" y="4902200"/>
          <p14:tracePt t="30851" x="5938838" y="4913313"/>
          <p14:tracePt t="30875" x="5948363" y="4922838"/>
          <p14:tracePt t="30883" x="5948363" y="4933950"/>
          <p14:tracePt t="30907" x="5948363" y="4943475"/>
          <p14:tracePt t="30915" x="5959475" y="4943475"/>
          <p14:tracePt t="30923" x="5959475" y="4953000"/>
          <p14:tracePt t="30953" x="5959475" y="4964113"/>
          <p14:tracePt t="31001" x="5959475" y="4973638"/>
          <p14:tracePt t="31031" x="5969000" y="4973638"/>
          <p14:tracePt t="31039" x="5980113" y="4973638"/>
          <p14:tracePt t="31196" x="5980113" y="4964113"/>
          <p14:tracePt t="31705" x="5980113" y="4973638"/>
          <p14:tracePt t="31744" x="5980113" y="4983163"/>
          <p14:tracePt t="31760" x="5980113" y="4994275"/>
          <p14:tracePt t="31777" x="5980113" y="5003800"/>
          <p14:tracePt t="31791" x="5980113" y="5014913"/>
          <p14:tracePt t="31799" x="5980113" y="5024438"/>
          <p14:tracePt t="31805" x="5969000" y="5024438"/>
          <p14:tracePt t="31812" x="5969000" y="5033963"/>
          <p14:tracePt t="31828" x="5969000" y="5045075"/>
          <p14:tracePt t="31844" x="5969000" y="5054600"/>
          <p14:tracePt t="31852" x="5969000" y="5065713"/>
          <p14:tracePt t="31868" x="5959475" y="5065713"/>
          <p14:tracePt t="31876" x="5959475" y="5075238"/>
          <p14:tracePt t="31947" x="5969000" y="5075238"/>
          <p14:tracePt t="31955" x="5980113" y="5075238"/>
          <p14:tracePt t="31976" x="5989638" y="5075238"/>
          <p14:tracePt t="31985" x="5989638" y="5084763"/>
          <p14:tracePt t="32001" x="5989638" y="5095875"/>
          <p14:tracePt t="32009" x="5989638" y="5105400"/>
          <p14:tracePt t="32017" x="5999163" y="5105400"/>
          <p14:tracePt t="32322" x="5989638" y="5105400"/>
          <p14:tracePt t="32456" x="5980113" y="5105400"/>
          <p14:tracePt t="32504" x="5969000" y="5105400"/>
          <p14:tracePt t="32832" x="5959475" y="5105400"/>
          <p14:tracePt t="33034" x="5948363" y="5105400"/>
          <p14:tracePt t="33119" x="5938838" y="5105400"/>
          <p14:tracePt t="36938" x="5938838" y="5114925"/>
          <p14:tracePt t="36945" x="5929313" y="5114925"/>
          <p14:tracePt t="54305" x="5929313" y="5126038"/>
          <p14:tracePt t="54337" x="5929313" y="5135563"/>
          <p14:tracePt t="54931" x="5929313" y="5146675"/>
          <p14:tracePt t="55033" x="5929313" y="5156200"/>
          <p14:tracePt t="56926" x="5929313" y="5165725"/>
          <p14:tracePt t="58717" x="5929313" y="5156200"/>
          <p14:tracePt t="58725" x="5938838" y="5126038"/>
          <p14:tracePt t="58733" x="5938838" y="5105400"/>
          <p14:tracePt t="58741" x="5948363" y="5075238"/>
          <p14:tracePt t="58749" x="5959475" y="5045075"/>
          <p14:tracePt t="58754" x="5969000" y="5014913"/>
          <p14:tracePt t="58763" x="5969000" y="4953000"/>
          <p14:tracePt t="58771" x="5989638" y="4862513"/>
          <p14:tracePt t="58778" x="6019800" y="4751388"/>
          <p14:tracePt t="58786" x="6040438" y="4649788"/>
          <p14:tracePt t="58794" x="6061075" y="4557713"/>
          <p14:tracePt t="58802" x="6070600" y="4457700"/>
          <p14:tracePt t="58810" x="6080125" y="4365625"/>
          <p14:tracePt t="58818" x="6100763" y="4254500"/>
          <p14:tracePt t="58825" x="6151563" y="4113213"/>
          <p14:tracePt t="58834" x="6223000" y="4011613"/>
          <p14:tracePt t="58841" x="6283325" y="3930650"/>
          <p14:tracePt t="58848" x="6354763" y="3838575"/>
          <p14:tracePt t="58857" x="6394450" y="3768725"/>
          <p14:tracePt t="58865" x="6424613" y="3727450"/>
          <p14:tracePt t="58872" x="6465888" y="3667125"/>
          <p14:tracePt t="58881" x="6537325" y="3595688"/>
          <p14:tracePt t="58888" x="6588125" y="3535363"/>
          <p14:tracePt t="58898" x="6627813" y="3475038"/>
          <p14:tracePt t="58904" x="6669088" y="3413125"/>
          <p14:tracePt t="58912" x="6708775" y="3352800"/>
          <p14:tracePt t="58918" x="6738938" y="3292475"/>
          <p14:tracePt t="58926" x="6780213" y="3241675"/>
          <p14:tracePt t="58934" x="6810375" y="3181350"/>
          <p14:tracePt t="58942" x="6810375" y="3151188"/>
          <p14:tracePt t="58951" x="6819900" y="3109913"/>
          <p14:tracePt t="58958" x="6819900" y="3049588"/>
          <p14:tracePt t="58966" x="6819900" y="3008313"/>
          <p14:tracePt t="58974" x="6819900" y="2957513"/>
          <p14:tracePt t="58983" x="6819900" y="2876550"/>
          <p14:tracePt t="58990" x="6819900" y="2795588"/>
          <p14:tracePt t="58998" x="6819900" y="2735263"/>
          <p14:tracePt t="59004" x="6819900" y="2654300"/>
          <p14:tracePt t="59012" x="6831013" y="2593975"/>
          <p14:tracePt t="59020" x="6840538" y="2532063"/>
          <p14:tracePt t="59028" x="6851650" y="2471738"/>
          <p14:tracePt t="59036" x="6861175" y="2411413"/>
          <p14:tracePt t="59044" x="6870700" y="2339975"/>
          <p14:tracePt t="59052" x="6891338" y="2289175"/>
          <p14:tracePt t="59060" x="6911975" y="2217738"/>
          <p14:tracePt t="59068" x="6921500" y="2136775"/>
          <p14:tracePt t="59076" x="6932613" y="2076450"/>
          <p14:tracePt t="59084" x="6942138" y="2016125"/>
          <p14:tracePt t="59090" x="6951663" y="1965325"/>
          <p14:tracePt t="59100" x="6962775" y="1905000"/>
          <p14:tracePt t="59106" x="6962775" y="1854200"/>
          <p14:tracePt t="59114" x="6962775" y="1812925"/>
          <p14:tracePt t="59122" x="6962775" y="1752600"/>
          <p14:tracePt t="59131" x="6951663" y="1722438"/>
          <p14:tracePt t="59138" x="6942138" y="1660525"/>
          <p14:tracePt t="59148" x="6942138" y="1620838"/>
          <p14:tracePt t="59154" x="6942138" y="1590675"/>
          <p14:tracePt t="59163" x="6942138" y="1539875"/>
          <p14:tracePt t="59170" x="6932613" y="1479550"/>
          <p14:tracePt t="59176" x="6932613" y="1447800"/>
          <p14:tracePt t="59184" x="6932613" y="1408113"/>
          <p14:tracePt t="59192" x="6932613" y="1377950"/>
          <p14:tracePt t="59201" x="6932613" y="1347788"/>
          <p14:tracePt t="59208" x="6942138" y="1317625"/>
          <p14:tracePt t="59217" x="6951663" y="1276350"/>
          <p14:tracePt t="59224" x="6951663" y="1246188"/>
          <p14:tracePt t="59232" x="6962775" y="1216025"/>
          <p14:tracePt t="59241" x="6972300" y="1165225"/>
          <p14:tracePt t="59251" x="6983413" y="1135063"/>
          <p14:tracePt t="59257" x="6983413" y="1104900"/>
          <p14:tracePt t="59264" x="6992938" y="1073150"/>
          <p14:tracePt t="59271" x="7002463" y="1042988"/>
          <p14:tracePt t="59280" x="7013575" y="1012825"/>
          <p14:tracePt t="59288" x="7013575" y="992188"/>
          <p14:tracePt t="59295" x="7023100" y="962025"/>
          <p14:tracePt t="59304" x="7023100" y="941388"/>
          <p14:tracePt t="59311" x="7034213" y="911225"/>
          <p14:tracePt t="59320" x="7034213" y="881063"/>
          <p14:tracePt t="59327" x="7043738" y="820738"/>
          <p14:tracePt t="59336" x="7053263" y="769938"/>
          <p14:tracePt t="59343" x="7064375" y="688975"/>
          <p14:tracePt t="59350" x="7094538" y="596900"/>
          <p14:tracePt t="59357" x="7104063" y="557213"/>
          <p14:tracePt t="59366" x="7115175" y="527050"/>
          <p14:tracePt t="59373" x="7115175" y="496888"/>
          <p14:tracePt t="59383" x="7124700" y="466725"/>
          <p14:tracePt t="59389" x="7145338" y="425450"/>
          <p14:tracePt t="59400" x="7154863" y="395288"/>
          <p14:tracePt t="59405" x="7154863" y="365125"/>
          <p14:tracePt t="59414" x="7165975" y="334963"/>
          <p14:tracePt t="59422" x="7175500" y="314325"/>
          <p14:tracePt t="59429" x="7185025" y="284163"/>
          <p14:tracePt t="59435" x="7185025" y="263525"/>
          <p14:tracePt t="59442" x="7185025" y="233363"/>
          <p14:tracePt t="59451" x="7196138" y="212725"/>
          <p14:tracePt t="59458" x="7205663" y="192088"/>
          <p14:tracePt t="59467" x="7215188" y="171450"/>
          <p14:tracePt t="59474" x="7215188" y="141288"/>
          <p14:tracePt t="59482" x="7226300" y="111125"/>
          <p14:tracePt t="59490" x="7235825" y="80963"/>
          <p14:tracePt t="59499" x="7246938" y="50800"/>
          <p14:tracePt t="59506" x="7256463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159967-1431-768C-EF80-ACF9DAC6DB1F}"/>
              </a:ext>
            </a:extLst>
          </p:cNvPr>
          <p:cNvSpPr txBox="1"/>
          <p:nvPr/>
        </p:nvSpPr>
        <p:spPr>
          <a:xfrm>
            <a:off x="539827" y="254606"/>
            <a:ext cx="9937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IMPORTANT STEPS TO CE SUCCESS IN TEXAS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7E670-9FCD-1102-3390-70FACB9DD1E1}"/>
              </a:ext>
            </a:extLst>
          </p:cNvPr>
          <p:cNvSpPr txBox="1"/>
          <p:nvPr/>
        </p:nvSpPr>
        <p:spPr>
          <a:xfrm>
            <a:off x="627962" y="2944122"/>
            <a:ext cx="116668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Read Big HOSA guidelines and Texas HOSA COS carefully and compare the two for differences.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Read and understand the Tx GRRs.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Email any questions to </a:t>
            </a:r>
            <a:r>
              <a:rPr lang="en-US" sz="3200" dirty="0">
                <a:hlinkClick r:id="rId5"/>
              </a:rPr>
              <a:t>anne.regier@texashosa.org</a:t>
            </a:r>
            <a:r>
              <a:rPr lang="en-US" sz="3200" dirty="0"/>
              <a:t> for clarification.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BD3AD-A261-61C0-1449-60EA6DD413CF}"/>
              </a:ext>
            </a:extLst>
          </p:cNvPr>
          <p:cNvSpPr txBox="1"/>
          <p:nvPr/>
        </p:nvSpPr>
        <p:spPr>
          <a:xfrm>
            <a:off x="951123" y="1454935"/>
            <a:ext cx="10289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 the Texas HOSA  Area and State Leadership Conferences…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56C7E3-88E7-EFFD-42A2-58BEFDCA9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41"/>
    </mc:Choice>
    <mc:Fallback>
      <p:transition spd="slow" advTm="4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4820C6-C21F-5637-FDC8-6D902768E8DD}"/>
              </a:ext>
            </a:extLst>
          </p:cNvPr>
          <p:cNvSpPr txBox="1"/>
          <p:nvPr/>
        </p:nvSpPr>
        <p:spPr>
          <a:xfrm>
            <a:off x="1068636" y="528810"/>
            <a:ext cx="1030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IMPORTANT STEPS TO SUCCESS AT ILC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AB1BA-06FA-3927-F609-DC1904542CC5}"/>
              </a:ext>
            </a:extLst>
          </p:cNvPr>
          <p:cNvSpPr txBox="1"/>
          <p:nvPr/>
        </p:nvSpPr>
        <p:spPr>
          <a:xfrm>
            <a:off x="969484" y="1465243"/>
            <a:ext cx="10994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the International Leadership Conference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C5A22-1882-9B1F-A0CF-310E4329B390}"/>
              </a:ext>
            </a:extLst>
          </p:cNvPr>
          <p:cNvSpPr txBox="1"/>
          <p:nvPr/>
        </p:nvSpPr>
        <p:spPr>
          <a:xfrm>
            <a:off x="969484" y="2340120"/>
            <a:ext cx="99592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Read the Big HOSA guidelines carefully paying attention to digital upload deadlines.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Read and understand the Big HOSA GRRs.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Email either Big HOSA or Anne Regier with questions.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8ACC70-B705-5F82-1B04-715DB07D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0"/>
    </mc:Choice>
    <mc:Fallback>
      <p:transition spd="slow" advTm="2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D83748-23F3-D4D6-65D7-669E3745B29B}"/>
              </a:ext>
            </a:extLst>
          </p:cNvPr>
          <p:cNvSpPr txBox="1"/>
          <p:nvPr/>
        </p:nvSpPr>
        <p:spPr>
          <a:xfrm>
            <a:off x="837282" y="1156771"/>
            <a:ext cx="104550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HERE’S HOPING YOU HAVE A FUN AND SUCCESSFUL </a:t>
            </a:r>
          </a:p>
          <a:p>
            <a:pPr algn="ctr"/>
            <a:r>
              <a:rPr lang="en-US" sz="4400" b="1" dirty="0"/>
              <a:t>2022-2023 HOSA ROAD TRIP!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/>
              <a:t>STAY SAFE AND ENJOY THE RIDE!</a:t>
            </a:r>
            <a:endParaRPr lang="en-US" sz="4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4808E2-0FBC-5374-C8F3-EDB5655BB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3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4"/>
    </mc:Choice>
    <mc:Fallback>
      <p:transition spd="slow" advTm="1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71DFCC-335B-5822-7A20-C06A2F7F1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643556"/>
              </p:ext>
            </p:extLst>
          </p:nvPr>
        </p:nvGraphicFramePr>
        <p:xfrm>
          <a:off x="2032000" y="1818640"/>
          <a:ext cx="8127999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961082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45975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98484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Big HOSA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Texas HOSA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23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Rules &amp; Regs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 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Texas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408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Event Guidelines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 ILC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 with any differences noted in Competitor Orientation and </a:t>
                      </a:r>
                    </a:p>
                    <a:p>
                      <a:pPr algn="ctr"/>
                      <a:r>
                        <a:rPr lang="en-US" dirty="0"/>
                        <a:t>Event Team Orientation Sheets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376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Dress Code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 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40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Photo ID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 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0225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D33AC8-F084-6FFB-B930-BC1C09F54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2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05"/>
    </mc:Choice>
    <mc:Fallback>
      <p:transition spd="slow" advTm="10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46" x="5675313" y="80963"/>
          <p14:tracePt t="7453" x="5654675" y="122238"/>
          <p14:tracePt t="7459" x="5614988" y="171450"/>
          <p14:tracePt t="7475" x="5543550" y="273050"/>
          <p14:tracePt t="7483" x="5513388" y="314325"/>
          <p14:tracePt t="7490" x="5472113" y="374650"/>
          <p14:tracePt t="7498" x="5432425" y="434975"/>
          <p14:tracePt t="7506" x="5391150" y="485775"/>
          <p14:tracePt t="7515" x="5340350" y="527050"/>
          <p14:tracePt t="7523" x="5289550" y="566738"/>
          <p14:tracePt t="7531" x="5249863" y="608013"/>
          <p14:tracePt t="7540" x="5219700" y="638175"/>
          <p14:tracePt t="7544" x="5178425" y="668338"/>
          <p14:tracePt t="7553" x="5157788" y="698500"/>
          <p14:tracePt t="7560" x="5118100" y="739775"/>
          <p14:tracePt t="7568" x="5087938" y="769938"/>
          <p14:tracePt t="7576" x="5067300" y="809625"/>
          <p14:tracePt t="7585" x="5037138" y="850900"/>
          <p14:tracePt t="7593" x="5006975" y="901700"/>
          <p14:tracePt t="7601" x="4986338" y="931863"/>
          <p14:tracePt t="7609" x="4956175" y="982663"/>
          <p14:tracePt t="7617" x="4914900" y="1033463"/>
          <p14:tracePt t="7625" x="4884738" y="1063625"/>
          <p14:tracePt t="7633" x="4864100" y="1104900"/>
          <p14:tracePt t="7639" x="4833938" y="1135063"/>
          <p14:tracePt t="7647" x="4794250" y="1195388"/>
          <p14:tracePt t="7656" x="4752975" y="1255713"/>
          <p14:tracePt t="7663" x="4713288" y="1317625"/>
          <p14:tracePt t="7671" x="4672013" y="1377950"/>
          <p14:tracePt t="7678" x="4641850" y="1417638"/>
          <p14:tracePt t="7687" x="4611688" y="1447800"/>
          <p14:tracePt t="7694" x="4591050" y="1479550"/>
          <p14:tracePt t="7703" x="4581525" y="1509713"/>
          <p14:tracePt t="7710" x="4560888" y="1539875"/>
          <p14:tracePt t="7718" x="4549775" y="1570038"/>
          <p14:tracePt t="7726" x="4549775" y="1600200"/>
          <p14:tracePt t="7732" x="4530725" y="1641475"/>
          <p14:tracePt t="7742" x="4519613" y="1671638"/>
          <p14:tracePt t="7748" x="4500563" y="1701800"/>
          <p14:tracePt t="7756" x="4468813" y="1752600"/>
          <p14:tracePt t="7764" x="4438650" y="1782763"/>
          <p14:tracePt t="7773" x="4418013" y="1824038"/>
          <p14:tracePt t="7780" x="4387850" y="1863725"/>
          <p14:tracePt t="7789" x="4357688" y="1905000"/>
          <p14:tracePt t="7796" x="4337050" y="1924050"/>
          <p14:tracePt t="7806" x="4306888" y="1965325"/>
          <p14:tracePt t="7812" x="4286250" y="1974850"/>
          <p14:tracePt t="7818" x="4276725" y="1995488"/>
          <p14:tracePt t="7827" x="4267200" y="2025650"/>
          <p14:tracePt t="7835" x="4256088" y="2036763"/>
          <p14:tracePt t="7843" x="4246563" y="2055813"/>
          <p14:tracePt t="7851" x="4246563" y="2076450"/>
          <p14:tracePt t="7859" x="4237038" y="2106613"/>
          <p14:tracePt t="7867" x="4225925" y="2127250"/>
          <p14:tracePt t="7876" x="4225925" y="2136775"/>
          <p14:tracePt t="7883" x="4216400" y="2157413"/>
          <p14:tracePt t="7891" x="4205288" y="2187575"/>
          <p14:tracePt t="7899" x="4195763" y="2208213"/>
          <p14:tracePt t="7913" x="4186238" y="2217738"/>
          <p14:tracePt t="7920" x="4186238" y="2228850"/>
          <p14:tracePt t="7928" x="4186238" y="2238375"/>
          <p14:tracePt t="7936" x="4175125" y="2238375"/>
          <p14:tracePt t="7945" x="4165600" y="2249488"/>
          <p14:tracePt t="7985" x="4165600" y="2259013"/>
          <p14:tracePt t="7994" x="4165600" y="2268538"/>
          <p14:tracePt t="8015" x="4154488" y="2279650"/>
          <p14:tracePt t="8031" x="4154488" y="2289175"/>
          <p14:tracePt t="8048" x="4154488" y="2300288"/>
          <p14:tracePt t="8058" x="4144963" y="2309813"/>
          <p14:tracePt t="8079" x="4144963" y="2319338"/>
          <p14:tracePt t="8094" x="4144963" y="2330450"/>
          <p14:tracePt t="8108" x="4135438" y="2339975"/>
          <p14:tracePt t="8117" x="4135438" y="2349500"/>
          <p14:tracePt t="8125" x="4135438" y="2360613"/>
          <p14:tracePt t="8132" x="4135438" y="2370138"/>
          <p14:tracePt t="8141" x="4135438" y="2381250"/>
          <p14:tracePt t="8157" x="4135438" y="2390775"/>
          <p14:tracePt t="8164" x="4135438" y="2400300"/>
          <p14:tracePt t="8172" x="4135438" y="2411413"/>
          <p14:tracePt t="8186" x="4135438" y="2420938"/>
          <p14:tracePt t="8194" x="4135438" y="2430463"/>
          <p14:tracePt t="8218" x="4135438" y="2441575"/>
          <p14:tracePt t="8260" x="4135438" y="2451100"/>
          <p14:tracePt t="8274" x="4135438" y="2462213"/>
          <p14:tracePt t="8281" x="4135438" y="2471738"/>
          <p14:tracePt t="8291" x="4135438" y="2492375"/>
          <p14:tracePt t="8298" x="4135438" y="2501900"/>
          <p14:tracePt t="8313" x="4135438" y="2513013"/>
          <p14:tracePt t="8329" x="4135438" y="2522538"/>
          <p14:tracePt t="8595" x="4135438" y="2532063"/>
          <p14:tracePt t="8665" x="4135438" y="2543175"/>
          <p14:tracePt t="13935" x="4135438" y="2532063"/>
          <p14:tracePt t="13941" x="4144963" y="2532063"/>
          <p14:tracePt t="13949" x="4144963" y="2522538"/>
          <p14:tracePt t="13959" x="4154488" y="2522538"/>
          <p14:tracePt t="13965" x="4154488" y="2513013"/>
          <p14:tracePt t="14350" x="4154488" y="2501900"/>
          <p14:tracePt t="14358" x="4165600" y="2492375"/>
          <p14:tracePt t="14365" x="4175125" y="2492375"/>
          <p14:tracePt t="14373" x="4175125" y="2481263"/>
          <p14:tracePt t="14381" x="4186238" y="2481263"/>
          <p14:tracePt t="14388" x="4195763" y="2471738"/>
          <p14:tracePt t="14394" x="4216400" y="2471738"/>
          <p14:tracePt t="14402" x="4237038" y="2471738"/>
          <p14:tracePt t="14410" x="4267200" y="2471738"/>
          <p14:tracePt t="14418" x="4297363" y="2471738"/>
          <p14:tracePt t="14426" x="4348163" y="2481263"/>
          <p14:tracePt t="14434" x="4408488" y="2492375"/>
          <p14:tracePt t="14442" x="4468813" y="2501900"/>
          <p14:tracePt t="14450" x="4530725" y="2501900"/>
          <p14:tracePt t="14470" x="4713288" y="2501900"/>
          <p14:tracePt t="14475" x="4833938" y="2481263"/>
          <p14:tracePt t="14480" x="4965700" y="2471738"/>
          <p14:tracePt t="14488" x="5076825" y="2462213"/>
          <p14:tracePt t="14496" x="5199063" y="2451100"/>
          <p14:tracePt t="14504" x="5280025" y="2451100"/>
          <p14:tracePt t="14512" x="5351463" y="2451100"/>
          <p14:tracePt t="14521" x="5402263" y="2451100"/>
          <p14:tracePt t="14528" x="5421313" y="2451100"/>
          <p14:tracePt t="14537" x="5432425" y="2451100"/>
          <p14:tracePt t="14615" x="5441950" y="2451100"/>
          <p14:tracePt t="14623" x="5462588" y="2451100"/>
          <p14:tracePt t="14631" x="5492750" y="2451100"/>
          <p14:tracePt t="14641" x="5513388" y="2451100"/>
          <p14:tracePt t="14648" x="5534025" y="2451100"/>
          <p14:tracePt t="14657" x="5553075" y="2451100"/>
          <p14:tracePt t="14661" x="5564188" y="2451100"/>
          <p14:tracePt t="14849" x="5573713" y="2451100"/>
          <p14:tracePt t="14857" x="5584825" y="2441575"/>
          <p14:tracePt t="14913" x="5584825" y="2430463"/>
          <p14:tracePt t="14959" x="5594350" y="2430463"/>
          <p14:tracePt t="14984" x="5614988" y="2420938"/>
          <p14:tracePt t="14991" x="5635625" y="2420938"/>
          <p14:tracePt t="14999" x="5665788" y="2411413"/>
          <p14:tracePt t="15007" x="5695950" y="2411413"/>
          <p14:tracePt t="15015" x="5746750" y="2400300"/>
          <p14:tracePt t="15023" x="5797550" y="2400300"/>
          <p14:tracePt t="15029" x="5857875" y="2400300"/>
          <p14:tracePt t="15038" x="5908675" y="2390775"/>
          <p14:tracePt t="15045" x="5959475" y="2381250"/>
          <p14:tracePt t="15053" x="5989638" y="2370138"/>
          <p14:tracePt t="15061" x="6010275" y="2370138"/>
          <p14:tracePt t="15069" x="6030913" y="2370138"/>
          <p14:tracePt t="15077" x="6040438" y="2370138"/>
          <p14:tracePt t="15084" x="6049963" y="2360613"/>
          <p14:tracePt t="15101" x="6061075" y="2349500"/>
          <p14:tracePt t="15109" x="6070600" y="2349500"/>
          <p14:tracePt t="15115" x="6070600" y="2339975"/>
          <p14:tracePt t="15124" x="6080125" y="2339975"/>
          <p14:tracePt t="15130" x="6111875" y="2339975"/>
          <p14:tracePt t="15138" x="6151563" y="2339975"/>
          <p14:tracePt t="15147" x="6202363" y="2330450"/>
          <p14:tracePt t="15155" x="6262688" y="2319338"/>
          <p14:tracePt t="15162" x="6313488" y="2319338"/>
          <p14:tracePt t="15171" x="6375400" y="2319338"/>
          <p14:tracePt t="15178" x="6456363" y="2319338"/>
          <p14:tracePt t="15188" x="6537325" y="2319338"/>
          <p14:tracePt t="15195" x="6618288" y="2330450"/>
          <p14:tracePt t="15203" x="6699250" y="2330450"/>
          <p14:tracePt t="15211" x="6770688" y="2339975"/>
          <p14:tracePt t="15217" x="6851650" y="2339975"/>
          <p14:tracePt t="15224" x="6921500" y="2339975"/>
          <p14:tracePt t="15232" x="6983413" y="2339975"/>
          <p14:tracePt t="15241" x="7053263" y="2319338"/>
          <p14:tracePt t="15249" x="7115175" y="2309813"/>
          <p14:tracePt t="15257" x="7196138" y="2300288"/>
          <p14:tracePt t="15264" x="7265988" y="2279650"/>
          <p14:tracePt t="15274" x="7346950" y="2268538"/>
          <p14:tracePt t="15281" x="7439025" y="2259013"/>
          <p14:tracePt t="15289" x="7519988" y="2259013"/>
          <p14:tracePt t="15297" x="7610475" y="2259013"/>
          <p14:tracePt t="15303" x="7691438" y="2259013"/>
          <p14:tracePt t="15311" x="7773988" y="2259013"/>
          <p14:tracePt t="15319" x="7843838" y="2259013"/>
          <p14:tracePt t="15327" x="7915275" y="2259013"/>
          <p14:tracePt t="15335" x="7966075" y="2268538"/>
          <p14:tracePt t="15343" x="8016875" y="2279650"/>
          <p14:tracePt t="15351" x="8037513" y="2279650"/>
          <p14:tracePt t="15358" x="8056563" y="2289175"/>
          <p14:tracePt t="15367" x="8077200" y="2300288"/>
          <p14:tracePt t="15375" x="8097838" y="2309813"/>
          <p14:tracePt t="15383" x="8118475" y="2309813"/>
          <p14:tracePt t="15389" x="8118475" y="2319338"/>
          <p14:tracePt t="15397" x="8128000" y="2319338"/>
          <p14:tracePt t="15421" x="8137525" y="2319338"/>
          <p14:tracePt t="15472" x="8148638" y="2330450"/>
          <p14:tracePt t="15618" x="8148638" y="2339975"/>
          <p14:tracePt t="15649" x="8148638" y="2349500"/>
          <p14:tracePt t="15736" x="8137525" y="2349500"/>
          <p14:tracePt t="15852" x="8148638" y="2349500"/>
          <p14:tracePt t="15859" x="8158163" y="2349500"/>
          <p14:tracePt t="15876" x="8169275" y="2349500"/>
          <p14:tracePt t="15986" x="8178800" y="2349500"/>
          <p14:tracePt t="16001" x="8188325" y="2349500"/>
          <p14:tracePt t="16018" x="8199438" y="2349500"/>
          <p14:tracePt t="16063" x="8199438" y="2339975"/>
          <p14:tracePt t="16190" x="8199438" y="2330450"/>
          <p14:tracePt t="16198" x="8199438" y="2309813"/>
          <p14:tracePt t="16206" x="8188325" y="2289175"/>
          <p14:tracePt t="16212" x="8178800" y="2259013"/>
          <p14:tracePt t="16220" x="8169275" y="2238375"/>
          <p14:tracePt t="16227" x="8169275" y="2217738"/>
          <p14:tracePt t="16235" x="8148638" y="2187575"/>
          <p14:tracePt t="16242" x="8137525" y="2168525"/>
          <p14:tracePt t="16251" x="8128000" y="2147888"/>
          <p14:tracePt t="16259" x="8118475" y="2136775"/>
          <p14:tracePt t="16267" x="8107363" y="2117725"/>
          <p14:tracePt t="16275" x="8107363" y="2106613"/>
          <p14:tracePt t="16283" x="8097838" y="2097088"/>
          <p14:tracePt t="16297" x="8097838" y="2087563"/>
          <p14:tracePt t="16305" x="8086725" y="2087563"/>
          <p14:tracePt t="16313" x="8086725" y="2076450"/>
          <p14:tracePt t="16328" x="8086725" y="2066925"/>
          <p14:tracePt t="16338" x="8077200" y="2066925"/>
          <p14:tracePt t="16345" x="8067675" y="2055813"/>
          <p14:tracePt t="16355" x="8047038" y="2055813"/>
          <p14:tracePt t="16361" x="8026400" y="2046288"/>
          <p14:tracePt t="16369" x="8016875" y="2036763"/>
          <p14:tracePt t="16377" x="8005763" y="2025650"/>
          <p14:tracePt t="16385" x="8005763" y="2016125"/>
          <p14:tracePt t="16393" x="7996238" y="2016125"/>
          <p14:tracePt t="16398" x="7986713" y="2005013"/>
          <p14:tracePt t="16415" x="7975600" y="1995488"/>
          <p14:tracePt t="16431" x="7966075" y="1995488"/>
          <p14:tracePt t="16439" x="7966075" y="1985963"/>
          <p14:tracePt t="16447" x="7954963" y="1974850"/>
          <p14:tracePt t="16471" x="7935913" y="1965325"/>
          <p14:tracePt t="16478" x="7935913" y="1955800"/>
          <p14:tracePt t="16485" x="7924800" y="1955800"/>
          <p14:tracePt t="16596" x="7924800" y="1944688"/>
          <p14:tracePt t="18780" x="7924800" y="1935163"/>
          <p14:tracePt t="18788" x="7935913" y="1905000"/>
          <p14:tracePt t="18795" x="7945438" y="1893888"/>
          <p14:tracePt t="18804" x="7954963" y="1893888"/>
          <p14:tracePt t="18811" x="7954963" y="1884363"/>
          <p14:tracePt t="18819" x="7954963" y="1874838"/>
          <p14:tracePt t="18826" x="7966075" y="1874838"/>
          <p14:tracePt t="18842" x="7966075" y="1863725"/>
          <p14:tracePt t="18856" x="7966075" y="1854200"/>
          <p14:tracePt t="18864" x="7966075" y="1843088"/>
          <p14:tracePt t="18873" x="7966075" y="1833563"/>
          <p14:tracePt t="18880" x="7966075" y="1803400"/>
          <p14:tracePt t="18889" x="7954963" y="1792288"/>
          <p14:tracePt t="18896" x="7954963" y="1782763"/>
          <p14:tracePt t="18905" x="7945438" y="1762125"/>
          <p14:tracePt t="18912" x="7935913" y="1762125"/>
          <p14:tracePt t="18921" x="7935913" y="1752600"/>
          <p14:tracePt t="18928" x="7924800" y="1731963"/>
          <p14:tracePt t="18944" x="7915275" y="1722438"/>
          <p14:tracePt t="18950" x="7915275" y="1711325"/>
          <p14:tracePt t="19132" x="7905750" y="1692275"/>
          <p14:tracePt t="19384" x="7905750" y="1701800"/>
          <p14:tracePt t="19392" x="7905750" y="1722438"/>
          <p14:tracePt t="19405" x="7894638" y="1743075"/>
          <p14:tracePt t="19413" x="7894638" y="1762125"/>
          <p14:tracePt t="19421" x="7894638" y="1782763"/>
          <p14:tracePt t="19428" x="7894638" y="1803400"/>
          <p14:tracePt t="19436" x="7894638" y="1824038"/>
          <p14:tracePt t="19444" x="7894638" y="1854200"/>
          <p14:tracePt t="19453" x="7894638" y="1874838"/>
          <p14:tracePt t="19460" x="7894638" y="1893888"/>
          <p14:tracePt t="19469" x="7894638" y="1905000"/>
          <p14:tracePt t="19476" x="7894638" y="1914525"/>
          <p14:tracePt t="19487" x="7905750" y="1914525"/>
          <p14:tracePt t="19626" x="7894638" y="1914525"/>
          <p14:tracePt t="19688" x="7885113" y="1914525"/>
          <p14:tracePt t="19752" x="7874000" y="1914525"/>
          <p14:tracePt t="19760" x="7864475" y="1914525"/>
          <p14:tracePt t="19766" x="7864475" y="1905000"/>
          <p14:tracePt t="19774" x="7854950" y="1905000"/>
          <p14:tracePt t="19781" x="7843838" y="1905000"/>
          <p14:tracePt t="19790" x="7823200" y="1905000"/>
          <p14:tracePt t="19797" x="7804150" y="1905000"/>
          <p14:tracePt t="19805" x="7773988" y="1914525"/>
          <p14:tracePt t="19813" x="7732713" y="1924050"/>
          <p14:tracePt t="19821" x="7702550" y="1924050"/>
          <p14:tracePt t="19828" x="7672388" y="1924050"/>
          <p14:tracePt t="19837" x="7642225" y="1924050"/>
          <p14:tracePt t="19845" x="7621588" y="1924050"/>
          <p14:tracePt t="19853" x="7591425" y="1924050"/>
          <p14:tracePt t="19858" x="7529513" y="1924050"/>
          <p14:tracePt t="19867" x="7489825" y="1935163"/>
          <p14:tracePt t="19875" x="7439025" y="1935163"/>
          <p14:tracePt t="19883" x="7378700" y="1935163"/>
          <p14:tracePt t="19890" x="7337425" y="1944688"/>
          <p14:tracePt t="19898" x="7297738" y="1944688"/>
          <p14:tracePt t="19907" x="7235825" y="1955800"/>
          <p14:tracePt t="19915" x="7185025" y="1965325"/>
          <p14:tracePt t="19923" x="7134225" y="1965325"/>
          <p14:tracePt t="19930" x="7094538" y="1965325"/>
          <p14:tracePt t="19939" x="7073900" y="1965325"/>
          <p14:tracePt t="19947" x="7043738" y="1965325"/>
          <p14:tracePt t="19953" x="7023100" y="1965325"/>
          <p14:tracePt t="19961" x="7002463" y="1965325"/>
          <p14:tracePt t="19970" x="6983413" y="1974850"/>
          <p14:tracePt t="19977" x="6951663" y="1985963"/>
          <p14:tracePt t="19985" x="6932613" y="1995488"/>
          <p14:tracePt t="19992" x="6911975" y="1995488"/>
          <p14:tracePt t="20001" x="6881813" y="2016125"/>
          <p14:tracePt t="20008" x="6861175" y="2025650"/>
          <p14:tracePt t="20017" x="6819900" y="2025650"/>
          <p14:tracePt t="20024" x="6789738" y="2036763"/>
          <p14:tracePt t="20033" x="6770688" y="2046288"/>
          <p14:tracePt t="20039" x="6738938" y="2055813"/>
          <p14:tracePt t="20047" x="6719888" y="2055813"/>
          <p14:tracePt t="20056" x="6699250" y="2066925"/>
          <p14:tracePt t="20063" x="6678613" y="2076450"/>
          <p14:tracePt t="20071" x="6638925" y="2087563"/>
          <p14:tracePt t="20078" x="6618288" y="2087563"/>
          <p14:tracePt t="20087" x="6597650" y="2097088"/>
          <p14:tracePt t="20095" x="6577013" y="2106613"/>
          <p14:tracePt t="20103" x="6567488" y="2117725"/>
          <p14:tracePt t="20111" x="6556375" y="2117725"/>
          <p14:tracePt t="20120" x="6546850" y="2127250"/>
          <p14:tracePt t="20127" x="6537325" y="2127250"/>
          <p14:tracePt t="20133" x="6537325" y="2136775"/>
          <p14:tracePt t="20141" x="6516688" y="2147888"/>
          <p14:tracePt t="20149" x="6507163" y="2157413"/>
          <p14:tracePt t="20157" x="6486525" y="2168525"/>
          <p14:tracePt t="20165" x="6456363" y="2178050"/>
          <p14:tracePt t="20173" x="6435725" y="2187575"/>
          <p14:tracePt t="20181" x="6415088" y="2198688"/>
          <p14:tracePt t="20190" x="6394450" y="2198688"/>
          <p14:tracePt t="20197" x="6375400" y="2208213"/>
          <p14:tracePt t="20207" x="6364288" y="2217738"/>
          <p14:tracePt t="20212" x="6354763" y="2217738"/>
          <p14:tracePt t="20220" x="6343650" y="2228850"/>
          <p14:tracePt t="20235" x="6334125" y="2238375"/>
          <p14:tracePt t="20243" x="6334125" y="2249488"/>
          <p14:tracePt t="20275" x="6334125" y="2259013"/>
          <p14:tracePt t="20305" x="6334125" y="2268538"/>
          <p14:tracePt t="20329" x="6334125" y="2279650"/>
          <p14:tracePt t="20337" x="6334125" y="2289175"/>
          <p14:tracePt t="20361" x="6334125" y="2300288"/>
          <p14:tracePt t="20378" x="6334125" y="2309813"/>
          <p14:tracePt t="20387" x="6343650" y="2309813"/>
          <p14:tracePt t="20394" x="6343650" y="2319338"/>
          <p14:tracePt t="20399" x="6343650" y="2330450"/>
          <p14:tracePt t="20408" x="6354763" y="2330450"/>
          <p14:tracePt t="20415" x="6364288" y="2339975"/>
          <p14:tracePt t="20431" x="6375400" y="2349500"/>
          <p14:tracePt t="20447" x="6384925" y="2360613"/>
          <p14:tracePt t="20456" x="6384925" y="2370138"/>
          <p14:tracePt t="20472" x="6405563" y="2381250"/>
          <p14:tracePt t="20479" x="6415088" y="2381250"/>
          <p14:tracePt t="20488" x="6424613" y="2390775"/>
          <p14:tracePt t="20493" x="6445250" y="2400300"/>
          <p14:tracePt t="20502" x="6475413" y="2400300"/>
          <p14:tracePt t="20509" x="6486525" y="2400300"/>
          <p14:tracePt t="20518" x="6496050" y="2411413"/>
          <p14:tracePt t="20526" x="6507163" y="2411413"/>
          <p14:tracePt t="20533" x="6516688" y="2411413"/>
          <p14:tracePt t="20543" x="6526213" y="2411413"/>
          <p14:tracePt t="20558" x="6537325" y="2411413"/>
          <p14:tracePt t="20574" x="6546850" y="2411413"/>
          <p14:tracePt t="20660" x="6546850" y="2420938"/>
          <p14:tracePt t="20682" x="6556375" y="2420938"/>
          <p14:tracePt t="20722" x="6567488" y="2420938"/>
          <p14:tracePt t="20869" x="6577013" y="2420938"/>
          <p14:tracePt t="20886" x="6588125" y="2420938"/>
          <p14:tracePt t="20901" x="6597650" y="2420938"/>
          <p14:tracePt t="20909" x="6607175" y="2420938"/>
          <p14:tracePt t="20925" x="6618288" y="2420938"/>
          <p14:tracePt t="20941" x="6627813" y="2420938"/>
          <p14:tracePt t="20947" x="6638925" y="2420938"/>
          <p14:tracePt t="20956" x="6648450" y="2420938"/>
          <p14:tracePt t="20963" x="6669088" y="2420938"/>
          <p14:tracePt t="20970" x="6678613" y="2420938"/>
          <p14:tracePt t="20979" x="6688138" y="2430463"/>
          <p14:tracePt t="20988" x="6708775" y="2430463"/>
          <p14:tracePt t="20995" x="6729413" y="2430463"/>
          <p14:tracePt t="21004" x="6738938" y="2441575"/>
          <p14:tracePt t="21011" x="6759575" y="2441575"/>
          <p14:tracePt t="21020" x="6780213" y="2441575"/>
          <p14:tracePt t="21310" x="6770688" y="2441575"/>
          <p14:tracePt t="21316" x="6770688" y="2430463"/>
          <p14:tracePt t="21325" x="6759575" y="2430463"/>
          <p14:tracePt t="21332" x="6759575" y="2420938"/>
          <p14:tracePt t="21339" x="6750050" y="2420938"/>
          <p14:tracePt t="21355" x="6738938" y="2420938"/>
          <p14:tracePt t="21363" x="6729413" y="2411413"/>
          <p14:tracePt t="21387" x="6719888" y="2411413"/>
          <p14:tracePt t="21395" x="6719888" y="2400300"/>
          <p14:tracePt t="21409" x="6708775" y="2400300"/>
          <p14:tracePt t="21441" x="6708775" y="2390775"/>
          <p14:tracePt t="21880" x="6699250" y="2390775"/>
          <p14:tracePt t="33667" x="6699250" y="2381250"/>
          <p14:tracePt t="33675" x="6708775" y="2370138"/>
          <p14:tracePt t="33684" x="6729413" y="2370138"/>
          <p14:tracePt t="33691" x="6750050" y="2360613"/>
          <p14:tracePt t="33701" x="6819900" y="2349500"/>
          <p14:tracePt t="33707" x="6942138" y="2330450"/>
          <p14:tracePt t="33716" x="7043738" y="2319338"/>
          <p14:tracePt t="33723" x="7124700" y="2319338"/>
          <p14:tracePt t="33729" x="7196138" y="2309813"/>
          <p14:tracePt t="33737" x="7265988" y="2300288"/>
          <p14:tracePt t="33744" x="7307263" y="2289175"/>
          <p14:tracePt t="33753" x="7337425" y="2279650"/>
          <p14:tracePt t="33760" x="7358063" y="2268538"/>
          <p14:tracePt t="33769" x="7367588" y="2268538"/>
          <p14:tracePt t="33792" x="7378700" y="2268538"/>
          <p14:tracePt t="33809" x="7388225" y="2268538"/>
          <p14:tracePt t="33816" x="7397750" y="2268538"/>
          <p14:tracePt t="33822" x="7408863" y="2268538"/>
          <p14:tracePt t="33831" x="7429500" y="2268538"/>
          <p14:tracePt t="33838" x="7459663" y="2268538"/>
          <p14:tracePt t="33847" x="7478713" y="2268538"/>
          <p14:tracePt t="33855" x="7499350" y="2268538"/>
          <p14:tracePt t="33863" x="7519988" y="2268538"/>
          <p14:tracePt t="33870" x="7550150" y="2279650"/>
          <p14:tracePt t="33878" x="7570788" y="2279650"/>
          <p14:tracePt t="33887" x="7591425" y="2289175"/>
          <p14:tracePt t="33894" x="7600950" y="2289175"/>
          <p14:tracePt t="33902" x="7621588" y="2289175"/>
          <p14:tracePt t="33908" x="7631113" y="2289175"/>
          <p14:tracePt t="33916" x="7651750" y="2289175"/>
          <p14:tracePt t="33924" x="7672388" y="2289175"/>
          <p14:tracePt t="33933" x="7691438" y="2289175"/>
          <p14:tracePt t="33941" x="7723188" y="2289175"/>
          <p14:tracePt t="33950" x="7753350" y="2279650"/>
          <p14:tracePt t="33957" x="7783513" y="2279650"/>
          <p14:tracePt t="33966" x="7813675" y="2279650"/>
          <p14:tracePt t="33973" x="7843838" y="2279650"/>
          <p14:tracePt t="33980" x="7874000" y="2279650"/>
          <p14:tracePt t="33989" x="7894638" y="2279650"/>
          <p14:tracePt t="33995" x="7915275" y="2279650"/>
          <p14:tracePt t="34003" x="7945438" y="2279650"/>
          <p14:tracePt t="34011" x="7975600" y="2279650"/>
          <p14:tracePt t="34019" x="8016875" y="2279650"/>
          <p14:tracePt t="34027" x="8056563" y="2279650"/>
          <p14:tracePt t="34035" x="8086725" y="2279650"/>
          <p14:tracePt t="34042" x="8128000" y="2279650"/>
          <p14:tracePt t="34051" x="8158163" y="2279650"/>
          <p14:tracePt t="34059" x="8188325" y="2279650"/>
          <p14:tracePt t="34067" x="8208963" y="2279650"/>
          <p14:tracePt t="34074" x="8229600" y="2279650"/>
          <p14:tracePt t="34083" x="8250238" y="2279650"/>
          <p14:tracePt t="34090" x="8259763" y="2279650"/>
          <p14:tracePt t="34104" x="8269288" y="2279650"/>
          <p14:tracePt t="34112" x="8280400" y="2279650"/>
          <p14:tracePt t="34128" x="8289925" y="2279650"/>
          <p14:tracePt t="34137" x="8310563" y="2279650"/>
          <p14:tracePt t="34145" x="8320088" y="2279650"/>
          <p14:tracePt t="34153" x="8331200" y="2289175"/>
          <p14:tracePt t="34161" x="8350250" y="2300288"/>
          <p14:tracePt t="34169" x="8382000" y="2300288"/>
          <p14:tracePt t="34177" x="8401050" y="2300288"/>
          <p14:tracePt t="34183" x="8412163" y="2300288"/>
          <p14:tracePt t="34191" x="8432800" y="2300288"/>
          <p14:tracePt t="34199" x="8451850" y="2309813"/>
          <p14:tracePt t="34207" x="8472488" y="2309813"/>
          <p14:tracePt t="34216" x="8493125" y="2309813"/>
          <p14:tracePt t="34223" x="8513763" y="2319338"/>
          <p14:tracePt t="34231" x="8532813" y="2319338"/>
          <p14:tracePt t="34238" x="8564563" y="2319338"/>
          <p14:tracePt t="34247" x="8583613" y="2319338"/>
          <p14:tracePt t="34255" x="8604250" y="2319338"/>
          <p14:tracePt t="34263" x="8634413" y="2319338"/>
          <p14:tracePt t="34270" x="8664575" y="2309813"/>
          <p14:tracePt t="34277" x="8685213" y="2309813"/>
          <p14:tracePt t="34285" x="8705850" y="2309813"/>
          <p14:tracePt t="34293" x="8726488" y="2309813"/>
          <p14:tracePt t="34301" x="8745538" y="2309813"/>
          <p14:tracePt t="34308" x="8766175" y="2309813"/>
          <p14:tracePt t="34316" x="8796338" y="2319338"/>
          <p14:tracePt t="34325" x="8826500" y="2319338"/>
          <p14:tracePt t="34333" x="8858250" y="2319338"/>
          <p14:tracePt t="34341" x="8877300" y="2330450"/>
          <p14:tracePt t="34349" x="8909050" y="2330450"/>
          <p14:tracePt t="34357" x="8939213" y="2330450"/>
          <p14:tracePt t="34366" x="8969375" y="2339975"/>
          <p14:tracePt t="34370" x="9029700" y="2349500"/>
          <p14:tracePt t="34378" x="9080500" y="2360613"/>
          <p14:tracePt t="34387" x="9121775" y="2370138"/>
          <p14:tracePt t="34395" x="9182100" y="2381250"/>
          <p14:tracePt t="34403" x="9242425" y="2390775"/>
          <p14:tracePt t="34411" x="9272588" y="2400300"/>
          <p14:tracePt t="34419" x="9304338" y="2400300"/>
          <p14:tracePt t="34427" x="9323388" y="2420938"/>
          <p14:tracePt t="34435" x="9344025" y="2430463"/>
          <p14:tracePt t="34443" x="9374188" y="2430463"/>
          <p14:tracePt t="34451" x="9394825" y="2441575"/>
          <p14:tracePt t="34457" x="9415463" y="2451100"/>
          <p14:tracePt t="34466" x="9436100" y="2451100"/>
          <p14:tracePt t="34472" x="9445625" y="2462213"/>
          <p14:tracePt t="34480" x="9475788" y="2471738"/>
          <p14:tracePt t="34488" x="9485313" y="2481263"/>
          <p14:tracePt t="34496" x="9496425" y="2481263"/>
          <p14:tracePt t="34504" x="9526588" y="2492375"/>
          <p14:tracePt t="34513" x="9547225" y="2501900"/>
          <p14:tracePt t="34520" x="9567863" y="2501900"/>
          <p14:tracePt t="34529" x="9586913" y="2501900"/>
          <p14:tracePt t="34536" x="9607550" y="2501900"/>
          <p14:tracePt t="34545" x="9628188" y="2501900"/>
          <p14:tracePt t="34551" x="9658350" y="2501900"/>
          <p14:tracePt t="34558" x="9678988" y="2501900"/>
          <p14:tracePt t="34567" x="9688513" y="2501900"/>
          <p14:tracePt t="34585" x="9718675" y="2492375"/>
          <p14:tracePt t="34591" x="9739313" y="2492375"/>
          <p14:tracePt t="34599" x="9748838" y="2481263"/>
          <p14:tracePt t="34607" x="9769475" y="2471738"/>
          <p14:tracePt t="34616" x="9790113" y="2471738"/>
          <p14:tracePt t="34623" x="9810750" y="2462213"/>
          <p14:tracePt t="34631" x="9831388" y="2451100"/>
          <p14:tracePt t="34637" x="9850438" y="2441575"/>
          <p14:tracePt t="34653" x="9861550" y="2441575"/>
          <p14:tracePt t="34763" x="9861550" y="2430463"/>
          <p14:tracePt t="34772" x="9871075" y="2420938"/>
          <p14:tracePt t="34779" x="9880600" y="2411413"/>
          <p14:tracePt t="34795" x="9880600" y="2400300"/>
          <p14:tracePt t="34873" x="9891713" y="2390775"/>
          <p14:tracePt t="34898" x="9901238" y="2381250"/>
          <p14:tracePt t="34904" x="9901238" y="2370138"/>
          <p14:tracePt t="34920" x="9912350" y="2370138"/>
          <p14:tracePt t="34936" x="9912350" y="2360613"/>
          <p14:tracePt t="35179" x="9912350" y="2370138"/>
          <p14:tracePt t="35288" x="9912350" y="2381250"/>
          <p14:tracePt t="37912" x="9921875" y="2381250"/>
          <p14:tracePt t="37942" x="9931400" y="2381250"/>
          <p14:tracePt t="38036" x="9942513" y="2381250"/>
          <p14:tracePt t="49347" x="9912350" y="2381250"/>
          <p14:tracePt t="49356" x="9871075" y="2381250"/>
          <p14:tracePt t="49364" x="9831388" y="2381250"/>
          <p14:tracePt t="49371" x="9790113" y="2381250"/>
          <p14:tracePt t="49379" x="9759950" y="2381250"/>
          <p14:tracePt t="49387" x="9699625" y="2381250"/>
          <p14:tracePt t="49396" x="9648825" y="2381250"/>
          <p14:tracePt t="49403" x="9598025" y="2381250"/>
          <p14:tracePt t="49412" x="9505950" y="2381250"/>
          <p14:tracePt t="49418" x="9415463" y="2381250"/>
          <p14:tracePt t="49425" x="9323388" y="2390775"/>
          <p14:tracePt t="49432" x="9242425" y="2400300"/>
          <p14:tracePt t="49441" x="9161463" y="2400300"/>
          <p14:tracePt t="49449" x="9070975" y="2400300"/>
          <p14:tracePt t="49457" x="8978900" y="2411413"/>
          <p14:tracePt t="49465" x="8888413" y="2411413"/>
          <p14:tracePt t="49481" x="8696325" y="2420938"/>
          <p14:tracePt t="49488" x="8594725" y="2430463"/>
          <p14:tracePt t="49496" x="8502650" y="2441575"/>
          <p14:tracePt t="49505" x="8401050" y="2462213"/>
          <p14:tracePt t="49512" x="8320088" y="2471738"/>
          <p14:tracePt t="49518" x="8229600" y="2481263"/>
          <p14:tracePt t="49527" x="8128000" y="2513013"/>
          <p14:tracePt t="49534" x="8037513" y="2522538"/>
          <p14:tracePt t="49542" x="7954963" y="2543175"/>
          <p14:tracePt t="49550" x="7885113" y="2552700"/>
          <p14:tracePt t="49558" x="7804150" y="2562225"/>
          <p14:tracePt t="49566" x="7702550" y="2573338"/>
          <p14:tracePt t="49574" x="7621588" y="2582863"/>
          <p14:tracePt t="49582" x="7540625" y="2593975"/>
          <p14:tracePt t="49590" x="7469188" y="2603500"/>
          <p14:tracePt t="49598" x="7397750" y="2613025"/>
          <p14:tracePt t="49604" x="7316788" y="2613025"/>
          <p14:tracePt t="49613" x="7235825" y="2624138"/>
          <p14:tracePt t="49620" x="7154863" y="2633663"/>
          <p14:tracePt t="49628" x="7064375" y="2663825"/>
          <p14:tracePt t="49636" x="6983413" y="2693988"/>
          <p14:tracePt t="49645" x="6902450" y="2714625"/>
          <p14:tracePt t="49652" x="6810375" y="2725738"/>
          <p14:tracePt t="49661" x="6719888" y="2744788"/>
          <p14:tracePt t="49668" x="6638925" y="2765425"/>
          <p14:tracePt t="49676" x="6567488" y="2774950"/>
          <p14:tracePt t="49685" x="6496050" y="2786063"/>
          <p14:tracePt t="49692" x="6415088" y="2795588"/>
          <p14:tracePt t="49699" x="6354763" y="2806700"/>
          <p14:tracePt t="49706" x="6292850" y="2816225"/>
          <p14:tracePt t="49715" x="6253163" y="2825750"/>
          <p14:tracePt t="49722" x="6223000" y="2836863"/>
          <p14:tracePt t="49731" x="6192838" y="2846388"/>
          <p14:tracePt t="49738" x="6161088" y="2855913"/>
          <p14:tracePt t="49747" x="6111875" y="2887663"/>
          <p14:tracePt t="49754" x="6080125" y="2906713"/>
          <p14:tracePt t="49762" x="6030913" y="2927350"/>
          <p14:tracePt t="49770" x="5969000" y="2938463"/>
          <p14:tracePt t="49776" x="5929313" y="2957513"/>
          <p14:tracePt t="49784" x="5899150" y="2968625"/>
          <p14:tracePt t="49792" x="5867400" y="2978150"/>
          <p14:tracePt t="49801" x="5837238" y="2987675"/>
          <p14:tracePt t="49808" x="5797550" y="2987675"/>
          <p14:tracePt t="49816" x="5776913" y="2998788"/>
          <p14:tracePt t="49824" x="5746750" y="3008313"/>
          <p14:tracePt t="49832" x="5726113" y="3019425"/>
          <p14:tracePt t="49840" x="5695950" y="3019425"/>
          <p14:tracePt t="49848" x="5675313" y="3038475"/>
          <p14:tracePt t="49856" x="5645150" y="3049588"/>
          <p14:tracePt t="49865" x="5614988" y="3068638"/>
          <p14:tracePt t="49872" x="5584825" y="3100388"/>
          <p14:tracePt t="49878" x="5543550" y="3109913"/>
          <p14:tracePt t="49886" x="5513388" y="3130550"/>
          <p14:tracePt t="49895" x="5492750" y="3140075"/>
          <p14:tracePt t="49902" x="5462588" y="3160713"/>
          <p14:tracePt t="49911" x="5432425" y="3170238"/>
          <p14:tracePt t="49918" x="5402263" y="3181350"/>
          <p14:tracePt t="49926" x="5372100" y="3190875"/>
          <p14:tracePt t="49934" x="5340350" y="3200400"/>
          <p14:tracePt t="49942" x="5310188" y="3200400"/>
          <p14:tracePt t="49951" x="5280025" y="3211513"/>
          <p14:tracePt t="49958" x="5249863" y="3221038"/>
          <p14:tracePt t="49966" x="5219700" y="3232150"/>
          <p14:tracePt t="49972" x="5189538" y="3241675"/>
          <p14:tracePt t="49981" x="5168900" y="3241675"/>
          <p14:tracePt t="49988" x="5138738" y="3251200"/>
          <p14:tracePt t="49997" x="5108575" y="3262313"/>
          <p14:tracePt t="50004" x="5087938" y="3271838"/>
          <p14:tracePt t="50012" x="5057775" y="3271838"/>
          <p14:tracePt t="50020" x="5037138" y="3281363"/>
          <p14:tracePt t="50028" x="5016500" y="3292475"/>
          <p14:tracePt t="50036" x="4986338" y="3292475"/>
          <p14:tracePt t="50045" x="4965700" y="3302000"/>
          <p14:tracePt t="50053" x="4926013" y="3313113"/>
          <p14:tracePt t="50058" x="4884738" y="3322638"/>
          <p14:tracePt t="50066" x="4854575" y="3332163"/>
          <p14:tracePt t="50074" x="4824413" y="3332163"/>
          <p14:tracePt t="50082" x="4783138" y="3332163"/>
          <p14:tracePt t="50090" x="4752975" y="3332163"/>
          <p14:tracePt t="50098" x="4732338" y="3343275"/>
          <p14:tracePt t="50106" x="4722813" y="3343275"/>
          <p14:tracePt t="50115" x="4713288" y="3343275"/>
          <p14:tracePt t="50131" x="4713288" y="3352800"/>
          <p14:tracePt t="50138" x="4702175" y="3352800"/>
          <p14:tracePt t="50161" x="4692650" y="3352800"/>
          <p14:tracePt t="50168" x="4681538" y="3352800"/>
          <p14:tracePt t="50177" x="4651375" y="3363913"/>
          <p14:tracePt t="50184" x="4611688" y="3373438"/>
          <p14:tracePt t="50193" x="4581525" y="3382963"/>
          <p14:tracePt t="50201" x="4549775" y="3394075"/>
          <p14:tracePt t="50209" x="4519613" y="3394075"/>
          <p14:tracePt t="50217" x="4500563" y="3403600"/>
          <p14:tracePt t="50225" x="4479925" y="3413125"/>
          <p14:tracePt t="50233" x="4459288" y="3413125"/>
          <p14:tracePt t="50241" x="4438650" y="3413125"/>
          <p14:tracePt t="50255" x="4429125" y="3413125"/>
          <p14:tracePt t="50271" x="4418013" y="3413125"/>
          <p14:tracePt t="50287" x="4408488" y="3413125"/>
          <p14:tracePt t="50295" x="4398963" y="3413125"/>
          <p14:tracePt t="50303" x="4387850" y="3413125"/>
          <p14:tracePt t="50312" x="4378325" y="3403600"/>
          <p14:tracePt t="50318" x="4368800" y="3403600"/>
          <p14:tracePt t="50327" x="4357688" y="3403600"/>
          <p14:tracePt t="50332" x="4348163" y="3403600"/>
          <p14:tracePt t="50341" x="4337050" y="3403600"/>
          <p14:tracePt t="50349" x="4306888" y="3403600"/>
          <p14:tracePt t="50357" x="4297363" y="3403600"/>
          <p14:tracePt t="50373" x="4286250" y="3403600"/>
          <p14:tracePt t="50381" x="4276725" y="3403600"/>
          <p14:tracePt t="50444" x="4267200" y="3403600"/>
          <p14:tracePt t="50459" x="4256088" y="3403600"/>
          <p14:tracePt t="50476" x="4237038" y="3403600"/>
          <p14:tracePt t="50492" x="4225925" y="3403600"/>
          <p14:tracePt t="50499" x="4205288" y="3403600"/>
          <p14:tracePt t="50506" x="4175125" y="3403600"/>
          <p14:tracePt t="50513" x="4165600" y="3403600"/>
          <p14:tracePt t="50520" x="4144963" y="3403600"/>
          <p14:tracePt t="50528" x="4124325" y="3413125"/>
          <p14:tracePt t="50536" x="4094163" y="3424238"/>
          <p14:tracePt t="50552" x="4084638" y="3424238"/>
          <p14:tracePt t="50593" x="4084638" y="3433763"/>
          <p14:tracePt t="50632" x="4073525" y="3433763"/>
          <p14:tracePt t="50655" x="4064000" y="3433763"/>
          <p14:tracePt t="50663" x="4054475" y="3444875"/>
          <p14:tracePt t="50680" x="4043363" y="3454400"/>
          <p14:tracePt t="50780" x="4043363" y="3463925"/>
          <p14:tracePt t="50868" x="4054475" y="3463925"/>
          <p14:tracePt t="50876" x="4073525" y="3463925"/>
          <p14:tracePt t="50881" x="4105275" y="3463925"/>
          <p14:tracePt t="50890" x="4124325" y="3463925"/>
          <p14:tracePt t="50899" x="4144963" y="3454400"/>
          <p14:tracePt t="50906" x="4165600" y="3454400"/>
          <p14:tracePt t="50915" x="4186238" y="3454400"/>
          <p14:tracePt t="50922" x="4205288" y="3454400"/>
          <p14:tracePt t="50931" x="4225925" y="3454400"/>
          <p14:tracePt t="50937" x="4237038" y="3454400"/>
          <p14:tracePt t="50946" x="4256088" y="3454400"/>
          <p14:tracePt t="50953" x="4267200" y="3454400"/>
          <p14:tracePt t="50967" x="4276725" y="3454400"/>
          <p14:tracePt t="50991" x="4286250" y="3454400"/>
          <p14:tracePt t="51007" x="4306888" y="3454400"/>
          <p14:tracePt t="51023" x="4318000" y="3463925"/>
          <p14:tracePt t="51039" x="4327525" y="3463925"/>
          <p14:tracePt t="51048" x="4337050" y="3463925"/>
          <p14:tracePt t="51063" x="4348163" y="3463925"/>
          <p14:tracePt t="51077" x="4357688" y="3463925"/>
          <p14:tracePt t="51101" x="4368800" y="3463925"/>
          <p14:tracePt t="51172" x="4368800" y="3475038"/>
          <p14:tracePt t="51327" x="4348163" y="3475038"/>
          <p14:tracePt t="51335" x="4327525" y="3475038"/>
          <p14:tracePt t="51359" x="4318000" y="3475038"/>
          <p14:tracePt t="51399" x="4306888" y="3475038"/>
          <p14:tracePt t="51407" x="4297363" y="3475038"/>
          <p14:tracePt t="51421" x="4286250" y="3475038"/>
          <p14:tracePt t="51437" x="4276725" y="3475038"/>
          <p14:tracePt t="54467" x="4267200" y="3475038"/>
          <p14:tracePt t="54491" x="4256088" y="3475038"/>
          <p14:tracePt t="54514" x="4246563" y="3475038"/>
          <p14:tracePt t="54891" x="4237038" y="3475038"/>
          <p14:tracePt t="54990" x="4225925" y="3475038"/>
          <p14:tracePt t="55048" x="4216400" y="3475038"/>
          <p14:tracePt t="55722" x="4216400" y="3463925"/>
          <p14:tracePt t="55736" x="4225925" y="3454400"/>
          <p14:tracePt t="55760" x="4237038" y="3444875"/>
          <p14:tracePt t="55838" x="4246563" y="3444875"/>
          <p14:tracePt t="55845" x="4256088" y="3444875"/>
          <p14:tracePt t="55853" x="4256088" y="3433763"/>
          <p14:tracePt t="55863" x="4267200" y="3433763"/>
          <p14:tracePt t="55879" x="4276725" y="3433763"/>
          <p14:tracePt t="55885" x="4276725" y="3424238"/>
          <p14:tracePt t="55894" x="4286250" y="3424238"/>
          <p14:tracePt t="55900" x="4286250" y="3413125"/>
          <p14:tracePt t="55907" x="4297363" y="3413125"/>
          <p14:tracePt t="55914" x="4306888" y="3413125"/>
          <p14:tracePt t="55923" x="4306888" y="3403600"/>
          <p14:tracePt t="55963" x="4318000" y="3403600"/>
          <p14:tracePt t="55979" x="4337050" y="3403600"/>
          <p14:tracePt t="55987" x="4378325" y="3403600"/>
          <p14:tracePt t="55995" x="4438650" y="3403600"/>
          <p14:tracePt t="56000" x="4489450" y="3413125"/>
          <p14:tracePt t="56008" x="4530725" y="3424238"/>
          <p14:tracePt t="56017" x="4549775" y="3424238"/>
          <p14:tracePt t="56024" x="4570413" y="3424238"/>
          <p14:tracePt t="56032" x="4591050" y="3433763"/>
          <p14:tracePt t="56040" x="4611688" y="3444875"/>
          <p14:tracePt t="56048" x="4632325" y="3444875"/>
          <p14:tracePt t="56056" x="4641850" y="3444875"/>
          <p14:tracePt t="56072" x="4651375" y="3444875"/>
          <p14:tracePt t="56080" x="4662488" y="3444875"/>
          <p14:tracePt t="56095" x="4672013" y="3444875"/>
          <p14:tracePt t="56102" x="4702175" y="3433763"/>
          <p14:tracePt t="56110" x="4722813" y="3433763"/>
          <p14:tracePt t="56118" x="4752975" y="3424238"/>
          <p14:tracePt t="56127" x="4783138" y="3424238"/>
          <p14:tracePt t="56134" x="4813300" y="3424238"/>
          <p14:tracePt t="56143" x="4845050" y="3424238"/>
          <p14:tracePt t="56150" x="4884738" y="3424238"/>
          <p14:tracePt t="56158" x="4914900" y="3433763"/>
          <p14:tracePt t="56166" x="4935538" y="3444875"/>
          <p14:tracePt t="56174" x="4956175" y="3454400"/>
          <p14:tracePt t="56182" x="4976813" y="3454400"/>
          <p14:tracePt t="56188" x="4995863" y="3454400"/>
          <p14:tracePt t="56197" x="5006975" y="3463925"/>
          <p14:tracePt t="56204" x="5026025" y="3463925"/>
          <p14:tracePt t="56212" x="5037138" y="3463925"/>
          <p14:tracePt t="56220" x="5046663" y="3463925"/>
          <p14:tracePt t="56229" x="5067300" y="3463925"/>
          <p14:tracePt t="56236" x="5087938" y="3475038"/>
          <p14:tracePt t="56245" x="5118100" y="3475038"/>
          <p14:tracePt t="56252" x="5148263" y="3475038"/>
          <p14:tracePt t="56260" x="5199063" y="3484563"/>
          <p14:tracePt t="56269" x="5249863" y="3484563"/>
          <p14:tracePt t="56274" x="5300663" y="3484563"/>
          <p14:tracePt t="56282" x="5351463" y="3484563"/>
          <p14:tracePt t="56290" x="5381625" y="3484563"/>
          <p14:tracePt t="56298" x="5402263" y="3494088"/>
          <p14:tracePt t="56314" x="5411788" y="3494088"/>
          <p14:tracePt t="57192" x="5411788" y="3475038"/>
          <p14:tracePt t="57199" x="5402263" y="3463925"/>
          <p14:tracePt t="57216" x="5402263" y="3454400"/>
          <p14:tracePt t="57223" x="5391150" y="3454400"/>
          <p14:tracePt t="57246" x="5391150" y="3444875"/>
          <p14:tracePt t="63291" x="5402263" y="3433763"/>
          <p14:tracePt t="63308" x="5411788" y="3433763"/>
          <p14:tracePt t="63316" x="5411788" y="3424238"/>
          <p14:tracePt t="63369" x="5421313" y="3424238"/>
          <p14:tracePt t="63409" x="5432425" y="3424238"/>
          <p14:tracePt t="63417" x="5462588" y="3424238"/>
          <p14:tracePt t="63423" x="5492750" y="3433763"/>
          <p14:tracePt t="63431" x="5522913" y="3444875"/>
          <p14:tracePt t="63438" x="5553075" y="3463925"/>
          <p14:tracePt t="63447" x="5603875" y="3475038"/>
          <p14:tracePt t="63455" x="5645150" y="3484563"/>
          <p14:tracePt t="63462" x="5705475" y="3494088"/>
          <p14:tracePt t="63471" x="5756275" y="3494088"/>
          <p14:tracePt t="63479" x="5786438" y="3494088"/>
          <p14:tracePt t="63487" x="5816600" y="3494088"/>
          <p14:tracePt t="63495" x="5837238" y="3494088"/>
          <p14:tracePt t="63503" x="5848350" y="3494088"/>
          <p14:tracePt t="63509" x="5857875" y="3494088"/>
          <p14:tracePt t="63526" x="5867400" y="3494088"/>
          <p14:tracePt t="63542" x="5878513" y="3494088"/>
          <p14:tracePt t="63557" x="5899150" y="3494088"/>
          <p14:tracePt t="63572" x="5918200" y="3494088"/>
          <p14:tracePt t="63581" x="5938838" y="3505200"/>
          <p14:tracePt t="63588" x="5959475" y="3505200"/>
          <p14:tracePt t="63597" x="5999163" y="3514725"/>
          <p14:tracePt t="63602" x="6019800" y="3514725"/>
          <p14:tracePt t="63611" x="6061075" y="3514725"/>
          <p14:tracePt t="63618" x="6091238" y="3525838"/>
          <p14:tracePt t="63628" x="6111875" y="3535363"/>
          <p14:tracePt t="63634" x="6142038" y="3544888"/>
          <p14:tracePt t="63643" x="6161088" y="3544888"/>
          <p14:tracePt t="63650" x="6181725" y="3544888"/>
          <p14:tracePt t="63659" x="6202363" y="3544888"/>
          <p14:tracePt t="63666" x="6232525" y="3556000"/>
          <p14:tracePt t="63675" x="6262688" y="3565525"/>
          <p14:tracePt t="63682" x="6292850" y="3565525"/>
          <p14:tracePt t="63689" x="6324600" y="3565525"/>
          <p14:tracePt t="63697" x="6354763" y="3565525"/>
          <p14:tracePt t="63705" x="6384925" y="3565525"/>
          <p14:tracePt t="63712" x="6435725" y="3565525"/>
          <p14:tracePt t="63721" x="6486525" y="3565525"/>
          <p14:tracePt t="63729" x="6546850" y="3565525"/>
          <p14:tracePt t="63737" x="6597650" y="3565525"/>
          <p14:tracePt t="63745" x="6657975" y="3565525"/>
          <p14:tracePt t="63753" x="6688138" y="3556000"/>
          <p14:tracePt t="63761" x="6719888" y="3556000"/>
          <p14:tracePt t="63768" x="6738938" y="3556000"/>
          <p14:tracePt t="63785" x="6750050" y="3556000"/>
          <p14:tracePt t="63816" x="6759575" y="3556000"/>
          <p14:tracePt t="63824" x="6770688" y="3556000"/>
          <p14:tracePt t="63839" x="6780213" y="3544888"/>
          <p14:tracePt t="63848" x="6800850" y="3544888"/>
          <p14:tracePt t="63855" x="6819900" y="3544888"/>
          <p14:tracePt t="63865" x="6840538" y="3535363"/>
          <p14:tracePt t="63871" x="6861175" y="3535363"/>
          <p14:tracePt t="63878" x="6891338" y="3535363"/>
          <p14:tracePt t="63885" x="6921500" y="3535363"/>
          <p14:tracePt t="63895" x="6951663" y="3535363"/>
          <p14:tracePt t="63901" x="6983413" y="3535363"/>
          <p14:tracePt t="63912" x="7023100" y="3535363"/>
          <p14:tracePt t="63917" x="7053263" y="3544888"/>
          <p14:tracePt t="63928" x="7104063" y="3544888"/>
          <p14:tracePt t="63933" x="7134225" y="3565525"/>
          <p14:tracePt t="63944" x="7154863" y="3576638"/>
          <p14:tracePt t="63949" x="7185025" y="3576638"/>
          <p14:tracePt t="63965" x="7196138" y="3586163"/>
          <p14:tracePt t="63981" x="7205663" y="3595688"/>
          <p14:tracePt t="63996" x="7215188" y="3595688"/>
          <p14:tracePt t="64003" x="7226300" y="3595688"/>
          <p14:tracePt t="64019" x="7235825" y="3595688"/>
          <p14:tracePt t="64027" x="7256463" y="3606800"/>
          <p14:tracePt t="64035" x="7286625" y="3616325"/>
          <p14:tracePt t="64045" x="7307263" y="3616325"/>
          <p14:tracePt t="64051" x="7327900" y="3625850"/>
          <p14:tracePt t="64061" x="7337425" y="3625850"/>
          <p14:tracePt t="64066" x="7346950" y="3625850"/>
          <p14:tracePt t="64074" x="7346950" y="3636963"/>
          <p14:tracePt t="64081" x="7358063" y="3636963"/>
          <p14:tracePt t="64145" x="7367588" y="3636963"/>
          <p14:tracePt t="64160" x="7378700" y="3636963"/>
          <p14:tracePt t="64176" x="7388225" y="3636963"/>
          <p14:tracePt t="64193" x="7397750" y="3636963"/>
          <p14:tracePt t="64200" x="7408863" y="3636963"/>
          <p14:tracePt t="64216" x="7418388" y="3636963"/>
          <p14:tracePt t="64231" x="7429500" y="3636963"/>
          <p14:tracePt t="64239" x="7439025" y="3636963"/>
          <p14:tracePt t="64246" x="7448550" y="3636963"/>
          <p14:tracePt t="64262" x="7459663" y="3636963"/>
          <p14:tracePt t="64278" x="7469188" y="3636963"/>
          <p14:tracePt t="64285" x="7478713" y="3636963"/>
          <p14:tracePt t="64301" x="7489825" y="3636963"/>
          <p14:tracePt t="64317" x="7499350" y="3636963"/>
          <p14:tracePt t="64328" x="7510463" y="3636963"/>
          <p14:tracePt t="64333" x="7519988" y="3636963"/>
          <p14:tracePt t="64339" x="7540625" y="3636963"/>
          <p14:tracePt t="64348" x="7559675" y="3636963"/>
          <p14:tracePt t="64364" x="7580313" y="3636963"/>
          <p14:tracePt t="64380" x="7591425" y="3646488"/>
          <p14:tracePt t="64481" x="7600950" y="3646488"/>
          <p14:tracePt t="64505" x="7621588" y="3646488"/>
          <p14:tracePt t="64512" x="7631113" y="3646488"/>
          <p14:tracePt t="64519" x="7631113" y="3657600"/>
          <p14:tracePt t="64528" x="7651750" y="3657600"/>
          <p14:tracePt t="64560" x="7661275" y="3657600"/>
          <p14:tracePt t="64613" x="7681913" y="3657600"/>
          <p14:tracePt t="64645" x="7691438" y="3657600"/>
          <p14:tracePt t="64685" x="7702550" y="3667125"/>
          <p14:tracePt t="64700" x="7712075" y="3667125"/>
          <p14:tracePt t="64710" x="7723188" y="3667125"/>
          <p14:tracePt t="64731" x="7732713" y="3667125"/>
          <p14:tracePt t="65593" x="7742238" y="3667125"/>
          <p14:tracePt t="65601" x="7742238" y="3657600"/>
          <p14:tracePt t="65610" x="7753350" y="3657600"/>
          <p14:tracePt t="65616" x="7753350" y="3646488"/>
          <p14:tracePt t="65624" x="7762875" y="3646488"/>
          <p14:tracePt t="65639" x="7773988" y="3636963"/>
          <p14:tracePt t="65655" x="7783513" y="3636963"/>
          <p14:tracePt t="65664" x="7793038" y="3636963"/>
          <p14:tracePt t="65670" x="7804150" y="3625850"/>
          <p14:tracePt t="65678" x="7813675" y="3625850"/>
          <p14:tracePt t="65732" x="7813675" y="3616325"/>
          <p14:tracePt t="65804" x="7823200" y="3616325"/>
          <p14:tracePt t="65819" x="7834313" y="3616325"/>
          <p14:tracePt t="65835" x="7843838" y="3616325"/>
          <p14:tracePt t="65851" x="7854950" y="3616325"/>
          <p14:tracePt t="65859" x="7864475" y="3616325"/>
          <p14:tracePt t="65868" x="7874000" y="3616325"/>
          <p14:tracePt t="65877" x="7894638" y="3616325"/>
          <p14:tracePt t="65883" x="7924800" y="3616325"/>
          <p14:tracePt t="65890" x="7935913" y="3606800"/>
          <p14:tracePt t="65898" x="7945438" y="3606800"/>
          <p14:tracePt t="65906" x="7945438" y="3595688"/>
          <p14:tracePt t="65914" x="7954963" y="3595688"/>
          <p14:tracePt t="65938" x="7966075" y="3595688"/>
          <p14:tracePt t="66321" x="7966075" y="3586163"/>
          <p14:tracePt t="66329" x="7975600" y="3586163"/>
          <p14:tracePt t="66337" x="7986713" y="3586163"/>
          <p14:tracePt t="66346" x="7986713" y="3576638"/>
          <p14:tracePt t="66351" x="7996238" y="3576638"/>
          <p14:tracePt t="66425" x="8005763" y="3576638"/>
          <p14:tracePt t="66485" x="8016875" y="3576638"/>
          <p14:tracePt t="66612" x="8016875" y="3565525"/>
          <p14:tracePt t="68685" x="8016875" y="3556000"/>
          <p14:tracePt t="68693" x="8026400" y="3556000"/>
          <p14:tracePt t="68709" x="8026400" y="3544888"/>
          <p14:tracePt t="68725" x="8037513" y="3544888"/>
          <p14:tracePt t="68747" x="8037513" y="3535363"/>
          <p14:tracePt t="68812" x="8047038" y="3535363"/>
          <p14:tracePt t="68828" x="8056563" y="3535363"/>
          <p14:tracePt t="68834" x="8067675" y="3525838"/>
          <p14:tracePt t="68841" x="8077200" y="3525838"/>
          <p14:tracePt t="68857" x="8086725" y="3525838"/>
          <p14:tracePt t="68873" x="8097838" y="3514725"/>
          <p14:tracePt t="69564" x="8086725" y="3525838"/>
          <p14:tracePt t="69570" x="8086725" y="3544888"/>
          <p14:tracePt t="69578" x="8077200" y="3576638"/>
          <p14:tracePt t="69591" x="8067675" y="3595688"/>
          <p14:tracePt t="69593" x="8056563" y="3606800"/>
          <p14:tracePt t="69600" x="8056563" y="3625850"/>
          <p14:tracePt t="69608" x="8047038" y="3636963"/>
          <p14:tracePt t="69624" x="8047038" y="3657600"/>
          <p14:tracePt t="69648" x="8047038" y="3667125"/>
          <p14:tracePt t="69662" x="8047038" y="3676650"/>
          <p14:tracePt t="69670" x="8047038" y="3687763"/>
          <p14:tracePt t="69686" x="8047038" y="3697288"/>
          <p14:tracePt t="69694" x="8056563" y="3706813"/>
          <p14:tracePt t="69710" x="8056563" y="3727450"/>
          <p14:tracePt t="69718" x="8056563" y="3738563"/>
          <p14:tracePt t="69727" x="8056563" y="3748088"/>
          <p14:tracePt t="69734" x="8056563" y="3768725"/>
          <p14:tracePt t="69743" x="8056563" y="3789363"/>
          <p14:tracePt t="69750" x="8056563" y="3798888"/>
          <p14:tracePt t="69757" x="8056563" y="3808413"/>
          <p14:tracePt t="69773" x="8047038" y="3819525"/>
          <p14:tracePt t="69788" x="8047038" y="3829050"/>
          <p14:tracePt t="69804" x="8047038" y="3849688"/>
          <p14:tracePt t="69820" x="8047038" y="3859213"/>
          <p14:tracePt t="69828" x="8056563" y="3870325"/>
          <p14:tracePt t="69836" x="8056563" y="3879850"/>
          <p14:tracePt t="69850" x="8056563" y="3889375"/>
          <p14:tracePt t="69859" x="8056563" y="3910013"/>
          <p14:tracePt t="69866" x="8056563" y="3919538"/>
          <p14:tracePt t="69875" x="8056563" y="3930650"/>
          <p14:tracePt t="69882" x="8056563" y="3940175"/>
          <p14:tracePt t="69898" x="8056563" y="3951288"/>
          <p14:tracePt t="69906" x="8056563" y="3960813"/>
          <p14:tracePt t="69928" x="8056563" y="3970338"/>
          <p14:tracePt t="69944" x="8056563" y="3981450"/>
          <p14:tracePt t="69960" x="8056563" y="4002088"/>
          <p14:tracePt t="69968" x="8067675" y="4021138"/>
          <p14:tracePt t="69977" x="8077200" y="4041775"/>
          <p14:tracePt t="69984" x="8077200" y="4051300"/>
          <p14:tracePt t="69992" x="8086725" y="4071938"/>
          <p14:tracePt t="70001" x="8097838" y="4083050"/>
          <p14:tracePt t="70008" x="8107363" y="4102100"/>
          <p14:tracePt t="70014" x="8118475" y="4113213"/>
          <p14:tracePt t="70023" x="8128000" y="4122738"/>
          <p14:tracePt t="70030" x="8148638" y="4122738"/>
          <p14:tracePt t="70038" x="8148638" y="4132263"/>
          <p14:tracePt t="70046" x="8158163" y="4132263"/>
          <p14:tracePt t="70062" x="8169275" y="4143375"/>
          <p14:tracePt t="70111" x="8178800" y="4143375"/>
          <p14:tracePt t="70141" x="8178800" y="4152900"/>
          <p14:tracePt t="70149" x="8188325" y="4152900"/>
          <p14:tracePt t="70157" x="8188325" y="4164013"/>
          <p14:tracePt t="70165" x="8199438" y="4164013"/>
          <p14:tracePt t="70174" x="8199438" y="4173538"/>
          <p14:tracePt t="70211" x="8208963" y="4173538"/>
          <p14:tracePt t="70305" x="8218488" y="4173538"/>
          <p14:tracePt t="70329" x="8229600" y="4173538"/>
          <p14:tracePt t="70353" x="8229600" y="4183063"/>
          <p14:tracePt t="70361" x="8239125" y="4183063"/>
          <p14:tracePt t="70518" x="8239125" y="4194175"/>
          <p14:tracePt t="72953" x="8239125" y="4183063"/>
          <p14:tracePt t="72967" x="8239125" y="4173538"/>
          <p14:tracePt t="72975" x="8229600" y="4173538"/>
          <p14:tracePt t="72983" x="8229600" y="4164013"/>
          <p14:tracePt t="72998" x="8229600" y="4152900"/>
          <p14:tracePt t="73038" x="8218488" y="4152900"/>
          <p14:tracePt t="73044" x="8208963" y="4143375"/>
          <p14:tracePt t="73139" x="8208963" y="4132263"/>
          <p14:tracePt t="73172" x="8208963" y="4122738"/>
          <p14:tracePt t="73319" x="8208963" y="4113213"/>
          <p14:tracePt t="73327" x="8208963" y="4102100"/>
          <p14:tracePt t="73343" x="8218488" y="4102100"/>
          <p14:tracePt t="79145" x="8218488" y="4092575"/>
          <p14:tracePt t="79152" x="8229600" y="4071938"/>
          <p14:tracePt t="79160" x="8239125" y="4051300"/>
          <p14:tracePt t="79168" x="8239125" y="4032250"/>
          <p14:tracePt t="79176" x="8250238" y="4011613"/>
          <p14:tracePt t="79184" x="8259763" y="4002088"/>
          <p14:tracePt t="79191" x="8259763" y="3981450"/>
          <p14:tracePt t="79198" x="8269288" y="3970338"/>
          <p14:tracePt t="79214" x="8280400" y="3960813"/>
          <p14:tracePt t="79222" x="8280400" y="3951288"/>
          <p14:tracePt t="79238" x="8280400" y="3940175"/>
          <p14:tracePt t="79254" x="8280400" y="3930650"/>
          <p14:tracePt t="79271" x="8280400" y="3919538"/>
          <p14:tracePt t="79276" x="8280400" y="3910013"/>
          <p14:tracePt t="79300" x="8280400" y="3900488"/>
          <p14:tracePt t="79316" x="8280400" y="3889375"/>
          <p14:tracePt t="79332" x="8280400" y="3879850"/>
          <p14:tracePt t="79341" x="8280400" y="3870325"/>
          <p14:tracePt t="79364" x="8280400" y="3859213"/>
          <p14:tracePt t="79378" x="8280400" y="3849688"/>
          <p14:tracePt t="79394" x="8280400" y="3838575"/>
          <p14:tracePt t="79402" x="8280400" y="3829050"/>
          <p14:tracePt t="79410" x="8280400" y="3819525"/>
          <p14:tracePt t="79426" x="8280400" y="3808413"/>
          <p14:tracePt t="79442" x="8280400" y="3798888"/>
          <p14:tracePt t="79450" x="8280400" y="3789363"/>
          <p14:tracePt t="79471" x="8280400" y="3778250"/>
          <p14:tracePt t="79480" x="8280400" y="3768725"/>
          <p14:tracePt t="79496" x="8280400" y="3757613"/>
          <p14:tracePt t="79504" x="8280400" y="3748088"/>
          <p14:tracePt t="79521" x="8280400" y="3738563"/>
          <p14:tracePt t="79537" x="8280400" y="3727450"/>
          <p14:tracePt t="79550" x="8280400" y="3717925"/>
          <p14:tracePt t="79558" x="8280400" y="3706813"/>
          <p14:tracePt t="79575" x="8280400" y="3697288"/>
          <p14:tracePt t="79582" x="8280400" y="3687763"/>
          <p14:tracePt t="79598" x="8280400" y="3676650"/>
          <p14:tracePt t="79607" x="8280400" y="3667125"/>
          <p14:tracePt t="79623" x="8280400" y="3657600"/>
          <p14:tracePt t="79637" x="8280400" y="3646488"/>
          <p14:tracePt t="79644" x="8280400" y="3636963"/>
          <p14:tracePt t="79660" x="8280400" y="3625850"/>
          <p14:tracePt t="79676" x="8280400" y="3616325"/>
          <p14:tracePt t="79692" x="8280400" y="3606800"/>
          <p14:tracePt t="79700" x="8280400" y="3595688"/>
          <p14:tracePt t="79716" x="8280400" y="3586163"/>
          <p14:tracePt t="79732" x="8280400" y="3576638"/>
          <p14:tracePt t="79755" x="8280400" y="3565525"/>
          <p14:tracePt t="79778" x="8280400" y="3556000"/>
          <p14:tracePt t="79803" x="8280400" y="3544888"/>
          <p14:tracePt t="79819" x="8289925" y="3544888"/>
          <p14:tracePt t="79833" x="8289925" y="3535363"/>
          <p14:tracePt t="79864" x="8289925" y="3525838"/>
          <p14:tracePt t="82560" x="8289925" y="3535363"/>
          <p14:tracePt t="82568" x="8301038" y="3535363"/>
          <p14:tracePt t="85902" x="8280400" y="3544888"/>
          <p14:tracePt t="85909" x="8229600" y="3544888"/>
          <p14:tracePt t="85918" x="8188325" y="3544888"/>
          <p14:tracePt t="85925" x="8158163" y="3556000"/>
          <p14:tracePt t="85933" x="8128000" y="3556000"/>
          <p14:tracePt t="85940" x="8097838" y="3556000"/>
          <p14:tracePt t="85948" x="8067675" y="3565525"/>
          <p14:tracePt t="85956" x="8026400" y="3565525"/>
          <p14:tracePt t="85965" x="7996238" y="3576638"/>
          <p14:tracePt t="85971" x="7966075" y="3586163"/>
          <p14:tracePt t="85978" x="7935913" y="3606800"/>
          <p14:tracePt t="85986" x="7905750" y="3606800"/>
          <p14:tracePt t="85994" x="7874000" y="3616325"/>
          <p14:tracePt t="86003" x="7854950" y="3625850"/>
          <p14:tracePt t="86011" x="7823200" y="3636963"/>
          <p14:tracePt t="86020" x="7813675" y="3636963"/>
          <p14:tracePt t="86027" x="7793038" y="3646488"/>
          <p14:tracePt t="86036" x="7773988" y="3657600"/>
          <p14:tracePt t="86043" x="7742238" y="3657600"/>
          <p14:tracePt t="86051" x="7723188" y="3676650"/>
          <p14:tracePt t="86058" x="7702550" y="3687763"/>
          <p14:tracePt t="86065" x="7672388" y="3706813"/>
          <p14:tracePt t="86073" x="7642225" y="3717925"/>
          <p14:tracePt t="86081" x="7591425" y="3738563"/>
          <p14:tracePt t="86089" x="7570788" y="3738563"/>
          <p14:tracePt t="86096" x="7529513" y="3757613"/>
          <p14:tracePt t="86105" x="7478713" y="3778250"/>
          <p14:tracePt t="86112" x="7418388" y="3808413"/>
          <p14:tracePt t="86122" x="7388225" y="3819525"/>
          <p14:tracePt t="86128" x="7358063" y="3838575"/>
          <p14:tracePt t="86136" x="7337425" y="3849688"/>
          <p14:tracePt t="86144" x="7307263" y="3859213"/>
          <p14:tracePt t="86151" x="7286625" y="3870325"/>
          <p14:tracePt t="86158" x="7265988" y="3879850"/>
          <p14:tracePt t="86167" x="7246938" y="3889375"/>
          <p14:tracePt t="86175" x="7215188" y="3900488"/>
          <p14:tracePt t="86183" x="7196138" y="3910013"/>
          <p14:tracePt t="86190" x="7165975" y="3919538"/>
          <p14:tracePt t="86199" x="7124700" y="3919538"/>
          <p14:tracePt t="86208" x="7083425" y="3919538"/>
          <p14:tracePt t="86215" x="7023100" y="3919538"/>
          <p14:tracePt t="86225" x="6942138" y="3930650"/>
          <p14:tracePt t="86231" x="6851650" y="3940175"/>
          <p14:tracePt t="86239" x="6780213" y="3951288"/>
          <p14:tracePt t="86245" x="6708775" y="3960813"/>
          <p14:tracePt t="86254" x="6638925" y="3970338"/>
          <p14:tracePt t="86261" x="6556375" y="3970338"/>
          <p14:tracePt t="86270" x="6486525" y="3981450"/>
          <p14:tracePt t="86277" x="6435725" y="3990975"/>
          <p14:tracePt t="86287" x="6384925" y="4002088"/>
          <p14:tracePt t="86293" x="6354763" y="4011613"/>
          <p14:tracePt t="86301" x="6324600" y="4021138"/>
          <p14:tracePt t="86309" x="6292850" y="4021138"/>
          <p14:tracePt t="86317" x="6262688" y="4032250"/>
          <p14:tracePt t="86323" x="6232525" y="4051300"/>
          <p14:tracePt t="86331" x="6172200" y="4071938"/>
          <p14:tracePt t="86339" x="6111875" y="4083050"/>
          <p14:tracePt t="86347" x="6030913" y="4092575"/>
          <p14:tracePt t="86357" x="5948363" y="4102100"/>
          <p14:tracePt t="86363" x="5867400" y="4113213"/>
          <p14:tracePt t="86371" x="5786438" y="4122738"/>
          <p14:tracePt t="86379" x="5695950" y="4122738"/>
          <p14:tracePt t="86387" x="5614988" y="4113213"/>
          <p14:tracePt t="86395" x="5564188" y="4102100"/>
          <p14:tracePt t="86404" x="5492750" y="4102100"/>
          <p14:tracePt t="86411" x="5453063" y="4102100"/>
          <p14:tracePt t="86420" x="5411788" y="4102100"/>
          <p14:tracePt t="86425" x="5360988" y="4102100"/>
          <p14:tracePt t="86433" x="5321300" y="4122738"/>
          <p14:tracePt t="86441" x="5259388" y="4122738"/>
          <p14:tracePt t="86449" x="5208588" y="4132263"/>
          <p14:tracePt t="86457" x="5148263" y="4152900"/>
          <p14:tracePt t="86465" x="5087938" y="4173538"/>
          <p14:tracePt t="86487" x="4986338" y="4203700"/>
          <p14:tracePt t="86491" x="4935538" y="4224338"/>
          <p14:tracePt t="86497" x="4894263" y="4244975"/>
          <p14:tracePt t="86505" x="4854575" y="4264025"/>
          <p14:tracePt t="86513" x="4824413" y="4284663"/>
          <p14:tracePt t="86521" x="4794250" y="4295775"/>
          <p14:tracePt t="86527" x="4762500" y="4295775"/>
          <p14:tracePt t="86537" x="4743450" y="4305300"/>
          <p14:tracePt t="86543" x="4713288" y="4314825"/>
          <p14:tracePt t="86551" x="4692650" y="4325938"/>
          <p14:tracePt t="86559" x="4672013" y="4325938"/>
          <p14:tracePt t="86567" x="4651375" y="4335463"/>
          <p14:tracePt t="86575" x="4632325" y="4344988"/>
          <p14:tracePt t="86583" x="4600575" y="4356100"/>
          <p14:tracePt t="86591" x="4570413" y="4356100"/>
          <p14:tracePt t="86599" x="4540250" y="4356100"/>
          <p14:tracePt t="86606" x="4500563" y="4365625"/>
          <p14:tracePt t="86613" x="4468813" y="4376738"/>
          <p14:tracePt t="86621" x="4449763" y="4386263"/>
          <p14:tracePt t="86629" x="4429125" y="4386263"/>
          <p14:tracePt t="86637" x="4418013" y="4395788"/>
          <p14:tracePt t="86645" x="4408488" y="4406900"/>
          <p14:tracePt t="86654" x="4398963" y="4406900"/>
          <p14:tracePt t="88547" x="4398963" y="4395788"/>
          <p14:tracePt t="88556" x="4408488" y="4395788"/>
          <p14:tracePt t="88563" x="4408488" y="4386263"/>
          <p14:tracePt t="88579" x="4418013" y="4376738"/>
          <p14:tracePt t="88596" x="4429125" y="4365625"/>
          <p14:tracePt t="88604" x="4429125" y="4356100"/>
          <p14:tracePt t="88617" x="4438650" y="4356100"/>
          <p14:tracePt t="88665" x="4438650" y="4344988"/>
          <p14:tracePt t="88689" x="4449763" y="4344988"/>
          <p14:tracePt t="88711" x="4459288" y="4344988"/>
          <p14:tracePt t="88743" x="4468813" y="4344988"/>
          <p14:tracePt t="88759" x="4479925" y="4344988"/>
          <p14:tracePt t="88775" x="4489450" y="4344988"/>
          <p14:tracePt t="88797" x="4500563" y="4344988"/>
          <p14:tracePt t="88813" x="4510088" y="4344988"/>
          <p14:tracePt t="88829" x="4519613" y="4344988"/>
          <p14:tracePt t="88837" x="4530725" y="4344988"/>
          <p14:tracePt t="88852" x="4540250" y="4344988"/>
          <p14:tracePt t="88869" x="4549775" y="4344988"/>
          <p14:tracePt t="88883" x="4560888" y="4344988"/>
          <p14:tracePt t="88891" x="4570413" y="4344988"/>
          <p14:tracePt t="88907" x="4581525" y="4344988"/>
          <p14:tracePt t="88923" x="4591050" y="4344988"/>
          <p14:tracePt t="88931" x="4591050" y="4356100"/>
          <p14:tracePt t="88939" x="4611688" y="4365625"/>
          <p14:tracePt t="88947" x="4641850" y="4365625"/>
          <p14:tracePt t="88955" x="4662488" y="4376738"/>
          <p14:tracePt t="88963" x="4672013" y="4376738"/>
          <p14:tracePt t="88972" x="4692650" y="4386263"/>
          <p14:tracePt t="88979" x="4722813" y="4395788"/>
          <p14:tracePt t="88986" x="4752975" y="4395788"/>
          <p14:tracePt t="88993" x="4783138" y="4406900"/>
          <p14:tracePt t="89002" x="4813300" y="4416425"/>
          <p14:tracePt t="89009" x="4833938" y="4427538"/>
          <p14:tracePt t="89017" x="4854575" y="4427538"/>
          <p14:tracePt t="89025" x="4875213" y="4437063"/>
          <p14:tracePt t="89033" x="4894263" y="4446588"/>
          <p14:tracePt t="89041" x="4926013" y="4457700"/>
          <p14:tracePt t="89049" x="4945063" y="4457700"/>
          <p14:tracePt t="89057" x="4956175" y="4457700"/>
          <p14:tracePt t="89065" x="4976813" y="4457700"/>
          <p14:tracePt t="89073" x="4995863" y="4457700"/>
          <p14:tracePt t="89079" x="5026025" y="4457700"/>
          <p14:tracePt t="89086" x="5046663" y="4457700"/>
          <p14:tracePt t="89095" x="5067300" y="4457700"/>
          <p14:tracePt t="89103" x="5087938" y="4457700"/>
          <p14:tracePt t="89111" x="5097463" y="4457700"/>
          <p14:tracePt t="89120" x="5118100" y="4457700"/>
          <p14:tracePt t="89136" x="5127625" y="4457700"/>
          <p14:tracePt t="89143" x="5148263" y="4457700"/>
          <p14:tracePt t="89153" x="5157788" y="4457700"/>
          <p14:tracePt t="89159" x="5178425" y="4457700"/>
          <p14:tracePt t="89165" x="5199063" y="4457700"/>
          <p14:tracePt t="89173" x="5219700" y="4457700"/>
          <p14:tracePt t="89181" x="5240338" y="4457700"/>
          <p14:tracePt t="89189" x="5270500" y="4467225"/>
          <p14:tracePt t="89197" x="5289550" y="4467225"/>
          <p14:tracePt t="89205" x="5310188" y="4467225"/>
          <p14:tracePt t="89213" x="5330825" y="4476750"/>
          <p14:tracePt t="89221" x="5340350" y="4476750"/>
          <p14:tracePt t="89229" x="5360988" y="4476750"/>
          <p14:tracePt t="89236" x="5372100" y="4476750"/>
          <p14:tracePt t="89245" x="5381625" y="4476750"/>
          <p14:tracePt t="89253" x="5391150" y="4476750"/>
          <p14:tracePt t="89267" x="5402263" y="4487863"/>
          <p14:tracePt t="89275" x="5411788" y="4487863"/>
          <p14:tracePt t="89291" x="5411788" y="4497388"/>
          <p14:tracePt t="89528" x="5421313" y="4497388"/>
          <p14:tracePt t="90285" x="5432425" y="4497388"/>
          <p14:tracePt t="90303" x="5441950" y="4497388"/>
          <p14:tracePt t="90310" x="5453063" y="4497388"/>
          <p14:tracePt t="90317" x="5453063" y="4487863"/>
          <p14:tracePt t="90324" x="5462588" y="4487863"/>
          <p14:tracePt t="90333" x="5472113" y="4487863"/>
          <p14:tracePt t="90346" x="5483225" y="4487863"/>
          <p14:tracePt t="90355" x="5492750" y="4476750"/>
          <p14:tracePt t="90764" x="5513388" y="4467225"/>
          <p14:tracePt t="90772" x="5534025" y="4457700"/>
          <p14:tracePt t="90779" x="5553075" y="4457700"/>
          <p14:tracePt t="90795" x="5564188" y="4457700"/>
          <p14:tracePt t="90818" x="5564188" y="4446588"/>
          <p14:tracePt t="90833" x="5573713" y="4446588"/>
          <p14:tracePt t="90841" x="5584825" y="4446588"/>
          <p14:tracePt t="90849" x="5594350" y="4446588"/>
          <p14:tracePt t="90857" x="5624513" y="4437063"/>
          <p14:tracePt t="90865" x="5654675" y="4437063"/>
          <p14:tracePt t="90873" x="5695950" y="4437063"/>
          <p14:tracePt t="90881" x="5786438" y="4446588"/>
          <p14:tracePt t="90889" x="5908675" y="4467225"/>
          <p14:tracePt t="90897" x="6030913" y="4476750"/>
          <p14:tracePt t="90903" x="6172200" y="4497388"/>
          <p14:tracePt t="90911" x="6262688" y="4508500"/>
          <p14:tracePt t="90919" x="6343650" y="4508500"/>
          <p14:tracePt t="90927" x="6424613" y="4508500"/>
          <p14:tracePt t="90936" x="6496050" y="4508500"/>
          <p14:tracePt t="90943" x="6526213" y="4508500"/>
          <p14:tracePt t="90952" x="6546850" y="4508500"/>
          <p14:tracePt t="90959" x="6556375" y="4497388"/>
          <p14:tracePt t="90989" x="6567488" y="4497388"/>
          <p14:tracePt t="90997" x="6567488" y="4487863"/>
          <p14:tracePt t="91005" x="6588125" y="4476750"/>
          <p14:tracePt t="91013" x="6607175" y="4476750"/>
          <p14:tracePt t="91021" x="6638925" y="4476750"/>
          <p14:tracePt t="91029" x="6678613" y="4487863"/>
          <p14:tracePt t="91038" x="6738938" y="4497388"/>
          <p14:tracePt t="91045" x="6800850" y="4518025"/>
          <p14:tracePt t="91052" x="6851650" y="4538663"/>
          <p14:tracePt t="91061" x="6911975" y="4557713"/>
          <p14:tracePt t="91070" x="6942138" y="4557713"/>
          <p14:tracePt t="91077" x="6972300" y="4568825"/>
          <p14:tracePt t="91083" x="6992938" y="4568825"/>
          <p14:tracePt t="91091" x="7013575" y="4578350"/>
          <p14:tracePt t="91107" x="7023100" y="4578350"/>
          <p14:tracePt t="91115" x="7034213" y="4578350"/>
          <p14:tracePt t="91131" x="7043738" y="4578350"/>
          <p14:tracePt t="91139" x="7064375" y="4578350"/>
          <p14:tracePt t="91147" x="7083425" y="4578350"/>
          <p14:tracePt t="91155" x="7104063" y="4578350"/>
          <p14:tracePt t="91163" x="7134225" y="4578350"/>
          <p14:tracePt t="91171" x="7185025" y="4578350"/>
          <p14:tracePt t="91177" x="7235825" y="4578350"/>
          <p14:tracePt t="91186" x="7297738" y="4578350"/>
          <p14:tracePt t="91193" x="7346950" y="4578350"/>
          <p14:tracePt t="91202" x="7408863" y="4578350"/>
          <p14:tracePt t="91209" x="7448550" y="4578350"/>
          <p14:tracePt t="91219" x="7489825" y="4589463"/>
          <p14:tracePt t="91225" x="7519988" y="4589463"/>
          <p14:tracePt t="91233" x="7540625" y="4589463"/>
          <p14:tracePt t="91241" x="7559675" y="4589463"/>
          <p14:tracePt t="91249" x="7570788" y="4589463"/>
          <p14:tracePt t="91263" x="7580313" y="4589463"/>
          <p14:tracePt t="91288" x="7591425" y="4589463"/>
          <p14:tracePt t="91312" x="7600950" y="4578350"/>
          <p14:tracePt t="91321" x="7610475" y="4568825"/>
          <p14:tracePt t="91328" x="7631113" y="4557713"/>
          <p14:tracePt t="91338" x="7651750" y="4548188"/>
          <p14:tracePt t="91344" x="7691438" y="4538663"/>
          <p14:tracePt t="91354" x="7723188" y="4527550"/>
          <p14:tracePt t="91358" x="7742238" y="4518025"/>
          <p14:tracePt t="91365" x="7762875" y="4508500"/>
          <p14:tracePt t="91372" x="7773988" y="4508500"/>
          <p14:tracePt t="91380" x="7783513" y="4508500"/>
          <p14:tracePt t="91388" x="7793038" y="4508500"/>
          <p14:tracePt t="91476" x="7804150" y="4508500"/>
          <p14:tracePt t="91492" x="7813675" y="4508500"/>
          <p14:tracePt t="92682" x="7793038" y="4508500"/>
          <p14:tracePt t="92689" x="7783513" y="4497388"/>
          <p14:tracePt t="92697" x="7762875" y="4487863"/>
          <p14:tracePt t="92706" x="7742238" y="4487863"/>
          <p14:tracePt t="92712" x="7712075" y="4487863"/>
          <p14:tracePt t="92721" x="7651750" y="4497388"/>
          <p14:tracePt t="92727" x="7591425" y="4508500"/>
          <p14:tracePt t="92735" x="7540625" y="4518025"/>
          <p14:tracePt t="92743" x="7499350" y="4518025"/>
          <p14:tracePt t="92751" x="7448550" y="4527550"/>
          <p14:tracePt t="92758" x="7397750" y="4538663"/>
          <p14:tracePt t="92768" x="7367588" y="4548188"/>
          <p14:tracePt t="92775" x="7337425" y="4548188"/>
          <p14:tracePt t="92783" x="7307263" y="4557713"/>
          <p14:tracePt t="92791" x="7277100" y="4568825"/>
          <p14:tracePt t="92799" x="7246938" y="4578350"/>
          <p14:tracePt t="92807" x="7226300" y="4578350"/>
          <p14:tracePt t="92815" x="7196138" y="4598988"/>
          <p14:tracePt t="92821" x="7165975" y="4619625"/>
          <p14:tracePt t="92829" x="7124700" y="4629150"/>
          <p14:tracePt t="92837" x="7094538" y="4659313"/>
          <p14:tracePt t="92845" x="7043738" y="4679950"/>
          <p14:tracePt t="92854" x="7002463" y="4700588"/>
          <p14:tracePt t="92861" x="6942138" y="4710113"/>
          <p14:tracePt t="92869" x="6881813" y="4730750"/>
          <p14:tracePt t="92877" x="6810375" y="4740275"/>
          <p14:tracePt t="92885" x="6729413" y="4751388"/>
          <p14:tracePt t="92893" x="6648450" y="4760913"/>
          <p14:tracePt t="92901" x="6567488" y="4770438"/>
          <p14:tracePt t="92907" x="6486525" y="4770438"/>
          <p14:tracePt t="92915" x="6405563" y="4781550"/>
          <p14:tracePt t="92923" x="6324600" y="4791075"/>
          <p14:tracePt t="92930" x="6262688" y="4791075"/>
          <p14:tracePt t="92938" x="6202363" y="4802188"/>
          <p14:tracePt t="92947" x="6151563" y="4811713"/>
          <p14:tracePt t="92954" x="6121400" y="4821238"/>
          <p14:tracePt t="92962" x="6091238" y="4832350"/>
          <p14:tracePt t="92971" x="6049963" y="4852988"/>
          <p14:tracePt t="92978" x="6030913" y="4862513"/>
          <p14:tracePt t="92987" x="5999163" y="4883150"/>
          <p14:tracePt t="92993" x="5980113" y="4892675"/>
          <p14:tracePt t="93001" x="5948363" y="4913313"/>
          <p14:tracePt t="93009" x="5908675" y="4913313"/>
          <p14:tracePt t="93018" x="5867400" y="4922838"/>
          <p14:tracePt t="93025" x="5827713" y="4922838"/>
          <p14:tracePt t="93033" x="5797550" y="4922838"/>
          <p14:tracePt t="93041" x="5756275" y="4922838"/>
          <p14:tracePt t="93048" x="5726113" y="4922838"/>
          <p14:tracePt t="93057" x="5695950" y="4922838"/>
          <p14:tracePt t="93065" x="5665788" y="4922838"/>
          <p14:tracePt t="93073" x="5635625" y="4922838"/>
          <p14:tracePt t="93081" x="5603875" y="4922838"/>
          <p14:tracePt t="93087" x="5573713" y="4922838"/>
          <p14:tracePt t="93095" x="5553075" y="4922838"/>
          <p14:tracePt t="93103" x="5522913" y="4922838"/>
          <p14:tracePt t="93111" x="5503863" y="4922838"/>
          <p14:tracePt t="93119" x="5483225" y="4933950"/>
          <p14:tracePt t="93127" x="5453063" y="4933950"/>
          <p14:tracePt t="93134" x="5421313" y="4943475"/>
          <p14:tracePt t="93143" x="5360988" y="4953000"/>
          <p14:tracePt t="93151" x="5321300" y="4953000"/>
          <p14:tracePt t="93158" x="5270500" y="4953000"/>
          <p14:tracePt t="93168" x="5208588" y="4953000"/>
          <p14:tracePt t="93175" x="5189538" y="4953000"/>
          <p14:tracePt t="93181" x="5138738" y="4953000"/>
          <p14:tracePt t="93189" x="5108575" y="4953000"/>
          <p14:tracePt t="93197" x="5087938" y="4953000"/>
          <p14:tracePt t="93204" x="5067300" y="4953000"/>
          <p14:tracePt t="93212" x="5046663" y="4953000"/>
          <p14:tracePt t="93221" x="5037138" y="4953000"/>
          <p14:tracePt t="93228" x="5026025" y="4943475"/>
          <p14:tracePt t="93245" x="5006975" y="4943475"/>
          <p14:tracePt t="93253" x="4986338" y="4943475"/>
          <p14:tracePt t="93261" x="4965700" y="4943475"/>
          <p14:tracePt t="93268" x="4945063" y="4943475"/>
          <p14:tracePt t="93275" x="4926013" y="4953000"/>
          <p14:tracePt t="93283" x="4894263" y="4953000"/>
          <p14:tracePt t="93291" x="4864100" y="4964113"/>
          <p14:tracePt t="93298" x="4833938" y="4964113"/>
          <p14:tracePt t="93307" x="4794250" y="4964113"/>
          <p14:tracePt t="93315" x="4762500" y="4964113"/>
          <p14:tracePt t="93323" x="4743450" y="4973638"/>
          <p14:tracePt t="93331" x="4722813" y="4973638"/>
          <p14:tracePt t="93338" x="4713288" y="4973638"/>
          <p14:tracePt t="93347" x="4702175" y="4973638"/>
          <p14:tracePt t="93354" x="4702175" y="4983163"/>
          <p14:tracePt t="93361" x="4692650" y="4983163"/>
          <p14:tracePt t="93402" x="4692650" y="4994275"/>
          <p14:tracePt t="93410" x="4672013" y="4994275"/>
          <p14:tracePt t="93420" x="4651375" y="5003800"/>
          <p14:tracePt t="93427" x="4621213" y="5003800"/>
          <p14:tracePt t="93437" x="4600575" y="5003800"/>
          <p14:tracePt t="93442" x="4570413" y="5014913"/>
          <p14:tracePt t="93450" x="4549775" y="5014913"/>
          <p14:tracePt t="93456" x="4530725" y="5024438"/>
          <p14:tracePt t="93463" x="4510088" y="5024438"/>
          <p14:tracePt t="93471" x="4479925" y="5024438"/>
          <p14:tracePt t="93488" x="4468813" y="5024438"/>
          <p14:tracePt t="93503" x="4459288" y="5024438"/>
          <p14:tracePt t="93519" x="4449763" y="5033963"/>
          <p14:tracePt t="93527" x="4438650" y="5033963"/>
          <p14:tracePt t="93536" x="4429125" y="5033963"/>
          <p14:tracePt t="93549" x="4408488" y="5033963"/>
          <p14:tracePt t="93565" x="4398963" y="5033963"/>
          <p14:tracePt t="93581" x="4387850" y="5033963"/>
          <p14:tracePt t="93597" x="4378325" y="5033963"/>
          <p14:tracePt t="93621" x="4368800" y="5033963"/>
          <p14:tracePt t="93635" x="4357688" y="5033963"/>
          <p14:tracePt t="93651" x="4348163" y="5033963"/>
          <p14:tracePt t="93668" x="4337050" y="5033963"/>
          <p14:tracePt t="93684" x="4327525" y="5024438"/>
          <p14:tracePt t="93691" x="4318000" y="5014913"/>
          <p14:tracePt t="93707" x="4306888" y="5003800"/>
          <p14:tracePt t="93722" x="4297363" y="4994275"/>
          <p14:tracePt t="93738" x="4286250" y="4994275"/>
          <p14:tracePt t="93745" x="4276725" y="4994275"/>
          <p14:tracePt t="93761" x="4267200" y="4994275"/>
          <p14:tracePt t="93777" x="4256088" y="4994275"/>
          <p14:tracePt t="93793" x="4246563" y="4994275"/>
          <p14:tracePt t="93802" x="4237038" y="4994275"/>
          <p14:tracePt t="93809" x="4225925" y="4994275"/>
          <p14:tracePt t="93815" x="4216400" y="4994275"/>
          <p14:tracePt t="93823" x="4205288" y="4994275"/>
          <p14:tracePt t="93839" x="4195763" y="4994275"/>
          <p14:tracePt t="93855" x="4186238" y="4994275"/>
          <p14:tracePt t="93863" x="4175125" y="4994275"/>
          <p14:tracePt t="93918" x="4165600" y="4994275"/>
          <p14:tracePt t="94654" x="4165600" y="4983163"/>
          <p14:tracePt t="94661" x="4165600" y="4973638"/>
          <p14:tracePt t="94669" x="4175125" y="4973638"/>
          <p14:tracePt t="94677" x="4175125" y="4964113"/>
          <p14:tracePt t="94687" x="4186238" y="4964113"/>
          <p14:tracePt t="94693" x="4186238" y="4953000"/>
          <p14:tracePt t="94709" x="4186238" y="4943475"/>
          <p14:tracePt t="94719" x="4186238" y="4933950"/>
          <p14:tracePt t="94731" x="4186238" y="4922838"/>
          <p14:tracePt t="94763" x="4186238" y="4913313"/>
          <p14:tracePt t="94803" x="4186238" y="4902200"/>
          <p14:tracePt t="94825" x="4186238" y="4892675"/>
          <p14:tracePt t="94857" x="4186238" y="4883150"/>
          <p14:tracePt t="94873" x="4186238" y="4872038"/>
          <p14:tracePt t="97269" x="4175125" y="4883150"/>
          <p14:tracePt t="97278" x="4175125" y="4892675"/>
          <p14:tracePt t="97285" x="4165600" y="4892675"/>
          <p14:tracePt t="97291" x="4165600" y="4902200"/>
          <p14:tracePt t="97307" x="4165600" y="4913313"/>
          <p14:tracePt t="97323" x="4165600" y="4922838"/>
          <p14:tracePt t="97331" x="4165600" y="4933950"/>
          <p14:tracePt t="97338" x="4165600" y="4943475"/>
          <p14:tracePt t="97347" x="4165600" y="4953000"/>
          <p14:tracePt t="97355" x="4165600" y="4964113"/>
          <p14:tracePt t="97362" x="4165600" y="4973638"/>
          <p14:tracePt t="97378" x="4165600" y="4983163"/>
          <p14:tracePt t="97385" x="4175125" y="4994275"/>
          <p14:tracePt t="97400" x="4186238" y="5003800"/>
          <p14:tracePt t="97417" x="4195763" y="5014913"/>
          <p14:tracePt t="97449" x="4205288" y="5014913"/>
          <p14:tracePt t="97638" x="4205288" y="5024438"/>
          <p14:tracePt t="97654" x="4216400" y="5033963"/>
          <p14:tracePt t="97660" x="4225925" y="5054600"/>
          <p14:tracePt t="97668" x="4225925" y="5065713"/>
          <p14:tracePt t="97675" x="4225925" y="5075238"/>
          <p14:tracePt t="97684" x="4237038" y="5095875"/>
          <p14:tracePt t="97691" x="4246563" y="5114925"/>
          <p14:tracePt t="97707" x="4256088" y="5135563"/>
          <p14:tracePt t="97715" x="4276725" y="5165725"/>
          <p14:tracePt t="97723" x="4286250" y="5186363"/>
          <p14:tracePt t="97731" x="4306888" y="5197475"/>
          <p14:tracePt t="97739" x="4337050" y="5216525"/>
          <p14:tracePt t="97745" x="4357688" y="5237163"/>
          <p14:tracePt t="97753" x="4387850" y="5267325"/>
          <p14:tracePt t="97761" x="4429125" y="5278438"/>
          <p14:tracePt t="97769" x="4459288" y="5308600"/>
          <p14:tracePt t="97777" x="4489450" y="5327650"/>
          <p14:tracePt t="97786" x="4540250" y="5338763"/>
          <p14:tracePt t="97793" x="4570413" y="5359400"/>
          <p14:tracePt t="97801" x="4600575" y="5368925"/>
          <p14:tracePt t="97809" x="4632325" y="5378450"/>
          <p14:tracePt t="97817" x="4672013" y="5378450"/>
          <p14:tracePt t="97825" x="4692650" y="5389563"/>
          <p14:tracePt t="97831" x="4722813" y="5399088"/>
          <p14:tracePt t="97839" x="4743450" y="5410200"/>
          <p14:tracePt t="97847" x="4762500" y="5419725"/>
          <p14:tracePt t="97855" x="4794250" y="5440363"/>
          <p14:tracePt t="97862" x="4824413" y="5449888"/>
          <p14:tracePt t="97870" x="4875213" y="5459413"/>
          <p14:tracePt t="97878" x="4905375" y="5470525"/>
          <p14:tracePt t="97887" x="4965700" y="5480050"/>
          <p14:tracePt t="97894" x="5016500" y="5491163"/>
          <p14:tracePt t="97903" x="5076825" y="5500688"/>
          <p14:tracePt t="97911" x="5118100" y="5510213"/>
          <p14:tracePt t="97917" x="5168900" y="5521325"/>
          <p14:tracePt t="97925" x="5208588" y="5530850"/>
          <p14:tracePt t="97933" x="5249863" y="5530850"/>
          <p14:tracePt t="97941" x="5300663" y="5540375"/>
          <p14:tracePt t="97950" x="5340350" y="5551488"/>
          <p14:tracePt t="97957" x="5411788" y="5572125"/>
          <p14:tracePt t="97965" x="5483225" y="5572125"/>
          <p14:tracePt t="97973" x="5564188" y="5581650"/>
          <p14:tracePt t="97981" x="5654675" y="5581650"/>
          <p14:tracePt t="97988" x="5767388" y="5581650"/>
          <p14:tracePt t="97997" x="5888038" y="5591175"/>
          <p14:tracePt t="98005" x="5980113" y="5591175"/>
          <p14:tracePt t="98013" x="6080125" y="5602288"/>
          <p14:tracePt t="98019" x="6172200" y="5611813"/>
          <p14:tracePt t="98027" x="6253163" y="5622925"/>
          <p14:tracePt t="98036" x="6334125" y="5622925"/>
          <p14:tracePt t="98043" x="6405563" y="5622925"/>
          <p14:tracePt t="98051" x="6486525" y="5622925"/>
          <p14:tracePt t="98059" x="6556375" y="5611813"/>
          <p14:tracePt t="98067" x="6638925" y="5602288"/>
          <p14:tracePt t="98075" x="6719888" y="5591175"/>
          <p14:tracePt t="98083" x="6819900" y="5581650"/>
          <p14:tracePt t="98091" x="6911975" y="5572125"/>
          <p14:tracePt t="98100" x="7023100" y="5572125"/>
          <p14:tracePt t="98106" x="7134225" y="5572125"/>
          <p14:tracePt t="98112" x="7215188" y="5561013"/>
          <p14:tracePt t="98120" x="7297738" y="5561013"/>
          <p14:tracePt t="98128" x="7378700" y="5561013"/>
          <p14:tracePt t="98137" x="7429500" y="5561013"/>
          <p14:tracePt t="98145" x="7489825" y="5561013"/>
          <p14:tracePt t="98153" x="7540625" y="5561013"/>
          <p14:tracePt t="98161" x="7600950" y="5561013"/>
          <p14:tracePt t="98169" x="7651750" y="5551488"/>
          <p14:tracePt t="98177" x="7712075" y="5540375"/>
          <p14:tracePt t="98186" x="7783513" y="5521325"/>
          <p14:tracePt t="98193" x="7864475" y="5491163"/>
          <p14:tracePt t="98200" x="7966075" y="5470525"/>
          <p14:tracePt t="98207" x="8118475" y="5429250"/>
          <p14:tracePt t="98215" x="8301038" y="5410200"/>
          <p14:tracePt t="98223" x="8482013" y="5378450"/>
          <p14:tracePt t="98231" x="8634413" y="5378450"/>
          <p14:tracePt t="98238" x="8726488" y="5378450"/>
          <p14:tracePt t="98246" x="8807450" y="5378450"/>
          <p14:tracePt t="98255" x="8888413" y="5389563"/>
          <p14:tracePt t="98263" x="8948738" y="5389563"/>
          <p14:tracePt t="98271" x="8999538" y="5389563"/>
          <p14:tracePt t="98279" x="9029700" y="5389563"/>
          <p14:tracePt t="98285" x="9059863" y="5389563"/>
          <p14:tracePt t="98293" x="9080500" y="5389563"/>
          <p14:tracePt t="98301" x="9110663" y="5378450"/>
          <p14:tracePt t="98308" x="9131300" y="5368925"/>
          <p14:tracePt t="98317" x="9151938" y="5368925"/>
          <p14:tracePt t="98325" x="9172575" y="5348288"/>
          <p14:tracePt t="98334" x="9221788" y="5327650"/>
          <p14:tracePt t="98341" x="9283700" y="5297488"/>
          <p14:tracePt t="98350" x="9353550" y="5267325"/>
          <p14:tracePt t="98357" x="9445625" y="5216525"/>
          <p14:tracePt t="98365" x="9577388" y="5176838"/>
          <p14:tracePt t="98373" x="9699625" y="5126038"/>
          <p14:tracePt t="98379" x="9820275" y="5095875"/>
          <p14:tracePt t="98388" x="9921875" y="5065713"/>
          <p14:tracePt t="98395" x="10023475" y="5033963"/>
          <p14:tracePt t="98404" x="10113963" y="4983163"/>
          <p14:tracePt t="98411" x="10215563" y="4943475"/>
          <p14:tracePt t="98419" x="10307638" y="4902200"/>
          <p14:tracePt t="98427" x="10388600" y="4852988"/>
          <p14:tracePt t="98435" x="10448925" y="4791075"/>
          <p14:tracePt t="98443" x="10509250" y="4730750"/>
          <p14:tracePt t="98450" x="10550525" y="4689475"/>
          <p14:tracePt t="98459" x="10590213" y="4649788"/>
          <p14:tracePt t="98465" x="10620375" y="4608513"/>
          <p14:tracePt t="98473" x="10652125" y="4568825"/>
          <p14:tracePt t="98482" x="10691813" y="4508500"/>
          <p14:tracePt t="98489" x="10721975" y="4457700"/>
          <p14:tracePt t="98497" x="10752138" y="4406900"/>
          <p14:tracePt t="98505" x="10783888" y="4344988"/>
          <p14:tracePt t="98513" x="10814050" y="4284663"/>
          <p14:tracePt t="98521" x="10853738" y="4224338"/>
          <p14:tracePt t="98529" x="10895013" y="4164013"/>
          <p14:tracePt t="98537" x="10945813" y="4071938"/>
          <p14:tracePt t="98553" x="11087100" y="3951288"/>
          <p14:tracePt t="98561" x="11158538" y="3879850"/>
          <p14:tracePt t="98568" x="11218863" y="3838575"/>
          <p14:tracePt t="98575" x="11279188" y="3798888"/>
          <p14:tracePt t="98585" x="11329988" y="3778250"/>
          <p14:tracePt t="98591" x="11350625" y="3748088"/>
          <p14:tracePt t="98601" x="11380788" y="3727450"/>
          <p14:tracePt t="98607" x="11391900" y="3687763"/>
          <p14:tracePt t="98618" x="11401425" y="3625850"/>
          <p14:tracePt t="98623" x="11410950" y="3544888"/>
          <p14:tracePt t="98631" x="11410950" y="3463925"/>
          <p14:tracePt t="98639" x="11410950" y="3363913"/>
          <p14:tracePt t="98647" x="11422063" y="3271838"/>
          <p14:tracePt t="98653" x="11452225" y="3160713"/>
          <p14:tracePt t="98661" x="11482388" y="3059113"/>
          <p14:tracePt t="98670" x="11512550" y="2978150"/>
          <p14:tracePt t="98677" x="11542713" y="2876550"/>
          <p14:tracePt t="98684" x="11583988" y="2795588"/>
          <p14:tracePt t="98693" x="11623675" y="2725738"/>
          <p14:tracePt t="98701" x="11655425" y="2654300"/>
          <p14:tracePt t="98709" x="11664950" y="2582863"/>
          <p14:tracePt t="98718" x="11674475" y="2513013"/>
          <p14:tracePt t="98725" x="11685588" y="2430463"/>
          <p14:tracePt t="98734" x="11685588" y="2339975"/>
          <p14:tracePt t="98741" x="11655425" y="2249488"/>
          <p14:tracePt t="98747" x="11614150" y="2147888"/>
          <p14:tracePt t="98755" x="11574463" y="2046288"/>
          <p14:tracePt t="98763" x="11503025" y="1944688"/>
          <p14:tracePt t="98772" x="11422063" y="1843088"/>
          <p14:tracePt t="98779" x="11361738" y="1731963"/>
          <p14:tracePt t="98787" x="11299825" y="1630363"/>
          <p14:tracePt t="98795" x="11260138" y="1539875"/>
          <p14:tracePt t="98803" x="11229975" y="1447800"/>
          <p14:tracePt t="98811" x="11209338" y="1398588"/>
          <p14:tracePt t="98819" x="11188700" y="1347788"/>
          <p14:tracePt t="98825" x="11179175" y="1285875"/>
          <p14:tracePt t="98834" x="11168063" y="1246188"/>
          <p14:tracePt t="98841" x="11158538" y="1185863"/>
          <p14:tracePt t="98851" x="11147425" y="1135063"/>
          <p14:tracePt t="98857" x="11128375" y="1054100"/>
          <p14:tracePt t="98867" x="11107738" y="962025"/>
          <p14:tracePt t="98873" x="11077575" y="901700"/>
          <p14:tracePt t="98881" x="11047413" y="850900"/>
          <p14:tracePt t="98890" x="11006138" y="779463"/>
          <p14:tracePt t="98897" x="10975975" y="728663"/>
          <p14:tracePt t="98905" x="10934700" y="668338"/>
          <p14:tracePt t="98913" x="10904538" y="608013"/>
          <p14:tracePt t="98922" x="10864850" y="527050"/>
          <p14:tracePt t="98927" x="10823575" y="466725"/>
          <p14:tracePt t="98935" x="10802938" y="434975"/>
          <p14:tracePt t="98943" x="10763250" y="384175"/>
          <p14:tracePt t="98951" x="10721975" y="334963"/>
          <p14:tracePt t="98959" x="10682288" y="303213"/>
          <p14:tracePt t="98968" x="10652125" y="263525"/>
          <p14:tracePt t="98975" x="10620375" y="233363"/>
          <p14:tracePt t="98983" x="10580688" y="182563"/>
          <p14:tracePt t="98991" x="10550525" y="141288"/>
          <p14:tracePt t="99000" x="10509250" y="111125"/>
          <p14:tracePt t="99007" x="10469563" y="71438"/>
          <p14:tracePt t="99013" x="10439400" y="30163"/>
          <p14:tracePt t="99021" x="10398125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5135AA-EDED-3C05-12F8-48FD075BD58A}"/>
              </a:ext>
            </a:extLst>
          </p:cNvPr>
          <p:cNvSpPr txBox="1"/>
          <p:nvPr/>
        </p:nvSpPr>
        <p:spPr>
          <a:xfrm>
            <a:off x="2872648" y="714445"/>
            <a:ext cx="644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Dissecting the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3B798-2D95-2E01-9D83-FBFE72D37EDA}"/>
              </a:ext>
            </a:extLst>
          </p:cNvPr>
          <p:cNvSpPr txBox="1"/>
          <p:nvPr/>
        </p:nvSpPr>
        <p:spPr>
          <a:xfrm>
            <a:off x="450166" y="2060154"/>
            <a:ext cx="11057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CE guidelines are written by Big HOSA for the ILC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Texas HOSA does not write these guidelines, but we follow them as closely as we 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Event guidelines share common formatting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Understanding this formatting can give you a lot of information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9B8F15-DA3D-CC5B-ED85-269A70836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7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24"/>
    </mc:Choice>
    <mc:Fallback>
      <p:transition spd="slow" advTm="4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49E0C-CEEF-A459-475A-5C565068D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29" y="157162"/>
            <a:ext cx="6810375" cy="65436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762019-434A-CB19-8CC8-370ED89BD9D7}"/>
              </a:ext>
            </a:extLst>
          </p:cNvPr>
          <p:cNvCxnSpPr>
            <a:cxnSpLocks/>
          </p:cNvCxnSpPr>
          <p:nvPr/>
        </p:nvCxnSpPr>
        <p:spPr>
          <a:xfrm flipH="1">
            <a:off x="6345715" y="1035586"/>
            <a:ext cx="2456762" cy="5888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B76C6B-CDF0-97AF-DA5F-9C04063DD305}"/>
              </a:ext>
            </a:extLst>
          </p:cNvPr>
          <p:cNvSpPr txBox="1"/>
          <p:nvPr/>
        </p:nvSpPr>
        <p:spPr>
          <a:xfrm>
            <a:off x="8350786" y="330506"/>
            <a:ext cx="3437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Changes since last year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6813A5-27ED-DFB1-4E82-25117EDFCAE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974554" y="2438439"/>
            <a:ext cx="5827923" cy="1086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05060E-7F01-4BF9-1429-F9F199EFBB3A}"/>
              </a:ext>
            </a:extLst>
          </p:cNvPr>
          <p:cNvSpPr txBox="1"/>
          <p:nvPr/>
        </p:nvSpPr>
        <p:spPr>
          <a:xfrm>
            <a:off x="8802477" y="1899830"/>
            <a:ext cx="2985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Dress Code Information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67FB9E-A22D-926E-43EA-304D35054135}"/>
              </a:ext>
            </a:extLst>
          </p:cNvPr>
          <p:cNvCxnSpPr>
            <a:cxnSpLocks/>
          </p:cNvCxnSpPr>
          <p:nvPr/>
        </p:nvCxnSpPr>
        <p:spPr>
          <a:xfrm flipH="1">
            <a:off x="4836405" y="4057918"/>
            <a:ext cx="4241494" cy="1086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7363CE-A702-7255-5234-F52AE412C29B}"/>
              </a:ext>
            </a:extLst>
          </p:cNvPr>
          <p:cNvSpPr txBox="1"/>
          <p:nvPr/>
        </p:nvSpPr>
        <p:spPr>
          <a:xfrm>
            <a:off x="9166034" y="3626551"/>
            <a:ext cx="2478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Photo ID Information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C95051-8089-1F6C-4936-203611B25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78"/>
    </mc:Choice>
    <mc:Fallback>
      <p:transition spd="slow" advTm="11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49" x="3851275" y="60325"/>
          <p14:tracePt t="20056" x="3779838" y="101600"/>
          <p14:tracePt t="20065" x="3698875" y="141288"/>
          <p14:tracePt t="20073" x="3608388" y="192088"/>
          <p14:tracePt t="20081" x="3527425" y="212725"/>
          <p14:tracePt t="20090" x="3455988" y="233363"/>
          <p14:tracePt t="20097" x="3395663" y="242888"/>
          <p14:tracePt t="20105" x="3354388" y="254000"/>
          <p14:tracePt t="20113" x="3303588" y="263525"/>
          <p14:tracePt t="20121" x="3273425" y="273050"/>
          <p14:tracePt t="20127" x="3243263" y="293688"/>
          <p14:tracePt t="20135" x="3213100" y="293688"/>
          <p14:tracePt t="20143" x="3171825" y="314325"/>
          <p14:tracePt t="20151" x="3141663" y="323850"/>
          <p14:tracePt t="20159" x="3111500" y="334963"/>
          <p14:tracePt t="20167" x="3081338" y="334963"/>
          <p14:tracePt t="20175" x="3051175" y="344488"/>
          <p14:tracePt t="20183" x="3009900" y="365125"/>
          <p14:tracePt t="20191" x="2949575" y="395288"/>
          <p14:tracePt t="20199" x="2887663" y="425450"/>
          <p14:tracePt t="20207" x="2838450" y="455613"/>
          <p14:tracePt t="20213" x="2806700" y="476250"/>
          <p14:tracePt t="20220" x="2776538" y="485775"/>
          <p14:tracePt t="20228" x="2736850" y="496888"/>
          <p14:tracePt t="20237" x="2716213" y="506413"/>
          <p14:tracePt t="20245" x="2686050" y="506413"/>
          <p14:tracePt t="20253" x="2665413" y="515938"/>
          <p14:tracePt t="20260" x="2644775" y="536575"/>
          <p14:tracePt t="20269" x="2614613" y="536575"/>
          <p14:tracePt t="20277" x="2593975" y="547688"/>
          <p14:tracePt t="20285" x="2563813" y="557213"/>
          <p14:tracePt t="20293" x="2533650" y="566738"/>
          <p14:tracePt t="20301" x="2503488" y="566738"/>
          <p14:tracePt t="20307" x="2473325" y="577850"/>
          <p14:tracePt t="20315" x="2443163" y="587375"/>
          <p14:tracePt t="20323" x="2411413" y="587375"/>
          <p14:tracePt t="20331" x="2381250" y="587375"/>
          <p14:tracePt t="20340" x="2351088" y="596900"/>
          <p14:tracePt t="20347" x="2320925" y="596900"/>
          <p14:tracePt t="20355" x="2290763" y="608013"/>
          <p14:tracePt t="20363" x="2260600" y="617538"/>
          <p14:tracePt t="20371" x="2228850" y="628650"/>
          <p14:tracePt t="20379" x="2209800" y="628650"/>
          <p14:tracePt t="20387" x="2198688" y="628650"/>
          <p14:tracePt t="20395" x="2179638" y="628650"/>
          <p14:tracePt t="20403" x="2168525" y="628650"/>
          <p14:tracePt t="20417" x="2159000" y="628650"/>
          <p14:tracePt t="20439" x="2147888" y="628650"/>
          <p14:tracePt t="20443" x="2138363" y="628650"/>
          <p14:tracePt t="20448" x="2128838" y="628650"/>
          <p14:tracePt t="20456" x="2128838" y="617538"/>
          <p14:tracePt t="20464" x="2108200" y="617538"/>
          <p14:tracePt t="20472" x="2097088" y="617538"/>
          <p14:tracePt t="20489" x="2078038" y="617538"/>
          <p14:tracePt t="20494" x="2066925" y="617538"/>
          <p14:tracePt t="20502" x="2057400" y="617538"/>
          <p14:tracePt t="20518" x="2047875" y="617538"/>
          <p14:tracePt t="20526" x="2036763" y="608013"/>
          <p14:tracePt t="20542" x="2016125" y="608013"/>
          <p14:tracePt t="20559" x="2006600" y="608013"/>
          <p14:tracePt t="20567" x="1997075" y="608013"/>
          <p14:tracePt t="20575" x="1985963" y="608013"/>
          <p14:tracePt t="20597" x="1976438" y="608013"/>
          <p14:tracePt t="20621" x="1966913" y="608013"/>
          <p14:tracePt t="20637" x="1955800" y="608013"/>
          <p14:tracePt t="20645" x="1946275" y="608013"/>
          <p14:tracePt t="20653" x="1935163" y="608013"/>
          <p14:tracePt t="20661" x="1905000" y="608013"/>
          <p14:tracePt t="20669" x="1884363" y="608013"/>
          <p14:tracePt t="20675" x="1865313" y="608013"/>
          <p14:tracePt t="20683" x="1835150" y="608013"/>
          <p14:tracePt t="20691" x="1814513" y="608013"/>
          <p14:tracePt t="20699" x="1803400" y="608013"/>
          <p14:tracePt t="20707" x="1793875" y="608013"/>
          <p14:tracePt t="20793" x="1773238" y="608013"/>
          <p14:tracePt t="20801" x="1763713" y="608013"/>
          <p14:tracePt t="20810" x="1752600" y="608013"/>
          <p14:tracePt t="20817" x="1733550" y="608013"/>
          <p14:tracePt t="20825" x="1722438" y="608013"/>
          <p14:tracePt t="20833" x="1712913" y="596900"/>
          <p14:tracePt t="20863" x="1703388" y="596900"/>
          <p14:tracePt t="20880" x="1692275" y="596900"/>
          <p14:tracePt t="20895" x="1682750" y="596900"/>
          <p14:tracePt t="20928" x="1671638" y="596900"/>
          <p14:tracePt t="23415" x="1682750" y="596900"/>
          <p14:tracePt t="23423" x="1703388" y="608013"/>
          <p14:tracePt t="23431" x="1722438" y="617538"/>
          <p14:tracePt t="23439" x="1752600" y="617538"/>
          <p14:tracePt t="23446" x="1773238" y="628650"/>
          <p14:tracePt t="23455" x="1793875" y="638175"/>
          <p14:tracePt t="23462" x="1824038" y="638175"/>
          <p14:tracePt t="23470" x="1854200" y="647700"/>
          <p14:tracePt t="23478" x="1884363" y="658813"/>
          <p14:tracePt t="23487" x="1916113" y="668338"/>
          <p14:tracePt t="23492" x="1935163" y="679450"/>
          <p14:tracePt t="23500" x="1966913" y="679450"/>
          <p14:tracePt t="23509" x="1985963" y="688975"/>
          <p14:tracePt t="23517" x="1997075" y="698500"/>
          <p14:tracePt t="23525" x="2016125" y="698500"/>
          <p14:tracePt t="23532" x="2036763" y="709613"/>
          <p14:tracePt t="23541" x="2047875" y="719138"/>
          <p14:tracePt t="23548" x="2057400" y="719138"/>
          <p14:tracePt t="23557" x="2078038" y="728663"/>
          <p14:tracePt t="23564" x="2097088" y="739775"/>
          <p14:tracePt t="23572" x="2128838" y="749300"/>
          <p14:tracePt t="23581" x="2159000" y="749300"/>
          <p14:tracePt t="23587" x="2189163" y="749300"/>
          <p14:tracePt t="23594" x="2219325" y="749300"/>
          <p14:tracePt t="23602" x="2279650" y="760413"/>
          <p14:tracePt t="23610" x="2311400" y="769938"/>
          <p14:tracePt t="23618" x="2360613" y="779463"/>
          <p14:tracePt t="23626" x="2401888" y="790575"/>
          <p14:tracePt t="23634" x="2432050" y="800100"/>
          <p14:tracePt t="23642" x="2452688" y="800100"/>
          <p14:tracePt t="23650" x="2473325" y="809625"/>
          <p14:tracePt t="23658" x="2492375" y="809625"/>
          <p14:tracePt t="23666" x="2513013" y="820738"/>
          <p14:tracePt t="23673" x="2524125" y="820738"/>
          <p14:tracePt t="23680" x="2533650" y="820738"/>
          <p14:tracePt t="23689" x="2543175" y="830263"/>
          <p14:tracePt t="23696" x="2543175" y="841375"/>
          <p14:tracePt t="23705" x="2554288" y="841375"/>
          <p14:tracePt t="23722" x="2563813" y="841375"/>
          <p14:tracePt t="23728" x="2574925" y="841375"/>
          <p14:tracePt t="23736" x="2574925" y="850900"/>
          <p14:tracePt t="23744" x="2584450" y="850900"/>
          <p14:tracePt t="23758" x="2593975" y="860425"/>
          <p14:tracePt t="23775" x="2605088" y="860425"/>
          <p14:tracePt t="23782" x="2614613" y="871538"/>
          <p14:tracePt t="23790" x="2614613" y="881063"/>
          <p14:tracePt t="23807" x="2624138" y="881063"/>
          <p14:tracePt t="23814" x="2624138" y="892175"/>
          <p14:tracePt t="23822" x="2635250" y="892175"/>
          <p14:tracePt t="23838" x="2644775" y="901700"/>
          <p14:tracePt t="23846" x="2655888" y="901700"/>
          <p14:tracePt t="23860" x="2665413" y="911225"/>
          <p14:tracePt t="23869" x="2665413" y="922338"/>
          <p14:tracePt t="23877" x="2686050" y="931863"/>
          <p14:tracePt t="23892" x="2695575" y="952500"/>
          <p14:tracePt t="23900" x="2706688" y="962025"/>
          <p14:tracePt t="23909" x="2716213" y="973138"/>
          <p14:tracePt t="23925" x="2725738" y="982663"/>
          <p14:tracePt t="23939" x="2736850" y="982663"/>
          <p14:tracePt t="23955" x="2746375" y="992188"/>
          <p14:tracePt t="24543" x="2755900" y="992188"/>
          <p14:tracePt t="24559" x="2776538" y="992188"/>
          <p14:tracePt t="24567" x="2797175" y="992188"/>
          <p14:tracePt t="24576" x="2817813" y="992188"/>
          <p14:tracePt t="24583" x="2847975" y="1003300"/>
          <p14:tracePt t="24588" x="2878138" y="1003300"/>
          <p14:tracePt t="24597" x="2919413" y="1003300"/>
          <p14:tracePt t="24605" x="2989263" y="1003300"/>
          <p14:tracePt t="24612" x="3070225" y="1003300"/>
          <p14:tracePt t="24621" x="3162300" y="1003300"/>
          <p14:tracePt t="24628" x="3243263" y="982663"/>
          <p14:tracePt t="24636" x="3344863" y="952500"/>
          <p14:tracePt t="24644" x="3435350" y="941388"/>
          <p14:tracePt t="24652" x="3527425" y="931863"/>
          <p14:tracePt t="24660" x="3608388" y="922338"/>
          <p14:tracePt t="24668" x="3689350" y="911225"/>
          <p14:tracePt t="24676" x="3740150" y="901700"/>
          <p14:tracePt t="24682" x="3800475" y="881063"/>
          <p14:tracePt t="24691" x="3860800" y="871538"/>
          <p14:tracePt t="24698" x="3911600" y="871538"/>
          <p14:tracePt t="24706" x="3973513" y="871538"/>
          <p14:tracePt t="24714" x="4022725" y="860425"/>
          <p14:tracePt t="24722" x="4094163" y="860425"/>
          <p14:tracePt t="24730" x="4175125" y="860425"/>
          <p14:tracePt t="24738" x="4256088" y="860425"/>
          <p14:tracePt t="24746" x="4357688" y="871538"/>
          <p14:tracePt t="24755" x="4468813" y="881063"/>
          <p14:tracePt t="24760" x="4560888" y="881063"/>
          <p14:tracePt t="24768" x="4681538" y="881063"/>
          <p14:tracePt t="24777" x="4794250" y="881063"/>
          <p14:tracePt t="24784" x="4884738" y="871538"/>
          <p14:tracePt t="24792" x="4976813" y="860425"/>
          <p14:tracePt t="24800" x="5076825" y="850900"/>
          <p14:tracePt t="24808" x="5168900" y="830263"/>
          <p14:tracePt t="24816" x="5249863" y="830263"/>
          <p14:tracePt t="24825" x="5340350" y="820738"/>
          <p14:tracePt t="24832" x="5421313" y="809625"/>
          <p14:tracePt t="24841" x="5503863" y="809625"/>
          <p14:tracePt t="24848" x="5573713" y="809625"/>
          <p14:tracePt t="24857" x="5624513" y="820738"/>
          <p14:tracePt t="24862" x="5684838" y="830263"/>
          <p14:tracePt t="24872" x="5735638" y="830263"/>
          <p14:tracePt t="24878" x="5797550" y="841375"/>
          <p14:tracePt t="24887" x="5848350" y="850900"/>
          <p14:tracePt t="24894" x="5908675" y="860425"/>
          <p14:tracePt t="24903" x="5980113" y="860425"/>
          <p14:tracePt t="24910" x="6030913" y="871538"/>
          <p14:tracePt t="24918" x="6091238" y="881063"/>
          <p14:tracePt t="24927" x="6151563" y="901700"/>
          <p14:tracePt t="24934" x="6202363" y="911225"/>
          <p14:tracePt t="24943" x="6253163" y="922338"/>
          <p14:tracePt t="24948" x="6283325" y="922338"/>
          <p14:tracePt t="24957" x="6313488" y="922338"/>
          <p14:tracePt t="24964" x="6343650" y="931863"/>
          <p14:tracePt t="24973" x="6354763" y="931863"/>
          <p14:tracePt t="24980" x="6375400" y="941388"/>
          <p14:tracePt t="25004" x="6384925" y="952500"/>
          <p14:tracePt t="25012" x="6384925" y="962025"/>
          <p14:tracePt t="25028" x="6384925" y="973138"/>
          <p14:tracePt t="25042" x="6384925" y="982663"/>
          <p14:tracePt t="25058" x="6384925" y="992188"/>
          <p14:tracePt t="25066" x="6384925" y="1003300"/>
          <p14:tracePt t="25075" x="6384925" y="1012825"/>
          <p14:tracePt t="25082" x="6375400" y="1022350"/>
          <p14:tracePt t="25091" x="6375400" y="1042988"/>
          <p14:tracePt t="25098" x="6364288" y="1042988"/>
          <p14:tracePt t="25107" x="6364288" y="1054100"/>
          <p14:tracePt t="25114" x="6354763" y="1054100"/>
          <p14:tracePt t="25121" x="6343650" y="1063625"/>
          <p14:tracePt t="25136" x="6334125" y="1063625"/>
          <p14:tracePt t="25144" x="6334125" y="1073150"/>
          <p14:tracePt t="25152" x="6324600" y="1073150"/>
          <p14:tracePt t="25184" x="6313488" y="1073150"/>
          <p14:tracePt t="25200" x="6303963" y="1073150"/>
          <p14:tracePt t="25270" x="6292850" y="1073150"/>
          <p14:tracePt t="25278" x="6292850" y="1063625"/>
          <p14:tracePt t="25295" x="6292850" y="1054100"/>
          <p14:tracePt t="25310" x="6292850" y="1042988"/>
          <p14:tracePt t="25317" x="6292850" y="1033463"/>
          <p14:tracePt t="25340" x="6292850" y="1022350"/>
          <p14:tracePt t="25373" x="6292850" y="1012825"/>
          <p14:tracePt t="28238" x="6283325" y="1012825"/>
          <p14:tracePt t="28245" x="6283325" y="1022350"/>
          <p14:tracePt t="28254" x="6283325" y="1033463"/>
          <p14:tracePt t="28268" x="6273800" y="1042988"/>
          <p14:tracePt t="28284" x="6273800" y="1054100"/>
          <p14:tracePt t="28292" x="6262688" y="1054100"/>
          <p14:tracePt t="28300" x="6262688" y="1063625"/>
          <p14:tracePt t="28315" x="6262688" y="1073150"/>
          <p14:tracePt t="28346" x="6253163" y="1084263"/>
          <p14:tracePt t="28394" x="6253163" y="1093788"/>
          <p14:tracePt t="28400" x="6243638" y="1093788"/>
          <p14:tracePt t="28416" x="6243638" y="1104900"/>
          <p14:tracePt t="28424" x="6243638" y="1114425"/>
          <p14:tracePt t="28437" x="6232525" y="1114425"/>
          <p14:tracePt t="28441" x="6223000" y="1123950"/>
          <p14:tracePt t="28457" x="6211888" y="1144588"/>
          <p14:tracePt t="28464" x="6202363" y="1144588"/>
          <p14:tracePt t="28473" x="6192838" y="1154113"/>
          <p14:tracePt t="28478" x="6181725" y="1154113"/>
          <p14:tracePt t="28487" x="6172200" y="1165225"/>
          <p14:tracePt t="28494" x="6161088" y="1174750"/>
          <p14:tracePt t="28503" x="6130925" y="1174750"/>
          <p14:tracePt t="28510" x="6121400" y="1195388"/>
          <p14:tracePt t="28518" x="6100763" y="1195388"/>
          <p14:tracePt t="28526" x="6080125" y="1204913"/>
          <p14:tracePt t="28534" x="6061075" y="1216025"/>
          <p14:tracePt t="28542" x="6049963" y="1225550"/>
          <p14:tracePt t="28550" x="6040438" y="1225550"/>
          <p14:tracePt t="28558" x="6030913" y="1225550"/>
          <p14:tracePt t="28567" x="6019800" y="1235075"/>
          <p14:tracePt t="28574" x="6010275" y="1235075"/>
          <p14:tracePt t="28580" x="5999163" y="1246188"/>
          <p14:tracePt t="28588" x="5980113" y="1255713"/>
          <p14:tracePt t="28604" x="5969000" y="1255713"/>
          <p14:tracePt t="28612" x="5959475" y="1255713"/>
          <p14:tracePt t="28620" x="5959475" y="1266825"/>
          <p14:tracePt t="28628" x="5948363" y="1266825"/>
          <p14:tracePt t="28637" x="5938838" y="1266825"/>
          <p14:tracePt t="28644" x="5938838" y="1276350"/>
          <p14:tracePt t="28653" x="5929313" y="1285875"/>
          <p14:tracePt t="28658" x="5918200" y="1285875"/>
          <p14:tracePt t="28666" x="5908675" y="1296988"/>
          <p14:tracePt t="28682" x="5899150" y="1306513"/>
          <p14:tracePt t="28698" x="5888038" y="1317625"/>
          <p14:tracePt t="28707" x="5888038" y="1327150"/>
          <p14:tracePt t="28714" x="5878513" y="1347788"/>
          <p14:tracePt t="28722" x="5867400" y="1357313"/>
          <p14:tracePt t="28730" x="5867400" y="1366838"/>
          <p14:tracePt t="28739" x="5857875" y="1377950"/>
          <p14:tracePt t="28746" x="5848350" y="1377950"/>
          <p14:tracePt t="28754" x="5848350" y="1387475"/>
          <p14:tracePt t="28760" x="5837238" y="1398588"/>
          <p14:tracePt t="28776" x="5827713" y="1408113"/>
          <p14:tracePt t="28784" x="5827713" y="1417638"/>
          <p14:tracePt t="28792" x="5816600" y="1417638"/>
          <p14:tracePt t="28800" x="5807075" y="1428750"/>
          <p14:tracePt t="28808" x="5807075" y="1438275"/>
          <p14:tracePt t="28816" x="5807075" y="1447800"/>
          <p14:tracePt t="28824" x="5797550" y="1447800"/>
          <p14:tracePt t="28832" x="5797550" y="1458913"/>
          <p14:tracePt t="28841" x="5786438" y="1468438"/>
          <p14:tracePt t="28855" x="5776913" y="1479550"/>
          <p14:tracePt t="28862" x="5767388" y="1479550"/>
          <p14:tracePt t="28871" x="5767388" y="1489075"/>
          <p14:tracePt t="28878" x="5756275" y="1489075"/>
          <p14:tracePt t="28887" x="5756275" y="1498600"/>
          <p14:tracePt t="28894" x="5756275" y="1509713"/>
          <p14:tracePt t="28919" x="5746750" y="1509713"/>
          <p14:tracePt t="28927" x="5746750" y="1519238"/>
          <p14:tracePt t="28957" x="5746750" y="1530350"/>
          <p14:tracePt t="29083" x="5746750" y="1539875"/>
          <p14:tracePt t="29129" x="5746750" y="1549400"/>
          <p14:tracePt t="29177" x="5746750" y="1560513"/>
          <p14:tracePt t="29264" x="5746750" y="1570038"/>
          <p14:tracePt t="34211" x="5756275" y="1570038"/>
          <p14:tracePt t="34264" x="5767388" y="1570038"/>
          <p14:tracePt t="34281" x="5776913" y="1570038"/>
          <p14:tracePt t="36850" x="5786438" y="1570038"/>
          <p14:tracePt t="36911" x="5797550" y="1570038"/>
          <p14:tracePt t="37005" x="5807075" y="1570038"/>
          <p14:tracePt t="37013" x="5816600" y="1570038"/>
          <p14:tracePt t="51749" x="5797550" y="1560513"/>
          <p14:tracePt t="51755" x="5767388" y="1549400"/>
          <p14:tracePt t="51763" x="5735638" y="1539875"/>
          <p14:tracePt t="51771" x="5705475" y="1539875"/>
          <p14:tracePt t="51779" x="5675313" y="1539875"/>
          <p14:tracePt t="51786" x="5635625" y="1539875"/>
          <p14:tracePt t="51795" x="5584825" y="1539875"/>
          <p14:tracePt t="51803" x="5522913" y="1539875"/>
          <p14:tracePt t="51811" x="5472113" y="1539875"/>
          <p14:tracePt t="51819" x="5411788" y="1539875"/>
          <p14:tracePt t="51827" x="5360988" y="1539875"/>
          <p14:tracePt t="51835" x="5289550" y="1549400"/>
          <p14:tracePt t="51842" x="5219700" y="1549400"/>
          <p14:tracePt t="51851" x="5148263" y="1549400"/>
          <p14:tracePt t="51857" x="5097463" y="1549400"/>
          <p14:tracePt t="51865" x="5046663" y="1549400"/>
          <p14:tracePt t="51873" x="5016500" y="1549400"/>
          <p14:tracePt t="51882" x="4986338" y="1549400"/>
          <p14:tracePt t="51889" x="4956175" y="1549400"/>
          <p14:tracePt t="51898" x="4914900" y="1560513"/>
          <p14:tracePt t="51905" x="4884738" y="1579563"/>
          <p14:tracePt t="51913" x="4854575" y="1590675"/>
          <p14:tracePt t="51921" x="4813300" y="1590675"/>
          <p14:tracePt t="51929" x="4752975" y="1600200"/>
          <p14:tracePt t="51936" x="4692650" y="1620838"/>
          <p14:tracePt t="51943" x="4641850" y="1630363"/>
          <p14:tracePt t="51951" x="4581525" y="1641475"/>
          <p14:tracePt t="51958" x="4530725" y="1651000"/>
          <p14:tracePt t="51967" x="4479925" y="1660525"/>
          <p14:tracePt t="51975" x="4429125" y="1671638"/>
          <p14:tracePt t="51983" x="4368800" y="1681163"/>
          <p14:tracePt t="51991" x="4306888" y="1711325"/>
          <p14:tracePt t="51998" x="4237038" y="1743075"/>
          <p14:tracePt t="52007" x="4175125" y="1762125"/>
          <p14:tracePt t="52015" x="4114800" y="1782763"/>
          <p14:tracePt t="52023" x="4084638" y="1782763"/>
          <p14:tracePt t="52029" x="4043363" y="1792288"/>
          <p14:tracePt t="52037" x="3983038" y="1803400"/>
          <p14:tracePt t="52045" x="3932238" y="1812925"/>
          <p14:tracePt t="52052" x="3851275" y="1824038"/>
          <p14:tracePt t="52060" x="3719513" y="1843088"/>
          <p14:tracePt t="52069" x="3567113" y="1893888"/>
          <p14:tracePt t="52077" x="3395663" y="1944688"/>
          <p14:tracePt t="52085" x="3233738" y="1985963"/>
          <p14:tracePt t="52093" x="3101975" y="2005013"/>
          <p14:tracePt t="52101" x="2989263" y="2016125"/>
          <p14:tracePt t="52109" x="2887663" y="2055813"/>
          <p14:tracePt t="52115" x="2806700" y="2066925"/>
          <p14:tracePt t="52123" x="2746375" y="2087563"/>
          <p14:tracePt t="52132" x="2716213" y="2087563"/>
          <p14:tracePt t="52139" x="2695575" y="2097088"/>
          <p14:tracePt t="52148" x="2686050" y="2106613"/>
          <p14:tracePt t="52155" x="2674938" y="2106613"/>
          <p14:tracePt t="52163" x="2674938" y="2117725"/>
          <p14:tracePt t="52171" x="2665413" y="2117725"/>
          <p14:tracePt t="52178" x="2655888" y="2117725"/>
          <p14:tracePt t="52186" x="2644775" y="2127250"/>
          <p14:tracePt t="52195" x="2635250" y="2136775"/>
          <p14:tracePt t="52203" x="2614613" y="2136775"/>
          <p14:tracePt t="52211" x="2584450" y="2136775"/>
          <p14:tracePt t="52217" x="2554288" y="2147888"/>
          <p14:tracePt t="52225" x="2524125" y="2147888"/>
          <p14:tracePt t="52233" x="2462213" y="2147888"/>
          <p14:tracePt t="52241" x="2432050" y="2147888"/>
          <p14:tracePt t="52248" x="2401888" y="2147888"/>
          <p14:tracePt t="52257" x="2351088" y="2147888"/>
          <p14:tracePt t="52265" x="2320925" y="2147888"/>
          <p14:tracePt t="52273" x="2290763" y="2147888"/>
          <p14:tracePt t="52282" x="2270125" y="2147888"/>
          <p14:tracePt t="52289" x="2249488" y="2147888"/>
          <p14:tracePt t="52295" x="2228850" y="2147888"/>
          <p14:tracePt t="52302" x="2209800" y="2157413"/>
          <p14:tracePt t="52311" x="2189163" y="2157413"/>
          <p14:tracePt t="52319" x="2168525" y="2168525"/>
          <p14:tracePt t="52327" x="2147888" y="2168525"/>
          <p14:tracePt t="52335" x="2128838" y="2168525"/>
          <p14:tracePt t="52343" x="2108200" y="2168525"/>
          <p14:tracePt t="52351" x="2087563" y="2168525"/>
          <p14:tracePt t="52358" x="2057400" y="2168525"/>
          <p14:tracePt t="52367" x="2036763" y="2168525"/>
          <p14:tracePt t="52375" x="2027238" y="2168525"/>
          <p14:tracePt t="52383" x="2016125" y="2157413"/>
          <p14:tracePt t="52391" x="1997075" y="2157413"/>
          <p14:tracePt t="52399" x="1976438" y="2147888"/>
          <p14:tracePt t="52405" x="1955800" y="2136775"/>
          <p14:tracePt t="52413" x="1935163" y="2136775"/>
          <p14:tracePt t="52421" x="1905000" y="2127250"/>
          <p14:tracePt t="52429" x="1884363" y="2127250"/>
          <p14:tracePt t="52436" x="1874838" y="2127250"/>
          <p14:tracePt t="52445" x="1865313" y="2127250"/>
          <p14:tracePt t="52461" x="1865313" y="2117725"/>
          <p14:tracePt t="52556" x="1854200" y="2106613"/>
          <p14:tracePt t="52564" x="1854200" y="2097088"/>
          <p14:tracePt t="52577" x="1854200" y="2087563"/>
          <p14:tracePt t="52593" x="1854200" y="2076450"/>
          <p14:tracePt t="52602" x="1854200" y="2066925"/>
          <p14:tracePt t="52618" x="1854200" y="2055813"/>
          <p14:tracePt t="52633" x="1854200" y="2046288"/>
          <p14:tracePt t="52650" x="1854200" y="2036763"/>
          <p14:tracePt t="52664" x="1854200" y="2025650"/>
          <p14:tracePt t="52680" x="1854200" y="2016125"/>
          <p14:tracePt t="52695" x="1854200" y="2005013"/>
          <p14:tracePt t="52712" x="1854200" y="1995488"/>
          <p14:tracePt t="52720" x="1854200" y="1985963"/>
          <p14:tracePt t="52736" x="1854200" y="1974850"/>
          <p14:tracePt t="52752" x="1854200" y="1965325"/>
          <p14:tracePt t="52773" x="1844675" y="1955800"/>
          <p14:tracePt t="52789" x="1844675" y="1944688"/>
          <p14:tracePt t="52843" x="1835150" y="1944688"/>
          <p14:tracePt t="52859" x="1824038" y="1944688"/>
          <p14:tracePt t="52875" x="1814513" y="1944688"/>
          <p14:tracePt t="52900" x="1803400" y="1944688"/>
          <p14:tracePt t="52969" x="1803400" y="1955800"/>
          <p14:tracePt t="52978" x="1793875" y="1955800"/>
          <p14:tracePt t="52993" x="1793875" y="1965325"/>
          <p14:tracePt t="55709" x="1784350" y="1965325"/>
          <p14:tracePt t="58911" x="1773238" y="1965325"/>
          <p14:tracePt t="66997" x="1773238" y="1995488"/>
          <p14:tracePt t="67005" x="1773238" y="2016125"/>
          <p14:tracePt t="67013" x="1763713" y="2046288"/>
          <p14:tracePt t="67021" x="1743075" y="2076450"/>
          <p14:tracePt t="67028" x="1733550" y="2106613"/>
          <p14:tracePt t="67034" x="1722438" y="2136775"/>
          <p14:tracePt t="67042" x="1703388" y="2178050"/>
          <p14:tracePt t="67050" x="1692275" y="2198688"/>
          <p14:tracePt t="67058" x="1682750" y="2217738"/>
          <p14:tracePt t="67066" x="1671638" y="2238375"/>
          <p14:tracePt t="67074" x="1662113" y="2259013"/>
          <p14:tracePt t="67082" x="1662113" y="2268538"/>
          <p14:tracePt t="67090" x="1652588" y="2279650"/>
          <p14:tracePt t="67098" x="1652588" y="2289175"/>
          <p14:tracePt t="67106" x="1641475" y="2289175"/>
          <p14:tracePt t="67112" x="1631950" y="2300288"/>
          <p14:tracePt t="67120" x="1631950" y="2309813"/>
          <p14:tracePt t="67129" x="1631950" y="2319338"/>
          <p14:tracePt t="67145" x="1631950" y="2339975"/>
          <p14:tracePt t="67152" x="1631950" y="2349500"/>
          <p14:tracePt t="67160" x="1620838" y="2360613"/>
          <p14:tracePt t="67168" x="1611313" y="2381250"/>
          <p14:tracePt t="67177" x="1611313" y="2400300"/>
          <p14:tracePt t="67184" x="1601788" y="2411413"/>
          <p14:tracePt t="67192" x="1581150" y="2441575"/>
          <p14:tracePt t="67200" x="1539875" y="2481263"/>
          <p14:tracePt t="67206" x="1489075" y="2532063"/>
          <p14:tracePt t="67214" x="1439863" y="2582863"/>
          <p14:tracePt t="67222" x="1408113" y="2624138"/>
          <p14:tracePt t="67231" x="1357313" y="2654300"/>
          <p14:tracePt t="67238" x="1317625" y="2693988"/>
          <p14:tracePt t="67247" x="1296988" y="2725738"/>
          <p14:tracePt t="67254" x="1266825" y="2765425"/>
          <p14:tracePt t="67262" x="1257300" y="2786063"/>
          <p14:tracePt t="67270" x="1246188" y="2806700"/>
          <p14:tracePt t="67279" x="1246188" y="2836863"/>
          <p14:tracePt t="67286" x="1246188" y="2846388"/>
          <p14:tracePt t="67300" x="1246188" y="2855913"/>
          <p14:tracePt t="67308" x="1246188" y="2867025"/>
          <p14:tracePt t="67332" x="1246188" y="2876550"/>
          <p14:tracePt t="67364" x="1246188" y="2887663"/>
          <p14:tracePt t="67387" x="1246188" y="2897188"/>
          <p14:tracePt t="67394" x="1246188" y="2906713"/>
          <p14:tracePt t="67411" x="1246188" y="2917825"/>
          <p14:tracePt t="67428" x="1246188" y="2927350"/>
          <p14:tracePt t="67435" x="1246188" y="2938463"/>
          <p14:tracePt t="67445" x="1246188" y="2947988"/>
          <p14:tracePt t="67459" x="1246188" y="2957513"/>
          <p14:tracePt t="67473" x="1246188" y="2968625"/>
          <p14:tracePt t="67489" x="1246188" y="2978150"/>
          <p14:tracePt t="67505" x="1246188" y="2987675"/>
          <p14:tracePt t="67537" x="1246188" y="2998788"/>
          <p14:tracePt t="67567" x="1246188" y="3008313"/>
          <p14:tracePt t="67583" x="1246188" y="3019425"/>
          <p14:tracePt t="67591" x="1246188" y="3028950"/>
          <p14:tracePt t="67607" x="1246188" y="3038475"/>
          <p14:tracePt t="67623" x="1246188" y="3049588"/>
          <p14:tracePt t="67639" x="1236663" y="3059113"/>
          <p14:tracePt t="67647" x="1236663" y="3068638"/>
          <p14:tracePt t="67661" x="1236663" y="3079750"/>
          <p14:tracePt t="67669" x="1236663" y="3089275"/>
          <p14:tracePt t="67685" x="1236663" y="3100388"/>
          <p14:tracePt t="67695" x="1236663" y="3109913"/>
          <p14:tracePt t="67709" x="1225550" y="3119438"/>
          <p14:tracePt t="67725" x="1225550" y="3130550"/>
          <p14:tracePt t="67741" x="1225550" y="3140075"/>
          <p14:tracePt t="67747" x="1225550" y="3151188"/>
          <p14:tracePt t="67763" x="1225550" y="3160713"/>
          <p14:tracePt t="67779" x="1225550" y="3170238"/>
          <p14:tracePt t="67795" x="1225550" y="3181350"/>
          <p14:tracePt t="67802" x="1225550" y="3190875"/>
          <p14:tracePt t="67818" x="1225550" y="3200400"/>
          <p14:tracePt t="67828" x="1225550" y="3211513"/>
          <p14:tracePt t="67833" x="1225550" y="3221038"/>
          <p14:tracePt t="67841" x="1225550" y="3232150"/>
          <p14:tracePt t="67857" x="1225550" y="3241675"/>
          <p14:tracePt t="67865" x="1225550" y="3251200"/>
          <p14:tracePt t="67873" x="1216025" y="3262313"/>
          <p14:tracePt t="67897" x="1216025" y="3271838"/>
          <p14:tracePt t="68774" x="1216025" y="3262313"/>
          <p14:tracePt t="68780" x="1206500" y="3262313"/>
          <p14:tracePt t="68835" x="1206500" y="3251200"/>
          <p14:tracePt t="68929" x="1195388" y="3251200"/>
          <p14:tracePt t="69235" x="1185863" y="3251200"/>
          <p14:tracePt t="70557" x="1185863" y="3241675"/>
          <p14:tracePt t="70573" x="1185863" y="3232150"/>
          <p14:tracePt t="70622" x="1185863" y="3221038"/>
          <p14:tracePt t="74025" x="1195388" y="3221038"/>
          <p14:tracePt t="74189" x="1206500" y="3221038"/>
          <p14:tracePt t="75411" x="1195388" y="3221038"/>
          <p14:tracePt t="75575" x="1195388" y="3211513"/>
          <p14:tracePt t="75599" x="1185863" y="3211513"/>
          <p14:tracePt t="75723" x="1185863" y="3200400"/>
          <p14:tracePt t="75731" x="1176338" y="3200400"/>
          <p14:tracePt t="76435" x="1176338" y="3211513"/>
          <p14:tracePt t="76443" x="1185863" y="3211513"/>
          <p14:tracePt t="76450" x="1195388" y="3221038"/>
          <p14:tracePt t="76458" x="1206500" y="3232150"/>
          <p14:tracePt t="76466" x="1236663" y="3241675"/>
          <p14:tracePt t="76474" x="1257300" y="3251200"/>
          <p14:tracePt t="76483" x="1276350" y="3251200"/>
          <p14:tracePt t="76491" x="1296988" y="3271838"/>
          <p14:tracePt t="76498" x="1327150" y="3292475"/>
          <p14:tracePt t="76506" x="1377950" y="3322638"/>
          <p14:tracePt t="76514" x="1439863" y="3343275"/>
          <p14:tracePt t="76522" x="1479550" y="3363913"/>
          <p14:tracePt t="76530" x="1539875" y="3373438"/>
          <p14:tracePt t="76536" x="1631950" y="3382963"/>
          <p14:tracePt t="76544" x="1733550" y="3394075"/>
          <p14:tracePt t="76552" x="1814513" y="3403600"/>
          <p14:tracePt t="76560" x="1895475" y="3403600"/>
          <p14:tracePt t="76568" x="1955800" y="3403600"/>
          <p14:tracePt t="76576" x="2006600" y="3424238"/>
          <p14:tracePt t="76584" x="2057400" y="3433763"/>
          <p14:tracePt t="76592" x="2087563" y="3444875"/>
          <p14:tracePt t="76600" x="2108200" y="3454400"/>
          <p14:tracePt t="76608" x="2128838" y="3463925"/>
          <p14:tracePt t="76614" x="2138363" y="3463925"/>
          <p14:tracePt t="76630" x="2147888" y="3475038"/>
          <p14:tracePt t="76654" x="2159000" y="3484563"/>
          <p14:tracePt t="76670" x="2168525" y="3494088"/>
          <p14:tracePt t="76678" x="2179638" y="3494088"/>
          <p14:tracePt t="76686" x="2189163" y="3505200"/>
          <p14:tracePt t="76694" x="2219325" y="3514725"/>
          <p14:tracePt t="76700" x="2239963" y="3525838"/>
          <p14:tracePt t="76708" x="2270125" y="3535363"/>
          <p14:tracePt t="76716" x="2300288" y="3556000"/>
          <p14:tracePt t="76724" x="2330450" y="3565525"/>
          <p14:tracePt t="76732" x="2360613" y="3576638"/>
          <p14:tracePt t="76741" x="2381250" y="3586163"/>
          <p14:tracePt t="76748" x="2401888" y="3595688"/>
          <p14:tracePt t="76756" x="2411413" y="3606800"/>
          <p14:tracePt t="76764" x="2432050" y="3616325"/>
          <p14:tracePt t="76780" x="2452688" y="3625850"/>
          <p14:tracePt t="76788" x="2452688" y="3636963"/>
          <p14:tracePt t="76796" x="2462213" y="3646488"/>
          <p14:tracePt t="76802" x="2473325" y="3657600"/>
          <p14:tracePt t="76810" x="2492375" y="3667125"/>
          <p14:tracePt t="76818" x="2524125" y="3676650"/>
          <p14:tracePt t="76826" x="2533650" y="3687763"/>
          <p14:tracePt t="76834" x="2554288" y="3697288"/>
          <p14:tracePt t="76842" x="2574925" y="3706813"/>
          <p14:tracePt t="76850" x="2574925" y="3717925"/>
          <p14:tracePt t="76858" x="2584450" y="3717925"/>
          <p14:tracePt t="76866" x="2584450" y="3727450"/>
          <p14:tracePt t="76880" x="2593975" y="3727450"/>
          <p14:tracePt t="76888" x="2593975" y="3738563"/>
          <p14:tracePt t="76904" x="2605088" y="3738563"/>
          <p14:tracePt t="76920" x="2614613" y="3738563"/>
          <p14:tracePt t="77219" x="2605088" y="3727450"/>
          <p14:tracePt t="77249" x="2605088" y="3717925"/>
          <p14:tracePt t="77289" x="2593975" y="3717925"/>
          <p14:tracePt t="79245" x="2574925" y="3706813"/>
          <p14:tracePt t="79253" x="2554288" y="3706813"/>
          <p14:tracePt t="79261" x="2533650" y="3687763"/>
          <p14:tracePt t="79268" x="2513013" y="3676650"/>
          <p14:tracePt t="79277" x="2492375" y="3676650"/>
          <p14:tracePt t="79284" x="2492375" y="3667125"/>
          <p14:tracePt t="79292" x="2473325" y="3667125"/>
          <p14:tracePt t="79300" x="2462213" y="3657600"/>
          <p14:tracePt t="79308" x="2443163" y="3646488"/>
          <p14:tracePt t="79316" x="2411413" y="3646488"/>
          <p14:tracePt t="79322" x="2381250" y="3625850"/>
          <p14:tracePt t="79330" x="2351088" y="3616325"/>
          <p14:tracePt t="79338" x="2311400" y="3606800"/>
          <p14:tracePt t="79346" x="2270125" y="3595688"/>
          <p14:tracePt t="79354" x="2209800" y="3576638"/>
          <p14:tracePt t="79362" x="2179638" y="3565525"/>
          <p14:tracePt t="79370" x="2128838" y="3556000"/>
          <p14:tracePt t="79378" x="2078038" y="3544888"/>
          <p14:tracePt t="79386" x="2047875" y="3544888"/>
          <p14:tracePt t="79394" x="1997075" y="3535363"/>
          <p14:tracePt t="79402" x="1946275" y="3525838"/>
          <p14:tracePt t="79410" x="1884363" y="3525838"/>
          <p14:tracePt t="79416" x="1844675" y="3525838"/>
          <p14:tracePt t="79425" x="1803400" y="3525838"/>
          <p14:tracePt t="79432" x="1773238" y="3525838"/>
          <p14:tracePt t="79440" x="1712913" y="3535363"/>
          <p14:tracePt t="79448" x="1682750" y="3544888"/>
          <p14:tracePt t="79457" x="1652588" y="3556000"/>
          <p14:tracePt t="79464" x="1631950" y="3576638"/>
          <p14:tracePt t="79472" x="1601788" y="3586163"/>
          <p14:tracePt t="79480" x="1590675" y="3586163"/>
          <p14:tracePt t="79488" x="1590675" y="3595688"/>
          <p14:tracePt t="79494" x="1571625" y="3606800"/>
          <p14:tracePt t="79510" x="1560513" y="3616325"/>
          <p14:tracePt t="79526" x="1539875" y="3636963"/>
          <p14:tracePt t="79542" x="1530350" y="3646488"/>
          <p14:tracePt t="79550" x="1509713" y="3667125"/>
          <p14:tracePt t="79558" x="1479550" y="3687763"/>
          <p14:tracePt t="79566" x="1439863" y="3717925"/>
          <p14:tracePt t="79574" x="1408113" y="3748088"/>
          <p14:tracePt t="79582" x="1368425" y="3768725"/>
          <p14:tracePt t="79590" x="1338263" y="3798888"/>
          <p14:tracePt t="79596" x="1296988" y="3829050"/>
          <p14:tracePt t="79604" x="1276350" y="3859213"/>
          <p14:tracePt t="79612" x="1257300" y="3879850"/>
          <p14:tracePt t="79620" x="1246188" y="3900488"/>
          <p14:tracePt t="79628" x="1236663" y="3919538"/>
          <p14:tracePt t="79636" x="1225550" y="3940175"/>
          <p14:tracePt t="79652" x="1225550" y="3951288"/>
          <p14:tracePt t="79676" x="1225550" y="3960813"/>
          <p14:tracePt t="79682" x="1216025" y="3960813"/>
          <p14:tracePt t="79690" x="1216025" y="3970338"/>
          <p14:tracePt t="79707" x="1216025" y="3981450"/>
          <p14:tracePt t="79714" x="1206500" y="3981450"/>
          <p14:tracePt t="79722" x="1195388" y="3981450"/>
          <p14:tracePt t="79738" x="1185863" y="3990975"/>
          <p14:tracePt t="79762" x="1176338" y="3990975"/>
          <p14:tracePt t="79784" x="1165225" y="4002088"/>
          <p14:tracePt t="79792" x="1165225" y="4011613"/>
          <p14:tracePt t="79800" x="1155700" y="4011613"/>
          <p14:tracePt t="79816" x="1155700" y="4021138"/>
          <p14:tracePt t="79824" x="1144588" y="4021138"/>
          <p14:tracePt t="79848" x="1135063" y="4032250"/>
          <p14:tracePt t="79989" x="1125538" y="4032250"/>
          <p14:tracePt t="80607" x="1125538" y="4021138"/>
          <p14:tracePt t="86586" x="1114425" y="4021138"/>
          <p14:tracePt t="86594" x="1104900" y="4021138"/>
          <p14:tracePt t="86610" x="1093788" y="4021138"/>
          <p14:tracePt t="99294" x="1104900" y="4021138"/>
          <p14:tracePt t="99302" x="1114425" y="4032250"/>
          <p14:tracePt t="99315" x="1125538" y="4041775"/>
          <p14:tracePt t="99323" x="1125538" y="4051300"/>
          <p14:tracePt t="99330" x="1135063" y="4051300"/>
          <p14:tracePt t="99339" x="1165225" y="4062413"/>
          <p14:tracePt t="99346" x="1176338" y="4071938"/>
          <p14:tracePt t="99354" x="1195388" y="4071938"/>
          <p14:tracePt t="99362" x="1216025" y="4083050"/>
          <p14:tracePt t="99371" x="1246188" y="4092575"/>
          <p14:tracePt t="99378" x="1276350" y="4102100"/>
          <p14:tracePt t="99386" x="1308100" y="4102100"/>
          <p14:tracePt t="99394" x="1338263" y="4102100"/>
          <p14:tracePt t="99400" x="1368425" y="4113213"/>
          <p14:tracePt t="99408" x="1398588" y="4122738"/>
          <p14:tracePt t="99416" x="1419225" y="4122738"/>
          <p14:tracePt t="99436" x="1458913" y="4122738"/>
          <p14:tracePt t="99440" x="1479550" y="4122738"/>
          <p14:tracePt t="99448" x="1500188" y="4122738"/>
          <p14:tracePt t="99457" x="1520825" y="4122738"/>
          <p14:tracePt t="99464" x="1539875" y="4122738"/>
          <p14:tracePt t="99472" x="1560513" y="4113213"/>
          <p14:tracePt t="99480" x="1581150" y="4113213"/>
          <p14:tracePt t="99486" x="1611313" y="4102100"/>
          <p14:tracePt t="99494" x="1631950" y="4092575"/>
          <p14:tracePt t="99502" x="1652588" y="4083050"/>
          <p14:tracePt t="99510" x="1682750" y="4083050"/>
          <p14:tracePt t="99519" x="1703388" y="4083050"/>
          <p14:tracePt t="99526" x="1722438" y="4083050"/>
          <p14:tracePt t="99535" x="1743075" y="4083050"/>
          <p14:tracePt t="99542" x="1752600" y="4083050"/>
          <p14:tracePt t="99550" x="1773238" y="4092575"/>
          <p14:tracePt t="99558" x="1793875" y="4102100"/>
          <p14:tracePt t="99566" x="1824038" y="4102100"/>
          <p14:tracePt t="99572" x="1844675" y="4113213"/>
          <p14:tracePt t="99580" x="1865313" y="4122738"/>
          <p14:tracePt t="99589" x="1874838" y="4122738"/>
          <p14:tracePt t="99596" x="1895475" y="4122738"/>
          <p14:tracePt t="99604" x="1905000" y="4132263"/>
          <p14:tracePt t="99612" x="1916113" y="4143375"/>
          <p14:tracePt t="99620" x="1925638" y="4143375"/>
          <p14:tracePt t="99628" x="1935163" y="4152900"/>
          <p14:tracePt t="99637" x="1946275" y="4164013"/>
          <p14:tracePt t="99652" x="1966913" y="4173538"/>
          <p14:tracePt t="99660" x="1976438" y="4183063"/>
          <p14:tracePt t="99666" x="1985963" y="4183063"/>
          <p14:tracePt t="99674" x="2006600" y="4194175"/>
          <p14:tracePt t="99682" x="2016125" y="4203700"/>
          <p14:tracePt t="99690" x="2027238" y="4203700"/>
          <p14:tracePt t="99698" x="2047875" y="4224338"/>
          <p14:tracePt t="99714" x="2057400" y="4244975"/>
          <p14:tracePt t="99722" x="2066925" y="4264025"/>
          <p14:tracePt t="99730" x="2078038" y="4284663"/>
          <p14:tracePt t="99738" x="2097088" y="4305300"/>
          <p14:tracePt t="99746" x="2108200" y="4314825"/>
          <p14:tracePt t="99752" x="2128838" y="4335463"/>
          <p14:tracePt t="99760" x="2147888" y="4344988"/>
          <p14:tracePt t="99768" x="2168525" y="4376738"/>
          <p14:tracePt t="99776" x="2189163" y="4386263"/>
          <p14:tracePt t="99785" x="2219325" y="4406900"/>
          <p14:tracePt t="99792" x="2239963" y="4427538"/>
          <p14:tracePt t="99800" x="2260600" y="4437063"/>
          <p14:tracePt t="99808" x="2279650" y="4467225"/>
          <p14:tracePt t="99816" x="2300288" y="4476750"/>
          <p14:tracePt t="99824" x="2311400" y="4497388"/>
          <p14:tracePt t="99832" x="2320925" y="4518025"/>
          <p14:tracePt t="99840" x="2330450" y="4527550"/>
          <p14:tracePt t="99846" x="2341563" y="4538663"/>
          <p14:tracePt t="99854" x="2360613" y="4548188"/>
          <p14:tracePt t="99862" x="2371725" y="4557713"/>
          <p14:tracePt t="99870" x="2381250" y="4557713"/>
          <p14:tracePt t="99878" x="2401888" y="4578350"/>
          <p14:tracePt t="99887" x="2411413" y="4578350"/>
          <p14:tracePt t="99894" x="2432050" y="4589463"/>
          <p14:tracePt t="99903" x="2432050" y="4598988"/>
          <p14:tracePt t="99910" x="2443163" y="4598988"/>
          <p14:tracePt t="99918" x="2452688" y="4608513"/>
          <p14:tracePt t="99926" x="2462213" y="4608513"/>
          <p14:tracePt t="99935" x="2462213" y="4619625"/>
          <p14:tracePt t="99940" x="2473325" y="4629150"/>
          <p14:tracePt t="99948" x="2503488" y="4629150"/>
          <p14:tracePt t="99956" x="2513013" y="4640263"/>
          <p14:tracePt t="99964" x="2533650" y="4649788"/>
          <p14:tracePt t="99972" x="2554288" y="4659313"/>
          <p14:tracePt t="99980" x="2584450" y="4659313"/>
          <p14:tracePt t="99989" x="2605088" y="4670425"/>
          <p14:tracePt t="99996" x="2624138" y="4679950"/>
          <p14:tracePt t="100005" x="2635250" y="4679950"/>
          <p14:tracePt t="100012" x="2655888" y="4689475"/>
          <p14:tracePt t="100018" x="2665413" y="4700588"/>
          <p14:tracePt t="100026" x="2674938" y="4700588"/>
          <p14:tracePt t="100035" x="2674938" y="4710113"/>
          <p14:tracePt t="100042" x="2686050" y="4721225"/>
          <p14:tracePt t="100066" x="2695575" y="4730750"/>
          <p14:tracePt t="100082" x="2706688" y="4740275"/>
          <p14:tracePt t="100090" x="2716213" y="4740275"/>
          <p14:tracePt t="100098" x="2716213" y="4751388"/>
          <p14:tracePt t="100106" x="2725738" y="4751388"/>
          <p14:tracePt t="100112" x="2725738" y="4770438"/>
          <p14:tracePt t="100121" x="2736850" y="4770438"/>
          <p14:tracePt t="100128" x="2746375" y="4781550"/>
          <p14:tracePt t="100144" x="2755900" y="4791075"/>
          <p14:tracePt t="100152" x="2755900" y="4802188"/>
          <p14:tracePt t="100160" x="2767013" y="4802188"/>
          <p14:tracePt t="100169" x="2767013" y="4811713"/>
          <p14:tracePt t="100176" x="2767013" y="4821238"/>
          <p14:tracePt t="100192" x="2767013" y="4832350"/>
          <p14:tracePt t="100200" x="2776538" y="4841875"/>
          <p14:tracePt t="100214" x="2776538" y="4852988"/>
          <p14:tracePt t="100230" x="2776538" y="4862513"/>
          <p14:tracePt t="100239" x="2787650" y="4862513"/>
          <p14:tracePt t="100255" x="2787650" y="4872038"/>
          <p14:tracePt t="100262" x="2797175" y="4872038"/>
          <p14:tracePt t="100270" x="2797175" y="4883150"/>
          <p14:tracePt t="100301" x="2806700" y="4883150"/>
          <p14:tracePt t="100308" x="2806700" y="4892675"/>
          <p14:tracePt t="104592" x="2797175" y="4892675"/>
          <p14:tracePt t="104608" x="2787650" y="4892675"/>
          <p14:tracePt t="104615" x="2776538" y="4883150"/>
          <p14:tracePt t="104623" x="2776538" y="4872038"/>
          <p14:tracePt t="104638" x="2767013" y="4872038"/>
          <p14:tracePt t="104654" x="2755900" y="4862513"/>
          <p14:tracePt t="104668" x="2746375" y="4862513"/>
          <p14:tracePt t="104677" x="2736850" y="4852988"/>
          <p14:tracePt t="104693" x="2725738" y="4841875"/>
          <p14:tracePt t="104701" x="2725738" y="4832350"/>
          <p14:tracePt t="104708" x="2706688" y="4821238"/>
          <p14:tracePt t="104718" x="2674938" y="4811713"/>
          <p14:tracePt t="104724" x="2644775" y="4802188"/>
          <p14:tracePt t="104732" x="2614613" y="4781550"/>
          <p14:tracePt t="104740" x="2593975" y="4770438"/>
          <p14:tracePt t="104748" x="2563813" y="4760913"/>
          <p14:tracePt t="104754" x="2543175" y="4751388"/>
          <p14:tracePt t="104762" x="2524125" y="4751388"/>
          <p14:tracePt t="104771" x="2503488" y="4740275"/>
          <p14:tracePt t="104778" x="2492375" y="4730750"/>
          <p14:tracePt t="104794" x="2492375" y="4721225"/>
          <p14:tracePt t="104819" x="2492375" y="4710113"/>
          <p14:tracePt t="104840" x="2482850" y="4710113"/>
          <p14:tracePt t="104856" x="2462213" y="4710113"/>
          <p14:tracePt t="104864" x="2452688" y="4710113"/>
          <p14:tracePt t="104872" x="2432050" y="4710113"/>
          <p14:tracePt t="104880" x="2411413" y="4710113"/>
          <p14:tracePt t="104888" x="2381250" y="4710113"/>
          <p14:tracePt t="104896" x="2351088" y="4700588"/>
          <p14:tracePt t="104904" x="2311400" y="4689475"/>
          <p14:tracePt t="104912" x="2279650" y="4689475"/>
          <p14:tracePt t="104921" x="2249488" y="4670425"/>
          <p14:tracePt t="104926" x="2228850" y="4659313"/>
          <p14:tracePt t="104934" x="2209800" y="4649788"/>
          <p14:tracePt t="104942" x="2179638" y="4649788"/>
          <p14:tracePt t="104951" x="2159000" y="4640263"/>
          <p14:tracePt t="104958" x="2147888" y="4640263"/>
          <p14:tracePt t="104967" x="2138363" y="4629150"/>
          <p14:tracePt t="104974" x="2128838" y="4629150"/>
          <p14:tracePt t="104990" x="2117725" y="4619625"/>
          <p14:tracePt t="104998" x="2108200" y="4619625"/>
          <p14:tracePt t="105006" x="2097088" y="4619625"/>
          <p14:tracePt t="105012" x="2066925" y="4619625"/>
          <p14:tracePt t="105021" x="2047875" y="4619625"/>
          <p14:tracePt t="105028" x="2027238" y="4619625"/>
          <p14:tracePt t="105037" x="2006600" y="4619625"/>
          <p14:tracePt t="105044" x="1997075" y="4619625"/>
          <p14:tracePt t="105053" x="1966913" y="4619625"/>
          <p14:tracePt t="105060" x="1935163" y="4619625"/>
          <p14:tracePt t="105069" x="1916113" y="4619625"/>
          <p14:tracePt t="105077" x="1874838" y="4619625"/>
          <p14:tracePt t="105084" x="1854200" y="4608513"/>
          <p14:tracePt t="105092" x="1835150" y="4608513"/>
          <p14:tracePt t="105101" x="1814513" y="4598988"/>
          <p14:tracePt t="105107" x="1784350" y="4589463"/>
          <p14:tracePt t="105114" x="1763713" y="4578350"/>
          <p14:tracePt t="105122" x="1733550" y="4578350"/>
          <p14:tracePt t="105130" x="1703388" y="4578350"/>
          <p14:tracePt t="105138" x="1682750" y="4578350"/>
          <p14:tracePt t="105146" x="1662113" y="4578350"/>
          <p14:tracePt t="105154" x="1641475" y="4578350"/>
          <p14:tracePt t="105162" x="1620838" y="4589463"/>
          <p14:tracePt t="105171" x="1601788" y="4598988"/>
          <p14:tracePt t="105178" x="1571625" y="4598988"/>
          <p14:tracePt t="105187" x="1560513" y="4598988"/>
          <p14:tracePt t="105194" x="1550988" y="4598988"/>
          <p14:tracePt t="105201" x="1530350" y="4598988"/>
          <p14:tracePt t="105208" x="1509713" y="4598988"/>
          <p14:tracePt t="105218" x="1479550" y="4598988"/>
          <p14:tracePt t="105224" x="1470025" y="4598988"/>
          <p14:tracePt t="105232" x="1458913" y="4589463"/>
          <p14:tracePt t="105240" x="1449388" y="4589463"/>
          <p14:tracePt t="105248" x="1428750" y="4589463"/>
          <p14:tracePt t="105256" x="1419225" y="4589463"/>
          <p14:tracePt t="105264" x="1408113" y="4578350"/>
          <p14:tracePt t="105272" x="1398588" y="4578350"/>
          <p14:tracePt t="105278" x="1398588" y="4568825"/>
          <p14:tracePt t="105287" x="1389063" y="4568825"/>
          <p14:tracePt t="105294" x="1377950" y="4568825"/>
          <p14:tracePt t="105311" x="1368425" y="4568825"/>
          <p14:tracePt t="105326" x="1357313" y="4568825"/>
          <p14:tracePt t="105343" x="1347788" y="4568825"/>
          <p14:tracePt t="105352" x="1338263" y="4568825"/>
          <p14:tracePt t="105369" x="1327150" y="4568825"/>
          <p14:tracePt t="105373" x="1317625" y="4578350"/>
          <p14:tracePt t="105381" x="1308100" y="4578350"/>
          <p14:tracePt t="105389" x="1296988" y="4589463"/>
          <p14:tracePt t="105397" x="1276350" y="4589463"/>
          <p14:tracePt t="105405" x="1257300" y="4598988"/>
          <p14:tracePt t="105413" x="1236663" y="4608513"/>
          <p14:tracePt t="105421" x="1206500" y="4608513"/>
          <p14:tracePt t="105429" x="1185863" y="4608513"/>
          <p14:tracePt t="105438" x="1165225" y="4608513"/>
          <p14:tracePt t="105445" x="1144588" y="4608513"/>
          <p14:tracePt t="105453" x="1125538" y="4608513"/>
          <p14:tracePt t="105461" x="1104900" y="4608513"/>
          <p14:tracePt t="105469" x="1093788" y="4608513"/>
          <p14:tracePt t="105483" x="1074738" y="4608513"/>
          <p14:tracePt t="105499" x="1063625" y="4608513"/>
          <p14:tracePt t="105507" x="1054100" y="4608513"/>
          <p14:tracePt t="105515" x="1044575" y="4608513"/>
          <p14:tracePt t="105523" x="1033463" y="4608513"/>
          <p14:tracePt t="105531" x="1012825" y="4608513"/>
          <p14:tracePt t="105539" x="1003300" y="4608513"/>
          <p14:tracePt t="105547" x="993775" y="4608513"/>
          <p14:tracePt t="105553" x="982663" y="4608513"/>
          <p14:tracePt t="105561" x="973138" y="4598988"/>
          <p14:tracePt t="105569" x="962025" y="4598988"/>
          <p14:tracePt t="105577" x="952500" y="4598988"/>
          <p14:tracePt t="105585" x="942975" y="4598988"/>
          <p14:tracePt t="105593" x="931863" y="4598988"/>
          <p14:tracePt t="105602" x="922338" y="4598988"/>
          <p14:tracePt t="105609" x="912813" y="4589463"/>
          <p14:tracePt t="105618" x="881063" y="4589463"/>
          <p14:tracePt t="105625" x="862013" y="4578350"/>
          <p14:tracePt t="105633" x="841375" y="4568825"/>
          <p14:tracePt t="105639" x="820738" y="4568825"/>
          <p14:tracePt t="105647" x="800100" y="4557713"/>
          <p14:tracePt t="105655" x="769938" y="4548188"/>
          <p14:tracePt t="105663" x="739775" y="4538663"/>
          <p14:tracePt t="105672" x="698500" y="4538663"/>
          <p14:tracePt t="105679" x="679450" y="4527550"/>
          <p14:tracePt t="105688" x="658813" y="4518025"/>
          <p14:tracePt t="105695" x="638175" y="4508500"/>
          <p14:tracePt t="105703" x="617538" y="4508500"/>
          <p14:tracePt t="105711" x="598488" y="4508500"/>
          <p14:tracePt t="105719" x="577850" y="4508500"/>
          <p14:tracePt t="105727" x="557213" y="4508500"/>
          <p14:tracePt t="105733" x="536575" y="4508500"/>
          <p14:tracePt t="105755" x="517525" y="4508500"/>
          <p14:tracePt t="105757" x="506413" y="4508500"/>
          <p14:tracePt t="105765" x="496888" y="4508500"/>
          <p14:tracePt t="105773" x="476250" y="4508500"/>
          <p14:tracePt t="105781" x="455613" y="4508500"/>
          <p14:tracePt t="105789" x="436563" y="4508500"/>
          <p14:tracePt t="105797" x="404813" y="4508500"/>
          <p14:tracePt t="105805" x="374650" y="4508500"/>
          <p14:tracePt t="105813" x="344488" y="4508500"/>
          <p14:tracePt t="105819" x="314325" y="4508500"/>
          <p14:tracePt t="105827" x="284163" y="4508500"/>
          <p14:tracePt t="105835" x="263525" y="4508500"/>
          <p14:tracePt t="105843" x="242888" y="4508500"/>
          <p14:tracePt t="105852" x="222250" y="4518025"/>
          <p14:tracePt t="105859" x="212725" y="4518025"/>
          <p14:tracePt t="105868" x="212725" y="4527550"/>
          <p14:tracePt t="105875" x="203200" y="4527550"/>
          <p14:tracePt t="105883" x="192088" y="4538663"/>
          <p14:tracePt t="105899" x="182563" y="4538663"/>
          <p14:tracePt t="105915" x="173038" y="4538663"/>
          <p14:tracePt t="105921" x="161925" y="4538663"/>
          <p14:tracePt t="105929" x="152400" y="4548188"/>
          <p14:tracePt t="105945" x="141288" y="4548188"/>
          <p14:tracePt t="105969" x="131763" y="4557713"/>
          <p14:tracePt t="105977" x="122238" y="4557713"/>
          <p14:tracePt t="105993" x="111125" y="4557713"/>
          <p14:tracePt t="106007" x="101600" y="4568825"/>
          <p14:tracePt t="106031" x="90488" y="4568825"/>
          <p14:tracePt t="106047" x="80963" y="4568825"/>
          <p14:tracePt t="106055" x="80963" y="4578350"/>
          <p14:tracePt t="106094" x="71438" y="4578350"/>
          <p14:tracePt t="106142" x="60325" y="4578350"/>
          <p14:tracePt t="106174" x="50800" y="4578350"/>
          <p14:tracePt t="106268" x="41275" y="4578350"/>
          <p14:tracePt t="106462" x="30163" y="4578350"/>
          <p14:tracePt t="106829" x="20638" y="4578350"/>
          <p14:tracePt t="106846" x="9525" y="4578350"/>
          <p14:tracePt t="107981" x="20638" y="4578350"/>
          <p14:tracePt t="107989" x="80963" y="4589463"/>
          <p14:tracePt t="107997" x="152400" y="4589463"/>
          <p14:tracePt t="108004" x="273050" y="4589463"/>
          <p14:tracePt t="108010" x="395288" y="4578350"/>
          <p14:tracePt t="108019" x="517525" y="4578350"/>
          <p14:tracePt t="108026" x="638175" y="4578350"/>
          <p14:tracePt t="108035" x="760413" y="4589463"/>
          <p14:tracePt t="108042" x="850900" y="4598988"/>
          <p14:tracePt t="108050" x="942975" y="4608513"/>
          <p14:tracePt t="108058" x="1033463" y="4619625"/>
          <p14:tracePt t="108067" x="1114425" y="4640263"/>
          <p14:tracePt t="108074" x="1176338" y="4649788"/>
          <p14:tracePt t="108084" x="1225550" y="4659313"/>
          <p14:tracePt t="108088" x="1287463" y="4670425"/>
          <p14:tracePt t="108096" x="1347788" y="4689475"/>
          <p14:tracePt t="108104" x="1377950" y="4710113"/>
          <p14:tracePt t="108112" x="1408113" y="4721225"/>
          <p14:tracePt t="108120" x="1458913" y="4721225"/>
          <p14:tracePt t="108128" x="1530350" y="4721225"/>
          <p14:tracePt t="108137" x="1611313" y="4721225"/>
          <p14:tracePt t="108144" x="1712913" y="4721225"/>
          <p14:tracePt t="108153" x="1793875" y="4700588"/>
          <p14:tracePt t="108160" x="1874838" y="4689475"/>
          <p14:tracePt t="108169" x="1955800" y="4689475"/>
          <p14:tracePt t="108174" x="2036763" y="4689475"/>
          <p14:tracePt t="108183" x="2108200" y="4689475"/>
          <p14:tracePt t="108190" x="2168525" y="4689475"/>
          <p14:tracePt t="108199" x="2219325" y="4689475"/>
          <p14:tracePt t="108206" x="2260600" y="4700588"/>
          <p14:tracePt t="108214" x="2290763" y="4710113"/>
          <p14:tracePt t="108222" x="2320925" y="4721225"/>
          <p14:tracePt t="108230" x="2351088" y="4730750"/>
          <p14:tracePt t="108238" x="2381250" y="4730750"/>
          <p14:tracePt t="108246" x="2411413" y="4740275"/>
          <p14:tracePt t="108254" x="2443163" y="4740275"/>
          <p14:tracePt t="108262" x="2482850" y="4740275"/>
          <p14:tracePt t="108268" x="2533650" y="4740275"/>
          <p14:tracePt t="108276" x="2605088" y="4751388"/>
          <p14:tracePt t="108284" x="2686050" y="4751388"/>
          <p14:tracePt t="108292" x="2776538" y="4751388"/>
          <p14:tracePt t="108301" x="2857500" y="4751388"/>
          <p14:tracePt t="108308" x="2938463" y="4760913"/>
          <p14:tracePt t="108317" x="3000375" y="4770438"/>
          <p14:tracePt t="108324" x="3051175" y="4770438"/>
          <p14:tracePt t="108334" x="3101975" y="4781550"/>
          <p14:tracePt t="108340" x="3121025" y="4791075"/>
          <p14:tracePt t="108349" x="3141663" y="4791075"/>
          <p14:tracePt t="108354" x="3162300" y="4802188"/>
          <p14:tracePt t="108362" x="3192463" y="4811713"/>
          <p14:tracePt t="108370" x="3213100" y="4821238"/>
          <p14:tracePt t="108378" x="3243263" y="4841875"/>
          <p14:tracePt t="108387" x="3273425" y="4852988"/>
          <p14:tracePt t="108394" x="3314700" y="4872038"/>
          <p14:tracePt t="108403" x="3354388" y="4892675"/>
          <p14:tracePt t="108410" x="3384550" y="4902200"/>
          <p14:tracePt t="108420" x="3435350" y="4922838"/>
          <p14:tracePt t="108426" x="3476625" y="4943475"/>
          <p14:tracePt t="108435" x="3516313" y="4964113"/>
          <p14:tracePt t="108440" x="3546475" y="4973638"/>
          <p14:tracePt t="108449" x="3567113" y="4973638"/>
          <p14:tracePt t="108456" x="3587750" y="4983163"/>
          <p14:tracePt t="108464" x="3608388" y="4994275"/>
          <p14:tracePt t="108472" x="3638550" y="5003800"/>
          <p14:tracePt t="108480" x="3659188" y="5003800"/>
          <p14:tracePt t="108488" x="3678238" y="5014913"/>
          <p14:tracePt t="108496" x="3698875" y="5024438"/>
          <p14:tracePt t="108504" x="3729038" y="5033963"/>
          <p14:tracePt t="108512" x="3770313" y="5045075"/>
          <p14:tracePt t="108520" x="3800475" y="5054600"/>
          <p14:tracePt t="108528" x="3830638" y="5065713"/>
          <p14:tracePt t="108535" x="3851275" y="5075238"/>
          <p14:tracePt t="108542" x="3871913" y="5095875"/>
          <p14:tracePt t="108550" x="3890963" y="5105400"/>
          <p14:tracePt t="108558" x="3911600" y="5114925"/>
          <p14:tracePt t="108567" x="3922713" y="5126038"/>
          <p14:tracePt t="108574" x="3941763" y="5126038"/>
          <p14:tracePt t="108584" x="3952875" y="5135563"/>
          <p14:tracePt t="108590" x="3973513" y="5146675"/>
          <p14:tracePt t="108598" x="3992563" y="5156200"/>
          <p14:tracePt t="108607" x="4013200" y="5156200"/>
          <p14:tracePt t="108614" x="4043363" y="5165725"/>
          <p14:tracePt t="108622" x="4073525" y="5165725"/>
          <p14:tracePt t="108628" x="4105275" y="5165725"/>
          <p14:tracePt t="108637" x="4135438" y="5176838"/>
          <p14:tracePt t="108644" x="4165600" y="5186363"/>
          <p14:tracePt t="108653" x="4195763" y="5186363"/>
          <p14:tracePt t="108660" x="4225925" y="5197475"/>
          <p14:tracePt t="108669" x="4246563" y="5207000"/>
          <p14:tracePt t="108676" x="4267200" y="5207000"/>
          <p14:tracePt t="108685" x="4276725" y="5216525"/>
          <p14:tracePt t="108692" x="4286250" y="5227638"/>
          <p14:tracePt t="108708" x="4297363" y="5237163"/>
          <p14:tracePt t="108722" x="4306888" y="5246688"/>
          <p14:tracePt t="108730" x="4306888" y="5257800"/>
          <p14:tracePt t="108740" x="4327525" y="5257800"/>
          <p14:tracePt t="108747" x="4348163" y="5267325"/>
          <p14:tracePt t="108754" x="4378325" y="5278438"/>
          <p14:tracePt t="108762" x="4398963" y="5278438"/>
          <p14:tracePt t="108771" x="4418013" y="5287963"/>
          <p14:tracePt t="108778" x="4438650" y="5297488"/>
          <p14:tracePt t="108787" x="4459288" y="5308600"/>
          <p14:tracePt t="108795" x="4468813" y="5308600"/>
          <p14:tracePt t="108803" x="4479925" y="5318125"/>
          <p14:tracePt t="108866" x="4489450" y="5318125"/>
          <p14:tracePt t="111721" x="4500563" y="5318125"/>
          <p14:tracePt t="113537" x="4489450" y="5308600"/>
          <p14:tracePt t="113545" x="4468813" y="5287963"/>
          <p14:tracePt t="113554" x="4449763" y="5257800"/>
          <p14:tracePt t="113561" x="4438650" y="5237163"/>
          <p14:tracePt t="113569" x="4408488" y="5207000"/>
          <p14:tracePt t="113576" x="4387850" y="5165725"/>
          <p14:tracePt t="113585" x="4387850" y="5146675"/>
          <p14:tracePt t="113592" x="4378325" y="5126038"/>
          <p14:tracePt t="113601" x="4368800" y="5105400"/>
          <p14:tracePt t="113606" x="4368800" y="5075238"/>
          <p14:tracePt t="113615" x="4357688" y="5054600"/>
          <p14:tracePt t="113622" x="4348163" y="5024438"/>
          <p14:tracePt t="113630" x="4337050" y="5003800"/>
          <p14:tracePt t="113638" x="4337050" y="4994275"/>
          <p14:tracePt t="113646" x="4327525" y="4973638"/>
          <p14:tracePt t="113655" x="4306888" y="4943475"/>
          <p14:tracePt t="113662" x="4297363" y="4922838"/>
          <p14:tracePt t="113670" x="4276725" y="4902200"/>
          <p14:tracePt t="113678" x="4267200" y="4883150"/>
          <p14:tracePt t="113686" x="4246563" y="4852988"/>
          <p14:tracePt t="113694" x="4205288" y="4821238"/>
          <p14:tracePt t="113701" x="4154488" y="4781550"/>
          <p14:tracePt t="113709" x="4124325" y="4740275"/>
          <p14:tracePt t="113717" x="4084638" y="4710113"/>
          <p14:tracePt t="113724" x="4043363" y="4670425"/>
          <p14:tracePt t="113732" x="4022725" y="4640263"/>
          <p14:tracePt t="113740" x="3992563" y="4589463"/>
          <p14:tracePt t="113749" x="3962400" y="4548188"/>
          <p14:tracePt t="113756" x="3941763" y="4508500"/>
          <p14:tracePt t="113766" x="3911600" y="4467225"/>
          <p14:tracePt t="113772" x="3881438" y="4437063"/>
          <p14:tracePt t="113780" x="3860800" y="4395788"/>
          <p14:tracePt t="113787" x="3830638" y="4376738"/>
          <p14:tracePt t="113794" x="3821113" y="4356100"/>
          <p14:tracePt t="113802" x="3800475" y="4325938"/>
          <p14:tracePt t="113810" x="3779838" y="4305300"/>
          <p14:tracePt t="113819" x="3770313" y="4284663"/>
          <p14:tracePt t="113826" x="3749675" y="4264025"/>
          <p14:tracePt t="113835" x="3740150" y="4233863"/>
          <p14:tracePt t="113842" x="3709988" y="4214813"/>
          <p14:tracePt t="113851" x="3698875" y="4194175"/>
          <p14:tracePt t="113858" x="3678238" y="4173538"/>
          <p14:tracePt t="113867" x="3648075" y="4143375"/>
          <p14:tracePt t="113872" x="3627438" y="4122738"/>
          <p14:tracePt t="113880" x="3608388" y="4102100"/>
          <p14:tracePt t="113888" x="3587750" y="4083050"/>
          <p14:tracePt t="113896" x="3567113" y="4062413"/>
          <p14:tracePt t="113904" x="3546475" y="4041775"/>
          <p14:tracePt t="113912" x="3516313" y="4021138"/>
          <p14:tracePt t="113920" x="3495675" y="4011613"/>
          <p14:tracePt t="113928" x="3486150" y="3990975"/>
          <p14:tracePt t="113936" x="3476625" y="3990975"/>
          <p14:tracePt t="113944" x="3465513" y="3970338"/>
          <p14:tracePt t="113952" x="3455988" y="3960813"/>
          <p14:tracePt t="113958" x="3455988" y="3951288"/>
          <p14:tracePt t="113967" x="3446463" y="3940175"/>
          <p14:tracePt t="113974" x="3435350" y="3940175"/>
          <p14:tracePt t="113982" x="3425825" y="3930650"/>
          <p14:tracePt t="113990" x="3414713" y="3919538"/>
          <p14:tracePt t="113998" x="3395663" y="3919538"/>
          <p14:tracePt t="114006" x="3365500" y="3910013"/>
          <p14:tracePt t="114015" x="3333750" y="3910013"/>
          <p14:tracePt t="114022" x="3303588" y="3900488"/>
          <p14:tracePt t="114030" x="3263900" y="3889375"/>
          <p14:tracePt t="114038" x="3233738" y="3879850"/>
          <p14:tracePt t="114046" x="3201988" y="3870325"/>
          <p14:tracePt t="114052" x="3171825" y="3859213"/>
          <p14:tracePt t="114060" x="3162300" y="3849688"/>
          <p14:tracePt t="114068" x="3151188" y="3849688"/>
          <p14:tracePt t="114076" x="3141663" y="3838575"/>
          <p14:tracePt t="114085" x="3132138" y="3829050"/>
          <p14:tracePt t="114092" x="3121025" y="3808413"/>
          <p14:tracePt t="114100" x="3111500" y="3808413"/>
          <p14:tracePt t="114108" x="3111500" y="3798888"/>
          <p14:tracePt t="114117" x="3101975" y="3789363"/>
          <p14:tracePt t="114124" x="3101975" y="3778250"/>
          <p14:tracePt t="114132" x="3090863" y="3778250"/>
          <p14:tracePt t="114140" x="3090863" y="3768725"/>
          <p14:tracePt t="114146" x="3081338" y="3768725"/>
          <p14:tracePt t="114154" x="3070225" y="3757613"/>
          <p14:tracePt t="114171" x="3060700" y="3748088"/>
          <p14:tracePt t="114188" x="3051175" y="3738563"/>
          <p14:tracePt t="114204" x="3040063" y="3738563"/>
          <p14:tracePt t="114211" x="3030538" y="3738563"/>
          <p14:tracePt t="114220" x="3030538" y="3727450"/>
          <p14:tracePt t="114249" x="3019425" y="3717925"/>
          <p14:tracePt t="114267" x="3009900" y="3706813"/>
          <p14:tracePt t="114274" x="3009900" y="3697288"/>
          <p14:tracePt t="114284" x="3000375" y="3697288"/>
          <p14:tracePt t="114289" x="2989263" y="3687763"/>
          <p14:tracePt t="114305" x="2979738" y="3676650"/>
          <p14:tracePt t="114321" x="2979738" y="3667125"/>
          <p14:tracePt t="114337" x="2970213" y="3667125"/>
          <p14:tracePt t="114351" x="2970213" y="3657600"/>
          <p14:tracePt t="114413" x="2949575" y="3646488"/>
          <p14:tracePt t="114421" x="2938463" y="3646488"/>
          <p14:tracePt t="114429" x="2928938" y="3636963"/>
          <p14:tracePt t="114451" x="2908300" y="3616325"/>
          <p14:tracePt t="114453" x="2898775" y="3606800"/>
          <p14:tracePt t="114477" x="2887663" y="3595688"/>
          <p14:tracePt t="115236" x="2878138" y="3595688"/>
          <p14:tracePt t="115549" x="2878138" y="3586163"/>
          <p14:tracePt t="115557" x="2887663" y="3576638"/>
          <p14:tracePt t="115567" x="2887663" y="3565525"/>
          <p14:tracePt t="115573" x="2908300" y="3544888"/>
          <p14:tracePt t="115583" x="2919413" y="3525838"/>
          <p14:tracePt t="115589" x="2928938" y="3514725"/>
          <p14:tracePt t="115595" x="2928938" y="3505200"/>
          <p14:tracePt t="115603" x="2938463" y="3494088"/>
          <p14:tracePt t="115611" x="2949575" y="3494088"/>
          <p14:tracePt t="115627" x="2949575" y="3484563"/>
          <p14:tracePt t="115949" x="2938463" y="3494088"/>
          <p14:tracePt t="115964" x="2928938" y="3505200"/>
          <p14:tracePt t="115986" x="2928938" y="3514725"/>
          <p14:tracePt t="116143" x="2938463" y="3494088"/>
          <p14:tracePt t="116151" x="2938463" y="3484563"/>
          <p14:tracePt t="116159" x="2949575" y="3475038"/>
          <p14:tracePt t="116167" x="2959100" y="3454400"/>
          <p14:tracePt t="116174" x="2970213" y="3444875"/>
          <p14:tracePt t="116182" x="2979738" y="3424238"/>
          <p14:tracePt t="116190" x="2989263" y="3403600"/>
          <p14:tracePt t="116198" x="3000375" y="3382963"/>
          <p14:tracePt t="116207" x="3009900" y="3373438"/>
          <p14:tracePt t="116215" x="3019425" y="3363913"/>
          <p14:tracePt t="116222" x="3030538" y="3363913"/>
          <p14:tracePt t="116228" x="3030538" y="3352800"/>
          <p14:tracePt t="116236" x="3030538" y="3343275"/>
          <p14:tracePt t="116302" x="3030538" y="3332163"/>
          <p14:tracePt t="116396" x="3030538" y="3343275"/>
          <p14:tracePt t="116409" x="3030538" y="3352800"/>
          <p14:tracePt t="116418" x="3019425" y="3352800"/>
          <p14:tracePt t="116442" x="3019425" y="3363913"/>
          <p14:tracePt t="116449" x="3009900" y="3363913"/>
          <p14:tracePt t="116472" x="3009900" y="3373438"/>
          <p14:tracePt t="116488" x="3009900" y="3382963"/>
          <p14:tracePt t="116494" x="3000375" y="3382963"/>
          <p14:tracePt t="116502" x="3000375" y="3394075"/>
          <p14:tracePt t="116518" x="2989263" y="3403600"/>
          <p14:tracePt t="116526" x="2979738" y="3413125"/>
          <p14:tracePt t="116535" x="2979738" y="3433763"/>
          <p14:tracePt t="116542" x="2970213" y="3444875"/>
          <p14:tracePt t="116551" x="2959100" y="3463925"/>
          <p14:tracePt t="116558" x="2959100" y="3475038"/>
          <p14:tracePt t="116567" x="2959100" y="3484563"/>
          <p14:tracePt t="116574" x="2949575" y="3494088"/>
          <p14:tracePt t="116740" x="2959100" y="3484563"/>
          <p14:tracePt t="116755" x="2970213" y="3475038"/>
          <p14:tracePt t="116764" x="2979738" y="3463925"/>
          <p14:tracePt t="116778" x="2989263" y="3454400"/>
          <p14:tracePt t="116785" x="3000375" y="3444875"/>
          <p14:tracePt t="116792" x="3019425" y="3433763"/>
          <p14:tracePt t="116801" x="3030538" y="3424238"/>
          <p14:tracePt t="116808" x="3060700" y="3403600"/>
          <p14:tracePt t="116817" x="3070225" y="3373438"/>
          <p14:tracePt t="116824" x="3090863" y="3363913"/>
          <p14:tracePt t="116834" x="3111500" y="3352800"/>
          <p14:tracePt t="116840" x="3121025" y="3322638"/>
          <p14:tracePt t="116848" x="3132138" y="3313113"/>
          <p14:tracePt t="116854" x="3141663" y="3302000"/>
          <p14:tracePt t="117005" x="3151188" y="3302000"/>
          <p14:tracePt t="117021" x="3171825" y="3292475"/>
          <p14:tracePt t="117028" x="3201988" y="3262313"/>
          <p14:tracePt t="117036" x="3243263" y="3241675"/>
          <p14:tracePt t="117043" x="3282950" y="3211513"/>
          <p14:tracePt t="117051" x="3344863" y="3181350"/>
          <p14:tracePt t="117058" x="3435350" y="3151188"/>
          <p14:tracePt t="117067" x="3527425" y="3100388"/>
          <p14:tracePt t="117074" x="3617913" y="3059113"/>
          <p14:tracePt t="117084" x="3729038" y="3019425"/>
          <p14:tracePt t="117090" x="3830638" y="2947988"/>
          <p14:tracePt t="117098" x="3932238" y="2855913"/>
          <p14:tracePt t="117106" x="4064000" y="2774950"/>
          <p14:tracePt t="117114" x="4205288" y="2674938"/>
          <p14:tracePt t="117120" x="4398963" y="2532063"/>
          <p14:tracePt t="117128" x="4600575" y="2381250"/>
          <p14:tracePt t="117136" x="4803775" y="2187575"/>
          <p14:tracePt t="117144" x="5006975" y="2055813"/>
          <p14:tracePt t="117152" x="5157788" y="1914525"/>
          <p14:tracePt t="117160" x="5300663" y="1812925"/>
          <p14:tracePt t="117168" x="5402263" y="1722438"/>
          <p14:tracePt t="117176" x="5462588" y="1651000"/>
          <p14:tracePt t="117185" x="5513388" y="1570038"/>
          <p14:tracePt t="117192" x="5573713" y="1489075"/>
          <p14:tracePt t="117201" x="5635625" y="1398588"/>
          <p14:tracePt t="117208" x="5705475" y="1306513"/>
          <p14:tracePt t="117214" x="5767388" y="1225550"/>
          <p14:tracePt t="117222" x="5816600" y="1165225"/>
          <p14:tracePt t="117231" x="5888038" y="1093788"/>
          <p14:tracePt t="117238" x="5929313" y="1063625"/>
          <p14:tracePt t="117248" x="5969000" y="1012825"/>
          <p14:tracePt t="117254" x="6010275" y="952500"/>
          <p14:tracePt t="117262" x="6049963" y="892175"/>
          <p14:tracePt t="117270" x="6091238" y="830263"/>
          <p14:tracePt t="117278" x="6142038" y="769938"/>
          <p14:tracePt t="117286" x="6181725" y="709613"/>
          <p14:tracePt t="117294" x="6232525" y="668338"/>
          <p14:tracePt t="117302" x="6283325" y="617538"/>
          <p14:tracePt t="117308" x="6324600" y="577850"/>
          <p14:tracePt t="117317" x="6354763" y="547688"/>
          <p14:tracePt t="117324" x="6394450" y="506413"/>
          <p14:tracePt t="117333" x="6435725" y="466725"/>
          <p14:tracePt t="117342" x="6465888" y="434975"/>
          <p14:tracePt t="117348" x="6507163" y="395288"/>
          <p14:tracePt t="117356" x="6537325" y="365125"/>
          <p14:tracePt t="117364" x="6567488" y="323850"/>
          <p14:tracePt t="117372" x="6588125" y="303213"/>
          <p14:tracePt t="117381" x="6618288" y="273050"/>
          <p14:tracePt t="117388" x="6627813" y="263525"/>
          <p14:tracePt t="117394" x="6638925" y="254000"/>
          <p14:tracePt t="117402" x="6648450" y="254000"/>
          <p14:tracePt t="117410" x="6657975" y="242888"/>
          <p14:tracePt t="117418" x="6678613" y="233363"/>
          <p14:tracePt t="117432" x="6699250" y="233363"/>
          <p14:tracePt t="117435" x="6719888" y="233363"/>
          <p14:tracePt t="117443" x="6738938" y="233363"/>
          <p14:tracePt t="117451" x="6759575" y="233363"/>
          <p14:tracePt t="117458" x="6789738" y="222250"/>
          <p14:tracePt t="117466" x="6831013" y="203200"/>
          <p14:tracePt t="117472" x="6902450" y="171450"/>
          <p14:tracePt t="117481" x="6983413" y="141288"/>
          <p14:tracePt t="117488" x="7094538" y="101600"/>
          <p14:tracePt t="117497" x="7205663" y="50800"/>
          <p14:tracePt t="117504" x="7316788" y="95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A06DD-C841-60B8-BBEC-F3FFA6794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9" y="5611889"/>
            <a:ext cx="6115050" cy="3714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6C67C9-E80B-3E87-879D-072E48A48354}"/>
              </a:ext>
            </a:extLst>
          </p:cNvPr>
          <p:cNvCxnSpPr>
            <a:cxnSpLocks/>
          </p:cNvCxnSpPr>
          <p:nvPr/>
        </p:nvCxnSpPr>
        <p:spPr>
          <a:xfrm flipV="1">
            <a:off x="2280492" y="3616687"/>
            <a:ext cx="2952520" cy="215615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7CE12A3-AD17-7247-5ABB-85B41C746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171" y="1019260"/>
            <a:ext cx="2514600" cy="308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23F2C-5451-8B5E-886E-2F2E08CDF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263" y="2778201"/>
            <a:ext cx="2276475" cy="3019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08BE3-AA74-F2CB-9BD3-CB4F672E8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62" y="1376362"/>
            <a:ext cx="6440286" cy="2240325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CF9E4D8F-931E-C6CD-73ED-3D109BBAAA63}"/>
              </a:ext>
            </a:extLst>
          </p:cNvPr>
          <p:cNvSpPr/>
          <p:nvPr/>
        </p:nvSpPr>
        <p:spPr>
          <a:xfrm>
            <a:off x="1079653" y="1621485"/>
            <a:ext cx="1200839" cy="1044597"/>
          </a:xfrm>
          <a:prstGeom prst="flowChartConnector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869AC9-00E5-B146-57EA-219A8FEAE451}"/>
              </a:ext>
            </a:extLst>
          </p:cNvPr>
          <p:cNvCxnSpPr>
            <a:cxnSpLocks/>
          </p:cNvCxnSpPr>
          <p:nvPr/>
        </p:nvCxnSpPr>
        <p:spPr>
          <a:xfrm flipV="1">
            <a:off x="6096000" y="2778201"/>
            <a:ext cx="910940" cy="5599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6212E9-47C3-5107-803C-A521F0E7B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2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6"/>
    </mc:Choice>
    <mc:Fallback>
      <p:transition spd="slow" advTm="3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" x="3070225" y="6270625"/>
          <p14:tracePt t="133" x="3051175" y="6249988"/>
          <p14:tracePt t="150" x="3009900" y="6229350"/>
          <p14:tracePt t="154" x="3000375" y="6219825"/>
          <p14:tracePt t="162" x="2989263" y="6219825"/>
          <p14:tracePt t="170" x="2989263" y="6210300"/>
          <p14:tracePt t="180" x="2979738" y="6210300"/>
          <p14:tracePt t="187" x="2979738" y="6199188"/>
          <p14:tracePt t="257" x="2970213" y="6189663"/>
          <p14:tracePt t="273" x="2970213" y="6178550"/>
          <p14:tracePt t="288" x="2970213" y="6169025"/>
          <p14:tracePt t="304" x="2959100" y="6169025"/>
          <p14:tracePt t="319" x="2959100" y="6159500"/>
          <p14:tracePt t="351" x="2949575" y="6148388"/>
          <p14:tracePt t="368" x="2938463" y="6148388"/>
          <p14:tracePt t="397" x="2938463" y="6138863"/>
          <p14:tracePt t="3215" x="2938463" y="6129338"/>
          <p14:tracePt t="3262" x="2949575" y="6118225"/>
          <p14:tracePt t="3292" x="2949575" y="6108700"/>
          <p14:tracePt t="3386" x="2959100" y="6097588"/>
          <p14:tracePt t="3592" x="2959100" y="6088063"/>
          <p14:tracePt t="3616" x="2970213" y="6088063"/>
          <p14:tracePt t="3733" x="2979738" y="6078538"/>
          <p14:tracePt t="4069" x="2970213" y="6078538"/>
          <p14:tracePt t="4093" x="2949575" y="6067425"/>
          <p14:tracePt t="4107" x="2938463" y="6067425"/>
          <p14:tracePt t="4123" x="2928938" y="6067425"/>
          <p14:tracePt t="4139" x="2919413" y="6067425"/>
          <p14:tracePt t="4147" x="2908300" y="6067425"/>
          <p14:tracePt t="4154" x="2898775" y="6067425"/>
          <p14:tracePt t="4163" x="2887663" y="6067425"/>
          <p14:tracePt t="4170" x="2868613" y="6067425"/>
          <p14:tracePt t="4179" x="2857500" y="6067425"/>
          <p14:tracePt t="4186" x="2838450" y="6067425"/>
          <p14:tracePt t="4192" x="2817813" y="6067425"/>
          <p14:tracePt t="4209" x="2806700" y="6067425"/>
          <p14:tracePt t="4224" x="2797175" y="6067425"/>
          <p14:tracePt t="4233" x="2787650" y="6057900"/>
          <p14:tracePt t="4249" x="2776538" y="6048375"/>
          <p14:tracePt t="4265" x="2767013" y="6037263"/>
          <p14:tracePt t="4280" x="2755900" y="6037263"/>
          <p14:tracePt t="4286" x="2746375" y="6027738"/>
          <p14:tracePt t="4311" x="2736850" y="6027738"/>
          <p14:tracePt t="4350" x="2725738" y="6027738"/>
          <p14:tracePt t="4372" x="2716213" y="6027738"/>
          <p14:tracePt t="4388" x="2716213" y="6016625"/>
          <p14:tracePt t="4396" x="2706688" y="6016625"/>
          <p14:tracePt t="4412" x="2695575" y="6016625"/>
          <p14:tracePt t="4420" x="2695575" y="6007100"/>
          <p14:tracePt t="4436" x="2686050" y="6007100"/>
          <p14:tracePt t="4466" x="2674938" y="5997575"/>
          <p14:tracePt t="4531" x="2665413" y="5997575"/>
          <p14:tracePt t="4539" x="2655888" y="5997575"/>
          <p14:tracePt t="4641" x="2665413" y="5997575"/>
          <p14:tracePt t="4655" x="2674938" y="5997575"/>
          <p14:tracePt t="4671" x="2686050" y="5997575"/>
          <p14:tracePt t="4687" x="2695575" y="5997575"/>
          <p14:tracePt t="4696" x="2706688" y="5997575"/>
          <p14:tracePt t="4712" x="2716213" y="5997575"/>
          <p14:tracePt t="4720" x="2725738" y="5997575"/>
          <p14:tracePt t="4728" x="2736850" y="5997575"/>
          <p14:tracePt t="4734" x="2746375" y="5997575"/>
          <p14:tracePt t="4749" x="2755900" y="5997575"/>
          <p14:tracePt t="4765" x="2767013" y="5986463"/>
          <p14:tracePt t="4773" x="2776538" y="5976938"/>
          <p14:tracePt t="4781" x="2787650" y="5976938"/>
          <p14:tracePt t="4789" x="2787650" y="5965825"/>
          <p14:tracePt t="4798" x="2806700" y="5965825"/>
          <p14:tracePt t="4805" x="2827338" y="5956300"/>
          <p14:tracePt t="4815" x="2838450" y="5946775"/>
          <p14:tracePt t="4821" x="2847975" y="5946775"/>
          <p14:tracePt t="4827" x="2868613" y="5935663"/>
          <p14:tracePt t="4836" x="2868613" y="5926138"/>
          <p14:tracePt t="4843" x="2887663" y="5926138"/>
          <p14:tracePt t="4851" x="2887663" y="5916613"/>
          <p14:tracePt t="4859" x="2898775" y="5916613"/>
          <p14:tracePt t="4867" x="2908300" y="5905500"/>
          <p14:tracePt t="4874" x="2919413" y="5905500"/>
          <p14:tracePt t="4883" x="2919413" y="5895975"/>
          <p14:tracePt t="4891" x="2928938" y="5895975"/>
          <p14:tracePt t="4899" x="2928938" y="5884863"/>
          <p14:tracePt t="4977" x="2928938" y="5875338"/>
          <p14:tracePt t="5072" x="2919413" y="5875338"/>
          <p14:tracePt t="5081" x="2908300" y="5875338"/>
          <p14:tracePt t="5094" x="2898775" y="5875338"/>
          <p14:tracePt t="5109" x="2887663" y="5875338"/>
          <p14:tracePt t="5134" x="2878138" y="5875338"/>
          <p14:tracePt t="5204" x="2868613" y="5875338"/>
          <p14:tracePt t="5344" x="2878138" y="5875338"/>
          <p14:tracePt t="5460" x="2868613" y="5875338"/>
          <p14:tracePt t="5476" x="2857500" y="5875338"/>
          <p14:tracePt t="5484" x="2847975" y="5875338"/>
          <p14:tracePt t="5492" x="2847975" y="5884863"/>
          <p14:tracePt t="5500" x="2838450" y="5884863"/>
          <p14:tracePt t="5525" x="2827338" y="5884863"/>
          <p14:tracePt t="8045" x="2827338" y="5895975"/>
          <p14:tracePt t="8078" x="2838450" y="5895975"/>
          <p14:tracePt t="8091" x="2838450" y="5905500"/>
          <p14:tracePt t="8209" x="2847975" y="5905500"/>
          <p14:tracePt t="8257" x="2847975" y="5916613"/>
          <p14:tracePt t="8359" x="2857500" y="5916613"/>
          <p14:tracePt t="11787" x="2868613" y="5916613"/>
          <p14:tracePt t="11803" x="2878138" y="5916613"/>
          <p14:tracePt t="11812" x="2887663" y="5916613"/>
          <p14:tracePt t="11818" x="2898775" y="5916613"/>
          <p14:tracePt t="11825" x="2908300" y="5916613"/>
          <p14:tracePt t="11841" x="2919413" y="5916613"/>
          <p14:tracePt t="11849" x="2928938" y="5916613"/>
          <p14:tracePt t="11856" x="2938463" y="5905500"/>
          <p14:tracePt t="11865" x="2938463" y="5895975"/>
          <p14:tracePt t="11872" x="2959100" y="5895975"/>
          <p14:tracePt t="11881" x="2979738" y="5884863"/>
          <p14:tracePt t="11888" x="3000375" y="5865813"/>
          <p14:tracePt t="11897" x="3030538" y="5845175"/>
          <p14:tracePt t="11904" x="3081338" y="5803900"/>
          <p14:tracePt t="11910" x="3121025" y="5773738"/>
          <p14:tracePt t="11918" x="3141663" y="5734050"/>
          <p14:tracePt t="11928" x="3171825" y="5703888"/>
          <p14:tracePt t="11934" x="3201988" y="5662613"/>
          <p14:tracePt t="11942" x="3213100" y="5632450"/>
          <p14:tracePt t="11950" x="3233738" y="5602288"/>
          <p14:tracePt t="11958" x="3252788" y="5561013"/>
          <p14:tracePt t="11966" x="3273425" y="5530850"/>
          <p14:tracePt t="11974" x="3282950" y="5510213"/>
          <p14:tracePt t="11982" x="3303588" y="5470525"/>
          <p14:tracePt t="11990" x="3333750" y="5440363"/>
          <p14:tracePt t="11998" x="3375025" y="5399088"/>
          <p14:tracePt t="12004" x="3405188" y="5378450"/>
          <p14:tracePt t="12012" x="3446463" y="5348288"/>
          <p14:tracePt t="12020" x="3476625" y="5318125"/>
          <p14:tracePt t="12029" x="3527425" y="5297488"/>
          <p14:tracePt t="12036" x="3597275" y="5267325"/>
          <p14:tracePt t="12044" x="3659188" y="5237163"/>
          <p14:tracePt t="12052" x="3689350" y="5216525"/>
          <p14:tracePt t="12060" x="3740150" y="5186363"/>
          <p14:tracePt t="12068" x="3779838" y="5156200"/>
          <p14:tracePt t="12077" x="3841750" y="5114925"/>
          <p14:tracePt t="12082" x="3890963" y="5075238"/>
          <p14:tracePt t="12090" x="3952875" y="5033963"/>
          <p14:tracePt t="12100" x="4013200" y="5003800"/>
          <p14:tracePt t="12107" x="4054475" y="4983163"/>
          <p14:tracePt t="12114" x="4073525" y="4964113"/>
          <p14:tracePt t="12122" x="4094163" y="4933950"/>
          <p14:tracePt t="12131" x="4114800" y="4922838"/>
          <p14:tracePt t="12138" x="4135438" y="4902200"/>
          <p14:tracePt t="12146" x="4154488" y="4872038"/>
          <p14:tracePt t="12154" x="4195763" y="4841875"/>
          <p14:tracePt t="12162" x="4237038" y="4802188"/>
          <p14:tracePt t="12170" x="4267200" y="4760913"/>
          <p14:tracePt t="12177" x="4327525" y="4721225"/>
          <p14:tracePt t="12184" x="4387850" y="4679950"/>
          <p14:tracePt t="12192" x="4449763" y="4640263"/>
          <p14:tracePt t="12200" x="4510088" y="4619625"/>
          <p14:tracePt t="12208" x="4570413" y="4589463"/>
          <p14:tracePt t="12216" x="4611688" y="4578350"/>
          <p14:tracePt t="12224" x="4651375" y="4557713"/>
          <p14:tracePt t="12232" x="4672013" y="4548188"/>
          <p14:tracePt t="12240" x="4692650" y="4538663"/>
          <p14:tracePt t="12248" x="4713288" y="4508500"/>
          <p14:tracePt t="12256" x="4743450" y="4487863"/>
          <p14:tracePt t="12264" x="4762500" y="4467225"/>
          <p14:tracePt t="12270" x="4783138" y="4446588"/>
          <p14:tracePt t="12279" x="4813300" y="4406900"/>
          <p14:tracePt t="12286" x="4854575" y="4365625"/>
          <p14:tracePt t="12294" x="4875213" y="4335463"/>
          <p14:tracePt t="12302" x="4914900" y="4295775"/>
          <p14:tracePt t="12311" x="4935538" y="4264025"/>
          <p14:tracePt t="12318" x="4976813" y="4224338"/>
          <p14:tracePt t="12328" x="4995863" y="4203700"/>
          <p14:tracePt t="12334" x="5026025" y="4183063"/>
          <p14:tracePt t="12342" x="5046663" y="4152900"/>
          <p14:tracePt t="12350" x="5057775" y="4132263"/>
          <p14:tracePt t="12356" x="5067300" y="4122738"/>
          <p14:tracePt t="12364" x="5076825" y="4122738"/>
          <p14:tracePt t="12372" x="5076825" y="4113213"/>
          <p14:tracePt t="12388" x="5076825" y="4102100"/>
          <p14:tracePt t="12397" x="5076825" y="4083050"/>
          <p14:tracePt t="12405" x="5087938" y="4071938"/>
          <p14:tracePt t="12413" x="5087938" y="4051300"/>
          <p14:tracePt t="12421" x="5097463" y="4032250"/>
          <p14:tracePt t="12429" x="5097463" y="4002088"/>
          <p14:tracePt t="12437" x="5108575" y="3981450"/>
          <p14:tracePt t="12443" x="5118100" y="3960813"/>
          <p14:tracePt t="12451" x="5138738" y="3940175"/>
          <p14:tracePt t="12458" x="5157788" y="3910013"/>
          <p14:tracePt t="12467" x="5178425" y="3889375"/>
          <p14:tracePt t="12475" x="5189538" y="3879850"/>
          <p14:tracePt t="12483" x="5199063" y="3859213"/>
          <p14:tracePt t="12490" x="5208588" y="3838575"/>
          <p14:tracePt t="12498" x="5208588" y="3819525"/>
          <p14:tracePt t="12506" x="5219700" y="3798888"/>
          <p14:tracePt t="12515" x="5229225" y="3778250"/>
          <p14:tracePt t="12523" x="5240338" y="3748088"/>
          <p14:tracePt t="12531" x="5249863" y="3727450"/>
          <p14:tracePt t="12539" x="5259388" y="3706813"/>
          <p14:tracePt t="12545" x="5270500" y="3697288"/>
          <p14:tracePt t="12552" x="5270500" y="3667125"/>
          <p14:tracePt t="12561" x="5289550" y="3646488"/>
          <p14:tracePt t="12568" x="5300663" y="3625850"/>
          <p14:tracePt t="12578" x="5310188" y="3606800"/>
          <p14:tracePt t="12585" x="5330825" y="3576638"/>
          <p14:tracePt t="12593" x="5351463" y="3556000"/>
          <p14:tracePt t="12600" x="5381625" y="3525838"/>
          <p14:tracePt t="12608" x="5421313" y="3494088"/>
          <p14:tracePt t="12617" x="5441950" y="3475038"/>
          <p14:tracePt t="12624" x="5472113" y="3444875"/>
          <p14:tracePt t="12631" x="5483225" y="3433763"/>
          <p14:tracePt t="12638" x="5492750" y="3413125"/>
          <p14:tracePt t="12647" x="5503863" y="3413125"/>
          <p14:tracePt t="12655" x="5513388" y="3403600"/>
          <p14:tracePt t="12663" x="5513388" y="3394075"/>
          <p14:tracePt t="12671" x="5522913" y="3382963"/>
          <p14:tracePt t="12687" x="5534025" y="3373438"/>
          <p14:tracePt t="12703" x="5534025" y="3363913"/>
          <p14:tracePt t="12711" x="5543550" y="3352800"/>
          <p14:tracePt t="12719" x="5553075" y="3343275"/>
          <p14:tracePt t="12733" x="5564188" y="3332163"/>
          <p14:tracePt t="12750" x="5573713" y="3313113"/>
          <p14:tracePt t="12757" x="5584825" y="3313113"/>
          <p14:tracePt t="12765" x="5584825" y="3302000"/>
          <p14:tracePt t="12773" x="5594350" y="3302000"/>
          <p14:tracePt t="12782" x="5594350" y="3292475"/>
          <p14:tracePt t="12789" x="5603875" y="3292475"/>
          <p14:tracePt t="12868" x="5603875" y="3281363"/>
          <p14:tracePt t="12884" x="5614988" y="3271838"/>
          <p14:tracePt t="12906" x="5624513" y="3271838"/>
          <p14:tracePt t="12922" x="5624513" y="3262313"/>
          <p14:tracePt t="12932" x="5635625" y="3262313"/>
          <p14:tracePt t="12946" x="5645150" y="3251200"/>
          <p14:tracePt t="12970" x="5654675" y="3251200"/>
          <p14:tracePt t="13274" x="5645150" y="3251200"/>
          <p14:tracePt t="13391" x="5635625" y="3251200"/>
          <p14:tracePt t="13689" x="5624513" y="3251200"/>
          <p14:tracePt t="13743" x="5614988" y="3251200"/>
          <p14:tracePt t="14527" x="5624513" y="3251200"/>
          <p14:tracePt t="14643" x="5614988" y="3251200"/>
          <p14:tracePt t="14651" x="5614988" y="3241675"/>
          <p14:tracePt t="14713" x="5614988" y="3232150"/>
          <p14:tracePt t="14831" x="5614988" y="3221038"/>
          <p14:tracePt t="14864" x="5614988" y="3211513"/>
          <p14:tracePt t="15019" x="5614988" y="3200400"/>
          <p14:tracePt t="15081" x="5614988" y="3190875"/>
          <p14:tracePt t="15129" x="5624513" y="3190875"/>
          <p14:tracePt t="15224" x="5624513" y="3181350"/>
          <p14:tracePt t="15239" x="5635625" y="3181350"/>
          <p14:tracePt t="15262" x="5635625" y="3170238"/>
          <p14:tracePt t="15293" x="5645150" y="3170238"/>
          <p14:tracePt t="15301" x="5645150" y="3160713"/>
          <p14:tracePt t="15312" x="5645150" y="3151188"/>
          <p14:tracePt t="15341" x="5654675" y="3151188"/>
          <p14:tracePt t="15348" x="5665788" y="3140075"/>
          <p14:tracePt t="15363" x="5665788" y="3130550"/>
          <p14:tracePt t="15371" x="5675313" y="3130550"/>
          <p14:tracePt t="15379" x="5675313" y="3119438"/>
          <p14:tracePt t="15387" x="5684838" y="3119438"/>
          <p14:tracePt t="15394" x="5684838" y="3109913"/>
          <p14:tracePt t="15403" x="5695950" y="3100388"/>
          <p14:tracePt t="15410" x="5705475" y="3100388"/>
          <p14:tracePt t="15418" x="5705475" y="3089275"/>
          <p14:tracePt t="15428" x="5716588" y="3089275"/>
          <p14:tracePt t="15441" x="5726113" y="3089275"/>
          <p14:tracePt t="15457" x="5735638" y="3089275"/>
          <p14:tracePt t="15465" x="5735638" y="3079750"/>
          <p14:tracePt t="15473" x="5746750" y="3079750"/>
          <p14:tracePt t="15481" x="5756275" y="3079750"/>
          <p14:tracePt t="15489" x="5767388" y="3068638"/>
          <p14:tracePt t="15498" x="5786438" y="3059113"/>
          <p14:tracePt t="15505" x="5807075" y="3049588"/>
          <p14:tracePt t="15513" x="5848350" y="3049588"/>
          <p14:tracePt t="15521" x="5929313" y="3049588"/>
          <p14:tracePt t="15529" x="6030913" y="3049588"/>
          <p14:tracePt t="15535" x="6100763" y="3049588"/>
          <p14:tracePt t="15545" x="6151563" y="3049588"/>
          <p14:tracePt t="15551" x="6211888" y="3059113"/>
          <p14:tracePt t="15561" x="6253163" y="3059113"/>
          <p14:tracePt t="15567" x="6283325" y="3059113"/>
          <p14:tracePt t="15575" x="6313488" y="3059113"/>
          <p14:tracePt t="15583" x="6334125" y="3059113"/>
          <p14:tracePt t="15599" x="6343650" y="3059113"/>
          <p14:tracePt t="15613" x="6354763" y="3059113"/>
          <p14:tracePt t="15621" x="6354763" y="3049588"/>
          <p14:tracePt t="15629" x="6364288" y="3049588"/>
          <p14:tracePt t="15637" x="6375400" y="3038475"/>
          <p14:tracePt t="15644" x="6394450" y="3038475"/>
          <p14:tracePt t="15653" x="6415088" y="3038475"/>
          <p14:tracePt t="15661" x="6445250" y="3028950"/>
          <p14:tracePt t="15669" x="6475413" y="3019425"/>
          <p14:tracePt t="15677" x="6526213" y="3008313"/>
          <p14:tracePt t="15685" x="6556375" y="2998788"/>
          <p14:tracePt t="15694" x="6588125" y="2998788"/>
          <p14:tracePt t="15701" x="6607175" y="2987675"/>
          <p14:tracePt t="15709" x="6627813" y="2987675"/>
          <p14:tracePt t="15715" x="6648450" y="2978150"/>
          <p14:tracePt t="15723" x="6669088" y="2968625"/>
          <p14:tracePt t="15731" x="6688138" y="2968625"/>
          <p14:tracePt t="15739" x="6708775" y="2968625"/>
          <p14:tracePt t="15748" x="6729413" y="2957513"/>
          <p14:tracePt t="15755" x="6759575" y="2947988"/>
          <p14:tracePt t="15763" x="6780213" y="2947988"/>
          <p14:tracePt t="15771" x="6800850" y="2938463"/>
          <p14:tracePt t="15780" x="6819900" y="2927350"/>
          <p14:tracePt t="15787" x="6851650" y="2927350"/>
          <p14:tracePt t="15794" x="6870700" y="2917825"/>
          <p14:tracePt t="15801" x="6902450" y="2917825"/>
          <p14:tracePt t="15811" x="6921500" y="2906713"/>
          <p14:tracePt t="15817" x="6932613" y="2897188"/>
          <p14:tracePt t="15825" x="6951663" y="2897188"/>
          <p14:tracePt t="15833" x="6972300" y="2887663"/>
          <p14:tracePt t="15841" x="6992938" y="2887663"/>
          <p14:tracePt t="15849" x="7002463" y="2887663"/>
          <p14:tracePt t="15857" x="7013575" y="2887663"/>
          <p14:tracePt t="15865" x="7043738" y="2887663"/>
          <p14:tracePt t="15873" x="7064375" y="2876550"/>
          <p14:tracePt t="15879" x="7083425" y="2867025"/>
          <p14:tracePt t="15887" x="7104063" y="2867025"/>
          <p14:tracePt t="15894" x="7124700" y="2855913"/>
          <p14:tracePt t="15903" x="7154863" y="2846388"/>
          <p14:tracePt t="15911" x="7175500" y="2836863"/>
          <p14:tracePt t="15919" x="7196138" y="2836863"/>
          <p14:tracePt t="15927" x="7215188" y="2825750"/>
          <p14:tracePt t="15935" x="7246938" y="2816225"/>
          <p14:tracePt t="15944" x="7265988" y="2806700"/>
          <p14:tracePt t="15951" x="7297738" y="2806700"/>
          <p14:tracePt t="15961" x="7327900" y="2795588"/>
          <p14:tracePt t="15967" x="7358063" y="2786063"/>
          <p14:tracePt t="15975" x="7388225" y="2774950"/>
          <p14:tracePt t="15981" x="7418388" y="2774950"/>
          <p14:tracePt t="15989" x="7448550" y="2765425"/>
          <p14:tracePt t="15997" x="7469188" y="2755900"/>
          <p14:tracePt t="16005" x="7499350" y="2744788"/>
          <p14:tracePt t="16014" x="7529513" y="2744788"/>
          <p14:tracePt t="16021" x="7559675" y="2735263"/>
          <p14:tracePt t="16030" x="7600950" y="2725738"/>
          <p14:tracePt t="16037" x="7631113" y="2714625"/>
          <p14:tracePt t="16045" x="7661275" y="2705100"/>
          <p14:tracePt t="16053" x="7691438" y="2705100"/>
          <p14:tracePt t="16061" x="7723188" y="2693988"/>
          <p14:tracePt t="16069" x="7753350" y="2684463"/>
          <p14:tracePt t="16075" x="7773988" y="2674938"/>
          <p14:tracePt t="16083" x="7793038" y="2674938"/>
          <p14:tracePt t="16091" x="7823200" y="2663825"/>
          <p14:tracePt t="16099" x="7843838" y="2663825"/>
          <p14:tracePt t="16107" x="7854950" y="2654300"/>
          <p14:tracePt t="16115" x="7864475" y="2654300"/>
          <p14:tracePt t="16123" x="7874000" y="2643188"/>
          <p14:tracePt t="16131" x="7885113" y="2633663"/>
          <p14:tracePt t="16147" x="7894638" y="2633663"/>
          <p14:tracePt t="16155" x="7894638" y="2624138"/>
          <p14:tracePt t="16209" x="7905750" y="2624138"/>
          <p14:tracePt t="16217" x="7905750" y="2613025"/>
          <p14:tracePt t="16225" x="7915275" y="2613025"/>
          <p14:tracePt t="16249" x="7924800" y="2613025"/>
          <p14:tracePt t="16255" x="7924800" y="2603500"/>
          <p14:tracePt t="16311" x="7924800" y="2593975"/>
          <p14:tracePt t="16436" x="7935913" y="2593975"/>
          <p14:tracePt t="16468" x="7945438" y="2603500"/>
          <p14:tracePt t="16476" x="7945438" y="2613025"/>
          <p14:tracePt t="16484" x="7966075" y="2624138"/>
          <p14:tracePt t="16492" x="7966075" y="2643188"/>
          <p14:tracePt t="16500" x="7975600" y="2643188"/>
          <p14:tracePt t="16507" x="7986713" y="2654300"/>
          <p14:tracePt t="16516" x="8005763" y="2663825"/>
          <p14:tracePt t="16522" x="8026400" y="2674938"/>
          <p14:tracePt t="16530" x="8047038" y="2684463"/>
          <p14:tracePt t="16538" x="8067675" y="2684463"/>
          <p14:tracePt t="16546" x="8086725" y="2705100"/>
          <p14:tracePt t="16553" x="8118475" y="2705100"/>
          <p14:tracePt t="16563" x="8128000" y="2714625"/>
          <p14:tracePt t="16570" x="8148638" y="2725738"/>
          <p14:tracePt t="16579" x="8178800" y="2744788"/>
          <p14:tracePt t="16586" x="8208963" y="2765425"/>
          <p14:tracePt t="16596" x="8239125" y="2786063"/>
          <p14:tracePt t="16602" x="8269288" y="2795588"/>
          <p14:tracePt t="16612" x="8301038" y="2816225"/>
          <p14:tracePt t="16617" x="8331200" y="2825750"/>
          <p14:tracePt t="16624" x="8350250" y="2846388"/>
          <p14:tracePt t="16633" x="8382000" y="2855913"/>
          <p14:tracePt t="16639" x="8412163" y="2876550"/>
          <p14:tracePt t="16648" x="8432800" y="2887663"/>
          <p14:tracePt t="16656" x="8451850" y="2906713"/>
          <p14:tracePt t="16664" x="8472488" y="2917825"/>
          <p14:tracePt t="16671" x="8502650" y="2938463"/>
          <p14:tracePt t="16680" x="8543925" y="2957513"/>
          <p14:tracePt t="16688" x="8574088" y="2968625"/>
          <p14:tracePt t="16696" x="8624888" y="2987675"/>
          <p14:tracePt t="16701" x="8655050" y="3019425"/>
          <p14:tracePt t="16712" x="8685213" y="3028950"/>
          <p14:tracePt t="16717" x="8715375" y="3059113"/>
          <p14:tracePt t="16726" x="8745538" y="3079750"/>
          <p14:tracePt t="16735" x="8766175" y="3100388"/>
          <p14:tracePt t="16742" x="8807450" y="3119438"/>
          <p14:tracePt t="16751" x="8837613" y="3151188"/>
          <p14:tracePt t="16758" x="8877300" y="3170238"/>
          <p14:tracePt t="16766" x="8909050" y="3200400"/>
          <p14:tracePt t="16773" x="8948738" y="3232150"/>
          <p14:tracePt t="16779" x="8978900" y="3241675"/>
          <p14:tracePt t="16788" x="9009063" y="3271838"/>
          <p14:tracePt t="16796" x="9050338" y="3292475"/>
          <p14:tracePt t="16804" x="9080500" y="3332163"/>
          <p14:tracePt t="16813" x="9121775" y="3373438"/>
          <p14:tracePt t="16820" x="9151938" y="3394075"/>
          <p14:tracePt t="16829" x="9191625" y="3424238"/>
          <p14:tracePt t="16835" x="9221788" y="3444875"/>
          <p14:tracePt t="16844" x="9263063" y="3463925"/>
          <p14:tracePt t="16850" x="9293225" y="3484563"/>
          <p14:tracePt t="16859" x="9323388" y="3494088"/>
          <p14:tracePt t="16866" x="9364663" y="3514725"/>
          <p14:tracePt t="16874" x="9394825" y="3535363"/>
          <p14:tracePt t="16880" x="9424988" y="3544888"/>
          <p14:tracePt t="16888" x="9455150" y="3556000"/>
          <p14:tracePt t="16896" x="9485313" y="3565525"/>
          <p14:tracePt t="16904" x="9517063" y="3576638"/>
          <p14:tracePt t="16913" x="9536113" y="3576638"/>
          <p14:tracePt t="16920" x="9556750" y="3586163"/>
          <p14:tracePt t="16943" x="9607550" y="3606800"/>
          <p14:tracePt t="16946" x="9628188" y="3606800"/>
          <p14:tracePt t="16952" x="9658350" y="3616325"/>
          <p14:tracePt t="16960" x="9678988" y="3625850"/>
          <p14:tracePt t="16969" x="9699625" y="3636963"/>
          <p14:tracePt t="16975" x="9718675" y="3646488"/>
          <p14:tracePt t="16983" x="9739313" y="3657600"/>
          <p14:tracePt t="16991" x="9748838" y="3657600"/>
          <p14:tracePt t="16999" x="9759950" y="3667125"/>
          <p14:tracePt t="17007" x="9759950" y="3676650"/>
          <p14:tracePt t="17015" x="9769475" y="3676650"/>
          <p14:tracePt t="17031" x="9780588" y="3687763"/>
          <p14:tracePt t="17039" x="9790113" y="3687763"/>
          <p14:tracePt t="17047" x="9799638" y="3697288"/>
          <p14:tracePt t="17055" x="9810750" y="3706813"/>
          <p14:tracePt t="17069" x="9831388" y="3717925"/>
          <p14:tracePt t="17077" x="9840913" y="3717925"/>
          <p14:tracePt t="17085" x="9861550" y="3727450"/>
          <p14:tracePt t="17094" x="9891713" y="3738563"/>
          <p14:tracePt t="17101" x="9912350" y="3748088"/>
          <p14:tracePt t="17110" x="9931400" y="3748088"/>
          <p14:tracePt t="17117" x="9942513" y="3757613"/>
          <p14:tracePt t="17125" x="9963150" y="3768725"/>
          <p14:tracePt t="17133" x="9972675" y="3768725"/>
          <p14:tracePt t="17141" x="9993313" y="3778250"/>
          <p14:tracePt t="17148" x="10012363" y="3789363"/>
          <p14:tracePt t="17155" x="10023475" y="3789363"/>
          <p14:tracePt t="17163" x="10033000" y="3798888"/>
          <p14:tracePt t="17171" x="10044113" y="3808413"/>
          <p14:tracePt t="17179" x="10063163" y="3808413"/>
          <p14:tracePt t="17187" x="10074275" y="3819525"/>
          <p14:tracePt t="17195" x="10094913" y="3829050"/>
          <p14:tracePt t="17210" x="10104438" y="3829050"/>
          <p14:tracePt t="17219" x="10113963" y="3838575"/>
          <p14:tracePt t="17227" x="10125075" y="3849688"/>
          <p14:tracePt t="17233" x="10134600" y="3849688"/>
          <p14:tracePt t="17241" x="10134600" y="3859213"/>
          <p14:tracePt t="17249" x="10144125" y="3859213"/>
          <p14:tracePt t="17257" x="10155238" y="3870325"/>
          <p14:tracePt t="17273" x="10164763" y="3879850"/>
          <p14:tracePt t="17289" x="10175875" y="3879850"/>
          <p14:tracePt t="17297" x="10175875" y="3889375"/>
          <p14:tracePt t="17305" x="10185400" y="3889375"/>
          <p14:tracePt t="17313" x="10185400" y="3900488"/>
          <p14:tracePt t="17319" x="10194925" y="3900488"/>
          <p14:tracePt t="17430" x="10206038" y="3900488"/>
          <p14:tracePt t="17453" x="10215563" y="3900488"/>
          <p14:tracePt t="17478" x="10225088" y="3900488"/>
          <p14:tracePt t="17495" x="10225088" y="3910013"/>
          <p14:tracePt t="17502" x="10236200" y="3910013"/>
          <p14:tracePt t="17588" x="10245725" y="3910013"/>
          <p14:tracePt t="17611" x="10256838" y="3910013"/>
          <p14:tracePt t="17627" x="10256838" y="3919538"/>
          <p14:tracePt t="19309" x="10245725" y="3910013"/>
          <p14:tracePt t="19317" x="10236200" y="3900488"/>
          <p14:tracePt t="19323" x="10215563" y="3879850"/>
          <p14:tracePt t="19331" x="10215563" y="3849688"/>
          <p14:tracePt t="19339" x="10185400" y="3819525"/>
          <p14:tracePt t="19347" x="10144125" y="3789363"/>
          <p14:tracePt t="19354" x="10083800" y="3748088"/>
          <p14:tracePt t="19363" x="10033000" y="3717925"/>
          <p14:tracePt t="19370" x="9952038" y="3667125"/>
          <p14:tracePt t="19379" x="9880600" y="3625850"/>
          <p14:tracePt t="19386" x="9799638" y="3586163"/>
          <p14:tracePt t="19395" x="9699625" y="3544888"/>
          <p14:tracePt t="19402" x="9598025" y="3494088"/>
          <p14:tracePt t="19409" x="9496425" y="3433763"/>
          <p14:tracePt t="19416" x="9394825" y="3363913"/>
          <p14:tracePt t="19425" x="9293225" y="3302000"/>
          <p14:tracePt t="19432" x="9151938" y="3241675"/>
          <p14:tracePt t="19440" x="8948738" y="3151188"/>
          <p14:tracePt t="19448" x="8745538" y="3059113"/>
          <p14:tracePt t="19456" x="8532813" y="2978150"/>
          <p14:tracePt t="19464" x="8412163" y="2927350"/>
          <p14:tracePt t="19472" x="8301038" y="2897188"/>
          <p14:tracePt t="19480" x="8208963" y="2867025"/>
          <p14:tracePt t="19488" x="8118475" y="2836863"/>
          <p14:tracePt t="19496" x="8016875" y="2786063"/>
          <p14:tracePt t="19504" x="7935913" y="2744788"/>
          <p14:tracePt t="19511" x="7834313" y="2714625"/>
          <p14:tracePt t="19518" x="7753350" y="2684463"/>
          <p14:tracePt t="19528" x="7691438" y="2654300"/>
          <p14:tracePt t="19534" x="7621588" y="2633663"/>
          <p14:tracePt t="19542" x="7559675" y="2624138"/>
          <p14:tracePt t="19550" x="7510463" y="2603500"/>
          <p14:tracePt t="19559" x="7459663" y="2573338"/>
          <p14:tracePt t="19566" x="7397750" y="2543175"/>
          <p14:tracePt t="19578" x="7327900" y="2513013"/>
          <p14:tracePt t="19583" x="7235825" y="2481263"/>
          <p14:tracePt t="19592" x="7145338" y="2451100"/>
          <p14:tracePt t="19598" x="7043738" y="2411413"/>
          <p14:tracePt t="19605" x="6951663" y="2390775"/>
          <p14:tracePt t="19613" x="6861175" y="2360613"/>
          <p14:tracePt t="19620" x="6780213" y="2330450"/>
          <p14:tracePt t="19629" x="6688138" y="2300288"/>
          <p14:tracePt t="19636" x="6607175" y="2268538"/>
          <p14:tracePt t="19645" x="6507163" y="2238375"/>
          <p14:tracePt t="19652" x="6424613" y="2228850"/>
          <p14:tracePt t="19661" x="6343650" y="2217738"/>
          <p14:tracePt t="19668" x="6253163" y="2208213"/>
          <p14:tracePt t="19677" x="6181725" y="2198688"/>
          <p14:tracePt t="19682" x="6091238" y="2168525"/>
          <p14:tracePt t="19690" x="6010275" y="2157413"/>
          <p14:tracePt t="19698" x="5929313" y="2127250"/>
          <p14:tracePt t="19706" x="5837238" y="2097088"/>
          <p14:tracePt t="19714" x="5756275" y="2066925"/>
          <p14:tracePt t="19722" x="5675313" y="2055813"/>
          <p14:tracePt t="19730" x="5573713" y="2046288"/>
          <p14:tracePt t="19739" x="5483225" y="2046288"/>
          <p14:tracePt t="19746" x="5372100" y="2036763"/>
          <p14:tracePt t="19755" x="5240338" y="2025650"/>
          <p14:tracePt t="19763" x="5087938" y="2005013"/>
          <p14:tracePt t="19769" x="4965700" y="1985963"/>
          <p14:tracePt t="19777" x="4875213" y="1955800"/>
          <p14:tracePt t="19785" x="4762500" y="1914525"/>
          <p14:tracePt t="19793" x="4651375" y="1874838"/>
          <p14:tracePt t="19801" x="4560888" y="1854200"/>
          <p14:tracePt t="19810" x="4479925" y="1843088"/>
          <p14:tracePt t="19817" x="4429125" y="1843088"/>
          <p14:tracePt t="19827" x="4368800" y="1843088"/>
          <p14:tracePt t="19833" x="4318000" y="1843088"/>
          <p14:tracePt t="19841" x="4286250" y="1843088"/>
          <p14:tracePt t="19849" x="4256088" y="1833563"/>
          <p14:tracePt t="19855" x="4195763" y="1833563"/>
          <p14:tracePt t="19863" x="4124325" y="1833563"/>
          <p14:tracePt t="19871" x="4043363" y="1843088"/>
          <p14:tracePt t="19879" x="3952875" y="1863725"/>
          <p14:tracePt t="19887" x="3860800" y="1863725"/>
          <p14:tracePt t="19895" x="3759200" y="1874838"/>
          <p14:tracePt t="19903" x="3648075" y="1884363"/>
          <p14:tracePt t="19912" x="3567113" y="1893888"/>
          <p14:tracePt t="19919" x="3495675" y="1893888"/>
          <p14:tracePt t="19927" x="3435350" y="1893888"/>
          <p14:tracePt t="19935" x="3395663" y="1893888"/>
          <p14:tracePt t="19943" x="3344863" y="1893888"/>
          <p14:tracePt t="19951" x="3324225" y="1893888"/>
          <p14:tracePt t="19957" x="3294063" y="1893888"/>
          <p14:tracePt t="19965" x="3252788" y="1893888"/>
          <p14:tracePt t="19973" x="3222625" y="1893888"/>
          <p14:tracePt t="19981" x="3192463" y="1893888"/>
          <p14:tracePt t="19989" x="3132138" y="1905000"/>
          <p14:tracePt t="19997" x="3081338" y="1905000"/>
          <p14:tracePt t="20005" x="3030538" y="1905000"/>
          <p14:tracePt t="20013" x="2970213" y="1905000"/>
          <p14:tracePt t="20021" x="2928938" y="1905000"/>
          <p14:tracePt t="20029" x="2887663" y="1905000"/>
          <p14:tracePt t="20037" x="2857500" y="1893888"/>
          <p14:tracePt t="20044" x="2827338" y="1893888"/>
          <p14:tracePt t="20051" x="2797175" y="1893888"/>
          <p14:tracePt t="20060" x="2776538" y="1893888"/>
          <p14:tracePt t="20067" x="2767013" y="1893888"/>
          <p14:tracePt t="20076" x="2755900" y="1893888"/>
          <p14:tracePt t="20083" x="2725738" y="1893888"/>
          <p14:tracePt t="20091" x="2706688" y="1893888"/>
          <p14:tracePt t="20099" x="2674938" y="1905000"/>
          <p14:tracePt t="20107" x="2635250" y="1905000"/>
          <p14:tracePt t="20115" x="2574925" y="1905000"/>
          <p14:tracePt t="20123" x="2524125" y="1893888"/>
          <p14:tracePt t="20131" x="2482850" y="1884363"/>
          <p14:tracePt t="20137" x="2432050" y="1863725"/>
          <p14:tracePt t="20146" x="2371725" y="1863725"/>
          <p14:tracePt t="20153" x="2320925" y="1863725"/>
          <p14:tracePt t="20162" x="2279650" y="1863725"/>
          <p14:tracePt t="20169" x="2239963" y="1863725"/>
          <p14:tracePt t="20177" x="2209800" y="1863725"/>
          <p14:tracePt t="20185" x="2189163" y="1863725"/>
          <p14:tracePt t="20194" x="2168525" y="1863725"/>
          <p14:tracePt t="20210" x="2159000" y="1854200"/>
          <p14:tracePt t="20217" x="2147888" y="1854200"/>
          <p14:tracePt t="20223" x="2138363" y="1854200"/>
          <p14:tracePt t="20231" x="2128838" y="1843088"/>
          <p14:tracePt t="20239" x="2108200" y="1843088"/>
          <p14:tracePt t="20247" x="2097088" y="1843088"/>
          <p14:tracePt t="20255" x="2078038" y="1843088"/>
          <p14:tracePt t="20263" x="2047875" y="1843088"/>
          <p14:tracePt t="20271" x="2006600" y="1833563"/>
          <p14:tracePt t="20279" x="1976438" y="1824038"/>
          <p14:tracePt t="20287" x="1935163" y="1812925"/>
          <p14:tracePt t="20296" x="1905000" y="1812925"/>
          <p14:tracePt t="20303" x="1884363" y="1792288"/>
          <p14:tracePt t="20312" x="1865313" y="1782763"/>
          <p14:tracePt t="20317" x="1844675" y="1782763"/>
          <p14:tracePt t="20326" x="1824038" y="1773238"/>
          <p14:tracePt t="20333" x="1814513" y="1762125"/>
          <p14:tracePt t="20341" x="1803400" y="1762125"/>
          <p14:tracePt t="20357" x="1793875" y="1752600"/>
          <p14:tracePt t="20381" x="1784350" y="1752600"/>
          <p14:tracePt t="20389" x="1763713" y="1752600"/>
          <p14:tracePt t="20395" x="1743075" y="1752600"/>
          <p14:tracePt t="20403" x="1712913" y="1752600"/>
          <p14:tracePt t="20411" x="1682750" y="1752600"/>
          <p14:tracePt t="20419" x="1652588" y="1752600"/>
          <p14:tracePt t="20428" x="1611313" y="1752600"/>
          <p14:tracePt t="20435" x="1560513" y="1752600"/>
          <p14:tracePt t="20444" x="1520825" y="1752600"/>
          <p14:tracePt t="20451" x="1489075" y="1752600"/>
          <p14:tracePt t="20460" x="1458913" y="1752600"/>
          <p14:tracePt t="20467" x="1439863" y="1752600"/>
          <p14:tracePt t="20483" x="1428750" y="1752600"/>
          <p14:tracePt t="20537" x="1408113" y="1752600"/>
          <p14:tracePt t="20545" x="1389063" y="1752600"/>
          <p14:tracePt t="20553" x="1357313" y="1762125"/>
          <p14:tracePt t="20561" x="1327150" y="1782763"/>
          <p14:tracePt t="20569" x="1287463" y="1803400"/>
          <p14:tracePt t="20577" x="1257300" y="1803400"/>
          <p14:tracePt t="20583" x="1225550" y="1812925"/>
          <p14:tracePt t="20591" x="1195388" y="1824038"/>
          <p14:tracePt t="20599" x="1176338" y="1833563"/>
          <p14:tracePt t="20607" x="1155700" y="1833563"/>
          <p14:tracePt t="20622" x="1144588" y="1833563"/>
          <p14:tracePt t="20638" x="1135063" y="1843088"/>
          <p14:tracePt t="20654" x="1125538" y="1843088"/>
          <p14:tracePt t="20662" x="1114425" y="1863725"/>
          <p14:tracePt t="20670" x="1104900" y="1863725"/>
          <p14:tracePt t="20677" x="1093788" y="1874838"/>
          <p14:tracePt t="20684" x="1074738" y="1884363"/>
          <p14:tracePt t="20693" x="1063625" y="1884363"/>
          <p14:tracePt t="20702" x="1044575" y="1914525"/>
          <p14:tracePt t="20708" x="1023938" y="1924050"/>
          <p14:tracePt t="20716" x="1012825" y="1944688"/>
          <p14:tracePt t="20725" x="993775" y="1965325"/>
          <p14:tracePt t="20732" x="973138" y="1985963"/>
          <p14:tracePt t="20741" x="962025" y="1995488"/>
          <p14:tracePt t="20749" x="962025" y="2005013"/>
          <p14:tracePt t="20758" x="952500" y="2005013"/>
          <p14:tracePt t="20764" x="952500" y="2025650"/>
          <p14:tracePt t="20771" x="942975" y="2036763"/>
          <p14:tracePt t="20780" x="931863" y="2055813"/>
          <p14:tracePt t="20787" x="922338" y="2076450"/>
          <p14:tracePt t="20797" x="922338" y="2097088"/>
          <p14:tracePt t="20803" x="912813" y="2106613"/>
          <p14:tracePt t="20811" x="901700" y="2127250"/>
          <p14:tracePt t="20819" x="901700" y="2136775"/>
          <p14:tracePt t="20827" x="901700" y="2147888"/>
          <p14:tracePt t="20835" x="892175" y="2157413"/>
          <p14:tracePt t="20849" x="892175" y="2178050"/>
          <p14:tracePt t="20865" x="892175" y="2187575"/>
          <p14:tracePt t="20873" x="892175" y="2198688"/>
          <p14:tracePt t="20882" x="901700" y="2198688"/>
          <p14:tracePt t="20889" x="901700" y="2208213"/>
          <p14:tracePt t="20898" x="901700" y="2217738"/>
          <p14:tracePt t="20913" x="901700" y="2238375"/>
          <p14:tracePt t="20921" x="912813" y="2259013"/>
          <p14:tracePt t="20931" x="922338" y="2279650"/>
          <p14:tracePt t="20935" x="931863" y="2289175"/>
          <p14:tracePt t="20948" x="931863" y="2300288"/>
          <p14:tracePt t="20951" x="942975" y="2319338"/>
          <p14:tracePt t="20960" x="952500" y="2339975"/>
          <p14:tracePt t="20966" x="952500" y="2349500"/>
          <p14:tracePt t="20975" x="962025" y="2360613"/>
          <p14:tracePt t="20982" x="962025" y="2381250"/>
          <p14:tracePt t="20990" x="973138" y="2390775"/>
          <p14:tracePt t="20998" x="973138" y="2411413"/>
          <p14:tracePt t="21006" x="973138" y="2430463"/>
          <p14:tracePt t="21014" x="973138" y="2441575"/>
          <p14:tracePt t="21022" x="982663" y="2451100"/>
          <p14:tracePt t="21029" x="993775" y="2471738"/>
          <p14:tracePt t="21036" x="993775" y="2481263"/>
          <p14:tracePt t="21045" x="1003300" y="2492375"/>
          <p14:tracePt t="21053" x="1012825" y="2513013"/>
          <p14:tracePt t="21062" x="1023938" y="2532063"/>
          <p14:tracePt t="21069" x="1044575" y="2543175"/>
          <p14:tracePt t="21077" x="1063625" y="2573338"/>
          <p14:tracePt t="21085" x="1084263" y="2582863"/>
          <p14:tracePt t="21094" x="1104900" y="2603500"/>
          <p14:tracePt t="21101" x="1114425" y="2613025"/>
          <p14:tracePt t="21111" x="1135063" y="2633663"/>
          <p14:tracePt t="21116" x="1144588" y="2663825"/>
          <p14:tracePt t="21123" x="1155700" y="2663825"/>
          <p14:tracePt t="21131" x="1176338" y="2693988"/>
          <p14:tracePt t="21139" x="1185863" y="2705100"/>
          <p14:tracePt t="21147" x="1185863" y="2714625"/>
          <p14:tracePt t="21156" x="1206500" y="2735263"/>
          <p14:tracePt t="21164" x="1225550" y="2744788"/>
          <p14:tracePt t="21172" x="1246188" y="2765425"/>
          <p14:tracePt t="21181" x="1266825" y="2765425"/>
          <p14:tracePt t="21187" x="1296988" y="2774950"/>
          <p14:tracePt t="21197" x="1317625" y="2786063"/>
          <p14:tracePt t="21203" x="1338263" y="2795588"/>
          <p14:tracePt t="21210" x="1357313" y="2795588"/>
          <p14:tracePt t="21217" x="1389063" y="2816225"/>
          <p14:tracePt t="21228" x="1419225" y="2825750"/>
          <p14:tracePt t="21234" x="1449388" y="2846388"/>
          <p14:tracePt t="21243" x="1470025" y="2867025"/>
          <p14:tracePt t="21249" x="1509713" y="2897188"/>
          <p14:tracePt t="21257" x="1530350" y="2917825"/>
          <p14:tracePt t="21265" x="1550988" y="2938463"/>
          <p14:tracePt t="21273" x="1581150" y="2957513"/>
          <p14:tracePt t="21281" x="1620838" y="2987675"/>
          <p14:tracePt t="21289" x="1652588" y="2998788"/>
          <p14:tracePt t="21298" x="1682750" y="2998788"/>
          <p14:tracePt t="21303" x="1722438" y="3008313"/>
          <p14:tracePt t="21311" x="1773238" y="3028950"/>
          <p14:tracePt t="21319" x="1835150" y="3038475"/>
          <p14:tracePt t="21328" x="1895475" y="3049588"/>
          <p14:tracePt t="21336" x="1966913" y="3049588"/>
          <p14:tracePt t="21344" x="2047875" y="3059113"/>
          <p14:tracePt t="21351" x="2117725" y="3059113"/>
          <p14:tracePt t="21360" x="2198688" y="3059113"/>
          <p14:tracePt t="21367" x="2279650" y="3049588"/>
          <p14:tracePt t="21377" x="2351088" y="3049588"/>
          <p14:tracePt t="21383" x="2432050" y="3049588"/>
          <p14:tracePt t="21389" x="2503488" y="3049588"/>
          <p14:tracePt t="21397" x="2543175" y="3059113"/>
          <p14:tracePt t="21405" x="2574925" y="3059113"/>
          <p14:tracePt t="21413" x="2593975" y="3059113"/>
          <p14:tracePt t="21421" x="2614613" y="3059113"/>
          <p14:tracePt t="21437" x="2624138" y="3049588"/>
          <p14:tracePt t="21446" x="2635250" y="3038475"/>
          <p14:tracePt t="21453" x="2635250" y="3028950"/>
          <p14:tracePt t="21462" x="2644775" y="3008313"/>
          <p14:tracePt t="21469" x="2655888" y="2998788"/>
          <p14:tracePt t="21477" x="2665413" y="2968625"/>
          <p14:tracePt t="21483" x="2674938" y="2938463"/>
          <p14:tracePt t="21493" x="2686050" y="2917825"/>
          <p14:tracePt t="21499" x="2686050" y="2897188"/>
          <p14:tracePt t="21507" x="2695575" y="2876550"/>
          <p14:tracePt t="21515" x="2706688" y="2855913"/>
          <p14:tracePt t="21523" x="2716213" y="2836863"/>
          <p14:tracePt t="21532" x="2725738" y="2816225"/>
          <p14:tracePt t="21539" x="2736850" y="2795588"/>
          <p14:tracePt t="21547" x="2736850" y="2774950"/>
          <p14:tracePt t="21555" x="2746375" y="2755900"/>
          <p14:tracePt t="21563" x="2755900" y="2735263"/>
          <p14:tracePt t="21569" x="2755900" y="2725738"/>
          <p14:tracePt t="21578" x="2767013" y="2693988"/>
          <p14:tracePt t="21585" x="2776538" y="2674938"/>
          <p14:tracePt t="21594" x="2776538" y="2654300"/>
          <p14:tracePt t="21601" x="2787650" y="2624138"/>
          <p14:tracePt t="21610" x="2787650" y="2593975"/>
          <p14:tracePt t="21617" x="2797175" y="2573338"/>
          <p14:tracePt t="21627" x="2817813" y="2543175"/>
          <p14:tracePt t="21633" x="2817813" y="2522538"/>
          <p14:tracePt t="21643" x="2827338" y="2501900"/>
          <p14:tracePt t="21649" x="2847975" y="2481263"/>
          <p14:tracePt t="21658" x="2847975" y="2462213"/>
          <p14:tracePt t="21664" x="2857500" y="2430463"/>
          <p14:tracePt t="21671" x="2878138" y="2411413"/>
          <p14:tracePt t="21681" x="2878138" y="2390775"/>
          <p14:tracePt t="21687" x="2887663" y="2370138"/>
          <p14:tracePt t="21696" x="2898775" y="2349500"/>
          <p14:tracePt t="21703" x="2908300" y="2319338"/>
          <p14:tracePt t="21710" x="2908300" y="2300288"/>
          <p14:tracePt t="21719" x="2908300" y="2279650"/>
          <p14:tracePt t="21727" x="2908300" y="2259013"/>
          <p14:tracePt t="21735" x="2908300" y="2238375"/>
          <p14:tracePt t="21744" x="2898775" y="2217738"/>
          <p14:tracePt t="21749" x="2887663" y="2187575"/>
          <p14:tracePt t="21758" x="2887663" y="2178050"/>
          <p14:tracePt t="21765" x="2878138" y="2168525"/>
          <p14:tracePt t="21773" x="2868613" y="2147888"/>
          <p14:tracePt t="21781" x="2847975" y="2127250"/>
          <p14:tracePt t="21789" x="2817813" y="2106613"/>
          <p14:tracePt t="21798" x="2797175" y="2087563"/>
          <p14:tracePt t="21805" x="2755900" y="2066925"/>
          <p14:tracePt t="21814" x="2736850" y="2055813"/>
          <p14:tracePt t="21821" x="2716213" y="2036763"/>
          <p14:tracePt t="21831" x="2674938" y="2016125"/>
          <p14:tracePt t="21837" x="2655888" y="1995488"/>
          <p14:tracePt t="21843" x="2635250" y="1974850"/>
          <p14:tracePt t="21851" x="2614613" y="1965325"/>
          <p14:tracePt t="21860" x="2614613" y="1944688"/>
          <p14:tracePt t="21867" x="2593975" y="1944688"/>
          <p14:tracePt t="21877" x="2574925" y="1935163"/>
          <p14:tracePt t="21883" x="2563813" y="1924050"/>
          <p14:tracePt t="21894" x="2543175" y="1924050"/>
          <p14:tracePt t="21899" x="2524125" y="1924050"/>
          <p14:tracePt t="21907" x="2482850" y="1914525"/>
          <p14:tracePt t="21915" x="2443163" y="1914525"/>
          <p14:tracePt t="21930" x="2392363" y="1914525"/>
          <p14:tracePt t="21932" x="2351088" y="1914525"/>
          <p14:tracePt t="21937" x="2311400" y="1914525"/>
          <p14:tracePt t="21945" x="2249488" y="1914525"/>
          <p14:tracePt t="21953" x="2219325" y="1914525"/>
          <p14:tracePt t="21961" x="2198688" y="1905000"/>
          <p14:tracePt t="21969" x="2179638" y="1905000"/>
          <p14:tracePt t="21977" x="2168525" y="1893888"/>
          <p14:tracePt t="21985" x="2159000" y="1893888"/>
          <p14:tracePt t="21994" x="2147888" y="1893888"/>
          <p14:tracePt t="22031" x="2138363" y="1893888"/>
          <p14:tracePt t="22039" x="2117725" y="1893888"/>
          <p14:tracePt t="22047" x="2108200" y="1905000"/>
          <p14:tracePt t="22055" x="2097088" y="1905000"/>
          <p14:tracePt t="22063" x="2087563" y="1914525"/>
          <p14:tracePt t="22071" x="2066925" y="1924050"/>
          <p14:tracePt t="22080" x="2057400" y="1924050"/>
          <p14:tracePt t="22087" x="2036763" y="1944688"/>
          <p14:tracePt t="22097" x="2027238" y="1944688"/>
          <p14:tracePt t="22103" x="2016125" y="1955800"/>
          <p14:tracePt t="22110" x="1997075" y="1965325"/>
          <p14:tracePt t="22117" x="1985963" y="1974850"/>
          <p14:tracePt t="22127" x="1976438" y="1985963"/>
          <p14:tracePt t="22133" x="1966913" y="1985963"/>
          <p14:tracePt t="22143" x="1946275" y="2005013"/>
          <p14:tracePt t="22157" x="1935163" y="2025650"/>
          <p14:tracePt t="22165" x="1916113" y="2046288"/>
          <p14:tracePt t="22173" x="1895475" y="2055813"/>
          <p14:tracePt t="22182" x="1874838" y="2087563"/>
          <p14:tracePt t="22189" x="1874838" y="2097088"/>
          <p14:tracePt t="22197" x="1865313" y="2106613"/>
          <p14:tracePt t="22203" x="1854200" y="2136775"/>
          <p14:tracePt t="22210" x="1844675" y="2157413"/>
          <p14:tracePt t="22219" x="1835150" y="2178050"/>
          <p14:tracePt t="22227" x="1824038" y="2198688"/>
          <p14:tracePt t="22235" x="1824038" y="2217738"/>
          <p14:tracePt t="22244" x="1814513" y="2249488"/>
          <p14:tracePt t="22251" x="1814513" y="2268538"/>
          <p14:tracePt t="22260" x="1814513" y="2300288"/>
          <p14:tracePt t="22267" x="1803400" y="2330450"/>
          <p14:tracePt t="22279" x="1803400" y="2349500"/>
          <p14:tracePt t="22282" x="1803400" y="2381250"/>
          <p14:tracePt t="22289" x="1803400" y="2411413"/>
          <p14:tracePt t="22297" x="1803400" y="2441575"/>
          <p14:tracePt t="22305" x="1803400" y="2471738"/>
          <p14:tracePt t="22313" x="1803400" y="2501900"/>
          <p14:tracePt t="22321" x="1814513" y="2522538"/>
          <p14:tracePt t="22330" x="1814513" y="2543175"/>
          <p14:tracePt t="22337" x="1835150" y="2573338"/>
          <p14:tracePt t="22346" x="1844675" y="2582863"/>
          <p14:tracePt t="22353" x="1874838" y="2593975"/>
          <p14:tracePt t="22361" x="1905000" y="2624138"/>
          <p14:tracePt t="22369" x="1925638" y="2643188"/>
          <p14:tracePt t="22376" x="1946275" y="2663825"/>
          <p14:tracePt t="22383" x="1985963" y="2684463"/>
          <p14:tracePt t="22393" x="2016125" y="2714625"/>
          <p14:tracePt t="22399" x="2057400" y="2744788"/>
          <p14:tracePt t="22407" x="2087563" y="2774950"/>
          <p14:tracePt t="22415" x="2138363" y="2816225"/>
          <p14:tracePt t="22423" x="2179638" y="2855913"/>
          <p14:tracePt t="22432" x="2209800" y="2887663"/>
          <p14:tracePt t="22439" x="2239963" y="2906713"/>
          <p14:tracePt t="22447" x="2260600" y="2938463"/>
          <p14:tracePt t="22455" x="2279650" y="2957513"/>
          <p14:tracePt t="22464" x="2311400" y="2978150"/>
          <p14:tracePt t="22469" x="2330450" y="2987675"/>
          <p14:tracePt t="22477" x="2351088" y="3008313"/>
          <p14:tracePt t="22485" x="2381250" y="3028950"/>
          <p14:tracePt t="22494" x="2432050" y="3049588"/>
          <p14:tracePt t="22501" x="2492375" y="3068638"/>
          <p14:tracePt t="22510" x="2543175" y="3100388"/>
          <p14:tracePt t="22517" x="2593975" y="3119438"/>
          <p14:tracePt t="22526" x="2635250" y="3119438"/>
          <p14:tracePt t="22533" x="2686050" y="3130550"/>
          <p14:tracePt t="22544" x="2736850" y="3140075"/>
          <p14:tracePt t="22549" x="2797175" y="3151188"/>
          <p14:tracePt t="22555" x="2847975" y="3160713"/>
          <p14:tracePt t="22564" x="2878138" y="3160713"/>
          <p14:tracePt t="22571" x="2919413" y="3160713"/>
          <p14:tracePt t="22580" x="2970213" y="3160713"/>
          <p14:tracePt t="22587" x="2989263" y="3160713"/>
          <p14:tracePt t="22595" x="3019425" y="3130550"/>
          <p14:tracePt t="22603" x="3051175" y="3119438"/>
          <p14:tracePt t="22612" x="3070225" y="3109913"/>
          <p14:tracePt t="22619" x="3090863" y="3089275"/>
          <p14:tracePt t="22627" x="3111500" y="3068638"/>
          <p14:tracePt t="22635" x="3141663" y="3049588"/>
          <p14:tracePt t="22644" x="3162300" y="3019425"/>
          <p14:tracePt t="22649" x="3192463" y="2998788"/>
          <p14:tracePt t="22657" x="3233738" y="2968625"/>
          <p14:tracePt t="22665" x="3263900" y="2947988"/>
          <p14:tracePt t="22673" x="3303588" y="2927350"/>
          <p14:tracePt t="22682" x="3333750" y="2897188"/>
          <p14:tracePt t="22689" x="3375025" y="2876550"/>
          <p14:tracePt t="22697" x="3405188" y="2867025"/>
          <p14:tracePt t="22705" x="3435350" y="2846388"/>
          <p14:tracePt t="22714" x="3465513" y="2836863"/>
          <p14:tracePt t="22721" x="3486150" y="2806700"/>
          <p14:tracePt t="22731" x="3495675" y="2786063"/>
          <p14:tracePt t="22735" x="3516313" y="2765425"/>
          <p14:tracePt t="22744" x="3516313" y="2744788"/>
          <p14:tracePt t="22751" x="3527425" y="2725738"/>
          <p14:tracePt t="22760" x="3536950" y="2684463"/>
          <p14:tracePt t="22767" x="3546475" y="2663825"/>
          <p14:tracePt t="22777" x="3557588" y="2643188"/>
          <p14:tracePt t="22783" x="3567113" y="2624138"/>
          <p14:tracePt t="22794" x="3578225" y="2603500"/>
          <p14:tracePt t="22799" x="3578225" y="2573338"/>
          <p14:tracePt t="22808" x="3587750" y="2552700"/>
          <p14:tracePt t="22814" x="3587750" y="2543175"/>
          <p14:tracePt t="22821" x="3597275" y="2532063"/>
          <p14:tracePt t="22830" x="3597275" y="2513013"/>
          <p14:tracePt t="22837" x="3597275" y="2501900"/>
          <p14:tracePt t="22845" x="3597275" y="2492375"/>
          <p14:tracePt t="22861" x="3597275" y="2481263"/>
          <p14:tracePt t="22924" x="3597275" y="2471738"/>
          <p14:tracePt t="22948" x="3597275" y="2462213"/>
          <p14:tracePt t="22956" x="3597275" y="2451100"/>
          <p14:tracePt t="22964" x="3608388" y="2451100"/>
          <p14:tracePt t="22981" x="3617913" y="2441575"/>
          <p14:tracePt t="24466" x="3617913" y="2430463"/>
          <p14:tracePt t="24488" x="3617913" y="2420938"/>
          <p14:tracePt t="24496" x="3608388" y="2420938"/>
          <p14:tracePt t="24504" x="3608388" y="2411413"/>
          <p14:tracePt t="24534" x="3608388" y="2400300"/>
          <p14:tracePt t="24559" x="3608388" y="2390775"/>
          <p14:tracePt t="24590" x="3608388" y="2381250"/>
          <p14:tracePt t="26040" x="3597275" y="2381250"/>
          <p14:tracePt t="26055" x="3587750" y="2381250"/>
          <p14:tracePt t="26165" x="3578225" y="2381250"/>
          <p14:tracePt t="26407" x="3587750" y="2381250"/>
          <p14:tracePt t="26415" x="3608388" y="2381250"/>
          <p14:tracePt t="26425" x="3617913" y="2381250"/>
          <p14:tracePt t="26431" x="3627438" y="2381250"/>
          <p14:tracePt t="26439" x="3648075" y="2381250"/>
          <p14:tracePt t="26447" x="3659188" y="2381250"/>
          <p14:tracePt t="26453" x="3668713" y="2381250"/>
          <p14:tracePt t="26462" x="3678238" y="2381250"/>
          <p14:tracePt t="26469" x="3689350" y="2390775"/>
          <p14:tracePt t="26477" x="3698875" y="2390775"/>
          <p14:tracePt t="26485" x="3719513" y="2390775"/>
          <p14:tracePt t="26493" x="3740150" y="2390775"/>
          <p14:tracePt t="26501" x="3759200" y="2381250"/>
          <p14:tracePt t="26508" x="3779838" y="2381250"/>
          <p14:tracePt t="26517" x="3800475" y="2381250"/>
          <p14:tracePt t="26525" x="3821113" y="2381250"/>
          <p14:tracePt t="26533" x="3851275" y="2370138"/>
          <p14:tracePt t="26539" x="3871913" y="2370138"/>
          <p14:tracePt t="26547" x="3890963" y="2370138"/>
          <p14:tracePt t="26555" x="3922713" y="2370138"/>
          <p14:tracePt t="26562" x="3962400" y="2370138"/>
          <p14:tracePt t="26571" x="4114800" y="2381250"/>
          <p14:tracePt t="26578" x="4306888" y="2420938"/>
          <p14:tracePt t="26587" x="4468813" y="2451100"/>
          <p14:tracePt t="26595" x="4632325" y="2492375"/>
          <p14:tracePt t="26602" x="4824413" y="2532063"/>
          <p14:tracePt t="26611" x="4995863" y="2543175"/>
          <p14:tracePt t="26618" x="5138738" y="2543175"/>
          <p14:tracePt t="26624" x="5259388" y="2543175"/>
          <p14:tracePt t="26633" x="5372100" y="2543175"/>
          <p14:tracePt t="26641" x="5462588" y="2543175"/>
          <p14:tracePt t="26649" x="5522913" y="2543175"/>
          <p14:tracePt t="26658" x="5564188" y="2543175"/>
          <p14:tracePt t="26665" x="5584825" y="2543175"/>
          <p14:tracePt t="26674" x="5603875" y="2543175"/>
          <p14:tracePt t="26681" x="5614988" y="2543175"/>
          <p14:tracePt t="26689" x="5624513" y="2543175"/>
          <p14:tracePt t="26697" x="5635625" y="2543175"/>
          <p14:tracePt t="26705" x="5645150" y="2543175"/>
          <p14:tracePt t="26713" x="5675313" y="2543175"/>
          <p14:tracePt t="26719" x="5695950" y="2543175"/>
          <p14:tracePt t="26727" x="5716588" y="2543175"/>
          <p14:tracePt t="26735" x="5735638" y="2543175"/>
          <p14:tracePt t="26743" x="5756275" y="2552700"/>
          <p14:tracePt t="26751" x="5776913" y="2552700"/>
          <p14:tracePt t="26759" x="5807075" y="2552700"/>
          <p14:tracePt t="26767" x="5827713" y="2562225"/>
          <p14:tracePt t="26774" x="5848350" y="2562225"/>
          <p14:tracePt t="26783" x="5878513" y="2573338"/>
          <p14:tracePt t="26791" x="5908675" y="2582863"/>
          <p14:tracePt t="26799" x="5969000" y="2593975"/>
          <p14:tracePt t="26805" x="6030913" y="2593975"/>
          <p14:tracePt t="26813" x="6121400" y="2603500"/>
          <p14:tracePt t="26821" x="6211888" y="2613025"/>
          <p14:tracePt t="26828" x="6324600" y="2624138"/>
          <p14:tracePt t="26837" x="6424613" y="2633663"/>
          <p14:tracePt t="26845" x="6526213" y="2654300"/>
          <p14:tracePt t="26853" x="6607175" y="2684463"/>
          <p14:tracePt t="26861" x="6699250" y="2714625"/>
          <p14:tracePt t="26868" x="6789738" y="2735263"/>
          <p14:tracePt t="26877" x="6851650" y="2765425"/>
          <p14:tracePt t="26885" x="6921500" y="2774950"/>
          <p14:tracePt t="26891" x="6992938" y="2806700"/>
          <p14:tracePt t="26899" x="7053263" y="2825750"/>
          <p14:tracePt t="26907" x="7115175" y="2836863"/>
          <p14:tracePt t="26915" x="7165975" y="2846388"/>
          <p14:tracePt t="26924" x="7226300" y="2855913"/>
          <p14:tracePt t="26943" x="7337425" y="2876550"/>
          <p14:tracePt t="26946" x="7397750" y="2887663"/>
          <p14:tracePt t="26955" x="7439025" y="2887663"/>
          <p14:tracePt t="26963" x="7478713" y="2897188"/>
          <p14:tracePt t="26971" x="7510463" y="2906713"/>
          <p14:tracePt t="26978" x="7529513" y="2906713"/>
          <p14:tracePt t="26987" x="7559675" y="2906713"/>
          <p14:tracePt t="26993" x="7591425" y="2906713"/>
          <p14:tracePt t="27001" x="7600950" y="2917825"/>
          <p14:tracePt t="27009" x="7610475" y="2927350"/>
          <p14:tracePt t="27017" x="7621588" y="2938463"/>
          <p14:tracePt t="27024" x="7621588" y="2947988"/>
          <p14:tracePt t="27033" x="7631113" y="2957513"/>
          <p14:tracePt t="27049" x="7631113" y="2968625"/>
          <p14:tracePt t="27057" x="7642225" y="2978150"/>
          <p14:tracePt t="27065" x="7642225" y="2998788"/>
          <p14:tracePt t="27074" x="7651750" y="3019425"/>
          <p14:tracePt t="27078" x="7672388" y="3038475"/>
          <p14:tracePt t="27087" x="7672388" y="3049588"/>
          <p14:tracePt t="27095" x="7691438" y="3068638"/>
          <p14:tracePt t="27103" x="7712075" y="3089275"/>
          <p14:tracePt t="27111" x="7732713" y="3100388"/>
          <p14:tracePt t="27118" x="7753350" y="3109913"/>
          <p14:tracePt t="27127" x="7783513" y="3109913"/>
          <p14:tracePt t="27135" x="7804150" y="3119438"/>
          <p14:tracePt t="27143" x="7834313" y="3130550"/>
          <p14:tracePt t="27151" x="7864475" y="3140075"/>
          <p14:tracePt t="27160" x="7894638" y="3140075"/>
          <p14:tracePt t="27165" x="7924800" y="3160713"/>
          <p14:tracePt t="27174" x="7966075" y="3170238"/>
          <p14:tracePt t="27181" x="7996238" y="3181350"/>
          <p14:tracePt t="27189" x="8026400" y="3190875"/>
          <p14:tracePt t="27196" x="8047038" y="3211513"/>
          <p14:tracePt t="27204" x="8077200" y="3232150"/>
          <p14:tracePt t="27212" x="8107363" y="3241675"/>
          <p14:tracePt t="27220" x="8128000" y="3251200"/>
          <p14:tracePt t="27228" x="8158163" y="3281363"/>
          <p14:tracePt t="27236" x="8199438" y="3302000"/>
          <p14:tracePt t="27244" x="8229600" y="3332163"/>
          <p14:tracePt t="27252" x="8280400" y="3363913"/>
          <p14:tracePt t="27259" x="8310563" y="3382963"/>
          <p14:tracePt t="27266" x="8350250" y="3413125"/>
          <p14:tracePt t="27275" x="8382000" y="3454400"/>
          <p14:tracePt t="27282" x="8421688" y="3484563"/>
          <p14:tracePt t="27290" x="8472488" y="3525838"/>
          <p14:tracePt t="27298" x="8502650" y="3565525"/>
          <p14:tracePt t="27307" x="8543925" y="3595688"/>
          <p14:tracePt t="27314" x="8574088" y="3636963"/>
          <p14:tracePt t="27323" x="8594725" y="3667125"/>
          <p14:tracePt t="27330" x="8624888" y="3706813"/>
          <p14:tracePt t="27338" x="8645525" y="3727450"/>
          <p14:tracePt t="27346" x="8664575" y="3748088"/>
          <p14:tracePt t="27352" x="8696325" y="3778250"/>
          <p14:tracePt t="27360" x="8715375" y="3798888"/>
          <p14:tracePt t="27368" x="8736013" y="3819525"/>
          <p14:tracePt t="27376" x="8766175" y="3849688"/>
          <p14:tracePt t="27384" x="8786813" y="3870325"/>
          <p14:tracePt t="27392" x="8807450" y="3889375"/>
          <p14:tracePt t="27400" x="8826500" y="3919538"/>
          <p14:tracePt t="27409" x="8837613" y="3930650"/>
          <p14:tracePt t="27416" x="8847138" y="3951288"/>
          <p14:tracePt t="27426" x="8858250" y="3970338"/>
          <p14:tracePt t="27432" x="8858250" y="4002088"/>
          <p14:tracePt t="27438" x="8867775" y="4032250"/>
          <p14:tracePt t="27446" x="8877300" y="4051300"/>
          <p14:tracePt t="27454" x="8888413" y="4071938"/>
          <p14:tracePt t="27462" x="8918575" y="4092575"/>
          <p14:tracePt t="27470" x="8939213" y="4122738"/>
          <p14:tracePt t="27478" x="8958263" y="4143375"/>
          <p14:tracePt t="27486" x="8990013" y="4164013"/>
          <p14:tracePt t="27496" x="9009063" y="4183063"/>
          <p14:tracePt t="27502" x="9029700" y="4194175"/>
          <p14:tracePt t="27511" x="9040813" y="4203700"/>
          <p14:tracePt t="27518" x="9050338" y="4214813"/>
          <p14:tracePt t="27527" x="9070975" y="4224338"/>
          <p14:tracePt t="27532" x="9070975" y="4233863"/>
          <p14:tracePt t="27540" x="9080500" y="4244975"/>
          <p14:tracePt t="27548" x="9090025" y="4254500"/>
          <p14:tracePt t="27557" x="9101138" y="4275138"/>
          <p14:tracePt t="27564" x="9110663" y="4284663"/>
          <p14:tracePt t="27574" x="9110663" y="4305300"/>
          <p14:tracePt t="27580" x="9121775" y="4325938"/>
          <p14:tracePt t="27588" x="9131300" y="4356100"/>
          <p14:tracePt t="27596" x="9131300" y="4376738"/>
          <p14:tracePt t="27604" x="9140825" y="4395788"/>
          <p14:tracePt t="27612" x="9161463" y="4416425"/>
          <p14:tracePt t="27618" x="9161463" y="4437063"/>
          <p14:tracePt t="27627" x="9182100" y="4467225"/>
          <p14:tracePt t="27634" x="9191625" y="4487863"/>
          <p14:tracePt t="27642" x="9212263" y="4508500"/>
          <p14:tracePt t="27650" x="9232900" y="4527550"/>
          <p14:tracePt t="27659" x="9263063" y="4557713"/>
          <p14:tracePt t="27666" x="9283700" y="4568825"/>
          <p14:tracePt t="27676" x="9304338" y="4589463"/>
          <p14:tracePt t="27682" x="9323388" y="4608513"/>
          <p14:tracePt t="27690" x="9353550" y="4629150"/>
          <p14:tracePt t="27698" x="9374188" y="4649788"/>
          <p14:tracePt t="27712" x="9394825" y="4670425"/>
          <p14:tracePt t="27721" x="9394825" y="4700588"/>
          <p14:tracePt t="27729" x="9404350" y="4721225"/>
          <p14:tracePt t="27736" x="9404350" y="4740275"/>
          <p14:tracePt t="27744" x="9415463" y="4760913"/>
          <p14:tracePt t="27753" x="9424988" y="4770438"/>
          <p14:tracePt t="27761" x="9424988" y="4802188"/>
          <p14:tracePt t="27769" x="9424988" y="4821238"/>
          <p14:tracePt t="27777" x="9436100" y="4841875"/>
          <p14:tracePt t="27785" x="9445625" y="4862513"/>
          <p14:tracePt t="27793" x="9455150" y="4883150"/>
          <p14:tracePt t="27798" x="9455150" y="4913313"/>
          <p14:tracePt t="27807" x="9466263" y="4922838"/>
          <p14:tracePt t="27815" x="9475788" y="4943475"/>
          <p14:tracePt t="27824" x="9475788" y="4964113"/>
          <p14:tracePt t="27831" x="9485313" y="4973638"/>
          <p14:tracePt t="27839" x="9496425" y="4973638"/>
          <p14:tracePt t="27847" x="9496425" y="4983163"/>
          <p14:tracePt t="27855" x="9496425" y="4994275"/>
          <p14:tracePt t="27862" x="9505950" y="4994275"/>
          <p14:tracePt t="27871" x="9505950" y="5003800"/>
          <p14:tracePt t="27885" x="9517063" y="5014913"/>
          <p14:tracePt t="27917" x="9517063" y="5024438"/>
          <p14:tracePt t="27933" x="9517063" y="5033963"/>
          <p14:tracePt t="27965" x="9517063" y="5045075"/>
          <p14:tracePt t="28019" x="9517063" y="5054600"/>
          <p14:tracePt t="28044" x="9517063" y="5065713"/>
          <p14:tracePt t="28059" x="9517063" y="5075238"/>
          <p14:tracePt t="28098" x="9517063" y="5084763"/>
          <p14:tracePt t="28138" x="9517063" y="5095875"/>
          <p14:tracePt t="28152" x="9526588" y="5105400"/>
          <p14:tracePt t="28160" x="9536113" y="5105400"/>
          <p14:tracePt t="28168" x="9536113" y="5114925"/>
          <p14:tracePt t="28184" x="9547225" y="5114925"/>
          <p14:tracePt t="28193" x="9547225" y="5126038"/>
          <p14:tracePt t="28232" x="9556750" y="5135563"/>
          <p14:tracePt t="28254" x="9556750" y="5146675"/>
          <p14:tracePt t="28269" x="9556750" y="5156200"/>
          <p14:tracePt t="28364" x="9567863" y="5156200"/>
          <p14:tracePt t="28389" x="9577388" y="5156200"/>
          <p14:tracePt t="28482" x="9586913" y="5156200"/>
          <p14:tracePt t="28638" x="9598025" y="5156200"/>
          <p14:tracePt t="28701" x="9598025" y="5165725"/>
          <p14:tracePt t="28732" x="9607550" y="5165725"/>
          <p14:tracePt t="28748" x="9617075" y="5165725"/>
          <p14:tracePt t="28756" x="9617075" y="5176838"/>
          <p14:tracePt t="28802" x="9628188" y="5176838"/>
          <p14:tracePt t="28912" x="9637713" y="5186363"/>
          <p14:tracePt t="29022" x="9648825" y="5186363"/>
          <p14:tracePt t="29030" x="9658350" y="5186363"/>
          <p14:tracePt t="29225" x="9667875" y="5186363"/>
          <p14:tracePt t="29326" x="9678988" y="5186363"/>
          <p14:tracePt t="29538" x="9658350" y="5176838"/>
          <p14:tracePt t="29546" x="9637713" y="5165725"/>
          <p14:tracePt t="29554" x="9628188" y="5165725"/>
          <p14:tracePt t="29562" x="9607550" y="5146675"/>
          <p14:tracePt t="29569" x="9598025" y="5126038"/>
          <p14:tracePt t="29578" x="9577388" y="5105400"/>
          <p14:tracePt t="29585" x="9556750" y="5084763"/>
          <p14:tracePt t="29593" x="9536113" y="5065713"/>
          <p14:tracePt t="29598" x="9517063" y="5045075"/>
          <p14:tracePt t="29607" x="9496425" y="5033963"/>
          <p14:tracePt t="29615" x="9485313" y="5024438"/>
          <p14:tracePt t="29623" x="9475788" y="5024438"/>
          <p14:tracePt t="29639" x="9475788" y="5014913"/>
          <p14:tracePt t="29679" x="9466263" y="5014913"/>
          <p14:tracePt t="29701" x="9445625" y="5024438"/>
          <p14:tracePt t="29709" x="9445625" y="5033963"/>
          <p14:tracePt t="29779" x="9436100" y="5045075"/>
          <p14:tracePt t="29852" x="9445625" y="5054600"/>
          <p14:tracePt t="29860" x="9455150" y="5065713"/>
          <p14:tracePt t="29868" x="9466263" y="5065713"/>
          <p14:tracePt t="29876" x="9466263" y="5075238"/>
          <p14:tracePt t="29880" x="9475788" y="5075238"/>
          <p14:tracePt t="29896" x="9485313" y="5075238"/>
          <p14:tracePt t="30650" x="9475788" y="5084763"/>
          <p14:tracePt t="30680" x="9475788" y="5095875"/>
          <p14:tracePt t="30933" x="9466263" y="5105400"/>
          <p14:tracePt t="30948" x="9455150" y="5114925"/>
          <p14:tracePt t="30961" x="9445625" y="5126038"/>
          <p14:tracePt t="30968" x="9436100" y="5126038"/>
          <p14:tracePt t="30976" x="9436100" y="5135563"/>
          <p14:tracePt t="30992" x="9436100" y="5146675"/>
          <p14:tracePt t="31149" x="9424988" y="5146675"/>
          <p14:tracePt t="31173" x="9424988" y="5156200"/>
          <p14:tracePt t="32936" x="9424988" y="5165725"/>
          <p14:tracePt t="33074" x="9415463" y="5176838"/>
          <p14:tracePt t="33090" x="9415463" y="5186363"/>
          <p14:tracePt t="33106" x="9404350" y="5197475"/>
          <p14:tracePt t="33114" x="9394825" y="5197475"/>
          <p14:tracePt t="33122" x="9394825" y="5207000"/>
          <p14:tracePt t="33144" x="9394825" y="5216525"/>
          <p14:tracePt t="33200" x="9394825" y="5227638"/>
          <p14:tracePt t="33231" x="9394825" y="5237163"/>
          <p14:tracePt t="33741" x="9394825" y="5246688"/>
          <p14:tracePt t="33757" x="9394825" y="5257800"/>
          <p14:tracePt t="33773" x="9394825" y="5267325"/>
          <p14:tracePt t="33780" x="9394825" y="5278438"/>
          <p14:tracePt t="33794" x="9394825" y="5287963"/>
          <p14:tracePt t="33811" x="9394825" y="5297488"/>
          <p14:tracePt t="33826" x="9394825" y="5308600"/>
          <p14:tracePt t="33834" x="9385300" y="5318125"/>
          <p14:tracePt t="33843" x="9385300" y="5327650"/>
          <p14:tracePt t="33849" x="9374188" y="5348288"/>
          <p14:tracePt t="33857" x="9353550" y="5378450"/>
          <p14:tracePt t="33864" x="9344025" y="5399088"/>
          <p14:tracePt t="33872" x="9323388" y="5429250"/>
          <p14:tracePt t="33880" x="9304338" y="5470525"/>
          <p14:tracePt t="33889" x="9272588" y="5500688"/>
          <p14:tracePt t="33896" x="9263063" y="5540375"/>
          <p14:tracePt t="33905" x="9253538" y="5572125"/>
          <p14:tracePt t="33912" x="9242425" y="5591175"/>
          <p14:tracePt t="33923" x="9232900" y="5611813"/>
          <p14:tracePt t="33928" x="9232900" y="5622925"/>
          <p14:tracePt t="33934" x="9221788" y="5632450"/>
          <p14:tracePt t="33943" x="9212263" y="5641975"/>
          <p14:tracePt t="33959" x="9202738" y="5653088"/>
          <p14:tracePt t="33975" x="9182100" y="5672138"/>
          <p14:tracePt t="33982" x="9161463" y="5692775"/>
          <p14:tracePt t="33991" x="9151938" y="5713413"/>
          <p14:tracePt t="33998" x="9121775" y="5734050"/>
          <p14:tracePt t="34007" x="9101138" y="5764213"/>
          <p14:tracePt t="34014" x="9080500" y="5784850"/>
          <p14:tracePt t="34022" x="9050338" y="5803900"/>
          <p14:tracePt t="34029" x="9020175" y="5835650"/>
          <p14:tracePt t="34037" x="8999538" y="5854700"/>
          <p14:tracePt t="34044" x="8969375" y="5884863"/>
          <p14:tracePt t="34052" x="8948738" y="5905500"/>
          <p14:tracePt t="34060" x="8928100" y="5916613"/>
          <p14:tracePt t="34068" x="8918575" y="5935663"/>
          <p14:tracePt t="34084" x="8909050" y="5956300"/>
          <p14:tracePt t="34092" x="8897938" y="5956300"/>
          <p14:tracePt t="34100" x="8897938" y="5965825"/>
          <p14:tracePt t="34109" x="8877300" y="5976938"/>
          <p14:tracePt t="34116" x="8877300" y="5986463"/>
          <p14:tracePt t="34123" x="8858250" y="6016625"/>
          <p14:tracePt t="34130" x="8847138" y="6027738"/>
          <p14:tracePt t="34139" x="8826500" y="6048375"/>
          <p14:tracePt t="34146" x="8826500" y="6057900"/>
          <p14:tracePt t="34155" x="8807450" y="6067425"/>
          <p14:tracePt t="34162" x="8796338" y="6088063"/>
          <p14:tracePt t="34171" x="8777288" y="6097588"/>
          <p14:tracePt t="34178" x="8766175" y="6118225"/>
          <p14:tracePt t="34187" x="8756650" y="6138863"/>
          <p14:tracePt t="34194" x="8745538" y="6138863"/>
          <p14:tracePt t="34202" x="8736013" y="6148388"/>
          <p14:tracePt t="34208" x="8736013" y="6159500"/>
          <p14:tracePt t="34216" x="8726488" y="6169025"/>
          <p14:tracePt t="34225" x="8726488" y="6178550"/>
          <p14:tracePt t="34232" x="8715375" y="6189663"/>
          <p14:tracePt t="34241" x="8705850" y="6189663"/>
          <p14:tracePt t="34248" x="8705850" y="6199188"/>
          <p14:tracePt t="34256" x="8696325" y="6199188"/>
          <p14:tracePt t="34264" x="8696325" y="6219825"/>
          <p14:tracePt t="34280" x="8696325" y="6229350"/>
          <p14:tracePt t="34294" x="8696325" y="6240463"/>
          <p14:tracePt t="34310" x="8696325" y="6249988"/>
          <p14:tracePt t="34335" x="8696325" y="6261100"/>
          <p14:tracePt t="34343" x="8696325" y="6270625"/>
          <p14:tracePt t="34359" x="8696325" y="6280150"/>
          <p14:tracePt t="34367" x="8696325" y="6291263"/>
          <p14:tracePt t="34375" x="8696325" y="6300788"/>
          <p14:tracePt t="34389" x="8696325" y="6310313"/>
          <p14:tracePt t="34397" x="8696325" y="6321425"/>
          <p14:tracePt t="34406" x="8696325" y="6330950"/>
          <p14:tracePt t="34423" x="8696325" y="6342063"/>
          <p14:tracePt t="34437" x="8696325" y="6351588"/>
          <p14:tracePt t="34445" x="8705850" y="6351588"/>
          <p14:tracePt t="34453" x="8705850" y="6361113"/>
          <p14:tracePt t="34461" x="8715375" y="6361113"/>
          <p14:tracePt t="34469" x="8715375" y="6381750"/>
          <p14:tracePt t="34475" x="8726488" y="6391275"/>
          <p14:tracePt t="34483" x="8736013" y="6411913"/>
          <p14:tracePt t="34491" x="8736013" y="6432550"/>
          <p14:tracePt t="34499" x="8756650" y="6453188"/>
          <p14:tracePt t="34506" x="8766175" y="6473825"/>
          <p14:tracePt t="34515" x="8777288" y="6492875"/>
          <p14:tracePt t="34522" x="8796338" y="6523038"/>
          <p14:tracePt t="34531" x="8807450" y="6543675"/>
          <p14:tracePt t="34540" x="8816975" y="6564313"/>
          <p14:tracePt t="34547" x="8826500" y="6573838"/>
          <p14:tracePt t="34553" x="8826500" y="6594475"/>
          <p14:tracePt t="34560" x="8837613" y="6615113"/>
          <p14:tracePt t="34569" x="8847138" y="6624638"/>
          <p14:tracePt t="34577" x="8847138" y="6645275"/>
          <p14:tracePt t="34593" x="8847138" y="6654800"/>
          <p14:tracePt t="34609" x="8847138" y="6675438"/>
          <p14:tracePt t="34625" x="8847138" y="6686550"/>
          <p14:tracePt t="34641" x="8847138" y="6696075"/>
          <p14:tracePt t="34649" x="8847138" y="6716713"/>
          <p14:tracePt t="34656" x="8847138" y="6735763"/>
          <p14:tracePt t="34673" x="8858250" y="6756400"/>
          <p14:tracePt t="34679" x="8867775" y="6777038"/>
          <p14:tracePt t="34687" x="8867775" y="6797675"/>
          <p14:tracePt t="34695" x="8877300" y="6816725"/>
          <p14:tracePt t="34703" x="8888413" y="6837363"/>
          <p14:tracePt t="34711" x="8897938" y="6848475"/>
          <p14:tracePt t="37506" x="6192838" y="50800"/>
          <p14:tracePt t="37506" x="6111875" y="80963"/>
          <p14:tracePt t="37506" x="6049963" y="111125"/>
          <p14:tracePt t="37506" x="5989638" y="152400"/>
          <p14:tracePt t="37506" x="5938838" y="182563"/>
          <p14:tracePt t="37506" x="5908675" y="212725"/>
          <p14:tracePt t="37506" x="5878513" y="233363"/>
          <p14:tracePt t="37506" x="5837238" y="263525"/>
          <p14:tracePt t="37506" x="5807075" y="273050"/>
          <p14:tracePt t="37506" x="5767388" y="293688"/>
          <p14:tracePt t="37506" x="5735638" y="314325"/>
          <p14:tracePt t="37506" x="5716588" y="334963"/>
          <p14:tracePt t="37506" x="5675313" y="365125"/>
          <p14:tracePt t="37506" x="5654675" y="374650"/>
          <p14:tracePt t="37506" x="5635625" y="395288"/>
          <p14:tracePt t="37506" x="5594350" y="425450"/>
          <p14:tracePt t="37506" x="5573713" y="446088"/>
          <p14:tracePt t="37506" x="5543550" y="485775"/>
          <p14:tracePt t="37506" x="5513388" y="506413"/>
          <p14:tracePt t="37506" x="5492750" y="536575"/>
          <p14:tracePt t="37506" x="5453063" y="566738"/>
          <p14:tracePt t="37506" x="5421313" y="596900"/>
          <p14:tracePt t="37506" x="5381625" y="638175"/>
          <p14:tracePt t="37506" x="5340350" y="668338"/>
          <p14:tracePt t="37506" x="5310188" y="709613"/>
          <p14:tracePt t="37506" x="5280025" y="739775"/>
          <p14:tracePt t="37506" x="5249863" y="769938"/>
          <p14:tracePt t="37506" x="5219700" y="800100"/>
          <p14:tracePt t="37506" x="5178425" y="841375"/>
          <p14:tracePt t="37506" x="5148263" y="892175"/>
          <p14:tracePt t="37506" x="5108575" y="922338"/>
          <p14:tracePt t="37506" x="5057775" y="973138"/>
          <p14:tracePt t="37506" x="4995863" y="1012825"/>
          <p14:tracePt t="37506" x="4926013" y="1063625"/>
          <p14:tracePt t="37506" x="4833938" y="1123950"/>
          <p14:tracePt t="37506" x="4743450" y="1195388"/>
          <p14:tracePt t="37506" x="4672013" y="1255713"/>
          <p14:tracePt t="37506" x="4611688" y="1317625"/>
          <p14:tracePt t="37506" x="4549775" y="1377950"/>
          <p14:tracePt t="37506" x="4489450" y="1438275"/>
          <p14:tracePt t="37506" x="4438650" y="1519238"/>
          <p14:tracePt t="37506" x="4398963" y="1590675"/>
          <p14:tracePt t="37506" x="4368800" y="1660525"/>
          <p14:tracePt t="37506" x="4337050" y="1752600"/>
          <p14:tracePt t="37506" x="4318000" y="1833563"/>
          <p14:tracePt t="37506" x="4286250" y="1914525"/>
          <p14:tracePt t="37506" x="4246563" y="2016125"/>
          <p14:tracePt t="37506" x="4216400" y="2136775"/>
          <p14:tracePt t="37506" x="4186238" y="2249488"/>
          <p14:tracePt t="37506" x="4154488" y="2360613"/>
          <p14:tracePt t="37506" x="4105275" y="2471738"/>
          <p14:tracePt t="37506" x="4033838" y="2603500"/>
          <p14:tracePt t="37506" x="3983038" y="2714625"/>
          <p14:tracePt t="37506" x="3911600" y="2816225"/>
          <p14:tracePt t="37506" x="3841750" y="2938463"/>
          <p14:tracePt t="37506" x="3749675" y="3079750"/>
          <p14:tracePt t="37506" x="3668713" y="3221038"/>
          <p14:tracePt t="37506" x="3587750" y="3394075"/>
          <p14:tracePt t="37506" x="3516313" y="3576638"/>
          <p14:tracePt t="37506" x="3465513" y="3738563"/>
          <p14:tracePt t="37506" x="3425825" y="3900488"/>
          <p14:tracePt t="37506" x="3405188" y="4062413"/>
          <p14:tracePt t="37506" x="3395663" y="4233863"/>
          <p14:tracePt t="37506" x="3384550" y="4376738"/>
          <p14:tracePt t="37506" x="3384550" y="4589463"/>
          <p14:tracePt t="37506" x="3365500" y="4841875"/>
          <p14:tracePt t="37506" x="3354388" y="5065713"/>
          <p14:tracePt t="37506" x="3333750" y="5348288"/>
          <p14:tracePt t="37506" x="3314700" y="5662613"/>
          <p14:tracePt t="37506" x="3303588" y="5965825"/>
          <p14:tracePt t="37506" x="3282950" y="6249988"/>
          <p14:tracePt t="37506" x="3243263" y="6483350"/>
          <p14:tracePt t="37506" x="3141663" y="6746875"/>
          <p14:tracePt t="37506" x="2128838" y="6777038"/>
          <p14:tracePt t="37506" x="2189163" y="6696075"/>
          <p14:tracePt t="37506" x="2270125" y="6594475"/>
          <p14:tracePt t="37506" x="2341563" y="6483350"/>
          <p14:tracePt t="37506" x="2432050" y="6381750"/>
          <p14:tracePt t="37506" x="2605088" y="6261100"/>
          <p14:tracePt t="37506" x="2959100" y="6037263"/>
          <p14:tracePt t="37506" x="3405188" y="5865813"/>
          <p14:tracePt t="37506" x="3932238" y="5703888"/>
          <p14:tracePt t="37506" x="4429125" y="5521325"/>
          <p14:tracePt t="37506" x="4905375" y="5348288"/>
          <p14:tracePt t="37506" x="5310188" y="5114925"/>
          <p14:tracePt t="37506" x="5635625" y="4913313"/>
          <p14:tracePt t="37506" x="5969000" y="4811713"/>
          <p14:tracePt t="37506" x="6232525" y="4679950"/>
          <p14:tracePt t="37506" x="6415088" y="4578350"/>
          <p14:tracePt t="37506" x="6556375" y="4487863"/>
          <p14:tracePt t="37506" x="6719888" y="4314825"/>
          <p14:tracePt t="37506" x="6932613" y="4032250"/>
          <p14:tracePt t="37506" x="7115175" y="3778250"/>
          <p14:tracePt t="37506" x="7246938" y="3514725"/>
          <p14:tracePt t="37506" x="7297738" y="3343275"/>
          <p14:tracePt t="37506" x="7337425" y="3160713"/>
          <p14:tracePt t="37506" x="7378700" y="2998788"/>
          <p14:tracePt t="37506" x="7388225" y="2846388"/>
          <p14:tracePt t="37506" x="7388225" y="2714625"/>
          <p14:tracePt t="37506" x="7388225" y="2593975"/>
          <p14:tracePt t="37506" x="7397750" y="2501900"/>
          <p14:tracePt t="37506" x="7408863" y="2411413"/>
          <p14:tracePt t="37506" x="7418388" y="2330450"/>
          <p14:tracePt t="37506" x="7429500" y="2279650"/>
          <p14:tracePt t="37506" x="7439025" y="2228850"/>
          <p14:tracePt t="37506" x="7448550" y="2187575"/>
          <p14:tracePt t="37506" x="7448550" y="2147888"/>
          <p14:tracePt t="37506" x="7469188" y="2087563"/>
          <p14:tracePt t="37506" x="7478713" y="2046288"/>
          <p14:tracePt t="37506" x="7499350" y="1985963"/>
          <p14:tracePt t="37506" x="7519988" y="1924050"/>
          <p14:tracePt t="37506" x="7559675" y="1863725"/>
          <p14:tracePt t="37506" x="7600950" y="1803400"/>
          <p14:tracePt t="37506" x="7642225" y="1731963"/>
          <p14:tracePt t="37506" x="7681913" y="1681163"/>
          <p14:tracePt t="37506" x="7723188" y="1620838"/>
          <p14:tracePt t="37506" x="7762875" y="1560513"/>
          <p14:tracePt t="37506" x="7804150" y="1468438"/>
          <p14:tracePt t="37506" x="7854950" y="1398588"/>
          <p14:tracePt t="37506" x="7894638" y="1327150"/>
          <p14:tracePt t="37506" x="7935913" y="1266825"/>
          <p14:tracePt t="37506" x="7966075" y="1204913"/>
          <p14:tracePt t="37506" x="7975600" y="1144588"/>
          <p14:tracePt t="37506" x="7986713" y="1093788"/>
          <p14:tracePt t="37506" x="7996238" y="1033463"/>
          <p14:tracePt t="37506" x="8016875" y="973138"/>
          <p14:tracePt t="37506" x="8026400" y="941388"/>
          <p14:tracePt t="37506" x="8047038" y="881063"/>
          <p14:tracePt t="37506" x="8067675" y="841375"/>
          <p14:tracePt t="37506" x="8077200" y="790575"/>
          <p14:tracePt t="37506" x="8077200" y="769938"/>
          <p14:tracePt t="37506" x="8077200" y="739775"/>
          <p14:tracePt t="37506" x="8077200" y="709613"/>
          <p14:tracePt t="37506" x="8077200" y="679450"/>
          <p14:tracePt t="37506" x="8077200" y="647700"/>
          <p14:tracePt t="37506" x="8077200" y="617538"/>
          <p14:tracePt t="37506" x="8077200" y="577850"/>
          <p14:tracePt t="37506" x="8067675" y="547688"/>
          <p14:tracePt t="37506" x="8067675" y="515938"/>
          <p14:tracePt t="37506" x="8067675" y="496888"/>
          <p14:tracePt t="37506" x="8067675" y="466725"/>
          <p14:tracePt t="37506" x="8067675" y="434975"/>
          <p14:tracePt t="37506" x="8067675" y="395288"/>
          <p14:tracePt t="37506" x="8077200" y="365125"/>
          <p14:tracePt t="37506" x="8077200" y="323850"/>
          <p14:tracePt t="37506" x="8077200" y="284163"/>
          <p14:tracePt t="37506" x="8067675" y="233363"/>
          <p14:tracePt t="37506" x="8047038" y="203200"/>
          <p14:tracePt t="37506" x="8037513" y="171450"/>
          <p14:tracePt t="37506" x="8005763" y="122238"/>
          <p14:tracePt t="37506" x="7975600" y="90488"/>
          <p14:tracePt t="37506" x="7945438" y="50800"/>
          <p14:tracePt t="37506" x="7905750" y="95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EC726-F2A9-7A28-404F-C9311EC5A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79" y="4382155"/>
            <a:ext cx="6444031" cy="2237426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C3F0194-63A9-D4C9-98AE-8E36EC585922}"/>
              </a:ext>
            </a:extLst>
          </p:cNvPr>
          <p:cNvSpPr/>
          <p:nvPr/>
        </p:nvSpPr>
        <p:spPr>
          <a:xfrm>
            <a:off x="1284790" y="4745620"/>
            <a:ext cx="1053296" cy="844952"/>
          </a:xfrm>
          <a:prstGeom prst="flowChartConnector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1F30E-9533-BA3A-81EE-7515DE576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531" y="238419"/>
            <a:ext cx="4391025" cy="61722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773BD2-2508-F33E-A5D5-71BF170BD557}"/>
              </a:ext>
            </a:extLst>
          </p:cNvPr>
          <p:cNvCxnSpPr/>
          <p:nvPr/>
        </p:nvCxnSpPr>
        <p:spPr>
          <a:xfrm flipV="1">
            <a:off x="2192357" y="2974554"/>
            <a:ext cx="5188944" cy="1972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AC2B85-D154-AFEC-A5A0-3C55D2AB26B1}"/>
              </a:ext>
            </a:extLst>
          </p:cNvPr>
          <p:cNvSpPr txBox="1"/>
          <p:nvPr/>
        </p:nvSpPr>
        <p:spPr>
          <a:xfrm>
            <a:off x="936434" y="1123720"/>
            <a:ext cx="5365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Click here and get a print-ready poster! </a:t>
            </a:r>
          </a:p>
          <a:p>
            <a:pPr algn="ctr"/>
            <a:r>
              <a:rPr lang="en-US" sz="3200" dirty="0"/>
              <a:t>Make many copies and put them around your classroom.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7639B7-029D-2A61-041D-15BFE4866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8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8"/>
    </mc:Choice>
    <mc:Fallback>
      <p:transition spd="slow" advTm="1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69" x="4175125" y="6797675"/>
          <p14:tracePt t="3077" x="4144963" y="6767513"/>
          <p14:tracePt t="3084" x="4105275" y="6746875"/>
          <p14:tracePt t="3092" x="4073525" y="6716713"/>
          <p14:tracePt t="3100" x="4054475" y="6705600"/>
          <p14:tracePt t="3108" x="4013200" y="6675438"/>
          <p14:tracePt t="3116" x="3992563" y="6665913"/>
          <p14:tracePt t="3125" x="3973513" y="6654800"/>
          <p14:tracePt t="3132" x="3952875" y="6645275"/>
          <p14:tracePt t="3139" x="3932238" y="6615113"/>
          <p14:tracePt t="3148" x="3922713" y="6594475"/>
          <p14:tracePt t="3154" x="3911600" y="6573838"/>
          <p14:tracePt t="3162" x="3902075" y="6554788"/>
          <p14:tracePt t="3170" x="3890963" y="6534150"/>
          <p14:tracePt t="3178" x="3881438" y="6523038"/>
          <p14:tracePt t="3186" x="3871913" y="6513513"/>
          <p14:tracePt t="3194" x="3871913" y="6492875"/>
          <p14:tracePt t="3202" x="3860800" y="6483350"/>
          <p14:tracePt t="3210" x="3851275" y="6473825"/>
          <p14:tracePt t="3218" x="3851275" y="6462713"/>
          <p14:tracePt t="3226" x="3841750" y="6453188"/>
          <p14:tracePt t="3234" x="3841750" y="6442075"/>
          <p14:tracePt t="3256" x="3841750" y="6432550"/>
          <p14:tracePt t="3273" x="3841750" y="6423025"/>
          <p14:tracePt t="3280" x="3841750" y="6411913"/>
          <p14:tracePt t="3296" x="3841750" y="6402388"/>
          <p14:tracePt t="3312" x="3841750" y="6391275"/>
          <p14:tracePt t="3320" x="3830638" y="6391275"/>
          <p14:tracePt t="3328" x="3830638" y="6381750"/>
          <p14:tracePt t="3334" x="3830638" y="6372225"/>
          <p14:tracePt t="3342" x="3830638" y="6361113"/>
          <p14:tracePt t="3358" x="3830638" y="6351588"/>
          <p14:tracePt t="3373" x="3830638" y="6342063"/>
          <p14:tracePt t="3382" x="3830638" y="6330950"/>
          <p14:tracePt t="3390" x="3841750" y="6330950"/>
          <p14:tracePt t="3398" x="3841750" y="6321425"/>
          <p14:tracePt t="3406" x="3841750" y="6310313"/>
          <p14:tracePt t="3414" x="3841750" y="6300788"/>
          <p14:tracePt t="3423" x="3841750" y="6291263"/>
          <p14:tracePt t="3430" x="3830638" y="6270625"/>
          <p14:tracePt t="3436" x="3830638" y="6249988"/>
          <p14:tracePt t="3444" x="3821113" y="6240463"/>
          <p14:tracePt t="3452" x="3810000" y="6210300"/>
          <p14:tracePt t="3460" x="3810000" y="6189663"/>
          <p14:tracePt t="3468" x="3810000" y="6159500"/>
          <p14:tracePt t="3476" x="3800475" y="6129338"/>
          <p14:tracePt t="3483" x="3790950" y="6088063"/>
          <p14:tracePt t="3492" x="3790950" y="6057900"/>
          <p14:tracePt t="3500" x="3790950" y="6007100"/>
          <p14:tracePt t="3508" x="3800475" y="5946775"/>
          <p14:tracePt t="3515" x="3810000" y="5884863"/>
          <p14:tracePt t="3523" x="3821113" y="5835650"/>
          <p14:tracePt t="3530" x="3821113" y="5773738"/>
          <p14:tracePt t="3538" x="3821113" y="5722938"/>
          <p14:tracePt t="3546" x="3821113" y="5672138"/>
          <p14:tracePt t="3554" x="3821113" y="5622925"/>
          <p14:tracePt t="3562" x="3821113" y="5591175"/>
          <p14:tracePt t="3570" x="3821113" y="5561013"/>
          <p14:tracePt t="3578" x="3821113" y="5530850"/>
          <p14:tracePt t="3586" x="3830638" y="5500688"/>
          <p14:tracePt t="3594" x="3830638" y="5470525"/>
          <p14:tracePt t="3602" x="3841750" y="5440363"/>
          <p14:tracePt t="3610" x="3841750" y="5410200"/>
          <p14:tracePt t="3615" x="3841750" y="5378450"/>
          <p14:tracePt t="3624" x="3830638" y="5359400"/>
          <p14:tracePt t="3632" x="3830638" y="5327650"/>
          <p14:tracePt t="3639" x="3821113" y="5297488"/>
          <p14:tracePt t="3648" x="3810000" y="5278438"/>
          <p14:tracePt t="3656" x="3800475" y="5246688"/>
          <p14:tracePt t="3664" x="3800475" y="5227638"/>
          <p14:tracePt t="3672" x="3790950" y="5207000"/>
          <p14:tracePt t="3680" x="3779838" y="5186363"/>
          <p14:tracePt t="3688" x="3779838" y="5165725"/>
          <p14:tracePt t="3696" x="3770313" y="5165725"/>
          <p14:tracePt t="3702" x="3759200" y="5156200"/>
          <p14:tracePt t="3726" x="3749675" y="5156200"/>
          <p14:tracePt t="3750" x="3740150" y="5156200"/>
          <p14:tracePt t="3758" x="3740150" y="5146675"/>
          <p14:tracePt t="3766" x="3729038" y="5146675"/>
          <p14:tracePt t="3774" x="3719513" y="5146675"/>
          <p14:tracePt t="3782" x="3698875" y="5146675"/>
          <p14:tracePt t="3790" x="3668713" y="5146675"/>
          <p14:tracePt t="3796" x="3648075" y="5135563"/>
          <p14:tracePt t="3812" x="3627438" y="5126038"/>
          <p14:tracePt t="3820" x="3617913" y="5126038"/>
          <p14:tracePt t="3836" x="3597275" y="5126038"/>
          <p14:tracePt t="3844" x="3578225" y="5126038"/>
          <p14:tracePt t="3852" x="3546475" y="5126038"/>
          <p14:tracePt t="3860" x="3495675" y="5126038"/>
          <p14:tracePt t="3868" x="3446463" y="5126038"/>
          <p14:tracePt t="3877" x="3375025" y="5126038"/>
          <p14:tracePt t="3882" x="3282950" y="5135563"/>
          <p14:tracePt t="3890" x="3201988" y="5146675"/>
          <p14:tracePt t="3898" x="3132138" y="5165725"/>
          <p14:tracePt t="3906" x="3081338" y="5176838"/>
          <p14:tracePt t="3914" x="3019425" y="5197475"/>
          <p14:tracePt t="3923" x="2989263" y="5216525"/>
          <p14:tracePt t="3930" x="2959100" y="5227638"/>
          <p14:tracePt t="3939" x="2928938" y="5237163"/>
          <p14:tracePt t="3946" x="2898775" y="5267325"/>
          <p14:tracePt t="3954" x="2868613" y="5287963"/>
          <p14:tracePt t="3962" x="2817813" y="5318125"/>
          <p14:tracePt t="3968" x="2787650" y="5338763"/>
          <p14:tracePt t="3976" x="2746375" y="5348288"/>
          <p14:tracePt t="3984" x="2716213" y="5359400"/>
          <p14:tracePt t="3992" x="2674938" y="5368925"/>
          <p14:tracePt t="4000" x="2644775" y="5368925"/>
          <p14:tracePt t="4008" x="2614613" y="5378450"/>
          <p14:tracePt t="4016" x="2584450" y="5389563"/>
          <p14:tracePt t="4023" x="2554288" y="5389563"/>
          <p14:tracePt t="4032" x="2533650" y="5399088"/>
          <p14:tracePt t="4039" x="2524125" y="5399088"/>
          <p14:tracePt t="4048" x="2513013" y="5410200"/>
          <p14:tracePt t="4057" x="2503488" y="5410200"/>
          <p14:tracePt t="4070" x="2492375" y="5410200"/>
          <p14:tracePt t="4078" x="2482850" y="5410200"/>
          <p14:tracePt t="4086" x="2473325" y="5410200"/>
          <p14:tracePt t="4094" x="2443163" y="5410200"/>
          <p14:tracePt t="4102" x="2411413" y="5410200"/>
          <p14:tracePt t="4110" x="2381250" y="5410200"/>
          <p14:tracePt t="4118" x="2341563" y="5410200"/>
          <p14:tracePt t="4126" x="2311400" y="5410200"/>
          <p14:tracePt t="4134" x="2279650" y="5410200"/>
          <p14:tracePt t="4142" x="2249488" y="5399088"/>
          <p14:tracePt t="4148" x="2219325" y="5389563"/>
          <p14:tracePt t="4156" x="2189163" y="5378450"/>
          <p14:tracePt t="4164" x="2168525" y="5378450"/>
          <p14:tracePt t="4173" x="2138363" y="5368925"/>
          <p14:tracePt t="4180" x="2117725" y="5359400"/>
          <p14:tracePt t="4189" x="2087563" y="5348288"/>
          <p14:tracePt t="4204" x="2078038" y="5348288"/>
          <p14:tracePt t="4259" x="2078038" y="5338763"/>
          <p14:tracePt t="4283" x="2066925" y="5338763"/>
          <p14:tracePt t="4299" x="2047875" y="5338763"/>
          <p14:tracePt t="4307" x="2027238" y="5338763"/>
          <p14:tracePt t="4315" x="2016125" y="5327650"/>
          <p14:tracePt t="4324" x="1985963" y="5327650"/>
          <p14:tracePt t="4329" x="1985963" y="5318125"/>
          <p14:tracePt t="4336" x="1976438" y="5318125"/>
          <p14:tracePt t="4345" x="1976438" y="5308600"/>
          <p14:tracePt t="4353" x="1966913" y="5308600"/>
          <p14:tracePt t="4361" x="1966913" y="5297488"/>
          <p14:tracePt t="4376" x="1955800" y="5297488"/>
          <p14:tracePt t="4384" x="1955800" y="5287963"/>
          <p14:tracePt t="4479" x="1946275" y="5287963"/>
          <p14:tracePt t="4495" x="1946275" y="5297488"/>
          <p14:tracePt t="4511" x="1946275" y="5308600"/>
          <p14:tracePt t="4533" x="1946275" y="5318125"/>
          <p14:tracePt t="4745" x="1955800" y="5318125"/>
          <p14:tracePt t="7977" x="1966913" y="5318125"/>
          <p14:tracePt t="8025" x="1976438" y="5308600"/>
          <p14:tracePt t="8041" x="1985963" y="5297488"/>
          <p14:tracePt t="8046" x="1997075" y="5297488"/>
          <p14:tracePt t="8055" x="1997075" y="5287963"/>
          <p14:tracePt t="8062" x="2006600" y="5278438"/>
          <p14:tracePt t="8070" x="2016125" y="5267325"/>
          <p14:tracePt t="8078" x="2027238" y="5257800"/>
          <p14:tracePt t="8085" x="2047875" y="5237163"/>
          <p14:tracePt t="8094" x="2066925" y="5227638"/>
          <p14:tracePt t="8102" x="2087563" y="5207000"/>
          <p14:tracePt t="8109" x="2117725" y="5197475"/>
          <p14:tracePt t="8118" x="2147888" y="5176838"/>
          <p14:tracePt t="8125" x="2179638" y="5165725"/>
          <p14:tracePt t="8132" x="2209800" y="5156200"/>
          <p14:tracePt t="8140" x="2260600" y="5146675"/>
          <p14:tracePt t="8147" x="2300288" y="5126038"/>
          <p14:tracePt t="8156" x="2330450" y="5105400"/>
          <p14:tracePt t="8163" x="2371725" y="5095875"/>
          <p14:tracePt t="8171" x="2401888" y="5065713"/>
          <p14:tracePt t="8180" x="2443163" y="5045075"/>
          <p14:tracePt t="8188" x="2503488" y="5003800"/>
          <p14:tracePt t="8196" x="2563813" y="4964113"/>
          <p14:tracePt t="8204" x="2644775" y="4902200"/>
          <p14:tracePt t="8212" x="2746375" y="4841875"/>
          <p14:tracePt t="8218" x="2838450" y="4791075"/>
          <p14:tracePt t="8225" x="2928938" y="4770438"/>
          <p14:tracePt t="8234" x="3030538" y="4751388"/>
          <p14:tracePt t="8242" x="3121025" y="4721225"/>
          <p14:tracePt t="8249" x="3233738" y="4710113"/>
          <p14:tracePt t="8258" x="3344863" y="4700588"/>
          <p14:tracePt t="8266" x="3435350" y="4689475"/>
          <p14:tracePt t="8274" x="3536950" y="4670425"/>
          <p14:tracePt t="8282" x="3627438" y="4649788"/>
          <p14:tracePt t="8290" x="3729038" y="4640263"/>
          <p14:tracePt t="8297" x="3821113" y="4629150"/>
          <p14:tracePt t="8307" x="3922713" y="4619625"/>
          <p14:tracePt t="8313" x="4013200" y="4619625"/>
          <p14:tracePt t="8320" x="4105275" y="4608513"/>
          <p14:tracePt t="8328" x="4216400" y="4598988"/>
          <p14:tracePt t="8336" x="4337050" y="4578350"/>
          <p14:tracePt t="8343" x="4468813" y="4548188"/>
          <p14:tracePt t="8352" x="4591050" y="4508500"/>
          <p14:tracePt t="8360" x="4681538" y="4476750"/>
          <p14:tracePt t="8368" x="4803775" y="4467225"/>
          <p14:tracePt t="8376" x="4965700" y="4427538"/>
          <p14:tracePt t="8384" x="5127625" y="4395788"/>
          <p14:tracePt t="8392" x="5249863" y="4356100"/>
          <p14:tracePt t="8399" x="5372100" y="4335463"/>
          <p14:tracePt t="8406" x="5492750" y="4314825"/>
          <p14:tracePt t="8414" x="5594350" y="4295775"/>
          <p14:tracePt t="8421" x="5695950" y="4264025"/>
          <p14:tracePt t="8430" x="5786438" y="4224338"/>
          <p14:tracePt t="8438" x="5878513" y="4194175"/>
          <p14:tracePt t="8446" x="5969000" y="4164013"/>
          <p14:tracePt t="8455" x="6070600" y="4132263"/>
          <p14:tracePt t="8461" x="6151563" y="4122738"/>
          <p14:tracePt t="8469" x="6223000" y="4113213"/>
          <p14:tracePt t="8477" x="6262688" y="4113213"/>
          <p14:tracePt t="8485" x="6292850" y="4113213"/>
          <p14:tracePt t="8494" x="6324600" y="4113213"/>
          <p14:tracePt t="8500" x="6343650" y="4113213"/>
          <p14:tracePt t="8508" x="6364288" y="4113213"/>
          <p14:tracePt t="8516" x="6405563" y="4102100"/>
          <p14:tracePt t="8524" x="6456363" y="4092575"/>
          <p14:tracePt t="8531" x="6507163" y="4083050"/>
          <p14:tracePt t="8540" x="6567488" y="4071938"/>
          <p14:tracePt t="8547" x="6627813" y="4051300"/>
          <p14:tracePt t="8556" x="6678613" y="4041775"/>
          <p14:tracePt t="8563" x="6750050" y="4032250"/>
          <p14:tracePt t="8573" x="6800850" y="4032250"/>
          <p14:tracePt t="8578" x="6831013" y="4032250"/>
          <p14:tracePt t="8586" x="6851650" y="4021138"/>
          <p14:tracePt t="8602" x="6861175" y="4011613"/>
          <p14:tracePt t="8618" x="6861175" y="4002088"/>
          <p14:tracePt t="8634" x="6870700" y="3990975"/>
          <p14:tracePt t="8642" x="6881813" y="3981450"/>
          <p14:tracePt t="8658" x="6891338" y="3970338"/>
          <p14:tracePt t="8675" x="6911975" y="3951288"/>
          <p14:tracePt t="8689" x="6932613" y="3940175"/>
          <p14:tracePt t="8696" x="6951663" y="3930650"/>
          <p14:tracePt t="8706" x="6983413" y="3910013"/>
          <p14:tracePt t="8712" x="7013575" y="3900488"/>
          <p14:tracePt t="8721" x="7053263" y="3879850"/>
          <p14:tracePt t="8728" x="7104063" y="3859213"/>
          <p14:tracePt t="8736" x="7165975" y="3838575"/>
          <p14:tracePt t="8744" x="7215188" y="3829050"/>
          <p14:tracePt t="8752" x="7256463" y="3819525"/>
          <p14:tracePt t="8760" x="7277100" y="3798888"/>
          <p14:tracePt t="8766" x="7286625" y="3789363"/>
          <p14:tracePt t="8774" x="7297738" y="3778250"/>
          <p14:tracePt t="8791" x="7307263" y="3768725"/>
          <p14:tracePt t="8798" x="7307263" y="3757613"/>
          <p14:tracePt t="8813" x="7307263" y="3748088"/>
          <p14:tracePt t="8830" x="7307263" y="3738563"/>
          <p14:tracePt t="8845" x="7307263" y="3727450"/>
          <p14:tracePt t="8855" x="7307263" y="3717925"/>
          <p14:tracePt t="8860" x="7316788" y="3706813"/>
          <p14:tracePt t="8868" x="7327900" y="3697288"/>
          <p14:tracePt t="8878" x="7337425" y="3676650"/>
          <p14:tracePt t="8884" x="7358063" y="3667125"/>
          <p14:tracePt t="8892" x="7358063" y="3657600"/>
          <p14:tracePt t="8900" x="7378700" y="3636963"/>
          <p14:tracePt t="8908" x="7388225" y="3625850"/>
          <p14:tracePt t="8916" x="7408863" y="3606800"/>
          <p14:tracePt t="8925" x="7429500" y="3576638"/>
          <p14:tracePt t="8932" x="7439025" y="3565525"/>
          <p14:tracePt t="8940" x="7448550" y="3544888"/>
          <p14:tracePt t="8946" x="7459663" y="3525838"/>
          <p14:tracePt t="8962" x="7469188" y="3514725"/>
          <p14:tracePt t="8978" x="7469188" y="3505200"/>
          <p14:tracePt t="8986" x="7478713" y="3505200"/>
          <p14:tracePt t="8994" x="7478713" y="3494088"/>
          <p14:tracePt t="9105" x="7478713" y="3484563"/>
          <p14:tracePt t="9277" x="7469188" y="3484563"/>
          <p14:tracePt t="9293" x="7459663" y="3484563"/>
          <p14:tracePt t="9339" x="7448550" y="3484563"/>
          <p14:tracePt t="9371" x="7439025" y="3484563"/>
          <p14:tracePt t="9605" x="7439025" y="3475038"/>
          <p14:tracePt t="16015" x="7448550" y="3454400"/>
          <p14:tracePt t="16022" x="7459663" y="3433763"/>
          <p14:tracePt t="16029" x="7469188" y="3424238"/>
          <p14:tracePt t="16038" x="7469188" y="3413125"/>
          <p14:tracePt t="16046" x="7478713" y="3413125"/>
          <p14:tracePt t="16054" x="7489825" y="3394075"/>
          <p14:tracePt t="16061" x="7489825" y="3373438"/>
          <p14:tracePt t="16070" x="7489825" y="3352800"/>
          <p14:tracePt t="16077" x="7489825" y="3322638"/>
          <p14:tracePt t="16086" x="7489825" y="3292475"/>
          <p14:tracePt t="16093" x="7489825" y="3262313"/>
          <p14:tracePt t="16099" x="7489825" y="3221038"/>
          <p14:tracePt t="16107" x="7489825" y="3170238"/>
          <p14:tracePt t="16115" x="7499350" y="3109913"/>
          <p14:tracePt t="16123" x="7510463" y="3049588"/>
          <p14:tracePt t="16131" x="7510463" y="2998788"/>
          <p14:tracePt t="16139" x="7519988" y="2927350"/>
          <p14:tracePt t="16147" x="7519988" y="2855913"/>
          <p14:tracePt t="16156" x="7519988" y="2806700"/>
          <p14:tracePt t="16163" x="7519988" y="2725738"/>
          <p14:tracePt t="16172" x="7519988" y="2643188"/>
          <p14:tracePt t="16180" x="7510463" y="2562225"/>
          <p14:tracePt t="16188" x="7499350" y="2462213"/>
          <p14:tracePt t="16193" x="7489825" y="2370138"/>
          <p14:tracePt t="16202" x="7489825" y="2259013"/>
          <p14:tracePt t="16210" x="7478713" y="2127250"/>
          <p14:tracePt t="16218" x="7459663" y="2005013"/>
          <p14:tracePt t="16225" x="7429500" y="1854200"/>
          <p14:tracePt t="16234" x="7397750" y="1722438"/>
          <p14:tracePt t="16242" x="7378700" y="1630363"/>
          <p14:tracePt t="16249" x="7346950" y="1539875"/>
          <p14:tracePt t="16257" x="7307263" y="1458913"/>
          <p14:tracePt t="16265" x="7256463" y="1366838"/>
          <p14:tracePt t="16273" x="7205663" y="1306513"/>
          <p14:tracePt t="16279" x="7145338" y="1255713"/>
          <p14:tracePt t="16288" x="7094538" y="1195388"/>
          <p14:tracePt t="16295" x="7053263" y="1135063"/>
          <p14:tracePt t="16304" x="7023100" y="1073150"/>
          <p14:tracePt t="16311" x="6992938" y="1042988"/>
          <p14:tracePt t="16321" x="6983413" y="992188"/>
          <p14:tracePt t="16327" x="6983413" y="962025"/>
          <p14:tracePt t="16336" x="6983413" y="931863"/>
          <p14:tracePt t="16343" x="6983413" y="901700"/>
          <p14:tracePt t="16352" x="6983413" y="871538"/>
          <p14:tracePt t="16359" x="6983413" y="850900"/>
          <p14:tracePt t="16368" x="6983413" y="830263"/>
          <p14:tracePt t="16374" x="6992938" y="809625"/>
          <p14:tracePt t="16381" x="6992938" y="779463"/>
          <p14:tracePt t="16389" x="7002463" y="760413"/>
          <p14:tracePt t="16397" x="7002463" y="739775"/>
          <p14:tracePt t="16406" x="7013575" y="719138"/>
          <p14:tracePt t="16413" x="7023100" y="698500"/>
          <p14:tracePt t="16422" x="7023100" y="679450"/>
          <p14:tracePt t="16429" x="7034213" y="647700"/>
          <p14:tracePt t="16438" x="7043738" y="647700"/>
          <p14:tracePt t="16445" x="7043738" y="638175"/>
          <p14:tracePt t="16454" x="7053263" y="638175"/>
          <p14:tracePt t="16459" x="7053263" y="628650"/>
          <p14:tracePt t="16468" x="7064375" y="617538"/>
          <p14:tracePt t="16475" x="7073900" y="608013"/>
          <p14:tracePt t="16484" x="7083425" y="608013"/>
          <p14:tracePt t="16491" x="7083425" y="596900"/>
          <p14:tracePt t="16500" x="7094538" y="587375"/>
          <p14:tracePt t="16508" x="7104063" y="587375"/>
          <p14:tracePt t="16515" x="7104063" y="577850"/>
          <p14:tracePt t="16523" x="7115175" y="577850"/>
          <p14:tracePt t="16532" x="7145338" y="566738"/>
          <p14:tracePt t="16538" x="7165975" y="557213"/>
          <p14:tracePt t="16545" x="7185025" y="547688"/>
          <p14:tracePt t="16554" x="7215188" y="536575"/>
          <p14:tracePt t="16562" x="7246938" y="515938"/>
          <p14:tracePt t="16570" x="7286625" y="506413"/>
          <p14:tracePt t="16578" x="7316788" y="485775"/>
          <p14:tracePt t="16586" x="7346950" y="466725"/>
          <p14:tracePt t="16594" x="7388225" y="455613"/>
          <p14:tracePt t="16602" x="7408863" y="434975"/>
          <p14:tracePt t="16610" x="7429500" y="425450"/>
          <p14:tracePt t="16619" x="7459663" y="425450"/>
          <p14:tracePt t="16625" x="7478713" y="404813"/>
          <p14:tracePt t="16634" x="7510463" y="395288"/>
          <p14:tracePt t="16640" x="7519988" y="395288"/>
          <p14:tracePt t="16648" x="7529513" y="384175"/>
          <p14:tracePt t="16656" x="7550150" y="374650"/>
          <p14:tracePt t="16663" x="7559675" y="354013"/>
          <p14:tracePt t="16672" x="7580313" y="344488"/>
          <p14:tracePt t="16680" x="7610475" y="314325"/>
          <p14:tracePt t="16688" x="7631113" y="293688"/>
          <p14:tracePt t="16696" x="7661275" y="273050"/>
          <p14:tracePt t="16704" x="7691438" y="233363"/>
          <p14:tracePt t="16712" x="7732713" y="203200"/>
          <p14:tracePt t="16719" x="7753350" y="182563"/>
          <p14:tracePt t="16725" x="7773988" y="161925"/>
          <p14:tracePt t="16734" x="7813675" y="122238"/>
          <p14:tracePt t="16742" x="7834313" y="101600"/>
          <p14:tracePt t="16750" x="7874000" y="71438"/>
          <p14:tracePt t="16758" x="7894638" y="41275"/>
          <p14:tracePt t="16765" x="7915275" y="206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49E0C-CEEF-A459-475A-5C565068D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29" y="157162"/>
            <a:ext cx="6810375" cy="65436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762019-434A-CB19-8CC8-370ED89BD9D7}"/>
              </a:ext>
            </a:extLst>
          </p:cNvPr>
          <p:cNvCxnSpPr>
            <a:cxnSpLocks/>
          </p:cNvCxnSpPr>
          <p:nvPr/>
        </p:nvCxnSpPr>
        <p:spPr>
          <a:xfrm flipH="1">
            <a:off x="6345715" y="1035586"/>
            <a:ext cx="2456762" cy="5888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B76C6B-CDF0-97AF-DA5F-9C04063DD305}"/>
              </a:ext>
            </a:extLst>
          </p:cNvPr>
          <p:cNvSpPr txBox="1"/>
          <p:nvPr/>
        </p:nvSpPr>
        <p:spPr>
          <a:xfrm>
            <a:off x="8350786" y="330506"/>
            <a:ext cx="3437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Changes since last year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6813A5-27ED-DFB1-4E82-25117EDFCAE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974554" y="2438439"/>
            <a:ext cx="5827923" cy="1086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05060E-7F01-4BF9-1429-F9F199EFBB3A}"/>
              </a:ext>
            </a:extLst>
          </p:cNvPr>
          <p:cNvSpPr txBox="1"/>
          <p:nvPr/>
        </p:nvSpPr>
        <p:spPr>
          <a:xfrm>
            <a:off x="8802477" y="1899830"/>
            <a:ext cx="2985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Dress Code Information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67FB9E-A22D-926E-43EA-304D35054135}"/>
              </a:ext>
            </a:extLst>
          </p:cNvPr>
          <p:cNvCxnSpPr>
            <a:cxnSpLocks/>
          </p:cNvCxnSpPr>
          <p:nvPr/>
        </p:nvCxnSpPr>
        <p:spPr>
          <a:xfrm flipH="1">
            <a:off x="4836405" y="4057918"/>
            <a:ext cx="4241494" cy="1086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7363CE-A702-7255-5234-F52AE412C29B}"/>
              </a:ext>
            </a:extLst>
          </p:cNvPr>
          <p:cNvSpPr txBox="1"/>
          <p:nvPr/>
        </p:nvSpPr>
        <p:spPr>
          <a:xfrm>
            <a:off x="9166034" y="3626551"/>
            <a:ext cx="2478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Photo ID Information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CE3A1A-5323-3391-A539-B2C80C7AD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0"/>
    </mc:Choice>
    <mc:Fallback>
      <p:transition spd="slow" advTm="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1" x="4632325" y="6837363"/>
          <p14:tracePt t="1204" x="4641850" y="6816725"/>
          <p14:tracePt t="1217" x="4662488" y="6797675"/>
          <p14:tracePt t="1221" x="4692650" y="6756400"/>
          <p14:tracePt t="1228" x="4722813" y="6726238"/>
          <p14:tracePt t="1237" x="4743450" y="6696075"/>
          <p14:tracePt t="1244" x="4773613" y="6675438"/>
          <p14:tracePt t="1253" x="4803775" y="6645275"/>
          <p14:tracePt t="1260" x="4824413" y="6624638"/>
          <p14:tracePt t="1270" x="4845050" y="6615113"/>
          <p14:tracePt t="1276" x="4864100" y="6604000"/>
          <p14:tracePt t="1284" x="4894263" y="6594475"/>
          <p14:tracePt t="1290" x="4914900" y="6584950"/>
          <p14:tracePt t="1306" x="4935538" y="6573838"/>
          <p14:tracePt t="1322" x="4945063" y="6564313"/>
          <p14:tracePt t="1330" x="4945063" y="6554788"/>
          <p14:tracePt t="1338" x="4956175" y="6554788"/>
          <p14:tracePt t="1346" x="4965700" y="6534150"/>
          <p14:tracePt t="1354" x="4976813" y="6513513"/>
          <p14:tracePt t="1362" x="4986338" y="6492875"/>
          <p14:tracePt t="1370" x="4995863" y="6462713"/>
          <p14:tracePt t="1376" x="5026025" y="6442075"/>
          <p14:tracePt t="1384" x="5046663" y="6423025"/>
          <p14:tracePt t="1392" x="5067300" y="6391275"/>
          <p14:tracePt t="1400" x="5097463" y="6372225"/>
          <p14:tracePt t="1408" x="5108575" y="6351588"/>
          <p14:tracePt t="1416" x="5127625" y="6330950"/>
          <p14:tracePt t="1424" x="5127625" y="6321425"/>
          <p14:tracePt t="1433" x="5138738" y="6310313"/>
          <p14:tracePt t="1440" x="5138738" y="6300788"/>
          <p14:tracePt t="1456" x="5138738" y="6280150"/>
          <p14:tracePt t="1464" x="5148263" y="6261100"/>
          <p14:tracePt t="1470" x="5148263" y="6240463"/>
          <p14:tracePt t="1478" x="5157788" y="6219825"/>
          <p14:tracePt t="1486" x="5157788" y="6210300"/>
          <p14:tracePt t="1494" x="5168900" y="6178550"/>
          <p14:tracePt t="1502" x="5189538" y="6159500"/>
          <p14:tracePt t="1510" x="5189538" y="6138863"/>
          <p14:tracePt t="1518" x="5208588" y="6118225"/>
          <p14:tracePt t="1526" x="5219700" y="6097588"/>
          <p14:tracePt t="1534" x="5219700" y="6078538"/>
          <p14:tracePt t="1542" x="5229225" y="6057900"/>
          <p14:tracePt t="1552" x="5240338" y="6037263"/>
          <p14:tracePt t="1558" x="5249863" y="6007100"/>
          <p14:tracePt t="1564" x="5249863" y="5986463"/>
          <p14:tracePt t="1572" x="5270500" y="5965825"/>
          <p14:tracePt t="1580" x="5280025" y="5946775"/>
          <p14:tracePt t="1588" x="5289550" y="5926138"/>
          <p14:tracePt t="1596" x="5300663" y="5905500"/>
          <p14:tracePt t="1604" x="5300663" y="5884863"/>
          <p14:tracePt t="1612" x="5310188" y="5865813"/>
          <p14:tracePt t="1620" x="5321300" y="5845175"/>
          <p14:tracePt t="1628" x="5321300" y="5835650"/>
          <p14:tracePt t="1644" x="5321300" y="5824538"/>
          <p14:tracePt t="1650" x="5321300" y="5815013"/>
          <p14:tracePt t="1675" x="5321300" y="5803900"/>
          <p14:tracePt t="1691" x="5321300" y="5794375"/>
          <p14:tracePt t="1701" x="5321300" y="5784850"/>
          <p14:tracePt t="1707" x="5321300" y="5773738"/>
          <p14:tracePt t="1715" x="5321300" y="5764213"/>
          <p14:tracePt t="1723" x="5330825" y="5753100"/>
          <p14:tracePt t="1731" x="5340350" y="5734050"/>
          <p14:tracePt t="1737" x="5351463" y="5703888"/>
          <p14:tracePt t="1745" x="5351463" y="5683250"/>
          <p14:tracePt t="1754" x="5351463" y="5672138"/>
          <p14:tracePt t="1761" x="5351463" y="5662613"/>
          <p14:tracePt t="1770" x="5360988" y="5641975"/>
          <p14:tracePt t="1786" x="5360988" y="5632450"/>
          <p14:tracePt t="1793" x="5360988" y="5611813"/>
          <p14:tracePt t="1801" x="5360988" y="5591175"/>
          <p14:tracePt t="1809" x="5351463" y="5581650"/>
          <p14:tracePt t="1818" x="5351463" y="5551488"/>
          <p14:tracePt t="1823" x="5340350" y="5540375"/>
          <p14:tracePt t="1831" x="5330825" y="5530850"/>
          <p14:tracePt t="1839" x="5330825" y="5510213"/>
          <p14:tracePt t="1854" x="5321300" y="5500688"/>
          <p14:tracePt t="1870" x="5321300" y="5491163"/>
          <p14:tracePt t="1932" x="5321300" y="5480050"/>
          <p14:tracePt t="1940" x="5321300" y="5470525"/>
          <p14:tracePt t="1950" x="5310188" y="5470525"/>
          <p14:tracePt t="1957" x="5300663" y="5459413"/>
          <p14:tracePt t="1973" x="5289550" y="5449888"/>
          <p14:tracePt t="1989" x="5280025" y="5440363"/>
          <p14:tracePt t="1997" x="5280025" y="5429250"/>
          <p14:tracePt t="2003" x="5270500" y="5429250"/>
          <p14:tracePt t="2011" x="5259388" y="5429250"/>
          <p14:tracePt t="2027" x="5259388" y="5419725"/>
          <p14:tracePt t="2035" x="5249863" y="5419725"/>
          <p14:tracePt t="2059" x="5240338" y="5419725"/>
          <p14:tracePt t="2091" x="5229225" y="5419725"/>
          <p14:tracePt t="2097" x="5219700" y="5419725"/>
          <p14:tracePt t="2113" x="5208588" y="5419725"/>
          <p14:tracePt t="2129" x="5199063" y="5419725"/>
          <p14:tracePt t="2170" x="5189538" y="5419725"/>
          <p14:tracePt t="2199" x="5178425" y="5410200"/>
          <p14:tracePt t="2215" x="5168900" y="5399088"/>
          <p14:tracePt t="2223" x="5168900" y="5389563"/>
          <p14:tracePt t="2231" x="5157788" y="5389563"/>
          <p14:tracePt t="2239" x="5157788" y="5378450"/>
          <p14:tracePt t="2247" x="5148263" y="5378450"/>
          <p14:tracePt t="2255" x="5138738" y="5378450"/>
          <p14:tracePt t="2263" x="5138738" y="5368925"/>
          <p14:tracePt t="2341" x="5127625" y="5368925"/>
          <p14:tracePt t="2412" x="5118100" y="5359400"/>
          <p14:tracePt t="2421" x="5118100" y="5348288"/>
          <p14:tracePt t="2428" x="5108575" y="5348288"/>
          <p14:tracePt t="2448" x="5097463" y="5338763"/>
          <p14:tracePt t="2537" x="5087938" y="5327650"/>
          <p14:tracePt t="2551" x="5076825" y="5327650"/>
          <p14:tracePt t="2558" x="5076825" y="5318125"/>
          <p14:tracePt t="2566" x="5067300" y="5318125"/>
          <p14:tracePt t="2574" x="5067300" y="5308600"/>
          <p14:tracePt t="2583" x="5057775" y="5308600"/>
          <p14:tracePt t="2590" x="5046663" y="5308600"/>
          <p14:tracePt t="2600" x="5046663" y="5297488"/>
          <p14:tracePt t="2616" x="5037138" y="5297488"/>
          <p14:tracePt t="2644" x="5026025" y="5297488"/>
          <p14:tracePt t="2661" x="5016500" y="5297488"/>
          <p14:tracePt t="2702" x="5006975" y="5297488"/>
          <p14:tracePt t="2780" x="4995863" y="5297488"/>
          <p14:tracePt t="3013" x="4986338" y="5297488"/>
          <p14:tracePt t="3029" x="4976813" y="5297488"/>
          <p14:tracePt t="3045" x="4965700" y="5297488"/>
          <p14:tracePt t="3156" x="4956175" y="5297488"/>
          <p14:tracePt t="3164" x="4956175" y="5287963"/>
          <p14:tracePt t="3169" x="4945063" y="5287963"/>
          <p14:tracePt t="3178" x="4935538" y="5287963"/>
          <p14:tracePt t="3202" x="4926013" y="5287963"/>
          <p14:tracePt t="3224" x="4926013" y="5278438"/>
          <p14:tracePt t="3232" x="4914900" y="5278438"/>
          <p14:tracePt t="3248" x="4905375" y="5267325"/>
          <p14:tracePt t="3256" x="4894263" y="5267325"/>
          <p14:tracePt t="3262" x="4894263" y="5257800"/>
          <p14:tracePt t="3270" x="4884738" y="5257800"/>
          <p14:tracePt t="3286" x="4875213" y="5246688"/>
          <p14:tracePt t="3344" x="4864100" y="5246688"/>
          <p14:tracePt t="3358" x="4854575" y="5246688"/>
          <p14:tracePt t="3382" x="4845050" y="5246688"/>
          <p14:tracePt t="3460" x="4833938" y="5246688"/>
          <p14:tracePt t="3484" x="4824413" y="5257800"/>
          <p14:tracePt t="3508" x="4813300" y="5267325"/>
          <p14:tracePt t="3523" x="4803775" y="5278438"/>
          <p14:tracePt t="3536" x="4794250" y="5278438"/>
          <p14:tracePt t="3544" x="4794250" y="5287963"/>
          <p14:tracePt t="3568" x="4783138" y="5287963"/>
          <p14:tracePt t="3584" x="4773613" y="5287963"/>
          <p14:tracePt t="3600" x="4762500" y="5287963"/>
          <p14:tracePt t="3630" x="4752975" y="5287963"/>
          <p14:tracePt t="3647" x="4743450" y="5287963"/>
          <p14:tracePt t="3670" x="4732338" y="5287963"/>
          <p14:tracePt t="3686" x="4722813" y="5287963"/>
          <p14:tracePt t="3790" x="4722813" y="5297488"/>
          <p14:tracePt t="3804" x="4722813" y="5308600"/>
          <p14:tracePt t="3812" x="4732338" y="5318125"/>
          <p14:tracePt t="3828" x="4743450" y="5318125"/>
          <p14:tracePt t="3843" x="4743450" y="5327650"/>
          <p14:tracePt t="3851" x="4752975" y="5327650"/>
          <p14:tracePt t="3859" x="4762500" y="5327650"/>
          <p14:tracePt t="3883" x="4773613" y="5327650"/>
          <p14:tracePt t="3897" x="4783138" y="5327650"/>
          <p14:tracePt t="3913" x="4794250" y="5327650"/>
          <p14:tracePt t="3921" x="4803775" y="5327650"/>
          <p14:tracePt t="3937" x="4813300" y="5327650"/>
          <p14:tracePt t="3953" x="4824413" y="5327650"/>
          <p14:tracePt t="3961" x="4833938" y="5327650"/>
          <p14:tracePt t="3970" x="4845050" y="5327650"/>
          <p14:tracePt t="3977" x="4854575" y="5318125"/>
          <p14:tracePt t="3991" x="4864100" y="5308600"/>
          <p14:tracePt t="4007" x="4875213" y="5297488"/>
          <p14:tracePt t="4031" x="4884738" y="5297488"/>
          <p14:tracePt t="4039" x="4884738" y="5287963"/>
          <p14:tracePt t="4047" x="4894263" y="5287963"/>
          <p14:tracePt t="4062" x="4894263" y="5278438"/>
          <p14:tracePt t="4069" x="4905375" y="5267325"/>
          <p14:tracePt t="4085" x="4914900" y="5267325"/>
          <p14:tracePt t="4093" x="4914900" y="5257800"/>
          <p14:tracePt t="4109" x="4926013" y="5257800"/>
          <p14:tracePt t="4125" x="4926013" y="5246688"/>
          <p14:tracePt t="4133" x="4935538" y="5246688"/>
          <p14:tracePt t="4141" x="4935538" y="5237163"/>
          <p14:tracePt t="4157" x="4935538" y="5227638"/>
          <p14:tracePt t="4179" x="4945063" y="5216525"/>
          <p14:tracePt t="4195" x="4945063" y="5207000"/>
          <p14:tracePt t="4217" x="4956175" y="5197475"/>
          <p14:tracePt t="4221" x="4956175" y="5186363"/>
          <p14:tracePt t="4227" x="4965700" y="5186363"/>
          <p14:tracePt t="4235" x="4965700" y="5176838"/>
          <p14:tracePt t="4249" x="4965700" y="5165725"/>
          <p14:tracePt t="4267" x="4965700" y="5156200"/>
          <p14:tracePt t="4281" x="4965700" y="5146675"/>
          <p14:tracePt t="4289" x="4965700" y="5135563"/>
          <p14:tracePt t="4304" x="4965700" y="5126038"/>
          <p14:tracePt t="4321" x="4965700" y="5114925"/>
          <p14:tracePt t="4337" x="4965700" y="5105400"/>
          <p14:tracePt t="4343" x="4965700" y="5095875"/>
          <p14:tracePt t="4351" x="4965700" y="5084763"/>
          <p14:tracePt t="4366" x="4965700" y="5065713"/>
          <p14:tracePt t="4383" x="4965700" y="5054600"/>
          <p14:tracePt t="4399" x="4956175" y="5045075"/>
          <p14:tracePt t="4407" x="4945063" y="5045075"/>
          <p14:tracePt t="4423" x="4935538" y="5033963"/>
          <p14:tracePt t="4437" x="4935538" y="5024438"/>
          <p14:tracePt t="4444" x="4926013" y="5024438"/>
          <p14:tracePt t="4461" x="4914900" y="5014913"/>
          <p14:tracePt t="4477" x="4905375" y="5014913"/>
          <p14:tracePt t="4485" x="4905375" y="5003800"/>
          <p14:tracePt t="4493" x="4894263" y="5003800"/>
          <p14:tracePt t="4501" x="4894263" y="4994275"/>
          <p14:tracePt t="4509" x="4884738" y="4983163"/>
          <p14:tracePt t="4523" x="4875213" y="4973638"/>
          <p14:tracePt t="4531" x="4864100" y="4973638"/>
          <p14:tracePt t="4539" x="4864100" y="4964113"/>
          <p14:tracePt t="4547" x="4854575" y="4964113"/>
          <p14:tracePt t="4554" x="4845050" y="4953000"/>
          <p14:tracePt t="4563" x="4833938" y="4943475"/>
          <p14:tracePt t="4579" x="4813300" y="4933950"/>
          <p14:tracePt t="4587" x="4794250" y="4922838"/>
          <p14:tracePt t="4594" x="4762500" y="4922838"/>
          <p14:tracePt t="4603" x="4732338" y="4913313"/>
          <p14:tracePt t="4609" x="4702175" y="4902200"/>
          <p14:tracePt t="4617" x="4672013" y="4892675"/>
          <p14:tracePt t="4624" x="4641850" y="4892675"/>
          <p14:tracePt t="4632" x="4611688" y="4892675"/>
          <p14:tracePt t="4640" x="4600575" y="4883150"/>
          <p14:tracePt t="4649" x="4591050" y="4883150"/>
          <p14:tracePt t="4681" x="4581525" y="4883150"/>
          <p14:tracePt t="4728" x="4560888" y="4883150"/>
          <p14:tracePt t="4737" x="4530725" y="4883150"/>
          <p14:tracePt t="4744" x="4510088" y="4892675"/>
          <p14:tracePt t="4754" x="4489450" y="4902200"/>
          <p14:tracePt t="4761" x="4468813" y="4913313"/>
          <p14:tracePt t="4770" x="4449763" y="4913313"/>
          <p14:tracePt t="4777" x="4418013" y="4922838"/>
          <p14:tracePt t="4783" x="4387850" y="4933950"/>
          <p14:tracePt t="4789" x="4357688" y="4943475"/>
          <p14:tracePt t="4797" x="4337050" y="4943475"/>
          <p14:tracePt t="4805" x="4318000" y="4943475"/>
          <p14:tracePt t="4813" x="4297363" y="4943475"/>
          <p14:tracePt t="4821" x="4286250" y="4953000"/>
          <p14:tracePt t="4837" x="4276725" y="4953000"/>
          <p14:tracePt t="4845" x="4276725" y="4964113"/>
          <p14:tracePt t="4853" x="4267200" y="4973638"/>
          <p14:tracePt t="4870" x="4256088" y="4973638"/>
          <p14:tracePt t="4875" x="4256088" y="4983163"/>
          <p14:tracePt t="4883" x="4246563" y="4983163"/>
          <p14:tracePt t="4891" x="4246563" y="4994275"/>
          <p14:tracePt t="4900" x="4237038" y="5003800"/>
          <p14:tracePt t="4907" x="4237038" y="5014913"/>
          <p14:tracePt t="4917" x="4225925" y="5014913"/>
          <p14:tracePt t="4923" x="4216400" y="5024438"/>
          <p14:tracePt t="4933" x="4216400" y="5033963"/>
          <p14:tracePt t="4939" x="4205288" y="5045075"/>
          <p14:tracePt t="4947" x="4195763" y="5045075"/>
          <p14:tracePt t="4955" x="4186238" y="5054600"/>
          <p14:tracePt t="4969" x="4175125" y="5065713"/>
          <p14:tracePt t="4977" x="4175125" y="5075238"/>
          <p14:tracePt t="4993" x="4165600" y="5084763"/>
          <p14:tracePt t="5009" x="4165600" y="5095875"/>
          <p14:tracePt t="5025" x="4165600" y="5114925"/>
          <p14:tracePt t="5041" x="4165600" y="5135563"/>
          <p14:tracePt t="5050" x="4175125" y="5146675"/>
          <p14:tracePt t="5057" x="4186238" y="5165725"/>
          <p14:tracePt t="5063" x="4186238" y="5186363"/>
          <p14:tracePt t="5071" x="4195763" y="5197475"/>
          <p14:tracePt t="5079" x="4205288" y="5227638"/>
          <p14:tracePt t="5087" x="4216400" y="5246688"/>
          <p14:tracePt t="5095" x="4225925" y="5257800"/>
          <p14:tracePt t="5103" x="4237038" y="5278438"/>
          <p14:tracePt t="5111" x="4237038" y="5297488"/>
          <p14:tracePt t="5120" x="4246563" y="5308600"/>
          <p14:tracePt t="5127" x="4256088" y="5318125"/>
          <p14:tracePt t="5136" x="4256088" y="5327650"/>
          <p14:tracePt t="5143" x="4267200" y="5338763"/>
          <p14:tracePt t="5157" x="4276725" y="5348288"/>
          <p14:tracePt t="5167" x="4286250" y="5359400"/>
          <p14:tracePt t="5173" x="4297363" y="5368925"/>
          <p14:tracePt t="5183" x="4306888" y="5368925"/>
          <p14:tracePt t="5189" x="4327525" y="5389563"/>
          <p14:tracePt t="5197" x="4337050" y="5389563"/>
          <p14:tracePt t="5219" x="4378325" y="5419725"/>
          <p14:tracePt t="5223" x="4387850" y="5419725"/>
          <p14:tracePt t="5229" x="4408488" y="5429250"/>
          <p14:tracePt t="5235" x="4429125" y="5440363"/>
          <p14:tracePt t="5243" x="4438650" y="5440363"/>
          <p14:tracePt t="5251" x="4459288" y="5449888"/>
          <p14:tracePt t="5259" x="4489450" y="5459413"/>
          <p14:tracePt t="5266" x="4510088" y="5470525"/>
          <p14:tracePt t="5275" x="4530725" y="5470525"/>
          <p14:tracePt t="5283" x="4549775" y="5480050"/>
          <p14:tracePt t="5291" x="4570413" y="5480050"/>
          <p14:tracePt t="5300" x="4600575" y="5491163"/>
          <p14:tracePt t="5307" x="4621213" y="5491163"/>
          <p14:tracePt t="5317" x="4651375" y="5491163"/>
          <p14:tracePt t="5323" x="4672013" y="5491163"/>
          <p14:tracePt t="5329" x="4702175" y="5491163"/>
          <p14:tracePt t="5337" x="4722813" y="5491163"/>
          <p14:tracePt t="5345" x="4752975" y="5491163"/>
          <p14:tracePt t="5353" x="4773613" y="5480050"/>
          <p14:tracePt t="5361" x="4794250" y="5480050"/>
          <p14:tracePt t="5370" x="4813300" y="5470525"/>
          <p14:tracePt t="5377" x="4845050" y="5470525"/>
          <p14:tracePt t="5386" x="4854575" y="5459413"/>
          <p14:tracePt t="5393" x="4864100" y="5459413"/>
          <p14:tracePt t="5402" x="4875213" y="5459413"/>
          <p14:tracePt t="5409" x="4884738" y="5449888"/>
          <p14:tracePt t="5417" x="4905375" y="5449888"/>
          <p14:tracePt t="5423" x="4926013" y="5449888"/>
          <p14:tracePt t="5433" x="4956175" y="5440363"/>
          <p14:tracePt t="5439" x="4976813" y="5429250"/>
          <p14:tracePt t="5447" x="4995863" y="5429250"/>
          <p14:tracePt t="5455" x="5016500" y="5419725"/>
          <p14:tracePt t="5463" x="5037138" y="5410200"/>
          <p14:tracePt t="5472" x="5067300" y="5399088"/>
          <p14:tracePt t="5479" x="5076825" y="5399088"/>
          <p14:tracePt t="5487" x="5087938" y="5378450"/>
          <p14:tracePt t="5494" x="5097463" y="5368925"/>
          <p14:tracePt t="5502" x="5108575" y="5348288"/>
          <p14:tracePt t="5508" x="5108575" y="5327650"/>
          <p14:tracePt t="5518" x="5118100" y="5308600"/>
          <p14:tracePt t="5524" x="5118100" y="5287963"/>
          <p14:tracePt t="5532" x="5127625" y="5267325"/>
          <p14:tracePt t="5540" x="5138738" y="5246688"/>
          <p14:tracePt t="5557" x="5138738" y="5227638"/>
          <p14:tracePt t="5566" x="5138738" y="5216525"/>
          <p14:tracePt t="5572" x="5148263" y="5207000"/>
          <p14:tracePt t="5582" x="5157788" y="5197475"/>
          <p14:tracePt t="5589" x="5157788" y="5176838"/>
          <p14:tracePt t="5602" x="5157788" y="5165725"/>
          <p14:tracePt t="5610" x="5157788" y="5156200"/>
          <p14:tracePt t="5619" x="5157788" y="5146675"/>
          <p14:tracePt t="5635" x="5157788" y="5135563"/>
          <p14:tracePt t="5652" x="5157788" y="5126038"/>
          <p14:tracePt t="5667" x="5157788" y="5114925"/>
          <p14:tracePt t="5675" x="5157788" y="5105400"/>
          <p14:tracePt t="5689" x="5148263" y="5095875"/>
          <p14:tracePt t="5698" x="5138738" y="5095875"/>
          <p14:tracePt t="5706" x="5138738" y="5084763"/>
          <p14:tracePt t="5714" x="5127625" y="5084763"/>
          <p14:tracePt t="5722" x="5127625" y="5075238"/>
          <p14:tracePt t="5730" x="5108575" y="5065713"/>
          <p14:tracePt t="5745" x="5097463" y="5054600"/>
          <p14:tracePt t="5754" x="5087938" y="5054600"/>
          <p14:tracePt t="5761" x="5087938" y="5045075"/>
          <p14:tracePt t="5770" x="5076825" y="5045075"/>
          <p14:tracePt t="5775" x="5067300" y="5033963"/>
          <p14:tracePt t="5784" x="5046663" y="5033963"/>
          <p14:tracePt t="5791" x="5046663" y="5024438"/>
          <p14:tracePt t="5801" x="5037138" y="5024438"/>
          <p14:tracePt t="5807" x="5006975" y="5014913"/>
          <p14:tracePt t="5818" x="4995863" y="5003800"/>
          <p14:tracePt t="5823" x="4986338" y="5003800"/>
          <p14:tracePt t="5834" x="4965700" y="4994275"/>
          <p14:tracePt t="5840" x="4965700" y="4983163"/>
          <p14:tracePt t="5848" x="4956175" y="4983163"/>
          <p14:tracePt t="5861" x="4945063" y="4973638"/>
          <p14:tracePt t="5871" x="4935538" y="4973638"/>
          <p14:tracePt t="5878" x="4926013" y="4973638"/>
          <p14:tracePt t="5884" x="4914900" y="4964113"/>
          <p14:tracePt t="5893" x="4905375" y="4953000"/>
          <p14:tracePt t="5901" x="4884738" y="4953000"/>
          <p14:tracePt t="5909" x="4864100" y="4943475"/>
          <p14:tracePt t="5917" x="4854575" y="4933950"/>
          <p14:tracePt t="5925" x="4833938" y="4933950"/>
          <p14:tracePt t="5934" x="4803775" y="4922838"/>
          <p14:tracePt t="5941" x="4783138" y="4913313"/>
          <p14:tracePt t="5951" x="4762500" y="4913313"/>
          <p14:tracePt t="5955" x="4743450" y="4913313"/>
          <p14:tracePt t="5964" x="4722813" y="4902200"/>
          <p14:tracePt t="5972" x="4702175" y="4902200"/>
          <p14:tracePt t="5980" x="4672013" y="4902200"/>
          <p14:tracePt t="5988" x="4651375" y="4902200"/>
          <p14:tracePt t="5995" x="4641850" y="4913313"/>
          <p14:tracePt t="6003" x="4632325" y="4913313"/>
          <p14:tracePt t="6020" x="4621213" y="4922838"/>
          <p14:tracePt t="6037" x="4600575" y="4933950"/>
          <p14:tracePt t="6041" x="4600575" y="4943475"/>
          <p14:tracePt t="6051" x="4591050" y="4943475"/>
          <p14:tracePt t="6057" x="4581525" y="4953000"/>
          <p14:tracePt t="6068" x="4570413" y="4953000"/>
          <p14:tracePt t="6073" x="4560888" y="4964113"/>
          <p14:tracePt t="6084" x="4540250" y="4973638"/>
          <p14:tracePt t="6089" x="4519613" y="4983163"/>
          <p14:tracePt t="6098" x="4500563" y="4994275"/>
          <p14:tracePt t="6107" x="4468813" y="5003800"/>
          <p14:tracePt t="6114" x="4449763" y="5003800"/>
          <p14:tracePt t="6122" x="4438650" y="5014913"/>
          <p14:tracePt t="6129" x="4429125" y="5014913"/>
          <p14:tracePt t="6134" x="4408488" y="5024438"/>
          <p14:tracePt t="6151" x="4398963" y="5024438"/>
          <p14:tracePt t="6159" x="4387850" y="5024438"/>
          <p14:tracePt t="6174" x="4378325" y="5024438"/>
          <p14:tracePt t="6183" x="4378325" y="5033963"/>
          <p14:tracePt t="6190" x="4378325" y="5045075"/>
          <p14:tracePt t="6198" x="4368800" y="5045075"/>
          <p14:tracePt t="6206" x="4357688" y="5054600"/>
          <p14:tracePt t="6217" x="4348163" y="5054600"/>
          <p14:tracePt t="6222" x="4337050" y="5065713"/>
          <p14:tracePt t="6228" x="4327525" y="5075238"/>
          <p14:tracePt t="6236" x="4306888" y="5075238"/>
          <p14:tracePt t="6252" x="4297363" y="5084763"/>
          <p14:tracePt t="6268" x="4286250" y="5095875"/>
          <p14:tracePt t="6285" x="4276725" y="5095875"/>
          <p14:tracePt t="6293" x="4267200" y="5095875"/>
          <p14:tracePt t="6303" x="4267200" y="5105400"/>
          <p14:tracePt t="6323" x="4256088" y="5114925"/>
          <p14:tracePt t="6339" x="4256088" y="5126038"/>
          <p14:tracePt t="6347" x="4246563" y="5126038"/>
          <p14:tracePt t="6355" x="4246563" y="5146675"/>
          <p14:tracePt t="6363" x="4237038" y="5156200"/>
          <p14:tracePt t="6371" x="4225925" y="5165725"/>
          <p14:tracePt t="6379" x="4216400" y="5186363"/>
          <p14:tracePt t="6387" x="4216400" y="5216525"/>
          <p14:tracePt t="6395" x="4195763" y="5237163"/>
          <p14:tracePt t="6401" x="4186238" y="5257800"/>
          <p14:tracePt t="6409" x="4165600" y="5287963"/>
          <p14:tracePt t="6416" x="4144963" y="5327650"/>
          <p14:tracePt t="6425" x="4124325" y="5368925"/>
          <p14:tracePt t="6433" x="4094163" y="5429250"/>
          <p14:tracePt t="6441" x="4073525" y="5491163"/>
          <p14:tracePt t="6450" x="4064000" y="5561013"/>
          <p14:tracePt t="6457" x="4054475" y="5632450"/>
          <p14:tracePt t="6466" x="4054475" y="5692775"/>
          <p14:tracePt t="6473" x="4054475" y="5753100"/>
          <p14:tracePt t="6483" x="4054475" y="5794375"/>
          <p14:tracePt t="6488" x="4064000" y="5845175"/>
          <p14:tracePt t="6495" x="4064000" y="5884863"/>
          <p14:tracePt t="6503" x="4073525" y="5916613"/>
          <p14:tracePt t="6511" x="4084638" y="5946775"/>
          <p14:tracePt t="6519" x="4094163" y="5965825"/>
          <p14:tracePt t="6527" x="4094163" y="5997575"/>
          <p14:tracePt t="6537" x="4105275" y="6027738"/>
          <p14:tracePt t="6543" x="4105275" y="6048375"/>
          <p14:tracePt t="6552" x="4105275" y="6067425"/>
          <p14:tracePt t="6559" x="4105275" y="6097588"/>
          <p14:tracePt t="6566" x="4105275" y="6129338"/>
          <p14:tracePt t="6575" x="4105275" y="6159500"/>
          <p14:tracePt t="6583" x="4105275" y="6199188"/>
          <p14:tracePt t="6589" x="4094163" y="6229350"/>
          <p14:tracePt t="6597" x="4084638" y="6280150"/>
          <p14:tracePt t="6605" x="4073525" y="6321425"/>
          <p14:tracePt t="6613" x="4064000" y="6351588"/>
          <p14:tracePt t="6621" x="4064000" y="6381750"/>
          <p14:tracePt t="6629" x="4064000" y="6411913"/>
          <p14:tracePt t="6637" x="4064000" y="6453188"/>
          <p14:tracePt t="6645" x="4064000" y="6483350"/>
          <p14:tracePt t="6653" x="4064000" y="6513513"/>
          <p14:tracePt t="6661" x="4064000" y="6543675"/>
          <p14:tracePt t="6666" x="4073525" y="6564313"/>
          <p14:tracePt t="6675" x="4073525" y="6584950"/>
          <p14:tracePt t="6683" x="4073525" y="6615113"/>
          <p14:tracePt t="6691" x="4073525" y="6624638"/>
          <p14:tracePt t="6707" x="4073525" y="6645275"/>
          <p14:tracePt t="6717" x="4073525" y="6665913"/>
          <p14:tracePt t="6723" x="4064000" y="6675438"/>
          <p14:tracePt t="6733" x="4064000" y="6696075"/>
          <p14:tracePt t="6739" x="4054475" y="6726238"/>
          <p14:tracePt t="6747" x="4043363" y="6756400"/>
          <p14:tracePt t="6755" x="4033838" y="6786563"/>
          <p14:tracePt t="6761" x="4033838" y="6816725"/>
          <p14:tracePt t="6770" x="4033838" y="6837363"/>
          <p14:tracePt t="7571" x="209550" y="3092450"/>
          <p14:tracePt t="7580" x="292100" y="2927350"/>
          <p14:tracePt t="7597" x="342900" y="2565400"/>
          <p14:tracePt t="7601" x="342900" y="2425700"/>
          <p14:tracePt t="7614" x="323850" y="2273300"/>
          <p14:tracePt t="7631" x="133350" y="1955800"/>
        </p14:tracePtLst>
      </p14:laserTraceLst>
    </p:ext>
  </p:extLst>
</p:sld>
</file>

<file path=ppt/theme/theme1.xml><?xml version="1.0" encoding="utf-8"?>
<a:theme xmlns:a="http://schemas.openxmlformats.org/drawingml/2006/main" name="PebbleVTI">
  <a:themeElements>
    <a:clrScheme name="AnalogousFromLightSeed_2SEEDS">
      <a:dk1>
        <a:srgbClr val="000000"/>
      </a:dk1>
      <a:lt1>
        <a:srgbClr val="FFFFFF"/>
      </a:lt1>
      <a:dk2>
        <a:srgbClr val="242541"/>
      </a:dk2>
      <a:lt2>
        <a:srgbClr val="E8E3E2"/>
      </a:lt2>
      <a:accent1>
        <a:srgbClr val="79AAB2"/>
      </a:accent1>
      <a:accent2>
        <a:srgbClr val="80AA9E"/>
      </a:accent2>
      <a:accent3>
        <a:srgbClr val="8BA3C1"/>
      </a:accent3>
      <a:accent4>
        <a:srgbClr val="BA7F8F"/>
      </a:accent4>
      <a:accent5>
        <a:srgbClr val="C39790"/>
      </a:accent5>
      <a:accent6>
        <a:srgbClr val="B79D7B"/>
      </a:accent6>
      <a:hlink>
        <a:srgbClr val="AE7369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8317</TotalTime>
  <Words>734</Words>
  <Application>Microsoft Office PowerPoint</Application>
  <PresentationFormat>Widescreen</PresentationFormat>
  <Paragraphs>151</Paragraphs>
  <Slides>34</Slides>
  <Notes>34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Avenir Next LT Pro</vt:lpstr>
      <vt:lpstr>Avenir Next LT Pro Light</vt:lpstr>
      <vt:lpstr>Calibri</vt:lpstr>
      <vt:lpstr>Sitka Subheading</vt:lpstr>
      <vt:lpstr>PebbleVTI</vt:lpstr>
      <vt:lpstr>Texas HOSA Competitive Events  Road Trip</vt:lpstr>
      <vt:lpstr>PowerPoint Presentation</vt:lpstr>
      <vt:lpstr>Comparing Big HOSA with Texas HOSA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ILC Guidelines  vs  Texas HOSA Competitor Orientation Sheet</vt:lpstr>
      <vt:lpstr>Big HOSA www.hosa.org</vt:lpstr>
      <vt:lpstr>Texas HOSA www.texashosa.org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HOSA Competitive Events  Road Trip</dc:title>
  <dc:creator>Anne</dc:creator>
  <cp:lastModifiedBy>Anne</cp:lastModifiedBy>
  <cp:revision>11</cp:revision>
  <dcterms:created xsi:type="dcterms:W3CDTF">2022-05-09T22:57:54Z</dcterms:created>
  <dcterms:modified xsi:type="dcterms:W3CDTF">2022-07-05T19:55:49Z</dcterms:modified>
</cp:coreProperties>
</file>