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6" r:id="rId5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  <a:srgbClr val="C1272D"/>
    <a:srgbClr val="C33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5184" autoAdjust="0"/>
  </p:normalViewPr>
  <p:slideViewPr>
    <p:cSldViewPr snapToGrid="0">
      <p:cViewPr varScale="1">
        <p:scale>
          <a:sx n="65" d="100"/>
          <a:sy n="65" d="100"/>
        </p:scale>
        <p:origin x="1809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1B16CC-7CA2-44A6-8285-070AFAD682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27E21-4D74-42E2-9A18-D92C075F50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6F0A9-B0F5-43AD-9FAA-468E7A290047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FF8B8-3863-412E-8368-18166F3C0E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EFB4A-0392-42F0-A1D9-1173F0262C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00D8C-7CAE-4187-B3A6-C42BC179F4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68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E6A0-25C6-4627-9D1E-5636F6F86B40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0D884-20BA-42EE-AAC9-17768C5705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1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0D884-20BA-42EE-AAC9-17768C5705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3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Placeholder 25">
            <a:extLst>
              <a:ext uri="{FF2B5EF4-FFF2-40B4-BE49-F238E27FC236}">
                <a16:creationId xmlns:a16="http://schemas.microsoft.com/office/drawing/2014/main" id="{185E0F02-60C3-48A5-95D0-E273FE47AC5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617701" y="5499865"/>
            <a:ext cx="1501334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48D4A-BD23-46AD-A671-8030CE0C5B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0118" y="284013"/>
            <a:ext cx="2571750" cy="969597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IAN HANSSON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095038-5A9A-43C3-8AB7-FE2661BCC7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5979" y="561400"/>
            <a:ext cx="1398729" cy="18097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609585" indent="0">
              <a:buNone/>
              <a:defRPr sz="1000"/>
            </a:lvl2pPr>
            <a:lvl3pPr marL="1219170" indent="0">
              <a:buNone/>
              <a:defRPr sz="1000"/>
            </a:lvl3pPr>
            <a:lvl4pPr marL="1828755" indent="0">
              <a:buNone/>
              <a:defRPr sz="1000"/>
            </a:lvl4pPr>
            <a:lvl5pPr marL="2438339" indent="0">
              <a:buNone/>
              <a:defRPr sz="1000"/>
            </a:lvl5pPr>
          </a:lstStyle>
          <a:p>
            <a:pPr lvl="0"/>
            <a:r>
              <a:rPr lang="en-US" dirty="0"/>
              <a:t>816-555-0146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62569B1-4FA1-4572-A55F-C4C649078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5979" y="790434"/>
            <a:ext cx="1398729" cy="18097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609585" indent="0">
              <a:buNone/>
              <a:defRPr sz="1000"/>
            </a:lvl2pPr>
            <a:lvl3pPr marL="1219170" indent="0">
              <a:buNone/>
              <a:defRPr sz="1000"/>
            </a:lvl3pPr>
            <a:lvl4pPr marL="1828755" indent="0">
              <a:buNone/>
              <a:defRPr sz="1000"/>
            </a:lvl4pPr>
            <a:lvl5pPr marL="2438339" indent="0">
              <a:buNone/>
              <a:defRPr sz="1000"/>
            </a:lvl5pPr>
          </a:lstStyle>
          <a:p>
            <a:pPr lvl="0"/>
            <a:r>
              <a:rPr lang="en-US" dirty="0" err="1"/>
              <a:t>ian_hansson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30A9B0F-F1D5-4103-AAB0-0E92CFDA13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979" y="1019468"/>
            <a:ext cx="1398729" cy="18097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609585" indent="0">
              <a:buNone/>
              <a:defRPr sz="1000"/>
            </a:lvl2pPr>
            <a:lvl3pPr marL="1219170" indent="0">
              <a:buNone/>
              <a:defRPr sz="1000"/>
            </a:lvl3pPr>
            <a:lvl4pPr marL="1828755" indent="0">
              <a:buNone/>
              <a:defRPr sz="1000"/>
            </a:lvl4pPr>
            <a:lvl5pPr marL="2438339" indent="0">
              <a:buNone/>
              <a:defRPr sz="1000"/>
            </a:lvl5pPr>
          </a:lstStyle>
          <a:p>
            <a:pPr lvl="0"/>
            <a:r>
              <a:rPr lang="en-US" dirty="0"/>
              <a:t>ian@example.com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0C0D9BA-326E-42D0-90C9-1C135FAB9F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5979" y="1248501"/>
            <a:ext cx="1398729" cy="180975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609585" indent="0">
              <a:buNone/>
              <a:defRPr sz="1000"/>
            </a:lvl2pPr>
            <a:lvl3pPr marL="1219170" indent="0">
              <a:buNone/>
              <a:defRPr sz="1000"/>
            </a:lvl3pPr>
            <a:lvl4pPr marL="1828755" indent="0">
              <a:buNone/>
              <a:defRPr sz="1000"/>
            </a:lvl4pPr>
            <a:lvl5pPr marL="2438339" indent="0">
              <a:buNone/>
              <a:defRPr sz="1000"/>
            </a:lvl5pPr>
          </a:lstStyle>
          <a:p>
            <a:pPr lvl="0"/>
            <a:r>
              <a:rPr lang="en-US" dirty="0"/>
              <a:t>www.example.com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2E320F0-FEB6-4F41-B864-0B67C13AC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4051" y="1781289"/>
            <a:ext cx="952704" cy="5175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 sz="3000" b="1">
                <a:latin typeface="+mj-lt"/>
              </a:defRPr>
            </a:lvl2pPr>
            <a:lvl3pPr>
              <a:defRPr sz="3000" b="1">
                <a:latin typeface="+mj-lt"/>
              </a:defRPr>
            </a:lvl3pPr>
            <a:lvl4pPr>
              <a:defRPr sz="3000" b="1">
                <a:latin typeface="+mj-lt"/>
              </a:defRPr>
            </a:lvl4pPr>
            <a:lvl5pPr>
              <a:defRPr sz="3000" b="1">
                <a:latin typeface="+mj-lt"/>
              </a:defRPr>
            </a:lvl5pPr>
          </a:lstStyle>
          <a:p>
            <a:pPr lvl="0"/>
            <a:r>
              <a:rPr lang="en-US" dirty="0"/>
              <a:t>200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6C866E9-8C75-4F71-B982-DD26FE1D7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4051" y="2224926"/>
            <a:ext cx="974812" cy="339725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Websites</a:t>
            </a:r>
            <a:br>
              <a:rPr lang="en-US" dirty="0"/>
            </a:br>
            <a:r>
              <a:rPr lang="en-US" dirty="0"/>
              <a:t>Created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5AAA449-ECD7-48F5-A9C6-F1175E3868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56327" y="1781289"/>
            <a:ext cx="806284" cy="5175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 sz="3000" b="1">
                <a:latin typeface="+mj-lt"/>
              </a:defRPr>
            </a:lvl2pPr>
            <a:lvl3pPr>
              <a:defRPr sz="3000" b="1">
                <a:latin typeface="+mj-lt"/>
              </a:defRPr>
            </a:lvl3pPr>
            <a:lvl4pPr>
              <a:defRPr sz="3000" b="1">
                <a:latin typeface="+mj-lt"/>
              </a:defRPr>
            </a:lvl4pPr>
            <a:lvl5pPr>
              <a:defRPr sz="3000" b="1">
                <a:latin typeface="+mj-lt"/>
              </a:defRPr>
            </a:lvl5pPr>
          </a:lstStyle>
          <a:p>
            <a:pPr lvl="0"/>
            <a:r>
              <a:rPr lang="en-US" dirty="0"/>
              <a:t>77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18055353-B6FC-4D7E-9AD4-7E776AECF3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8863" y="2224926"/>
            <a:ext cx="824994" cy="339725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Apps</a:t>
            </a:r>
            <a:br>
              <a:rPr lang="en-US" dirty="0"/>
            </a:br>
            <a:r>
              <a:rPr lang="en-US" dirty="0"/>
              <a:t>Created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F0280302-E8CC-4832-B8BB-AF0711B6C1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75316" y="1781289"/>
            <a:ext cx="1240499" cy="5175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 sz="3000" b="1">
                <a:latin typeface="+mj-lt"/>
              </a:defRPr>
            </a:lvl2pPr>
            <a:lvl3pPr>
              <a:defRPr sz="3000" b="1">
                <a:latin typeface="+mj-lt"/>
              </a:defRPr>
            </a:lvl3pPr>
            <a:lvl4pPr>
              <a:defRPr sz="3000" b="1">
                <a:latin typeface="+mj-lt"/>
              </a:defRPr>
            </a:lvl4pPr>
            <a:lvl5pPr>
              <a:defRPr sz="3000" b="1">
                <a:latin typeface="+mj-lt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F7940E8-CDD9-4EA7-9977-02B40E0D98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46530" y="2224926"/>
            <a:ext cx="1269285" cy="339725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Clients</a:t>
            </a:r>
            <a:br>
              <a:rPr lang="en-US" dirty="0"/>
            </a:br>
            <a:r>
              <a:rPr lang="en-US" dirty="0"/>
              <a:t>Satisfaction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F858039A-7372-462A-AB99-0FF49A39E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81300" y="1781289"/>
            <a:ext cx="1123164" cy="5175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 sz="3000" b="1">
                <a:latin typeface="+mj-lt"/>
              </a:defRPr>
            </a:lvl2pPr>
            <a:lvl3pPr>
              <a:defRPr sz="3000" b="1">
                <a:latin typeface="+mj-lt"/>
              </a:defRPr>
            </a:lvl3pPr>
            <a:lvl4pPr>
              <a:defRPr sz="3000" b="1">
                <a:latin typeface="+mj-lt"/>
              </a:defRPr>
            </a:lvl4pPr>
            <a:lvl5pPr>
              <a:defRPr sz="3000" b="1">
                <a:latin typeface="+mj-lt"/>
              </a:defRPr>
            </a:lvl5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80E77549-CD88-457B-AF7B-333C048FF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3835" y="2224926"/>
            <a:ext cx="1130629" cy="339725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Years</a:t>
            </a:r>
            <a:br>
              <a:rPr lang="en-US" dirty="0"/>
            </a:br>
            <a:r>
              <a:rPr lang="en-US" dirty="0"/>
              <a:t>of experience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17F07EB-8071-42C3-A6CD-7AC98F6C4C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74051" y="2989088"/>
            <a:ext cx="4250274" cy="699685"/>
          </a:xfrm>
        </p:spPr>
        <p:txBody>
          <a:bodyPr>
            <a:noAutofit/>
          </a:bodyPr>
          <a:lstStyle>
            <a:lvl1pPr marL="0" indent="0">
              <a:lnSpc>
                <a:spcPts val="1000"/>
              </a:lnSpc>
              <a:spcBef>
                <a:spcPts val="0"/>
              </a:spcBef>
              <a:buNone/>
              <a:defRPr sz="800">
                <a:solidFill>
                  <a:schemeClr val="bg2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E12D7E51-F315-4E96-A692-D7E64E1B27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4482" y="2632198"/>
            <a:ext cx="1735822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ABOUT 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46BBB2FF-BDBC-49DB-B44A-8CC2671532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756" y="4049841"/>
            <a:ext cx="1920778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EDUCATION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D1F99B7-AAA8-4838-8A8B-99A6A601EB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33514" y="4049841"/>
            <a:ext cx="3227023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CAREER TIMELINE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9FDF071F-65A1-4854-AC0F-86711EFCC9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6684" y="4443669"/>
            <a:ext cx="529933" cy="230401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2007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5594CBAC-BE36-4299-802A-F815A56ED0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6684" y="4790969"/>
            <a:ext cx="529933" cy="230401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2010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96B166B5-B948-407F-AA5F-31F23976D1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6684" y="5138269"/>
            <a:ext cx="529933" cy="230401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5C4044EC-8172-4D30-B4D7-E73CEB35BC6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6684" y="5485570"/>
            <a:ext cx="529933" cy="230401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90E491A4-EE8F-420C-A83D-BB72C39ED8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5636" y="4422973"/>
            <a:ext cx="1773545" cy="23040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School of Fine Art</a:t>
            </a:r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ECB41736-BB5C-4F03-B2E7-3A6A96192D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5636" y="4770273"/>
            <a:ext cx="1773545" cy="23040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Bellows College</a:t>
            </a:r>
          </a:p>
        </p:txBody>
      </p:sp>
      <p:sp>
        <p:nvSpPr>
          <p:cNvPr id="72" name="Text Placeholder 25">
            <a:extLst>
              <a:ext uri="{FF2B5EF4-FFF2-40B4-BE49-F238E27FC236}">
                <a16:creationId xmlns:a16="http://schemas.microsoft.com/office/drawing/2014/main" id="{8BDC3E06-E24E-4153-8A9C-8D22835C6B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5636" y="5117573"/>
            <a:ext cx="1773545" cy="23040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School of Fine Art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ADC20B7C-8286-4118-B05F-25D56D4E6FF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5636" y="5467328"/>
            <a:ext cx="1773545" cy="23040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Bellows College</a:t>
            </a:r>
          </a:p>
        </p:txBody>
      </p:sp>
      <p:sp>
        <p:nvSpPr>
          <p:cNvPr id="74" name="Text Placeholder 25">
            <a:extLst>
              <a:ext uri="{FF2B5EF4-FFF2-40B4-BE49-F238E27FC236}">
                <a16:creationId xmlns:a16="http://schemas.microsoft.com/office/drawing/2014/main" id="{84077FA1-5780-4C9A-A1ED-F8B1069B362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5636" y="4602552"/>
            <a:ext cx="1773545" cy="1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33B928C8-0736-456E-B368-A97445F734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65636" y="4949852"/>
            <a:ext cx="1773545" cy="1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27C6153F-BB4D-4D0B-9165-8342D501D9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65636" y="5299606"/>
            <a:ext cx="1773545" cy="1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5">
            <a:extLst>
              <a:ext uri="{FF2B5EF4-FFF2-40B4-BE49-F238E27FC236}">
                <a16:creationId xmlns:a16="http://schemas.microsoft.com/office/drawing/2014/main" id="{A6CB571D-DF8D-4B77-AC1A-6534D787DD5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65636" y="5646907"/>
            <a:ext cx="1773545" cy="1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8D407112-FEFF-4AF5-9E17-07D7D6576A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21755" y="4424614"/>
            <a:ext cx="1364534" cy="23040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Contoso, Ltd.</a:t>
            </a:r>
          </a:p>
        </p:txBody>
      </p:sp>
      <p:sp>
        <p:nvSpPr>
          <p:cNvPr id="80" name="Text Placeholder 25">
            <a:extLst>
              <a:ext uri="{FF2B5EF4-FFF2-40B4-BE49-F238E27FC236}">
                <a16:creationId xmlns:a16="http://schemas.microsoft.com/office/drawing/2014/main" id="{96FD546E-8AAA-4CA8-A60D-65AAF6EF132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221755" y="4604193"/>
            <a:ext cx="1364534" cy="1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25">
            <a:extLst>
              <a:ext uri="{FF2B5EF4-FFF2-40B4-BE49-F238E27FC236}">
                <a16:creationId xmlns:a16="http://schemas.microsoft.com/office/drawing/2014/main" id="{FAE67A1D-8816-4B6E-AB62-7A71E4F7989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7515" y="4422084"/>
            <a:ext cx="1621709" cy="23040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 err="1"/>
              <a:t>VanArsdel</a:t>
            </a:r>
            <a:r>
              <a:rPr lang="en-US" dirty="0"/>
              <a:t>, Ltd.</a:t>
            </a:r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C796A226-48E7-4E1A-80A4-87B1406E47D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747515" y="4601663"/>
            <a:ext cx="1621709" cy="18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8" name="Text Placeholder 25">
            <a:extLst>
              <a:ext uri="{FF2B5EF4-FFF2-40B4-BE49-F238E27FC236}">
                <a16:creationId xmlns:a16="http://schemas.microsoft.com/office/drawing/2014/main" id="{079F82A4-D945-43A8-B8CB-C060DEF4178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17701" y="5320286"/>
            <a:ext cx="1501334" cy="230401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 err="1"/>
              <a:t>Woodgrove</a:t>
            </a:r>
            <a:r>
              <a:rPr lang="en-US" dirty="0"/>
              <a:t> Bank</a:t>
            </a:r>
          </a:p>
        </p:txBody>
      </p:sp>
      <p:sp>
        <p:nvSpPr>
          <p:cNvPr id="90" name="Text Placeholder 25">
            <a:extLst>
              <a:ext uri="{FF2B5EF4-FFF2-40B4-BE49-F238E27FC236}">
                <a16:creationId xmlns:a16="http://schemas.microsoft.com/office/drawing/2014/main" id="{E69BE8BE-BF25-4BC8-A14F-C6E160A1EA4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340884" y="5317756"/>
            <a:ext cx="1356056" cy="230401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 err="1"/>
              <a:t>Relecloud</a:t>
            </a:r>
            <a:endParaRPr lang="en-US" dirty="0"/>
          </a:p>
        </p:txBody>
      </p:sp>
      <p:sp>
        <p:nvSpPr>
          <p:cNvPr id="91" name="Text Placeholder 25">
            <a:extLst>
              <a:ext uri="{FF2B5EF4-FFF2-40B4-BE49-F238E27FC236}">
                <a16:creationId xmlns:a16="http://schemas.microsoft.com/office/drawing/2014/main" id="{8FE8DA78-271C-4C6D-8C55-D853E3E47A7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340884" y="5497335"/>
            <a:ext cx="1356056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25">
            <a:extLst>
              <a:ext uri="{FF2B5EF4-FFF2-40B4-BE49-F238E27FC236}">
                <a16:creationId xmlns:a16="http://schemas.microsoft.com/office/drawing/2014/main" id="{329EDCB3-85B1-491A-8B21-08A45EDEE25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5203" y="1836464"/>
            <a:ext cx="1309505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95" name="Text Placeholder 25">
            <a:extLst>
              <a:ext uri="{FF2B5EF4-FFF2-40B4-BE49-F238E27FC236}">
                <a16:creationId xmlns:a16="http://schemas.microsoft.com/office/drawing/2014/main" id="{1DBC92BD-7F94-4DC7-81F8-7BE5697950F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891363" y="3438392"/>
            <a:ext cx="1621709" cy="230401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25">
            <a:extLst>
              <a:ext uri="{FF2B5EF4-FFF2-40B4-BE49-F238E27FC236}">
                <a16:creationId xmlns:a16="http://schemas.microsoft.com/office/drawing/2014/main" id="{BD1BBE6E-0526-4B08-83E8-7AA594ED16D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891363" y="3322445"/>
            <a:ext cx="1621709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99" name="Text Placeholder 25">
            <a:extLst>
              <a:ext uri="{FF2B5EF4-FFF2-40B4-BE49-F238E27FC236}">
                <a16:creationId xmlns:a16="http://schemas.microsoft.com/office/drawing/2014/main" id="{C0267C01-F791-4D7F-9162-C29F9EC86A4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891363" y="2885941"/>
            <a:ext cx="1621709" cy="230401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25">
            <a:extLst>
              <a:ext uri="{FF2B5EF4-FFF2-40B4-BE49-F238E27FC236}">
                <a16:creationId xmlns:a16="http://schemas.microsoft.com/office/drawing/2014/main" id="{A8769FFB-B24E-4C09-A1F0-AEE96EFE598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891363" y="2768348"/>
            <a:ext cx="1621709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Nationality</a:t>
            </a:r>
          </a:p>
        </p:txBody>
      </p:sp>
      <p:sp>
        <p:nvSpPr>
          <p:cNvPr id="101" name="Text Placeholder 25">
            <a:extLst>
              <a:ext uri="{FF2B5EF4-FFF2-40B4-BE49-F238E27FC236}">
                <a16:creationId xmlns:a16="http://schemas.microsoft.com/office/drawing/2014/main" id="{1ADEEDBF-82EB-499D-8C99-6FBF3CCD927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891363" y="2333489"/>
            <a:ext cx="1621709" cy="230401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5">
            <a:extLst>
              <a:ext uri="{FF2B5EF4-FFF2-40B4-BE49-F238E27FC236}">
                <a16:creationId xmlns:a16="http://schemas.microsoft.com/office/drawing/2014/main" id="{D99015E0-69A2-4382-AF03-8FC387BACBB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891363" y="2214250"/>
            <a:ext cx="1621709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Birth Date</a:t>
            </a:r>
          </a:p>
        </p:txBody>
      </p:sp>
      <p:sp>
        <p:nvSpPr>
          <p:cNvPr id="104" name="Text Placeholder 25">
            <a:extLst>
              <a:ext uri="{FF2B5EF4-FFF2-40B4-BE49-F238E27FC236}">
                <a16:creationId xmlns:a16="http://schemas.microsoft.com/office/drawing/2014/main" id="{4584E57F-ABF1-4918-AA06-71B467BC9C6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983828" y="4961872"/>
            <a:ext cx="466103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2012</a:t>
            </a:r>
          </a:p>
        </p:txBody>
      </p:sp>
      <p:sp>
        <p:nvSpPr>
          <p:cNvPr id="105" name="Text Placeholder 25">
            <a:extLst>
              <a:ext uri="{FF2B5EF4-FFF2-40B4-BE49-F238E27FC236}">
                <a16:creationId xmlns:a16="http://schemas.microsoft.com/office/drawing/2014/main" id="{E61F42BB-1C89-475B-A9C9-D0D823940C0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04474" y="4961872"/>
            <a:ext cx="466103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06" name="Text Placeholder 25">
            <a:extLst>
              <a:ext uri="{FF2B5EF4-FFF2-40B4-BE49-F238E27FC236}">
                <a16:creationId xmlns:a16="http://schemas.microsoft.com/office/drawing/2014/main" id="{83E9EA73-6945-4619-A746-76F6D3B5E96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825120" y="4961872"/>
            <a:ext cx="466103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2014</a:t>
            </a:r>
          </a:p>
        </p:txBody>
      </p:sp>
      <p:sp>
        <p:nvSpPr>
          <p:cNvPr id="107" name="Text Placeholder 25">
            <a:extLst>
              <a:ext uri="{FF2B5EF4-FFF2-40B4-BE49-F238E27FC236}">
                <a16:creationId xmlns:a16="http://schemas.microsoft.com/office/drawing/2014/main" id="{E6B86C4D-C517-4954-B485-BFAD84F3743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245766" y="4961872"/>
            <a:ext cx="466103" cy="18352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108" name="Text Placeholder 25">
            <a:extLst>
              <a:ext uri="{FF2B5EF4-FFF2-40B4-BE49-F238E27FC236}">
                <a16:creationId xmlns:a16="http://schemas.microsoft.com/office/drawing/2014/main" id="{66EF59DD-D559-459A-8D49-B1B9CF29DB5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66412" y="4961872"/>
            <a:ext cx="466103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109" name="Text Placeholder 25">
            <a:extLst>
              <a:ext uri="{FF2B5EF4-FFF2-40B4-BE49-F238E27FC236}">
                <a16:creationId xmlns:a16="http://schemas.microsoft.com/office/drawing/2014/main" id="{80F9C312-F77E-420E-9DDC-FFA277497AD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087058" y="4961872"/>
            <a:ext cx="466103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110" name="Text Placeholder 25">
            <a:extLst>
              <a:ext uri="{FF2B5EF4-FFF2-40B4-BE49-F238E27FC236}">
                <a16:creationId xmlns:a16="http://schemas.microsoft.com/office/drawing/2014/main" id="{28117F5E-E428-4A35-9731-DE147C9C891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07704" y="4961872"/>
            <a:ext cx="466103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12" name="Text Placeholder 25">
            <a:extLst>
              <a:ext uri="{FF2B5EF4-FFF2-40B4-BE49-F238E27FC236}">
                <a16:creationId xmlns:a16="http://schemas.microsoft.com/office/drawing/2014/main" id="{A1E60DFC-9A17-4F69-9515-E72BA095EFB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28349" y="4961872"/>
            <a:ext cx="466103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2019</a:t>
            </a:r>
          </a:p>
        </p:txBody>
      </p:sp>
      <p:sp>
        <p:nvSpPr>
          <p:cNvPr id="114" name="Text Placeholder 25">
            <a:extLst>
              <a:ext uri="{FF2B5EF4-FFF2-40B4-BE49-F238E27FC236}">
                <a16:creationId xmlns:a16="http://schemas.microsoft.com/office/drawing/2014/main" id="{830F076A-BE29-4544-B1E0-DB281FC350D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71756" y="6169170"/>
            <a:ext cx="3574009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COMPLETED PROJECTS</a:t>
            </a:r>
          </a:p>
        </p:txBody>
      </p:sp>
      <p:sp>
        <p:nvSpPr>
          <p:cNvPr id="115" name="Text Placeholder 25">
            <a:extLst>
              <a:ext uri="{FF2B5EF4-FFF2-40B4-BE49-F238E27FC236}">
                <a16:creationId xmlns:a16="http://schemas.microsoft.com/office/drawing/2014/main" id="{88F0DC67-54E6-44D1-8580-3CFBAD85FD9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18844" y="6522574"/>
            <a:ext cx="1224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Text Placeholder 25">
            <a:extLst>
              <a:ext uri="{FF2B5EF4-FFF2-40B4-BE49-F238E27FC236}">
                <a16:creationId xmlns:a16="http://schemas.microsoft.com/office/drawing/2014/main" id="{490E22AF-9451-4BE9-8A12-8531068ED12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638976" y="6522574"/>
            <a:ext cx="1224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Text Placeholder 25">
            <a:extLst>
              <a:ext uri="{FF2B5EF4-FFF2-40B4-BE49-F238E27FC236}">
                <a16:creationId xmlns:a16="http://schemas.microsoft.com/office/drawing/2014/main" id="{16EF093A-B7AF-40C1-9211-99D68516C6A0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2938387" y="6522574"/>
            <a:ext cx="1224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Chart Placeholder 118">
            <a:extLst>
              <a:ext uri="{FF2B5EF4-FFF2-40B4-BE49-F238E27FC236}">
                <a16:creationId xmlns:a16="http://schemas.microsoft.com/office/drawing/2014/main" id="{55DB381B-32F0-4015-94BA-9733B9FB074D}"/>
              </a:ext>
            </a:extLst>
          </p:cNvPr>
          <p:cNvSpPr>
            <a:spLocks noGrp="1"/>
          </p:cNvSpPr>
          <p:nvPr>
            <p:ph type="chart" sz="quarter" idx="71"/>
          </p:nvPr>
        </p:nvSpPr>
        <p:spPr>
          <a:xfrm>
            <a:off x="412490" y="6762193"/>
            <a:ext cx="1087608" cy="1092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0" name="Chart Placeholder 118">
            <a:extLst>
              <a:ext uri="{FF2B5EF4-FFF2-40B4-BE49-F238E27FC236}">
                <a16:creationId xmlns:a16="http://schemas.microsoft.com/office/drawing/2014/main" id="{7130692A-06EF-4834-BC46-A9B1D8174EF8}"/>
              </a:ext>
            </a:extLst>
          </p:cNvPr>
          <p:cNvSpPr>
            <a:spLocks noGrp="1"/>
          </p:cNvSpPr>
          <p:nvPr>
            <p:ph type="chart" sz="quarter" idx="72"/>
          </p:nvPr>
        </p:nvSpPr>
        <p:spPr>
          <a:xfrm>
            <a:off x="1636580" y="6762193"/>
            <a:ext cx="1087608" cy="1092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1" name="Chart Placeholder 118">
            <a:extLst>
              <a:ext uri="{FF2B5EF4-FFF2-40B4-BE49-F238E27FC236}">
                <a16:creationId xmlns:a16="http://schemas.microsoft.com/office/drawing/2014/main" id="{851D6098-71B2-41FE-910F-DC72133E06F5}"/>
              </a:ext>
            </a:extLst>
          </p:cNvPr>
          <p:cNvSpPr>
            <a:spLocks noGrp="1"/>
          </p:cNvSpPr>
          <p:nvPr>
            <p:ph type="chart" sz="quarter" idx="73"/>
          </p:nvPr>
        </p:nvSpPr>
        <p:spPr>
          <a:xfrm>
            <a:off x="2860670" y="6762193"/>
            <a:ext cx="1087608" cy="1092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24" name="Text Placeholder 25">
            <a:extLst>
              <a:ext uri="{FF2B5EF4-FFF2-40B4-BE49-F238E27FC236}">
                <a16:creationId xmlns:a16="http://schemas.microsoft.com/office/drawing/2014/main" id="{78BD1E4E-A3FD-4E2A-A07D-50F67105255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624325" y="6174005"/>
            <a:ext cx="2072615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SKILLS</a:t>
            </a:r>
          </a:p>
        </p:txBody>
      </p:sp>
      <p:sp>
        <p:nvSpPr>
          <p:cNvPr id="126" name="Text Placeholder 25">
            <a:extLst>
              <a:ext uri="{FF2B5EF4-FFF2-40B4-BE49-F238E27FC236}">
                <a16:creationId xmlns:a16="http://schemas.microsoft.com/office/drawing/2014/main" id="{A1418F9A-306D-45C8-A88D-0AD629FF24B5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347130" y="6527876"/>
            <a:ext cx="1512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5">
            <a:extLst>
              <a:ext uri="{FF2B5EF4-FFF2-40B4-BE49-F238E27FC236}">
                <a16:creationId xmlns:a16="http://schemas.microsoft.com/office/drawing/2014/main" id="{9656CF97-A5BF-4A2D-9A93-7822862D4F15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4347130" y="6862582"/>
            <a:ext cx="1512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25">
            <a:extLst>
              <a:ext uri="{FF2B5EF4-FFF2-40B4-BE49-F238E27FC236}">
                <a16:creationId xmlns:a16="http://schemas.microsoft.com/office/drawing/2014/main" id="{0B53A7D0-8E1C-4ECF-B555-DA2E20A00FD8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4347130" y="7197288"/>
            <a:ext cx="1512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5">
            <a:extLst>
              <a:ext uri="{FF2B5EF4-FFF2-40B4-BE49-F238E27FC236}">
                <a16:creationId xmlns:a16="http://schemas.microsoft.com/office/drawing/2014/main" id="{AF110EA6-8CA9-41C3-8A4C-16361EDE705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347130" y="7531993"/>
            <a:ext cx="1512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8" name="Text Placeholder 25">
            <a:extLst>
              <a:ext uri="{FF2B5EF4-FFF2-40B4-BE49-F238E27FC236}">
                <a16:creationId xmlns:a16="http://schemas.microsoft.com/office/drawing/2014/main" id="{8E7BEEAD-584F-449F-BF46-673A5AFD522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191035" y="8206456"/>
            <a:ext cx="1505905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HOBBIES</a:t>
            </a:r>
          </a:p>
        </p:txBody>
      </p:sp>
      <p:sp>
        <p:nvSpPr>
          <p:cNvPr id="140" name="Text Placeholder 25">
            <a:extLst>
              <a:ext uri="{FF2B5EF4-FFF2-40B4-BE49-F238E27FC236}">
                <a16:creationId xmlns:a16="http://schemas.microsoft.com/office/drawing/2014/main" id="{6983EEB1-FC91-4C2F-AF69-4C0C68FA0CBA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71756" y="8206456"/>
            <a:ext cx="2072615" cy="33972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LANGUAGE</a:t>
            </a:r>
          </a:p>
        </p:txBody>
      </p:sp>
      <p:sp>
        <p:nvSpPr>
          <p:cNvPr id="155" name="Text Placeholder 25">
            <a:extLst>
              <a:ext uri="{FF2B5EF4-FFF2-40B4-BE49-F238E27FC236}">
                <a16:creationId xmlns:a16="http://schemas.microsoft.com/office/drawing/2014/main" id="{B06DCA60-DF2D-4D44-9500-10900927203F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1895121" y="8621740"/>
            <a:ext cx="1224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6" name="Text Placeholder 25">
            <a:extLst>
              <a:ext uri="{FF2B5EF4-FFF2-40B4-BE49-F238E27FC236}">
                <a16:creationId xmlns:a16="http://schemas.microsoft.com/office/drawing/2014/main" id="{80D84366-3DE1-48F4-A292-3E4615450EB0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3307337" y="8621740"/>
            <a:ext cx="1224000" cy="180000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800"/>
            </a:lvl2pPr>
            <a:lvl3pPr marL="1219170" indent="0">
              <a:buNone/>
              <a:defRPr sz="800"/>
            </a:lvl3pPr>
            <a:lvl4pPr marL="1828755" indent="0">
              <a:buNone/>
              <a:defRPr sz="800"/>
            </a:lvl4pPr>
            <a:lvl5pPr marL="243833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ext Placeholder 23">
            <a:extLst>
              <a:ext uri="{FF2B5EF4-FFF2-40B4-BE49-F238E27FC236}">
                <a16:creationId xmlns:a16="http://schemas.microsoft.com/office/drawing/2014/main" id="{2E89E419-02B2-4C97-A82E-4282E743B9B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53152" y="7057379"/>
            <a:ext cx="806284" cy="51752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 sz="3000" b="1">
                <a:latin typeface="+mj-lt"/>
              </a:defRPr>
            </a:lvl2pPr>
            <a:lvl3pPr>
              <a:defRPr sz="3000" b="1">
                <a:latin typeface="+mj-lt"/>
              </a:defRPr>
            </a:lvl3pPr>
            <a:lvl4pPr>
              <a:defRPr sz="3000" b="1">
                <a:latin typeface="+mj-lt"/>
              </a:defRPr>
            </a:lvl4pPr>
            <a:lvl5pPr>
              <a:defRPr sz="3000" b="1">
                <a:latin typeface="+mj-lt"/>
              </a:defRPr>
            </a:lvl5pPr>
          </a:lstStyle>
          <a:p>
            <a:pPr lvl="0"/>
            <a:r>
              <a:rPr lang="en-US" dirty="0"/>
              <a:t>50</a:t>
            </a:r>
          </a:p>
        </p:txBody>
      </p:sp>
      <p:sp>
        <p:nvSpPr>
          <p:cNvPr id="160" name="Text Placeholder 23">
            <a:extLst>
              <a:ext uri="{FF2B5EF4-FFF2-40B4-BE49-F238E27FC236}">
                <a16:creationId xmlns:a16="http://schemas.microsoft.com/office/drawing/2014/main" id="{8A56D9E5-4868-4BA6-959A-6AF46F9005D5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782739" y="7057379"/>
            <a:ext cx="806284" cy="51752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 sz="3000" b="1">
                <a:latin typeface="+mj-lt"/>
              </a:defRPr>
            </a:lvl2pPr>
            <a:lvl3pPr>
              <a:defRPr sz="3000" b="1">
                <a:latin typeface="+mj-lt"/>
              </a:defRPr>
            </a:lvl3pPr>
            <a:lvl4pPr>
              <a:defRPr sz="3000" b="1">
                <a:latin typeface="+mj-lt"/>
              </a:defRPr>
            </a:lvl4pPr>
            <a:lvl5pPr>
              <a:defRPr sz="3000" b="1">
                <a:latin typeface="+mj-lt"/>
              </a:defRPr>
            </a:lvl5pPr>
          </a:lstStyle>
          <a:p>
            <a:pPr lvl="0"/>
            <a:r>
              <a:rPr lang="en-US" dirty="0"/>
              <a:t>35</a:t>
            </a:r>
          </a:p>
        </p:txBody>
      </p:sp>
      <p:sp>
        <p:nvSpPr>
          <p:cNvPr id="161" name="Text Placeholder 23">
            <a:extLst>
              <a:ext uri="{FF2B5EF4-FFF2-40B4-BE49-F238E27FC236}">
                <a16:creationId xmlns:a16="http://schemas.microsoft.com/office/drawing/2014/main" id="{D7BDDB71-A62C-4EC9-9DB4-21F1B9AD1AF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986671" y="7057379"/>
            <a:ext cx="806284" cy="51752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 sz="3000" b="1">
                <a:latin typeface="+mj-lt"/>
              </a:defRPr>
            </a:lvl2pPr>
            <a:lvl3pPr>
              <a:defRPr sz="3000" b="1">
                <a:latin typeface="+mj-lt"/>
              </a:defRPr>
            </a:lvl3pPr>
            <a:lvl4pPr>
              <a:defRPr sz="3000" b="1">
                <a:latin typeface="+mj-lt"/>
              </a:defRPr>
            </a:lvl4pPr>
            <a:lvl5pPr>
              <a:defRPr sz="3000" b="1">
                <a:latin typeface="+mj-lt"/>
              </a:defRPr>
            </a:lvl5pPr>
          </a:lstStyle>
          <a:p>
            <a:pPr lvl="0"/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625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36636-B3BC-4699-88B4-427961A6A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B5799-2C7C-4D55-93E3-0421D1112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6EC62-D178-4502-BD77-E6CC09B1E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6C3FE-5971-4AE4-B16A-DB294653610C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FC2A5-63CC-4C11-95C6-5E7C82146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584CB-D75E-4C0A-9E39-52F7A2DA9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98974-6556-4B78-962F-B87961C7A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23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F3B708D0-D89F-3F66-E0E9-DFA610D5328B}"/>
              </a:ext>
            </a:extLst>
          </p:cNvPr>
          <p:cNvSpPr/>
          <p:nvPr/>
        </p:nvSpPr>
        <p:spPr>
          <a:xfrm>
            <a:off x="3507443" y="6270794"/>
            <a:ext cx="3295273" cy="22980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2CFADD9-A359-3524-3896-ADBD774069D8}"/>
              </a:ext>
            </a:extLst>
          </p:cNvPr>
          <p:cNvSpPr/>
          <p:nvPr/>
        </p:nvSpPr>
        <p:spPr>
          <a:xfrm>
            <a:off x="114531" y="3671019"/>
            <a:ext cx="3251745" cy="24953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6122481-9FC7-5FFC-BAAF-FF8BE64B50AC}"/>
              </a:ext>
            </a:extLst>
          </p:cNvPr>
          <p:cNvSpPr/>
          <p:nvPr/>
        </p:nvSpPr>
        <p:spPr>
          <a:xfrm>
            <a:off x="78812" y="1300537"/>
            <a:ext cx="6723905" cy="22865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Graphic 425">
            <a:extLst>
              <a:ext uri="{FF2B5EF4-FFF2-40B4-BE49-F238E27FC236}">
                <a16:creationId xmlns:a16="http://schemas.microsoft.com/office/drawing/2014/main" id="{F5798861-8DF0-4AF1-9175-A938F53775C8}"/>
              </a:ext>
            </a:extLst>
          </p:cNvPr>
          <p:cNvSpPr/>
          <p:nvPr/>
        </p:nvSpPr>
        <p:spPr>
          <a:xfrm>
            <a:off x="2961681" y="8727912"/>
            <a:ext cx="1274469" cy="233789"/>
          </a:xfrm>
          <a:custGeom>
            <a:avLst/>
            <a:gdLst>
              <a:gd name="connsiteX0" fmla="*/ 994908 w 1092364"/>
              <a:gd name="connsiteY0" fmla="*/ 233790 h 233789"/>
              <a:gd name="connsiteX1" fmla="*/ 97456 w 1092364"/>
              <a:gd name="connsiteY1" fmla="*/ 233790 h 233789"/>
              <a:gd name="connsiteX2" fmla="*/ 0 w 1092364"/>
              <a:gd name="connsiteY2" fmla="*/ 116249 h 233789"/>
              <a:gd name="connsiteX3" fmla="*/ 0 w 1092364"/>
              <a:gd name="connsiteY3" fmla="*/ 116249 h 233789"/>
              <a:gd name="connsiteX4" fmla="*/ 97456 w 1092364"/>
              <a:gd name="connsiteY4" fmla="*/ 0 h 233789"/>
              <a:gd name="connsiteX5" fmla="*/ 994908 w 1092364"/>
              <a:gd name="connsiteY5" fmla="*/ 0 h 233789"/>
              <a:gd name="connsiteX6" fmla="*/ 1092364 w 1092364"/>
              <a:gd name="connsiteY6" fmla="*/ 117541 h 233789"/>
              <a:gd name="connsiteX7" fmla="*/ 1092364 w 1092364"/>
              <a:gd name="connsiteY7" fmla="*/ 117541 h 233789"/>
              <a:gd name="connsiteX8" fmla="*/ 994908 w 1092364"/>
              <a:gd name="connsiteY8" fmla="*/ 233790 h 23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364" h="233789">
                <a:moveTo>
                  <a:pt x="994908" y="233790"/>
                </a:moveTo>
                <a:lnTo>
                  <a:pt x="97456" y="233790"/>
                </a:lnTo>
                <a:cubicBezTo>
                  <a:pt x="43909" y="233790"/>
                  <a:pt x="0" y="180832"/>
                  <a:pt x="0" y="116249"/>
                </a:cubicBezTo>
                <a:lnTo>
                  <a:pt x="0" y="116249"/>
                </a:lnTo>
                <a:cubicBezTo>
                  <a:pt x="0" y="52958"/>
                  <a:pt x="43909" y="0"/>
                  <a:pt x="97456" y="0"/>
                </a:cubicBezTo>
                <a:lnTo>
                  <a:pt x="994908" y="0"/>
                </a:lnTo>
                <a:cubicBezTo>
                  <a:pt x="1048455" y="0"/>
                  <a:pt x="1092364" y="52958"/>
                  <a:pt x="1092364" y="117541"/>
                </a:cubicBezTo>
                <a:lnTo>
                  <a:pt x="1092364" y="117541"/>
                </a:lnTo>
                <a:cubicBezTo>
                  <a:pt x="1092364" y="182123"/>
                  <a:pt x="1048455" y="233790"/>
                  <a:pt x="994908" y="23379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10646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950" b="1" dirty="0"/>
              <a:t>(979) 436-0110</a:t>
            </a:r>
          </a:p>
        </p:txBody>
      </p:sp>
      <p:sp>
        <p:nvSpPr>
          <p:cNvPr id="299" name="Text Placeholder 298">
            <a:extLst>
              <a:ext uri="{FF2B5EF4-FFF2-40B4-BE49-F238E27FC236}">
                <a16:creationId xmlns:a16="http://schemas.microsoft.com/office/drawing/2014/main" id="{457F2DBE-0A7D-4DD7-B559-1EA5BBE6EF5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32810" y="1926080"/>
            <a:ext cx="3867327" cy="1502317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Triage of Injured Casualties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Interprofessional Team Building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Effective Closed Loop Communication            to Facilitate Patient Safety</a:t>
            </a:r>
          </a:p>
          <a:p>
            <a:pPr marL="171450" indent="-1714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Basic First Aid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D112CBA3-E39E-4485-A755-81C015A4497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619476" y="2401277"/>
            <a:ext cx="1805577" cy="452815"/>
          </a:xfrm>
        </p:spPr>
        <p:txBody>
          <a:bodyPr/>
          <a:lstStyle/>
          <a:p>
            <a:r>
              <a:rPr lang="en-US" b="1" dirty="0">
                <a:solidFill>
                  <a:srgbClr val="500000"/>
                </a:solidFill>
              </a:rPr>
              <a:t>Martin Mufich </a:t>
            </a:r>
            <a:r>
              <a:rPr lang="en-US" sz="1200" b="1" dirty="0">
                <a:solidFill>
                  <a:srgbClr val="500000"/>
                </a:solidFill>
              </a:rPr>
              <a:t>mufich@tamu.edu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1EEE0168-7DCC-4F60-8629-ED170501D27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606122" y="1914265"/>
            <a:ext cx="1916037" cy="453947"/>
          </a:xfrm>
        </p:spPr>
        <p:txBody>
          <a:bodyPr/>
          <a:lstStyle/>
          <a:p>
            <a:r>
              <a:rPr lang="en-US" b="1" dirty="0">
                <a:solidFill>
                  <a:srgbClr val="500000"/>
                </a:solidFill>
              </a:rPr>
              <a:t>LeRoy Marklund </a:t>
            </a:r>
            <a:r>
              <a:rPr lang="en-US" sz="1200" b="1" dirty="0">
                <a:solidFill>
                  <a:srgbClr val="500000"/>
                </a:solidFill>
              </a:rPr>
              <a:t>marklund@tamu.edu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41809796-7EF4-41FE-9A77-C1942E3C570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556302" y="1546290"/>
            <a:ext cx="1848807" cy="292386"/>
          </a:xfrm>
        </p:spPr>
        <p:txBody>
          <a:bodyPr/>
          <a:lstStyle/>
          <a:p>
            <a:r>
              <a:rPr lang="en-US" sz="1900" b="1" dirty="0">
                <a:solidFill>
                  <a:schemeClr val="tx1"/>
                </a:solidFill>
                <a:latin typeface="+mj-lt"/>
              </a:rPr>
              <a:t>PRESENTERS</a:t>
            </a:r>
            <a:endParaRPr lang="en-US" sz="1900" dirty="0"/>
          </a:p>
        </p:txBody>
      </p:sp>
      <p:sp>
        <p:nvSpPr>
          <p:cNvPr id="148" name="Text Placeholder 147">
            <a:extLst>
              <a:ext uri="{FF2B5EF4-FFF2-40B4-BE49-F238E27FC236}">
                <a16:creationId xmlns:a16="http://schemas.microsoft.com/office/drawing/2014/main" id="{2F231170-1675-412D-9CF1-375FD230857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60145" y="3701541"/>
            <a:ext cx="2618790" cy="339725"/>
          </a:xfrm>
        </p:spPr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155" name="Text Placeholder 154">
            <a:extLst>
              <a:ext uri="{FF2B5EF4-FFF2-40B4-BE49-F238E27FC236}">
                <a16:creationId xmlns:a16="http://schemas.microsoft.com/office/drawing/2014/main" id="{40B60ED5-404C-448E-AEC5-186F0EC46F7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713091" y="6365933"/>
            <a:ext cx="3144909" cy="339725"/>
          </a:xfrm>
        </p:spPr>
        <p:txBody>
          <a:bodyPr/>
          <a:lstStyle/>
          <a:p>
            <a:r>
              <a:rPr lang="en-US" dirty="0"/>
              <a:t>AUXILIARY SUPPORT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C7F445-472F-915E-E263-CC6124FAC5CC}"/>
              </a:ext>
            </a:extLst>
          </p:cNvPr>
          <p:cNvGrpSpPr/>
          <p:nvPr/>
        </p:nvGrpSpPr>
        <p:grpSpPr>
          <a:xfrm>
            <a:off x="142711" y="3756204"/>
            <a:ext cx="230400" cy="230400"/>
            <a:chOff x="326306" y="6613977"/>
            <a:chExt cx="230400" cy="230400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2069E4A-05C4-4784-8743-C5793A0C8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6306" y="6613977"/>
              <a:ext cx="230400" cy="230400"/>
            </a:xfrm>
            <a:prstGeom prst="ellipse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1" name="Graphic 170" descr="Teacher">
              <a:extLst>
                <a:ext uri="{FF2B5EF4-FFF2-40B4-BE49-F238E27FC236}">
                  <a16:creationId xmlns:a16="http://schemas.microsoft.com/office/drawing/2014/main" id="{F6508820-741C-431C-B7B7-800B3710D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71547" y="6662376"/>
              <a:ext cx="136800" cy="136800"/>
            </a:xfrm>
            <a:prstGeom prst="rect">
              <a:avLst/>
            </a:prstGeom>
          </p:spPr>
        </p:pic>
      </p:grpSp>
      <p:sp>
        <p:nvSpPr>
          <p:cNvPr id="172" name="Oval 171">
            <a:extLst>
              <a:ext uri="{FF2B5EF4-FFF2-40B4-BE49-F238E27FC236}">
                <a16:creationId xmlns:a16="http://schemas.microsoft.com/office/drawing/2014/main" id="{A8F6676C-D76E-488A-ACB4-738E0DC5F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3563" y="6483124"/>
            <a:ext cx="132458" cy="156457"/>
          </a:xfrm>
          <a:prstGeom prst="ellipse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3" name="Graphic 172" descr="Open hand">
            <a:extLst>
              <a:ext uri="{FF2B5EF4-FFF2-40B4-BE49-F238E27FC236}">
                <a16:creationId xmlns:a16="http://schemas.microsoft.com/office/drawing/2014/main" id="{8E02254A-7A4E-4BA7-9DC1-558424E6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41236" y="6114699"/>
            <a:ext cx="137160" cy="13716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A03E5097-0B01-439C-ABA6-2C5632D4D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748" y="207783"/>
            <a:ext cx="5589639" cy="723933"/>
          </a:xfrm>
        </p:spPr>
        <p:txBody>
          <a:bodyPr anchor="t" anchorCtr="0"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900" cap="all" spc="100" dirty="0">
                <a:ln w="9525" cap="rnd" cmpd="sng" algn="ctr">
                  <a:solidFill>
                    <a:srgbClr val="500000"/>
                  </a:solidFill>
                  <a:prstDash val="solid"/>
                  <a:bevel/>
                </a:ln>
                <a:solidFill>
                  <a:srgbClr val="500000"/>
                </a:solidFill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Aggie Nurses Exemplify Preparedness and Readiness for 2022 Disaster Day</a:t>
            </a:r>
            <a:endParaRPr lang="en-US" sz="1700" cap="smal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D9E0772B-6841-4C4B-BE6C-CB6EB05C61E9}"/>
              </a:ext>
            </a:extLst>
          </p:cNvPr>
          <p:cNvCxnSpPr>
            <a:cxnSpLocks/>
          </p:cNvCxnSpPr>
          <p:nvPr/>
        </p:nvCxnSpPr>
        <p:spPr>
          <a:xfrm>
            <a:off x="4112630" y="1591911"/>
            <a:ext cx="0" cy="1762566"/>
          </a:xfrm>
          <a:prstGeom prst="line">
            <a:avLst/>
          </a:prstGeom>
          <a:ln w="19050" cap="flat" cmpd="sng"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Text Placeholder 23">
            <a:extLst>
              <a:ext uri="{FF2B5EF4-FFF2-40B4-BE49-F238E27FC236}">
                <a16:creationId xmlns:a16="http://schemas.microsoft.com/office/drawing/2014/main" id="{B725D106-B1A5-4C65-9938-BD2F97FA8C5B}"/>
              </a:ext>
            </a:extLst>
          </p:cNvPr>
          <p:cNvSpPr txBox="1">
            <a:spLocks/>
          </p:cNvSpPr>
          <p:nvPr/>
        </p:nvSpPr>
        <p:spPr>
          <a:xfrm>
            <a:off x="3109921" y="8738676"/>
            <a:ext cx="1409230" cy="183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20" name="Graphic 419">
            <a:extLst>
              <a:ext uri="{FF2B5EF4-FFF2-40B4-BE49-F238E27FC236}">
                <a16:creationId xmlns:a16="http://schemas.microsoft.com/office/drawing/2014/main" id="{CDB52F8D-8613-4A9B-B965-20E493637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2751" y="8755324"/>
            <a:ext cx="180893" cy="180893"/>
          </a:xfrm>
          <a:prstGeom prst="rect">
            <a:avLst/>
          </a:prstGeom>
        </p:spPr>
      </p:pic>
      <p:sp>
        <p:nvSpPr>
          <p:cNvPr id="434" name="Graphic 425">
            <a:extLst>
              <a:ext uri="{FF2B5EF4-FFF2-40B4-BE49-F238E27FC236}">
                <a16:creationId xmlns:a16="http://schemas.microsoft.com/office/drawing/2014/main" id="{9339714F-ADFA-4533-8391-4BD530C7958B}"/>
              </a:ext>
            </a:extLst>
          </p:cNvPr>
          <p:cNvSpPr/>
          <p:nvPr/>
        </p:nvSpPr>
        <p:spPr>
          <a:xfrm>
            <a:off x="4794984" y="8738676"/>
            <a:ext cx="1862942" cy="233789"/>
          </a:xfrm>
          <a:custGeom>
            <a:avLst/>
            <a:gdLst>
              <a:gd name="connsiteX0" fmla="*/ 994908 w 1092364"/>
              <a:gd name="connsiteY0" fmla="*/ 233790 h 233789"/>
              <a:gd name="connsiteX1" fmla="*/ 97456 w 1092364"/>
              <a:gd name="connsiteY1" fmla="*/ 233790 h 233789"/>
              <a:gd name="connsiteX2" fmla="*/ 0 w 1092364"/>
              <a:gd name="connsiteY2" fmla="*/ 116249 h 233789"/>
              <a:gd name="connsiteX3" fmla="*/ 0 w 1092364"/>
              <a:gd name="connsiteY3" fmla="*/ 116249 h 233789"/>
              <a:gd name="connsiteX4" fmla="*/ 97456 w 1092364"/>
              <a:gd name="connsiteY4" fmla="*/ 0 h 233789"/>
              <a:gd name="connsiteX5" fmla="*/ 994908 w 1092364"/>
              <a:gd name="connsiteY5" fmla="*/ 0 h 233789"/>
              <a:gd name="connsiteX6" fmla="*/ 1092364 w 1092364"/>
              <a:gd name="connsiteY6" fmla="*/ 117541 h 233789"/>
              <a:gd name="connsiteX7" fmla="*/ 1092364 w 1092364"/>
              <a:gd name="connsiteY7" fmla="*/ 117541 h 233789"/>
              <a:gd name="connsiteX8" fmla="*/ 994908 w 1092364"/>
              <a:gd name="connsiteY8" fmla="*/ 233790 h 23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364" h="233789">
                <a:moveTo>
                  <a:pt x="994908" y="233790"/>
                </a:moveTo>
                <a:lnTo>
                  <a:pt x="97456" y="233790"/>
                </a:lnTo>
                <a:cubicBezTo>
                  <a:pt x="43909" y="233790"/>
                  <a:pt x="0" y="180832"/>
                  <a:pt x="0" y="116249"/>
                </a:cubicBezTo>
                <a:lnTo>
                  <a:pt x="0" y="116249"/>
                </a:lnTo>
                <a:cubicBezTo>
                  <a:pt x="0" y="52958"/>
                  <a:pt x="43909" y="0"/>
                  <a:pt x="97456" y="0"/>
                </a:cubicBezTo>
                <a:lnTo>
                  <a:pt x="994908" y="0"/>
                </a:lnTo>
                <a:cubicBezTo>
                  <a:pt x="1048455" y="0"/>
                  <a:pt x="1092364" y="52958"/>
                  <a:pt x="1092364" y="117541"/>
                </a:cubicBezTo>
                <a:lnTo>
                  <a:pt x="1092364" y="117541"/>
                </a:lnTo>
                <a:cubicBezTo>
                  <a:pt x="1092364" y="182123"/>
                  <a:pt x="1048455" y="233790"/>
                  <a:pt x="994908" y="23379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10646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000" b="1" dirty="0"/>
              <a:t>health.tamu.edu</a:t>
            </a:r>
          </a:p>
        </p:txBody>
      </p:sp>
      <p:sp>
        <p:nvSpPr>
          <p:cNvPr id="441" name="Text Placeholder 160">
            <a:extLst>
              <a:ext uri="{FF2B5EF4-FFF2-40B4-BE49-F238E27FC236}">
                <a16:creationId xmlns:a16="http://schemas.microsoft.com/office/drawing/2014/main" id="{46580C1B-929F-4814-A9EE-D5EE28644774}"/>
              </a:ext>
            </a:extLst>
          </p:cNvPr>
          <p:cNvSpPr txBox="1">
            <a:spLocks/>
          </p:cNvSpPr>
          <p:nvPr/>
        </p:nvSpPr>
        <p:spPr>
          <a:xfrm>
            <a:off x="629842" y="8674943"/>
            <a:ext cx="1856422" cy="339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CONTACT US</a:t>
            </a:r>
          </a:p>
        </p:txBody>
      </p:sp>
      <p:pic>
        <p:nvPicPr>
          <p:cNvPr id="1032" name="Picture 8" descr="PROSPECTIVE STUDENT... - Texas A&amp;amp;amp;M College of Nursing | Facebook">
            <a:extLst>
              <a:ext uri="{FF2B5EF4-FFF2-40B4-BE49-F238E27FC236}">
                <a16:creationId xmlns:a16="http://schemas.microsoft.com/office/drawing/2014/main" id="{CFEE225C-ACE1-4DB6-BC8E-C659D661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" y="210043"/>
            <a:ext cx="941524" cy="9415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Placeholder 147">
            <a:extLst>
              <a:ext uri="{FF2B5EF4-FFF2-40B4-BE49-F238E27FC236}">
                <a16:creationId xmlns:a16="http://schemas.microsoft.com/office/drawing/2014/main" id="{EA5EF256-3C50-87FC-83C6-51019ACFD01B}"/>
              </a:ext>
            </a:extLst>
          </p:cNvPr>
          <p:cNvSpPr txBox="1">
            <a:spLocks/>
          </p:cNvSpPr>
          <p:nvPr/>
        </p:nvSpPr>
        <p:spPr>
          <a:xfrm>
            <a:off x="501997" y="1500125"/>
            <a:ext cx="3276399" cy="339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SKILLS PERFORMED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F4F7C59-BA9E-B3A7-D1F5-0AB802CAC323}"/>
              </a:ext>
            </a:extLst>
          </p:cNvPr>
          <p:cNvGrpSpPr/>
          <p:nvPr/>
        </p:nvGrpSpPr>
        <p:grpSpPr>
          <a:xfrm>
            <a:off x="254994" y="1591911"/>
            <a:ext cx="230400" cy="230400"/>
            <a:chOff x="326306" y="6613977"/>
            <a:chExt cx="230400" cy="2304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1BEB66-7644-4875-E06E-B9CE1BA99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6306" y="6613977"/>
              <a:ext cx="230400" cy="230400"/>
            </a:xfrm>
            <a:prstGeom prst="ellipse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9" name="Graphic 88" descr="Tools">
              <a:extLst>
                <a:ext uri="{FF2B5EF4-FFF2-40B4-BE49-F238E27FC236}">
                  <a16:creationId xmlns:a16="http://schemas.microsoft.com/office/drawing/2014/main" id="{30043BE1-3FEF-550E-A892-17383D9E4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371547" y="6662376"/>
              <a:ext cx="136800" cy="136800"/>
            </a:xfrm>
            <a:prstGeom prst="rect">
              <a:avLst/>
            </a:prstGeom>
          </p:spPr>
        </p:pic>
      </p:grpSp>
      <p:sp>
        <p:nvSpPr>
          <p:cNvPr id="95" name="Text Placeholder 298">
            <a:extLst>
              <a:ext uri="{FF2B5EF4-FFF2-40B4-BE49-F238E27FC236}">
                <a16:creationId xmlns:a16="http://schemas.microsoft.com/office/drawing/2014/main" id="{8A88B01D-7F37-F5F2-DB34-4BF5769C260A}"/>
              </a:ext>
            </a:extLst>
          </p:cNvPr>
          <p:cNvSpPr txBox="1">
            <a:spLocks/>
          </p:cNvSpPr>
          <p:nvPr/>
        </p:nvSpPr>
        <p:spPr>
          <a:xfrm>
            <a:off x="288768" y="4087125"/>
            <a:ext cx="3077508" cy="2178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tx1"/>
                </a:solidFill>
              </a:rPr>
              <a:t>College of Nursing</a:t>
            </a:r>
          </a:p>
          <a:p>
            <a:pPr marL="171450" indent="-171450"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tx1"/>
                </a:solidFill>
              </a:rPr>
              <a:t>College of Medicine</a:t>
            </a:r>
          </a:p>
          <a:p>
            <a:pPr marL="171450" indent="-171450"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tx1"/>
                </a:solidFill>
              </a:rPr>
              <a:t>College of Pharmacology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tx1"/>
                </a:solidFill>
              </a:rPr>
              <a:t>College of Veterinary Medicine                      and Biomedical Sciences</a:t>
            </a:r>
          </a:p>
          <a:p>
            <a:pPr marL="171450" indent="-171450"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tx1"/>
                </a:solidFill>
              </a:rPr>
              <a:t>School of Public Health</a:t>
            </a:r>
          </a:p>
          <a:p>
            <a:pPr marL="171450" indent="-171450"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chemeClr val="tx1"/>
                </a:solidFill>
              </a:rPr>
              <a:t>TAMU Athletic Trainers </a:t>
            </a:r>
          </a:p>
        </p:txBody>
      </p:sp>
      <p:sp>
        <p:nvSpPr>
          <p:cNvPr id="109" name="Text Placeholder 298">
            <a:extLst>
              <a:ext uri="{FF2B5EF4-FFF2-40B4-BE49-F238E27FC236}">
                <a16:creationId xmlns:a16="http://schemas.microsoft.com/office/drawing/2014/main" id="{BC4A6EA3-FBC8-8978-341B-4CF297B5DC3C}"/>
              </a:ext>
            </a:extLst>
          </p:cNvPr>
          <p:cNvSpPr txBox="1">
            <a:spLocks/>
          </p:cNvSpPr>
          <p:nvPr/>
        </p:nvSpPr>
        <p:spPr>
          <a:xfrm>
            <a:off x="3720257" y="6688862"/>
            <a:ext cx="2684852" cy="186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sz="200" dirty="0"/>
          </a:p>
          <a:p>
            <a:pPr marL="171450" indent="-1714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100" b="1" dirty="0">
                <a:solidFill>
                  <a:schemeClr val="tx1"/>
                </a:solidFill>
              </a:rPr>
              <a:t>TAMU Corps of Cadets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100" b="1" dirty="0">
                <a:solidFill>
                  <a:schemeClr val="tx1"/>
                </a:solidFill>
              </a:rPr>
              <a:t>Texas A&amp;M Engineering Extension Service (TEEX)              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100" b="1" dirty="0">
                <a:solidFill>
                  <a:schemeClr val="tx1"/>
                </a:solidFill>
              </a:rPr>
              <a:t>Texas State Guard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100" b="1" dirty="0">
                <a:solidFill>
                  <a:schemeClr val="tx1"/>
                </a:solidFill>
              </a:rPr>
              <a:t>Rudder High School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100" b="1" dirty="0">
                <a:solidFill>
                  <a:schemeClr val="tx1"/>
                </a:solidFill>
              </a:rPr>
              <a:t>H-E-B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19FA10-7C7F-54EE-294D-6CC1D650F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/>
          <a:srcRect l="-233" t="-824" r="-374" b="826"/>
          <a:stretch/>
        </p:blipFill>
        <p:spPr bwMode="auto">
          <a:xfrm>
            <a:off x="98813" y="6250366"/>
            <a:ext cx="3330188" cy="23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Placeholder 64">
            <a:extLst>
              <a:ext uri="{FF2B5EF4-FFF2-40B4-BE49-F238E27FC236}">
                <a16:creationId xmlns:a16="http://schemas.microsoft.com/office/drawing/2014/main" id="{8A8F802D-174D-FD80-294E-6B3642A48F77}"/>
              </a:ext>
            </a:extLst>
          </p:cNvPr>
          <p:cNvSpPr txBox="1">
            <a:spLocks/>
          </p:cNvSpPr>
          <p:nvPr/>
        </p:nvSpPr>
        <p:spPr>
          <a:xfrm>
            <a:off x="4619476" y="2901662"/>
            <a:ext cx="2227754" cy="45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13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5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500000"/>
                </a:solidFill>
              </a:rPr>
              <a:t>Asma Qureshi </a:t>
            </a:r>
            <a:r>
              <a:rPr lang="en-US" sz="1200" b="1" dirty="0">
                <a:solidFill>
                  <a:srgbClr val="500000"/>
                </a:solidFill>
              </a:rPr>
              <a:t>asma_qureshi1@tamu.edu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7274CA90-6D59-187A-7441-68B88D61F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4464516" y="2174039"/>
            <a:ext cx="153003" cy="11475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36C181A-F503-2943-D92A-3FB72806A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69668" y="2658960"/>
            <a:ext cx="147600" cy="1107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43F0416-EA28-7F62-24C7-D572262E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71731" y="3144840"/>
            <a:ext cx="165820" cy="124365"/>
          </a:xfrm>
          <a:prstGeom prst="rect">
            <a:avLst/>
          </a:prstGeom>
        </p:spPr>
      </p:pic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73EBED2A-9BC7-FACD-1405-122C081B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51" y="8764276"/>
            <a:ext cx="214167" cy="1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20">
            <a:extLst>
              <a:ext uri="{FF2B5EF4-FFF2-40B4-BE49-F238E27FC236}">
                <a16:creationId xmlns:a16="http://schemas.microsoft.com/office/drawing/2014/main" id="{F4CEDF39-69A5-31C0-374D-B5DB8DA1A850}"/>
              </a:ext>
            </a:extLst>
          </p:cNvPr>
          <p:cNvSpPr txBox="1">
            <a:spLocks/>
          </p:cNvSpPr>
          <p:nvPr/>
        </p:nvSpPr>
        <p:spPr>
          <a:xfrm>
            <a:off x="1295019" y="972429"/>
            <a:ext cx="4501097" cy="3227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endParaRPr lang="en-US" sz="1700" cap="smal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F5720-2B9B-39BD-6BDF-9EEBC55F1719}"/>
              </a:ext>
            </a:extLst>
          </p:cNvPr>
          <p:cNvSpPr txBox="1"/>
          <p:nvPr/>
        </p:nvSpPr>
        <p:spPr>
          <a:xfrm>
            <a:off x="1392864" y="867693"/>
            <a:ext cx="51292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cap="small" dirty="0">
                <a:solidFill>
                  <a:srgbClr val="500000"/>
                </a:solidFill>
                <a:latin typeface="+mj-lt"/>
              </a:rPr>
              <a:t>February 25, 2022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19DC373-245D-C229-87B4-18CB4867EB7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254" r="-63" b="2452"/>
          <a:stretch/>
        </p:blipFill>
        <p:spPr bwMode="auto">
          <a:xfrm>
            <a:off x="3469225" y="3678826"/>
            <a:ext cx="3274244" cy="2495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8942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1">
      <a:dk1>
        <a:sysClr val="windowText" lastClr="000000"/>
      </a:dk1>
      <a:lt1>
        <a:sysClr val="window" lastClr="FFFFFF"/>
      </a:lt1>
      <a:dk2>
        <a:srgbClr val="C1272D"/>
      </a:dk2>
      <a:lt2>
        <a:srgbClr val="788086"/>
      </a:lt2>
      <a:accent1>
        <a:srgbClr val="A3AFB5"/>
      </a:accent1>
      <a:accent2>
        <a:srgbClr val="ED7D31"/>
      </a:accent2>
      <a:accent3>
        <a:srgbClr val="EE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7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FO_Resume_05_MO - v4" id="{F608C2F4-C371-4DFC-9557-897DE70C6BA1}" vid="{3DFEA9F2-09CB-463A-9497-E163895F8C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F1BF1B-6F12-4D01-8AE0-3F0996FDBF0C}">
  <ds:schemaRefs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842B4BA-2E4F-4E34-B47A-2087DAE15B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DDBBB0-B5DD-4698-B882-E83022A813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117</Words>
  <Application>Microsoft Office PowerPoint</Application>
  <PresentationFormat>Letter Paper (8.5x11 in)</PresentationFormat>
  <Paragraphs>29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Rockwell</vt:lpstr>
      <vt:lpstr>Verdana</vt:lpstr>
      <vt:lpstr>Wingdings</vt:lpstr>
      <vt:lpstr>Office Theme</vt:lpstr>
      <vt:lpstr>Aggie Nurses Exemplify Preparedness and Readiness for 2022 Disaster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AGGIe Military &amp; Veteran Healthcare Alliance (AMVHA)</dc:title>
  <dc:creator>Neil Marklund</dc:creator>
  <cp:lastModifiedBy>Marklund, Leroy</cp:lastModifiedBy>
  <cp:revision>37</cp:revision>
  <cp:lastPrinted>2022-03-06T15:38:32Z</cp:lastPrinted>
  <dcterms:created xsi:type="dcterms:W3CDTF">2022-03-06T13:17:33Z</dcterms:created>
  <dcterms:modified xsi:type="dcterms:W3CDTF">2022-06-24T01:34:04Z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