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Barlow ExtraBold" panose="020B0604020202020204" charset="0"/>
      <p:bold r:id="rId15"/>
      <p:boldItalic r:id="rId16"/>
    </p:embeddedFont>
    <p:embeddedFont>
      <p:font typeface="Malgun Gothic" panose="020B0503020000020004" pitchFamily="34" charset="-127"/>
      <p:regular r:id="rId17"/>
      <p:bold r:id="rId18"/>
    </p:embeddedFont>
    <p:embeddedFont>
      <p:font typeface="Barlow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13ab26118ec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g13ab26118ec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Taking the test will help you understand content and the way questions are worded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Encourage students to take quizlets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Make test cumulative over the course of the year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SO Helpful plus will give students access to the study guide online and gives them and you a breakdown of where you need to focus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Helps them understand why it's right or wrong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US"/>
              <a:t>Majority of test is situational they need to understand the concept and how to apply the information</a:t>
            </a:r>
            <a:endParaRPr/>
          </a:p>
        </p:txBody>
      </p:sp>
      <p:sp>
        <p:nvSpPr>
          <p:cNvPr id="678" name="Google Shape;67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g13ab26118ec_1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g13ab26118ec_1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>
  <p:cSld name="제목 슬라이드">
    <p:bg>
      <p:bgPr>
        <a:solidFill>
          <a:srgbClr val="FFFBF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7291787" y="5614187"/>
            <a:ext cx="202319" cy="211288"/>
          </a:xfrm>
          <a:custGeom>
            <a:avLst/>
            <a:gdLst/>
            <a:ahLst/>
            <a:cxnLst/>
            <a:rect l="l" t="t" r="r" b="b"/>
            <a:pathLst>
              <a:path w="202319" h="211288" extrusionOk="0">
                <a:moveTo>
                  <a:pt x="2112" y="169998"/>
                </a:moveTo>
                <a:cubicBezTo>
                  <a:pt x="5003" y="173930"/>
                  <a:pt x="10092" y="175665"/>
                  <a:pt x="14719" y="174161"/>
                </a:cubicBezTo>
                <a:lnTo>
                  <a:pt x="75556" y="154730"/>
                </a:lnTo>
                <a:lnTo>
                  <a:pt x="112799" y="206546"/>
                </a:lnTo>
                <a:cubicBezTo>
                  <a:pt x="114996" y="209554"/>
                  <a:pt x="118466" y="211288"/>
                  <a:pt x="121936" y="211288"/>
                </a:cubicBezTo>
                <a:cubicBezTo>
                  <a:pt x="123092" y="211288"/>
                  <a:pt x="124249" y="211057"/>
                  <a:pt x="125406" y="210710"/>
                </a:cubicBezTo>
                <a:cubicBezTo>
                  <a:pt x="130032" y="209207"/>
                  <a:pt x="133271" y="204927"/>
                  <a:pt x="133271" y="199954"/>
                </a:cubicBezTo>
                <a:lnTo>
                  <a:pt x="133618" y="136109"/>
                </a:lnTo>
                <a:lnTo>
                  <a:pt x="194455" y="116678"/>
                </a:lnTo>
                <a:cubicBezTo>
                  <a:pt x="199081" y="115175"/>
                  <a:pt x="202320" y="110895"/>
                  <a:pt x="202320" y="105921"/>
                </a:cubicBezTo>
                <a:cubicBezTo>
                  <a:pt x="202320" y="101064"/>
                  <a:pt x="199197" y="96669"/>
                  <a:pt x="194571" y="95165"/>
                </a:cubicBezTo>
                <a:lnTo>
                  <a:pt x="133965" y="75156"/>
                </a:lnTo>
                <a:lnTo>
                  <a:pt x="134312" y="11311"/>
                </a:lnTo>
                <a:cubicBezTo>
                  <a:pt x="134312" y="6453"/>
                  <a:pt x="131189" y="2059"/>
                  <a:pt x="126562" y="555"/>
                </a:cubicBezTo>
                <a:cubicBezTo>
                  <a:pt x="121936" y="-949"/>
                  <a:pt x="116847" y="670"/>
                  <a:pt x="113955" y="4603"/>
                </a:cubicBezTo>
                <a:lnTo>
                  <a:pt x="76134" y="56072"/>
                </a:lnTo>
                <a:lnTo>
                  <a:pt x="15528" y="36063"/>
                </a:lnTo>
                <a:cubicBezTo>
                  <a:pt x="10902" y="34559"/>
                  <a:pt x="5813" y="36178"/>
                  <a:pt x="2921" y="40111"/>
                </a:cubicBezTo>
                <a:cubicBezTo>
                  <a:pt x="30" y="44043"/>
                  <a:pt x="30" y="49364"/>
                  <a:pt x="2806" y="53412"/>
                </a:cubicBezTo>
                <a:lnTo>
                  <a:pt x="40048" y="105228"/>
                </a:lnTo>
                <a:lnTo>
                  <a:pt x="2227" y="156697"/>
                </a:lnTo>
                <a:cubicBezTo>
                  <a:pt x="-664" y="160745"/>
                  <a:pt x="-780" y="166065"/>
                  <a:pt x="2112" y="169998"/>
                </a:cubicBezTo>
                <a:close/>
                <a:moveTo>
                  <a:pt x="63065" y="98866"/>
                </a:moveTo>
                <a:lnTo>
                  <a:pt x="41320" y="68563"/>
                </a:lnTo>
                <a:lnTo>
                  <a:pt x="76713" y="80245"/>
                </a:lnTo>
                <a:cubicBezTo>
                  <a:pt x="81339" y="81748"/>
                  <a:pt x="86428" y="80129"/>
                  <a:pt x="89320" y="76197"/>
                </a:cubicBezTo>
                <a:lnTo>
                  <a:pt x="111411" y="46125"/>
                </a:lnTo>
                <a:lnTo>
                  <a:pt x="111179" y="83368"/>
                </a:lnTo>
                <a:cubicBezTo>
                  <a:pt x="111179" y="88225"/>
                  <a:pt x="114302" y="92621"/>
                  <a:pt x="118929" y="94124"/>
                </a:cubicBezTo>
                <a:lnTo>
                  <a:pt x="154321" y="105806"/>
                </a:lnTo>
                <a:lnTo>
                  <a:pt x="118813" y="117141"/>
                </a:lnTo>
                <a:cubicBezTo>
                  <a:pt x="114187" y="118644"/>
                  <a:pt x="110948" y="122924"/>
                  <a:pt x="110948" y="127781"/>
                </a:cubicBezTo>
                <a:lnTo>
                  <a:pt x="110832" y="165024"/>
                </a:lnTo>
                <a:lnTo>
                  <a:pt x="89088" y="134721"/>
                </a:lnTo>
                <a:cubicBezTo>
                  <a:pt x="86891" y="131714"/>
                  <a:pt x="83537" y="129979"/>
                  <a:pt x="79951" y="129979"/>
                </a:cubicBezTo>
                <a:cubicBezTo>
                  <a:pt x="78795" y="129979"/>
                  <a:pt x="77638" y="130210"/>
                  <a:pt x="76481" y="130557"/>
                </a:cubicBezTo>
                <a:lnTo>
                  <a:pt x="40973" y="141892"/>
                </a:lnTo>
                <a:lnTo>
                  <a:pt x="63065" y="111820"/>
                </a:lnTo>
                <a:cubicBezTo>
                  <a:pt x="65956" y="108119"/>
                  <a:pt x="65956" y="102799"/>
                  <a:pt x="63065" y="98866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7946165" y="4174444"/>
            <a:ext cx="202348" cy="211172"/>
          </a:xfrm>
          <a:custGeom>
            <a:avLst/>
            <a:gdLst/>
            <a:ahLst/>
            <a:cxnLst/>
            <a:rect l="l" t="t" r="r" b="b"/>
            <a:pathLst>
              <a:path w="202348" h="211172" extrusionOk="0">
                <a:moveTo>
                  <a:pt x="2141" y="169998"/>
                </a:moveTo>
                <a:cubicBezTo>
                  <a:pt x="5032" y="173930"/>
                  <a:pt x="10121" y="175665"/>
                  <a:pt x="14747" y="174161"/>
                </a:cubicBezTo>
                <a:lnTo>
                  <a:pt x="75585" y="154730"/>
                </a:lnTo>
                <a:lnTo>
                  <a:pt x="112828" y="206546"/>
                </a:lnTo>
                <a:cubicBezTo>
                  <a:pt x="115025" y="209553"/>
                  <a:pt x="118495" y="211173"/>
                  <a:pt x="121965" y="211173"/>
                </a:cubicBezTo>
                <a:cubicBezTo>
                  <a:pt x="123122" y="211173"/>
                  <a:pt x="124278" y="211057"/>
                  <a:pt x="125435" y="210710"/>
                </a:cubicBezTo>
                <a:cubicBezTo>
                  <a:pt x="130061" y="209206"/>
                  <a:pt x="133300" y="204927"/>
                  <a:pt x="133300" y="199954"/>
                </a:cubicBezTo>
                <a:lnTo>
                  <a:pt x="133647" y="136109"/>
                </a:lnTo>
                <a:lnTo>
                  <a:pt x="194484" y="116678"/>
                </a:lnTo>
                <a:cubicBezTo>
                  <a:pt x="199110" y="115174"/>
                  <a:pt x="202349" y="110895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4" y="75156"/>
                </a:lnTo>
                <a:lnTo>
                  <a:pt x="134341" y="11311"/>
                </a:lnTo>
                <a:cubicBezTo>
                  <a:pt x="134341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4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4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629"/>
                  <a:pt x="-751" y="165949"/>
                  <a:pt x="2141" y="169998"/>
                </a:cubicBezTo>
                <a:close/>
                <a:moveTo>
                  <a:pt x="63094" y="98751"/>
                </a:moveTo>
                <a:lnTo>
                  <a:pt x="41350" y="68448"/>
                </a:lnTo>
                <a:lnTo>
                  <a:pt x="76742" y="80129"/>
                </a:lnTo>
                <a:cubicBezTo>
                  <a:pt x="81368" y="81633"/>
                  <a:pt x="86457" y="80014"/>
                  <a:pt x="89349" y="76081"/>
                </a:cubicBezTo>
                <a:lnTo>
                  <a:pt x="111440" y="46009"/>
                </a:lnTo>
                <a:lnTo>
                  <a:pt x="111209" y="83252"/>
                </a:lnTo>
                <a:cubicBezTo>
                  <a:pt x="111209" y="88110"/>
                  <a:pt x="114331" y="92505"/>
                  <a:pt x="118958" y="94008"/>
                </a:cubicBezTo>
                <a:lnTo>
                  <a:pt x="154350" y="105690"/>
                </a:lnTo>
                <a:lnTo>
                  <a:pt x="118842" y="117025"/>
                </a:lnTo>
                <a:cubicBezTo>
                  <a:pt x="114216" y="118529"/>
                  <a:pt x="110977" y="122808"/>
                  <a:pt x="110977" y="127781"/>
                </a:cubicBezTo>
                <a:lnTo>
                  <a:pt x="110862" y="165024"/>
                </a:lnTo>
                <a:lnTo>
                  <a:pt x="89117" y="134721"/>
                </a:lnTo>
                <a:cubicBezTo>
                  <a:pt x="86920" y="131714"/>
                  <a:pt x="83566" y="129979"/>
                  <a:pt x="79980" y="129979"/>
                </a:cubicBezTo>
                <a:cubicBezTo>
                  <a:pt x="78824" y="129979"/>
                  <a:pt x="77667" y="130210"/>
                  <a:pt x="76511" y="130557"/>
                </a:cubicBezTo>
                <a:lnTo>
                  <a:pt x="41003" y="141892"/>
                </a:lnTo>
                <a:lnTo>
                  <a:pt x="63094" y="111820"/>
                </a:lnTo>
                <a:cubicBezTo>
                  <a:pt x="65870" y="108003"/>
                  <a:pt x="65985" y="102683"/>
                  <a:pt x="63094" y="9875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5313024" y="5673289"/>
            <a:ext cx="202247" cy="211172"/>
          </a:xfrm>
          <a:custGeom>
            <a:avLst/>
            <a:gdLst/>
            <a:ahLst/>
            <a:cxnLst/>
            <a:rect l="l" t="t" r="r" b="b"/>
            <a:pathLst>
              <a:path w="202247" h="211172" extrusionOk="0">
                <a:moveTo>
                  <a:pt x="2154" y="169882"/>
                </a:moveTo>
                <a:cubicBezTo>
                  <a:pt x="5046" y="173814"/>
                  <a:pt x="10135" y="175549"/>
                  <a:pt x="14761" y="174046"/>
                </a:cubicBezTo>
                <a:lnTo>
                  <a:pt x="75599" y="154615"/>
                </a:lnTo>
                <a:lnTo>
                  <a:pt x="112842" y="206431"/>
                </a:lnTo>
                <a:cubicBezTo>
                  <a:pt x="115039" y="209438"/>
                  <a:pt x="118509" y="211173"/>
                  <a:pt x="121979" y="211173"/>
                </a:cubicBezTo>
                <a:cubicBezTo>
                  <a:pt x="123135" y="211173"/>
                  <a:pt x="124292" y="210941"/>
                  <a:pt x="125448" y="210594"/>
                </a:cubicBezTo>
                <a:cubicBezTo>
                  <a:pt x="130075" y="209091"/>
                  <a:pt x="133313" y="204811"/>
                  <a:pt x="133313" y="199954"/>
                </a:cubicBezTo>
                <a:lnTo>
                  <a:pt x="133660" y="136109"/>
                </a:lnTo>
                <a:lnTo>
                  <a:pt x="194382" y="116678"/>
                </a:lnTo>
                <a:cubicBezTo>
                  <a:pt x="199009" y="115174"/>
                  <a:pt x="202247" y="110895"/>
                  <a:pt x="202247" y="105922"/>
                </a:cubicBezTo>
                <a:cubicBezTo>
                  <a:pt x="202247" y="101064"/>
                  <a:pt x="199124" y="96669"/>
                  <a:pt x="194498" y="95165"/>
                </a:cubicBezTo>
                <a:lnTo>
                  <a:pt x="133892" y="75156"/>
                </a:lnTo>
                <a:lnTo>
                  <a:pt x="134239" y="11312"/>
                </a:lnTo>
                <a:cubicBezTo>
                  <a:pt x="134239" y="6454"/>
                  <a:pt x="131116" y="2058"/>
                  <a:pt x="126489" y="555"/>
                </a:cubicBezTo>
                <a:cubicBezTo>
                  <a:pt x="121863" y="-949"/>
                  <a:pt x="116774" y="671"/>
                  <a:pt x="113882" y="4603"/>
                </a:cubicBezTo>
                <a:lnTo>
                  <a:pt x="76061" y="56072"/>
                </a:lnTo>
                <a:lnTo>
                  <a:pt x="15455" y="36063"/>
                </a:lnTo>
                <a:cubicBezTo>
                  <a:pt x="10829" y="34559"/>
                  <a:pt x="5740" y="36178"/>
                  <a:pt x="2848" y="40111"/>
                </a:cubicBezTo>
                <a:cubicBezTo>
                  <a:pt x="-43" y="44043"/>
                  <a:pt x="-43" y="49364"/>
                  <a:pt x="2733" y="53412"/>
                </a:cubicBezTo>
                <a:lnTo>
                  <a:pt x="39975" y="105228"/>
                </a:lnTo>
                <a:lnTo>
                  <a:pt x="2270" y="156697"/>
                </a:lnTo>
                <a:cubicBezTo>
                  <a:pt x="-737" y="160514"/>
                  <a:pt x="-737" y="165834"/>
                  <a:pt x="2154" y="169882"/>
                </a:cubicBezTo>
                <a:close/>
                <a:moveTo>
                  <a:pt x="63107" y="98635"/>
                </a:moveTo>
                <a:lnTo>
                  <a:pt x="41363" y="68332"/>
                </a:lnTo>
                <a:lnTo>
                  <a:pt x="76755" y="80014"/>
                </a:lnTo>
                <a:cubicBezTo>
                  <a:pt x="81382" y="81517"/>
                  <a:pt x="86471" y="79898"/>
                  <a:pt x="89362" y="75966"/>
                </a:cubicBezTo>
                <a:lnTo>
                  <a:pt x="111454" y="45894"/>
                </a:lnTo>
                <a:lnTo>
                  <a:pt x="111222" y="83137"/>
                </a:lnTo>
                <a:cubicBezTo>
                  <a:pt x="111222" y="87994"/>
                  <a:pt x="114345" y="92389"/>
                  <a:pt x="118971" y="93893"/>
                </a:cubicBezTo>
                <a:lnTo>
                  <a:pt x="154364" y="105575"/>
                </a:lnTo>
                <a:lnTo>
                  <a:pt x="118856" y="116909"/>
                </a:lnTo>
                <a:cubicBezTo>
                  <a:pt x="114229" y="118413"/>
                  <a:pt x="110991" y="122692"/>
                  <a:pt x="110991" y="127550"/>
                </a:cubicBezTo>
                <a:lnTo>
                  <a:pt x="110875" y="164793"/>
                </a:lnTo>
                <a:lnTo>
                  <a:pt x="89131" y="134490"/>
                </a:lnTo>
                <a:cubicBezTo>
                  <a:pt x="86934" y="131483"/>
                  <a:pt x="83579" y="129748"/>
                  <a:pt x="79994" y="129748"/>
                </a:cubicBezTo>
                <a:cubicBezTo>
                  <a:pt x="78837" y="129748"/>
                  <a:pt x="77681" y="129979"/>
                  <a:pt x="76524" y="130326"/>
                </a:cubicBezTo>
                <a:lnTo>
                  <a:pt x="41016" y="141661"/>
                </a:lnTo>
                <a:lnTo>
                  <a:pt x="63107" y="111589"/>
                </a:lnTo>
                <a:cubicBezTo>
                  <a:pt x="65999" y="107888"/>
                  <a:pt x="65999" y="102568"/>
                  <a:pt x="63107" y="9863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6728491" y="4114995"/>
            <a:ext cx="202348" cy="211056"/>
          </a:xfrm>
          <a:custGeom>
            <a:avLst/>
            <a:gdLst/>
            <a:ahLst/>
            <a:cxnLst/>
            <a:rect l="l" t="t" r="r" b="b"/>
            <a:pathLst>
              <a:path w="202348" h="211056" extrusionOk="0">
                <a:moveTo>
                  <a:pt x="2141" y="169766"/>
                </a:moveTo>
                <a:cubicBezTo>
                  <a:pt x="5032" y="173699"/>
                  <a:pt x="10121" y="175434"/>
                  <a:pt x="14748" y="173930"/>
                </a:cubicBezTo>
                <a:lnTo>
                  <a:pt x="75585" y="154499"/>
                </a:lnTo>
                <a:lnTo>
                  <a:pt x="112828" y="206315"/>
                </a:lnTo>
                <a:cubicBezTo>
                  <a:pt x="115025" y="209322"/>
                  <a:pt x="118495" y="211057"/>
                  <a:pt x="121965" y="211057"/>
                </a:cubicBezTo>
                <a:cubicBezTo>
                  <a:pt x="123121" y="211057"/>
                  <a:pt x="124278" y="210826"/>
                  <a:pt x="125435" y="210479"/>
                </a:cubicBezTo>
                <a:cubicBezTo>
                  <a:pt x="130061" y="208975"/>
                  <a:pt x="133300" y="204696"/>
                  <a:pt x="133300" y="199838"/>
                </a:cubicBezTo>
                <a:lnTo>
                  <a:pt x="133647" y="135993"/>
                </a:lnTo>
                <a:lnTo>
                  <a:pt x="194484" y="116562"/>
                </a:lnTo>
                <a:cubicBezTo>
                  <a:pt x="199110" y="115059"/>
                  <a:pt x="202349" y="110779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3" y="75156"/>
                </a:lnTo>
                <a:lnTo>
                  <a:pt x="134340" y="11311"/>
                </a:lnTo>
                <a:cubicBezTo>
                  <a:pt x="134340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3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5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398"/>
                  <a:pt x="-751" y="165718"/>
                  <a:pt x="2141" y="169766"/>
                </a:cubicBezTo>
                <a:close/>
                <a:moveTo>
                  <a:pt x="63094" y="98519"/>
                </a:moveTo>
                <a:lnTo>
                  <a:pt x="41349" y="68216"/>
                </a:lnTo>
                <a:lnTo>
                  <a:pt x="76742" y="79898"/>
                </a:lnTo>
                <a:cubicBezTo>
                  <a:pt x="81368" y="81402"/>
                  <a:pt x="86457" y="79782"/>
                  <a:pt x="89349" y="75850"/>
                </a:cubicBezTo>
                <a:lnTo>
                  <a:pt x="111440" y="45778"/>
                </a:lnTo>
                <a:lnTo>
                  <a:pt x="111208" y="83021"/>
                </a:lnTo>
                <a:cubicBezTo>
                  <a:pt x="111208" y="87878"/>
                  <a:pt x="114331" y="92274"/>
                  <a:pt x="118958" y="93777"/>
                </a:cubicBezTo>
                <a:lnTo>
                  <a:pt x="154350" y="105459"/>
                </a:lnTo>
                <a:lnTo>
                  <a:pt x="118842" y="116794"/>
                </a:lnTo>
                <a:cubicBezTo>
                  <a:pt x="114215" y="118297"/>
                  <a:pt x="110977" y="122577"/>
                  <a:pt x="110977" y="127550"/>
                </a:cubicBezTo>
                <a:lnTo>
                  <a:pt x="110861" y="164793"/>
                </a:lnTo>
                <a:lnTo>
                  <a:pt x="89117" y="134490"/>
                </a:lnTo>
                <a:cubicBezTo>
                  <a:pt x="86920" y="131483"/>
                  <a:pt x="83565" y="129748"/>
                  <a:pt x="79980" y="129748"/>
                </a:cubicBezTo>
                <a:cubicBezTo>
                  <a:pt x="78823" y="129748"/>
                  <a:pt x="77667" y="129863"/>
                  <a:pt x="76510" y="130326"/>
                </a:cubicBezTo>
                <a:lnTo>
                  <a:pt x="41003" y="141661"/>
                </a:lnTo>
                <a:lnTo>
                  <a:pt x="63094" y="111589"/>
                </a:lnTo>
                <a:cubicBezTo>
                  <a:pt x="65869" y="107888"/>
                  <a:pt x="65869" y="102452"/>
                  <a:pt x="63094" y="98519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5021689" y="4174444"/>
            <a:ext cx="202348" cy="211172"/>
          </a:xfrm>
          <a:custGeom>
            <a:avLst/>
            <a:gdLst/>
            <a:ahLst/>
            <a:cxnLst/>
            <a:rect l="l" t="t" r="r" b="b"/>
            <a:pathLst>
              <a:path w="202348" h="211172" extrusionOk="0">
                <a:moveTo>
                  <a:pt x="2141" y="169998"/>
                </a:moveTo>
                <a:cubicBezTo>
                  <a:pt x="5032" y="173930"/>
                  <a:pt x="10121" y="175665"/>
                  <a:pt x="14748" y="174161"/>
                </a:cubicBezTo>
                <a:lnTo>
                  <a:pt x="75585" y="154730"/>
                </a:lnTo>
                <a:lnTo>
                  <a:pt x="112828" y="206546"/>
                </a:lnTo>
                <a:cubicBezTo>
                  <a:pt x="115025" y="209553"/>
                  <a:pt x="118495" y="211173"/>
                  <a:pt x="121965" y="211173"/>
                </a:cubicBezTo>
                <a:cubicBezTo>
                  <a:pt x="123121" y="211173"/>
                  <a:pt x="124278" y="211057"/>
                  <a:pt x="125435" y="210710"/>
                </a:cubicBezTo>
                <a:cubicBezTo>
                  <a:pt x="130061" y="209206"/>
                  <a:pt x="133300" y="204927"/>
                  <a:pt x="133300" y="199954"/>
                </a:cubicBezTo>
                <a:lnTo>
                  <a:pt x="133647" y="136109"/>
                </a:lnTo>
                <a:lnTo>
                  <a:pt x="194484" y="116678"/>
                </a:lnTo>
                <a:cubicBezTo>
                  <a:pt x="199110" y="115174"/>
                  <a:pt x="202349" y="110895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4" y="75156"/>
                </a:lnTo>
                <a:lnTo>
                  <a:pt x="134341" y="11311"/>
                </a:lnTo>
                <a:cubicBezTo>
                  <a:pt x="134341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3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5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629"/>
                  <a:pt x="-751" y="165949"/>
                  <a:pt x="2141" y="169998"/>
                </a:cubicBezTo>
                <a:close/>
                <a:moveTo>
                  <a:pt x="63094" y="98751"/>
                </a:moveTo>
                <a:lnTo>
                  <a:pt x="41349" y="68448"/>
                </a:lnTo>
                <a:lnTo>
                  <a:pt x="76742" y="80129"/>
                </a:lnTo>
                <a:cubicBezTo>
                  <a:pt x="81368" y="81633"/>
                  <a:pt x="86457" y="80014"/>
                  <a:pt x="89349" y="76081"/>
                </a:cubicBezTo>
                <a:lnTo>
                  <a:pt x="111440" y="46009"/>
                </a:lnTo>
                <a:lnTo>
                  <a:pt x="111208" y="83252"/>
                </a:lnTo>
                <a:cubicBezTo>
                  <a:pt x="111208" y="88110"/>
                  <a:pt x="114331" y="92505"/>
                  <a:pt x="118958" y="94008"/>
                </a:cubicBezTo>
                <a:lnTo>
                  <a:pt x="154350" y="105690"/>
                </a:lnTo>
                <a:lnTo>
                  <a:pt x="118842" y="117025"/>
                </a:lnTo>
                <a:cubicBezTo>
                  <a:pt x="114216" y="118529"/>
                  <a:pt x="110977" y="122808"/>
                  <a:pt x="110977" y="127781"/>
                </a:cubicBezTo>
                <a:lnTo>
                  <a:pt x="110861" y="165024"/>
                </a:lnTo>
                <a:lnTo>
                  <a:pt x="89117" y="134721"/>
                </a:lnTo>
                <a:cubicBezTo>
                  <a:pt x="86920" y="131714"/>
                  <a:pt x="83566" y="129979"/>
                  <a:pt x="79980" y="129979"/>
                </a:cubicBezTo>
                <a:cubicBezTo>
                  <a:pt x="78824" y="129979"/>
                  <a:pt x="77667" y="130210"/>
                  <a:pt x="76510" y="130557"/>
                </a:cubicBezTo>
                <a:lnTo>
                  <a:pt x="41002" y="141892"/>
                </a:lnTo>
                <a:lnTo>
                  <a:pt x="63094" y="111820"/>
                </a:lnTo>
                <a:cubicBezTo>
                  <a:pt x="65870" y="108003"/>
                  <a:pt x="65985" y="102683"/>
                  <a:pt x="63094" y="9875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6598228" y="1652582"/>
            <a:ext cx="202262" cy="211172"/>
          </a:xfrm>
          <a:custGeom>
            <a:avLst/>
            <a:gdLst/>
            <a:ahLst/>
            <a:cxnLst/>
            <a:rect l="l" t="t" r="r" b="b"/>
            <a:pathLst>
              <a:path w="202262" h="211172" extrusionOk="0">
                <a:moveTo>
                  <a:pt x="2054" y="169882"/>
                </a:moveTo>
                <a:cubicBezTo>
                  <a:pt x="4945" y="173814"/>
                  <a:pt x="10034" y="175549"/>
                  <a:pt x="14661" y="174046"/>
                </a:cubicBezTo>
                <a:lnTo>
                  <a:pt x="75498" y="154615"/>
                </a:lnTo>
                <a:lnTo>
                  <a:pt x="112741" y="206431"/>
                </a:lnTo>
                <a:cubicBezTo>
                  <a:pt x="114938" y="209438"/>
                  <a:pt x="118408" y="211173"/>
                  <a:pt x="121878" y="211173"/>
                </a:cubicBezTo>
                <a:cubicBezTo>
                  <a:pt x="123035" y="211173"/>
                  <a:pt x="124191" y="210941"/>
                  <a:pt x="125348" y="210594"/>
                </a:cubicBezTo>
                <a:cubicBezTo>
                  <a:pt x="129974" y="209091"/>
                  <a:pt x="133213" y="204811"/>
                  <a:pt x="133213" y="199954"/>
                </a:cubicBezTo>
                <a:lnTo>
                  <a:pt x="133560" y="136109"/>
                </a:lnTo>
                <a:lnTo>
                  <a:pt x="194397" y="116678"/>
                </a:lnTo>
                <a:cubicBezTo>
                  <a:pt x="199024" y="115174"/>
                  <a:pt x="202262" y="110895"/>
                  <a:pt x="202262" y="105922"/>
                </a:cubicBezTo>
                <a:cubicBezTo>
                  <a:pt x="202262" y="101064"/>
                  <a:pt x="199139" y="96669"/>
                  <a:pt x="194513" y="95165"/>
                </a:cubicBezTo>
                <a:lnTo>
                  <a:pt x="133907" y="75156"/>
                </a:lnTo>
                <a:lnTo>
                  <a:pt x="134254" y="11311"/>
                </a:lnTo>
                <a:cubicBezTo>
                  <a:pt x="134254" y="6454"/>
                  <a:pt x="131131" y="2058"/>
                  <a:pt x="126505" y="555"/>
                </a:cubicBezTo>
                <a:cubicBezTo>
                  <a:pt x="121878" y="-949"/>
                  <a:pt x="116789" y="670"/>
                  <a:pt x="113898" y="4603"/>
                </a:cubicBezTo>
                <a:lnTo>
                  <a:pt x="76077" y="56072"/>
                </a:lnTo>
                <a:lnTo>
                  <a:pt x="15471" y="36063"/>
                </a:lnTo>
                <a:cubicBezTo>
                  <a:pt x="10844" y="34559"/>
                  <a:pt x="5755" y="36178"/>
                  <a:pt x="2863" y="40111"/>
                </a:cubicBezTo>
                <a:cubicBezTo>
                  <a:pt x="-28" y="44043"/>
                  <a:pt x="-28" y="49364"/>
                  <a:pt x="2748" y="53412"/>
                </a:cubicBezTo>
                <a:lnTo>
                  <a:pt x="39991" y="105228"/>
                </a:lnTo>
                <a:lnTo>
                  <a:pt x="2285" y="156697"/>
                </a:lnTo>
                <a:cubicBezTo>
                  <a:pt x="-722" y="160513"/>
                  <a:pt x="-722" y="165949"/>
                  <a:pt x="2054" y="169882"/>
                </a:cubicBezTo>
                <a:close/>
                <a:moveTo>
                  <a:pt x="63123" y="98635"/>
                </a:moveTo>
                <a:lnTo>
                  <a:pt x="41378" y="68332"/>
                </a:lnTo>
                <a:lnTo>
                  <a:pt x="76770" y="80014"/>
                </a:lnTo>
                <a:cubicBezTo>
                  <a:pt x="81397" y="81517"/>
                  <a:pt x="86486" y="79898"/>
                  <a:pt x="89378" y="75966"/>
                </a:cubicBezTo>
                <a:lnTo>
                  <a:pt x="111469" y="45894"/>
                </a:lnTo>
                <a:lnTo>
                  <a:pt x="111237" y="83136"/>
                </a:lnTo>
                <a:cubicBezTo>
                  <a:pt x="111237" y="87994"/>
                  <a:pt x="114360" y="92389"/>
                  <a:pt x="118987" y="93893"/>
                </a:cubicBezTo>
                <a:lnTo>
                  <a:pt x="154379" y="105575"/>
                </a:lnTo>
                <a:lnTo>
                  <a:pt x="118871" y="116909"/>
                </a:lnTo>
                <a:cubicBezTo>
                  <a:pt x="114245" y="118413"/>
                  <a:pt x="111006" y="122692"/>
                  <a:pt x="111006" y="127666"/>
                </a:cubicBezTo>
                <a:lnTo>
                  <a:pt x="110890" y="164908"/>
                </a:lnTo>
                <a:lnTo>
                  <a:pt x="89146" y="134605"/>
                </a:lnTo>
                <a:cubicBezTo>
                  <a:pt x="86949" y="131598"/>
                  <a:pt x="83595" y="129863"/>
                  <a:pt x="80009" y="129863"/>
                </a:cubicBezTo>
                <a:cubicBezTo>
                  <a:pt x="78852" y="129863"/>
                  <a:pt x="77696" y="130095"/>
                  <a:pt x="76539" y="130442"/>
                </a:cubicBezTo>
                <a:lnTo>
                  <a:pt x="41031" y="141776"/>
                </a:lnTo>
                <a:lnTo>
                  <a:pt x="63123" y="111705"/>
                </a:lnTo>
                <a:cubicBezTo>
                  <a:pt x="65899" y="108003"/>
                  <a:pt x="65899" y="102567"/>
                  <a:pt x="63123" y="9863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4142408" y="3194684"/>
            <a:ext cx="202262" cy="211172"/>
          </a:xfrm>
          <a:custGeom>
            <a:avLst/>
            <a:gdLst/>
            <a:ahLst/>
            <a:cxnLst/>
            <a:rect l="l" t="t" r="r" b="b"/>
            <a:pathLst>
              <a:path w="202262" h="211172" extrusionOk="0">
                <a:moveTo>
                  <a:pt x="2054" y="169882"/>
                </a:moveTo>
                <a:cubicBezTo>
                  <a:pt x="4945" y="173814"/>
                  <a:pt x="10034" y="175549"/>
                  <a:pt x="14661" y="174046"/>
                </a:cubicBezTo>
                <a:lnTo>
                  <a:pt x="75498" y="154615"/>
                </a:lnTo>
                <a:lnTo>
                  <a:pt x="112741" y="206431"/>
                </a:lnTo>
                <a:cubicBezTo>
                  <a:pt x="114939" y="209438"/>
                  <a:pt x="118408" y="211173"/>
                  <a:pt x="121878" y="211173"/>
                </a:cubicBezTo>
                <a:cubicBezTo>
                  <a:pt x="123035" y="211173"/>
                  <a:pt x="124191" y="210941"/>
                  <a:pt x="125348" y="210594"/>
                </a:cubicBezTo>
                <a:cubicBezTo>
                  <a:pt x="129974" y="209091"/>
                  <a:pt x="133213" y="204811"/>
                  <a:pt x="133213" y="199954"/>
                </a:cubicBezTo>
                <a:lnTo>
                  <a:pt x="133560" y="136109"/>
                </a:lnTo>
                <a:lnTo>
                  <a:pt x="194397" y="116678"/>
                </a:lnTo>
                <a:cubicBezTo>
                  <a:pt x="199024" y="115174"/>
                  <a:pt x="202262" y="110895"/>
                  <a:pt x="202262" y="105922"/>
                </a:cubicBezTo>
                <a:cubicBezTo>
                  <a:pt x="202262" y="101064"/>
                  <a:pt x="199139" y="96669"/>
                  <a:pt x="194513" y="95165"/>
                </a:cubicBezTo>
                <a:lnTo>
                  <a:pt x="133907" y="75156"/>
                </a:lnTo>
                <a:lnTo>
                  <a:pt x="134254" y="11311"/>
                </a:lnTo>
                <a:cubicBezTo>
                  <a:pt x="134254" y="6453"/>
                  <a:pt x="131131" y="2058"/>
                  <a:pt x="126505" y="555"/>
                </a:cubicBezTo>
                <a:cubicBezTo>
                  <a:pt x="121878" y="-949"/>
                  <a:pt x="116789" y="670"/>
                  <a:pt x="113898" y="4603"/>
                </a:cubicBezTo>
                <a:lnTo>
                  <a:pt x="76077" y="56072"/>
                </a:lnTo>
                <a:lnTo>
                  <a:pt x="15470" y="36063"/>
                </a:lnTo>
                <a:cubicBezTo>
                  <a:pt x="10844" y="34559"/>
                  <a:pt x="5755" y="36178"/>
                  <a:pt x="2863" y="40111"/>
                </a:cubicBezTo>
                <a:cubicBezTo>
                  <a:pt x="-28" y="44043"/>
                  <a:pt x="-28" y="49364"/>
                  <a:pt x="2748" y="53412"/>
                </a:cubicBezTo>
                <a:lnTo>
                  <a:pt x="39990" y="105228"/>
                </a:lnTo>
                <a:lnTo>
                  <a:pt x="2285" y="156697"/>
                </a:lnTo>
                <a:cubicBezTo>
                  <a:pt x="-722" y="160513"/>
                  <a:pt x="-722" y="165834"/>
                  <a:pt x="2054" y="169882"/>
                </a:cubicBezTo>
                <a:close/>
                <a:moveTo>
                  <a:pt x="63007" y="98635"/>
                </a:moveTo>
                <a:lnTo>
                  <a:pt x="41263" y="68332"/>
                </a:lnTo>
                <a:lnTo>
                  <a:pt x="76655" y="80014"/>
                </a:lnTo>
                <a:cubicBezTo>
                  <a:pt x="81281" y="81517"/>
                  <a:pt x="86370" y="79898"/>
                  <a:pt x="89262" y="75965"/>
                </a:cubicBezTo>
                <a:lnTo>
                  <a:pt x="111353" y="45894"/>
                </a:lnTo>
                <a:lnTo>
                  <a:pt x="111122" y="83136"/>
                </a:lnTo>
                <a:cubicBezTo>
                  <a:pt x="111122" y="87994"/>
                  <a:pt x="114245" y="92389"/>
                  <a:pt x="118871" y="93893"/>
                </a:cubicBezTo>
                <a:lnTo>
                  <a:pt x="154263" y="105575"/>
                </a:lnTo>
                <a:lnTo>
                  <a:pt x="118755" y="116909"/>
                </a:lnTo>
                <a:cubicBezTo>
                  <a:pt x="114129" y="118413"/>
                  <a:pt x="110890" y="122692"/>
                  <a:pt x="110890" y="127550"/>
                </a:cubicBezTo>
                <a:lnTo>
                  <a:pt x="110775" y="164793"/>
                </a:lnTo>
                <a:lnTo>
                  <a:pt x="89031" y="134490"/>
                </a:lnTo>
                <a:cubicBezTo>
                  <a:pt x="86833" y="131483"/>
                  <a:pt x="83479" y="129748"/>
                  <a:pt x="79893" y="129748"/>
                </a:cubicBezTo>
                <a:cubicBezTo>
                  <a:pt x="78737" y="129748"/>
                  <a:pt x="77580" y="129863"/>
                  <a:pt x="76424" y="130326"/>
                </a:cubicBezTo>
                <a:lnTo>
                  <a:pt x="40916" y="141661"/>
                </a:lnTo>
                <a:lnTo>
                  <a:pt x="63007" y="111589"/>
                </a:lnTo>
                <a:cubicBezTo>
                  <a:pt x="65898" y="107888"/>
                  <a:pt x="65898" y="102567"/>
                  <a:pt x="63007" y="9863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7813658" y="4735690"/>
            <a:ext cx="147389" cy="166547"/>
          </a:xfrm>
          <a:custGeom>
            <a:avLst/>
            <a:gdLst/>
            <a:ahLst/>
            <a:cxnLst/>
            <a:rect l="l" t="t" r="r" b="b"/>
            <a:pathLst>
              <a:path w="147389" h="166547" extrusionOk="0">
                <a:moveTo>
                  <a:pt x="121809" y="150853"/>
                </a:moveTo>
                <a:cubicBezTo>
                  <a:pt x="119380" y="156636"/>
                  <a:pt x="122156" y="163229"/>
                  <a:pt x="127823" y="165658"/>
                </a:cubicBezTo>
                <a:cubicBezTo>
                  <a:pt x="131408" y="167161"/>
                  <a:pt x="135225" y="166699"/>
                  <a:pt x="138348" y="164732"/>
                </a:cubicBezTo>
                <a:cubicBezTo>
                  <a:pt x="140199" y="163576"/>
                  <a:pt x="141702" y="161841"/>
                  <a:pt x="142628" y="159643"/>
                </a:cubicBezTo>
                <a:cubicBezTo>
                  <a:pt x="147139" y="148887"/>
                  <a:pt x="152112" y="122516"/>
                  <a:pt x="138695" y="99847"/>
                </a:cubicBezTo>
                <a:cubicBezTo>
                  <a:pt x="131408" y="87355"/>
                  <a:pt x="115447" y="71741"/>
                  <a:pt x="81675" y="68040"/>
                </a:cubicBezTo>
                <a:cubicBezTo>
                  <a:pt x="27314" y="62142"/>
                  <a:pt x="22688" y="12639"/>
                  <a:pt x="22572" y="10441"/>
                </a:cubicBezTo>
                <a:cubicBezTo>
                  <a:pt x="22110" y="4196"/>
                  <a:pt x="16673" y="-431"/>
                  <a:pt x="10543" y="32"/>
                </a:cubicBezTo>
                <a:cubicBezTo>
                  <a:pt x="4298" y="495"/>
                  <a:pt x="-329" y="5930"/>
                  <a:pt x="18" y="12176"/>
                </a:cubicBezTo>
                <a:cubicBezTo>
                  <a:pt x="1753" y="36465"/>
                  <a:pt x="20490" y="84117"/>
                  <a:pt x="79246" y="90594"/>
                </a:cubicBezTo>
                <a:cubicBezTo>
                  <a:pt x="98908" y="92792"/>
                  <a:pt x="112440" y="99731"/>
                  <a:pt x="119264" y="111413"/>
                </a:cubicBezTo>
                <a:cubicBezTo>
                  <a:pt x="127823" y="125639"/>
                  <a:pt x="124700" y="144145"/>
                  <a:pt x="121809" y="150853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7855990" y="4692548"/>
            <a:ext cx="147505" cy="166547"/>
          </a:xfrm>
          <a:custGeom>
            <a:avLst/>
            <a:gdLst/>
            <a:ahLst/>
            <a:cxnLst/>
            <a:rect l="l" t="t" r="r" b="b"/>
            <a:pathLst>
              <a:path w="147505" h="166547" extrusionOk="0">
                <a:moveTo>
                  <a:pt x="121924" y="150853"/>
                </a:moveTo>
                <a:cubicBezTo>
                  <a:pt x="119495" y="156636"/>
                  <a:pt x="122271" y="163229"/>
                  <a:pt x="127939" y="165658"/>
                </a:cubicBezTo>
                <a:cubicBezTo>
                  <a:pt x="131524" y="167162"/>
                  <a:pt x="135341" y="166699"/>
                  <a:pt x="138464" y="164732"/>
                </a:cubicBezTo>
                <a:cubicBezTo>
                  <a:pt x="140315" y="163576"/>
                  <a:pt x="141818" y="161841"/>
                  <a:pt x="142743" y="159528"/>
                </a:cubicBezTo>
                <a:cubicBezTo>
                  <a:pt x="147254" y="148772"/>
                  <a:pt x="152228" y="122401"/>
                  <a:pt x="138811" y="99731"/>
                </a:cubicBezTo>
                <a:cubicBezTo>
                  <a:pt x="131408" y="87240"/>
                  <a:pt x="115563" y="71626"/>
                  <a:pt x="81790" y="67925"/>
                </a:cubicBezTo>
                <a:cubicBezTo>
                  <a:pt x="27430" y="61910"/>
                  <a:pt x="22803" y="12523"/>
                  <a:pt x="22572" y="10441"/>
                </a:cubicBezTo>
                <a:cubicBezTo>
                  <a:pt x="22110" y="4196"/>
                  <a:pt x="16789" y="-431"/>
                  <a:pt x="10543" y="32"/>
                </a:cubicBezTo>
                <a:cubicBezTo>
                  <a:pt x="4298" y="495"/>
                  <a:pt x="-329" y="5815"/>
                  <a:pt x="18" y="12061"/>
                </a:cubicBezTo>
                <a:cubicBezTo>
                  <a:pt x="1753" y="36349"/>
                  <a:pt x="20490" y="84002"/>
                  <a:pt x="79246" y="90479"/>
                </a:cubicBezTo>
                <a:cubicBezTo>
                  <a:pt x="98908" y="92676"/>
                  <a:pt x="112325" y="99616"/>
                  <a:pt x="119264" y="111297"/>
                </a:cubicBezTo>
                <a:cubicBezTo>
                  <a:pt x="127823" y="125524"/>
                  <a:pt x="124700" y="144145"/>
                  <a:pt x="121924" y="150853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7674802" y="3783426"/>
            <a:ext cx="192682" cy="115311"/>
          </a:xfrm>
          <a:custGeom>
            <a:avLst/>
            <a:gdLst/>
            <a:ahLst/>
            <a:cxnLst/>
            <a:rect l="l" t="t" r="r" b="b"/>
            <a:pathLst>
              <a:path w="192682" h="115311" extrusionOk="0">
                <a:moveTo>
                  <a:pt x="174497" y="31638"/>
                </a:moveTo>
                <a:cubicBezTo>
                  <a:pt x="179471" y="35454"/>
                  <a:pt x="186526" y="34529"/>
                  <a:pt x="190343" y="29556"/>
                </a:cubicBezTo>
                <a:cubicBezTo>
                  <a:pt x="192772" y="26549"/>
                  <a:pt x="193234" y="22616"/>
                  <a:pt x="192078" y="19146"/>
                </a:cubicBezTo>
                <a:cubicBezTo>
                  <a:pt x="191384" y="17065"/>
                  <a:pt x="190112" y="15098"/>
                  <a:pt x="188261" y="13710"/>
                </a:cubicBezTo>
                <a:cubicBezTo>
                  <a:pt x="179008" y="6655"/>
                  <a:pt x="154835" y="-4911"/>
                  <a:pt x="129390" y="2260"/>
                </a:cubicBezTo>
                <a:cubicBezTo>
                  <a:pt x="115395" y="6192"/>
                  <a:pt x="96311" y="17527"/>
                  <a:pt x="84051" y="49334"/>
                </a:cubicBezTo>
                <a:cubicBezTo>
                  <a:pt x="64389" y="100456"/>
                  <a:pt x="15464" y="92244"/>
                  <a:pt x="13382" y="91897"/>
                </a:cubicBezTo>
                <a:cubicBezTo>
                  <a:pt x="7252" y="90740"/>
                  <a:pt x="1354" y="94788"/>
                  <a:pt x="197" y="100918"/>
                </a:cubicBezTo>
                <a:cubicBezTo>
                  <a:pt x="-959" y="107048"/>
                  <a:pt x="3089" y="112947"/>
                  <a:pt x="9219" y="114104"/>
                </a:cubicBezTo>
                <a:cubicBezTo>
                  <a:pt x="33160" y="118614"/>
                  <a:pt x="84051" y="112716"/>
                  <a:pt x="105217" y="57546"/>
                </a:cubicBezTo>
                <a:cubicBezTo>
                  <a:pt x="112272" y="39040"/>
                  <a:pt x="122566" y="27821"/>
                  <a:pt x="135520" y="24120"/>
                </a:cubicBezTo>
                <a:cubicBezTo>
                  <a:pt x="151481" y="19493"/>
                  <a:pt x="168714" y="27127"/>
                  <a:pt x="174497" y="3163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7212339" y="4673927"/>
            <a:ext cx="147389" cy="166547"/>
          </a:xfrm>
          <a:custGeom>
            <a:avLst/>
            <a:gdLst/>
            <a:ahLst/>
            <a:cxnLst/>
            <a:rect l="l" t="t" r="r" b="b"/>
            <a:pathLst>
              <a:path w="147389" h="166547" extrusionOk="0">
                <a:moveTo>
                  <a:pt x="121809" y="150853"/>
                </a:moveTo>
                <a:cubicBezTo>
                  <a:pt x="119380" y="156636"/>
                  <a:pt x="122156" y="163229"/>
                  <a:pt x="127823" y="165658"/>
                </a:cubicBezTo>
                <a:cubicBezTo>
                  <a:pt x="131409" y="167161"/>
                  <a:pt x="135225" y="166699"/>
                  <a:pt x="138348" y="164732"/>
                </a:cubicBezTo>
                <a:cubicBezTo>
                  <a:pt x="140199" y="163576"/>
                  <a:pt x="141702" y="161841"/>
                  <a:pt x="142628" y="159643"/>
                </a:cubicBezTo>
                <a:cubicBezTo>
                  <a:pt x="147138" y="148887"/>
                  <a:pt x="152112" y="122516"/>
                  <a:pt x="138695" y="99847"/>
                </a:cubicBezTo>
                <a:cubicBezTo>
                  <a:pt x="131409" y="87355"/>
                  <a:pt x="115447" y="71626"/>
                  <a:pt x="81675" y="68040"/>
                </a:cubicBezTo>
                <a:cubicBezTo>
                  <a:pt x="27314" y="62142"/>
                  <a:pt x="22688" y="12639"/>
                  <a:pt x="22572" y="10441"/>
                </a:cubicBezTo>
                <a:cubicBezTo>
                  <a:pt x="22109" y="4196"/>
                  <a:pt x="16673" y="-431"/>
                  <a:pt x="10543" y="32"/>
                </a:cubicBezTo>
                <a:cubicBezTo>
                  <a:pt x="4298" y="494"/>
                  <a:pt x="-329" y="5930"/>
                  <a:pt x="18" y="12176"/>
                </a:cubicBezTo>
                <a:cubicBezTo>
                  <a:pt x="1753" y="36465"/>
                  <a:pt x="20490" y="84117"/>
                  <a:pt x="79246" y="90594"/>
                </a:cubicBezTo>
                <a:cubicBezTo>
                  <a:pt x="98908" y="92676"/>
                  <a:pt x="112440" y="99731"/>
                  <a:pt x="119264" y="111413"/>
                </a:cubicBezTo>
                <a:cubicBezTo>
                  <a:pt x="127823" y="125639"/>
                  <a:pt x="124700" y="144145"/>
                  <a:pt x="121809" y="150853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254671" y="4630901"/>
            <a:ext cx="147505" cy="166432"/>
          </a:xfrm>
          <a:custGeom>
            <a:avLst/>
            <a:gdLst/>
            <a:ahLst/>
            <a:cxnLst/>
            <a:rect l="l" t="t" r="r" b="b"/>
            <a:pathLst>
              <a:path w="147505" h="166432" extrusionOk="0">
                <a:moveTo>
                  <a:pt x="121925" y="150738"/>
                </a:moveTo>
                <a:cubicBezTo>
                  <a:pt x="119496" y="156521"/>
                  <a:pt x="122272" y="163113"/>
                  <a:pt x="127939" y="165542"/>
                </a:cubicBezTo>
                <a:cubicBezTo>
                  <a:pt x="131525" y="167046"/>
                  <a:pt x="135341" y="166583"/>
                  <a:pt x="138464" y="164617"/>
                </a:cubicBezTo>
                <a:cubicBezTo>
                  <a:pt x="140315" y="163460"/>
                  <a:pt x="141818" y="161610"/>
                  <a:pt x="142744" y="159528"/>
                </a:cubicBezTo>
                <a:cubicBezTo>
                  <a:pt x="147254" y="148771"/>
                  <a:pt x="152228" y="122401"/>
                  <a:pt x="138811" y="99731"/>
                </a:cubicBezTo>
                <a:cubicBezTo>
                  <a:pt x="131409" y="87240"/>
                  <a:pt x="115563" y="71626"/>
                  <a:pt x="81790" y="67925"/>
                </a:cubicBezTo>
                <a:cubicBezTo>
                  <a:pt x="27430" y="62026"/>
                  <a:pt x="22803" y="12523"/>
                  <a:pt x="22572" y="10441"/>
                </a:cubicBezTo>
                <a:cubicBezTo>
                  <a:pt x="22110" y="4196"/>
                  <a:pt x="16789" y="-431"/>
                  <a:pt x="10543" y="32"/>
                </a:cubicBezTo>
                <a:cubicBezTo>
                  <a:pt x="4298" y="494"/>
                  <a:pt x="-329" y="5815"/>
                  <a:pt x="18" y="12060"/>
                </a:cubicBezTo>
                <a:cubicBezTo>
                  <a:pt x="1753" y="36349"/>
                  <a:pt x="20490" y="84001"/>
                  <a:pt x="79246" y="90478"/>
                </a:cubicBezTo>
                <a:cubicBezTo>
                  <a:pt x="98908" y="92560"/>
                  <a:pt x="112325" y="99615"/>
                  <a:pt x="119264" y="111297"/>
                </a:cubicBezTo>
                <a:cubicBezTo>
                  <a:pt x="127823" y="125408"/>
                  <a:pt x="124700" y="144029"/>
                  <a:pt x="121925" y="15073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5874510" y="4375411"/>
            <a:ext cx="106184" cy="191099"/>
          </a:xfrm>
          <a:custGeom>
            <a:avLst/>
            <a:gdLst/>
            <a:ahLst/>
            <a:cxnLst/>
            <a:rect l="l" t="t" r="r" b="b"/>
            <a:pathLst>
              <a:path w="106184" h="191099" extrusionOk="0">
                <a:moveTo>
                  <a:pt x="11105" y="168430"/>
                </a:moveTo>
                <a:cubicBezTo>
                  <a:pt x="4860" y="168545"/>
                  <a:pt x="-114" y="173635"/>
                  <a:pt x="2" y="179880"/>
                </a:cubicBezTo>
                <a:cubicBezTo>
                  <a:pt x="2" y="183697"/>
                  <a:pt x="2084" y="187167"/>
                  <a:pt x="5091" y="189133"/>
                </a:cubicBezTo>
                <a:cubicBezTo>
                  <a:pt x="6942" y="190405"/>
                  <a:pt x="9139" y="191099"/>
                  <a:pt x="11452" y="191099"/>
                </a:cubicBezTo>
                <a:cubicBezTo>
                  <a:pt x="23134" y="190984"/>
                  <a:pt x="49273" y="184969"/>
                  <a:pt x="64656" y="163572"/>
                </a:cubicBezTo>
                <a:cubicBezTo>
                  <a:pt x="73215" y="151890"/>
                  <a:pt x="81196" y="130956"/>
                  <a:pt x="71018" y="98455"/>
                </a:cubicBezTo>
                <a:cubicBezTo>
                  <a:pt x="54709" y="46292"/>
                  <a:pt x="98198" y="22351"/>
                  <a:pt x="100164" y="21310"/>
                </a:cubicBezTo>
                <a:cubicBezTo>
                  <a:pt x="105600" y="18418"/>
                  <a:pt x="107797" y="11594"/>
                  <a:pt x="104906" y="6043"/>
                </a:cubicBezTo>
                <a:cubicBezTo>
                  <a:pt x="102014" y="491"/>
                  <a:pt x="95191" y="-1591"/>
                  <a:pt x="89639" y="1300"/>
                </a:cubicBezTo>
                <a:cubicBezTo>
                  <a:pt x="68010" y="12520"/>
                  <a:pt x="31924" y="48837"/>
                  <a:pt x="49505" y="105279"/>
                </a:cubicBezTo>
                <a:cubicBezTo>
                  <a:pt x="55403" y="124248"/>
                  <a:pt x="54362" y="139399"/>
                  <a:pt x="46382" y="150271"/>
                </a:cubicBezTo>
                <a:cubicBezTo>
                  <a:pt x="36551" y="163803"/>
                  <a:pt x="18392" y="168430"/>
                  <a:pt x="11105" y="168430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6453014" y="4479733"/>
            <a:ext cx="147287" cy="166547"/>
          </a:xfrm>
          <a:custGeom>
            <a:avLst/>
            <a:gdLst/>
            <a:ahLst/>
            <a:cxnLst/>
            <a:rect l="l" t="t" r="r" b="b"/>
            <a:pathLst>
              <a:path w="147287" h="166547" extrusionOk="0">
                <a:moveTo>
                  <a:pt x="121707" y="150853"/>
                </a:moveTo>
                <a:cubicBezTo>
                  <a:pt x="119278" y="156636"/>
                  <a:pt x="122054" y="163229"/>
                  <a:pt x="127721" y="165658"/>
                </a:cubicBezTo>
                <a:cubicBezTo>
                  <a:pt x="131306" y="167162"/>
                  <a:pt x="135239" y="166699"/>
                  <a:pt x="138246" y="164732"/>
                </a:cubicBezTo>
                <a:cubicBezTo>
                  <a:pt x="140097" y="163576"/>
                  <a:pt x="141600" y="161725"/>
                  <a:pt x="142526" y="159528"/>
                </a:cubicBezTo>
                <a:cubicBezTo>
                  <a:pt x="147036" y="148771"/>
                  <a:pt x="152010" y="122401"/>
                  <a:pt x="138593" y="99731"/>
                </a:cubicBezTo>
                <a:cubicBezTo>
                  <a:pt x="131191" y="87240"/>
                  <a:pt x="115345" y="71626"/>
                  <a:pt x="81572" y="67925"/>
                </a:cubicBezTo>
                <a:cubicBezTo>
                  <a:pt x="27212" y="61910"/>
                  <a:pt x="22586" y="12523"/>
                  <a:pt x="22470" y="10441"/>
                </a:cubicBezTo>
                <a:cubicBezTo>
                  <a:pt x="22007" y="4196"/>
                  <a:pt x="16687" y="-431"/>
                  <a:pt x="10441" y="32"/>
                </a:cubicBezTo>
                <a:cubicBezTo>
                  <a:pt x="4196" y="494"/>
                  <a:pt x="-431" y="5815"/>
                  <a:pt x="32" y="12061"/>
                </a:cubicBezTo>
                <a:cubicBezTo>
                  <a:pt x="1767" y="36349"/>
                  <a:pt x="20504" y="84002"/>
                  <a:pt x="79259" y="90479"/>
                </a:cubicBezTo>
                <a:cubicBezTo>
                  <a:pt x="98921" y="92676"/>
                  <a:pt x="112338" y="99615"/>
                  <a:pt x="119278" y="111297"/>
                </a:cubicBezTo>
                <a:cubicBezTo>
                  <a:pt x="127490" y="125639"/>
                  <a:pt x="124483" y="144145"/>
                  <a:pt x="121707" y="150853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4157284" y="4098173"/>
            <a:ext cx="207072" cy="86453"/>
          </a:xfrm>
          <a:custGeom>
            <a:avLst/>
            <a:gdLst/>
            <a:ahLst/>
            <a:cxnLst/>
            <a:rect l="l" t="t" r="r" b="b"/>
            <a:pathLst>
              <a:path w="207072" h="86453" extrusionOk="0">
                <a:moveTo>
                  <a:pt x="186924" y="39468"/>
                </a:moveTo>
                <a:cubicBezTo>
                  <a:pt x="190741" y="44326"/>
                  <a:pt x="197912" y="45135"/>
                  <a:pt x="202769" y="41319"/>
                </a:cubicBezTo>
                <a:cubicBezTo>
                  <a:pt x="205777" y="38890"/>
                  <a:pt x="207280" y="35304"/>
                  <a:pt x="207049" y="31719"/>
                </a:cubicBezTo>
                <a:cubicBezTo>
                  <a:pt x="206933" y="29521"/>
                  <a:pt x="206124" y="27324"/>
                  <a:pt x="204620" y="25473"/>
                </a:cubicBezTo>
                <a:cubicBezTo>
                  <a:pt x="197449" y="16336"/>
                  <a:pt x="176746" y="-782"/>
                  <a:pt x="150375" y="28"/>
                </a:cubicBezTo>
                <a:cubicBezTo>
                  <a:pt x="135918" y="375"/>
                  <a:pt x="114520" y="6736"/>
                  <a:pt x="94974" y="34610"/>
                </a:cubicBezTo>
                <a:cubicBezTo>
                  <a:pt x="63514" y="79371"/>
                  <a:pt x="18060" y="59477"/>
                  <a:pt x="15978" y="58552"/>
                </a:cubicBezTo>
                <a:cubicBezTo>
                  <a:pt x="10310" y="56008"/>
                  <a:pt x="3602" y="58436"/>
                  <a:pt x="1057" y="64104"/>
                </a:cubicBezTo>
                <a:cubicBezTo>
                  <a:pt x="-1603" y="69771"/>
                  <a:pt x="942" y="76479"/>
                  <a:pt x="6609" y="79140"/>
                </a:cubicBezTo>
                <a:cubicBezTo>
                  <a:pt x="28700" y="89433"/>
                  <a:pt x="79475" y="96026"/>
                  <a:pt x="113479" y="47564"/>
                </a:cubicBezTo>
                <a:cubicBezTo>
                  <a:pt x="124814" y="31372"/>
                  <a:pt x="137537" y="22929"/>
                  <a:pt x="151069" y="22466"/>
                </a:cubicBezTo>
                <a:cubicBezTo>
                  <a:pt x="167724" y="22119"/>
                  <a:pt x="182413" y="33685"/>
                  <a:pt x="186924" y="3946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4139935" y="4040234"/>
            <a:ext cx="207072" cy="86480"/>
          </a:xfrm>
          <a:custGeom>
            <a:avLst/>
            <a:gdLst/>
            <a:ahLst/>
            <a:cxnLst/>
            <a:rect l="l" t="t" r="r" b="b"/>
            <a:pathLst>
              <a:path w="207072" h="86480" extrusionOk="0">
                <a:moveTo>
                  <a:pt x="186924" y="39461"/>
                </a:moveTo>
                <a:cubicBezTo>
                  <a:pt x="190856" y="44319"/>
                  <a:pt x="197912" y="45128"/>
                  <a:pt x="202769" y="41311"/>
                </a:cubicBezTo>
                <a:cubicBezTo>
                  <a:pt x="205777" y="38883"/>
                  <a:pt x="207280" y="35297"/>
                  <a:pt x="207049" y="31712"/>
                </a:cubicBezTo>
                <a:cubicBezTo>
                  <a:pt x="206933" y="29514"/>
                  <a:pt x="206124" y="27317"/>
                  <a:pt x="204620" y="25466"/>
                </a:cubicBezTo>
                <a:cubicBezTo>
                  <a:pt x="197333" y="16329"/>
                  <a:pt x="176746" y="-673"/>
                  <a:pt x="150375" y="21"/>
                </a:cubicBezTo>
                <a:cubicBezTo>
                  <a:pt x="135918" y="483"/>
                  <a:pt x="114520" y="6729"/>
                  <a:pt x="94974" y="34603"/>
                </a:cubicBezTo>
                <a:cubicBezTo>
                  <a:pt x="63514" y="79364"/>
                  <a:pt x="17944" y="59470"/>
                  <a:pt x="15978" y="58660"/>
                </a:cubicBezTo>
                <a:cubicBezTo>
                  <a:pt x="10310" y="56116"/>
                  <a:pt x="3602" y="58545"/>
                  <a:pt x="1057" y="64212"/>
                </a:cubicBezTo>
                <a:cubicBezTo>
                  <a:pt x="-1603" y="69879"/>
                  <a:pt x="942" y="76588"/>
                  <a:pt x="6609" y="79248"/>
                </a:cubicBezTo>
                <a:cubicBezTo>
                  <a:pt x="28700" y="89426"/>
                  <a:pt x="79475" y="96019"/>
                  <a:pt x="113479" y="47673"/>
                </a:cubicBezTo>
                <a:cubicBezTo>
                  <a:pt x="124814" y="31480"/>
                  <a:pt x="137537" y="23037"/>
                  <a:pt x="151069" y="22690"/>
                </a:cubicBezTo>
                <a:cubicBezTo>
                  <a:pt x="167609" y="22112"/>
                  <a:pt x="182413" y="33678"/>
                  <a:pt x="186924" y="3946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7220306" y="1834938"/>
            <a:ext cx="193655" cy="113563"/>
          </a:xfrm>
          <a:custGeom>
            <a:avLst/>
            <a:gdLst/>
            <a:ahLst/>
            <a:cxnLst/>
            <a:rect l="l" t="t" r="r" b="b"/>
            <a:pathLst>
              <a:path w="193655" h="113563" extrusionOk="0">
                <a:moveTo>
                  <a:pt x="18306" y="81558"/>
                </a:moveTo>
                <a:cubicBezTo>
                  <a:pt x="13448" y="77741"/>
                  <a:pt x="6277" y="78550"/>
                  <a:pt x="2461" y="83408"/>
                </a:cubicBezTo>
                <a:cubicBezTo>
                  <a:pt x="32" y="86415"/>
                  <a:pt x="-546" y="90348"/>
                  <a:pt x="494" y="93702"/>
                </a:cubicBezTo>
                <a:cubicBezTo>
                  <a:pt x="1188" y="95784"/>
                  <a:pt x="2461" y="97750"/>
                  <a:pt x="4311" y="99254"/>
                </a:cubicBezTo>
                <a:cubicBezTo>
                  <a:pt x="13448" y="106540"/>
                  <a:pt x="37506" y="118338"/>
                  <a:pt x="62951" y="111514"/>
                </a:cubicBezTo>
                <a:cubicBezTo>
                  <a:pt x="76946" y="107812"/>
                  <a:pt x="96261" y="96593"/>
                  <a:pt x="108868" y="65018"/>
                </a:cubicBezTo>
                <a:cubicBezTo>
                  <a:pt x="129109" y="14243"/>
                  <a:pt x="178033" y="23033"/>
                  <a:pt x="180115" y="23496"/>
                </a:cubicBezTo>
                <a:cubicBezTo>
                  <a:pt x="186245" y="24653"/>
                  <a:pt x="192144" y="20720"/>
                  <a:pt x="193416" y="14706"/>
                </a:cubicBezTo>
                <a:cubicBezTo>
                  <a:pt x="194689" y="8576"/>
                  <a:pt x="190756" y="2561"/>
                  <a:pt x="184626" y="1405"/>
                </a:cubicBezTo>
                <a:cubicBezTo>
                  <a:pt x="160800" y="-3453"/>
                  <a:pt x="109794" y="1867"/>
                  <a:pt x="87934" y="56691"/>
                </a:cubicBezTo>
                <a:cubicBezTo>
                  <a:pt x="80647" y="75081"/>
                  <a:pt x="70238" y="86184"/>
                  <a:pt x="57168" y="89769"/>
                </a:cubicBezTo>
                <a:cubicBezTo>
                  <a:pt x="40976" y="93933"/>
                  <a:pt x="23974" y="86068"/>
                  <a:pt x="18306" y="8155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7250494" y="1887449"/>
            <a:ext cx="193770" cy="113550"/>
          </a:xfrm>
          <a:custGeom>
            <a:avLst/>
            <a:gdLst/>
            <a:ahLst/>
            <a:cxnLst/>
            <a:rect l="l" t="t" r="r" b="b"/>
            <a:pathLst>
              <a:path w="193770" h="113550" extrusionOk="0">
                <a:moveTo>
                  <a:pt x="18306" y="81441"/>
                </a:moveTo>
                <a:cubicBezTo>
                  <a:pt x="13448" y="77624"/>
                  <a:pt x="6277" y="78434"/>
                  <a:pt x="2460" y="83292"/>
                </a:cubicBezTo>
                <a:cubicBezTo>
                  <a:pt x="32" y="86299"/>
                  <a:pt x="-546" y="90231"/>
                  <a:pt x="494" y="93701"/>
                </a:cubicBezTo>
                <a:cubicBezTo>
                  <a:pt x="1188" y="95783"/>
                  <a:pt x="2460" y="97749"/>
                  <a:pt x="4311" y="99253"/>
                </a:cubicBezTo>
                <a:cubicBezTo>
                  <a:pt x="13448" y="106424"/>
                  <a:pt x="37506" y="118337"/>
                  <a:pt x="63067" y="111513"/>
                </a:cubicBezTo>
                <a:cubicBezTo>
                  <a:pt x="77062" y="107812"/>
                  <a:pt x="96377" y="96708"/>
                  <a:pt x="108984" y="65133"/>
                </a:cubicBezTo>
                <a:cubicBezTo>
                  <a:pt x="129224" y="14358"/>
                  <a:pt x="178149" y="23148"/>
                  <a:pt x="180231" y="23495"/>
                </a:cubicBezTo>
                <a:cubicBezTo>
                  <a:pt x="186361" y="24768"/>
                  <a:pt x="192259" y="20835"/>
                  <a:pt x="193532" y="14705"/>
                </a:cubicBezTo>
                <a:cubicBezTo>
                  <a:pt x="194804" y="8575"/>
                  <a:pt x="190872" y="2676"/>
                  <a:pt x="184742" y="1404"/>
                </a:cubicBezTo>
                <a:cubicBezTo>
                  <a:pt x="160916" y="-3454"/>
                  <a:pt x="109909" y="1867"/>
                  <a:pt x="87934" y="56806"/>
                </a:cubicBezTo>
                <a:cubicBezTo>
                  <a:pt x="80647" y="75196"/>
                  <a:pt x="70238" y="86299"/>
                  <a:pt x="57168" y="89769"/>
                </a:cubicBezTo>
                <a:cubicBezTo>
                  <a:pt x="41091" y="93817"/>
                  <a:pt x="23974" y="85952"/>
                  <a:pt x="18306" y="814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6646334" y="2559534"/>
            <a:ext cx="206039" cy="63859"/>
          </a:xfrm>
          <a:custGeom>
            <a:avLst/>
            <a:gdLst/>
            <a:ahLst/>
            <a:cxnLst/>
            <a:rect l="l" t="t" r="r" b="b"/>
            <a:pathLst>
              <a:path w="206039" h="63859" extrusionOk="0">
                <a:moveTo>
                  <a:pt x="22188" y="8477"/>
                </a:moveTo>
                <a:cubicBezTo>
                  <a:pt x="20568" y="2463"/>
                  <a:pt x="14438" y="-1238"/>
                  <a:pt x="8424" y="381"/>
                </a:cubicBezTo>
                <a:cubicBezTo>
                  <a:pt x="4723" y="1306"/>
                  <a:pt x="1831" y="4082"/>
                  <a:pt x="675" y="7436"/>
                </a:cubicBezTo>
                <a:cubicBezTo>
                  <a:pt x="-19" y="9518"/>
                  <a:pt x="-251" y="11831"/>
                  <a:pt x="328" y="14145"/>
                </a:cubicBezTo>
                <a:cubicBezTo>
                  <a:pt x="3219" y="25479"/>
                  <a:pt x="15248" y="49421"/>
                  <a:pt x="39652" y="59368"/>
                </a:cubicBezTo>
                <a:cubicBezTo>
                  <a:pt x="53069" y="64804"/>
                  <a:pt x="75160" y="67695"/>
                  <a:pt x="104307" y="50115"/>
                </a:cubicBezTo>
                <a:cubicBezTo>
                  <a:pt x="151265" y="21894"/>
                  <a:pt x="184806" y="58558"/>
                  <a:pt x="186194" y="60062"/>
                </a:cubicBezTo>
                <a:cubicBezTo>
                  <a:pt x="190358" y="64688"/>
                  <a:pt x="197413" y="65151"/>
                  <a:pt x="202155" y="61103"/>
                </a:cubicBezTo>
                <a:cubicBezTo>
                  <a:pt x="206897" y="57055"/>
                  <a:pt x="207360" y="49884"/>
                  <a:pt x="203196" y="45142"/>
                </a:cubicBezTo>
                <a:cubicBezTo>
                  <a:pt x="187120" y="26867"/>
                  <a:pt x="143400" y="265"/>
                  <a:pt x="92625" y="30684"/>
                </a:cubicBezTo>
                <a:cubicBezTo>
                  <a:pt x="75738" y="40862"/>
                  <a:pt x="60703" y="43407"/>
                  <a:pt x="48211" y="38318"/>
                </a:cubicBezTo>
                <a:cubicBezTo>
                  <a:pt x="32828" y="32188"/>
                  <a:pt x="24038" y="15532"/>
                  <a:pt x="22188" y="8477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"/>
          <p:cNvSpPr/>
          <p:nvPr/>
        </p:nvSpPr>
        <p:spPr>
          <a:xfrm>
            <a:off x="6257112" y="5348131"/>
            <a:ext cx="148179" cy="163861"/>
          </a:xfrm>
          <a:custGeom>
            <a:avLst/>
            <a:gdLst/>
            <a:ahLst/>
            <a:cxnLst/>
            <a:rect l="l" t="t" r="r" b="b"/>
            <a:pathLst>
              <a:path w="148179" h="163861" extrusionOk="0">
                <a:moveTo>
                  <a:pt x="14116" y="140194"/>
                </a:moveTo>
                <a:cubicBezTo>
                  <a:pt x="8102" y="138574"/>
                  <a:pt x="1856" y="142275"/>
                  <a:pt x="353" y="148290"/>
                </a:cubicBezTo>
                <a:cubicBezTo>
                  <a:pt x="-573" y="151991"/>
                  <a:pt x="353" y="155808"/>
                  <a:pt x="2781" y="158584"/>
                </a:cubicBezTo>
                <a:cubicBezTo>
                  <a:pt x="4285" y="160203"/>
                  <a:pt x="6136" y="161475"/>
                  <a:pt x="8449" y="162053"/>
                </a:cubicBezTo>
                <a:cubicBezTo>
                  <a:pt x="19783" y="165061"/>
                  <a:pt x="46501" y="166217"/>
                  <a:pt x="67089" y="149793"/>
                </a:cubicBezTo>
                <a:cubicBezTo>
                  <a:pt x="78423" y="140772"/>
                  <a:pt x="91609" y="122845"/>
                  <a:pt x="90568" y="88956"/>
                </a:cubicBezTo>
                <a:cubicBezTo>
                  <a:pt x="88833" y="34249"/>
                  <a:pt x="137179" y="22798"/>
                  <a:pt x="139261" y="22336"/>
                </a:cubicBezTo>
                <a:cubicBezTo>
                  <a:pt x="145391" y="20947"/>
                  <a:pt x="149208" y="15049"/>
                  <a:pt x="147935" y="8919"/>
                </a:cubicBezTo>
                <a:cubicBezTo>
                  <a:pt x="146663" y="2789"/>
                  <a:pt x="140649" y="-1028"/>
                  <a:pt x="134519" y="244"/>
                </a:cubicBezTo>
                <a:cubicBezTo>
                  <a:pt x="110693" y="5333"/>
                  <a:pt x="66163" y="30547"/>
                  <a:pt x="68014" y="89650"/>
                </a:cubicBezTo>
                <a:cubicBezTo>
                  <a:pt x="68592" y="109428"/>
                  <a:pt x="63619" y="123770"/>
                  <a:pt x="52978" y="132213"/>
                </a:cubicBezTo>
                <a:cubicBezTo>
                  <a:pt x="40024" y="142507"/>
                  <a:pt x="21172" y="142044"/>
                  <a:pt x="14116" y="140194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7998045" y="5065532"/>
            <a:ext cx="163500" cy="174353"/>
          </a:xfrm>
          <a:custGeom>
            <a:avLst/>
            <a:gdLst/>
            <a:ahLst/>
            <a:cxnLst/>
            <a:rect l="l" t="t" r="r" b="b"/>
            <a:pathLst>
              <a:path w="163500" h="174353" extrusionOk="0">
                <a:moveTo>
                  <a:pt x="4505" y="126007"/>
                </a:moveTo>
                <a:lnTo>
                  <a:pt x="65574" y="172040"/>
                </a:lnTo>
                <a:cubicBezTo>
                  <a:pt x="67540" y="173543"/>
                  <a:pt x="69969" y="174353"/>
                  <a:pt x="72398" y="174353"/>
                </a:cubicBezTo>
                <a:cubicBezTo>
                  <a:pt x="73901" y="174353"/>
                  <a:pt x="75405" y="174122"/>
                  <a:pt x="76793" y="173428"/>
                </a:cubicBezTo>
                <a:lnTo>
                  <a:pt x="147230" y="143587"/>
                </a:lnTo>
                <a:cubicBezTo>
                  <a:pt x="150931" y="142084"/>
                  <a:pt x="153476" y="138614"/>
                  <a:pt x="154055" y="134566"/>
                </a:cubicBezTo>
                <a:lnTo>
                  <a:pt x="163423" y="58693"/>
                </a:lnTo>
                <a:cubicBezTo>
                  <a:pt x="163885" y="54644"/>
                  <a:pt x="162266" y="50712"/>
                  <a:pt x="159028" y="48283"/>
                </a:cubicBezTo>
                <a:lnTo>
                  <a:pt x="97959" y="2250"/>
                </a:lnTo>
                <a:cubicBezTo>
                  <a:pt x="94721" y="-179"/>
                  <a:pt x="90441" y="-641"/>
                  <a:pt x="86740" y="862"/>
                </a:cubicBezTo>
                <a:lnTo>
                  <a:pt x="16303" y="30703"/>
                </a:lnTo>
                <a:cubicBezTo>
                  <a:pt x="12602" y="32322"/>
                  <a:pt x="9941" y="35676"/>
                  <a:pt x="9479" y="39724"/>
                </a:cubicBezTo>
                <a:lnTo>
                  <a:pt x="110" y="115597"/>
                </a:lnTo>
                <a:cubicBezTo>
                  <a:pt x="-468" y="119646"/>
                  <a:pt x="1267" y="123463"/>
                  <a:pt x="4505" y="126007"/>
                </a:cubicBezTo>
                <a:close/>
                <a:moveTo>
                  <a:pt x="30992" y="48861"/>
                </a:moveTo>
                <a:lnTo>
                  <a:pt x="89400" y="24110"/>
                </a:lnTo>
                <a:lnTo>
                  <a:pt x="140059" y="62278"/>
                </a:lnTo>
                <a:lnTo>
                  <a:pt x="132310" y="125313"/>
                </a:lnTo>
                <a:lnTo>
                  <a:pt x="73901" y="150064"/>
                </a:lnTo>
                <a:lnTo>
                  <a:pt x="23242" y="111897"/>
                </a:lnTo>
                <a:lnTo>
                  <a:pt x="30992" y="48861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8415615" y="3198605"/>
            <a:ext cx="163464" cy="174403"/>
          </a:xfrm>
          <a:custGeom>
            <a:avLst/>
            <a:gdLst/>
            <a:ahLst/>
            <a:cxnLst/>
            <a:rect l="l" t="t" r="r" b="b"/>
            <a:pathLst>
              <a:path w="163464" h="174403" extrusionOk="0">
                <a:moveTo>
                  <a:pt x="4469" y="126058"/>
                </a:moveTo>
                <a:lnTo>
                  <a:pt x="65538" y="172091"/>
                </a:lnTo>
                <a:cubicBezTo>
                  <a:pt x="67504" y="173594"/>
                  <a:pt x="69933" y="174404"/>
                  <a:pt x="72362" y="174404"/>
                </a:cubicBezTo>
                <a:cubicBezTo>
                  <a:pt x="73865" y="174404"/>
                  <a:pt x="75369" y="174172"/>
                  <a:pt x="76757" y="173478"/>
                </a:cubicBezTo>
                <a:lnTo>
                  <a:pt x="147194" y="143638"/>
                </a:lnTo>
                <a:cubicBezTo>
                  <a:pt x="150895" y="142135"/>
                  <a:pt x="153440" y="138665"/>
                  <a:pt x="154018" y="134617"/>
                </a:cubicBezTo>
                <a:lnTo>
                  <a:pt x="163387" y="58743"/>
                </a:lnTo>
                <a:cubicBezTo>
                  <a:pt x="163849" y="54811"/>
                  <a:pt x="162230" y="50763"/>
                  <a:pt x="158992" y="48334"/>
                </a:cubicBezTo>
                <a:lnTo>
                  <a:pt x="97923" y="2301"/>
                </a:lnTo>
                <a:cubicBezTo>
                  <a:pt x="94684" y="-128"/>
                  <a:pt x="90405" y="-706"/>
                  <a:pt x="86704" y="913"/>
                </a:cubicBezTo>
                <a:lnTo>
                  <a:pt x="16266" y="30753"/>
                </a:lnTo>
                <a:cubicBezTo>
                  <a:pt x="12565" y="32373"/>
                  <a:pt x="9905" y="35727"/>
                  <a:pt x="9442" y="39775"/>
                </a:cubicBezTo>
                <a:lnTo>
                  <a:pt x="74" y="115648"/>
                </a:lnTo>
                <a:cubicBezTo>
                  <a:pt x="-388" y="119696"/>
                  <a:pt x="1346" y="123629"/>
                  <a:pt x="4469" y="126058"/>
                </a:cubicBezTo>
                <a:close/>
                <a:moveTo>
                  <a:pt x="31071" y="49028"/>
                </a:moveTo>
                <a:lnTo>
                  <a:pt x="89480" y="24276"/>
                </a:lnTo>
                <a:lnTo>
                  <a:pt x="140139" y="62444"/>
                </a:lnTo>
                <a:lnTo>
                  <a:pt x="132390" y="125479"/>
                </a:lnTo>
                <a:lnTo>
                  <a:pt x="73981" y="150231"/>
                </a:lnTo>
                <a:lnTo>
                  <a:pt x="23322" y="112063"/>
                </a:lnTo>
                <a:lnTo>
                  <a:pt x="31071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209040" y="5899394"/>
            <a:ext cx="163468" cy="174403"/>
          </a:xfrm>
          <a:custGeom>
            <a:avLst/>
            <a:gdLst/>
            <a:ahLst/>
            <a:cxnLst/>
            <a:rect l="l" t="t" r="r" b="b"/>
            <a:pathLst>
              <a:path w="163468" h="174403" extrusionOk="0">
                <a:moveTo>
                  <a:pt x="4473" y="126058"/>
                </a:moveTo>
                <a:lnTo>
                  <a:pt x="65542" y="172091"/>
                </a:lnTo>
                <a:cubicBezTo>
                  <a:pt x="67508" y="173594"/>
                  <a:pt x="69937" y="174404"/>
                  <a:pt x="72366" y="174404"/>
                </a:cubicBezTo>
                <a:cubicBezTo>
                  <a:pt x="73869" y="174404"/>
                  <a:pt x="75373" y="174057"/>
                  <a:pt x="76761" y="173478"/>
                </a:cubicBezTo>
                <a:lnTo>
                  <a:pt x="147198" y="143638"/>
                </a:lnTo>
                <a:cubicBezTo>
                  <a:pt x="150899" y="142019"/>
                  <a:pt x="153559" y="138665"/>
                  <a:pt x="154022" y="134617"/>
                </a:cubicBezTo>
                <a:lnTo>
                  <a:pt x="163391" y="58743"/>
                </a:lnTo>
                <a:cubicBezTo>
                  <a:pt x="163853" y="54695"/>
                  <a:pt x="162234" y="50763"/>
                  <a:pt x="158995" y="48334"/>
                </a:cubicBezTo>
                <a:lnTo>
                  <a:pt x="97927" y="2301"/>
                </a:lnTo>
                <a:cubicBezTo>
                  <a:pt x="94688" y="-128"/>
                  <a:pt x="90409" y="-706"/>
                  <a:pt x="86708" y="913"/>
                </a:cubicBezTo>
                <a:lnTo>
                  <a:pt x="16270" y="30753"/>
                </a:lnTo>
                <a:cubicBezTo>
                  <a:pt x="12569" y="32373"/>
                  <a:pt x="9909" y="35727"/>
                  <a:pt x="9446" y="39775"/>
                </a:cubicBezTo>
                <a:lnTo>
                  <a:pt x="78" y="115648"/>
                </a:lnTo>
                <a:cubicBezTo>
                  <a:pt x="-385" y="119696"/>
                  <a:pt x="1234" y="123629"/>
                  <a:pt x="4473" y="126058"/>
                </a:cubicBezTo>
                <a:close/>
                <a:moveTo>
                  <a:pt x="31075" y="49028"/>
                </a:moveTo>
                <a:lnTo>
                  <a:pt x="89483" y="24276"/>
                </a:lnTo>
                <a:lnTo>
                  <a:pt x="140143" y="62444"/>
                </a:lnTo>
                <a:lnTo>
                  <a:pt x="132393" y="125364"/>
                </a:lnTo>
                <a:lnTo>
                  <a:pt x="73985" y="150115"/>
                </a:lnTo>
                <a:lnTo>
                  <a:pt x="23326" y="111947"/>
                </a:lnTo>
                <a:lnTo>
                  <a:pt x="31075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4459791" y="4987527"/>
            <a:ext cx="163468" cy="174403"/>
          </a:xfrm>
          <a:custGeom>
            <a:avLst/>
            <a:gdLst/>
            <a:ahLst/>
            <a:cxnLst/>
            <a:rect l="l" t="t" r="r" b="b"/>
            <a:pathLst>
              <a:path w="163468" h="174403" extrusionOk="0">
                <a:moveTo>
                  <a:pt x="4473" y="126058"/>
                </a:moveTo>
                <a:lnTo>
                  <a:pt x="65542" y="172091"/>
                </a:lnTo>
                <a:cubicBezTo>
                  <a:pt x="67508" y="173594"/>
                  <a:pt x="69937" y="174404"/>
                  <a:pt x="72366" y="174404"/>
                </a:cubicBezTo>
                <a:cubicBezTo>
                  <a:pt x="73869" y="174404"/>
                  <a:pt x="75373" y="174172"/>
                  <a:pt x="76761" y="173478"/>
                </a:cubicBezTo>
                <a:lnTo>
                  <a:pt x="147198" y="143638"/>
                </a:lnTo>
                <a:cubicBezTo>
                  <a:pt x="150899" y="142135"/>
                  <a:pt x="153559" y="138665"/>
                  <a:pt x="154022" y="134617"/>
                </a:cubicBezTo>
                <a:lnTo>
                  <a:pt x="163390" y="58743"/>
                </a:lnTo>
                <a:cubicBezTo>
                  <a:pt x="163853" y="54695"/>
                  <a:pt x="162234" y="50763"/>
                  <a:pt x="158995" y="48334"/>
                </a:cubicBezTo>
                <a:lnTo>
                  <a:pt x="97927" y="2301"/>
                </a:lnTo>
                <a:cubicBezTo>
                  <a:pt x="94688" y="-128"/>
                  <a:pt x="90409" y="-706"/>
                  <a:pt x="86708" y="913"/>
                </a:cubicBezTo>
                <a:lnTo>
                  <a:pt x="16270" y="30753"/>
                </a:lnTo>
                <a:cubicBezTo>
                  <a:pt x="12569" y="32373"/>
                  <a:pt x="9909" y="35843"/>
                  <a:pt x="9446" y="39775"/>
                </a:cubicBezTo>
                <a:lnTo>
                  <a:pt x="78" y="115648"/>
                </a:lnTo>
                <a:cubicBezTo>
                  <a:pt x="-385" y="119696"/>
                  <a:pt x="1234" y="123629"/>
                  <a:pt x="4473" y="126058"/>
                </a:cubicBezTo>
                <a:close/>
                <a:moveTo>
                  <a:pt x="31075" y="49028"/>
                </a:moveTo>
                <a:lnTo>
                  <a:pt x="89483" y="24276"/>
                </a:lnTo>
                <a:lnTo>
                  <a:pt x="140143" y="62444"/>
                </a:lnTo>
                <a:lnTo>
                  <a:pt x="132393" y="125479"/>
                </a:lnTo>
                <a:lnTo>
                  <a:pt x="73985" y="150231"/>
                </a:lnTo>
                <a:lnTo>
                  <a:pt x="23326" y="112063"/>
                </a:lnTo>
                <a:lnTo>
                  <a:pt x="31075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5661157" y="3812647"/>
            <a:ext cx="163468" cy="174403"/>
          </a:xfrm>
          <a:custGeom>
            <a:avLst/>
            <a:gdLst/>
            <a:ahLst/>
            <a:cxnLst/>
            <a:rect l="l" t="t" r="r" b="b"/>
            <a:pathLst>
              <a:path w="163468" h="174403" extrusionOk="0">
                <a:moveTo>
                  <a:pt x="4473" y="126058"/>
                </a:moveTo>
                <a:lnTo>
                  <a:pt x="65542" y="172091"/>
                </a:lnTo>
                <a:cubicBezTo>
                  <a:pt x="67508" y="173594"/>
                  <a:pt x="69937" y="174404"/>
                  <a:pt x="72366" y="174404"/>
                </a:cubicBezTo>
                <a:cubicBezTo>
                  <a:pt x="73869" y="174404"/>
                  <a:pt x="75373" y="174173"/>
                  <a:pt x="76761" y="173478"/>
                </a:cubicBezTo>
                <a:lnTo>
                  <a:pt x="147198" y="143638"/>
                </a:lnTo>
                <a:cubicBezTo>
                  <a:pt x="150899" y="142135"/>
                  <a:pt x="153559" y="138665"/>
                  <a:pt x="154022" y="134617"/>
                </a:cubicBezTo>
                <a:lnTo>
                  <a:pt x="163390" y="58743"/>
                </a:lnTo>
                <a:cubicBezTo>
                  <a:pt x="163853" y="54811"/>
                  <a:pt x="162234" y="50763"/>
                  <a:pt x="158995" y="48334"/>
                </a:cubicBezTo>
                <a:lnTo>
                  <a:pt x="97927" y="2301"/>
                </a:lnTo>
                <a:cubicBezTo>
                  <a:pt x="94688" y="-128"/>
                  <a:pt x="90409" y="-706"/>
                  <a:pt x="86708" y="913"/>
                </a:cubicBezTo>
                <a:lnTo>
                  <a:pt x="16270" y="30753"/>
                </a:lnTo>
                <a:cubicBezTo>
                  <a:pt x="12569" y="32373"/>
                  <a:pt x="9909" y="35727"/>
                  <a:pt x="9446" y="39775"/>
                </a:cubicBezTo>
                <a:lnTo>
                  <a:pt x="78" y="115648"/>
                </a:lnTo>
                <a:cubicBezTo>
                  <a:pt x="-385" y="119696"/>
                  <a:pt x="1234" y="123629"/>
                  <a:pt x="4473" y="126058"/>
                </a:cubicBezTo>
                <a:close/>
                <a:moveTo>
                  <a:pt x="31075" y="48912"/>
                </a:moveTo>
                <a:lnTo>
                  <a:pt x="89483" y="24161"/>
                </a:lnTo>
                <a:lnTo>
                  <a:pt x="140143" y="62329"/>
                </a:lnTo>
                <a:lnTo>
                  <a:pt x="132393" y="125364"/>
                </a:lnTo>
                <a:lnTo>
                  <a:pt x="73985" y="150115"/>
                </a:lnTo>
                <a:lnTo>
                  <a:pt x="23325" y="111947"/>
                </a:lnTo>
                <a:lnTo>
                  <a:pt x="31075" y="48912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5559574" y="1971794"/>
            <a:ext cx="163500" cy="174403"/>
          </a:xfrm>
          <a:custGeom>
            <a:avLst/>
            <a:gdLst/>
            <a:ahLst/>
            <a:cxnLst/>
            <a:rect l="l" t="t" r="r" b="b"/>
            <a:pathLst>
              <a:path w="163500" h="174403" extrusionOk="0">
                <a:moveTo>
                  <a:pt x="4505" y="126058"/>
                </a:moveTo>
                <a:lnTo>
                  <a:pt x="65574" y="172091"/>
                </a:lnTo>
                <a:cubicBezTo>
                  <a:pt x="67540" y="173594"/>
                  <a:pt x="69969" y="174404"/>
                  <a:pt x="72398" y="174404"/>
                </a:cubicBezTo>
                <a:cubicBezTo>
                  <a:pt x="73902" y="174404"/>
                  <a:pt x="75405" y="174172"/>
                  <a:pt x="76793" y="173479"/>
                </a:cubicBezTo>
                <a:lnTo>
                  <a:pt x="147230" y="143638"/>
                </a:lnTo>
                <a:cubicBezTo>
                  <a:pt x="150931" y="142019"/>
                  <a:pt x="153592" y="138665"/>
                  <a:pt x="154054" y="134617"/>
                </a:cubicBezTo>
                <a:lnTo>
                  <a:pt x="163423" y="58743"/>
                </a:lnTo>
                <a:cubicBezTo>
                  <a:pt x="163885" y="54695"/>
                  <a:pt x="162266" y="50763"/>
                  <a:pt x="159028" y="48334"/>
                </a:cubicBezTo>
                <a:lnTo>
                  <a:pt x="97959" y="2301"/>
                </a:lnTo>
                <a:cubicBezTo>
                  <a:pt x="94720" y="-128"/>
                  <a:pt x="90441" y="-706"/>
                  <a:pt x="86740" y="913"/>
                </a:cubicBezTo>
                <a:lnTo>
                  <a:pt x="16303" y="30753"/>
                </a:lnTo>
                <a:cubicBezTo>
                  <a:pt x="12601" y="32373"/>
                  <a:pt x="9941" y="35727"/>
                  <a:pt x="9479" y="39775"/>
                </a:cubicBezTo>
                <a:lnTo>
                  <a:pt x="110" y="115648"/>
                </a:lnTo>
                <a:cubicBezTo>
                  <a:pt x="-468" y="119696"/>
                  <a:pt x="1267" y="123629"/>
                  <a:pt x="4505" y="126058"/>
                </a:cubicBezTo>
                <a:close/>
                <a:moveTo>
                  <a:pt x="30991" y="49028"/>
                </a:moveTo>
                <a:lnTo>
                  <a:pt x="89400" y="24276"/>
                </a:lnTo>
                <a:lnTo>
                  <a:pt x="140059" y="62444"/>
                </a:lnTo>
                <a:lnTo>
                  <a:pt x="132310" y="125364"/>
                </a:lnTo>
                <a:lnTo>
                  <a:pt x="73902" y="150115"/>
                </a:lnTo>
                <a:lnTo>
                  <a:pt x="23242" y="111947"/>
                </a:lnTo>
                <a:lnTo>
                  <a:pt x="30991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6937201" y="5161931"/>
            <a:ext cx="155678" cy="155678"/>
          </a:xfrm>
          <a:custGeom>
            <a:avLst/>
            <a:gdLst/>
            <a:ahLst/>
            <a:cxnLst/>
            <a:rect l="l" t="t" r="r" b="b"/>
            <a:pathLst>
              <a:path w="155678" h="155678" extrusionOk="0">
                <a:moveTo>
                  <a:pt x="77839" y="0"/>
                </a:moveTo>
                <a:cubicBezTo>
                  <a:pt x="34929" y="0"/>
                  <a:pt x="0" y="34929"/>
                  <a:pt x="0" y="77839"/>
                </a:cubicBezTo>
                <a:cubicBezTo>
                  <a:pt x="0" y="120750"/>
                  <a:pt x="34929" y="155679"/>
                  <a:pt x="77839" y="155679"/>
                </a:cubicBezTo>
                <a:cubicBezTo>
                  <a:pt x="120749" y="155679"/>
                  <a:pt x="155679" y="120750"/>
                  <a:pt x="155679" y="77839"/>
                </a:cubicBezTo>
                <a:cubicBezTo>
                  <a:pt x="155679" y="34929"/>
                  <a:pt x="120749" y="0"/>
                  <a:pt x="77839" y="0"/>
                </a:cubicBezTo>
                <a:close/>
                <a:moveTo>
                  <a:pt x="77839" y="133241"/>
                </a:moveTo>
                <a:cubicBezTo>
                  <a:pt x="47305" y="133241"/>
                  <a:pt x="22554" y="108489"/>
                  <a:pt x="22554" y="77955"/>
                </a:cubicBezTo>
                <a:cubicBezTo>
                  <a:pt x="22554" y="47421"/>
                  <a:pt x="47305" y="22669"/>
                  <a:pt x="77839" y="22669"/>
                </a:cubicBezTo>
                <a:cubicBezTo>
                  <a:pt x="108374" y="22669"/>
                  <a:pt x="133125" y="47421"/>
                  <a:pt x="133125" y="77955"/>
                </a:cubicBezTo>
                <a:cubicBezTo>
                  <a:pt x="133125" y="108374"/>
                  <a:pt x="108374" y="133241"/>
                  <a:pt x="77839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8453164" y="3952584"/>
            <a:ext cx="155679" cy="155794"/>
          </a:xfrm>
          <a:custGeom>
            <a:avLst/>
            <a:gdLst/>
            <a:ahLst/>
            <a:cxnLst/>
            <a:rect l="l" t="t" r="r" b="b"/>
            <a:pathLst>
              <a:path w="155679" h="155794" extrusionOk="0">
                <a:moveTo>
                  <a:pt x="77839" y="0"/>
                </a:moveTo>
                <a:cubicBezTo>
                  <a:pt x="34929" y="0"/>
                  <a:pt x="0" y="34930"/>
                  <a:pt x="0" y="77955"/>
                </a:cubicBezTo>
                <a:cubicBezTo>
                  <a:pt x="0" y="120865"/>
                  <a:pt x="34929" y="155795"/>
                  <a:pt x="77839" y="155795"/>
                </a:cubicBezTo>
                <a:cubicBezTo>
                  <a:pt x="120749" y="155795"/>
                  <a:pt x="155679" y="120865"/>
                  <a:pt x="155679" y="77955"/>
                </a:cubicBezTo>
                <a:cubicBezTo>
                  <a:pt x="155795" y="35045"/>
                  <a:pt x="120865" y="0"/>
                  <a:pt x="77839" y="0"/>
                </a:cubicBezTo>
                <a:close/>
                <a:moveTo>
                  <a:pt x="77839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70"/>
                  <a:pt x="77839" y="22670"/>
                </a:cubicBezTo>
                <a:cubicBezTo>
                  <a:pt x="108374" y="22670"/>
                  <a:pt x="133125" y="47421"/>
                  <a:pt x="133125" y="77955"/>
                </a:cubicBezTo>
                <a:cubicBezTo>
                  <a:pt x="133241" y="108490"/>
                  <a:pt x="108374" y="133241"/>
                  <a:pt x="77839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4759545" y="2260008"/>
            <a:ext cx="155679" cy="155679"/>
          </a:xfrm>
          <a:custGeom>
            <a:avLst/>
            <a:gdLst/>
            <a:ahLst/>
            <a:cxnLst/>
            <a:rect l="l" t="t" r="r" b="b"/>
            <a:pathLst>
              <a:path w="155679" h="155679" extrusionOk="0">
                <a:moveTo>
                  <a:pt x="77840" y="0"/>
                </a:moveTo>
                <a:cubicBezTo>
                  <a:pt x="34929" y="0"/>
                  <a:pt x="0" y="34929"/>
                  <a:pt x="0" y="77840"/>
                </a:cubicBezTo>
                <a:cubicBezTo>
                  <a:pt x="0" y="120750"/>
                  <a:pt x="34929" y="155679"/>
                  <a:pt x="77840" y="155679"/>
                </a:cubicBezTo>
                <a:cubicBezTo>
                  <a:pt x="120750" y="155679"/>
                  <a:pt x="155679" y="120750"/>
                  <a:pt x="155679" y="77840"/>
                </a:cubicBezTo>
                <a:cubicBezTo>
                  <a:pt x="155795" y="34929"/>
                  <a:pt x="120865" y="0"/>
                  <a:pt x="77840" y="0"/>
                </a:cubicBezTo>
                <a:close/>
                <a:moveTo>
                  <a:pt x="77840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69"/>
                  <a:pt x="77840" y="22669"/>
                </a:cubicBezTo>
                <a:cubicBezTo>
                  <a:pt x="108374" y="22669"/>
                  <a:pt x="133125" y="47421"/>
                  <a:pt x="133125" y="77955"/>
                </a:cubicBezTo>
                <a:cubicBezTo>
                  <a:pt x="133241" y="108374"/>
                  <a:pt x="108374" y="133241"/>
                  <a:pt x="77840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"/>
          <p:cNvSpPr/>
          <p:nvPr/>
        </p:nvSpPr>
        <p:spPr>
          <a:xfrm>
            <a:off x="5654179" y="5085595"/>
            <a:ext cx="155679" cy="155678"/>
          </a:xfrm>
          <a:custGeom>
            <a:avLst/>
            <a:gdLst/>
            <a:ahLst/>
            <a:cxnLst/>
            <a:rect l="l" t="t" r="r" b="b"/>
            <a:pathLst>
              <a:path w="155679" h="155678" extrusionOk="0">
                <a:moveTo>
                  <a:pt x="77839" y="0"/>
                </a:moveTo>
                <a:cubicBezTo>
                  <a:pt x="34930" y="0"/>
                  <a:pt x="0" y="34929"/>
                  <a:pt x="0" y="77839"/>
                </a:cubicBezTo>
                <a:cubicBezTo>
                  <a:pt x="0" y="120750"/>
                  <a:pt x="34930" y="155679"/>
                  <a:pt x="77839" y="155679"/>
                </a:cubicBezTo>
                <a:cubicBezTo>
                  <a:pt x="120750" y="155679"/>
                  <a:pt x="155679" y="120750"/>
                  <a:pt x="155679" y="77839"/>
                </a:cubicBezTo>
                <a:cubicBezTo>
                  <a:pt x="155795" y="34929"/>
                  <a:pt x="120865" y="0"/>
                  <a:pt x="77839" y="0"/>
                </a:cubicBezTo>
                <a:close/>
                <a:moveTo>
                  <a:pt x="77839" y="133125"/>
                </a:moveTo>
                <a:cubicBezTo>
                  <a:pt x="47305" y="133125"/>
                  <a:pt x="22554" y="108374"/>
                  <a:pt x="22554" y="77839"/>
                </a:cubicBezTo>
                <a:cubicBezTo>
                  <a:pt x="22554" y="47305"/>
                  <a:pt x="47305" y="22554"/>
                  <a:pt x="77839" y="22554"/>
                </a:cubicBezTo>
                <a:cubicBezTo>
                  <a:pt x="108374" y="22554"/>
                  <a:pt x="133125" y="47305"/>
                  <a:pt x="133125" y="77839"/>
                </a:cubicBezTo>
                <a:cubicBezTo>
                  <a:pt x="133125" y="108374"/>
                  <a:pt x="108374" y="133125"/>
                  <a:pt x="77839" y="13312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"/>
          <p:cNvSpPr/>
          <p:nvPr/>
        </p:nvSpPr>
        <p:spPr>
          <a:xfrm>
            <a:off x="4851032" y="3331602"/>
            <a:ext cx="155679" cy="155679"/>
          </a:xfrm>
          <a:custGeom>
            <a:avLst/>
            <a:gdLst/>
            <a:ahLst/>
            <a:cxnLst/>
            <a:rect l="l" t="t" r="r" b="b"/>
            <a:pathLst>
              <a:path w="155679" h="155679" extrusionOk="0">
                <a:moveTo>
                  <a:pt x="77840" y="0"/>
                </a:moveTo>
                <a:cubicBezTo>
                  <a:pt x="34929" y="0"/>
                  <a:pt x="0" y="34930"/>
                  <a:pt x="0" y="77839"/>
                </a:cubicBezTo>
                <a:cubicBezTo>
                  <a:pt x="0" y="120750"/>
                  <a:pt x="34929" y="155679"/>
                  <a:pt x="77840" y="155679"/>
                </a:cubicBezTo>
                <a:cubicBezTo>
                  <a:pt x="120750" y="155679"/>
                  <a:pt x="155679" y="120750"/>
                  <a:pt x="155679" y="77839"/>
                </a:cubicBezTo>
                <a:cubicBezTo>
                  <a:pt x="155679" y="34930"/>
                  <a:pt x="120750" y="0"/>
                  <a:pt x="77840" y="0"/>
                </a:cubicBezTo>
                <a:close/>
                <a:moveTo>
                  <a:pt x="77840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70"/>
                  <a:pt x="77840" y="22670"/>
                </a:cubicBezTo>
                <a:cubicBezTo>
                  <a:pt x="108374" y="22670"/>
                  <a:pt x="133125" y="47421"/>
                  <a:pt x="133125" y="77955"/>
                </a:cubicBezTo>
                <a:cubicBezTo>
                  <a:pt x="133125" y="108374"/>
                  <a:pt x="108374" y="133241"/>
                  <a:pt x="77840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"/>
          <p:cNvSpPr/>
          <p:nvPr/>
        </p:nvSpPr>
        <p:spPr>
          <a:xfrm>
            <a:off x="6721263" y="3457326"/>
            <a:ext cx="155679" cy="155678"/>
          </a:xfrm>
          <a:custGeom>
            <a:avLst/>
            <a:gdLst/>
            <a:ahLst/>
            <a:cxnLst/>
            <a:rect l="l" t="t" r="r" b="b"/>
            <a:pathLst>
              <a:path w="155679" h="155678" extrusionOk="0">
                <a:moveTo>
                  <a:pt x="77840" y="0"/>
                </a:moveTo>
                <a:cubicBezTo>
                  <a:pt x="34930" y="0"/>
                  <a:pt x="0" y="34929"/>
                  <a:pt x="0" y="77839"/>
                </a:cubicBezTo>
                <a:cubicBezTo>
                  <a:pt x="0" y="120749"/>
                  <a:pt x="34930" y="155679"/>
                  <a:pt x="77840" y="155679"/>
                </a:cubicBezTo>
                <a:cubicBezTo>
                  <a:pt x="120750" y="155679"/>
                  <a:pt x="155679" y="120749"/>
                  <a:pt x="155679" y="77839"/>
                </a:cubicBezTo>
                <a:cubicBezTo>
                  <a:pt x="155795" y="34929"/>
                  <a:pt x="120865" y="0"/>
                  <a:pt x="77840" y="0"/>
                </a:cubicBezTo>
                <a:close/>
                <a:moveTo>
                  <a:pt x="77840" y="133125"/>
                </a:moveTo>
                <a:cubicBezTo>
                  <a:pt x="47305" y="133125"/>
                  <a:pt x="22554" y="108374"/>
                  <a:pt x="22554" y="77839"/>
                </a:cubicBezTo>
                <a:cubicBezTo>
                  <a:pt x="22554" y="47305"/>
                  <a:pt x="47305" y="22554"/>
                  <a:pt x="77840" y="22554"/>
                </a:cubicBezTo>
                <a:cubicBezTo>
                  <a:pt x="108374" y="22554"/>
                  <a:pt x="133125" y="47305"/>
                  <a:pt x="133125" y="77839"/>
                </a:cubicBezTo>
                <a:cubicBezTo>
                  <a:pt x="133125" y="108374"/>
                  <a:pt x="108374" y="133125"/>
                  <a:pt x="77840" y="13312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"/>
          <p:cNvSpPr/>
          <p:nvPr/>
        </p:nvSpPr>
        <p:spPr>
          <a:xfrm>
            <a:off x="6172223" y="2684944"/>
            <a:ext cx="258616" cy="279435"/>
          </a:xfrm>
          <a:custGeom>
            <a:avLst/>
            <a:gdLst/>
            <a:ahLst/>
            <a:cxnLst/>
            <a:rect l="l" t="t" r="r" b="b"/>
            <a:pathLst>
              <a:path w="258616" h="279435" extrusionOk="0">
                <a:moveTo>
                  <a:pt x="258617" y="94032"/>
                </a:moveTo>
                <a:lnTo>
                  <a:pt x="222647" y="67893"/>
                </a:lnTo>
                <a:cubicBezTo>
                  <a:pt x="220680" y="66389"/>
                  <a:pt x="219177" y="64423"/>
                  <a:pt x="218367" y="61994"/>
                </a:cubicBezTo>
                <a:lnTo>
                  <a:pt x="209230" y="33773"/>
                </a:lnTo>
                <a:lnTo>
                  <a:pt x="179389" y="33773"/>
                </a:lnTo>
                <a:cubicBezTo>
                  <a:pt x="176960" y="33773"/>
                  <a:pt x="174532" y="32963"/>
                  <a:pt x="172565" y="31460"/>
                </a:cubicBezTo>
                <a:lnTo>
                  <a:pt x="129308" y="0"/>
                </a:lnTo>
                <a:lnTo>
                  <a:pt x="86051" y="31460"/>
                </a:lnTo>
                <a:cubicBezTo>
                  <a:pt x="83969" y="32963"/>
                  <a:pt x="81541" y="33773"/>
                  <a:pt x="79112" y="33773"/>
                </a:cubicBezTo>
                <a:lnTo>
                  <a:pt x="49387" y="33773"/>
                </a:lnTo>
                <a:lnTo>
                  <a:pt x="40134" y="61994"/>
                </a:lnTo>
                <a:cubicBezTo>
                  <a:pt x="39325" y="64423"/>
                  <a:pt x="37937" y="66389"/>
                  <a:pt x="35855" y="67893"/>
                </a:cubicBezTo>
                <a:lnTo>
                  <a:pt x="116" y="93801"/>
                </a:lnTo>
                <a:cubicBezTo>
                  <a:pt x="116" y="94032"/>
                  <a:pt x="116" y="94148"/>
                  <a:pt x="0" y="94263"/>
                </a:cubicBezTo>
                <a:lnTo>
                  <a:pt x="13763" y="136132"/>
                </a:lnTo>
                <a:cubicBezTo>
                  <a:pt x="14573" y="138446"/>
                  <a:pt x="14573" y="141106"/>
                  <a:pt x="13763" y="143419"/>
                </a:cubicBezTo>
                <a:lnTo>
                  <a:pt x="0" y="185635"/>
                </a:lnTo>
                <a:lnTo>
                  <a:pt x="35855" y="211659"/>
                </a:lnTo>
                <a:cubicBezTo>
                  <a:pt x="37821" y="213162"/>
                  <a:pt x="39325" y="215129"/>
                  <a:pt x="40134" y="217442"/>
                </a:cubicBezTo>
                <a:lnTo>
                  <a:pt x="49387" y="245779"/>
                </a:lnTo>
                <a:lnTo>
                  <a:pt x="79112" y="245779"/>
                </a:lnTo>
                <a:cubicBezTo>
                  <a:pt x="81541" y="245779"/>
                  <a:pt x="84085" y="246588"/>
                  <a:pt x="86051" y="247976"/>
                </a:cubicBezTo>
                <a:lnTo>
                  <a:pt x="129308" y="279436"/>
                </a:lnTo>
                <a:lnTo>
                  <a:pt x="163660" y="254338"/>
                </a:lnTo>
                <a:cubicBezTo>
                  <a:pt x="165279" y="253181"/>
                  <a:pt x="167014" y="252371"/>
                  <a:pt x="168980" y="252256"/>
                </a:cubicBezTo>
                <a:lnTo>
                  <a:pt x="208883" y="246820"/>
                </a:lnTo>
                <a:lnTo>
                  <a:pt x="218367" y="217326"/>
                </a:lnTo>
                <a:cubicBezTo>
                  <a:pt x="219177" y="215013"/>
                  <a:pt x="220680" y="212931"/>
                  <a:pt x="222647" y="211543"/>
                </a:cubicBezTo>
                <a:lnTo>
                  <a:pt x="258617" y="185520"/>
                </a:lnTo>
                <a:lnTo>
                  <a:pt x="244853" y="143303"/>
                </a:lnTo>
                <a:cubicBezTo>
                  <a:pt x="244044" y="140990"/>
                  <a:pt x="244044" y="138330"/>
                  <a:pt x="244853" y="136017"/>
                </a:cubicBezTo>
                <a:lnTo>
                  <a:pt x="258617" y="94032"/>
                </a:lnTo>
                <a:close/>
                <a:moveTo>
                  <a:pt x="129308" y="214782"/>
                </a:moveTo>
                <a:cubicBezTo>
                  <a:pt x="91025" y="214782"/>
                  <a:pt x="59912" y="183669"/>
                  <a:pt x="59912" y="145385"/>
                </a:cubicBezTo>
                <a:cubicBezTo>
                  <a:pt x="59912" y="107333"/>
                  <a:pt x="91025" y="76105"/>
                  <a:pt x="129308" y="76105"/>
                </a:cubicBezTo>
                <a:cubicBezTo>
                  <a:pt x="167476" y="76105"/>
                  <a:pt x="198705" y="107217"/>
                  <a:pt x="198705" y="145385"/>
                </a:cubicBezTo>
                <a:cubicBezTo>
                  <a:pt x="198705" y="183669"/>
                  <a:pt x="167592" y="214782"/>
                  <a:pt x="129308" y="214782"/>
                </a:cubicBezTo>
                <a:close/>
              </a:path>
            </a:pathLst>
          </a:custGeom>
          <a:solidFill>
            <a:srgbClr val="95CB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4" name="Google Shape;44;p2"/>
          <p:cNvGrpSpPr/>
          <p:nvPr/>
        </p:nvGrpSpPr>
        <p:grpSpPr>
          <a:xfrm>
            <a:off x="6665489" y="4423577"/>
            <a:ext cx="509883" cy="669853"/>
            <a:chOff x="6665489" y="4423577"/>
            <a:chExt cx="509883" cy="669853"/>
          </a:xfrm>
        </p:grpSpPr>
        <p:sp>
          <p:nvSpPr>
            <p:cNvPr id="45" name="Google Shape;45;p2"/>
            <p:cNvSpPr/>
            <p:nvPr/>
          </p:nvSpPr>
          <p:spPr>
            <a:xfrm>
              <a:off x="6699516" y="4874629"/>
              <a:ext cx="407561" cy="204881"/>
            </a:xfrm>
            <a:custGeom>
              <a:avLst/>
              <a:gdLst/>
              <a:ahLst/>
              <a:cxnLst/>
              <a:rect l="l" t="t" r="r" b="b"/>
              <a:pathLst>
                <a:path w="407561" h="204881" extrusionOk="0">
                  <a:moveTo>
                    <a:pt x="391514" y="85126"/>
                  </a:moveTo>
                  <a:lnTo>
                    <a:pt x="342127" y="78187"/>
                  </a:lnTo>
                  <a:cubicBezTo>
                    <a:pt x="338426" y="77724"/>
                    <a:pt x="335072" y="75527"/>
                    <a:pt x="333105" y="72288"/>
                  </a:cubicBezTo>
                  <a:cubicBezTo>
                    <a:pt x="331255" y="68934"/>
                    <a:pt x="330792" y="65117"/>
                    <a:pt x="332064" y="61531"/>
                  </a:cubicBezTo>
                  <a:cubicBezTo>
                    <a:pt x="335881" y="50544"/>
                    <a:pt x="338657" y="42563"/>
                    <a:pt x="340623" y="36202"/>
                  </a:cubicBezTo>
                  <a:cubicBezTo>
                    <a:pt x="334725" y="38631"/>
                    <a:pt x="328247" y="40366"/>
                    <a:pt x="321308" y="41522"/>
                  </a:cubicBezTo>
                  <a:cubicBezTo>
                    <a:pt x="285222" y="46496"/>
                    <a:pt x="260933" y="47421"/>
                    <a:pt x="210158" y="40250"/>
                  </a:cubicBezTo>
                  <a:cubicBezTo>
                    <a:pt x="156839" y="32732"/>
                    <a:pt x="125148" y="24173"/>
                    <a:pt x="100975" y="10410"/>
                  </a:cubicBezTo>
                  <a:lnTo>
                    <a:pt x="96811" y="8096"/>
                  </a:lnTo>
                  <a:cubicBezTo>
                    <a:pt x="92416" y="5552"/>
                    <a:pt x="87905" y="3007"/>
                    <a:pt x="83741" y="0"/>
                  </a:cubicBezTo>
                  <a:cubicBezTo>
                    <a:pt x="83857" y="7518"/>
                    <a:pt x="84319" y="16540"/>
                    <a:pt x="85129" y="26486"/>
                  </a:cubicBezTo>
                  <a:cubicBezTo>
                    <a:pt x="85476" y="30188"/>
                    <a:pt x="84088" y="34004"/>
                    <a:pt x="81312" y="36665"/>
                  </a:cubicBezTo>
                  <a:cubicBezTo>
                    <a:pt x="78652" y="39209"/>
                    <a:pt x="74720" y="40481"/>
                    <a:pt x="71019" y="40019"/>
                  </a:cubicBezTo>
                  <a:lnTo>
                    <a:pt x="21863" y="33079"/>
                  </a:lnTo>
                  <a:cubicBezTo>
                    <a:pt x="11569" y="31691"/>
                    <a:pt x="1969" y="39903"/>
                    <a:pt x="234" y="51469"/>
                  </a:cubicBezTo>
                  <a:cubicBezTo>
                    <a:pt x="-1385" y="63266"/>
                    <a:pt x="5555" y="73907"/>
                    <a:pt x="15848" y="75295"/>
                  </a:cubicBezTo>
                  <a:lnTo>
                    <a:pt x="65004" y="82235"/>
                  </a:lnTo>
                  <a:cubicBezTo>
                    <a:pt x="68705" y="82698"/>
                    <a:pt x="72175" y="85126"/>
                    <a:pt x="74026" y="88249"/>
                  </a:cubicBezTo>
                  <a:cubicBezTo>
                    <a:pt x="75992" y="91603"/>
                    <a:pt x="76223" y="95651"/>
                    <a:pt x="74951" y="99121"/>
                  </a:cubicBezTo>
                  <a:cubicBezTo>
                    <a:pt x="67549" y="118552"/>
                    <a:pt x="62922" y="134051"/>
                    <a:pt x="61650" y="142957"/>
                  </a:cubicBezTo>
                  <a:cubicBezTo>
                    <a:pt x="61650" y="142957"/>
                    <a:pt x="61650" y="142957"/>
                    <a:pt x="61650" y="143072"/>
                  </a:cubicBezTo>
                  <a:cubicBezTo>
                    <a:pt x="61650" y="143304"/>
                    <a:pt x="61650" y="143419"/>
                    <a:pt x="61534" y="143651"/>
                  </a:cubicBezTo>
                  <a:cubicBezTo>
                    <a:pt x="60725" y="150012"/>
                    <a:pt x="61997" y="153366"/>
                    <a:pt x="63038" y="155332"/>
                  </a:cubicBezTo>
                  <a:cubicBezTo>
                    <a:pt x="66045" y="161231"/>
                    <a:pt x="74026" y="165626"/>
                    <a:pt x="83047" y="170715"/>
                  </a:cubicBezTo>
                  <a:lnTo>
                    <a:pt x="86864" y="172913"/>
                  </a:lnTo>
                  <a:cubicBezTo>
                    <a:pt x="108377" y="185057"/>
                    <a:pt x="138333" y="193037"/>
                    <a:pt x="187720" y="199977"/>
                  </a:cubicBezTo>
                  <a:cubicBezTo>
                    <a:pt x="239999" y="207264"/>
                    <a:pt x="261743" y="205297"/>
                    <a:pt x="291121" y="201365"/>
                  </a:cubicBezTo>
                  <a:cubicBezTo>
                    <a:pt x="308470" y="198820"/>
                    <a:pt x="320961" y="190493"/>
                    <a:pt x="322927" y="180546"/>
                  </a:cubicBezTo>
                  <a:cubicBezTo>
                    <a:pt x="322927" y="180315"/>
                    <a:pt x="323043" y="179852"/>
                    <a:pt x="323274" y="179390"/>
                  </a:cubicBezTo>
                  <a:cubicBezTo>
                    <a:pt x="323621" y="175804"/>
                    <a:pt x="324084" y="165048"/>
                    <a:pt x="322117" y="133588"/>
                  </a:cubicBezTo>
                  <a:cubicBezTo>
                    <a:pt x="321886" y="129887"/>
                    <a:pt x="323390" y="126301"/>
                    <a:pt x="326050" y="123641"/>
                  </a:cubicBezTo>
                  <a:cubicBezTo>
                    <a:pt x="328826" y="120981"/>
                    <a:pt x="332643" y="119825"/>
                    <a:pt x="336344" y="120287"/>
                  </a:cubicBezTo>
                  <a:lnTo>
                    <a:pt x="385731" y="127227"/>
                  </a:lnTo>
                  <a:cubicBezTo>
                    <a:pt x="396025" y="128615"/>
                    <a:pt x="405624" y="120403"/>
                    <a:pt x="407359" y="108837"/>
                  </a:cubicBezTo>
                  <a:cubicBezTo>
                    <a:pt x="408863" y="97155"/>
                    <a:pt x="401808" y="86514"/>
                    <a:pt x="391514" y="85126"/>
                  </a:cubicBezTo>
                  <a:close/>
                  <a:moveTo>
                    <a:pt x="127692" y="71016"/>
                  </a:moveTo>
                  <a:lnTo>
                    <a:pt x="127114" y="74832"/>
                  </a:lnTo>
                  <a:cubicBezTo>
                    <a:pt x="124685" y="92528"/>
                    <a:pt x="119827" y="109878"/>
                    <a:pt x="116242" y="122600"/>
                  </a:cubicBezTo>
                  <a:cubicBezTo>
                    <a:pt x="114507" y="128846"/>
                    <a:pt x="112888" y="134629"/>
                    <a:pt x="112425" y="137289"/>
                  </a:cubicBezTo>
                  <a:cubicBezTo>
                    <a:pt x="111384" y="144229"/>
                    <a:pt x="105023" y="149087"/>
                    <a:pt x="98314" y="148046"/>
                  </a:cubicBezTo>
                  <a:cubicBezTo>
                    <a:pt x="98199" y="148046"/>
                    <a:pt x="98199" y="148046"/>
                    <a:pt x="98199" y="148046"/>
                  </a:cubicBezTo>
                  <a:cubicBezTo>
                    <a:pt x="91375" y="147120"/>
                    <a:pt x="86517" y="140875"/>
                    <a:pt x="87558" y="133935"/>
                  </a:cubicBezTo>
                  <a:cubicBezTo>
                    <a:pt x="88252" y="129540"/>
                    <a:pt x="89871" y="123757"/>
                    <a:pt x="92069" y="115776"/>
                  </a:cubicBezTo>
                  <a:cubicBezTo>
                    <a:pt x="95423" y="103748"/>
                    <a:pt x="100049" y="87324"/>
                    <a:pt x="102362" y="71363"/>
                  </a:cubicBezTo>
                  <a:lnTo>
                    <a:pt x="102941" y="67315"/>
                  </a:lnTo>
                  <a:cubicBezTo>
                    <a:pt x="103288" y="64423"/>
                    <a:pt x="103519" y="63266"/>
                    <a:pt x="103751" y="58872"/>
                  </a:cubicBezTo>
                  <a:cubicBezTo>
                    <a:pt x="104098" y="52047"/>
                    <a:pt x="110112" y="46727"/>
                    <a:pt x="116936" y="47074"/>
                  </a:cubicBezTo>
                  <a:cubicBezTo>
                    <a:pt x="123991" y="47421"/>
                    <a:pt x="129196" y="53435"/>
                    <a:pt x="128849" y="60259"/>
                  </a:cubicBezTo>
                  <a:cubicBezTo>
                    <a:pt x="128502" y="65811"/>
                    <a:pt x="128155" y="67430"/>
                    <a:pt x="127692" y="71016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25542" y="4689573"/>
              <a:ext cx="407442" cy="205459"/>
            </a:xfrm>
            <a:custGeom>
              <a:avLst/>
              <a:gdLst/>
              <a:ahLst/>
              <a:cxnLst/>
              <a:rect l="l" t="t" r="r" b="b"/>
              <a:pathLst>
                <a:path w="407442" h="205459" extrusionOk="0">
                  <a:moveTo>
                    <a:pt x="391511" y="85358"/>
                  </a:moveTo>
                  <a:lnTo>
                    <a:pt x="342124" y="78418"/>
                  </a:lnTo>
                  <a:cubicBezTo>
                    <a:pt x="338423" y="77955"/>
                    <a:pt x="335069" y="75758"/>
                    <a:pt x="333102" y="72519"/>
                  </a:cubicBezTo>
                  <a:cubicBezTo>
                    <a:pt x="331252" y="69281"/>
                    <a:pt x="330789" y="65348"/>
                    <a:pt x="332061" y="61763"/>
                  </a:cubicBezTo>
                  <a:cubicBezTo>
                    <a:pt x="335878" y="51006"/>
                    <a:pt x="338654" y="42795"/>
                    <a:pt x="340620" y="36549"/>
                  </a:cubicBezTo>
                  <a:cubicBezTo>
                    <a:pt x="334722" y="38862"/>
                    <a:pt x="328245" y="40829"/>
                    <a:pt x="321305" y="41754"/>
                  </a:cubicBezTo>
                  <a:cubicBezTo>
                    <a:pt x="320842" y="41754"/>
                    <a:pt x="319686" y="41985"/>
                    <a:pt x="319223" y="42101"/>
                  </a:cubicBezTo>
                  <a:cubicBezTo>
                    <a:pt x="285335" y="46843"/>
                    <a:pt x="261046" y="47768"/>
                    <a:pt x="210155" y="40713"/>
                  </a:cubicBezTo>
                  <a:cubicBezTo>
                    <a:pt x="183438" y="37012"/>
                    <a:pt x="162156" y="32848"/>
                    <a:pt x="144576" y="28106"/>
                  </a:cubicBezTo>
                  <a:cubicBezTo>
                    <a:pt x="126995" y="23364"/>
                    <a:pt x="113000" y="17696"/>
                    <a:pt x="100972" y="10757"/>
                  </a:cubicBezTo>
                  <a:cubicBezTo>
                    <a:pt x="100972" y="10757"/>
                    <a:pt x="92297" y="6362"/>
                    <a:pt x="83623" y="0"/>
                  </a:cubicBezTo>
                  <a:cubicBezTo>
                    <a:pt x="83738" y="7634"/>
                    <a:pt x="84201" y="16655"/>
                    <a:pt x="85126" y="26949"/>
                  </a:cubicBezTo>
                  <a:cubicBezTo>
                    <a:pt x="85473" y="30766"/>
                    <a:pt x="84085" y="34583"/>
                    <a:pt x="81309" y="37127"/>
                  </a:cubicBezTo>
                  <a:cubicBezTo>
                    <a:pt x="78649" y="39787"/>
                    <a:pt x="74717" y="40944"/>
                    <a:pt x="71016" y="40481"/>
                  </a:cubicBezTo>
                  <a:lnTo>
                    <a:pt x="21860" y="33542"/>
                  </a:lnTo>
                  <a:cubicBezTo>
                    <a:pt x="11566" y="32154"/>
                    <a:pt x="1851" y="40481"/>
                    <a:pt x="231" y="52047"/>
                  </a:cubicBezTo>
                  <a:cubicBezTo>
                    <a:pt x="-1388" y="63845"/>
                    <a:pt x="5667" y="74485"/>
                    <a:pt x="15846" y="75874"/>
                  </a:cubicBezTo>
                  <a:lnTo>
                    <a:pt x="65001" y="82698"/>
                  </a:lnTo>
                  <a:cubicBezTo>
                    <a:pt x="68702" y="83160"/>
                    <a:pt x="72172" y="85473"/>
                    <a:pt x="74023" y="88712"/>
                  </a:cubicBezTo>
                  <a:cubicBezTo>
                    <a:pt x="75989" y="92066"/>
                    <a:pt x="76336" y="95998"/>
                    <a:pt x="74948" y="99584"/>
                  </a:cubicBezTo>
                  <a:cubicBezTo>
                    <a:pt x="71478" y="108952"/>
                    <a:pt x="68587" y="117280"/>
                    <a:pt x="66274" y="124682"/>
                  </a:cubicBezTo>
                  <a:cubicBezTo>
                    <a:pt x="64423" y="130581"/>
                    <a:pt x="63151" y="135554"/>
                    <a:pt x="62341" y="139718"/>
                  </a:cubicBezTo>
                  <a:cubicBezTo>
                    <a:pt x="61994" y="140990"/>
                    <a:pt x="61763" y="142378"/>
                    <a:pt x="61531" y="143535"/>
                  </a:cubicBezTo>
                  <a:cubicBezTo>
                    <a:pt x="61531" y="143766"/>
                    <a:pt x="61531" y="143998"/>
                    <a:pt x="61416" y="144229"/>
                  </a:cubicBezTo>
                  <a:cubicBezTo>
                    <a:pt x="60722" y="149896"/>
                    <a:pt x="61647" y="153019"/>
                    <a:pt x="62572" y="154985"/>
                  </a:cubicBezTo>
                  <a:cubicBezTo>
                    <a:pt x="62688" y="155217"/>
                    <a:pt x="62804" y="155564"/>
                    <a:pt x="62919" y="155911"/>
                  </a:cubicBezTo>
                  <a:cubicBezTo>
                    <a:pt x="66158" y="161809"/>
                    <a:pt x="73907" y="166204"/>
                    <a:pt x="83160" y="171294"/>
                  </a:cubicBezTo>
                  <a:lnTo>
                    <a:pt x="86745" y="173375"/>
                  </a:lnTo>
                  <a:cubicBezTo>
                    <a:pt x="108258" y="185635"/>
                    <a:pt x="138330" y="193616"/>
                    <a:pt x="187601" y="200556"/>
                  </a:cubicBezTo>
                  <a:cubicBezTo>
                    <a:pt x="239764" y="207842"/>
                    <a:pt x="261393" y="205876"/>
                    <a:pt x="291002" y="201944"/>
                  </a:cubicBezTo>
                  <a:cubicBezTo>
                    <a:pt x="302221" y="200209"/>
                    <a:pt x="311243" y="196161"/>
                    <a:pt x="316910" y="190724"/>
                  </a:cubicBezTo>
                  <a:cubicBezTo>
                    <a:pt x="320033" y="187833"/>
                    <a:pt x="321999" y="184479"/>
                    <a:pt x="322809" y="181124"/>
                  </a:cubicBezTo>
                  <a:cubicBezTo>
                    <a:pt x="322809" y="180893"/>
                    <a:pt x="322924" y="180315"/>
                    <a:pt x="323156" y="179737"/>
                  </a:cubicBezTo>
                  <a:cubicBezTo>
                    <a:pt x="323040" y="179390"/>
                    <a:pt x="323156" y="178811"/>
                    <a:pt x="323271" y="178118"/>
                  </a:cubicBezTo>
                  <a:cubicBezTo>
                    <a:pt x="323387" y="175226"/>
                    <a:pt x="323618" y="170021"/>
                    <a:pt x="323271" y="160653"/>
                  </a:cubicBezTo>
                  <a:cubicBezTo>
                    <a:pt x="323156" y="154060"/>
                    <a:pt x="322693" y="145501"/>
                    <a:pt x="321999" y="134051"/>
                  </a:cubicBezTo>
                  <a:cubicBezTo>
                    <a:pt x="321768" y="130234"/>
                    <a:pt x="323271" y="126533"/>
                    <a:pt x="325931" y="123988"/>
                  </a:cubicBezTo>
                  <a:cubicBezTo>
                    <a:pt x="328707" y="121444"/>
                    <a:pt x="332524" y="120287"/>
                    <a:pt x="336225" y="120750"/>
                  </a:cubicBezTo>
                  <a:lnTo>
                    <a:pt x="385612" y="127689"/>
                  </a:lnTo>
                  <a:cubicBezTo>
                    <a:pt x="395906" y="129193"/>
                    <a:pt x="405506" y="120865"/>
                    <a:pt x="407241" y="109184"/>
                  </a:cubicBezTo>
                  <a:cubicBezTo>
                    <a:pt x="408745" y="97502"/>
                    <a:pt x="401689" y="86745"/>
                    <a:pt x="391511" y="85358"/>
                  </a:cubicBezTo>
                  <a:close/>
                  <a:moveTo>
                    <a:pt x="128036" y="69165"/>
                  </a:moveTo>
                  <a:cubicBezTo>
                    <a:pt x="127921" y="70206"/>
                    <a:pt x="127574" y="71941"/>
                    <a:pt x="127111" y="74948"/>
                  </a:cubicBezTo>
                  <a:cubicBezTo>
                    <a:pt x="125029" y="89406"/>
                    <a:pt x="121559" y="103401"/>
                    <a:pt x="118321" y="114967"/>
                  </a:cubicBezTo>
                  <a:cubicBezTo>
                    <a:pt x="117511" y="117627"/>
                    <a:pt x="116817" y="120287"/>
                    <a:pt x="116239" y="122716"/>
                  </a:cubicBezTo>
                  <a:cubicBezTo>
                    <a:pt x="115776" y="124451"/>
                    <a:pt x="115198" y="126186"/>
                    <a:pt x="114735" y="127805"/>
                  </a:cubicBezTo>
                  <a:cubicBezTo>
                    <a:pt x="113579" y="132084"/>
                    <a:pt x="112653" y="135554"/>
                    <a:pt x="112422" y="137521"/>
                  </a:cubicBezTo>
                  <a:cubicBezTo>
                    <a:pt x="112306" y="138677"/>
                    <a:pt x="111728" y="139602"/>
                    <a:pt x="111265" y="140643"/>
                  </a:cubicBezTo>
                  <a:cubicBezTo>
                    <a:pt x="109068" y="145732"/>
                    <a:pt x="103863" y="148971"/>
                    <a:pt x="98312" y="148161"/>
                  </a:cubicBezTo>
                  <a:cubicBezTo>
                    <a:pt x="98196" y="148161"/>
                    <a:pt x="98196" y="148161"/>
                    <a:pt x="98196" y="148161"/>
                  </a:cubicBezTo>
                  <a:cubicBezTo>
                    <a:pt x="95073" y="147699"/>
                    <a:pt x="92529" y="146195"/>
                    <a:pt x="90678" y="143882"/>
                  </a:cubicBezTo>
                  <a:cubicBezTo>
                    <a:pt x="88365" y="141222"/>
                    <a:pt x="87092" y="137752"/>
                    <a:pt x="87555" y="134051"/>
                  </a:cubicBezTo>
                  <a:cubicBezTo>
                    <a:pt x="87671" y="133357"/>
                    <a:pt x="87902" y="132431"/>
                    <a:pt x="88018" y="131622"/>
                  </a:cubicBezTo>
                  <a:cubicBezTo>
                    <a:pt x="88712" y="128036"/>
                    <a:pt x="89984" y="123641"/>
                    <a:pt x="91488" y="118090"/>
                  </a:cubicBezTo>
                  <a:cubicBezTo>
                    <a:pt x="91719" y="117396"/>
                    <a:pt x="91835" y="116702"/>
                    <a:pt x="92066" y="116008"/>
                  </a:cubicBezTo>
                  <a:cubicBezTo>
                    <a:pt x="95420" y="103979"/>
                    <a:pt x="100046" y="87555"/>
                    <a:pt x="102360" y="71478"/>
                  </a:cubicBezTo>
                  <a:cubicBezTo>
                    <a:pt x="102822" y="67893"/>
                    <a:pt x="103169" y="65811"/>
                    <a:pt x="103401" y="64539"/>
                  </a:cubicBezTo>
                  <a:cubicBezTo>
                    <a:pt x="103632" y="62688"/>
                    <a:pt x="103748" y="62110"/>
                    <a:pt x="103863" y="57368"/>
                  </a:cubicBezTo>
                  <a:cubicBezTo>
                    <a:pt x="104095" y="50428"/>
                    <a:pt x="109993" y="45108"/>
                    <a:pt x="116933" y="45339"/>
                  </a:cubicBezTo>
                  <a:cubicBezTo>
                    <a:pt x="124104" y="45455"/>
                    <a:pt x="129193" y="51353"/>
                    <a:pt x="128962" y="58178"/>
                  </a:cubicBezTo>
                  <a:cubicBezTo>
                    <a:pt x="128846" y="65348"/>
                    <a:pt x="128499" y="66274"/>
                    <a:pt x="128036" y="69165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51017" y="4460554"/>
              <a:ext cx="407561" cy="249985"/>
            </a:xfrm>
            <a:custGeom>
              <a:avLst/>
              <a:gdLst/>
              <a:ahLst/>
              <a:cxnLst/>
              <a:rect l="l" t="t" r="r" b="b"/>
              <a:pathLst>
                <a:path w="407561" h="249985" extrusionOk="0">
                  <a:moveTo>
                    <a:pt x="16047" y="120182"/>
                  </a:moveTo>
                  <a:lnTo>
                    <a:pt x="65203" y="127121"/>
                  </a:lnTo>
                  <a:cubicBezTo>
                    <a:pt x="68904" y="127584"/>
                    <a:pt x="72374" y="129782"/>
                    <a:pt x="74225" y="133136"/>
                  </a:cubicBezTo>
                  <a:cubicBezTo>
                    <a:pt x="76191" y="136374"/>
                    <a:pt x="76538" y="140423"/>
                    <a:pt x="75150" y="144008"/>
                  </a:cubicBezTo>
                  <a:cubicBezTo>
                    <a:pt x="71680" y="153377"/>
                    <a:pt x="68788" y="161704"/>
                    <a:pt x="66475" y="168991"/>
                  </a:cubicBezTo>
                  <a:cubicBezTo>
                    <a:pt x="64625" y="175005"/>
                    <a:pt x="63352" y="179978"/>
                    <a:pt x="62543" y="184142"/>
                  </a:cubicBezTo>
                  <a:cubicBezTo>
                    <a:pt x="62196" y="185414"/>
                    <a:pt x="61965" y="186802"/>
                    <a:pt x="61733" y="187843"/>
                  </a:cubicBezTo>
                  <a:cubicBezTo>
                    <a:pt x="61733" y="187959"/>
                    <a:pt x="61733" y="187959"/>
                    <a:pt x="61733" y="187959"/>
                  </a:cubicBezTo>
                  <a:cubicBezTo>
                    <a:pt x="61733" y="188190"/>
                    <a:pt x="61618" y="188422"/>
                    <a:pt x="61618" y="188537"/>
                  </a:cubicBezTo>
                  <a:cubicBezTo>
                    <a:pt x="60924" y="194089"/>
                    <a:pt x="61849" y="197327"/>
                    <a:pt x="62774" y="199409"/>
                  </a:cubicBezTo>
                  <a:cubicBezTo>
                    <a:pt x="62890" y="199641"/>
                    <a:pt x="63005" y="200103"/>
                    <a:pt x="63121" y="200219"/>
                  </a:cubicBezTo>
                  <a:cubicBezTo>
                    <a:pt x="65203" y="204151"/>
                    <a:pt x="77579" y="212826"/>
                    <a:pt x="87178" y="217915"/>
                  </a:cubicBezTo>
                  <a:cubicBezTo>
                    <a:pt x="108460" y="230060"/>
                    <a:pt x="138532" y="238156"/>
                    <a:pt x="187803" y="245095"/>
                  </a:cubicBezTo>
                  <a:cubicBezTo>
                    <a:pt x="240082" y="252382"/>
                    <a:pt x="261826" y="250416"/>
                    <a:pt x="291204" y="246367"/>
                  </a:cubicBezTo>
                  <a:cubicBezTo>
                    <a:pt x="302423" y="244748"/>
                    <a:pt x="311444" y="240584"/>
                    <a:pt x="317112" y="235264"/>
                  </a:cubicBezTo>
                  <a:cubicBezTo>
                    <a:pt x="320235" y="232257"/>
                    <a:pt x="322201" y="229018"/>
                    <a:pt x="323010" y="225549"/>
                  </a:cubicBezTo>
                  <a:cubicBezTo>
                    <a:pt x="323010" y="225317"/>
                    <a:pt x="323126" y="224855"/>
                    <a:pt x="323242" y="224392"/>
                  </a:cubicBezTo>
                  <a:cubicBezTo>
                    <a:pt x="323242" y="223930"/>
                    <a:pt x="323242" y="223467"/>
                    <a:pt x="323357" y="222657"/>
                  </a:cubicBezTo>
                  <a:cubicBezTo>
                    <a:pt x="323589" y="219766"/>
                    <a:pt x="323704" y="214561"/>
                    <a:pt x="323357" y="205192"/>
                  </a:cubicBezTo>
                  <a:cubicBezTo>
                    <a:pt x="323242" y="198600"/>
                    <a:pt x="322779" y="190041"/>
                    <a:pt x="322085" y="178706"/>
                  </a:cubicBezTo>
                  <a:cubicBezTo>
                    <a:pt x="321854" y="174889"/>
                    <a:pt x="323357" y="171188"/>
                    <a:pt x="326018" y="168644"/>
                  </a:cubicBezTo>
                  <a:cubicBezTo>
                    <a:pt x="328793" y="166099"/>
                    <a:pt x="332610" y="164943"/>
                    <a:pt x="336311" y="165521"/>
                  </a:cubicBezTo>
                  <a:lnTo>
                    <a:pt x="385698" y="172460"/>
                  </a:lnTo>
                  <a:cubicBezTo>
                    <a:pt x="395992" y="173848"/>
                    <a:pt x="405592" y="165521"/>
                    <a:pt x="407327" y="153839"/>
                  </a:cubicBezTo>
                  <a:cubicBezTo>
                    <a:pt x="408946" y="142042"/>
                    <a:pt x="402007" y="131401"/>
                    <a:pt x="391713" y="130013"/>
                  </a:cubicBezTo>
                  <a:lnTo>
                    <a:pt x="342326" y="123074"/>
                  </a:lnTo>
                  <a:cubicBezTo>
                    <a:pt x="338625" y="122611"/>
                    <a:pt x="335270" y="120413"/>
                    <a:pt x="333304" y="117175"/>
                  </a:cubicBezTo>
                  <a:cubicBezTo>
                    <a:pt x="331454" y="113936"/>
                    <a:pt x="331107" y="109888"/>
                    <a:pt x="332263" y="106418"/>
                  </a:cubicBezTo>
                  <a:cubicBezTo>
                    <a:pt x="343367" y="74843"/>
                    <a:pt x="345448" y="65127"/>
                    <a:pt x="346027" y="62352"/>
                  </a:cubicBezTo>
                  <a:cubicBezTo>
                    <a:pt x="345911" y="62236"/>
                    <a:pt x="346027" y="62005"/>
                    <a:pt x="346027" y="61658"/>
                  </a:cubicBezTo>
                  <a:cubicBezTo>
                    <a:pt x="346952" y="51479"/>
                    <a:pt x="337121" y="40029"/>
                    <a:pt x="321738" y="33089"/>
                  </a:cubicBezTo>
                  <a:cubicBezTo>
                    <a:pt x="321391" y="32974"/>
                    <a:pt x="320581" y="32627"/>
                    <a:pt x="320235" y="32280"/>
                  </a:cubicBezTo>
                  <a:cubicBezTo>
                    <a:pt x="293980" y="20829"/>
                    <a:pt x="273623" y="12964"/>
                    <a:pt x="221345" y="5678"/>
                  </a:cubicBezTo>
                  <a:cubicBezTo>
                    <a:pt x="171958" y="-1262"/>
                    <a:pt x="140961" y="-1840"/>
                    <a:pt x="117597" y="3943"/>
                  </a:cubicBezTo>
                  <a:lnTo>
                    <a:pt x="112855" y="5100"/>
                  </a:lnTo>
                  <a:cubicBezTo>
                    <a:pt x="102561" y="7413"/>
                    <a:pt x="93887" y="9495"/>
                    <a:pt x="89145" y="14353"/>
                  </a:cubicBezTo>
                  <a:cubicBezTo>
                    <a:pt x="87641" y="15972"/>
                    <a:pt x="85444" y="18863"/>
                    <a:pt x="84518" y="25109"/>
                  </a:cubicBezTo>
                  <a:cubicBezTo>
                    <a:pt x="84518" y="25340"/>
                    <a:pt x="84403" y="25572"/>
                    <a:pt x="84403" y="25803"/>
                  </a:cubicBezTo>
                  <a:cubicBezTo>
                    <a:pt x="83130" y="34940"/>
                    <a:pt x="83477" y="50786"/>
                    <a:pt x="85097" y="71720"/>
                  </a:cubicBezTo>
                  <a:cubicBezTo>
                    <a:pt x="85444" y="75537"/>
                    <a:pt x="84056" y="79238"/>
                    <a:pt x="81280" y="81898"/>
                  </a:cubicBezTo>
                  <a:cubicBezTo>
                    <a:pt x="78620" y="84443"/>
                    <a:pt x="74687" y="85715"/>
                    <a:pt x="70986" y="85252"/>
                  </a:cubicBezTo>
                  <a:lnTo>
                    <a:pt x="21830" y="78313"/>
                  </a:lnTo>
                  <a:cubicBezTo>
                    <a:pt x="11537" y="76925"/>
                    <a:pt x="1821" y="85137"/>
                    <a:pt x="202" y="96818"/>
                  </a:cubicBezTo>
                  <a:cubicBezTo>
                    <a:pt x="-1302" y="108037"/>
                    <a:pt x="5754" y="118794"/>
                    <a:pt x="16047" y="120182"/>
                  </a:cubicBezTo>
                  <a:close/>
                  <a:moveTo>
                    <a:pt x="105800" y="65243"/>
                  </a:moveTo>
                  <a:cubicBezTo>
                    <a:pt x="105916" y="57031"/>
                    <a:pt x="105916" y="51017"/>
                    <a:pt x="106378" y="46853"/>
                  </a:cubicBezTo>
                  <a:cubicBezTo>
                    <a:pt x="106378" y="46853"/>
                    <a:pt x="109038" y="38641"/>
                    <a:pt x="119332" y="40145"/>
                  </a:cubicBezTo>
                  <a:cubicBezTo>
                    <a:pt x="129626" y="41533"/>
                    <a:pt x="131823" y="46506"/>
                    <a:pt x="131361" y="50092"/>
                  </a:cubicBezTo>
                  <a:cubicBezTo>
                    <a:pt x="130898" y="53561"/>
                    <a:pt x="131014" y="58882"/>
                    <a:pt x="130898" y="65359"/>
                  </a:cubicBezTo>
                  <a:cubicBezTo>
                    <a:pt x="130783" y="78428"/>
                    <a:pt x="130667" y="96587"/>
                    <a:pt x="128122" y="114283"/>
                  </a:cubicBezTo>
                  <a:cubicBezTo>
                    <a:pt x="125809" y="130823"/>
                    <a:pt x="121414" y="147131"/>
                    <a:pt x="118060" y="159507"/>
                  </a:cubicBezTo>
                  <a:cubicBezTo>
                    <a:pt x="117713" y="160316"/>
                    <a:pt x="117597" y="161241"/>
                    <a:pt x="117366" y="162051"/>
                  </a:cubicBezTo>
                  <a:cubicBezTo>
                    <a:pt x="116209" y="165868"/>
                    <a:pt x="115168" y="169453"/>
                    <a:pt x="114590" y="172229"/>
                  </a:cubicBezTo>
                  <a:cubicBezTo>
                    <a:pt x="114127" y="174080"/>
                    <a:pt x="113780" y="175815"/>
                    <a:pt x="113549" y="176856"/>
                  </a:cubicBezTo>
                  <a:cubicBezTo>
                    <a:pt x="112855" y="180557"/>
                    <a:pt x="110773" y="183564"/>
                    <a:pt x="107882" y="185414"/>
                  </a:cubicBezTo>
                  <a:cubicBezTo>
                    <a:pt x="105453" y="187149"/>
                    <a:pt x="102561" y="187959"/>
                    <a:pt x="99439" y="187612"/>
                  </a:cubicBezTo>
                  <a:cubicBezTo>
                    <a:pt x="99323" y="187612"/>
                    <a:pt x="99323" y="187612"/>
                    <a:pt x="99323" y="187612"/>
                  </a:cubicBezTo>
                  <a:cubicBezTo>
                    <a:pt x="98860" y="187496"/>
                    <a:pt x="98398" y="187149"/>
                    <a:pt x="97819" y="187149"/>
                  </a:cubicBezTo>
                  <a:cubicBezTo>
                    <a:pt x="92615" y="185761"/>
                    <a:pt x="89260" y="181366"/>
                    <a:pt x="88913" y="176162"/>
                  </a:cubicBezTo>
                  <a:cubicBezTo>
                    <a:pt x="88798" y="175352"/>
                    <a:pt x="88567" y="174427"/>
                    <a:pt x="88682" y="173617"/>
                  </a:cubicBezTo>
                  <a:cubicBezTo>
                    <a:pt x="89145" y="170610"/>
                    <a:pt x="90070" y="167140"/>
                    <a:pt x="91111" y="162861"/>
                  </a:cubicBezTo>
                  <a:cubicBezTo>
                    <a:pt x="91689" y="160547"/>
                    <a:pt x="92383" y="158119"/>
                    <a:pt x="93077" y="155458"/>
                  </a:cubicBezTo>
                  <a:cubicBezTo>
                    <a:pt x="96431" y="143314"/>
                    <a:pt x="101058" y="127006"/>
                    <a:pt x="103371" y="110814"/>
                  </a:cubicBezTo>
                  <a:cubicBezTo>
                    <a:pt x="105684" y="94737"/>
                    <a:pt x="105684" y="77619"/>
                    <a:pt x="105800" y="65243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778400" y="4910353"/>
              <a:ext cx="41422" cy="101100"/>
            </a:xfrm>
            <a:custGeom>
              <a:avLst/>
              <a:gdLst/>
              <a:ahLst/>
              <a:cxnLst/>
              <a:rect l="l" t="t" r="r" b="b"/>
              <a:pathLst>
                <a:path w="41422" h="101100" extrusionOk="0">
                  <a:moveTo>
                    <a:pt x="29493" y="16"/>
                  </a:moveTo>
                  <a:cubicBezTo>
                    <a:pt x="22554" y="-331"/>
                    <a:pt x="16655" y="4989"/>
                    <a:pt x="16308" y="11813"/>
                  </a:cubicBezTo>
                  <a:cubicBezTo>
                    <a:pt x="16076" y="16208"/>
                    <a:pt x="15845" y="17365"/>
                    <a:pt x="15498" y="20257"/>
                  </a:cubicBezTo>
                  <a:lnTo>
                    <a:pt x="14920" y="24304"/>
                  </a:lnTo>
                  <a:cubicBezTo>
                    <a:pt x="12722" y="40266"/>
                    <a:pt x="8096" y="56690"/>
                    <a:pt x="4626" y="68718"/>
                  </a:cubicBezTo>
                  <a:cubicBezTo>
                    <a:pt x="2429" y="76699"/>
                    <a:pt x="809" y="82482"/>
                    <a:pt x="115" y="86761"/>
                  </a:cubicBezTo>
                  <a:cubicBezTo>
                    <a:pt x="-810" y="93701"/>
                    <a:pt x="3932" y="99947"/>
                    <a:pt x="10756" y="100987"/>
                  </a:cubicBezTo>
                  <a:cubicBezTo>
                    <a:pt x="10756" y="100987"/>
                    <a:pt x="10756" y="100987"/>
                    <a:pt x="10872" y="100987"/>
                  </a:cubicBezTo>
                  <a:cubicBezTo>
                    <a:pt x="17696" y="101913"/>
                    <a:pt x="23941" y="97055"/>
                    <a:pt x="25098" y="90115"/>
                  </a:cubicBezTo>
                  <a:cubicBezTo>
                    <a:pt x="25445" y="87455"/>
                    <a:pt x="27180" y="81672"/>
                    <a:pt x="28915" y="75427"/>
                  </a:cubicBezTo>
                  <a:cubicBezTo>
                    <a:pt x="32385" y="62704"/>
                    <a:pt x="37242" y="45355"/>
                    <a:pt x="39787" y="27659"/>
                  </a:cubicBezTo>
                  <a:lnTo>
                    <a:pt x="40250" y="23842"/>
                  </a:lnTo>
                  <a:cubicBezTo>
                    <a:pt x="40712" y="20257"/>
                    <a:pt x="41059" y="18753"/>
                    <a:pt x="41406" y="13201"/>
                  </a:cubicBezTo>
                  <a:cubicBezTo>
                    <a:pt x="41753" y="6377"/>
                    <a:pt x="36548" y="363"/>
                    <a:pt x="29493" y="1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804407" y="4723686"/>
              <a:ext cx="41544" cy="102837"/>
            </a:xfrm>
            <a:custGeom>
              <a:avLst/>
              <a:gdLst/>
              <a:ahLst/>
              <a:cxnLst/>
              <a:rect l="l" t="t" r="r" b="b"/>
              <a:pathLst>
                <a:path w="41544" h="102837" extrusionOk="0">
                  <a:moveTo>
                    <a:pt x="29393" y="7"/>
                  </a:moveTo>
                  <a:cubicBezTo>
                    <a:pt x="22454" y="-224"/>
                    <a:pt x="16670" y="5212"/>
                    <a:pt x="16439" y="12036"/>
                  </a:cubicBezTo>
                  <a:cubicBezTo>
                    <a:pt x="16324" y="16662"/>
                    <a:pt x="16208" y="17240"/>
                    <a:pt x="15977" y="19207"/>
                  </a:cubicBezTo>
                  <a:cubicBezTo>
                    <a:pt x="15630" y="20479"/>
                    <a:pt x="15398" y="22561"/>
                    <a:pt x="14936" y="26147"/>
                  </a:cubicBezTo>
                  <a:cubicBezTo>
                    <a:pt x="12622" y="42223"/>
                    <a:pt x="8112" y="58647"/>
                    <a:pt x="4642" y="70676"/>
                  </a:cubicBezTo>
                  <a:cubicBezTo>
                    <a:pt x="4410" y="71370"/>
                    <a:pt x="4295" y="72064"/>
                    <a:pt x="4064" y="72758"/>
                  </a:cubicBezTo>
                  <a:cubicBezTo>
                    <a:pt x="2560" y="78309"/>
                    <a:pt x="1288" y="82704"/>
                    <a:pt x="594" y="86290"/>
                  </a:cubicBezTo>
                  <a:cubicBezTo>
                    <a:pt x="478" y="87099"/>
                    <a:pt x="247" y="88025"/>
                    <a:pt x="131" y="88719"/>
                  </a:cubicBezTo>
                  <a:cubicBezTo>
                    <a:pt x="-447" y="92420"/>
                    <a:pt x="941" y="95890"/>
                    <a:pt x="3254" y="98550"/>
                  </a:cubicBezTo>
                  <a:cubicBezTo>
                    <a:pt x="5104" y="100747"/>
                    <a:pt x="7765" y="102367"/>
                    <a:pt x="10772" y="102714"/>
                  </a:cubicBezTo>
                  <a:cubicBezTo>
                    <a:pt x="10772" y="102714"/>
                    <a:pt x="10772" y="102714"/>
                    <a:pt x="10887" y="102714"/>
                  </a:cubicBezTo>
                  <a:cubicBezTo>
                    <a:pt x="16555" y="103523"/>
                    <a:pt x="21644" y="100285"/>
                    <a:pt x="23841" y="95196"/>
                  </a:cubicBezTo>
                  <a:cubicBezTo>
                    <a:pt x="24304" y="94155"/>
                    <a:pt x="24882" y="93229"/>
                    <a:pt x="24998" y="92073"/>
                  </a:cubicBezTo>
                  <a:cubicBezTo>
                    <a:pt x="25229" y="90107"/>
                    <a:pt x="26155" y="86637"/>
                    <a:pt x="27311" y="82473"/>
                  </a:cubicBezTo>
                  <a:cubicBezTo>
                    <a:pt x="27774" y="80854"/>
                    <a:pt x="28237" y="79003"/>
                    <a:pt x="28815" y="77268"/>
                  </a:cubicBezTo>
                  <a:cubicBezTo>
                    <a:pt x="29393" y="74839"/>
                    <a:pt x="30087" y="72179"/>
                    <a:pt x="30897" y="69519"/>
                  </a:cubicBezTo>
                  <a:cubicBezTo>
                    <a:pt x="34135" y="57953"/>
                    <a:pt x="37605" y="43958"/>
                    <a:pt x="39687" y="29500"/>
                  </a:cubicBezTo>
                  <a:cubicBezTo>
                    <a:pt x="40150" y="26378"/>
                    <a:pt x="40497" y="24759"/>
                    <a:pt x="40612" y="23717"/>
                  </a:cubicBezTo>
                  <a:cubicBezTo>
                    <a:pt x="41190" y="20826"/>
                    <a:pt x="41422" y="19785"/>
                    <a:pt x="41538" y="12846"/>
                  </a:cubicBezTo>
                  <a:cubicBezTo>
                    <a:pt x="41769" y="6021"/>
                    <a:pt x="36564" y="238"/>
                    <a:pt x="29393" y="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830993" y="4489204"/>
              <a:ext cx="42883" cy="147639"/>
            </a:xfrm>
            <a:custGeom>
              <a:avLst/>
              <a:gdLst/>
              <a:ahLst/>
              <a:cxnLst/>
              <a:rect l="l" t="t" r="r" b="b"/>
              <a:pathLst>
                <a:path w="42883" h="147639" extrusionOk="0">
                  <a:moveTo>
                    <a:pt x="42826" y="10107"/>
                  </a:moveTo>
                  <a:cubicBezTo>
                    <a:pt x="43289" y="6521"/>
                    <a:pt x="41091" y="1548"/>
                    <a:pt x="30797" y="160"/>
                  </a:cubicBezTo>
                  <a:cubicBezTo>
                    <a:pt x="20388" y="-1228"/>
                    <a:pt x="17843" y="6868"/>
                    <a:pt x="17843" y="6868"/>
                  </a:cubicBezTo>
                  <a:cubicBezTo>
                    <a:pt x="17381" y="11148"/>
                    <a:pt x="17265" y="17046"/>
                    <a:pt x="17149" y="25258"/>
                  </a:cubicBezTo>
                  <a:cubicBezTo>
                    <a:pt x="17149" y="37634"/>
                    <a:pt x="17034" y="54867"/>
                    <a:pt x="14720" y="70829"/>
                  </a:cubicBezTo>
                  <a:cubicBezTo>
                    <a:pt x="12407" y="86905"/>
                    <a:pt x="7897" y="103329"/>
                    <a:pt x="4427" y="115358"/>
                  </a:cubicBezTo>
                  <a:cubicBezTo>
                    <a:pt x="3617" y="118018"/>
                    <a:pt x="3039" y="120331"/>
                    <a:pt x="2460" y="122760"/>
                  </a:cubicBezTo>
                  <a:cubicBezTo>
                    <a:pt x="1419" y="127040"/>
                    <a:pt x="378" y="130510"/>
                    <a:pt x="32" y="133516"/>
                  </a:cubicBezTo>
                  <a:cubicBezTo>
                    <a:pt x="-84" y="134326"/>
                    <a:pt x="147" y="135252"/>
                    <a:pt x="263" y="136061"/>
                  </a:cubicBezTo>
                  <a:cubicBezTo>
                    <a:pt x="610" y="141266"/>
                    <a:pt x="4080" y="145661"/>
                    <a:pt x="9169" y="147049"/>
                  </a:cubicBezTo>
                  <a:cubicBezTo>
                    <a:pt x="9747" y="147165"/>
                    <a:pt x="10210" y="147396"/>
                    <a:pt x="10672" y="147512"/>
                  </a:cubicBezTo>
                  <a:cubicBezTo>
                    <a:pt x="10672" y="147512"/>
                    <a:pt x="10672" y="147512"/>
                    <a:pt x="10788" y="147512"/>
                  </a:cubicBezTo>
                  <a:cubicBezTo>
                    <a:pt x="13911" y="147974"/>
                    <a:pt x="16802" y="147165"/>
                    <a:pt x="19231" y="145429"/>
                  </a:cubicBezTo>
                  <a:cubicBezTo>
                    <a:pt x="22238" y="143579"/>
                    <a:pt x="24320" y="140572"/>
                    <a:pt x="24899" y="136871"/>
                  </a:cubicBezTo>
                  <a:cubicBezTo>
                    <a:pt x="25014" y="135830"/>
                    <a:pt x="25361" y="134095"/>
                    <a:pt x="25940" y="132244"/>
                  </a:cubicBezTo>
                  <a:cubicBezTo>
                    <a:pt x="26518" y="129353"/>
                    <a:pt x="27559" y="125883"/>
                    <a:pt x="28715" y="122066"/>
                  </a:cubicBezTo>
                  <a:cubicBezTo>
                    <a:pt x="28947" y="121256"/>
                    <a:pt x="29062" y="120331"/>
                    <a:pt x="29409" y="119522"/>
                  </a:cubicBezTo>
                  <a:cubicBezTo>
                    <a:pt x="32879" y="107146"/>
                    <a:pt x="37159" y="90953"/>
                    <a:pt x="39587" y="74298"/>
                  </a:cubicBezTo>
                  <a:cubicBezTo>
                    <a:pt x="42016" y="56602"/>
                    <a:pt x="42132" y="38443"/>
                    <a:pt x="42363" y="25374"/>
                  </a:cubicBezTo>
                  <a:cubicBezTo>
                    <a:pt x="42479" y="18897"/>
                    <a:pt x="42363" y="13577"/>
                    <a:pt x="42826" y="1010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665489" y="4423577"/>
              <a:ext cx="509883" cy="669853"/>
            </a:xfrm>
            <a:custGeom>
              <a:avLst/>
              <a:gdLst/>
              <a:ahLst/>
              <a:cxnLst/>
              <a:rect l="l" t="t" r="r" b="b"/>
              <a:pathLst>
                <a:path w="509883" h="669853" extrusionOk="0">
                  <a:moveTo>
                    <a:pt x="509395" y="182604"/>
                  </a:moveTo>
                  <a:cubicBezTo>
                    <a:pt x="512980" y="157159"/>
                    <a:pt x="496441" y="133911"/>
                    <a:pt x="472384" y="130557"/>
                  </a:cubicBezTo>
                  <a:lnTo>
                    <a:pt x="438148" y="125700"/>
                  </a:lnTo>
                  <a:cubicBezTo>
                    <a:pt x="446591" y="100601"/>
                    <a:pt x="447632" y="93777"/>
                    <a:pt x="447979" y="91001"/>
                  </a:cubicBezTo>
                  <a:cubicBezTo>
                    <a:pt x="448095" y="90076"/>
                    <a:pt x="448095" y="89035"/>
                    <a:pt x="448095" y="89035"/>
                  </a:cubicBezTo>
                  <a:cubicBezTo>
                    <a:pt x="449945" y="67985"/>
                    <a:pt x="434794" y="47050"/>
                    <a:pt x="410042" y="35831"/>
                  </a:cubicBezTo>
                  <a:cubicBezTo>
                    <a:pt x="409695" y="35600"/>
                    <a:pt x="408886" y="35253"/>
                    <a:pt x="408423" y="35022"/>
                  </a:cubicBezTo>
                  <a:cubicBezTo>
                    <a:pt x="376038" y="20680"/>
                    <a:pt x="352790" y="13162"/>
                    <a:pt x="301900" y="5991"/>
                  </a:cubicBezTo>
                  <a:cubicBezTo>
                    <a:pt x="248580" y="-1527"/>
                    <a:pt x="215733" y="-1990"/>
                    <a:pt x="188090" y="4719"/>
                  </a:cubicBezTo>
                  <a:lnTo>
                    <a:pt x="184042" y="5644"/>
                  </a:lnTo>
                  <a:cubicBezTo>
                    <a:pt x="171203" y="8767"/>
                    <a:pt x="157902" y="11889"/>
                    <a:pt x="148187" y="21952"/>
                  </a:cubicBezTo>
                  <a:cubicBezTo>
                    <a:pt x="141826" y="28429"/>
                    <a:pt x="138125" y="36756"/>
                    <a:pt x="136621" y="47397"/>
                  </a:cubicBezTo>
                  <a:cubicBezTo>
                    <a:pt x="136621" y="47629"/>
                    <a:pt x="136505" y="47860"/>
                    <a:pt x="136505" y="48091"/>
                  </a:cubicBezTo>
                  <a:cubicBezTo>
                    <a:pt x="135464" y="56419"/>
                    <a:pt x="135233" y="68216"/>
                    <a:pt x="136043" y="83368"/>
                  </a:cubicBezTo>
                  <a:lnTo>
                    <a:pt x="102270" y="78626"/>
                  </a:lnTo>
                  <a:cubicBezTo>
                    <a:pt x="78328" y="75271"/>
                    <a:pt x="56005" y="93083"/>
                    <a:pt x="52304" y="118644"/>
                  </a:cubicBezTo>
                  <a:cubicBezTo>
                    <a:pt x="48835" y="143974"/>
                    <a:pt x="65374" y="167337"/>
                    <a:pt x="89316" y="170691"/>
                  </a:cubicBezTo>
                  <a:lnTo>
                    <a:pt x="123089" y="175433"/>
                  </a:lnTo>
                  <a:cubicBezTo>
                    <a:pt x="118231" y="189544"/>
                    <a:pt x="115108" y="200879"/>
                    <a:pt x="113836" y="209207"/>
                  </a:cubicBezTo>
                  <a:cubicBezTo>
                    <a:pt x="113836" y="209322"/>
                    <a:pt x="113836" y="209438"/>
                    <a:pt x="113720" y="209669"/>
                  </a:cubicBezTo>
                  <a:cubicBezTo>
                    <a:pt x="113720" y="209785"/>
                    <a:pt x="113720" y="210016"/>
                    <a:pt x="113720" y="210132"/>
                  </a:cubicBezTo>
                  <a:cubicBezTo>
                    <a:pt x="113142" y="214064"/>
                    <a:pt x="113142" y="217765"/>
                    <a:pt x="113373" y="221351"/>
                  </a:cubicBezTo>
                  <a:cubicBezTo>
                    <a:pt x="112216" y="224705"/>
                    <a:pt x="111176" y="228175"/>
                    <a:pt x="110597" y="232107"/>
                  </a:cubicBezTo>
                  <a:cubicBezTo>
                    <a:pt x="110597" y="232107"/>
                    <a:pt x="110597" y="232107"/>
                    <a:pt x="110597" y="232223"/>
                  </a:cubicBezTo>
                  <a:cubicBezTo>
                    <a:pt x="110597" y="232570"/>
                    <a:pt x="110482" y="232801"/>
                    <a:pt x="110482" y="233148"/>
                  </a:cubicBezTo>
                  <a:cubicBezTo>
                    <a:pt x="109441" y="241360"/>
                    <a:pt x="109209" y="253157"/>
                    <a:pt x="110135" y="267962"/>
                  </a:cubicBezTo>
                  <a:lnTo>
                    <a:pt x="76362" y="263220"/>
                  </a:lnTo>
                  <a:cubicBezTo>
                    <a:pt x="52420" y="259866"/>
                    <a:pt x="29982" y="277793"/>
                    <a:pt x="26396" y="303238"/>
                  </a:cubicBezTo>
                  <a:cubicBezTo>
                    <a:pt x="22811" y="328568"/>
                    <a:pt x="39350" y="351932"/>
                    <a:pt x="63408" y="355285"/>
                  </a:cubicBezTo>
                  <a:lnTo>
                    <a:pt x="97181" y="360028"/>
                  </a:lnTo>
                  <a:cubicBezTo>
                    <a:pt x="92323" y="374023"/>
                    <a:pt x="89200" y="385473"/>
                    <a:pt x="87928" y="393685"/>
                  </a:cubicBezTo>
                  <a:cubicBezTo>
                    <a:pt x="87928" y="394032"/>
                    <a:pt x="87812" y="394263"/>
                    <a:pt x="87812" y="394610"/>
                  </a:cubicBezTo>
                  <a:cubicBezTo>
                    <a:pt x="87812" y="394610"/>
                    <a:pt x="87812" y="394610"/>
                    <a:pt x="87812" y="394726"/>
                  </a:cubicBezTo>
                  <a:cubicBezTo>
                    <a:pt x="87234" y="398658"/>
                    <a:pt x="87234" y="402359"/>
                    <a:pt x="87465" y="405829"/>
                  </a:cubicBezTo>
                  <a:cubicBezTo>
                    <a:pt x="86309" y="409183"/>
                    <a:pt x="85268" y="412769"/>
                    <a:pt x="84689" y="416586"/>
                  </a:cubicBezTo>
                  <a:cubicBezTo>
                    <a:pt x="84689" y="416702"/>
                    <a:pt x="84689" y="416702"/>
                    <a:pt x="84689" y="416702"/>
                  </a:cubicBezTo>
                  <a:lnTo>
                    <a:pt x="84689" y="416817"/>
                  </a:lnTo>
                  <a:cubicBezTo>
                    <a:pt x="84689" y="417049"/>
                    <a:pt x="84574" y="417395"/>
                    <a:pt x="84574" y="417627"/>
                  </a:cubicBezTo>
                  <a:cubicBezTo>
                    <a:pt x="83533" y="425954"/>
                    <a:pt x="83301" y="437636"/>
                    <a:pt x="84227" y="452672"/>
                  </a:cubicBezTo>
                  <a:lnTo>
                    <a:pt x="50454" y="447930"/>
                  </a:lnTo>
                  <a:cubicBezTo>
                    <a:pt x="26396" y="444575"/>
                    <a:pt x="4074" y="462387"/>
                    <a:pt x="488" y="487948"/>
                  </a:cubicBezTo>
                  <a:cubicBezTo>
                    <a:pt x="-3097" y="513278"/>
                    <a:pt x="13442" y="536641"/>
                    <a:pt x="37500" y="539995"/>
                  </a:cubicBezTo>
                  <a:lnTo>
                    <a:pt x="71273" y="544738"/>
                  </a:lnTo>
                  <a:cubicBezTo>
                    <a:pt x="66415" y="558733"/>
                    <a:pt x="63292" y="570067"/>
                    <a:pt x="62020" y="578395"/>
                  </a:cubicBezTo>
                  <a:cubicBezTo>
                    <a:pt x="62020" y="578626"/>
                    <a:pt x="61904" y="578973"/>
                    <a:pt x="61904" y="579204"/>
                  </a:cubicBezTo>
                  <a:lnTo>
                    <a:pt x="61904" y="579320"/>
                  </a:lnTo>
                  <a:cubicBezTo>
                    <a:pt x="61904" y="579320"/>
                    <a:pt x="61904" y="579320"/>
                    <a:pt x="61904" y="579436"/>
                  </a:cubicBezTo>
                  <a:cubicBezTo>
                    <a:pt x="60401" y="589961"/>
                    <a:pt x="61789" y="598867"/>
                    <a:pt x="66068" y="606963"/>
                  </a:cubicBezTo>
                  <a:cubicBezTo>
                    <a:pt x="72661" y="619339"/>
                    <a:pt x="84458" y="625931"/>
                    <a:pt x="96024" y="632293"/>
                  </a:cubicBezTo>
                  <a:lnTo>
                    <a:pt x="100303" y="634721"/>
                  </a:lnTo>
                  <a:cubicBezTo>
                    <a:pt x="124476" y="648485"/>
                    <a:pt x="156052" y="657160"/>
                    <a:pt x="209487" y="664677"/>
                  </a:cubicBezTo>
                  <a:cubicBezTo>
                    <a:pt x="260378" y="671849"/>
                    <a:pt x="284666" y="670923"/>
                    <a:pt x="320752" y="665834"/>
                  </a:cubicBezTo>
                  <a:cubicBezTo>
                    <a:pt x="348511" y="661786"/>
                    <a:pt x="368867" y="645709"/>
                    <a:pt x="372684" y="625816"/>
                  </a:cubicBezTo>
                  <a:cubicBezTo>
                    <a:pt x="372915" y="625122"/>
                    <a:pt x="373262" y="623502"/>
                    <a:pt x="373378" y="622808"/>
                  </a:cubicBezTo>
                  <a:cubicBezTo>
                    <a:pt x="373725" y="620264"/>
                    <a:pt x="374535" y="613556"/>
                    <a:pt x="373378" y="587185"/>
                  </a:cubicBezTo>
                  <a:lnTo>
                    <a:pt x="407614" y="592043"/>
                  </a:lnTo>
                  <a:cubicBezTo>
                    <a:pt x="431555" y="595397"/>
                    <a:pt x="453993" y="577470"/>
                    <a:pt x="457579" y="551908"/>
                  </a:cubicBezTo>
                  <a:cubicBezTo>
                    <a:pt x="461164" y="526579"/>
                    <a:pt x="444509" y="503331"/>
                    <a:pt x="420567" y="499977"/>
                  </a:cubicBezTo>
                  <a:lnTo>
                    <a:pt x="386332" y="495119"/>
                  </a:lnTo>
                  <a:cubicBezTo>
                    <a:pt x="394775" y="469905"/>
                    <a:pt x="395816" y="463081"/>
                    <a:pt x="396163" y="460305"/>
                  </a:cubicBezTo>
                  <a:cubicBezTo>
                    <a:pt x="396279" y="459496"/>
                    <a:pt x="396279" y="458686"/>
                    <a:pt x="396279" y="458571"/>
                  </a:cubicBezTo>
                  <a:cubicBezTo>
                    <a:pt x="396510" y="455448"/>
                    <a:pt x="396279" y="452325"/>
                    <a:pt x="395816" y="449318"/>
                  </a:cubicBezTo>
                  <a:cubicBezTo>
                    <a:pt x="397088" y="446542"/>
                    <a:pt x="398014" y="443881"/>
                    <a:pt x="398592" y="441106"/>
                  </a:cubicBezTo>
                  <a:cubicBezTo>
                    <a:pt x="398823" y="440412"/>
                    <a:pt x="399170" y="438792"/>
                    <a:pt x="399286" y="438098"/>
                  </a:cubicBezTo>
                  <a:cubicBezTo>
                    <a:pt x="399633" y="435785"/>
                    <a:pt x="400442" y="428846"/>
                    <a:pt x="399286" y="402475"/>
                  </a:cubicBezTo>
                  <a:lnTo>
                    <a:pt x="433521" y="407217"/>
                  </a:lnTo>
                  <a:cubicBezTo>
                    <a:pt x="457463" y="410571"/>
                    <a:pt x="479901" y="392644"/>
                    <a:pt x="483487" y="367199"/>
                  </a:cubicBezTo>
                  <a:cubicBezTo>
                    <a:pt x="487072" y="341869"/>
                    <a:pt x="470533" y="318506"/>
                    <a:pt x="446475" y="315151"/>
                  </a:cubicBezTo>
                  <a:lnTo>
                    <a:pt x="412240" y="310409"/>
                  </a:lnTo>
                  <a:cubicBezTo>
                    <a:pt x="420683" y="285311"/>
                    <a:pt x="421724" y="278603"/>
                    <a:pt x="422071" y="275827"/>
                  </a:cubicBezTo>
                  <a:cubicBezTo>
                    <a:pt x="422187" y="274902"/>
                    <a:pt x="422187" y="273976"/>
                    <a:pt x="422187" y="273861"/>
                  </a:cubicBezTo>
                  <a:cubicBezTo>
                    <a:pt x="422302" y="270853"/>
                    <a:pt x="422187" y="267731"/>
                    <a:pt x="421724" y="264723"/>
                  </a:cubicBezTo>
                  <a:cubicBezTo>
                    <a:pt x="422996" y="261948"/>
                    <a:pt x="423922" y="259172"/>
                    <a:pt x="424500" y="256396"/>
                  </a:cubicBezTo>
                  <a:cubicBezTo>
                    <a:pt x="424731" y="255818"/>
                    <a:pt x="425078" y="254198"/>
                    <a:pt x="425194" y="253504"/>
                  </a:cubicBezTo>
                  <a:cubicBezTo>
                    <a:pt x="425541" y="250960"/>
                    <a:pt x="426351" y="244252"/>
                    <a:pt x="425194" y="217881"/>
                  </a:cubicBezTo>
                  <a:lnTo>
                    <a:pt x="459429" y="222739"/>
                  </a:lnTo>
                  <a:cubicBezTo>
                    <a:pt x="483487" y="225862"/>
                    <a:pt x="505809" y="207934"/>
                    <a:pt x="509395" y="182604"/>
                  </a:cubicBezTo>
                  <a:close/>
                  <a:moveTo>
                    <a:pt x="417098" y="524844"/>
                  </a:moveTo>
                  <a:cubicBezTo>
                    <a:pt x="427391" y="526232"/>
                    <a:pt x="434447" y="536873"/>
                    <a:pt x="432712" y="548670"/>
                  </a:cubicBezTo>
                  <a:cubicBezTo>
                    <a:pt x="431093" y="560236"/>
                    <a:pt x="421377" y="568448"/>
                    <a:pt x="411199" y="567060"/>
                  </a:cubicBezTo>
                  <a:lnTo>
                    <a:pt x="361812" y="560121"/>
                  </a:lnTo>
                  <a:cubicBezTo>
                    <a:pt x="358111" y="559542"/>
                    <a:pt x="354294" y="560814"/>
                    <a:pt x="351518" y="563474"/>
                  </a:cubicBezTo>
                  <a:cubicBezTo>
                    <a:pt x="348858" y="566019"/>
                    <a:pt x="347354" y="569720"/>
                    <a:pt x="347586" y="573421"/>
                  </a:cubicBezTo>
                  <a:cubicBezTo>
                    <a:pt x="349552" y="604881"/>
                    <a:pt x="349089" y="615637"/>
                    <a:pt x="348742" y="619223"/>
                  </a:cubicBezTo>
                  <a:cubicBezTo>
                    <a:pt x="348511" y="619686"/>
                    <a:pt x="348511" y="620148"/>
                    <a:pt x="348395" y="620380"/>
                  </a:cubicBezTo>
                  <a:cubicBezTo>
                    <a:pt x="346545" y="630326"/>
                    <a:pt x="334053" y="638654"/>
                    <a:pt x="316589" y="641198"/>
                  </a:cubicBezTo>
                  <a:cubicBezTo>
                    <a:pt x="287211" y="645247"/>
                    <a:pt x="265467" y="647213"/>
                    <a:pt x="213188" y="639810"/>
                  </a:cubicBezTo>
                  <a:cubicBezTo>
                    <a:pt x="163801" y="632871"/>
                    <a:pt x="133845" y="624891"/>
                    <a:pt x="112332" y="612746"/>
                  </a:cubicBezTo>
                  <a:lnTo>
                    <a:pt x="108515" y="610548"/>
                  </a:lnTo>
                  <a:cubicBezTo>
                    <a:pt x="99494" y="605459"/>
                    <a:pt x="91629" y="601064"/>
                    <a:pt x="88506" y="595166"/>
                  </a:cubicBezTo>
                  <a:cubicBezTo>
                    <a:pt x="87465" y="593199"/>
                    <a:pt x="86193" y="589845"/>
                    <a:pt x="87003" y="583484"/>
                  </a:cubicBezTo>
                  <a:cubicBezTo>
                    <a:pt x="87003" y="583253"/>
                    <a:pt x="87003" y="583137"/>
                    <a:pt x="87118" y="582906"/>
                  </a:cubicBezTo>
                  <a:cubicBezTo>
                    <a:pt x="87118" y="582790"/>
                    <a:pt x="87118" y="582790"/>
                    <a:pt x="87118" y="582790"/>
                  </a:cubicBezTo>
                  <a:cubicBezTo>
                    <a:pt x="88390" y="573768"/>
                    <a:pt x="93133" y="558270"/>
                    <a:pt x="100419" y="538954"/>
                  </a:cubicBezTo>
                  <a:cubicBezTo>
                    <a:pt x="101807" y="535485"/>
                    <a:pt x="101460" y="531437"/>
                    <a:pt x="99494" y="528082"/>
                  </a:cubicBezTo>
                  <a:cubicBezTo>
                    <a:pt x="97643" y="524844"/>
                    <a:pt x="94173" y="522531"/>
                    <a:pt x="90472" y="522068"/>
                  </a:cubicBezTo>
                  <a:lnTo>
                    <a:pt x="41317" y="515128"/>
                  </a:lnTo>
                  <a:cubicBezTo>
                    <a:pt x="31023" y="513625"/>
                    <a:pt x="24083" y="503100"/>
                    <a:pt x="25702" y="491302"/>
                  </a:cubicBezTo>
                  <a:cubicBezTo>
                    <a:pt x="27322" y="479736"/>
                    <a:pt x="37037" y="471525"/>
                    <a:pt x="47215" y="472912"/>
                  </a:cubicBezTo>
                  <a:lnTo>
                    <a:pt x="96371" y="479852"/>
                  </a:lnTo>
                  <a:cubicBezTo>
                    <a:pt x="100072" y="480315"/>
                    <a:pt x="104005" y="479042"/>
                    <a:pt x="106665" y="476498"/>
                  </a:cubicBezTo>
                  <a:cubicBezTo>
                    <a:pt x="109441" y="473838"/>
                    <a:pt x="110829" y="470021"/>
                    <a:pt x="110482" y="466320"/>
                  </a:cubicBezTo>
                  <a:cubicBezTo>
                    <a:pt x="109672" y="456373"/>
                    <a:pt x="109209" y="447352"/>
                    <a:pt x="109094" y="439834"/>
                  </a:cubicBezTo>
                  <a:cubicBezTo>
                    <a:pt x="113373" y="442725"/>
                    <a:pt x="117884" y="445269"/>
                    <a:pt x="122163" y="447930"/>
                  </a:cubicBezTo>
                  <a:lnTo>
                    <a:pt x="126327" y="450243"/>
                  </a:lnTo>
                  <a:cubicBezTo>
                    <a:pt x="150500" y="464007"/>
                    <a:pt x="182076" y="472565"/>
                    <a:pt x="235511" y="480083"/>
                  </a:cubicBezTo>
                  <a:cubicBezTo>
                    <a:pt x="286401" y="487254"/>
                    <a:pt x="310574" y="486213"/>
                    <a:pt x="346660" y="481356"/>
                  </a:cubicBezTo>
                  <a:cubicBezTo>
                    <a:pt x="353600" y="480315"/>
                    <a:pt x="360077" y="478464"/>
                    <a:pt x="365976" y="476035"/>
                  </a:cubicBezTo>
                  <a:cubicBezTo>
                    <a:pt x="364010" y="482397"/>
                    <a:pt x="361234" y="490493"/>
                    <a:pt x="357417" y="501365"/>
                  </a:cubicBezTo>
                  <a:cubicBezTo>
                    <a:pt x="356145" y="504950"/>
                    <a:pt x="356607" y="508767"/>
                    <a:pt x="358458" y="512121"/>
                  </a:cubicBezTo>
                  <a:cubicBezTo>
                    <a:pt x="360424" y="515360"/>
                    <a:pt x="363778" y="517442"/>
                    <a:pt x="367479" y="518020"/>
                  </a:cubicBezTo>
                  <a:lnTo>
                    <a:pt x="417098" y="524844"/>
                  </a:lnTo>
                  <a:close/>
                  <a:moveTo>
                    <a:pt x="443006" y="340019"/>
                  </a:moveTo>
                  <a:cubicBezTo>
                    <a:pt x="453299" y="341406"/>
                    <a:pt x="460355" y="352163"/>
                    <a:pt x="458620" y="363845"/>
                  </a:cubicBezTo>
                  <a:cubicBezTo>
                    <a:pt x="457000" y="375526"/>
                    <a:pt x="447285" y="383738"/>
                    <a:pt x="436991" y="382350"/>
                  </a:cubicBezTo>
                  <a:lnTo>
                    <a:pt x="387604" y="375411"/>
                  </a:lnTo>
                  <a:cubicBezTo>
                    <a:pt x="383903" y="374948"/>
                    <a:pt x="380086" y="376105"/>
                    <a:pt x="377310" y="378649"/>
                  </a:cubicBezTo>
                  <a:cubicBezTo>
                    <a:pt x="374650" y="381194"/>
                    <a:pt x="373147" y="384895"/>
                    <a:pt x="373378" y="388712"/>
                  </a:cubicBezTo>
                  <a:cubicBezTo>
                    <a:pt x="374072" y="400162"/>
                    <a:pt x="374535" y="408721"/>
                    <a:pt x="374650" y="415313"/>
                  </a:cubicBezTo>
                  <a:cubicBezTo>
                    <a:pt x="374882" y="424566"/>
                    <a:pt x="374766" y="429771"/>
                    <a:pt x="374650" y="432662"/>
                  </a:cubicBezTo>
                  <a:cubicBezTo>
                    <a:pt x="374535" y="433356"/>
                    <a:pt x="374419" y="434051"/>
                    <a:pt x="374535" y="434398"/>
                  </a:cubicBezTo>
                  <a:cubicBezTo>
                    <a:pt x="374303" y="434860"/>
                    <a:pt x="374303" y="435439"/>
                    <a:pt x="374188" y="435670"/>
                  </a:cubicBezTo>
                  <a:cubicBezTo>
                    <a:pt x="373494" y="439139"/>
                    <a:pt x="371412" y="442494"/>
                    <a:pt x="368289" y="445385"/>
                  </a:cubicBezTo>
                  <a:cubicBezTo>
                    <a:pt x="362622" y="450821"/>
                    <a:pt x="353600" y="454869"/>
                    <a:pt x="342381" y="456604"/>
                  </a:cubicBezTo>
                  <a:cubicBezTo>
                    <a:pt x="312888" y="460652"/>
                    <a:pt x="291143" y="462618"/>
                    <a:pt x="238981" y="455216"/>
                  </a:cubicBezTo>
                  <a:cubicBezTo>
                    <a:pt x="189709" y="448277"/>
                    <a:pt x="159637" y="440296"/>
                    <a:pt x="138125" y="428036"/>
                  </a:cubicBezTo>
                  <a:lnTo>
                    <a:pt x="134539" y="425954"/>
                  </a:lnTo>
                  <a:cubicBezTo>
                    <a:pt x="125286" y="420865"/>
                    <a:pt x="117537" y="416470"/>
                    <a:pt x="114298" y="410571"/>
                  </a:cubicBezTo>
                  <a:cubicBezTo>
                    <a:pt x="114183" y="410340"/>
                    <a:pt x="114067" y="409993"/>
                    <a:pt x="113952" y="409646"/>
                  </a:cubicBezTo>
                  <a:cubicBezTo>
                    <a:pt x="113026" y="407680"/>
                    <a:pt x="112101" y="404557"/>
                    <a:pt x="112795" y="398890"/>
                  </a:cubicBezTo>
                  <a:cubicBezTo>
                    <a:pt x="112795" y="398658"/>
                    <a:pt x="112910" y="398427"/>
                    <a:pt x="112910" y="398196"/>
                  </a:cubicBezTo>
                  <a:cubicBezTo>
                    <a:pt x="113026" y="397155"/>
                    <a:pt x="113373" y="395767"/>
                    <a:pt x="113720" y="394379"/>
                  </a:cubicBezTo>
                  <a:cubicBezTo>
                    <a:pt x="114530" y="390215"/>
                    <a:pt x="115802" y="385357"/>
                    <a:pt x="117653" y="379343"/>
                  </a:cubicBezTo>
                  <a:cubicBezTo>
                    <a:pt x="119966" y="371941"/>
                    <a:pt x="122742" y="363613"/>
                    <a:pt x="126327" y="354245"/>
                  </a:cubicBezTo>
                  <a:cubicBezTo>
                    <a:pt x="127715" y="350659"/>
                    <a:pt x="127368" y="346727"/>
                    <a:pt x="125402" y="343372"/>
                  </a:cubicBezTo>
                  <a:cubicBezTo>
                    <a:pt x="123551" y="340019"/>
                    <a:pt x="120082" y="337821"/>
                    <a:pt x="116380" y="337358"/>
                  </a:cubicBezTo>
                  <a:lnTo>
                    <a:pt x="67225" y="330419"/>
                  </a:lnTo>
                  <a:cubicBezTo>
                    <a:pt x="56931" y="329031"/>
                    <a:pt x="49991" y="318390"/>
                    <a:pt x="51610" y="306592"/>
                  </a:cubicBezTo>
                  <a:cubicBezTo>
                    <a:pt x="53230" y="295026"/>
                    <a:pt x="62945" y="286699"/>
                    <a:pt x="73239" y="288087"/>
                  </a:cubicBezTo>
                  <a:lnTo>
                    <a:pt x="122395" y="295026"/>
                  </a:lnTo>
                  <a:cubicBezTo>
                    <a:pt x="126096" y="295489"/>
                    <a:pt x="130028" y="294448"/>
                    <a:pt x="132688" y="291672"/>
                  </a:cubicBezTo>
                  <a:cubicBezTo>
                    <a:pt x="135464" y="289128"/>
                    <a:pt x="136852" y="285311"/>
                    <a:pt x="136505" y="281494"/>
                  </a:cubicBezTo>
                  <a:cubicBezTo>
                    <a:pt x="135580" y="271316"/>
                    <a:pt x="135233" y="262179"/>
                    <a:pt x="135002" y="254661"/>
                  </a:cubicBezTo>
                  <a:cubicBezTo>
                    <a:pt x="143676" y="261022"/>
                    <a:pt x="152351" y="265302"/>
                    <a:pt x="152351" y="265302"/>
                  </a:cubicBezTo>
                  <a:cubicBezTo>
                    <a:pt x="164380" y="272241"/>
                    <a:pt x="178374" y="277909"/>
                    <a:pt x="195955" y="282651"/>
                  </a:cubicBezTo>
                  <a:cubicBezTo>
                    <a:pt x="213535" y="287393"/>
                    <a:pt x="234701" y="291557"/>
                    <a:pt x="261534" y="295258"/>
                  </a:cubicBezTo>
                  <a:cubicBezTo>
                    <a:pt x="312541" y="302429"/>
                    <a:pt x="336714" y="301388"/>
                    <a:pt x="370602" y="296646"/>
                  </a:cubicBezTo>
                  <a:cubicBezTo>
                    <a:pt x="371065" y="296530"/>
                    <a:pt x="372221" y="296414"/>
                    <a:pt x="372684" y="296299"/>
                  </a:cubicBezTo>
                  <a:cubicBezTo>
                    <a:pt x="379624" y="295373"/>
                    <a:pt x="386101" y="293407"/>
                    <a:pt x="391999" y="291094"/>
                  </a:cubicBezTo>
                  <a:cubicBezTo>
                    <a:pt x="390033" y="297340"/>
                    <a:pt x="387257" y="305552"/>
                    <a:pt x="383440" y="316308"/>
                  </a:cubicBezTo>
                  <a:cubicBezTo>
                    <a:pt x="382168" y="319893"/>
                    <a:pt x="382631" y="323826"/>
                    <a:pt x="384481" y="327065"/>
                  </a:cubicBezTo>
                  <a:cubicBezTo>
                    <a:pt x="386448" y="330303"/>
                    <a:pt x="389802" y="332385"/>
                    <a:pt x="393503" y="332963"/>
                  </a:cubicBezTo>
                  <a:lnTo>
                    <a:pt x="443006" y="340019"/>
                  </a:lnTo>
                  <a:close/>
                  <a:moveTo>
                    <a:pt x="413512" y="190816"/>
                  </a:moveTo>
                  <a:cubicBezTo>
                    <a:pt x="409811" y="190238"/>
                    <a:pt x="405994" y="191510"/>
                    <a:pt x="403218" y="194055"/>
                  </a:cubicBezTo>
                  <a:cubicBezTo>
                    <a:pt x="400558" y="196599"/>
                    <a:pt x="399055" y="200300"/>
                    <a:pt x="399286" y="204117"/>
                  </a:cubicBezTo>
                  <a:cubicBezTo>
                    <a:pt x="399980" y="215452"/>
                    <a:pt x="400442" y="224011"/>
                    <a:pt x="400558" y="230603"/>
                  </a:cubicBezTo>
                  <a:cubicBezTo>
                    <a:pt x="400789" y="239972"/>
                    <a:pt x="400674" y="245293"/>
                    <a:pt x="400558" y="248068"/>
                  </a:cubicBezTo>
                  <a:cubicBezTo>
                    <a:pt x="400442" y="248762"/>
                    <a:pt x="400327" y="249341"/>
                    <a:pt x="400442" y="249803"/>
                  </a:cubicBezTo>
                  <a:cubicBezTo>
                    <a:pt x="400211" y="250266"/>
                    <a:pt x="400211" y="250729"/>
                    <a:pt x="400211" y="250960"/>
                  </a:cubicBezTo>
                  <a:cubicBezTo>
                    <a:pt x="399402" y="254545"/>
                    <a:pt x="397435" y="257668"/>
                    <a:pt x="394313" y="260675"/>
                  </a:cubicBezTo>
                  <a:cubicBezTo>
                    <a:pt x="388645" y="265996"/>
                    <a:pt x="379624" y="270159"/>
                    <a:pt x="368405" y="271779"/>
                  </a:cubicBezTo>
                  <a:cubicBezTo>
                    <a:pt x="339027" y="275827"/>
                    <a:pt x="317283" y="277909"/>
                    <a:pt x="265004" y="270506"/>
                  </a:cubicBezTo>
                  <a:cubicBezTo>
                    <a:pt x="215733" y="263567"/>
                    <a:pt x="185661" y="255471"/>
                    <a:pt x="164380" y="243326"/>
                  </a:cubicBezTo>
                  <a:cubicBezTo>
                    <a:pt x="154664" y="238353"/>
                    <a:pt x="142404" y="229678"/>
                    <a:pt x="140322" y="225746"/>
                  </a:cubicBezTo>
                  <a:cubicBezTo>
                    <a:pt x="140206" y="225630"/>
                    <a:pt x="140091" y="225283"/>
                    <a:pt x="139975" y="224936"/>
                  </a:cubicBezTo>
                  <a:cubicBezTo>
                    <a:pt x="139050" y="222854"/>
                    <a:pt x="138125" y="219731"/>
                    <a:pt x="138818" y="214064"/>
                  </a:cubicBezTo>
                  <a:cubicBezTo>
                    <a:pt x="138818" y="213948"/>
                    <a:pt x="138818" y="213717"/>
                    <a:pt x="138934" y="213486"/>
                  </a:cubicBezTo>
                  <a:cubicBezTo>
                    <a:pt x="138934" y="213486"/>
                    <a:pt x="138934" y="213486"/>
                    <a:pt x="138934" y="213370"/>
                  </a:cubicBezTo>
                  <a:cubicBezTo>
                    <a:pt x="139050" y="212445"/>
                    <a:pt x="139397" y="211057"/>
                    <a:pt x="139744" y="209785"/>
                  </a:cubicBezTo>
                  <a:cubicBezTo>
                    <a:pt x="140553" y="205621"/>
                    <a:pt x="141826" y="200647"/>
                    <a:pt x="143676" y="194633"/>
                  </a:cubicBezTo>
                  <a:cubicBezTo>
                    <a:pt x="145874" y="187462"/>
                    <a:pt x="148765" y="179019"/>
                    <a:pt x="152351" y="169650"/>
                  </a:cubicBezTo>
                  <a:cubicBezTo>
                    <a:pt x="153739" y="166065"/>
                    <a:pt x="153392" y="162017"/>
                    <a:pt x="151425" y="158778"/>
                  </a:cubicBezTo>
                  <a:cubicBezTo>
                    <a:pt x="149575" y="155424"/>
                    <a:pt x="146105" y="153227"/>
                    <a:pt x="142404" y="152764"/>
                  </a:cubicBezTo>
                  <a:lnTo>
                    <a:pt x="93248" y="145824"/>
                  </a:lnTo>
                  <a:cubicBezTo>
                    <a:pt x="82954" y="144437"/>
                    <a:pt x="76015" y="133680"/>
                    <a:pt x="77634" y="121998"/>
                  </a:cubicBezTo>
                  <a:cubicBezTo>
                    <a:pt x="79253" y="110317"/>
                    <a:pt x="88969" y="101989"/>
                    <a:pt x="99263" y="103493"/>
                  </a:cubicBezTo>
                  <a:lnTo>
                    <a:pt x="148418" y="110432"/>
                  </a:lnTo>
                  <a:cubicBezTo>
                    <a:pt x="152119" y="110895"/>
                    <a:pt x="156052" y="109623"/>
                    <a:pt x="158712" y="107078"/>
                  </a:cubicBezTo>
                  <a:cubicBezTo>
                    <a:pt x="161488" y="104418"/>
                    <a:pt x="162876" y="100717"/>
                    <a:pt x="162529" y="96900"/>
                  </a:cubicBezTo>
                  <a:cubicBezTo>
                    <a:pt x="160794" y="75965"/>
                    <a:pt x="160563" y="60120"/>
                    <a:pt x="161719" y="50983"/>
                  </a:cubicBezTo>
                  <a:cubicBezTo>
                    <a:pt x="161719" y="50751"/>
                    <a:pt x="161835" y="50520"/>
                    <a:pt x="161835" y="50289"/>
                  </a:cubicBezTo>
                  <a:cubicBezTo>
                    <a:pt x="162876" y="43928"/>
                    <a:pt x="164958" y="41036"/>
                    <a:pt x="166461" y="39417"/>
                  </a:cubicBezTo>
                  <a:cubicBezTo>
                    <a:pt x="171203" y="34559"/>
                    <a:pt x="179878" y="32593"/>
                    <a:pt x="190172" y="30279"/>
                  </a:cubicBezTo>
                  <a:lnTo>
                    <a:pt x="194914" y="29123"/>
                  </a:lnTo>
                  <a:cubicBezTo>
                    <a:pt x="218277" y="23340"/>
                    <a:pt x="249159" y="23918"/>
                    <a:pt x="298661" y="30858"/>
                  </a:cubicBezTo>
                  <a:cubicBezTo>
                    <a:pt x="350940" y="38144"/>
                    <a:pt x="371296" y="46009"/>
                    <a:pt x="397551" y="57460"/>
                  </a:cubicBezTo>
                  <a:cubicBezTo>
                    <a:pt x="397898" y="57807"/>
                    <a:pt x="398708" y="58154"/>
                    <a:pt x="399055" y="58269"/>
                  </a:cubicBezTo>
                  <a:cubicBezTo>
                    <a:pt x="414438" y="65209"/>
                    <a:pt x="424269" y="76544"/>
                    <a:pt x="423228" y="86837"/>
                  </a:cubicBezTo>
                  <a:cubicBezTo>
                    <a:pt x="423228" y="87184"/>
                    <a:pt x="423112" y="87416"/>
                    <a:pt x="423228" y="87531"/>
                  </a:cubicBezTo>
                  <a:cubicBezTo>
                    <a:pt x="422765" y="90307"/>
                    <a:pt x="420567" y="100023"/>
                    <a:pt x="409464" y="131598"/>
                  </a:cubicBezTo>
                  <a:cubicBezTo>
                    <a:pt x="408192" y="135068"/>
                    <a:pt x="408654" y="139116"/>
                    <a:pt x="410505" y="142355"/>
                  </a:cubicBezTo>
                  <a:cubicBezTo>
                    <a:pt x="412471" y="145593"/>
                    <a:pt x="415825" y="147675"/>
                    <a:pt x="419527" y="148253"/>
                  </a:cubicBezTo>
                  <a:lnTo>
                    <a:pt x="468914" y="155193"/>
                  </a:lnTo>
                  <a:cubicBezTo>
                    <a:pt x="479207" y="156581"/>
                    <a:pt x="486263" y="167222"/>
                    <a:pt x="484528" y="179019"/>
                  </a:cubicBezTo>
                  <a:cubicBezTo>
                    <a:pt x="482908" y="190585"/>
                    <a:pt x="473193" y="198913"/>
                    <a:pt x="462899" y="197525"/>
                  </a:cubicBezTo>
                  <a:lnTo>
                    <a:pt x="413512" y="190816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6750651" y="2666061"/>
            <a:ext cx="674651" cy="708274"/>
            <a:chOff x="6750651" y="2666061"/>
            <a:chExt cx="674651" cy="708274"/>
          </a:xfrm>
        </p:grpSpPr>
        <p:sp>
          <p:nvSpPr>
            <p:cNvPr id="53" name="Google Shape;53;p2"/>
            <p:cNvSpPr/>
            <p:nvPr/>
          </p:nvSpPr>
          <p:spPr>
            <a:xfrm>
              <a:off x="6811673" y="3016774"/>
              <a:ext cx="207974" cy="344819"/>
            </a:xfrm>
            <a:custGeom>
              <a:avLst/>
              <a:gdLst/>
              <a:ahLst/>
              <a:cxnLst/>
              <a:rect l="l" t="t" r="r" b="b"/>
              <a:pathLst>
                <a:path w="207974" h="344819" extrusionOk="0">
                  <a:moveTo>
                    <a:pt x="174106" y="236294"/>
                  </a:moveTo>
                  <a:cubicBezTo>
                    <a:pt x="168438" y="233866"/>
                    <a:pt x="165084" y="227851"/>
                    <a:pt x="165894" y="221721"/>
                  </a:cubicBezTo>
                  <a:lnTo>
                    <a:pt x="191570" y="21860"/>
                  </a:lnTo>
                  <a:lnTo>
                    <a:pt x="170173" y="41522"/>
                  </a:lnTo>
                  <a:cubicBezTo>
                    <a:pt x="166819" y="44529"/>
                    <a:pt x="162193" y="45802"/>
                    <a:pt x="157798" y="44876"/>
                  </a:cubicBezTo>
                  <a:cubicBezTo>
                    <a:pt x="153287" y="43951"/>
                    <a:pt x="149586" y="40828"/>
                    <a:pt x="147851" y="36549"/>
                  </a:cubicBezTo>
                  <a:lnTo>
                    <a:pt x="132584" y="0"/>
                  </a:lnTo>
                  <a:lnTo>
                    <a:pt x="112227" y="14342"/>
                  </a:lnTo>
                  <a:cubicBezTo>
                    <a:pt x="106791" y="18043"/>
                    <a:pt x="99389" y="17580"/>
                    <a:pt x="94763" y="13070"/>
                  </a:cubicBezTo>
                  <a:lnTo>
                    <a:pt x="81346" y="694"/>
                  </a:lnTo>
                  <a:lnTo>
                    <a:pt x="54397" y="211890"/>
                  </a:lnTo>
                  <a:cubicBezTo>
                    <a:pt x="53472" y="217673"/>
                    <a:pt x="49424" y="222531"/>
                    <a:pt x="43641" y="223803"/>
                  </a:cubicBezTo>
                  <a:cubicBezTo>
                    <a:pt x="20046" y="229239"/>
                    <a:pt x="2466" y="249248"/>
                    <a:pt x="268" y="273421"/>
                  </a:cubicBezTo>
                  <a:cubicBezTo>
                    <a:pt x="-1930" y="296091"/>
                    <a:pt x="9521" y="317835"/>
                    <a:pt x="29646" y="328707"/>
                  </a:cubicBezTo>
                  <a:cubicBezTo>
                    <a:pt x="36354" y="332408"/>
                    <a:pt x="43641" y="334490"/>
                    <a:pt x="51159" y="335300"/>
                  </a:cubicBezTo>
                  <a:cubicBezTo>
                    <a:pt x="65269" y="336688"/>
                    <a:pt x="79148" y="332871"/>
                    <a:pt x="90483" y="324312"/>
                  </a:cubicBezTo>
                  <a:cubicBezTo>
                    <a:pt x="96266" y="320033"/>
                    <a:pt x="104363" y="320727"/>
                    <a:pt x="109220" y="326163"/>
                  </a:cubicBezTo>
                  <a:cubicBezTo>
                    <a:pt x="118704" y="336688"/>
                    <a:pt x="131658" y="343165"/>
                    <a:pt x="145885" y="344553"/>
                  </a:cubicBezTo>
                  <a:cubicBezTo>
                    <a:pt x="176997" y="347560"/>
                    <a:pt x="204756" y="324775"/>
                    <a:pt x="207763" y="293662"/>
                  </a:cubicBezTo>
                  <a:cubicBezTo>
                    <a:pt x="209845" y="269373"/>
                    <a:pt x="196428" y="246357"/>
                    <a:pt x="174106" y="23629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073912" y="2709130"/>
              <a:ext cx="328095" cy="270632"/>
            </a:xfrm>
            <a:custGeom>
              <a:avLst/>
              <a:gdLst/>
              <a:ahLst/>
              <a:cxnLst/>
              <a:rect l="l" t="t" r="r" b="b"/>
              <a:pathLst>
                <a:path w="328095" h="270632" extrusionOk="0">
                  <a:moveTo>
                    <a:pt x="320727" y="111715"/>
                  </a:moveTo>
                  <a:cubicBezTo>
                    <a:pt x="313903" y="99455"/>
                    <a:pt x="302452" y="89971"/>
                    <a:pt x="289267" y="85692"/>
                  </a:cubicBezTo>
                  <a:cubicBezTo>
                    <a:pt x="282559" y="83494"/>
                    <a:pt x="278279" y="76323"/>
                    <a:pt x="280014" y="69268"/>
                  </a:cubicBezTo>
                  <a:cubicBezTo>
                    <a:pt x="283137" y="55620"/>
                    <a:pt x="281171" y="41162"/>
                    <a:pt x="274115" y="28787"/>
                  </a:cubicBezTo>
                  <a:cubicBezTo>
                    <a:pt x="268911" y="19534"/>
                    <a:pt x="261277" y="11900"/>
                    <a:pt x="251909" y="6927"/>
                  </a:cubicBezTo>
                  <a:cubicBezTo>
                    <a:pt x="234675" y="-2442"/>
                    <a:pt x="214203" y="-2326"/>
                    <a:pt x="196854" y="7389"/>
                  </a:cubicBezTo>
                  <a:cubicBezTo>
                    <a:pt x="175688" y="19303"/>
                    <a:pt x="164469" y="43591"/>
                    <a:pt x="169096" y="67533"/>
                  </a:cubicBezTo>
                  <a:cubicBezTo>
                    <a:pt x="170252" y="73547"/>
                    <a:pt x="167361" y="79677"/>
                    <a:pt x="161809" y="82569"/>
                  </a:cubicBezTo>
                  <a:lnTo>
                    <a:pt x="0" y="168042"/>
                  </a:lnTo>
                  <a:lnTo>
                    <a:pt x="28568" y="174288"/>
                  </a:lnTo>
                  <a:cubicBezTo>
                    <a:pt x="32963" y="175213"/>
                    <a:pt x="36780" y="178336"/>
                    <a:pt x="38515" y="182500"/>
                  </a:cubicBezTo>
                  <a:cubicBezTo>
                    <a:pt x="40250" y="186895"/>
                    <a:pt x="39787" y="191637"/>
                    <a:pt x="37358" y="195453"/>
                  </a:cubicBezTo>
                  <a:lnTo>
                    <a:pt x="16077" y="228995"/>
                  </a:lnTo>
                  <a:lnTo>
                    <a:pt x="39556" y="237554"/>
                  </a:lnTo>
                  <a:cubicBezTo>
                    <a:pt x="40250" y="237785"/>
                    <a:pt x="40944" y="238017"/>
                    <a:pt x="41522" y="238364"/>
                  </a:cubicBezTo>
                  <a:cubicBezTo>
                    <a:pt x="46611" y="241139"/>
                    <a:pt x="49387" y="246807"/>
                    <a:pt x="48693" y="252706"/>
                  </a:cubicBezTo>
                  <a:lnTo>
                    <a:pt x="46264" y="270633"/>
                  </a:lnTo>
                  <a:lnTo>
                    <a:pt x="218020" y="179955"/>
                  </a:lnTo>
                  <a:cubicBezTo>
                    <a:pt x="223109" y="177295"/>
                    <a:pt x="229355" y="177989"/>
                    <a:pt x="233866" y="181806"/>
                  </a:cubicBezTo>
                  <a:cubicBezTo>
                    <a:pt x="251677" y="197882"/>
                    <a:pt x="278395" y="200774"/>
                    <a:pt x="299445" y="188977"/>
                  </a:cubicBezTo>
                  <a:cubicBezTo>
                    <a:pt x="312631" y="181574"/>
                    <a:pt x="322114" y="169546"/>
                    <a:pt x="326163" y="154857"/>
                  </a:cubicBezTo>
                  <a:cubicBezTo>
                    <a:pt x="329980" y="140052"/>
                    <a:pt x="328129" y="124785"/>
                    <a:pt x="320727" y="111715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015137" y="2666061"/>
              <a:ext cx="410165" cy="337326"/>
            </a:xfrm>
            <a:custGeom>
              <a:avLst/>
              <a:gdLst/>
              <a:ahLst/>
              <a:cxnLst/>
              <a:rect l="l" t="t" r="r" b="b"/>
              <a:pathLst>
                <a:path w="410165" h="337326" extrusionOk="0">
                  <a:moveTo>
                    <a:pt x="135" y="203015"/>
                  </a:moveTo>
                  <a:cubicBezTo>
                    <a:pt x="944" y="208913"/>
                    <a:pt x="5224" y="213656"/>
                    <a:pt x="11007" y="214928"/>
                  </a:cubicBezTo>
                  <a:lnTo>
                    <a:pt x="57387" y="224990"/>
                  </a:lnTo>
                  <a:lnTo>
                    <a:pt x="37493" y="256334"/>
                  </a:lnTo>
                  <a:cubicBezTo>
                    <a:pt x="35296" y="259920"/>
                    <a:pt x="34717" y="264315"/>
                    <a:pt x="35990" y="268247"/>
                  </a:cubicBezTo>
                  <a:cubicBezTo>
                    <a:pt x="37262" y="272295"/>
                    <a:pt x="40500" y="275418"/>
                    <a:pt x="44433" y="276922"/>
                  </a:cubicBezTo>
                  <a:lnTo>
                    <a:pt x="73695" y="287563"/>
                  </a:lnTo>
                  <a:lnTo>
                    <a:pt x="68837" y="321336"/>
                  </a:lnTo>
                  <a:cubicBezTo>
                    <a:pt x="68143" y="326540"/>
                    <a:pt x="70341" y="331629"/>
                    <a:pt x="74620" y="334752"/>
                  </a:cubicBezTo>
                  <a:cubicBezTo>
                    <a:pt x="75083" y="334983"/>
                    <a:pt x="75545" y="335330"/>
                    <a:pt x="76008" y="335562"/>
                  </a:cubicBezTo>
                  <a:cubicBezTo>
                    <a:pt x="80172" y="337875"/>
                    <a:pt x="85030" y="337875"/>
                    <a:pt x="89193" y="335793"/>
                  </a:cubicBezTo>
                  <a:lnTo>
                    <a:pt x="277026" y="236672"/>
                  </a:lnTo>
                  <a:cubicBezTo>
                    <a:pt x="279571" y="238523"/>
                    <a:pt x="282346" y="240142"/>
                    <a:pt x="285122" y="241761"/>
                  </a:cubicBezTo>
                  <a:cubicBezTo>
                    <a:pt x="310799" y="255756"/>
                    <a:pt x="341565" y="255525"/>
                    <a:pt x="367126" y="241298"/>
                  </a:cubicBezTo>
                  <a:cubicBezTo>
                    <a:pt x="386788" y="230195"/>
                    <a:pt x="401014" y="212036"/>
                    <a:pt x="407029" y="190292"/>
                  </a:cubicBezTo>
                  <a:cubicBezTo>
                    <a:pt x="413043" y="168548"/>
                    <a:pt x="410383" y="145763"/>
                    <a:pt x="399279" y="126100"/>
                  </a:cubicBezTo>
                  <a:cubicBezTo>
                    <a:pt x="390952" y="111296"/>
                    <a:pt x="378460" y="99267"/>
                    <a:pt x="363193" y="91865"/>
                  </a:cubicBezTo>
                  <a:cubicBezTo>
                    <a:pt x="364697" y="75094"/>
                    <a:pt x="361111" y="58092"/>
                    <a:pt x="352553" y="43172"/>
                  </a:cubicBezTo>
                  <a:cubicBezTo>
                    <a:pt x="344803" y="29293"/>
                    <a:pt x="333353" y="18074"/>
                    <a:pt x="319473" y="10440"/>
                  </a:cubicBezTo>
                  <a:cubicBezTo>
                    <a:pt x="293681" y="-3671"/>
                    <a:pt x="262916" y="-3439"/>
                    <a:pt x="237354" y="10903"/>
                  </a:cubicBezTo>
                  <a:cubicBezTo>
                    <a:pt x="208787" y="27095"/>
                    <a:pt x="192363" y="58092"/>
                    <a:pt x="194444" y="90361"/>
                  </a:cubicBezTo>
                  <a:lnTo>
                    <a:pt x="7306" y="189136"/>
                  </a:lnTo>
                  <a:cubicBezTo>
                    <a:pt x="2217" y="191680"/>
                    <a:pt x="-675" y="197232"/>
                    <a:pt x="135" y="203015"/>
                  </a:cubicBezTo>
                  <a:close/>
                  <a:moveTo>
                    <a:pt x="216189" y="110255"/>
                  </a:moveTo>
                  <a:cubicBezTo>
                    <a:pt x="221740" y="107479"/>
                    <a:pt x="224632" y="101234"/>
                    <a:pt x="223475" y="95219"/>
                  </a:cubicBezTo>
                  <a:cubicBezTo>
                    <a:pt x="218849" y="71277"/>
                    <a:pt x="230068" y="47104"/>
                    <a:pt x="251234" y="35076"/>
                  </a:cubicBezTo>
                  <a:cubicBezTo>
                    <a:pt x="268467" y="25360"/>
                    <a:pt x="289055" y="25244"/>
                    <a:pt x="306288" y="34613"/>
                  </a:cubicBezTo>
                  <a:cubicBezTo>
                    <a:pt x="315657" y="39702"/>
                    <a:pt x="323290" y="47220"/>
                    <a:pt x="328495" y="56473"/>
                  </a:cubicBezTo>
                  <a:cubicBezTo>
                    <a:pt x="335435" y="68849"/>
                    <a:pt x="337632" y="83306"/>
                    <a:pt x="334394" y="96954"/>
                  </a:cubicBezTo>
                  <a:cubicBezTo>
                    <a:pt x="332659" y="104009"/>
                    <a:pt x="336823" y="111180"/>
                    <a:pt x="343646" y="113378"/>
                  </a:cubicBezTo>
                  <a:cubicBezTo>
                    <a:pt x="356948" y="117773"/>
                    <a:pt x="368282" y="127141"/>
                    <a:pt x="375106" y="139401"/>
                  </a:cubicBezTo>
                  <a:cubicBezTo>
                    <a:pt x="382509" y="152471"/>
                    <a:pt x="384359" y="167738"/>
                    <a:pt x="380311" y="182312"/>
                  </a:cubicBezTo>
                  <a:cubicBezTo>
                    <a:pt x="376263" y="196885"/>
                    <a:pt x="366779" y="209029"/>
                    <a:pt x="353593" y="216431"/>
                  </a:cubicBezTo>
                  <a:cubicBezTo>
                    <a:pt x="332659" y="228229"/>
                    <a:pt x="305941" y="225337"/>
                    <a:pt x="288014" y="209260"/>
                  </a:cubicBezTo>
                  <a:cubicBezTo>
                    <a:pt x="283503" y="205444"/>
                    <a:pt x="277373" y="204634"/>
                    <a:pt x="272168" y="207410"/>
                  </a:cubicBezTo>
                  <a:lnTo>
                    <a:pt x="100412" y="298088"/>
                  </a:lnTo>
                  <a:lnTo>
                    <a:pt x="102841" y="280160"/>
                  </a:lnTo>
                  <a:cubicBezTo>
                    <a:pt x="103535" y="274262"/>
                    <a:pt x="100759" y="268594"/>
                    <a:pt x="95670" y="265818"/>
                  </a:cubicBezTo>
                  <a:cubicBezTo>
                    <a:pt x="95092" y="265471"/>
                    <a:pt x="94398" y="265356"/>
                    <a:pt x="93704" y="265125"/>
                  </a:cubicBezTo>
                  <a:lnTo>
                    <a:pt x="70225" y="256566"/>
                  </a:lnTo>
                  <a:lnTo>
                    <a:pt x="91622" y="223024"/>
                  </a:lnTo>
                  <a:cubicBezTo>
                    <a:pt x="94051" y="219207"/>
                    <a:pt x="94514" y="214350"/>
                    <a:pt x="92779" y="210070"/>
                  </a:cubicBezTo>
                  <a:cubicBezTo>
                    <a:pt x="91044" y="205906"/>
                    <a:pt x="87227" y="202783"/>
                    <a:pt x="82832" y="201858"/>
                  </a:cubicBezTo>
                  <a:lnTo>
                    <a:pt x="54264" y="195612"/>
                  </a:lnTo>
                  <a:lnTo>
                    <a:pt x="216189" y="110255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779052" y="2959419"/>
              <a:ext cx="263935" cy="414916"/>
            </a:xfrm>
            <a:custGeom>
              <a:avLst/>
              <a:gdLst/>
              <a:ahLst/>
              <a:cxnLst/>
              <a:rect l="l" t="t" r="r" b="b"/>
              <a:pathLst>
                <a:path w="263935" h="414916" extrusionOk="0">
                  <a:moveTo>
                    <a:pt x="158959" y="9240"/>
                  </a:moveTo>
                  <a:lnTo>
                    <a:pt x="133629" y="27052"/>
                  </a:lnTo>
                  <a:lnTo>
                    <a:pt x="108531" y="3689"/>
                  </a:lnTo>
                  <a:cubicBezTo>
                    <a:pt x="104598" y="219"/>
                    <a:pt x="99162" y="-938"/>
                    <a:pt x="94305" y="797"/>
                  </a:cubicBezTo>
                  <a:cubicBezTo>
                    <a:pt x="89331" y="2532"/>
                    <a:pt x="85746" y="7043"/>
                    <a:pt x="85052" y="12132"/>
                  </a:cubicBezTo>
                  <a:lnTo>
                    <a:pt x="55790" y="241371"/>
                  </a:lnTo>
                  <a:cubicBezTo>
                    <a:pt x="25371" y="252359"/>
                    <a:pt x="3627" y="279886"/>
                    <a:pt x="388" y="312734"/>
                  </a:cubicBezTo>
                  <a:cubicBezTo>
                    <a:pt x="-2850" y="346622"/>
                    <a:pt x="14383" y="379007"/>
                    <a:pt x="44224" y="395315"/>
                  </a:cubicBezTo>
                  <a:cubicBezTo>
                    <a:pt x="54286" y="400751"/>
                    <a:pt x="65042" y="403990"/>
                    <a:pt x="76493" y="405262"/>
                  </a:cubicBezTo>
                  <a:cubicBezTo>
                    <a:pt x="93495" y="406881"/>
                    <a:pt x="110381" y="403411"/>
                    <a:pt x="125186" y="395315"/>
                  </a:cubicBezTo>
                  <a:cubicBezTo>
                    <a:pt x="138024" y="405956"/>
                    <a:pt x="154101" y="412780"/>
                    <a:pt x="171219" y="414515"/>
                  </a:cubicBezTo>
                  <a:cubicBezTo>
                    <a:pt x="217599" y="419026"/>
                    <a:pt x="259005" y="385021"/>
                    <a:pt x="263516" y="338526"/>
                  </a:cubicBezTo>
                  <a:cubicBezTo>
                    <a:pt x="266754" y="306025"/>
                    <a:pt x="251025" y="274797"/>
                    <a:pt x="223266" y="257911"/>
                  </a:cubicBezTo>
                  <a:lnTo>
                    <a:pt x="252528" y="29597"/>
                  </a:lnTo>
                  <a:cubicBezTo>
                    <a:pt x="253338" y="23698"/>
                    <a:pt x="250446" y="17915"/>
                    <a:pt x="245126" y="15486"/>
                  </a:cubicBezTo>
                  <a:cubicBezTo>
                    <a:pt x="239921" y="12710"/>
                    <a:pt x="233444" y="13520"/>
                    <a:pt x="229165" y="17452"/>
                  </a:cubicBezTo>
                  <a:lnTo>
                    <a:pt x="194235" y="49721"/>
                  </a:lnTo>
                  <a:lnTo>
                    <a:pt x="180009" y="15486"/>
                  </a:lnTo>
                  <a:cubicBezTo>
                    <a:pt x="178390" y="11553"/>
                    <a:pt x="175036" y="8662"/>
                    <a:pt x="170988" y="7390"/>
                  </a:cubicBezTo>
                  <a:cubicBezTo>
                    <a:pt x="166824" y="6002"/>
                    <a:pt x="162429" y="6811"/>
                    <a:pt x="158959" y="9240"/>
                  </a:cubicBezTo>
                  <a:close/>
                  <a:moveTo>
                    <a:pt x="175961" y="78637"/>
                  </a:moveTo>
                  <a:cubicBezTo>
                    <a:pt x="177696" y="83032"/>
                    <a:pt x="181397" y="86039"/>
                    <a:pt x="185908" y="87080"/>
                  </a:cubicBezTo>
                  <a:cubicBezTo>
                    <a:pt x="190303" y="88005"/>
                    <a:pt x="194929" y="86733"/>
                    <a:pt x="198283" y="83726"/>
                  </a:cubicBezTo>
                  <a:lnTo>
                    <a:pt x="219680" y="64063"/>
                  </a:lnTo>
                  <a:lnTo>
                    <a:pt x="194004" y="263925"/>
                  </a:lnTo>
                  <a:cubicBezTo>
                    <a:pt x="193194" y="270055"/>
                    <a:pt x="196548" y="276069"/>
                    <a:pt x="202216" y="278498"/>
                  </a:cubicBezTo>
                  <a:cubicBezTo>
                    <a:pt x="224538" y="288561"/>
                    <a:pt x="237839" y="311577"/>
                    <a:pt x="235526" y="335866"/>
                  </a:cubicBezTo>
                  <a:cubicBezTo>
                    <a:pt x="232519" y="366978"/>
                    <a:pt x="204760" y="389763"/>
                    <a:pt x="173648" y="386756"/>
                  </a:cubicBezTo>
                  <a:cubicBezTo>
                    <a:pt x="159421" y="385253"/>
                    <a:pt x="146467" y="378776"/>
                    <a:pt x="136983" y="368251"/>
                  </a:cubicBezTo>
                  <a:cubicBezTo>
                    <a:pt x="132126" y="362815"/>
                    <a:pt x="124029" y="362121"/>
                    <a:pt x="118246" y="366400"/>
                  </a:cubicBezTo>
                  <a:cubicBezTo>
                    <a:pt x="106911" y="374843"/>
                    <a:pt x="92917" y="378776"/>
                    <a:pt x="78922" y="377388"/>
                  </a:cubicBezTo>
                  <a:cubicBezTo>
                    <a:pt x="71404" y="376578"/>
                    <a:pt x="64117" y="374496"/>
                    <a:pt x="57409" y="370795"/>
                  </a:cubicBezTo>
                  <a:cubicBezTo>
                    <a:pt x="37400" y="359807"/>
                    <a:pt x="25834" y="338063"/>
                    <a:pt x="28031" y="315394"/>
                  </a:cubicBezTo>
                  <a:cubicBezTo>
                    <a:pt x="30344" y="291221"/>
                    <a:pt x="47809" y="271327"/>
                    <a:pt x="71404" y="265891"/>
                  </a:cubicBezTo>
                  <a:cubicBezTo>
                    <a:pt x="77187" y="264503"/>
                    <a:pt x="81351" y="259761"/>
                    <a:pt x="82160" y="253978"/>
                  </a:cubicBezTo>
                  <a:lnTo>
                    <a:pt x="109109" y="42666"/>
                  </a:lnTo>
                  <a:lnTo>
                    <a:pt x="122526" y="55042"/>
                  </a:lnTo>
                  <a:cubicBezTo>
                    <a:pt x="127268" y="59553"/>
                    <a:pt x="134554" y="60131"/>
                    <a:pt x="139990" y="56314"/>
                  </a:cubicBezTo>
                  <a:lnTo>
                    <a:pt x="160347" y="41972"/>
                  </a:lnTo>
                  <a:lnTo>
                    <a:pt x="175961" y="78637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904037" y="2743689"/>
              <a:ext cx="46707" cy="108248"/>
            </a:xfrm>
            <a:custGeom>
              <a:avLst/>
              <a:gdLst/>
              <a:ahLst/>
              <a:cxnLst/>
              <a:rect l="l" t="t" r="r" b="b"/>
              <a:pathLst>
                <a:path w="46707" h="108248" extrusionOk="0">
                  <a:moveTo>
                    <a:pt x="27729" y="10883"/>
                  </a:moveTo>
                  <a:cubicBezTo>
                    <a:pt x="25878" y="3365"/>
                    <a:pt x="18360" y="-1377"/>
                    <a:pt x="10958" y="358"/>
                  </a:cubicBezTo>
                  <a:cubicBezTo>
                    <a:pt x="3440" y="2209"/>
                    <a:pt x="-1302" y="9726"/>
                    <a:pt x="317" y="17244"/>
                  </a:cubicBezTo>
                  <a:lnTo>
                    <a:pt x="19054" y="97397"/>
                  </a:lnTo>
                  <a:cubicBezTo>
                    <a:pt x="20095" y="101445"/>
                    <a:pt x="22640" y="104684"/>
                    <a:pt x="25994" y="106534"/>
                  </a:cubicBezTo>
                  <a:cubicBezTo>
                    <a:pt x="28885" y="108154"/>
                    <a:pt x="32471" y="108732"/>
                    <a:pt x="35825" y="107807"/>
                  </a:cubicBezTo>
                  <a:cubicBezTo>
                    <a:pt x="43343" y="106072"/>
                    <a:pt x="48085" y="98554"/>
                    <a:pt x="46350" y="91036"/>
                  </a:cubicBezTo>
                  <a:lnTo>
                    <a:pt x="27729" y="10883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67524" y="2897630"/>
              <a:ext cx="110357" cy="30670"/>
            </a:xfrm>
            <a:custGeom>
              <a:avLst/>
              <a:gdLst/>
              <a:ahLst/>
              <a:cxnLst/>
              <a:rect l="l" t="t" r="r" b="b"/>
              <a:pathLst>
                <a:path w="110357" h="30670" extrusionOk="0">
                  <a:moveTo>
                    <a:pt x="96927" y="2790"/>
                  </a:moveTo>
                  <a:lnTo>
                    <a:pt x="14577" y="14"/>
                  </a:lnTo>
                  <a:cubicBezTo>
                    <a:pt x="6827" y="-333"/>
                    <a:pt x="350" y="5682"/>
                    <a:pt x="3" y="13547"/>
                  </a:cubicBezTo>
                  <a:cubicBezTo>
                    <a:pt x="-112" y="18983"/>
                    <a:pt x="2779" y="23840"/>
                    <a:pt x="7290" y="26269"/>
                  </a:cubicBezTo>
                  <a:cubicBezTo>
                    <a:pt x="9141" y="27310"/>
                    <a:pt x="11338" y="27888"/>
                    <a:pt x="13536" y="28004"/>
                  </a:cubicBezTo>
                  <a:lnTo>
                    <a:pt x="95886" y="30664"/>
                  </a:lnTo>
                  <a:cubicBezTo>
                    <a:pt x="103635" y="30896"/>
                    <a:pt x="110112" y="24766"/>
                    <a:pt x="110344" y="17132"/>
                  </a:cubicBezTo>
                  <a:cubicBezTo>
                    <a:pt x="110691" y="9614"/>
                    <a:pt x="104561" y="3021"/>
                    <a:pt x="96927" y="279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750651" y="2751153"/>
              <a:ext cx="141122" cy="123575"/>
            </a:xfrm>
            <a:custGeom>
              <a:avLst/>
              <a:gdLst/>
              <a:ahLst/>
              <a:cxnLst/>
              <a:rect l="l" t="t" r="r" b="b"/>
              <a:pathLst>
                <a:path w="141122" h="123575" extrusionOk="0">
                  <a:moveTo>
                    <a:pt x="3228" y="5038"/>
                  </a:moveTo>
                  <a:cubicBezTo>
                    <a:pt x="-1630" y="10937"/>
                    <a:pt x="-936" y="19727"/>
                    <a:pt x="4847" y="24700"/>
                  </a:cubicBezTo>
                  <a:lnTo>
                    <a:pt x="118194" y="120236"/>
                  </a:lnTo>
                  <a:cubicBezTo>
                    <a:pt x="118888" y="120930"/>
                    <a:pt x="119698" y="121393"/>
                    <a:pt x="120507" y="121855"/>
                  </a:cubicBezTo>
                  <a:cubicBezTo>
                    <a:pt x="126175" y="124978"/>
                    <a:pt x="133577" y="123822"/>
                    <a:pt x="137857" y="118617"/>
                  </a:cubicBezTo>
                  <a:cubicBezTo>
                    <a:pt x="142714" y="112718"/>
                    <a:pt x="142136" y="103812"/>
                    <a:pt x="136237" y="98954"/>
                  </a:cubicBezTo>
                  <a:lnTo>
                    <a:pt x="22890" y="3303"/>
                  </a:lnTo>
                  <a:cubicBezTo>
                    <a:pt x="17107" y="-1670"/>
                    <a:pt x="8317" y="-976"/>
                    <a:pt x="3228" y="503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7217948" y="4827377"/>
            <a:ext cx="690696" cy="693074"/>
            <a:chOff x="7217948" y="4827377"/>
            <a:chExt cx="690696" cy="693074"/>
          </a:xfrm>
        </p:grpSpPr>
        <p:sp>
          <p:nvSpPr>
            <p:cNvPr id="61" name="Google Shape;61;p2"/>
            <p:cNvSpPr/>
            <p:nvPr/>
          </p:nvSpPr>
          <p:spPr>
            <a:xfrm>
              <a:off x="7252696" y="4929980"/>
              <a:ext cx="280625" cy="538898"/>
            </a:xfrm>
            <a:custGeom>
              <a:avLst/>
              <a:gdLst/>
              <a:ahLst/>
              <a:cxnLst/>
              <a:rect l="l" t="t" r="r" b="b"/>
              <a:pathLst>
                <a:path w="280625" h="538898" extrusionOk="0">
                  <a:moveTo>
                    <a:pt x="262229" y="227555"/>
                  </a:moveTo>
                  <a:cubicBezTo>
                    <a:pt x="246269" y="230215"/>
                    <a:pt x="236784" y="233454"/>
                    <a:pt x="236668" y="233569"/>
                  </a:cubicBezTo>
                  <a:cubicBezTo>
                    <a:pt x="234702" y="234263"/>
                    <a:pt x="232852" y="234379"/>
                    <a:pt x="231001" y="234263"/>
                  </a:cubicBezTo>
                  <a:cubicBezTo>
                    <a:pt x="226259" y="233801"/>
                    <a:pt x="221980" y="230678"/>
                    <a:pt x="220245" y="225820"/>
                  </a:cubicBezTo>
                  <a:cubicBezTo>
                    <a:pt x="217816" y="218996"/>
                    <a:pt x="221517" y="211710"/>
                    <a:pt x="228110" y="209512"/>
                  </a:cubicBezTo>
                  <a:cubicBezTo>
                    <a:pt x="228341" y="209396"/>
                    <a:pt x="229613" y="208934"/>
                    <a:pt x="231811" y="208356"/>
                  </a:cubicBezTo>
                  <a:lnTo>
                    <a:pt x="231695" y="173426"/>
                  </a:lnTo>
                  <a:cubicBezTo>
                    <a:pt x="227416" y="173657"/>
                    <a:pt x="223136" y="173426"/>
                    <a:pt x="218857" y="172963"/>
                  </a:cubicBezTo>
                  <a:cubicBezTo>
                    <a:pt x="211802" y="172269"/>
                    <a:pt x="206597" y="166024"/>
                    <a:pt x="207406" y="158969"/>
                  </a:cubicBezTo>
                  <a:cubicBezTo>
                    <a:pt x="208100" y="152029"/>
                    <a:pt x="214462" y="146940"/>
                    <a:pt x="221517" y="147634"/>
                  </a:cubicBezTo>
                  <a:cubicBezTo>
                    <a:pt x="230654" y="148559"/>
                    <a:pt x="240254" y="148212"/>
                    <a:pt x="249507" y="146130"/>
                  </a:cubicBezTo>
                  <a:cubicBezTo>
                    <a:pt x="249507" y="144742"/>
                    <a:pt x="249507" y="143123"/>
                    <a:pt x="249738" y="141735"/>
                  </a:cubicBezTo>
                  <a:cubicBezTo>
                    <a:pt x="259338" y="49553"/>
                    <a:pt x="255984" y="4793"/>
                    <a:pt x="210992" y="167"/>
                  </a:cubicBezTo>
                  <a:cubicBezTo>
                    <a:pt x="160795" y="-5038"/>
                    <a:pt x="24663" y="112242"/>
                    <a:pt x="6967" y="282609"/>
                  </a:cubicBezTo>
                  <a:cubicBezTo>
                    <a:pt x="-17785" y="520986"/>
                    <a:pt x="25472" y="525497"/>
                    <a:pt x="104122" y="533709"/>
                  </a:cubicBezTo>
                  <a:lnTo>
                    <a:pt x="115572" y="534865"/>
                  </a:lnTo>
                  <a:cubicBezTo>
                    <a:pt x="159176" y="539376"/>
                    <a:pt x="194568" y="542036"/>
                    <a:pt x="220245" y="532089"/>
                  </a:cubicBezTo>
                  <a:cubicBezTo>
                    <a:pt x="237594" y="525150"/>
                    <a:pt x="261420" y="509073"/>
                    <a:pt x="267665" y="448467"/>
                  </a:cubicBezTo>
                  <a:lnTo>
                    <a:pt x="280041" y="329336"/>
                  </a:lnTo>
                  <a:cubicBezTo>
                    <a:pt x="283048" y="300884"/>
                    <a:pt x="273911" y="268615"/>
                    <a:pt x="264890" y="237271"/>
                  </a:cubicBezTo>
                  <a:cubicBezTo>
                    <a:pt x="264080" y="233916"/>
                    <a:pt x="263155" y="230794"/>
                    <a:pt x="262229" y="227555"/>
                  </a:cubicBezTo>
                  <a:close/>
                  <a:moveTo>
                    <a:pt x="153624" y="104955"/>
                  </a:moveTo>
                  <a:cubicBezTo>
                    <a:pt x="114647" y="137340"/>
                    <a:pt x="70233" y="200259"/>
                    <a:pt x="62021" y="279256"/>
                  </a:cubicBezTo>
                  <a:cubicBezTo>
                    <a:pt x="55891" y="338358"/>
                    <a:pt x="54387" y="383812"/>
                    <a:pt x="57626" y="414231"/>
                  </a:cubicBezTo>
                  <a:cubicBezTo>
                    <a:pt x="59014" y="427070"/>
                    <a:pt x="60980" y="435281"/>
                    <a:pt x="62484" y="441064"/>
                  </a:cubicBezTo>
                  <a:cubicBezTo>
                    <a:pt x="64334" y="447888"/>
                    <a:pt x="60286" y="454944"/>
                    <a:pt x="53578" y="456794"/>
                  </a:cubicBezTo>
                  <a:cubicBezTo>
                    <a:pt x="51959" y="457141"/>
                    <a:pt x="50455" y="457257"/>
                    <a:pt x="48836" y="457141"/>
                  </a:cubicBezTo>
                  <a:cubicBezTo>
                    <a:pt x="43747" y="456563"/>
                    <a:pt x="39236" y="452862"/>
                    <a:pt x="37848" y="447773"/>
                  </a:cubicBezTo>
                  <a:cubicBezTo>
                    <a:pt x="36113" y="441643"/>
                    <a:pt x="33800" y="431812"/>
                    <a:pt x="32181" y="417123"/>
                  </a:cubicBezTo>
                  <a:cubicBezTo>
                    <a:pt x="28711" y="384391"/>
                    <a:pt x="30099" y="338474"/>
                    <a:pt x="36576" y="276711"/>
                  </a:cubicBezTo>
                  <a:cubicBezTo>
                    <a:pt x="45597" y="189966"/>
                    <a:pt x="94522" y="121032"/>
                    <a:pt x="137316" y="85408"/>
                  </a:cubicBezTo>
                  <a:cubicBezTo>
                    <a:pt x="142752" y="80782"/>
                    <a:pt x="150849" y="81592"/>
                    <a:pt x="155359" y="87028"/>
                  </a:cubicBezTo>
                  <a:cubicBezTo>
                    <a:pt x="159754" y="92348"/>
                    <a:pt x="159060" y="100444"/>
                    <a:pt x="153624" y="104955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599598" y="4959188"/>
              <a:ext cx="292265" cy="546979"/>
            </a:xfrm>
            <a:custGeom>
              <a:avLst/>
              <a:gdLst/>
              <a:ahLst/>
              <a:cxnLst/>
              <a:rect l="l" t="t" r="r" b="b"/>
              <a:pathLst>
                <a:path w="292265" h="546979" extrusionOk="0">
                  <a:moveTo>
                    <a:pt x="148846" y="337"/>
                  </a:moveTo>
                  <a:cubicBezTo>
                    <a:pt x="103969" y="-4290"/>
                    <a:pt x="91362" y="38736"/>
                    <a:pt x="81878" y="130917"/>
                  </a:cubicBezTo>
                  <a:cubicBezTo>
                    <a:pt x="81647" y="133115"/>
                    <a:pt x="81300" y="135197"/>
                    <a:pt x="80953" y="137279"/>
                  </a:cubicBezTo>
                  <a:cubicBezTo>
                    <a:pt x="87546" y="139592"/>
                    <a:pt x="94485" y="141095"/>
                    <a:pt x="101309" y="141789"/>
                  </a:cubicBezTo>
                  <a:cubicBezTo>
                    <a:pt x="108364" y="142483"/>
                    <a:pt x="113453" y="148845"/>
                    <a:pt x="112644" y="155785"/>
                  </a:cubicBezTo>
                  <a:cubicBezTo>
                    <a:pt x="111950" y="162840"/>
                    <a:pt x="105704" y="167929"/>
                    <a:pt x="98649" y="167119"/>
                  </a:cubicBezTo>
                  <a:cubicBezTo>
                    <a:pt x="94948" y="166772"/>
                    <a:pt x="91362" y="166194"/>
                    <a:pt x="87661" y="165500"/>
                  </a:cubicBezTo>
                  <a:lnTo>
                    <a:pt x="87546" y="165500"/>
                  </a:lnTo>
                  <a:lnTo>
                    <a:pt x="80375" y="196150"/>
                  </a:lnTo>
                  <a:cubicBezTo>
                    <a:pt x="87546" y="199388"/>
                    <a:pt x="91941" y="201701"/>
                    <a:pt x="92519" y="201933"/>
                  </a:cubicBezTo>
                  <a:cubicBezTo>
                    <a:pt x="98649" y="205287"/>
                    <a:pt x="100962" y="213036"/>
                    <a:pt x="97608" y="219282"/>
                  </a:cubicBezTo>
                  <a:cubicBezTo>
                    <a:pt x="94254" y="225412"/>
                    <a:pt x="86505" y="227725"/>
                    <a:pt x="80259" y="224371"/>
                  </a:cubicBezTo>
                  <a:cubicBezTo>
                    <a:pt x="80028" y="224371"/>
                    <a:pt x="69387" y="218704"/>
                    <a:pt x="51922" y="212227"/>
                  </a:cubicBezTo>
                  <a:cubicBezTo>
                    <a:pt x="50419" y="215350"/>
                    <a:pt x="48799" y="218241"/>
                    <a:pt x="47296" y="221248"/>
                  </a:cubicBezTo>
                  <a:cubicBezTo>
                    <a:pt x="32260" y="250048"/>
                    <a:pt x="16646" y="279772"/>
                    <a:pt x="13638" y="308225"/>
                  </a:cubicBezTo>
                  <a:lnTo>
                    <a:pt x="1263" y="427239"/>
                  </a:lnTo>
                  <a:cubicBezTo>
                    <a:pt x="-8800" y="523701"/>
                    <a:pt x="41860" y="533647"/>
                    <a:pt x="132190" y="543132"/>
                  </a:cubicBezTo>
                  <a:lnTo>
                    <a:pt x="143641" y="544288"/>
                  </a:lnTo>
                  <a:cubicBezTo>
                    <a:pt x="222290" y="552500"/>
                    <a:pt x="265547" y="557011"/>
                    <a:pt x="290298" y="318519"/>
                  </a:cubicBezTo>
                  <a:cubicBezTo>
                    <a:pt x="308226" y="148382"/>
                    <a:pt x="199042" y="5541"/>
                    <a:pt x="148846" y="337"/>
                  </a:cubicBezTo>
                  <a:close/>
                  <a:moveTo>
                    <a:pt x="226222" y="474198"/>
                  </a:moveTo>
                  <a:cubicBezTo>
                    <a:pt x="223794" y="478940"/>
                    <a:pt x="218705" y="481716"/>
                    <a:pt x="213500" y="481137"/>
                  </a:cubicBezTo>
                  <a:cubicBezTo>
                    <a:pt x="211881" y="480906"/>
                    <a:pt x="210377" y="480443"/>
                    <a:pt x="208989" y="479749"/>
                  </a:cubicBezTo>
                  <a:cubicBezTo>
                    <a:pt x="202628" y="476511"/>
                    <a:pt x="200315" y="468646"/>
                    <a:pt x="203553" y="462516"/>
                  </a:cubicBezTo>
                  <a:cubicBezTo>
                    <a:pt x="206213" y="457196"/>
                    <a:pt x="209799" y="449562"/>
                    <a:pt x="213847" y="437418"/>
                  </a:cubicBezTo>
                  <a:cubicBezTo>
                    <a:pt x="223331" y="408387"/>
                    <a:pt x="231196" y="363626"/>
                    <a:pt x="237326" y="304293"/>
                  </a:cubicBezTo>
                  <a:cubicBezTo>
                    <a:pt x="245538" y="225181"/>
                    <a:pt x="215003" y="154512"/>
                    <a:pt x="183544" y="114841"/>
                  </a:cubicBezTo>
                  <a:cubicBezTo>
                    <a:pt x="179149" y="109289"/>
                    <a:pt x="180190" y="101308"/>
                    <a:pt x="185626" y="96913"/>
                  </a:cubicBezTo>
                  <a:cubicBezTo>
                    <a:pt x="191177" y="92518"/>
                    <a:pt x="199158" y="93443"/>
                    <a:pt x="203553" y="98995"/>
                  </a:cubicBezTo>
                  <a:cubicBezTo>
                    <a:pt x="238135" y="142599"/>
                    <a:pt x="271793" y="220207"/>
                    <a:pt x="262771" y="306953"/>
                  </a:cubicBezTo>
                  <a:cubicBezTo>
                    <a:pt x="256294" y="368831"/>
                    <a:pt x="248314" y="414170"/>
                    <a:pt x="238020" y="445283"/>
                  </a:cubicBezTo>
                  <a:cubicBezTo>
                    <a:pt x="233393" y="459509"/>
                    <a:pt x="229114" y="468530"/>
                    <a:pt x="226222" y="474198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771115" y="5042165"/>
              <a:ext cx="83485" cy="386992"/>
            </a:xfrm>
            <a:custGeom>
              <a:avLst/>
              <a:gdLst/>
              <a:ahLst/>
              <a:cxnLst/>
              <a:rect l="l" t="t" r="r" b="b"/>
              <a:pathLst>
                <a:path w="83485" h="386992" extrusionOk="0">
                  <a:moveTo>
                    <a:pt x="22783" y="368319"/>
                  </a:moveTo>
                  <a:cubicBezTo>
                    <a:pt x="19545" y="374565"/>
                    <a:pt x="21974" y="382314"/>
                    <a:pt x="28219" y="385553"/>
                  </a:cubicBezTo>
                  <a:cubicBezTo>
                    <a:pt x="29607" y="386131"/>
                    <a:pt x="31226" y="386709"/>
                    <a:pt x="32730" y="386941"/>
                  </a:cubicBezTo>
                  <a:cubicBezTo>
                    <a:pt x="37819" y="387403"/>
                    <a:pt x="42908" y="384743"/>
                    <a:pt x="45453" y="380001"/>
                  </a:cubicBezTo>
                  <a:cubicBezTo>
                    <a:pt x="48460" y="374449"/>
                    <a:pt x="52624" y="365312"/>
                    <a:pt x="57250" y="351086"/>
                  </a:cubicBezTo>
                  <a:cubicBezTo>
                    <a:pt x="67544" y="320089"/>
                    <a:pt x="75525" y="274750"/>
                    <a:pt x="82002" y="212756"/>
                  </a:cubicBezTo>
                  <a:cubicBezTo>
                    <a:pt x="91023" y="126011"/>
                    <a:pt x="57366" y="48518"/>
                    <a:pt x="22783" y="4914"/>
                  </a:cubicBezTo>
                  <a:cubicBezTo>
                    <a:pt x="18388" y="-753"/>
                    <a:pt x="10408" y="-1563"/>
                    <a:pt x="4856" y="2716"/>
                  </a:cubicBezTo>
                  <a:cubicBezTo>
                    <a:pt x="-696" y="7111"/>
                    <a:pt x="-1621" y="15208"/>
                    <a:pt x="2774" y="20644"/>
                  </a:cubicBezTo>
                  <a:cubicBezTo>
                    <a:pt x="34234" y="60315"/>
                    <a:pt x="64768" y="130984"/>
                    <a:pt x="56556" y="210096"/>
                  </a:cubicBezTo>
                  <a:cubicBezTo>
                    <a:pt x="50426" y="269430"/>
                    <a:pt x="42561" y="314190"/>
                    <a:pt x="33077" y="343221"/>
                  </a:cubicBezTo>
                  <a:cubicBezTo>
                    <a:pt x="29029" y="355366"/>
                    <a:pt x="25443" y="362999"/>
                    <a:pt x="22783" y="36831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273891" y="5001073"/>
              <a:ext cx="127881" cy="374873"/>
            </a:xfrm>
            <a:custGeom>
              <a:avLst/>
              <a:gdLst/>
              <a:ahLst/>
              <a:cxnLst/>
              <a:rect l="l" t="t" r="r" b="b"/>
              <a:pathLst>
                <a:path w="127881" h="374873" extrusionOk="0">
                  <a:moveTo>
                    <a:pt x="124911" y="4600"/>
                  </a:moveTo>
                  <a:cubicBezTo>
                    <a:pt x="120400" y="-720"/>
                    <a:pt x="112304" y="-1645"/>
                    <a:pt x="106984" y="2981"/>
                  </a:cubicBezTo>
                  <a:cubicBezTo>
                    <a:pt x="64190" y="38489"/>
                    <a:pt x="15265" y="107538"/>
                    <a:pt x="6243" y="194284"/>
                  </a:cubicBezTo>
                  <a:cubicBezTo>
                    <a:pt x="-233" y="256046"/>
                    <a:pt x="-1621" y="301964"/>
                    <a:pt x="1848" y="334696"/>
                  </a:cubicBezTo>
                  <a:cubicBezTo>
                    <a:pt x="3583" y="349500"/>
                    <a:pt x="5781" y="359331"/>
                    <a:pt x="7516" y="365461"/>
                  </a:cubicBezTo>
                  <a:cubicBezTo>
                    <a:pt x="8904" y="370666"/>
                    <a:pt x="13414" y="374367"/>
                    <a:pt x="18503" y="374830"/>
                  </a:cubicBezTo>
                  <a:cubicBezTo>
                    <a:pt x="20123" y="374945"/>
                    <a:pt x="21626" y="374830"/>
                    <a:pt x="23246" y="374483"/>
                  </a:cubicBezTo>
                  <a:cubicBezTo>
                    <a:pt x="29954" y="372632"/>
                    <a:pt x="34002" y="365577"/>
                    <a:pt x="32151" y="358753"/>
                  </a:cubicBezTo>
                  <a:cubicBezTo>
                    <a:pt x="30648" y="353086"/>
                    <a:pt x="28682" y="344758"/>
                    <a:pt x="27294" y="331920"/>
                  </a:cubicBezTo>
                  <a:cubicBezTo>
                    <a:pt x="24055" y="301617"/>
                    <a:pt x="25559" y="256046"/>
                    <a:pt x="31689" y="196944"/>
                  </a:cubicBezTo>
                  <a:cubicBezTo>
                    <a:pt x="39901" y="117948"/>
                    <a:pt x="84314" y="55028"/>
                    <a:pt x="123292" y="22643"/>
                  </a:cubicBezTo>
                  <a:cubicBezTo>
                    <a:pt x="128728" y="18133"/>
                    <a:pt x="129422" y="10037"/>
                    <a:pt x="124911" y="460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217948" y="4827377"/>
              <a:ext cx="690696" cy="693074"/>
            </a:xfrm>
            <a:custGeom>
              <a:avLst/>
              <a:gdLst/>
              <a:ahLst/>
              <a:cxnLst/>
              <a:rect l="l" t="t" r="r" b="b"/>
              <a:pathLst>
                <a:path w="690696" h="693074" extrusionOk="0">
                  <a:moveTo>
                    <a:pt x="126956" y="650423"/>
                  </a:moveTo>
                  <a:lnTo>
                    <a:pt x="138406" y="651579"/>
                  </a:lnTo>
                  <a:cubicBezTo>
                    <a:pt x="177384" y="655627"/>
                    <a:pt x="221566" y="660253"/>
                    <a:pt x="255224" y="646953"/>
                  </a:cubicBezTo>
                  <a:cubicBezTo>
                    <a:pt x="292004" y="632380"/>
                    <a:pt x="312823" y="598144"/>
                    <a:pt x="318606" y="542280"/>
                  </a:cubicBezTo>
                  <a:lnTo>
                    <a:pt x="330981" y="423265"/>
                  </a:lnTo>
                  <a:cubicBezTo>
                    <a:pt x="334451" y="389955"/>
                    <a:pt x="324620" y="355257"/>
                    <a:pt x="315136" y="321599"/>
                  </a:cubicBezTo>
                  <a:cubicBezTo>
                    <a:pt x="314558" y="319865"/>
                    <a:pt x="314211" y="317899"/>
                    <a:pt x="313632" y="316163"/>
                  </a:cubicBezTo>
                  <a:cubicBezTo>
                    <a:pt x="326355" y="315354"/>
                    <a:pt x="340581" y="315354"/>
                    <a:pt x="356427" y="317089"/>
                  </a:cubicBezTo>
                  <a:cubicBezTo>
                    <a:pt x="372156" y="318708"/>
                    <a:pt x="386845" y="321715"/>
                    <a:pt x="399915" y="325301"/>
                  </a:cubicBezTo>
                  <a:cubicBezTo>
                    <a:pt x="398990" y="326920"/>
                    <a:pt x="398180" y="328539"/>
                    <a:pt x="397255" y="330274"/>
                  </a:cubicBezTo>
                  <a:cubicBezTo>
                    <a:pt x="381062" y="361156"/>
                    <a:pt x="364291" y="393193"/>
                    <a:pt x="360822" y="426504"/>
                  </a:cubicBezTo>
                  <a:lnTo>
                    <a:pt x="348446" y="545634"/>
                  </a:lnTo>
                  <a:cubicBezTo>
                    <a:pt x="335261" y="672282"/>
                    <a:pt x="423972" y="681535"/>
                    <a:pt x="502274" y="689631"/>
                  </a:cubicBezTo>
                  <a:lnTo>
                    <a:pt x="513725" y="690788"/>
                  </a:lnTo>
                  <a:cubicBezTo>
                    <a:pt x="618398" y="701660"/>
                    <a:pt x="663621" y="682229"/>
                    <a:pt x="688604" y="442118"/>
                  </a:cubicBezTo>
                  <a:cubicBezTo>
                    <a:pt x="707803" y="257061"/>
                    <a:pt x="590292" y="102539"/>
                    <a:pt x="524134" y="95599"/>
                  </a:cubicBezTo>
                  <a:cubicBezTo>
                    <a:pt x="447683" y="87618"/>
                    <a:pt x="437042" y="172860"/>
                    <a:pt x="429640" y="243876"/>
                  </a:cubicBezTo>
                  <a:cubicBezTo>
                    <a:pt x="416339" y="231616"/>
                    <a:pt x="408243" y="213110"/>
                    <a:pt x="411018" y="186624"/>
                  </a:cubicBezTo>
                  <a:lnTo>
                    <a:pt x="428252" y="20651"/>
                  </a:lnTo>
                  <a:cubicBezTo>
                    <a:pt x="428946" y="13596"/>
                    <a:pt x="423857" y="7234"/>
                    <a:pt x="416801" y="6540"/>
                  </a:cubicBezTo>
                  <a:cubicBezTo>
                    <a:pt x="409862" y="5846"/>
                    <a:pt x="403501" y="10935"/>
                    <a:pt x="402807" y="18106"/>
                  </a:cubicBezTo>
                  <a:lnTo>
                    <a:pt x="385573" y="184079"/>
                  </a:lnTo>
                  <a:cubicBezTo>
                    <a:pt x="381178" y="225948"/>
                    <a:pt x="398527" y="255095"/>
                    <a:pt x="424088" y="271634"/>
                  </a:cubicBezTo>
                  <a:cubicBezTo>
                    <a:pt x="431375" y="276376"/>
                    <a:pt x="439124" y="279962"/>
                    <a:pt x="447336" y="282738"/>
                  </a:cubicBezTo>
                  <a:cubicBezTo>
                    <a:pt x="451615" y="284241"/>
                    <a:pt x="455779" y="285282"/>
                    <a:pt x="460290" y="286323"/>
                  </a:cubicBezTo>
                  <a:lnTo>
                    <a:pt x="460405" y="286323"/>
                  </a:lnTo>
                  <a:cubicBezTo>
                    <a:pt x="463991" y="287133"/>
                    <a:pt x="467692" y="287596"/>
                    <a:pt x="471393" y="287943"/>
                  </a:cubicBezTo>
                  <a:cubicBezTo>
                    <a:pt x="478448" y="288636"/>
                    <a:pt x="484694" y="283663"/>
                    <a:pt x="485388" y="276608"/>
                  </a:cubicBezTo>
                  <a:cubicBezTo>
                    <a:pt x="486082" y="269668"/>
                    <a:pt x="481109" y="263307"/>
                    <a:pt x="474053" y="262613"/>
                  </a:cubicBezTo>
                  <a:cubicBezTo>
                    <a:pt x="467229" y="261919"/>
                    <a:pt x="460174" y="260299"/>
                    <a:pt x="453697" y="257986"/>
                  </a:cubicBezTo>
                  <a:cubicBezTo>
                    <a:pt x="454044" y="255904"/>
                    <a:pt x="454391" y="253823"/>
                    <a:pt x="454622" y="251741"/>
                  </a:cubicBezTo>
                  <a:cubicBezTo>
                    <a:pt x="464222" y="159559"/>
                    <a:pt x="476714" y="116534"/>
                    <a:pt x="521590" y="121160"/>
                  </a:cubicBezTo>
                  <a:cubicBezTo>
                    <a:pt x="571786" y="126365"/>
                    <a:pt x="680970" y="269205"/>
                    <a:pt x="663274" y="439573"/>
                  </a:cubicBezTo>
                  <a:cubicBezTo>
                    <a:pt x="638522" y="677950"/>
                    <a:pt x="595266" y="673439"/>
                    <a:pt x="516617" y="665343"/>
                  </a:cubicBezTo>
                  <a:lnTo>
                    <a:pt x="505166" y="664186"/>
                  </a:lnTo>
                  <a:cubicBezTo>
                    <a:pt x="414720" y="654818"/>
                    <a:pt x="364176" y="644871"/>
                    <a:pt x="374238" y="548294"/>
                  </a:cubicBezTo>
                  <a:lnTo>
                    <a:pt x="386614" y="429164"/>
                  </a:lnTo>
                  <a:cubicBezTo>
                    <a:pt x="389505" y="400712"/>
                    <a:pt x="405120" y="370987"/>
                    <a:pt x="420271" y="342187"/>
                  </a:cubicBezTo>
                  <a:cubicBezTo>
                    <a:pt x="421775" y="339180"/>
                    <a:pt x="423394" y="336173"/>
                    <a:pt x="424897" y="333165"/>
                  </a:cubicBezTo>
                  <a:cubicBezTo>
                    <a:pt x="442362" y="339527"/>
                    <a:pt x="453003" y="345194"/>
                    <a:pt x="453234" y="345194"/>
                  </a:cubicBezTo>
                  <a:cubicBezTo>
                    <a:pt x="459480" y="348549"/>
                    <a:pt x="467229" y="346235"/>
                    <a:pt x="470584" y="340105"/>
                  </a:cubicBezTo>
                  <a:cubicBezTo>
                    <a:pt x="473938" y="333860"/>
                    <a:pt x="471624" y="326110"/>
                    <a:pt x="465494" y="322756"/>
                  </a:cubicBezTo>
                  <a:cubicBezTo>
                    <a:pt x="464916" y="322409"/>
                    <a:pt x="460521" y="320096"/>
                    <a:pt x="453350" y="316973"/>
                  </a:cubicBezTo>
                  <a:cubicBezTo>
                    <a:pt x="452425" y="316511"/>
                    <a:pt x="451384" y="316048"/>
                    <a:pt x="450112" y="315469"/>
                  </a:cubicBezTo>
                  <a:cubicBezTo>
                    <a:pt x="446295" y="313850"/>
                    <a:pt x="441553" y="312000"/>
                    <a:pt x="436348" y="310033"/>
                  </a:cubicBezTo>
                  <a:cubicBezTo>
                    <a:pt x="429177" y="307489"/>
                    <a:pt x="420965" y="304597"/>
                    <a:pt x="411712" y="302053"/>
                  </a:cubicBezTo>
                  <a:cubicBezTo>
                    <a:pt x="396445" y="297658"/>
                    <a:pt x="378633" y="293841"/>
                    <a:pt x="359202" y="291759"/>
                  </a:cubicBezTo>
                  <a:cubicBezTo>
                    <a:pt x="339771" y="289793"/>
                    <a:pt x="322191" y="289909"/>
                    <a:pt x="307155" y="291181"/>
                  </a:cubicBezTo>
                  <a:cubicBezTo>
                    <a:pt x="297440" y="291875"/>
                    <a:pt x="288881" y="293147"/>
                    <a:pt x="281594" y="294304"/>
                  </a:cubicBezTo>
                  <a:cubicBezTo>
                    <a:pt x="275927" y="295345"/>
                    <a:pt x="270953" y="296386"/>
                    <a:pt x="266906" y="297311"/>
                  </a:cubicBezTo>
                  <a:cubicBezTo>
                    <a:pt x="262973" y="298236"/>
                    <a:pt x="259850" y="299162"/>
                    <a:pt x="257652" y="299740"/>
                  </a:cubicBezTo>
                  <a:cubicBezTo>
                    <a:pt x="255455" y="300318"/>
                    <a:pt x="254183" y="300896"/>
                    <a:pt x="253951" y="301012"/>
                  </a:cubicBezTo>
                  <a:cubicBezTo>
                    <a:pt x="247243" y="303325"/>
                    <a:pt x="243658" y="310612"/>
                    <a:pt x="246086" y="317320"/>
                  </a:cubicBezTo>
                  <a:cubicBezTo>
                    <a:pt x="247821" y="322062"/>
                    <a:pt x="252101" y="325185"/>
                    <a:pt x="256843" y="325763"/>
                  </a:cubicBezTo>
                  <a:cubicBezTo>
                    <a:pt x="258693" y="325995"/>
                    <a:pt x="260544" y="325763"/>
                    <a:pt x="262510" y="325069"/>
                  </a:cubicBezTo>
                  <a:cubicBezTo>
                    <a:pt x="262626" y="324954"/>
                    <a:pt x="272110" y="321715"/>
                    <a:pt x="288071" y="319055"/>
                  </a:cubicBezTo>
                  <a:cubicBezTo>
                    <a:pt x="288996" y="322294"/>
                    <a:pt x="289922" y="325416"/>
                    <a:pt x="290616" y="328539"/>
                  </a:cubicBezTo>
                  <a:cubicBezTo>
                    <a:pt x="299637" y="359883"/>
                    <a:pt x="308659" y="392152"/>
                    <a:pt x="305767" y="420605"/>
                  </a:cubicBezTo>
                  <a:lnTo>
                    <a:pt x="293392" y="539735"/>
                  </a:lnTo>
                  <a:cubicBezTo>
                    <a:pt x="287146" y="600341"/>
                    <a:pt x="263320" y="616303"/>
                    <a:pt x="245971" y="623358"/>
                  </a:cubicBezTo>
                  <a:cubicBezTo>
                    <a:pt x="220410" y="633421"/>
                    <a:pt x="185018" y="630760"/>
                    <a:pt x="141298" y="626250"/>
                  </a:cubicBezTo>
                  <a:lnTo>
                    <a:pt x="129848" y="624977"/>
                  </a:lnTo>
                  <a:cubicBezTo>
                    <a:pt x="51198" y="616881"/>
                    <a:pt x="7941" y="612370"/>
                    <a:pt x="32693" y="373878"/>
                  </a:cubicBezTo>
                  <a:cubicBezTo>
                    <a:pt x="50389" y="203394"/>
                    <a:pt x="186521" y="86115"/>
                    <a:pt x="236718" y="91320"/>
                  </a:cubicBezTo>
                  <a:cubicBezTo>
                    <a:pt x="281710" y="95946"/>
                    <a:pt x="285064" y="140707"/>
                    <a:pt x="275464" y="232888"/>
                  </a:cubicBezTo>
                  <a:cubicBezTo>
                    <a:pt x="275349" y="234276"/>
                    <a:pt x="275349" y="235895"/>
                    <a:pt x="275233" y="237283"/>
                  </a:cubicBezTo>
                  <a:cubicBezTo>
                    <a:pt x="265980" y="239365"/>
                    <a:pt x="256496" y="239712"/>
                    <a:pt x="247243" y="238787"/>
                  </a:cubicBezTo>
                  <a:cubicBezTo>
                    <a:pt x="240188" y="238093"/>
                    <a:pt x="233826" y="243182"/>
                    <a:pt x="233132" y="250121"/>
                  </a:cubicBezTo>
                  <a:cubicBezTo>
                    <a:pt x="232439" y="257177"/>
                    <a:pt x="237528" y="263422"/>
                    <a:pt x="244583" y="264116"/>
                  </a:cubicBezTo>
                  <a:cubicBezTo>
                    <a:pt x="248862" y="264579"/>
                    <a:pt x="253142" y="264810"/>
                    <a:pt x="257421" y="264579"/>
                  </a:cubicBezTo>
                  <a:cubicBezTo>
                    <a:pt x="259156" y="264695"/>
                    <a:pt x="260891" y="264695"/>
                    <a:pt x="262510" y="264579"/>
                  </a:cubicBezTo>
                  <a:cubicBezTo>
                    <a:pt x="267021" y="264348"/>
                    <a:pt x="271532" y="263769"/>
                    <a:pt x="275927" y="262960"/>
                  </a:cubicBezTo>
                  <a:cubicBezTo>
                    <a:pt x="284602" y="261456"/>
                    <a:pt x="292929" y="258680"/>
                    <a:pt x="300794" y="254979"/>
                  </a:cubicBezTo>
                  <a:cubicBezTo>
                    <a:pt x="326124" y="242950"/>
                    <a:pt x="345901" y="218777"/>
                    <a:pt x="349950" y="180147"/>
                  </a:cubicBezTo>
                  <a:lnTo>
                    <a:pt x="367183" y="14174"/>
                  </a:lnTo>
                  <a:cubicBezTo>
                    <a:pt x="367877" y="7119"/>
                    <a:pt x="362904" y="757"/>
                    <a:pt x="355848" y="63"/>
                  </a:cubicBezTo>
                  <a:cubicBezTo>
                    <a:pt x="348793" y="-631"/>
                    <a:pt x="342547" y="4458"/>
                    <a:pt x="341853" y="11629"/>
                  </a:cubicBezTo>
                  <a:lnTo>
                    <a:pt x="324620" y="177602"/>
                  </a:lnTo>
                  <a:cubicBezTo>
                    <a:pt x="322307" y="199578"/>
                    <a:pt x="313748" y="214729"/>
                    <a:pt x="302066" y="224445"/>
                  </a:cubicBezTo>
                  <a:cubicBezTo>
                    <a:pt x="309122" y="154586"/>
                    <a:pt x="313748" y="73508"/>
                    <a:pt x="239378" y="65874"/>
                  </a:cubicBezTo>
                  <a:cubicBezTo>
                    <a:pt x="173220" y="59050"/>
                    <a:pt x="26563" y="186045"/>
                    <a:pt x="7247" y="371218"/>
                  </a:cubicBezTo>
                  <a:cubicBezTo>
                    <a:pt x="-17851" y="611214"/>
                    <a:pt x="22283" y="639551"/>
                    <a:pt x="126956" y="65042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" name="Google Shape;66;p2"/>
          <p:cNvGrpSpPr/>
          <p:nvPr/>
        </p:nvGrpSpPr>
        <p:grpSpPr>
          <a:xfrm>
            <a:off x="4364720" y="2538464"/>
            <a:ext cx="705484" cy="715005"/>
            <a:chOff x="4364720" y="2538464"/>
            <a:chExt cx="705484" cy="715005"/>
          </a:xfrm>
        </p:grpSpPr>
        <p:sp>
          <p:nvSpPr>
            <p:cNvPr id="67" name="Google Shape;67;p2"/>
            <p:cNvSpPr/>
            <p:nvPr/>
          </p:nvSpPr>
          <p:spPr>
            <a:xfrm>
              <a:off x="4402641" y="2686984"/>
              <a:ext cx="320168" cy="548622"/>
            </a:xfrm>
            <a:custGeom>
              <a:avLst/>
              <a:gdLst/>
              <a:ahLst/>
              <a:cxnLst/>
              <a:rect l="l" t="t" r="r" b="b"/>
              <a:pathLst>
                <a:path w="320168" h="548622" extrusionOk="0">
                  <a:moveTo>
                    <a:pt x="231759" y="197013"/>
                  </a:moveTo>
                  <a:cubicBezTo>
                    <a:pt x="217764" y="205109"/>
                    <a:pt x="210015" y="211470"/>
                    <a:pt x="209899" y="211586"/>
                  </a:cubicBezTo>
                  <a:cubicBezTo>
                    <a:pt x="208280" y="212858"/>
                    <a:pt x="206661" y="213668"/>
                    <a:pt x="204810" y="214130"/>
                  </a:cubicBezTo>
                  <a:cubicBezTo>
                    <a:pt x="200184" y="215287"/>
                    <a:pt x="195095" y="213899"/>
                    <a:pt x="191856" y="210082"/>
                  </a:cubicBezTo>
                  <a:cubicBezTo>
                    <a:pt x="187230" y="204530"/>
                    <a:pt x="188040" y="196434"/>
                    <a:pt x="193476" y="192039"/>
                  </a:cubicBezTo>
                  <a:cubicBezTo>
                    <a:pt x="193707" y="191808"/>
                    <a:pt x="194748" y="190998"/>
                    <a:pt x="196483" y="189610"/>
                  </a:cubicBezTo>
                  <a:lnTo>
                    <a:pt x="183991" y="156878"/>
                  </a:lnTo>
                  <a:cubicBezTo>
                    <a:pt x="180059" y="158498"/>
                    <a:pt x="176011" y="159886"/>
                    <a:pt x="171847" y="160926"/>
                  </a:cubicBezTo>
                  <a:cubicBezTo>
                    <a:pt x="164907" y="162661"/>
                    <a:pt x="157968" y="158729"/>
                    <a:pt x="156117" y="151789"/>
                  </a:cubicBezTo>
                  <a:cubicBezTo>
                    <a:pt x="154382" y="145081"/>
                    <a:pt x="158430" y="138026"/>
                    <a:pt x="165370" y="136175"/>
                  </a:cubicBezTo>
                  <a:cubicBezTo>
                    <a:pt x="174276" y="133862"/>
                    <a:pt x="183066" y="130161"/>
                    <a:pt x="190931" y="124956"/>
                  </a:cubicBezTo>
                  <a:cubicBezTo>
                    <a:pt x="190468" y="123568"/>
                    <a:pt x="189890" y="122180"/>
                    <a:pt x="189543" y="120792"/>
                  </a:cubicBezTo>
                  <a:cubicBezTo>
                    <a:pt x="166180" y="31040"/>
                    <a:pt x="147327" y="-9557"/>
                    <a:pt x="103607" y="1893"/>
                  </a:cubicBezTo>
                  <a:cubicBezTo>
                    <a:pt x="54799" y="14616"/>
                    <a:pt x="-31484" y="172261"/>
                    <a:pt x="11773" y="338003"/>
                  </a:cubicBezTo>
                  <a:cubicBezTo>
                    <a:pt x="72263" y="569902"/>
                    <a:pt x="114364" y="558914"/>
                    <a:pt x="190815" y="539021"/>
                  </a:cubicBezTo>
                  <a:lnTo>
                    <a:pt x="202034" y="536129"/>
                  </a:lnTo>
                  <a:cubicBezTo>
                    <a:pt x="244482" y="525026"/>
                    <a:pt x="278486" y="515195"/>
                    <a:pt x="298958" y="496805"/>
                  </a:cubicBezTo>
                  <a:cubicBezTo>
                    <a:pt x="312837" y="484198"/>
                    <a:pt x="329377" y="460834"/>
                    <a:pt x="313994" y="401847"/>
                  </a:cubicBezTo>
                  <a:lnTo>
                    <a:pt x="283806" y="286071"/>
                  </a:lnTo>
                  <a:cubicBezTo>
                    <a:pt x="276520" y="258428"/>
                    <a:pt x="256742" y="231364"/>
                    <a:pt x="237311" y="205109"/>
                  </a:cubicBezTo>
                  <a:cubicBezTo>
                    <a:pt x="235692" y="202333"/>
                    <a:pt x="233725" y="199673"/>
                    <a:pt x="231759" y="197013"/>
                  </a:cubicBezTo>
                  <a:close/>
                  <a:moveTo>
                    <a:pt x="86952" y="120330"/>
                  </a:moveTo>
                  <a:cubicBezTo>
                    <a:pt x="61854" y="164281"/>
                    <a:pt x="42307" y="238766"/>
                    <a:pt x="62432" y="315680"/>
                  </a:cubicBezTo>
                  <a:cubicBezTo>
                    <a:pt x="77468" y="373163"/>
                    <a:pt x="92041" y="416305"/>
                    <a:pt x="105689" y="443601"/>
                  </a:cubicBezTo>
                  <a:cubicBezTo>
                    <a:pt x="111472" y="455167"/>
                    <a:pt x="116214" y="462106"/>
                    <a:pt x="119684" y="466964"/>
                  </a:cubicBezTo>
                  <a:cubicBezTo>
                    <a:pt x="123848" y="472747"/>
                    <a:pt x="122460" y="480728"/>
                    <a:pt x="116908" y="484776"/>
                  </a:cubicBezTo>
                  <a:cubicBezTo>
                    <a:pt x="115520" y="485701"/>
                    <a:pt x="114133" y="486395"/>
                    <a:pt x="112629" y="486858"/>
                  </a:cubicBezTo>
                  <a:cubicBezTo>
                    <a:pt x="107656" y="488130"/>
                    <a:pt x="102219" y="486279"/>
                    <a:pt x="98981" y="481885"/>
                  </a:cubicBezTo>
                  <a:cubicBezTo>
                    <a:pt x="95280" y="476795"/>
                    <a:pt x="89612" y="468352"/>
                    <a:pt x="82904" y="455167"/>
                  </a:cubicBezTo>
                  <a:cubicBezTo>
                    <a:pt x="68100" y="425789"/>
                    <a:pt x="53295" y="382301"/>
                    <a:pt x="37681" y="322157"/>
                  </a:cubicBezTo>
                  <a:cubicBezTo>
                    <a:pt x="15705" y="237841"/>
                    <a:pt x="37218" y="155953"/>
                    <a:pt x="64861" y="107723"/>
                  </a:cubicBezTo>
                  <a:cubicBezTo>
                    <a:pt x="68331" y="101477"/>
                    <a:pt x="76196" y="99395"/>
                    <a:pt x="82210" y="102865"/>
                  </a:cubicBezTo>
                  <a:cubicBezTo>
                    <a:pt x="88340" y="106450"/>
                    <a:pt x="90422" y="114200"/>
                    <a:pt x="86952" y="120330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749585" y="2615459"/>
              <a:ext cx="307139" cy="530423"/>
            </a:xfrm>
            <a:custGeom>
              <a:avLst/>
              <a:gdLst/>
              <a:ahLst/>
              <a:cxnLst/>
              <a:rect l="l" t="t" r="r" b="b"/>
              <a:pathLst>
                <a:path w="307139" h="530423" extrusionOk="0">
                  <a:moveTo>
                    <a:pt x="33902" y="1130"/>
                  </a:moveTo>
                  <a:cubicBezTo>
                    <a:pt x="-9818" y="12581"/>
                    <a:pt x="-6464" y="57226"/>
                    <a:pt x="17015" y="146978"/>
                  </a:cubicBezTo>
                  <a:cubicBezTo>
                    <a:pt x="17594" y="149060"/>
                    <a:pt x="17941" y="151142"/>
                    <a:pt x="18403" y="153224"/>
                  </a:cubicBezTo>
                  <a:cubicBezTo>
                    <a:pt x="25343" y="152993"/>
                    <a:pt x="32398" y="152067"/>
                    <a:pt x="39106" y="150333"/>
                  </a:cubicBezTo>
                  <a:cubicBezTo>
                    <a:pt x="46046" y="148482"/>
                    <a:pt x="52986" y="152646"/>
                    <a:pt x="54721" y="159470"/>
                  </a:cubicBezTo>
                  <a:cubicBezTo>
                    <a:pt x="56571" y="166294"/>
                    <a:pt x="52523" y="173233"/>
                    <a:pt x="45583" y="175084"/>
                  </a:cubicBezTo>
                  <a:cubicBezTo>
                    <a:pt x="41998" y="176009"/>
                    <a:pt x="38413" y="176819"/>
                    <a:pt x="34711" y="177397"/>
                  </a:cubicBezTo>
                  <a:lnTo>
                    <a:pt x="34596" y="177397"/>
                  </a:lnTo>
                  <a:lnTo>
                    <a:pt x="38644" y="208625"/>
                  </a:lnTo>
                  <a:cubicBezTo>
                    <a:pt x="46509" y="209088"/>
                    <a:pt x="51367" y="209782"/>
                    <a:pt x="52060" y="209782"/>
                  </a:cubicBezTo>
                  <a:cubicBezTo>
                    <a:pt x="59000" y="210823"/>
                    <a:pt x="63858" y="217184"/>
                    <a:pt x="62933" y="224240"/>
                  </a:cubicBezTo>
                  <a:cubicBezTo>
                    <a:pt x="62007" y="231179"/>
                    <a:pt x="55415" y="236037"/>
                    <a:pt x="48475" y="235112"/>
                  </a:cubicBezTo>
                  <a:cubicBezTo>
                    <a:pt x="48244" y="235112"/>
                    <a:pt x="36331" y="233608"/>
                    <a:pt x="17709" y="233724"/>
                  </a:cubicBezTo>
                  <a:cubicBezTo>
                    <a:pt x="17362" y="237078"/>
                    <a:pt x="16900" y="240432"/>
                    <a:pt x="16553" y="243786"/>
                  </a:cubicBezTo>
                  <a:cubicBezTo>
                    <a:pt x="12505" y="276056"/>
                    <a:pt x="8341" y="309366"/>
                    <a:pt x="15627" y="337009"/>
                  </a:cubicBezTo>
                  <a:lnTo>
                    <a:pt x="45815" y="452901"/>
                  </a:lnTo>
                  <a:cubicBezTo>
                    <a:pt x="70335" y="546817"/>
                    <a:pt x="121110" y="538258"/>
                    <a:pt x="209127" y="515357"/>
                  </a:cubicBezTo>
                  <a:lnTo>
                    <a:pt x="220231" y="512466"/>
                  </a:lnTo>
                  <a:cubicBezTo>
                    <a:pt x="296798" y="492572"/>
                    <a:pt x="338783" y="481584"/>
                    <a:pt x="278292" y="249569"/>
                  </a:cubicBezTo>
                  <a:cubicBezTo>
                    <a:pt x="235151" y="83828"/>
                    <a:pt x="82826" y="-11592"/>
                    <a:pt x="33902" y="1130"/>
                  </a:cubicBezTo>
                  <a:close/>
                  <a:moveTo>
                    <a:pt x="272741" y="417624"/>
                  </a:moveTo>
                  <a:cubicBezTo>
                    <a:pt x="272162" y="422945"/>
                    <a:pt x="268346" y="427224"/>
                    <a:pt x="263257" y="428612"/>
                  </a:cubicBezTo>
                  <a:cubicBezTo>
                    <a:pt x="261753" y="429074"/>
                    <a:pt x="260134" y="429074"/>
                    <a:pt x="258514" y="428959"/>
                  </a:cubicBezTo>
                  <a:cubicBezTo>
                    <a:pt x="251459" y="428149"/>
                    <a:pt x="246486" y="421672"/>
                    <a:pt x="247295" y="414733"/>
                  </a:cubicBezTo>
                  <a:cubicBezTo>
                    <a:pt x="247874" y="408834"/>
                    <a:pt x="248683" y="400391"/>
                    <a:pt x="248105" y="387668"/>
                  </a:cubicBezTo>
                  <a:cubicBezTo>
                    <a:pt x="246717" y="357134"/>
                    <a:pt x="238390" y="312489"/>
                    <a:pt x="223354" y="254774"/>
                  </a:cubicBezTo>
                  <a:cubicBezTo>
                    <a:pt x="203229" y="177744"/>
                    <a:pt x="149909" y="122343"/>
                    <a:pt x="106537" y="96319"/>
                  </a:cubicBezTo>
                  <a:cubicBezTo>
                    <a:pt x="100522" y="92734"/>
                    <a:pt x="98556" y="84869"/>
                    <a:pt x="102257" y="78739"/>
                  </a:cubicBezTo>
                  <a:cubicBezTo>
                    <a:pt x="105843" y="72724"/>
                    <a:pt x="113708" y="70642"/>
                    <a:pt x="119838" y="74459"/>
                  </a:cubicBezTo>
                  <a:cubicBezTo>
                    <a:pt x="167490" y="103143"/>
                    <a:pt x="226361" y="163980"/>
                    <a:pt x="248336" y="248297"/>
                  </a:cubicBezTo>
                  <a:cubicBezTo>
                    <a:pt x="264066" y="308556"/>
                    <a:pt x="272394" y="353779"/>
                    <a:pt x="273782" y="386511"/>
                  </a:cubicBezTo>
                  <a:cubicBezTo>
                    <a:pt x="274244" y="401316"/>
                    <a:pt x="273435" y="411378"/>
                    <a:pt x="272741" y="41762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837528" y="2680642"/>
              <a:ext cx="173493" cy="356532"/>
            </a:xfrm>
            <a:custGeom>
              <a:avLst/>
              <a:gdLst/>
              <a:ahLst/>
              <a:cxnLst/>
              <a:rect l="l" t="t" r="r" b="b"/>
              <a:pathLst>
                <a:path w="173493" h="356532" extrusionOk="0">
                  <a:moveTo>
                    <a:pt x="146860" y="342263"/>
                  </a:moveTo>
                  <a:cubicBezTo>
                    <a:pt x="145935" y="349202"/>
                    <a:pt x="150909" y="355679"/>
                    <a:pt x="158080" y="356489"/>
                  </a:cubicBezTo>
                  <a:cubicBezTo>
                    <a:pt x="159699" y="356604"/>
                    <a:pt x="161318" y="356489"/>
                    <a:pt x="162822" y="356142"/>
                  </a:cubicBezTo>
                  <a:cubicBezTo>
                    <a:pt x="167795" y="354869"/>
                    <a:pt x="171612" y="350590"/>
                    <a:pt x="172306" y="345154"/>
                  </a:cubicBezTo>
                  <a:cubicBezTo>
                    <a:pt x="173115" y="338908"/>
                    <a:pt x="173925" y="328846"/>
                    <a:pt x="173231" y="313926"/>
                  </a:cubicBezTo>
                  <a:cubicBezTo>
                    <a:pt x="171959" y="281309"/>
                    <a:pt x="163516" y="235970"/>
                    <a:pt x="147901" y="175711"/>
                  </a:cubicBezTo>
                  <a:cubicBezTo>
                    <a:pt x="125926" y="91279"/>
                    <a:pt x="67170" y="30557"/>
                    <a:pt x="19403" y="1874"/>
                  </a:cubicBezTo>
                  <a:cubicBezTo>
                    <a:pt x="13388" y="-1828"/>
                    <a:pt x="5523" y="139"/>
                    <a:pt x="1822" y="6153"/>
                  </a:cubicBezTo>
                  <a:cubicBezTo>
                    <a:pt x="-1763" y="12167"/>
                    <a:pt x="87" y="20032"/>
                    <a:pt x="6102" y="23733"/>
                  </a:cubicBezTo>
                  <a:cubicBezTo>
                    <a:pt x="49474" y="49873"/>
                    <a:pt x="102909" y="105158"/>
                    <a:pt x="122919" y="182188"/>
                  </a:cubicBezTo>
                  <a:cubicBezTo>
                    <a:pt x="137955" y="239903"/>
                    <a:pt x="146282" y="284548"/>
                    <a:pt x="147670" y="315082"/>
                  </a:cubicBezTo>
                  <a:cubicBezTo>
                    <a:pt x="148248" y="327921"/>
                    <a:pt x="147554" y="336364"/>
                    <a:pt x="146860" y="34226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418773" y="2780890"/>
              <a:ext cx="93630" cy="386058"/>
            </a:xfrm>
            <a:custGeom>
              <a:avLst/>
              <a:gdLst/>
              <a:ahLst/>
              <a:cxnLst/>
              <a:rect l="l" t="t" r="r" b="b"/>
              <a:pathLst>
                <a:path w="93630" h="386058" extrusionOk="0">
                  <a:moveTo>
                    <a:pt x="53587" y="1672"/>
                  </a:moveTo>
                  <a:cubicBezTo>
                    <a:pt x="47457" y="-1798"/>
                    <a:pt x="39592" y="284"/>
                    <a:pt x="36238" y="6529"/>
                  </a:cubicBezTo>
                  <a:cubicBezTo>
                    <a:pt x="8595" y="54875"/>
                    <a:pt x="-12918" y="136647"/>
                    <a:pt x="9058" y="220964"/>
                  </a:cubicBezTo>
                  <a:cubicBezTo>
                    <a:pt x="24788" y="281107"/>
                    <a:pt x="39477" y="324596"/>
                    <a:pt x="54281" y="353974"/>
                  </a:cubicBezTo>
                  <a:cubicBezTo>
                    <a:pt x="60990" y="367159"/>
                    <a:pt x="66657" y="375602"/>
                    <a:pt x="70474" y="380691"/>
                  </a:cubicBezTo>
                  <a:cubicBezTo>
                    <a:pt x="73597" y="385086"/>
                    <a:pt x="79033" y="386937"/>
                    <a:pt x="84122" y="385664"/>
                  </a:cubicBezTo>
                  <a:cubicBezTo>
                    <a:pt x="85625" y="385317"/>
                    <a:pt x="87013" y="384508"/>
                    <a:pt x="88401" y="383698"/>
                  </a:cubicBezTo>
                  <a:cubicBezTo>
                    <a:pt x="94068" y="379534"/>
                    <a:pt x="95341" y="371554"/>
                    <a:pt x="91177" y="365771"/>
                  </a:cubicBezTo>
                  <a:cubicBezTo>
                    <a:pt x="87707" y="360913"/>
                    <a:pt x="82965" y="353974"/>
                    <a:pt x="77182" y="342407"/>
                  </a:cubicBezTo>
                  <a:cubicBezTo>
                    <a:pt x="63418" y="315112"/>
                    <a:pt x="48961" y="271970"/>
                    <a:pt x="33925" y="214487"/>
                  </a:cubicBezTo>
                  <a:cubicBezTo>
                    <a:pt x="13916" y="137573"/>
                    <a:pt x="33347" y="63087"/>
                    <a:pt x="58445" y="19136"/>
                  </a:cubicBezTo>
                  <a:cubicBezTo>
                    <a:pt x="61915" y="13006"/>
                    <a:pt x="59717" y="5257"/>
                    <a:pt x="53587" y="167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364720" y="2538464"/>
              <a:ext cx="705484" cy="715005"/>
            </a:xfrm>
            <a:custGeom>
              <a:avLst/>
              <a:gdLst/>
              <a:ahLst/>
              <a:cxnLst/>
              <a:rect l="l" t="t" r="r" b="b"/>
              <a:pathLst>
                <a:path w="705484" h="715005" extrusionOk="0">
                  <a:moveTo>
                    <a:pt x="222953" y="705120"/>
                  </a:moveTo>
                  <a:lnTo>
                    <a:pt x="234173" y="702229"/>
                  </a:lnTo>
                  <a:cubicBezTo>
                    <a:pt x="272109" y="692282"/>
                    <a:pt x="315135" y="681179"/>
                    <a:pt x="341853" y="656890"/>
                  </a:cubicBezTo>
                  <a:cubicBezTo>
                    <a:pt x="371230" y="630288"/>
                    <a:pt x="378633" y="590963"/>
                    <a:pt x="364406" y="536603"/>
                  </a:cubicBezTo>
                  <a:lnTo>
                    <a:pt x="334219" y="420827"/>
                  </a:lnTo>
                  <a:cubicBezTo>
                    <a:pt x="325776" y="388326"/>
                    <a:pt x="304379" y="359295"/>
                    <a:pt x="283675" y="331190"/>
                  </a:cubicBezTo>
                  <a:cubicBezTo>
                    <a:pt x="282519" y="329686"/>
                    <a:pt x="281478" y="328067"/>
                    <a:pt x="280321" y="326563"/>
                  </a:cubicBezTo>
                  <a:cubicBezTo>
                    <a:pt x="291887" y="321359"/>
                    <a:pt x="305304" y="316385"/>
                    <a:pt x="320687" y="312337"/>
                  </a:cubicBezTo>
                  <a:cubicBezTo>
                    <a:pt x="336070" y="308289"/>
                    <a:pt x="350758" y="305976"/>
                    <a:pt x="364291" y="304819"/>
                  </a:cubicBezTo>
                  <a:cubicBezTo>
                    <a:pt x="364059" y="306670"/>
                    <a:pt x="363828" y="308520"/>
                    <a:pt x="363597" y="310371"/>
                  </a:cubicBezTo>
                  <a:cubicBezTo>
                    <a:pt x="359317" y="344953"/>
                    <a:pt x="354807" y="380808"/>
                    <a:pt x="363250" y="413193"/>
                  </a:cubicBezTo>
                  <a:lnTo>
                    <a:pt x="393437" y="529085"/>
                  </a:lnTo>
                  <a:cubicBezTo>
                    <a:pt x="425591" y="652264"/>
                    <a:pt x="511873" y="629825"/>
                    <a:pt x="587978" y="609932"/>
                  </a:cubicBezTo>
                  <a:lnTo>
                    <a:pt x="599197" y="607040"/>
                  </a:lnTo>
                  <a:cubicBezTo>
                    <a:pt x="700978" y="580438"/>
                    <a:pt x="736486" y="546318"/>
                    <a:pt x="675649" y="312800"/>
                  </a:cubicBezTo>
                  <a:cubicBezTo>
                    <a:pt x="628691" y="132832"/>
                    <a:pt x="464337" y="29316"/>
                    <a:pt x="399914" y="46087"/>
                  </a:cubicBezTo>
                  <a:cubicBezTo>
                    <a:pt x="325544" y="65518"/>
                    <a:pt x="345554" y="149024"/>
                    <a:pt x="363481" y="218189"/>
                  </a:cubicBezTo>
                  <a:cubicBezTo>
                    <a:pt x="346710" y="211366"/>
                    <a:pt x="332715" y="196908"/>
                    <a:pt x="326007" y="171116"/>
                  </a:cubicBezTo>
                  <a:lnTo>
                    <a:pt x="283907" y="9654"/>
                  </a:lnTo>
                  <a:cubicBezTo>
                    <a:pt x="282172" y="2714"/>
                    <a:pt x="275116" y="-1334"/>
                    <a:pt x="268177" y="401"/>
                  </a:cubicBezTo>
                  <a:cubicBezTo>
                    <a:pt x="261353" y="2136"/>
                    <a:pt x="257305" y="9191"/>
                    <a:pt x="259040" y="16130"/>
                  </a:cubicBezTo>
                  <a:lnTo>
                    <a:pt x="301140" y="177593"/>
                  </a:lnTo>
                  <a:cubicBezTo>
                    <a:pt x="311781" y="218305"/>
                    <a:pt x="338267" y="239471"/>
                    <a:pt x="367992" y="246064"/>
                  </a:cubicBezTo>
                  <a:cubicBezTo>
                    <a:pt x="376435" y="247914"/>
                    <a:pt x="384994" y="248608"/>
                    <a:pt x="393668" y="248261"/>
                  </a:cubicBezTo>
                  <a:cubicBezTo>
                    <a:pt x="398179" y="248146"/>
                    <a:pt x="402574" y="247683"/>
                    <a:pt x="407085" y="247105"/>
                  </a:cubicBezTo>
                  <a:lnTo>
                    <a:pt x="407201" y="247105"/>
                  </a:lnTo>
                  <a:cubicBezTo>
                    <a:pt x="410902" y="246526"/>
                    <a:pt x="414487" y="245717"/>
                    <a:pt x="418073" y="244791"/>
                  </a:cubicBezTo>
                  <a:cubicBezTo>
                    <a:pt x="424897" y="243056"/>
                    <a:pt x="429061" y="236117"/>
                    <a:pt x="427210" y="229177"/>
                  </a:cubicBezTo>
                  <a:cubicBezTo>
                    <a:pt x="425475" y="222353"/>
                    <a:pt x="418535" y="218189"/>
                    <a:pt x="411596" y="220040"/>
                  </a:cubicBezTo>
                  <a:cubicBezTo>
                    <a:pt x="405003" y="221775"/>
                    <a:pt x="397832" y="222816"/>
                    <a:pt x="390893" y="222932"/>
                  </a:cubicBezTo>
                  <a:cubicBezTo>
                    <a:pt x="390430" y="220850"/>
                    <a:pt x="390083" y="218883"/>
                    <a:pt x="389505" y="216686"/>
                  </a:cubicBezTo>
                  <a:cubicBezTo>
                    <a:pt x="366141" y="126933"/>
                    <a:pt x="362671" y="82288"/>
                    <a:pt x="406391" y="70954"/>
                  </a:cubicBezTo>
                  <a:cubicBezTo>
                    <a:pt x="455200" y="58231"/>
                    <a:pt x="607525" y="153651"/>
                    <a:pt x="650782" y="319392"/>
                  </a:cubicBezTo>
                  <a:cubicBezTo>
                    <a:pt x="711272" y="551292"/>
                    <a:pt x="669172" y="562280"/>
                    <a:pt x="592720" y="582289"/>
                  </a:cubicBezTo>
                  <a:lnTo>
                    <a:pt x="581501" y="585180"/>
                  </a:lnTo>
                  <a:cubicBezTo>
                    <a:pt x="493599" y="608081"/>
                    <a:pt x="442708" y="616524"/>
                    <a:pt x="418188" y="522724"/>
                  </a:cubicBezTo>
                  <a:lnTo>
                    <a:pt x="388001" y="406832"/>
                  </a:lnTo>
                  <a:cubicBezTo>
                    <a:pt x="380830" y="379189"/>
                    <a:pt x="384878" y="345879"/>
                    <a:pt x="388926" y="313609"/>
                  </a:cubicBezTo>
                  <a:cubicBezTo>
                    <a:pt x="389273" y="310255"/>
                    <a:pt x="389736" y="306901"/>
                    <a:pt x="390083" y="303547"/>
                  </a:cubicBezTo>
                  <a:cubicBezTo>
                    <a:pt x="408704" y="303431"/>
                    <a:pt x="420617" y="304935"/>
                    <a:pt x="420849" y="304935"/>
                  </a:cubicBezTo>
                  <a:cubicBezTo>
                    <a:pt x="427788" y="305860"/>
                    <a:pt x="434265" y="301002"/>
                    <a:pt x="435306" y="294063"/>
                  </a:cubicBezTo>
                  <a:cubicBezTo>
                    <a:pt x="436232" y="287123"/>
                    <a:pt x="431374" y="280646"/>
                    <a:pt x="424434" y="279605"/>
                  </a:cubicBezTo>
                  <a:cubicBezTo>
                    <a:pt x="423740" y="279490"/>
                    <a:pt x="418882" y="278911"/>
                    <a:pt x="411018" y="278449"/>
                  </a:cubicBezTo>
                  <a:cubicBezTo>
                    <a:pt x="409977" y="278333"/>
                    <a:pt x="408820" y="278333"/>
                    <a:pt x="407548" y="278217"/>
                  </a:cubicBezTo>
                  <a:cubicBezTo>
                    <a:pt x="403384" y="278102"/>
                    <a:pt x="398411" y="277986"/>
                    <a:pt x="392743" y="277870"/>
                  </a:cubicBezTo>
                  <a:cubicBezTo>
                    <a:pt x="385110" y="277986"/>
                    <a:pt x="376435" y="278217"/>
                    <a:pt x="366951" y="279027"/>
                  </a:cubicBezTo>
                  <a:cubicBezTo>
                    <a:pt x="351105" y="280184"/>
                    <a:pt x="333062" y="282844"/>
                    <a:pt x="314210" y="287817"/>
                  </a:cubicBezTo>
                  <a:cubicBezTo>
                    <a:pt x="295357" y="292791"/>
                    <a:pt x="278933" y="299036"/>
                    <a:pt x="265285" y="305513"/>
                  </a:cubicBezTo>
                  <a:cubicBezTo>
                    <a:pt x="256495" y="309561"/>
                    <a:pt x="248861" y="313725"/>
                    <a:pt x="242500" y="317426"/>
                  </a:cubicBezTo>
                  <a:cubicBezTo>
                    <a:pt x="237527" y="320318"/>
                    <a:pt x="233363" y="323094"/>
                    <a:pt x="229893" y="325407"/>
                  </a:cubicBezTo>
                  <a:cubicBezTo>
                    <a:pt x="226539" y="327720"/>
                    <a:pt x="223879" y="329686"/>
                    <a:pt x="222144" y="330958"/>
                  </a:cubicBezTo>
                  <a:cubicBezTo>
                    <a:pt x="220293" y="332346"/>
                    <a:pt x="219368" y="333272"/>
                    <a:pt x="219137" y="333387"/>
                  </a:cubicBezTo>
                  <a:cubicBezTo>
                    <a:pt x="213701" y="337782"/>
                    <a:pt x="212891" y="345879"/>
                    <a:pt x="217517" y="351430"/>
                  </a:cubicBezTo>
                  <a:cubicBezTo>
                    <a:pt x="220756" y="355247"/>
                    <a:pt x="225845" y="356751"/>
                    <a:pt x="230471" y="355479"/>
                  </a:cubicBezTo>
                  <a:cubicBezTo>
                    <a:pt x="232206" y="355016"/>
                    <a:pt x="233941" y="354206"/>
                    <a:pt x="235445" y="352934"/>
                  </a:cubicBezTo>
                  <a:cubicBezTo>
                    <a:pt x="235560" y="352818"/>
                    <a:pt x="243310" y="346457"/>
                    <a:pt x="257305" y="338361"/>
                  </a:cubicBezTo>
                  <a:cubicBezTo>
                    <a:pt x="259271" y="341021"/>
                    <a:pt x="261237" y="343681"/>
                    <a:pt x="263088" y="346341"/>
                  </a:cubicBezTo>
                  <a:cubicBezTo>
                    <a:pt x="282519" y="372481"/>
                    <a:pt x="302412" y="399545"/>
                    <a:pt x="309583" y="427188"/>
                  </a:cubicBezTo>
                  <a:lnTo>
                    <a:pt x="339771" y="543080"/>
                  </a:lnTo>
                  <a:cubicBezTo>
                    <a:pt x="355153" y="601951"/>
                    <a:pt x="338498" y="625430"/>
                    <a:pt x="324735" y="638037"/>
                  </a:cubicBezTo>
                  <a:cubicBezTo>
                    <a:pt x="304263" y="656427"/>
                    <a:pt x="270143" y="666374"/>
                    <a:pt x="227811" y="677477"/>
                  </a:cubicBezTo>
                  <a:lnTo>
                    <a:pt x="216592" y="680369"/>
                  </a:lnTo>
                  <a:cubicBezTo>
                    <a:pt x="140025" y="700378"/>
                    <a:pt x="98040" y="711250"/>
                    <a:pt x="37550" y="479351"/>
                  </a:cubicBezTo>
                  <a:cubicBezTo>
                    <a:pt x="-5707" y="313609"/>
                    <a:pt x="80575" y="155964"/>
                    <a:pt x="129384" y="143126"/>
                  </a:cubicBezTo>
                  <a:cubicBezTo>
                    <a:pt x="173104" y="131675"/>
                    <a:pt x="191956" y="172388"/>
                    <a:pt x="215436" y="262025"/>
                  </a:cubicBezTo>
                  <a:cubicBezTo>
                    <a:pt x="215783" y="263413"/>
                    <a:pt x="216361" y="264801"/>
                    <a:pt x="216824" y="266189"/>
                  </a:cubicBezTo>
                  <a:cubicBezTo>
                    <a:pt x="208959" y="271393"/>
                    <a:pt x="200053" y="275095"/>
                    <a:pt x="191147" y="277408"/>
                  </a:cubicBezTo>
                  <a:cubicBezTo>
                    <a:pt x="184207" y="279258"/>
                    <a:pt x="180159" y="286314"/>
                    <a:pt x="181894" y="293022"/>
                  </a:cubicBezTo>
                  <a:cubicBezTo>
                    <a:pt x="183745" y="299961"/>
                    <a:pt x="190684" y="303894"/>
                    <a:pt x="197624" y="302159"/>
                  </a:cubicBezTo>
                  <a:cubicBezTo>
                    <a:pt x="201788" y="301118"/>
                    <a:pt x="205951" y="299730"/>
                    <a:pt x="209768" y="298111"/>
                  </a:cubicBezTo>
                  <a:cubicBezTo>
                    <a:pt x="211387" y="297648"/>
                    <a:pt x="213007" y="296954"/>
                    <a:pt x="214510" y="296376"/>
                  </a:cubicBezTo>
                  <a:cubicBezTo>
                    <a:pt x="218558" y="294525"/>
                    <a:pt x="222607" y="292444"/>
                    <a:pt x="226423" y="290246"/>
                  </a:cubicBezTo>
                  <a:cubicBezTo>
                    <a:pt x="234057" y="285735"/>
                    <a:pt x="240881" y="280299"/>
                    <a:pt x="246895" y="273938"/>
                  </a:cubicBezTo>
                  <a:cubicBezTo>
                    <a:pt x="266326" y="253697"/>
                    <a:pt x="276504" y="224204"/>
                    <a:pt x="266673" y="186498"/>
                  </a:cubicBezTo>
                  <a:lnTo>
                    <a:pt x="224573" y="25036"/>
                  </a:lnTo>
                  <a:cubicBezTo>
                    <a:pt x="222722" y="18212"/>
                    <a:pt x="215898" y="13933"/>
                    <a:pt x="208959" y="15784"/>
                  </a:cubicBezTo>
                  <a:cubicBezTo>
                    <a:pt x="202019" y="17634"/>
                    <a:pt x="198087" y="24574"/>
                    <a:pt x="199821" y="31513"/>
                  </a:cubicBezTo>
                  <a:lnTo>
                    <a:pt x="241922" y="192975"/>
                  </a:lnTo>
                  <a:cubicBezTo>
                    <a:pt x="247474" y="214373"/>
                    <a:pt x="244698" y="231606"/>
                    <a:pt x="237295" y="244791"/>
                  </a:cubicBezTo>
                  <a:cubicBezTo>
                    <a:pt x="219368" y="176899"/>
                    <a:pt x="195311" y="99406"/>
                    <a:pt x="122907" y="118259"/>
                  </a:cubicBezTo>
                  <a:cubicBezTo>
                    <a:pt x="58484" y="135030"/>
                    <a:pt x="-34160" y="305629"/>
                    <a:pt x="12798" y="485597"/>
                  </a:cubicBezTo>
                  <a:cubicBezTo>
                    <a:pt x="73520" y="719115"/>
                    <a:pt x="121057" y="731607"/>
                    <a:pt x="222953" y="70512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" name="Google Shape;72;p2"/>
          <p:cNvGrpSpPr/>
          <p:nvPr/>
        </p:nvGrpSpPr>
        <p:grpSpPr>
          <a:xfrm>
            <a:off x="7907289" y="3411921"/>
            <a:ext cx="646271" cy="742968"/>
            <a:chOff x="7907289" y="3411921"/>
            <a:chExt cx="646271" cy="742968"/>
          </a:xfrm>
        </p:grpSpPr>
        <p:sp>
          <p:nvSpPr>
            <p:cNvPr id="73" name="Google Shape;73;p2"/>
            <p:cNvSpPr/>
            <p:nvPr/>
          </p:nvSpPr>
          <p:spPr>
            <a:xfrm>
              <a:off x="7937193" y="3452007"/>
              <a:ext cx="593821" cy="691104"/>
            </a:xfrm>
            <a:custGeom>
              <a:avLst/>
              <a:gdLst/>
              <a:ahLst/>
              <a:cxnLst/>
              <a:rect l="l" t="t" r="r" b="b"/>
              <a:pathLst>
                <a:path w="593821" h="691104" extrusionOk="0">
                  <a:moveTo>
                    <a:pt x="544886" y="144111"/>
                  </a:moveTo>
                  <a:cubicBezTo>
                    <a:pt x="515971" y="128034"/>
                    <a:pt x="497002" y="128034"/>
                    <a:pt x="476993" y="128150"/>
                  </a:cubicBezTo>
                  <a:cubicBezTo>
                    <a:pt x="476415" y="128150"/>
                    <a:pt x="475837" y="128150"/>
                    <a:pt x="475374" y="128150"/>
                  </a:cubicBezTo>
                  <a:cubicBezTo>
                    <a:pt x="473639" y="128613"/>
                    <a:pt x="472020" y="128844"/>
                    <a:pt x="470169" y="128613"/>
                  </a:cubicBezTo>
                  <a:cubicBezTo>
                    <a:pt x="456059" y="126878"/>
                    <a:pt x="410257" y="135205"/>
                    <a:pt x="393833" y="154174"/>
                  </a:cubicBezTo>
                  <a:cubicBezTo>
                    <a:pt x="389785" y="158916"/>
                    <a:pt x="383077" y="159957"/>
                    <a:pt x="377756" y="157065"/>
                  </a:cubicBezTo>
                  <a:cubicBezTo>
                    <a:pt x="376947" y="156602"/>
                    <a:pt x="376253" y="156140"/>
                    <a:pt x="375559" y="155561"/>
                  </a:cubicBezTo>
                  <a:cubicBezTo>
                    <a:pt x="370239" y="150819"/>
                    <a:pt x="369660" y="142723"/>
                    <a:pt x="374171" y="137287"/>
                  </a:cubicBezTo>
                  <a:cubicBezTo>
                    <a:pt x="382961" y="127225"/>
                    <a:pt x="395799" y="119707"/>
                    <a:pt x="409563" y="114155"/>
                  </a:cubicBezTo>
                  <a:cubicBezTo>
                    <a:pt x="408869" y="113924"/>
                    <a:pt x="408175" y="113692"/>
                    <a:pt x="407366" y="113230"/>
                  </a:cubicBezTo>
                  <a:cubicBezTo>
                    <a:pt x="379029" y="96459"/>
                    <a:pt x="368157" y="78647"/>
                    <a:pt x="357516" y="61529"/>
                  </a:cubicBezTo>
                  <a:cubicBezTo>
                    <a:pt x="346991" y="44412"/>
                    <a:pt x="337044" y="28219"/>
                    <a:pt x="308360" y="12142"/>
                  </a:cubicBezTo>
                  <a:cubicBezTo>
                    <a:pt x="251571" y="-19549"/>
                    <a:pt x="191775" y="16537"/>
                    <a:pt x="170493" y="54590"/>
                  </a:cubicBezTo>
                  <a:lnTo>
                    <a:pt x="169915" y="55978"/>
                  </a:lnTo>
                  <a:cubicBezTo>
                    <a:pt x="150484" y="91370"/>
                    <a:pt x="141115" y="128034"/>
                    <a:pt x="130474" y="170482"/>
                  </a:cubicBezTo>
                  <a:cubicBezTo>
                    <a:pt x="116364" y="226346"/>
                    <a:pt x="100402" y="289728"/>
                    <a:pt x="56452" y="368608"/>
                  </a:cubicBezTo>
                  <a:cubicBezTo>
                    <a:pt x="9" y="469811"/>
                    <a:pt x="-7162" y="533656"/>
                    <a:pt x="5098" y="559679"/>
                  </a:cubicBezTo>
                  <a:cubicBezTo>
                    <a:pt x="7412" y="563959"/>
                    <a:pt x="10881" y="567660"/>
                    <a:pt x="15276" y="570205"/>
                  </a:cubicBezTo>
                  <a:cubicBezTo>
                    <a:pt x="33319" y="579573"/>
                    <a:pt x="78774" y="529839"/>
                    <a:pt x="112084" y="493522"/>
                  </a:cubicBezTo>
                  <a:cubicBezTo>
                    <a:pt x="159389" y="441937"/>
                    <a:pt x="204150" y="393013"/>
                    <a:pt x="239774" y="412906"/>
                  </a:cubicBezTo>
                  <a:cubicBezTo>
                    <a:pt x="275397" y="432800"/>
                    <a:pt x="258048" y="496760"/>
                    <a:pt x="239427" y="564537"/>
                  </a:cubicBezTo>
                  <a:cubicBezTo>
                    <a:pt x="226473" y="611958"/>
                    <a:pt x="208776" y="676844"/>
                    <a:pt x="226473" y="688063"/>
                  </a:cubicBezTo>
                  <a:cubicBezTo>
                    <a:pt x="230983" y="690376"/>
                    <a:pt x="235841" y="691301"/>
                    <a:pt x="241277" y="691070"/>
                  </a:cubicBezTo>
                  <a:cubicBezTo>
                    <a:pt x="267532" y="687947"/>
                    <a:pt x="316804" y="648044"/>
                    <a:pt x="373824" y="545684"/>
                  </a:cubicBezTo>
                  <a:cubicBezTo>
                    <a:pt x="417775" y="466920"/>
                    <a:pt x="463345" y="419961"/>
                    <a:pt x="503479" y="378555"/>
                  </a:cubicBezTo>
                  <a:cubicBezTo>
                    <a:pt x="533898" y="347211"/>
                    <a:pt x="560269" y="320031"/>
                    <a:pt x="580162" y="284870"/>
                  </a:cubicBezTo>
                  <a:cubicBezTo>
                    <a:pt x="580278" y="284639"/>
                    <a:pt x="580741" y="283945"/>
                    <a:pt x="580856" y="283713"/>
                  </a:cubicBezTo>
                  <a:cubicBezTo>
                    <a:pt x="602254" y="245430"/>
                    <a:pt x="601560" y="175686"/>
                    <a:pt x="544886" y="144111"/>
                  </a:cubicBezTo>
                  <a:close/>
                  <a:moveTo>
                    <a:pt x="76576" y="450033"/>
                  </a:moveTo>
                  <a:cubicBezTo>
                    <a:pt x="73107" y="456163"/>
                    <a:pt x="65126" y="458476"/>
                    <a:pt x="58996" y="455007"/>
                  </a:cubicBezTo>
                  <a:cubicBezTo>
                    <a:pt x="52750" y="451537"/>
                    <a:pt x="50553" y="443672"/>
                    <a:pt x="54023" y="437426"/>
                  </a:cubicBezTo>
                  <a:cubicBezTo>
                    <a:pt x="55526" y="434650"/>
                    <a:pt x="86870" y="378555"/>
                    <a:pt x="88258" y="375779"/>
                  </a:cubicBezTo>
                  <a:cubicBezTo>
                    <a:pt x="127236" y="303723"/>
                    <a:pt x="142156" y="244273"/>
                    <a:pt x="155457" y="192110"/>
                  </a:cubicBezTo>
                  <a:cubicBezTo>
                    <a:pt x="166098" y="149663"/>
                    <a:pt x="176160" y="109760"/>
                    <a:pt x="197326" y="71361"/>
                  </a:cubicBezTo>
                  <a:lnTo>
                    <a:pt x="198020" y="69857"/>
                  </a:lnTo>
                  <a:cubicBezTo>
                    <a:pt x="201490" y="63727"/>
                    <a:pt x="209471" y="61414"/>
                    <a:pt x="215601" y="64884"/>
                  </a:cubicBezTo>
                  <a:cubicBezTo>
                    <a:pt x="221846" y="68353"/>
                    <a:pt x="224044" y="76334"/>
                    <a:pt x="220690" y="82580"/>
                  </a:cubicBezTo>
                  <a:cubicBezTo>
                    <a:pt x="220574" y="82811"/>
                    <a:pt x="219995" y="83736"/>
                    <a:pt x="219995" y="83852"/>
                  </a:cubicBezTo>
                  <a:cubicBezTo>
                    <a:pt x="200564" y="119244"/>
                    <a:pt x="191312" y="155908"/>
                    <a:pt x="180555" y="198356"/>
                  </a:cubicBezTo>
                  <a:cubicBezTo>
                    <a:pt x="166907" y="252138"/>
                    <a:pt x="151525" y="313091"/>
                    <a:pt x="111159" y="388270"/>
                  </a:cubicBezTo>
                  <a:cubicBezTo>
                    <a:pt x="109540" y="390931"/>
                    <a:pt x="78080" y="447257"/>
                    <a:pt x="76576" y="450033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985524" y="3501277"/>
              <a:ext cx="169758" cy="393245"/>
            </a:xfrm>
            <a:custGeom>
              <a:avLst/>
              <a:gdLst/>
              <a:ahLst/>
              <a:cxnLst/>
              <a:rect l="l" t="t" r="r" b="b"/>
              <a:pathLst>
                <a:path w="169758" h="393245" extrusionOk="0">
                  <a:moveTo>
                    <a:pt x="103077" y="128730"/>
                  </a:moveTo>
                  <a:cubicBezTo>
                    <a:pt x="89892" y="181009"/>
                    <a:pt x="74972" y="240458"/>
                    <a:pt x="35879" y="312399"/>
                  </a:cubicBezTo>
                  <a:cubicBezTo>
                    <a:pt x="34491" y="315175"/>
                    <a:pt x="3147" y="371270"/>
                    <a:pt x="1643" y="374046"/>
                  </a:cubicBezTo>
                  <a:cubicBezTo>
                    <a:pt x="-1827" y="380176"/>
                    <a:pt x="371" y="388156"/>
                    <a:pt x="6617" y="391626"/>
                  </a:cubicBezTo>
                  <a:cubicBezTo>
                    <a:pt x="12862" y="395096"/>
                    <a:pt x="20727" y="392783"/>
                    <a:pt x="24197" y="386653"/>
                  </a:cubicBezTo>
                  <a:cubicBezTo>
                    <a:pt x="25700" y="383877"/>
                    <a:pt x="57160" y="327550"/>
                    <a:pt x="58664" y="324890"/>
                  </a:cubicBezTo>
                  <a:cubicBezTo>
                    <a:pt x="99145" y="249827"/>
                    <a:pt x="114528" y="188758"/>
                    <a:pt x="128060" y="135091"/>
                  </a:cubicBezTo>
                  <a:cubicBezTo>
                    <a:pt x="138816" y="92644"/>
                    <a:pt x="147954" y="55980"/>
                    <a:pt x="167500" y="20587"/>
                  </a:cubicBezTo>
                  <a:cubicBezTo>
                    <a:pt x="167500" y="20472"/>
                    <a:pt x="168079" y="19546"/>
                    <a:pt x="168194" y="19315"/>
                  </a:cubicBezTo>
                  <a:cubicBezTo>
                    <a:pt x="171549" y="13069"/>
                    <a:pt x="169351" y="5205"/>
                    <a:pt x="163105" y="1619"/>
                  </a:cubicBezTo>
                  <a:cubicBezTo>
                    <a:pt x="156859" y="-1851"/>
                    <a:pt x="148995" y="462"/>
                    <a:pt x="145525" y="6592"/>
                  </a:cubicBezTo>
                  <a:lnTo>
                    <a:pt x="144831" y="8096"/>
                  </a:lnTo>
                  <a:cubicBezTo>
                    <a:pt x="123781" y="46380"/>
                    <a:pt x="113718" y="86283"/>
                    <a:pt x="103077" y="12873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7907289" y="3411921"/>
              <a:ext cx="646271" cy="742968"/>
            </a:xfrm>
            <a:custGeom>
              <a:avLst/>
              <a:gdLst/>
              <a:ahLst/>
              <a:cxnLst/>
              <a:rect l="l" t="t" r="r" b="b"/>
              <a:pathLst>
                <a:path w="646271" h="742968" extrusionOk="0">
                  <a:moveTo>
                    <a:pt x="59637" y="381977"/>
                  </a:moveTo>
                  <a:cubicBezTo>
                    <a:pt x="6896" y="476587"/>
                    <a:pt x="-12188" y="554774"/>
                    <a:pt x="7706" y="597337"/>
                  </a:cubicBezTo>
                  <a:cubicBezTo>
                    <a:pt x="12563" y="606474"/>
                    <a:pt x="19387" y="613529"/>
                    <a:pt x="28525" y="618966"/>
                  </a:cubicBezTo>
                  <a:cubicBezTo>
                    <a:pt x="64611" y="637818"/>
                    <a:pt x="109487" y="588894"/>
                    <a:pt x="157023" y="537078"/>
                  </a:cubicBezTo>
                  <a:cubicBezTo>
                    <a:pt x="189871" y="501107"/>
                    <a:pt x="235326" y="451605"/>
                    <a:pt x="253022" y="461552"/>
                  </a:cubicBezTo>
                  <a:cubicBezTo>
                    <a:pt x="270949" y="471498"/>
                    <a:pt x="253253" y="536384"/>
                    <a:pt x="240415" y="583805"/>
                  </a:cubicBezTo>
                  <a:cubicBezTo>
                    <a:pt x="221909" y="651697"/>
                    <a:pt x="204444" y="715773"/>
                    <a:pt x="239489" y="736592"/>
                  </a:cubicBezTo>
                  <a:cubicBezTo>
                    <a:pt x="239489" y="736592"/>
                    <a:pt x="239605" y="736708"/>
                    <a:pt x="239721" y="736708"/>
                  </a:cubicBezTo>
                  <a:cubicBezTo>
                    <a:pt x="239836" y="736708"/>
                    <a:pt x="239952" y="736824"/>
                    <a:pt x="239952" y="736824"/>
                  </a:cubicBezTo>
                  <a:cubicBezTo>
                    <a:pt x="248742" y="741450"/>
                    <a:pt x="258342" y="743532"/>
                    <a:pt x="269445" y="742838"/>
                  </a:cubicBezTo>
                  <a:cubicBezTo>
                    <a:pt x="313975" y="737633"/>
                    <a:pt x="368335" y="681307"/>
                    <a:pt x="422464" y="584383"/>
                  </a:cubicBezTo>
                  <a:cubicBezTo>
                    <a:pt x="464680" y="508625"/>
                    <a:pt x="509094" y="463055"/>
                    <a:pt x="548187" y="422805"/>
                  </a:cubicBezTo>
                  <a:cubicBezTo>
                    <a:pt x="578490" y="391345"/>
                    <a:pt x="607290" y="361852"/>
                    <a:pt x="628918" y="323684"/>
                  </a:cubicBezTo>
                  <a:cubicBezTo>
                    <a:pt x="629034" y="323453"/>
                    <a:pt x="629497" y="322643"/>
                    <a:pt x="629612" y="322412"/>
                  </a:cubicBezTo>
                  <a:cubicBezTo>
                    <a:pt x="660031" y="267820"/>
                    <a:pt x="651125" y="185354"/>
                    <a:pt x="583464" y="147649"/>
                  </a:cubicBezTo>
                  <a:cubicBezTo>
                    <a:pt x="548650" y="128218"/>
                    <a:pt x="524361" y="128334"/>
                    <a:pt x="502849" y="128334"/>
                  </a:cubicBezTo>
                  <a:cubicBezTo>
                    <a:pt x="484343" y="128449"/>
                    <a:pt x="468266" y="128334"/>
                    <a:pt x="445828" y="116652"/>
                  </a:cubicBezTo>
                  <a:cubicBezTo>
                    <a:pt x="423621" y="103466"/>
                    <a:pt x="415062" y="89819"/>
                    <a:pt x="405462" y="74089"/>
                  </a:cubicBezTo>
                  <a:cubicBezTo>
                    <a:pt x="394127" y="55814"/>
                    <a:pt x="381520" y="35111"/>
                    <a:pt x="346822" y="15680"/>
                  </a:cubicBezTo>
                  <a:cubicBezTo>
                    <a:pt x="279045" y="-22141"/>
                    <a:pt x="204213" y="13598"/>
                    <a:pt x="173794" y="68190"/>
                  </a:cubicBezTo>
                  <a:lnTo>
                    <a:pt x="172985" y="69578"/>
                  </a:lnTo>
                  <a:cubicBezTo>
                    <a:pt x="151934" y="107977"/>
                    <a:pt x="141872" y="147880"/>
                    <a:pt x="131115" y="190328"/>
                  </a:cubicBezTo>
                  <a:cubicBezTo>
                    <a:pt x="117352" y="244572"/>
                    <a:pt x="101969" y="306219"/>
                    <a:pt x="59637" y="381977"/>
                  </a:cubicBezTo>
                  <a:close/>
                  <a:moveTo>
                    <a:pt x="334215" y="38118"/>
                  </a:moveTo>
                  <a:cubicBezTo>
                    <a:pt x="363015" y="54195"/>
                    <a:pt x="372846" y="70387"/>
                    <a:pt x="383371" y="87505"/>
                  </a:cubicBezTo>
                  <a:cubicBezTo>
                    <a:pt x="394012" y="104739"/>
                    <a:pt x="404884" y="122435"/>
                    <a:pt x="433221" y="139205"/>
                  </a:cubicBezTo>
                  <a:cubicBezTo>
                    <a:pt x="434030" y="139668"/>
                    <a:pt x="434724" y="139900"/>
                    <a:pt x="435418" y="140131"/>
                  </a:cubicBezTo>
                  <a:cubicBezTo>
                    <a:pt x="421655" y="145683"/>
                    <a:pt x="408817" y="153200"/>
                    <a:pt x="400026" y="163263"/>
                  </a:cubicBezTo>
                  <a:cubicBezTo>
                    <a:pt x="395400" y="168699"/>
                    <a:pt x="395978" y="176795"/>
                    <a:pt x="401414" y="181537"/>
                  </a:cubicBezTo>
                  <a:cubicBezTo>
                    <a:pt x="402108" y="182116"/>
                    <a:pt x="402802" y="182578"/>
                    <a:pt x="403612" y="183041"/>
                  </a:cubicBezTo>
                  <a:cubicBezTo>
                    <a:pt x="408932" y="186048"/>
                    <a:pt x="415640" y="184892"/>
                    <a:pt x="419689" y="180149"/>
                  </a:cubicBezTo>
                  <a:cubicBezTo>
                    <a:pt x="436112" y="161181"/>
                    <a:pt x="481914" y="152853"/>
                    <a:pt x="496024" y="154473"/>
                  </a:cubicBezTo>
                  <a:cubicBezTo>
                    <a:pt x="497875" y="154704"/>
                    <a:pt x="499610" y="154473"/>
                    <a:pt x="501229" y="154010"/>
                  </a:cubicBezTo>
                  <a:cubicBezTo>
                    <a:pt x="501807" y="154010"/>
                    <a:pt x="502386" y="154010"/>
                    <a:pt x="502849" y="154126"/>
                  </a:cubicBezTo>
                  <a:cubicBezTo>
                    <a:pt x="522973" y="154010"/>
                    <a:pt x="541942" y="154010"/>
                    <a:pt x="570857" y="170087"/>
                  </a:cubicBezTo>
                  <a:cubicBezTo>
                    <a:pt x="627531" y="201662"/>
                    <a:pt x="628109" y="271521"/>
                    <a:pt x="606827" y="309689"/>
                  </a:cubicBezTo>
                  <a:cubicBezTo>
                    <a:pt x="606711" y="309921"/>
                    <a:pt x="606249" y="310614"/>
                    <a:pt x="606133" y="310846"/>
                  </a:cubicBezTo>
                  <a:cubicBezTo>
                    <a:pt x="586240" y="346007"/>
                    <a:pt x="559869" y="373187"/>
                    <a:pt x="529335" y="404531"/>
                  </a:cubicBezTo>
                  <a:cubicBezTo>
                    <a:pt x="489200" y="445822"/>
                    <a:pt x="443630" y="492780"/>
                    <a:pt x="399679" y="571660"/>
                  </a:cubicBezTo>
                  <a:cubicBezTo>
                    <a:pt x="342543" y="674020"/>
                    <a:pt x="293271" y="713923"/>
                    <a:pt x="267017" y="717046"/>
                  </a:cubicBezTo>
                  <a:cubicBezTo>
                    <a:pt x="261581" y="717277"/>
                    <a:pt x="256723" y="716236"/>
                    <a:pt x="252212" y="714038"/>
                  </a:cubicBezTo>
                  <a:cubicBezTo>
                    <a:pt x="234516" y="702935"/>
                    <a:pt x="252212" y="638049"/>
                    <a:pt x="265166" y="590629"/>
                  </a:cubicBezTo>
                  <a:cubicBezTo>
                    <a:pt x="283788" y="522852"/>
                    <a:pt x="301137" y="458776"/>
                    <a:pt x="265513" y="438882"/>
                  </a:cubicBezTo>
                  <a:cubicBezTo>
                    <a:pt x="229890" y="418988"/>
                    <a:pt x="185129" y="467913"/>
                    <a:pt x="137824" y="519497"/>
                  </a:cubicBezTo>
                  <a:cubicBezTo>
                    <a:pt x="104514" y="555815"/>
                    <a:pt x="58943" y="605433"/>
                    <a:pt x="41016" y="596180"/>
                  </a:cubicBezTo>
                  <a:cubicBezTo>
                    <a:pt x="36621" y="593636"/>
                    <a:pt x="33151" y="589935"/>
                    <a:pt x="30838" y="585655"/>
                  </a:cubicBezTo>
                  <a:cubicBezTo>
                    <a:pt x="18578" y="559632"/>
                    <a:pt x="25749" y="495671"/>
                    <a:pt x="82191" y="394584"/>
                  </a:cubicBezTo>
                  <a:cubicBezTo>
                    <a:pt x="126142" y="315819"/>
                    <a:pt x="142103" y="252437"/>
                    <a:pt x="156214" y="196458"/>
                  </a:cubicBezTo>
                  <a:cubicBezTo>
                    <a:pt x="166855" y="154010"/>
                    <a:pt x="176108" y="117346"/>
                    <a:pt x="195654" y="81954"/>
                  </a:cubicBezTo>
                  <a:lnTo>
                    <a:pt x="196232" y="80566"/>
                  </a:lnTo>
                  <a:cubicBezTo>
                    <a:pt x="217514" y="42513"/>
                    <a:pt x="277426" y="6427"/>
                    <a:pt x="334215" y="3811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" name="Google Shape;76;p2"/>
          <p:cNvGrpSpPr/>
          <p:nvPr/>
        </p:nvGrpSpPr>
        <p:grpSpPr>
          <a:xfrm>
            <a:off x="5114835" y="3090550"/>
            <a:ext cx="703833" cy="687630"/>
            <a:chOff x="5114835" y="3090550"/>
            <a:chExt cx="703833" cy="687630"/>
          </a:xfrm>
        </p:grpSpPr>
        <p:sp>
          <p:nvSpPr>
            <p:cNvPr id="77" name="Google Shape;77;p2"/>
            <p:cNvSpPr/>
            <p:nvPr/>
          </p:nvSpPr>
          <p:spPr>
            <a:xfrm>
              <a:off x="5150930" y="3128842"/>
              <a:ext cx="317736" cy="633373"/>
            </a:xfrm>
            <a:custGeom>
              <a:avLst/>
              <a:gdLst/>
              <a:ahLst/>
              <a:cxnLst/>
              <a:rect l="l" t="t" r="r" b="b"/>
              <a:pathLst>
                <a:path w="317736" h="633373" extrusionOk="0">
                  <a:moveTo>
                    <a:pt x="194782" y="587794"/>
                  </a:moveTo>
                  <a:cubicBezTo>
                    <a:pt x="194667" y="584440"/>
                    <a:pt x="194782" y="579929"/>
                    <a:pt x="194667" y="573915"/>
                  </a:cubicBezTo>
                  <a:lnTo>
                    <a:pt x="194667" y="569289"/>
                  </a:lnTo>
                  <a:cubicBezTo>
                    <a:pt x="194551" y="562002"/>
                    <a:pt x="200334" y="556219"/>
                    <a:pt x="207389" y="556103"/>
                  </a:cubicBezTo>
                  <a:cubicBezTo>
                    <a:pt x="214676" y="555988"/>
                    <a:pt x="220459" y="561655"/>
                    <a:pt x="220575" y="568826"/>
                  </a:cubicBezTo>
                  <a:lnTo>
                    <a:pt x="220690" y="573915"/>
                  </a:lnTo>
                  <a:cubicBezTo>
                    <a:pt x="220690" y="578310"/>
                    <a:pt x="220690" y="589414"/>
                    <a:pt x="220922" y="592999"/>
                  </a:cubicBezTo>
                  <a:cubicBezTo>
                    <a:pt x="220922" y="593115"/>
                    <a:pt x="221153" y="593346"/>
                    <a:pt x="221153" y="593462"/>
                  </a:cubicBezTo>
                  <a:cubicBezTo>
                    <a:pt x="225317" y="617057"/>
                    <a:pt x="245904" y="633827"/>
                    <a:pt x="269846" y="633365"/>
                  </a:cubicBezTo>
                  <a:cubicBezTo>
                    <a:pt x="296679" y="632902"/>
                    <a:pt x="318192" y="610580"/>
                    <a:pt x="317729" y="583746"/>
                  </a:cubicBezTo>
                  <a:lnTo>
                    <a:pt x="315416" y="461030"/>
                  </a:lnTo>
                  <a:cubicBezTo>
                    <a:pt x="310905" y="465079"/>
                    <a:pt x="305932" y="468780"/>
                    <a:pt x="300496" y="471903"/>
                  </a:cubicBezTo>
                  <a:cubicBezTo>
                    <a:pt x="288352" y="478726"/>
                    <a:pt x="274472" y="482543"/>
                    <a:pt x="260477" y="482775"/>
                  </a:cubicBezTo>
                  <a:cubicBezTo>
                    <a:pt x="256545" y="482890"/>
                    <a:pt x="252497" y="482659"/>
                    <a:pt x="248564" y="482081"/>
                  </a:cubicBezTo>
                  <a:cubicBezTo>
                    <a:pt x="241393" y="481155"/>
                    <a:pt x="236304" y="474678"/>
                    <a:pt x="237345" y="467507"/>
                  </a:cubicBezTo>
                  <a:cubicBezTo>
                    <a:pt x="238271" y="460336"/>
                    <a:pt x="244863" y="455363"/>
                    <a:pt x="251919" y="456288"/>
                  </a:cubicBezTo>
                  <a:cubicBezTo>
                    <a:pt x="263832" y="457792"/>
                    <a:pt x="277017" y="455363"/>
                    <a:pt x="287773" y="449117"/>
                  </a:cubicBezTo>
                  <a:cubicBezTo>
                    <a:pt x="300496" y="441946"/>
                    <a:pt x="310096" y="430612"/>
                    <a:pt x="314722" y="416848"/>
                  </a:cubicBezTo>
                  <a:lnTo>
                    <a:pt x="311021" y="214789"/>
                  </a:lnTo>
                  <a:cubicBezTo>
                    <a:pt x="305932" y="201257"/>
                    <a:pt x="296101" y="190038"/>
                    <a:pt x="283031" y="183445"/>
                  </a:cubicBezTo>
                  <a:cubicBezTo>
                    <a:pt x="271928" y="177778"/>
                    <a:pt x="258743" y="175696"/>
                    <a:pt x="246830" y="177662"/>
                  </a:cubicBezTo>
                  <a:cubicBezTo>
                    <a:pt x="239890" y="178934"/>
                    <a:pt x="233066" y="174192"/>
                    <a:pt x="231909" y="167021"/>
                  </a:cubicBezTo>
                  <a:cubicBezTo>
                    <a:pt x="230637" y="159966"/>
                    <a:pt x="235495" y="153258"/>
                    <a:pt x="242666" y="151985"/>
                  </a:cubicBezTo>
                  <a:cubicBezTo>
                    <a:pt x="260362" y="148978"/>
                    <a:pt x="279099" y="152101"/>
                    <a:pt x="294944" y="160429"/>
                  </a:cubicBezTo>
                  <a:cubicBezTo>
                    <a:pt x="300496" y="163205"/>
                    <a:pt x="305585" y="166790"/>
                    <a:pt x="310212" y="170607"/>
                  </a:cubicBezTo>
                  <a:lnTo>
                    <a:pt x="307898" y="46156"/>
                  </a:lnTo>
                  <a:cubicBezTo>
                    <a:pt x="307436" y="20595"/>
                    <a:pt x="284766" y="-455"/>
                    <a:pt x="258280" y="7"/>
                  </a:cubicBezTo>
                  <a:cubicBezTo>
                    <a:pt x="237577" y="354"/>
                    <a:pt x="219418" y="14581"/>
                    <a:pt x="213866" y="34590"/>
                  </a:cubicBezTo>
                  <a:cubicBezTo>
                    <a:pt x="213866" y="34590"/>
                    <a:pt x="213751" y="34706"/>
                    <a:pt x="213751" y="34821"/>
                  </a:cubicBezTo>
                  <a:cubicBezTo>
                    <a:pt x="212594" y="38985"/>
                    <a:pt x="212016" y="43380"/>
                    <a:pt x="212131" y="47891"/>
                  </a:cubicBezTo>
                  <a:cubicBezTo>
                    <a:pt x="212131" y="49626"/>
                    <a:pt x="212363" y="51361"/>
                    <a:pt x="212594" y="53096"/>
                  </a:cubicBezTo>
                  <a:cubicBezTo>
                    <a:pt x="213519" y="60382"/>
                    <a:pt x="208430" y="66744"/>
                    <a:pt x="201375" y="67785"/>
                  </a:cubicBezTo>
                  <a:cubicBezTo>
                    <a:pt x="200912" y="67785"/>
                    <a:pt x="200334" y="67785"/>
                    <a:pt x="199871" y="67785"/>
                  </a:cubicBezTo>
                  <a:cubicBezTo>
                    <a:pt x="193394" y="67900"/>
                    <a:pt x="187611" y="63158"/>
                    <a:pt x="186802" y="56565"/>
                  </a:cubicBezTo>
                  <a:cubicBezTo>
                    <a:pt x="186339" y="53790"/>
                    <a:pt x="186223" y="51129"/>
                    <a:pt x="186108" y="48354"/>
                  </a:cubicBezTo>
                  <a:cubicBezTo>
                    <a:pt x="186108" y="45693"/>
                    <a:pt x="186223" y="42918"/>
                    <a:pt x="186570" y="40373"/>
                  </a:cubicBezTo>
                  <a:cubicBezTo>
                    <a:pt x="181828" y="39448"/>
                    <a:pt x="177086" y="38754"/>
                    <a:pt x="172113" y="38869"/>
                  </a:cubicBezTo>
                  <a:cubicBezTo>
                    <a:pt x="137415" y="39563"/>
                    <a:pt x="109656" y="68247"/>
                    <a:pt x="110234" y="103177"/>
                  </a:cubicBezTo>
                  <a:cubicBezTo>
                    <a:pt x="110234" y="104565"/>
                    <a:pt x="110581" y="105837"/>
                    <a:pt x="110697" y="107109"/>
                  </a:cubicBezTo>
                  <a:cubicBezTo>
                    <a:pt x="127121" y="110579"/>
                    <a:pt x="142504" y="118213"/>
                    <a:pt x="154648" y="130126"/>
                  </a:cubicBezTo>
                  <a:cubicBezTo>
                    <a:pt x="159853" y="135099"/>
                    <a:pt x="159968" y="143427"/>
                    <a:pt x="154995" y="148516"/>
                  </a:cubicBezTo>
                  <a:cubicBezTo>
                    <a:pt x="152450" y="151060"/>
                    <a:pt x="149212" y="152332"/>
                    <a:pt x="145858" y="152448"/>
                  </a:cubicBezTo>
                  <a:cubicBezTo>
                    <a:pt x="142619" y="152448"/>
                    <a:pt x="139265" y="151291"/>
                    <a:pt x="136489" y="148747"/>
                  </a:cubicBezTo>
                  <a:cubicBezTo>
                    <a:pt x="126080" y="138685"/>
                    <a:pt x="112432" y="132439"/>
                    <a:pt x="97974" y="131166"/>
                  </a:cubicBezTo>
                  <a:cubicBezTo>
                    <a:pt x="95893" y="130935"/>
                    <a:pt x="93695" y="131051"/>
                    <a:pt x="91613" y="131051"/>
                  </a:cubicBezTo>
                  <a:cubicBezTo>
                    <a:pt x="56915" y="131629"/>
                    <a:pt x="29041" y="160429"/>
                    <a:pt x="29619" y="195243"/>
                  </a:cubicBezTo>
                  <a:cubicBezTo>
                    <a:pt x="29966" y="212707"/>
                    <a:pt x="37253" y="228900"/>
                    <a:pt x="50207" y="240697"/>
                  </a:cubicBezTo>
                  <a:cubicBezTo>
                    <a:pt x="50322" y="240813"/>
                    <a:pt x="50438" y="240928"/>
                    <a:pt x="50438" y="241044"/>
                  </a:cubicBezTo>
                  <a:cubicBezTo>
                    <a:pt x="62351" y="251685"/>
                    <a:pt x="77734" y="257352"/>
                    <a:pt x="93695" y="257121"/>
                  </a:cubicBezTo>
                  <a:cubicBezTo>
                    <a:pt x="100866" y="257005"/>
                    <a:pt x="106765" y="262673"/>
                    <a:pt x="106880" y="269844"/>
                  </a:cubicBezTo>
                  <a:cubicBezTo>
                    <a:pt x="106996" y="277130"/>
                    <a:pt x="101213" y="282913"/>
                    <a:pt x="94158" y="283144"/>
                  </a:cubicBezTo>
                  <a:cubicBezTo>
                    <a:pt x="74264" y="283491"/>
                    <a:pt x="55180" y="277361"/>
                    <a:pt x="39450" y="265680"/>
                  </a:cubicBezTo>
                  <a:cubicBezTo>
                    <a:pt x="15162" y="278056"/>
                    <a:pt x="-453" y="303154"/>
                    <a:pt x="10" y="330797"/>
                  </a:cubicBezTo>
                  <a:cubicBezTo>
                    <a:pt x="588" y="360984"/>
                    <a:pt x="19557" y="386776"/>
                    <a:pt x="47084" y="396839"/>
                  </a:cubicBezTo>
                  <a:cubicBezTo>
                    <a:pt x="62698" y="374632"/>
                    <a:pt x="87912" y="360868"/>
                    <a:pt x="115439" y="360290"/>
                  </a:cubicBezTo>
                  <a:cubicBezTo>
                    <a:pt x="122726" y="360174"/>
                    <a:pt x="128624" y="365957"/>
                    <a:pt x="128856" y="373013"/>
                  </a:cubicBezTo>
                  <a:cubicBezTo>
                    <a:pt x="128971" y="380299"/>
                    <a:pt x="123188" y="386198"/>
                    <a:pt x="116017" y="386314"/>
                  </a:cubicBezTo>
                  <a:cubicBezTo>
                    <a:pt x="94505" y="386661"/>
                    <a:pt x="74842" y="398805"/>
                    <a:pt x="64780" y="418005"/>
                  </a:cubicBezTo>
                  <a:lnTo>
                    <a:pt x="64780" y="418120"/>
                  </a:lnTo>
                  <a:cubicBezTo>
                    <a:pt x="60153" y="426911"/>
                    <a:pt x="57840" y="436626"/>
                    <a:pt x="58072" y="446573"/>
                  </a:cubicBezTo>
                  <a:cubicBezTo>
                    <a:pt x="58650" y="475835"/>
                    <a:pt x="81088" y="500702"/>
                    <a:pt x="110119" y="504056"/>
                  </a:cubicBezTo>
                  <a:lnTo>
                    <a:pt x="110234" y="504056"/>
                  </a:lnTo>
                  <a:cubicBezTo>
                    <a:pt x="122147" y="505444"/>
                    <a:pt x="134986" y="503015"/>
                    <a:pt x="145627" y="497001"/>
                  </a:cubicBezTo>
                  <a:cubicBezTo>
                    <a:pt x="151872" y="493415"/>
                    <a:pt x="159853" y="495613"/>
                    <a:pt x="163323" y="501974"/>
                  </a:cubicBezTo>
                  <a:cubicBezTo>
                    <a:pt x="166792" y="508220"/>
                    <a:pt x="164595" y="516201"/>
                    <a:pt x="158234" y="519670"/>
                  </a:cubicBezTo>
                  <a:cubicBezTo>
                    <a:pt x="146436" y="526379"/>
                    <a:pt x="133020" y="530080"/>
                    <a:pt x="119372" y="530427"/>
                  </a:cubicBezTo>
                  <a:cubicBezTo>
                    <a:pt x="119140" y="532277"/>
                    <a:pt x="119025" y="534244"/>
                    <a:pt x="119140" y="536210"/>
                  </a:cubicBezTo>
                  <a:cubicBezTo>
                    <a:pt x="119719" y="567091"/>
                    <a:pt x="145280" y="591727"/>
                    <a:pt x="176161" y="591149"/>
                  </a:cubicBezTo>
                  <a:cubicBezTo>
                    <a:pt x="182638" y="591264"/>
                    <a:pt x="188884" y="590108"/>
                    <a:pt x="194782" y="587794"/>
                  </a:cubicBezTo>
                  <a:close/>
                  <a:moveTo>
                    <a:pt x="145627" y="245208"/>
                  </a:moveTo>
                  <a:cubicBezTo>
                    <a:pt x="140653" y="240003"/>
                    <a:pt x="140884" y="231791"/>
                    <a:pt x="145974" y="226818"/>
                  </a:cubicBezTo>
                  <a:cubicBezTo>
                    <a:pt x="151178" y="221844"/>
                    <a:pt x="159390" y="221960"/>
                    <a:pt x="164364" y="227165"/>
                  </a:cubicBezTo>
                  <a:cubicBezTo>
                    <a:pt x="170494" y="233411"/>
                    <a:pt x="177664" y="238268"/>
                    <a:pt x="185876" y="241738"/>
                  </a:cubicBezTo>
                  <a:cubicBezTo>
                    <a:pt x="200912" y="247868"/>
                    <a:pt x="217452" y="247868"/>
                    <a:pt x="232488" y="242085"/>
                  </a:cubicBezTo>
                  <a:cubicBezTo>
                    <a:pt x="239312" y="239425"/>
                    <a:pt x="246714" y="242779"/>
                    <a:pt x="249374" y="249487"/>
                  </a:cubicBezTo>
                  <a:cubicBezTo>
                    <a:pt x="252034" y="256196"/>
                    <a:pt x="248680" y="263714"/>
                    <a:pt x="241972" y="266258"/>
                  </a:cubicBezTo>
                  <a:cubicBezTo>
                    <a:pt x="232025" y="270075"/>
                    <a:pt x="221731" y="272157"/>
                    <a:pt x="211322" y="272388"/>
                  </a:cubicBezTo>
                  <a:cubicBezTo>
                    <a:pt x="199293" y="272619"/>
                    <a:pt x="187380" y="270422"/>
                    <a:pt x="176045" y="265795"/>
                  </a:cubicBezTo>
                  <a:cubicBezTo>
                    <a:pt x="164479" y="261053"/>
                    <a:pt x="154301" y="254114"/>
                    <a:pt x="145627" y="245208"/>
                  </a:cubicBezTo>
                  <a:close/>
                  <a:moveTo>
                    <a:pt x="168990" y="455594"/>
                  </a:moveTo>
                  <a:cubicBezTo>
                    <a:pt x="161819" y="455016"/>
                    <a:pt x="156614" y="448539"/>
                    <a:pt x="157193" y="441368"/>
                  </a:cubicBezTo>
                  <a:cubicBezTo>
                    <a:pt x="159853" y="410140"/>
                    <a:pt x="179399" y="383075"/>
                    <a:pt x="207968" y="370700"/>
                  </a:cubicBezTo>
                  <a:cubicBezTo>
                    <a:pt x="217683" y="366536"/>
                    <a:pt x="227746" y="364107"/>
                    <a:pt x="238271" y="363644"/>
                  </a:cubicBezTo>
                  <a:cubicBezTo>
                    <a:pt x="245789" y="363066"/>
                    <a:pt x="251456" y="368849"/>
                    <a:pt x="251803" y="376020"/>
                  </a:cubicBezTo>
                  <a:cubicBezTo>
                    <a:pt x="252034" y="383307"/>
                    <a:pt x="246598" y="389321"/>
                    <a:pt x="239312" y="389668"/>
                  </a:cubicBezTo>
                  <a:cubicBezTo>
                    <a:pt x="232025" y="390015"/>
                    <a:pt x="225085" y="391634"/>
                    <a:pt x="218377" y="394526"/>
                  </a:cubicBezTo>
                  <a:cubicBezTo>
                    <a:pt x="198483" y="403200"/>
                    <a:pt x="184835" y="422053"/>
                    <a:pt x="182985" y="443681"/>
                  </a:cubicBezTo>
                  <a:cubicBezTo>
                    <a:pt x="182407" y="450390"/>
                    <a:pt x="176855" y="455479"/>
                    <a:pt x="170262" y="455594"/>
                  </a:cubicBezTo>
                  <a:cubicBezTo>
                    <a:pt x="169915" y="455594"/>
                    <a:pt x="169453" y="455594"/>
                    <a:pt x="168990" y="45559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5485076" y="3126293"/>
              <a:ext cx="317740" cy="633491"/>
            </a:xfrm>
            <a:custGeom>
              <a:avLst/>
              <a:gdLst/>
              <a:ahLst/>
              <a:cxnLst/>
              <a:rect l="l" t="t" r="r" b="b"/>
              <a:pathLst>
                <a:path w="317740" h="633491" extrusionOk="0">
                  <a:moveTo>
                    <a:pt x="276204" y="257819"/>
                  </a:moveTo>
                  <a:cubicBezTo>
                    <a:pt x="260822" y="270079"/>
                    <a:pt x="241969" y="276903"/>
                    <a:pt x="222075" y="277250"/>
                  </a:cubicBezTo>
                  <a:cubicBezTo>
                    <a:pt x="214904" y="277365"/>
                    <a:pt x="209006" y="271698"/>
                    <a:pt x="208890" y="264527"/>
                  </a:cubicBezTo>
                  <a:cubicBezTo>
                    <a:pt x="208774" y="257241"/>
                    <a:pt x="214558" y="251458"/>
                    <a:pt x="221613" y="251226"/>
                  </a:cubicBezTo>
                  <a:cubicBezTo>
                    <a:pt x="237574" y="250879"/>
                    <a:pt x="252725" y="244634"/>
                    <a:pt x="264291" y="233530"/>
                  </a:cubicBezTo>
                  <a:cubicBezTo>
                    <a:pt x="264291" y="233415"/>
                    <a:pt x="264407" y="233299"/>
                    <a:pt x="264523" y="233183"/>
                  </a:cubicBezTo>
                  <a:cubicBezTo>
                    <a:pt x="276899" y="220807"/>
                    <a:pt x="283722" y="204499"/>
                    <a:pt x="283375" y="186919"/>
                  </a:cubicBezTo>
                  <a:cubicBezTo>
                    <a:pt x="282682" y="152105"/>
                    <a:pt x="253882" y="124462"/>
                    <a:pt x="219068" y="125041"/>
                  </a:cubicBezTo>
                  <a:cubicBezTo>
                    <a:pt x="216986" y="125041"/>
                    <a:pt x="214789" y="125156"/>
                    <a:pt x="212707" y="125387"/>
                  </a:cubicBezTo>
                  <a:cubicBezTo>
                    <a:pt x="198249" y="127122"/>
                    <a:pt x="184833" y="133946"/>
                    <a:pt x="174770" y="144356"/>
                  </a:cubicBezTo>
                  <a:cubicBezTo>
                    <a:pt x="172226" y="147016"/>
                    <a:pt x="168987" y="148288"/>
                    <a:pt x="165633" y="148404"/>
                  </a:cubicBezTo>
                  <a:cubicBezTo>
                    <a:pt x="162279" y="148520"/>
                    <a:pt x="158809" y="147247"/>
                    <a:pt x="156380" y="144819"/>
                  </a:cubicBezTo>
                  <a:cubicBezTo>
                    <a:pt x="151291" y="139845"/>
                    <a:pt x="151060" y="131518"/>
                    <a:pt x="156033" y="126429"/>
                  </a:cubicBezTo>
                  <a:cubicBezTo>
                    <a:pt x="167715" y="114053"/>
                    <a:pt x="182751" y="105841"/>
                    <a:pt x="199059" y="101793"/>
                  </a:cubicBezTo>
                  <a:cubicBezTo>
                    <a:pt x="199175" y="100405"/>
                    <a:pt x="199406" y="99133"/>
                    <a:pt x="199406" y="97745"/>
                  </a:cubicBezTo>
                  <a:cubicBezTo>
                    <a:pt x="198712" y="62815"/>
                    <a:pt x="170028" y="35172"/>
                    <a:pt x="135214" y="35751"/>
                  </a:cubicBezTo>
                  <a:cubicBezTo>
                    <a:pt x="130357" y="35866"/>
                    <a:pt x="125615" y="36676"/>
                    <a:pt x="120872" y="37717"/>
                  </a:cubicBezTo>
                  <a:cubicBezTo>
                    <a:pt x="121335" y="40261"/>
                    <a:pt x="121566" y="43037"/>
                    <a:pt x="121682" y="45697"/>
                  </a:cubicBezTo>
                  <a:cubicBezTo>
                    <a:pt x="121682" y="48473"/>
                    <a:pt x="121566" y="51249"/>
                    <a:pt x="121335" y="53909"/>
                  </a:cubicBezTo>
                  <a:cubicBezTo>
                    <a:pt x="120757" y="60502"/>
                    <a:pt x="115205" y="65475"/>
                    <a:pt x="108728" y="65591"/>
                  </a:cubicBezTo>
                  <a:cubicBezTo>
                    <a:pt x="108265" y="65591"/>
                    <a:pt x="107687" y="65591"/>
                    <a:pt x="107224" y="65591"/>
                  </a:cubicBezTo>
                  <a:cubicBezTo>
                    <a:pt x="100053" y="64897"/>
                    <a:pt x="94849" y="58536"/>
                    <a:pt x="95427" y="51249"/>
                  </a:cubicBezTo>
                  <a:cubicBezTo>
                    <a:pt x="95658" y="49514"/>
                    <a:pt x="95658" y="47779"/>
                    <a:pt x="95543" y="46044"/>
                  </a:cubicBezTo>
                  <a:cubicBezTo>
                    <a:pt x="95427" y="41534"/>
                    <a:pt x="94733" y="37254"/>
                    <a:pt x="93577" y="33090"/>
                  </a:cubicBezTo>
                  <a:cubicBezTo>
                    <a:pt x="93461" y="32975"/>
                    <a:pt x="93461" y="32859"/>
                    <a:pt x="93461" y="32859"/>
                  </a:cubicBezTo>
                  <a:cubicBezTo>
                    <a:pt x="87215" y="13081"/>
                    <a:pt x="68478" y="-451"/>
                    <a:pt x="47891" y="12"/>
                  </a:cubicBezTo>
                  <a:cubicBezTo>
                    <a:pt x="21404" y="474"/>
                    <a:pt x="-455" y="22450"/>
                    <a:pt x="7" y="47895"/>
                  </a:cubicBezTo>
                  <a:lnTo>
                    <a:pt x="2320" y="172346"/>
                  </a:lnTo>
                  <a:cubicBezTo>
                    <a:pt x="6831" y="168298"/>
                    <a:pt x="11805" y="164596"/>
                    <a:pt x="17241" y="161474"/>
                  </a:cubicBezTo>
                  <a:cubicBezTo>
                    <a:pt x="32855" y="152683"/>
                    <a:pt x="51360" y="148982"/>
                    <a:pt x="69172" y="151296"/>
                  </a:cubicBezTo>
                  <a:cubicBezTo>
                    <a:pt x="76343" y="152336"/>
                    <a:pt x="81432" y="158813"/>
                    <a:pt x="80391" y="165984"/>
                  </a:cubicBezTo>
                  <a:cubicBezTo>
                    <a:pt x="79466" y="173155"/>
                    <a:pt x="72989" y="178129"/>
                    <a:pt x="65818" y="177204"/>
                  </a:cubicBezTo>
                  <a:cubicBezTo>
                    <a:pt x="53905" y="175700"/>
                    <a:pt x="40720" y="178244"/>
                    <a:pt x="29963" y="184374"/>
                  </a:cubicBezTo>
                  <a:cubicBezTo>
                    <a:pt x="17125" y="191545"/>
                    <a:pt x="7641" y="202996"/>
                    <a:pt x="3014" y="216759"/>
                  </a:cubicBezTo>
                  <a:lnTo>
                    <a:pt x="6715" y="418818"/>
                  </a:lnTo>
                  <a:cubicBezTo>
                    <a:pt x="11805" y="432351"/>
                    <a:pt x="21636" y="443454"/>
                    <a:pt x="34821" y="450047"/>
                  </a:cubicBezTo>
                  <a:cubicBezTo>
                    <a:pt x="45809" y="455830"/>
                    <a:pt x="59110" y="457796"/>
                    <a:pt x="70907" y="455945"/>
                  </a:cubicBezTo>
                  <a:cubicBezTo>
                    <a:pt x="77962" y="454789"/>
                    <a:pt x="84786" y="459531"/>
                    <a:pt x="85827" y="466702"/>
                  </a:cubicBezTo>
                  <a:cubicBezTo>
                    <a:pt x="87100" y="473873"/>
                    <a:pt x="82242" y="480350"/>
                    <a:pt x="75071" y="481622"/>
                  </a:cubicBezTo>
                  <a:cubicBezTo>
                    <a:pt x="71254" y="482316"/>
                    <a:pt x="67206" y="482663"/>
                    <a:pt x="63158" y="482663"/>
                  </a:cubicBezTo>
                  <a:cubicBezTo>
                    <a:pt x="49163" y="482894"/>
                    <a:pt x="35052" y="479656"/>
                    <a:pt x="22792" y="473294"/>
                  </a:cubicBezTo>
                  <a:cubicBezTo>
                    <a:pt x="17241" y="470403"/>
                    <a:pt x="12152" y="466817"/>
                    <a:pt x="7409" y="462885"/>
                  </a:cubicBezTo>
                  <a:lnTo>
                    <a:pt x="9723" y="585601"/>
                  </a:lnTo>
                  <a:cubicBezTo>
                    <a:pt x="10185" y="612434"/>
                    <a:pt x="32508" y="633947"/>
                    <a:pt x="59341" y="633484"/>
                  </a:cubicBezTo>
                  <a:cubicBezTo>
                    <a:pt x="83283" y="633022"/>
                    <a:pt x="103176" y="615557"/>
                    <a:pt x="106531" y="591846"/>
                  </a:cubicBezTo>
                  <a:cubicBezTo>
                    <a:pt x="106531" y="591731"/>
                    <a:pt x="106762" y="591500"/>
                    <a:pt x="106762" y="591384"/>
                  </a:cubicBezTo>
                  <a:cubicBezTo>
                    <a:pt x="106993" y="587798"/>
                    <a:pt x="106531" y="576695"/>
                    <a:pt x="106299" y="572300"/>
                  </a:cubicBezTo>
                  <a:lnTo>
                    <a:pt x="106068" y="567211"/>
                  </a:lnTo>
                  <a:cubicBezTo>
                    <a:pt x="105952" y="559924"/>
                    <a:pt x="111735" y="554141"/>
                    <a:pt x="119022" y="553910"/>
                  </a:cubicBezTo>
                  <a:cubicBezTo>
                    <a:pt x="126077" y="553794"/>
                    <a:pt x="132092" y="559462"/>
                    <a:pt x="132207" y="566633"/>
                  </a:cubicBezTo>
                  <a:lnTo>
                    <a:pt x="132323" y="571259"/>
                  </a:lnTo>
                  <a:cubicBezTo>
                    <a:pt x="132554" y="577273"/>
                    <a:pt x="132785" y="581784"/>
                    <a:pt x="132785" y="585138"/>
                  </a:cubicBezTo>
                  <a:cubicBezTo>
                    <a:pt x="138800" y="587220"/>
                    <a:pt x="145045" y="588145"/>
                    <a:pt x="151291" y="588030"/>
                  </a:cubicBezTo>
                  <a:cubicBezTo>
                    <a:pt x="182173" y="587451"/>
                    <a:pt x="206808" y="561890"/>
                    <a:pt x="206230" y="531009"/>
                  </a:cubicBezTo>
                  <a:cubicBezTo>
                    <a:pt x="206230" y="529043"/>
                    <a:pt x="205999" y="527192"/>
                    <a:pt x="205767" y="525226"/>
                  </a:cubicBezTo>
                  <a:cubicBezTo>
                    <a:pt x="192119" y="525342"/>
                    <a:pt x="178587" y="522219"/>
                    <a:pt x="166443" y="515973"/>
                  </a:cubicBezTo>
                  <a:cubicBezTo>
                    <a:pt x="160081" y="512735"/>
                    <a:pt x="157652" y="504870"/>
                    <a:pt x="160891" y="498509"/>
                  </a:cubicBezTo>
                  <a:cubicBezTo>
                    <a:pt x="164130" y="492147"/>
                    <a:pt x="171994" y="489603"/>
                    <a:pt x="178471" y="492957"/>
                  </a:cubicBezTo>
                  <a:cubicBezTo>
                    <a:pt x="189343" y="498509"/>
                    <a:pt x="202182" y="500475"/>
                    <a:pt x="214095" y="498624"/>
                  </a:cubicBezTo>
                  <a:cubicBezTo>
                    <a:pt x="214095" y="498624"/>
                    <a:pt x="214095" y="498624"/>
                    <a:pt x="214211" y="498624"/>
                  </a:cubicBezTo>
                  <a:cubicBezTo>
                    <a:pt x="243126" y="494113"/>
                    <a:pt x="264638" y="468437"/>
                    <a:pt x="264060" y="439175"/>
                  </a:cubicBezTo>
                  <a:cubicBezTo>
                    <a:pt x="263829" y="429228"/>
                    <a:pt x="261169" y="419628"/>
                    <a:pt x="256311" y="410953"/>
                  </a:cubicBezTo>
                  <a:lnTo>
                    <a:pt x="256311" y="410838"/>
                  </a:lnTo>
                  <a:cubicBezTo>
                    <a:pt x="245439" y="391985"/>
                    <a:pt x="225429" y="380650"/>
                    <a:pt x="203801" y="380997"/>
                  </a:cubicBezTo>
                  <a:cubicBezTo>
                    <a:pt x="196630" y="381113"/>
                    <a:pt x="190731" y="375330"/>
                    <a:pt x="190616" y="368159"/>
                  </a:cubicBezTo>
                  <a:cubicBezTo>
                    <a:pt x="190500" y="360988"/>
                    <a:pt x="196283" y="355089"/>
                    <a:pt x="203338" y="354974"/>
                  </a:cubicBezTo>
                  <a:cubicBezTo>
                    <a:pt x="230981" y="354511"/>
                    <a:pt x="256658" y="367349"/>
                    <a:pt x="272966" y="388978"/>
                  </a:cubicBezTo>
                  <a:cubicBezTo>
                    <a:pt x="300262" y="377990"/>
                    <a:pt x="318305" y="351388"/>
                    <a:pt x="317727" y="321316"/>
                  </a:cubicBezTo>
                  <a:cubicBezTo>
                    <a:pt x="317264" y="293789"/>
                    <a:pt x="300725" y="269038"/>
                    <a:pt x="276204" y="257819"/>
                  </a:cubicBezTo>
                  <a:close/>
                  <a:moveTo>
                    <a:pt x="154761" y="452129"/>
                  </a:moveTo>
                  <a:cubicBezTo>
                    <a:pt x="154298" y="452129"/>
                    <a:pt x="153836" y="452129"/>
                    <a:pt x="153373" y="452129"/>
                  </a:cubicBezTo>
                  <a:cubicBezTo>
                    <a:pt x="146780" y="452244"/>
                    <a:pt x="140997" y="447502"/>
                    <a:pt x="140188" y="440678"/>
                  </a:cubicBezTo>
                  <a:cubicBezTo>
                    <a:pt x="137528" y="419050"/>
                    <a:pt x="123301" y="400775"/>
                    <a:pt x="103061" y="392795"/>
                  </a:cubicBezTo>
                  <a:cubicBezTo>
                    <a:pt x="96352" y="390134"/>
                    <a:pt x="89181" y="388862"/>
                    <a:pt x="82010" y="388747"/>
                  </a:cubicBezTo>
                  <a:cubicBezTo>
                    <a:pt x="74839" y="388747"/>
                    <a:pt x="69056" y="382848"/>
                    <a:pt x="69172" y="375561"/>
                  </a:cubicBezTo>
                  <a:cubicBezTo>
                    <a:pt x="69172" y="368390"/>
                    <a:pt x="75418" y="362723"/>
                    <a:pt x="82357" y="362723"/>
                  </a:cubicBezTo>
                  <a:cubicBezTo>
                    <a:pt x="92767" y="362723"/>
                    <a:pt x="103061" y="364805"/>
                    <a:pt x="112661" y="368622"/>
                  </a:cubicBezTo>
                  <a:cubicBezTo>
                    <a:pt x="141691" y="379956"/>
                    <a:pt x="162279" y="406327"/>
                    <a:pt x="166211" y="437440"/>
                  </a:cubicBezTo>
                  <a:cubicBezTo>
                    <a:pt x="167021" y="444726"/>
                    <a:pt x="161816" y="451319"/>
                    <a:pt x="154761" y="452129"/>
                  </a:cubicBezTo>
                  <a:close/>
                  <a:moveTo>
                    <a:pt x="170375" y="241164"/>
                  </a:moveTo>
                  <a:cubicBezTo>
                    <a:pt x="162048" y="250417"/>
                    <a:pt x="152217" y="257703"/>
                    <a:pt x="140650" y="263024"/>
                  </a:cubicBezTo>
                  <a:cubicBezTo>
                    <a:pt x="129547" y="268113"/>
                    <a:pt x="117634" y="270657"/>
                    <a:pt x="105721" y="270888"/>
                  </a:cubicBezTo>
                  <a:cubicBezTo>
                    <a:pt x="95311" y="271120"/>
                    <a:pt x="84902" y="269385"/>
                    <a:pt x="74839" y="265915"/>
                  </a:cubicBezTo>
                  <a:cubicBezTo>
                    <a:pt x="68016" y="263718"/>
                    <a:pt x="64430" y="256200"/>
                    <a:pt x="66743" y="249491"/>
                  </a:cubicBezTo>
                  <a:cubicBezTo>
                    <a:pt x="69172" y="242667"/>
                    <a:pt x="76574" y="239082"/>
                    <a:pt x="83283" y="241395"/>
                  </a:cubicBezTo>
                  <a:cubicBezTo>
                    <a:pt x="98781" y="246600"/>
                    <a:pt x="115205" y="245790"/>
                    <a:pt x="130010" y="239313"/>
                  </a:cubicBezTo>
                  <a:cubicBezTo>
                    <a:pt x="138106" y="235612"/>
                    <a:pt x="145045" y="230407"/>
                    <a:pt x="150944" y="223930"/>
                  </a:cubicBezTo>
                  <a:cubicBezTo>
                    <a:pt x="155686" y="218494"/>
                    <a:pt x="164014" y="218032"/>
                    <a:pt x="169334" y="222889"/>
                  </a:cubicBezTo>
                  <a:cubicBezTo>
                    <a:pt x="174770" y="227516"/>
                    <a:pt x="175117" y="235843"/>
                    <a:pt x="170375" y="24116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543606" y="3478954"/>
              <a:ext cx="97031" cy="89297"/>
            </a:xfrm>
            <a:custGeom>
              <a:avLst/>
              <a:gdLst/>
              <a:ahLst/>
              <a:cxnLst/>
              <a:rect l="l" t="t" r="r" b="b"/>
              <a:pathLst>
                <a:path w="97031" h="89297" extrusionOk="0">
                  <a:moveTo>
                    <a:pt x="43490" y="5899"/>
                  </a:moveTo>
                  <a:cubicBezTo>
                    <a:pt x="33775" y="2082"/>
                    <a:pt x="23481" y="0"/>
                    <a:pt x="13187" y="0"/>
                  </a:cubicBezTo>
                  <a:cubicBezTo>
                    <a:pt x="6247" y="0"/>
                    <a:pt x="2" y="5783"/>
                    <a:pt x="2" y="12838"/>
                  </a:cubicBezTo>
                  <a:cubicBezTo>
                    <a:pt x="-114" y="20125"/>
                    <a:pt x="5669" y="26024"/>
                    <a:pt x="12840" y="26024"/>
                  </a:cubicBezTo>
                  <a:cubicBezTo>
                    <a:pt x="20127" y="26139"/>
                    <a:pt x="27298" y="27527"/>
                    <a:pt x="33890" y="30187"/>
                  </a:cubicBezTo>
                  <a:cubicBezTo>
                    <a:pt x="54131" y="38052"/>
                    <a:pt x="68357" y="56442"/>
                    <a:pt x="71017" y="77955"/>
                  </a:cubicBezTo>
                  <a:cubicBezTo>
                    <a:pt x="71943" y="84663"/>
                    <a:pt x="77610" y="89521"/>
                    <a:pt x="84203" y="89290"/>
                  </a:cubicBezTo>
                  <a:cubicBezTo>
                    <a:pt x="84665" y="89290"/>
                    <a:pt x="85128" y="89290"/>
                    <a:pt x="85590" y="89290"/>
                  </a:cubicBezTo>
                  <a:cubicBezTo>
                    <a:pt x="92646" y="88365"/>
                    <a:pt x="97851" y="81772"/>
                    <a:pt x="96925" y="74717"/>
                  </a:cubicBezTo>
                  <a:cubicBezTo>
                    <a:pt x="92993" y="43720"/>
                    <a:pt x="72521" y="17349"/>
                    <a:pt x="43490" y="58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540547" y="3335529"/>
              <a:ext cx="107692" cy="51365"/>
            </a:xfrm>
            <a:custGeom>
              <a:avLst/>
              <a:gdLst/>
              <a:ahLst/>
              <a:cxnLst/>
              <a:rect l="l" t="t" r="r" b="b"/>
              <a:pathLst>
                <a:path w="107692" h="51365" extrusionOk="0">
                  <a:moveTo>
                    <a:pt x="84832" y="4401"/>
                  </a:moveTo>
                  <a:cubicBezTo>
                    <a:pt x="78934" y="10878"/>
                    <a:pt x="71878" y="15967"/>
                    <a:pt x="63898" y="19784"/>
                  </a:cubicBezTo>
                  <a:cubicBezTo>
                    <a:pt x="49093" y="26261"/>
                    <a:pt x="32669" y="27071"/>
                    <a:pt x="17171" y="21866"/>
                  </a:cubicBezTo>
                  <a:cubicBezTo>
                    <a:pt x="10463" y="19437"/>
                    <a:pt x="3060" y="23138"/>
                    <a:pt x="747" y="29962"/>
                  </a:cubicBezTo>
                  <a:cubicBezTo>
                    <a:pt x="-1682" y="36786"/>
                    <a:pt x="2019" y="44188"/>
                    <a:pt x="8843" y="46386"/>
                  </a:cubicBezTo>
                  <a:cubicBezTo>
                    <a:pt x="18906" y="49856"/>
                    <a:pt x="29315" y="51475"/>
                    <a:pt x="39725" y="51359"/>
                  </a:cubicBezTo>
                  <a:cubicBezTo>
                    <a:pt x="51753" y="51128"/>
                    <a:pt x="63551" y="48584"/>
                    <a:pt x="74654" y="43495"/>
                  </a:cubicBezTo>
                  <a:cubicBezTo>
                    <a:pt x="86220" y="38290"/>
                    <a:pt x="96051" y="31003"/>
                    <a:pt x="104379" y="21750"/>
                  </a:cubicBezTo>
                  <a:cubicBezTo>
                    <a:pt x="109121" y="16430"/>
                    <a:pt x="108774" y="8218"/>
                    <a:pt x="103338" y="3360"/>
                  </a:cubicBezTo>
                  <a:cubicBezTo>
                    <a:pt x="97786" y="-1497"/>
                    <a:pt x="89574" y="-1035"/>
                    <a:pt x="84832" y="440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282255" y="3341850"/>
              <a:ext cx="108321" cy="49334"/>
            </a:xfrm>
            <a:custGeom>
              <a:avLst/>
              <a:gdLst/>
              <a:ahLst/>
              <a:cxnLst/>
              <a:rect l="l" t="t" r="r" b="b"/>
              <a:pathLst>
                <a:path w="108321" h="49334" extrusionOk="0">
                  <a:moveTo>
                    <a:pt x="43911" y="18668"/>
                  </a:moveTo>
                  <a:cubicBezTo>
                    <a:pt x="35699" y="15198"/>
                    <a:pt x="28528" y="10340"/>
                    <a:pt x="22398" y="4095"/>
                  </a:cubicBezTo>
                  <a:cubicBezTo>
                    <a:pt x="17424" y="-1226"/>
                    <a:pt x="9213" y="-1341"/>
                    <a:pt x="4008" y="3632"/>
                  </a:cubicBezTo>
                  <a:cubicBezTo>
                    <a:pt x="-1197" y="8605"/>
                    <a:pt x="-1313" y="16817"/>
                    <a:pt x="3545" y="22022"/>
                  </a:cubicBezTo>
                  <a:cubicBezTo>
                    <a:pt x="12220" y="30928"/>
                    <a:pt x="22514" y="37867"/>
                    <a:pt x="34080" y="42725"/>
                  </a:cubicBezTo>
                  <a:cubicBezTo>
                    <a:pt x="45414" y="47352"/>
                    <a:pt x="57327" y="49549"/>
                    <a:pt x="69356" y="49318"/>
                  </a:cubicBezTo>
                  <a:cubicBezTo>
                    <a:pt x="79766" y="49087"/>
                    <a:pt x="90059" y="47005"/>
                    <a:pt x="100006" y="43188"/>
                  </a:cubicBezTo>
                  <a:cubicBezTo>
                    <a:pt x="106714" y="40643"/>
                    <a:pt x="110069" y="33125"/>
                    <a:pt x="107408" y="26417"/>
                  </a:cubicBezTo>
                  <a:cubicBezTo>
                    <a:pt x="104748" y="19709"/>
                    <a:pt x="97346" y="16355"/>
                    <a:pt x="90522" y="19015"/>
                  </a:cubicBezTo>
                  <a:cubicBezTo>
                    <a:pt x="75602" y="24798"/>
                    <a:pt x="58947" y="24682"/>
                    <a:pt x="43911" y="1866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297438" y="3482252"/>
              <a:ext cx="94785" cy="91890"/>
            </a:xfrm>
            <a:custGeom>
              <a:avLst/>
              <a:gdLst/>
              <a:ahLst/>
              <a:cxnLst/>
              <a:rect l="l" t="t" r="r" b="b"/>
              <a:pathLst>
                <a:path w="94785" h="91890" extrusionOk="0">
                  <a:moveTo>
                    <a:pt x="81122" y="56"/>
                  </a:moveTo>
                  <a:cubicBezTo>
                    <a:pt x="70597" y="518"/>
                    <a:pt x="60534" y="2947"/>
                    <a:pt x="50819" y="7111"/>
                  </a:cubicBezTo>
                  <a:cubicBezTo>
                    <a:pt x="22135" y="19487"/>
                    <a:pt x="2704" y="46667"/>
                    <a:pt x="44" y="77779"/>
                  </a:cubicBezTo>
                  <a:cubicBezTo>
                    <a:pt x="-534" y="84951"/>
                    <a:pt x="4670" y="91312"/>
                    <a:pt x="11841" y="91890"/>
                  </a:cubicBezTo>
                  <a:cubicBezTo>
                    <a:pt x="12304" y="91890"/>
                    <a:pt x="12882" y="91890"/>
                    <a:pt x="13229" y="91890"/>
                  </a:cubicBezTo>
                  <a:cubicBezTo>
                    <a:pt x="19822" y="91774"/>
                    <a:pt x="25373" y="86801"/>
                    <a:pt x="25952" y="79977"/>
                  </a:cubicBezTo>
                  <a:cubicBezTo>
                    <a:pt x="27802" y="58349"/>
                    <a:pt x="41450" y="39380"/>
                    <a:pt x="61344" y="30821"/>
                  </a:cubicBezTo>
                  <a:cubicBezTo>
                    <a:pt x="68052" y="27930"/>
                    <a:pt x="74992" y="26311"/>
                    <a:pt x="82279" y="25964"/>
                  </a:cubicBezTo>
                  <a:cubicBezTo>
                    <a:pt x="89565" y="25732"/>
                    <a:pt x="95117" y="19602"/>
                    <a:pt x="94770" y="12431"/>
                  </a:cubicBezTo>
                  <a:cubicBezTo>
                    <a:pt x="94423" y="5260"/>
                    <a:pt x="88640" y="-638"/>
                    <a:pt x="81122" y="5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14835" y="3090550"/>
              <a:ext cx="703833" cy="687630"/>
            </a:xfrm>
            <a:custGeom>
              <a:avLst/>
              <a:gdLst/>
              <a:ahLst/>
              <a:cxnLst/>
              <a:rect l="l" t="t" r="r" b="b"/>
              <a:pathLst>
                <a:path w="703833" h="687630" extrusionOk="0">
                  <a:moveTo>
                    <a:pt x="654080" y="263259"/>
                  </a:moveTo>
                  <a:cubicBezTo>
                    <a:pt x="664142" y="248339"/>
                    <a:pt x="669347" y="230643"/>
                    <a:pt x="669000" y="212137"/>
                  </a:cubicBezTo>
                  <a:cubicBezTo>
                    <a:pt x="668190" y="165294"/>
                    <a:pt x="631063" y="127474"/>
                    <a:pt x="585146" y="124813"/>
                  </a:cubicBezTo>
                  <a:cubicBezTo>
                    <a:pt x="585146" y="124235"/>
                    <a:pt x="585146" y="123657"/>
                    <a:pt x="585146" y="123078"/>
                  </a:cubicBezTo>
                  <a:cubicBezTo>
                    <a:pt x="584221" y="73807"/>
                    <a:pt x="543508" y="34714"/>
                    <a:pt x="494468" y="35639"/>
                  </a:cubicBezTo>
                  <a:cubicBezTo>
                    <a:pt x="487066" y="35755"/>
                    <a:pt x="479895" y="36796"/>
                    <a:pt x="472724" y="38646"/>
                  </a:cubicBezTo>
                  <a:cubicBezTo>
                    <a:pt x="460001" y="14936"/>
                    <a:pt x="434672" y="-563"/>
                    <a:pt x="407029" y="16"/>
                  </a:cubicBezTo>
                  <a:cubicBezTo>
                    <a:pt x="381699" y="478"/>
                    <a:pt x="359030" y="13895"/>
                    <a:pt x="345960" y="33673"/>
                  </a:cubicBezTo>
                  <a:cubicBezTo>
                    <a:pt x="331965" y="14358"/>
                    <a:pt x="308833" y="1866"/>
                    <a:pt x="283503" y="2329"/>
                  </a:cubicBezTo>
                  <a:cubicBezTo>
                    <a:pt x="255860" y="2792"/>
                    <a:pt x="231109" y="19215"/>
                    <a:pt x="219312" y="43388"/>
                  </a:cubicBezTo>
                  <a:cubicBezTo>
                    <a:pt x="212141" y="41769"/>
                    <a:pt x="204854" y="41075"/>
                    <a:pt x="197568" y="41191"/>
                  </a:cubicBezTo>
                  <a:cubicBezTo>
                    <a:pt x="148412" y="42116"/>
                    <a:pt x="109203" y="82713"/>
                    <a:pt x="110128" y="131869"/>
                  </a:cubicBezTo>
                  <a:cubicBezTo>
                    <a:pt x="110128" y="132447"/>
                    <a:pt x="110244" y="133025"/>
                    <a:pt x="110244" y="133604"/>
                  </a:cubicBezTo>
                  <a:cubicBezTo>
                    <a:pt x="64327" y="137999"/>
                    <a:pt x="28703" y="177092"/>
                    <a:pt x="29513" y="223934"/>
                  </a:cubicBezTo>
                  <a:cubicBezTo>
                    <a:pt x="29860" y="242440"/>
                    <a:pt x="35643" y="259905"/>
                    <a:pt x="46284" y="274478"/>
                  </a:cubicBezTo>
                  <a:cubicBezTo>
                    <a:pt x="17368" y="292405"/>
                    <a:pt x="-675" y="324559"/>
                    <a:pt x="19" y="359489"/>
                  </a:cubicBezTo>
                  <a:cubicBezTo>
                    <a:pt x="713" y="399623"/>
                    <a:pt x="25465" y="434437"/>
                    <a:pt x="61666" y="448779"/>
                  </a:cubicBezTo>
                  <a:cubicBezTo>
                    <a:pt x="59122" y="457337"/>
                    <a:pt x="57734" y="466359"/>
                    <a:pt x="57965" y="475496"/>
                  </a:cubicBezTo>
                  <a:cubicBezTo>
                    <a:pt x="58659" y="513086"/>
                    <a:pt x="84220" y="545355"/>
                    <a:pt x="119497" y="555649"/>
                  </a:cubicBezTo>
                  <a:cubicBezTo>
                    <a:pt x="119150" y="558772"/>
                    <a:pt x="119034" y="561895"/>
                    <a:pt x="119034" y="565133"/>
                  </a:cubicBezTo>
                  <a:cubicBezTo>
                    <a:pt x="119844" y="610356"/>
                    <a:pt x="157433" y="646442"/>
                    <a:pt x="202657" y="645633"/>
                  </a:cubicBezTo>
                  <a:cubicBezTo>
                    <a:pt x="210521" y="645517"/>
                    <a:pt x="218386" y="644245"/>
                    <a:pt x="225904" y="641816"/>
                  </a:cubicBezTo>
                  <a:cubicBezTo>
                    <a:pt x="237470" y="669690"/>
                    <a:pt x="264882" y="688196"/>
                    <a:pt x="296226" y="687618"/>
                  </a:cubicBezTo>
                  <a:cubicBezTo>
                    <a:pt x="321787" y="687155"/>
                    <a:pt x="344341" y="673738"/>
                    <a:pt x="357526" y="653845"/>
                  </a:cubicBezTo>
                  <a:cubicBezTo>
                    <a:pt x="371290" y="673276"/>
                    <a:pt x="394190" y="685767"/>
                    <a:pt x="419867" y="685304"/>
                  </a:cubicBezTo>
                  <a:cubicBezTo>
                    <a:pt x="451211" y="684726"/>
                    <a:pt x="478044" y="665295"/>
                    <a:pt x="488454" y="636958"/>
                  </a:cubicBezTo>
                  <a:cubicBezTo>
                    <a:pt x="496087" y="639040"/>
                    <a:pt x="504068" y="640081"/>
                    <a:pt x="511933" y="639850"/>
                  </a:cubicBezTo>
                  <a:cubicBezTo>
                    <a:pt x="557156" y="639040"/>
                    <a:pt x="593242" y="601566"/>
                    <a:pt x="592432" y="556343"/>
                  </a:cubicBezTo>
                  <a:cubicBezTo>
                    <a:pt x="592432" y="553104"/>
                    <a:pt x="592201" y="549982"/>
                    <a:pt x="591739" y="546859"/>
                  </a:cubicBezTo>
                  <a:cubicBezTo>
                    <a:pt x="626552" y="535293"/>
                    <a:pt x="650957" y="502098"/>
                    <a:pt x="650263" y="464508"/>
                  </a:cubicBezTo>
                  <a:cubicBezTo>
                    <a:pt x="650147" y="455371"/>
                    <a:pt x="648412" y="446350"/>
                    <a:pt x="645521" y="438022"/>
                  </a:cubicBezTo>
                  <a:cubicBezTo>
                    <a:pt x="681260" y="422292"/>
                    <a:pt x="704623" y="386669"/>
                    <a:pt x="703814" y="346535"/>
                  </a:cubicBezTo>
                  <a:cubicBezTo>
                    <a:pt x="702773" y="311605"/>
                    <a:pt x="683573" y="280030"/>
                    <a:pt x="654080" y="263259"/>
                  </a:cubicBezTo>
                  <a:close/>
                  <a:moveTo>
                    <a:pt x="335666" y="198720"/>
                  </a:moveTo>
                  <a:cubicBezTo>
                    <a:pt x="330924" y="194788"/>
                    <a:pt x="325951" y="191318"/>
                    <a:pt x="320399" y="188427"/>
                  </a:cubicBezTo>
                  <a:cubicBezTo>
                    <a:pt x="304438" y="180099"/>
                    <a:pt x="285816" y="177092"/>
                    <a:pt x="268120" y="179983"/>
                  </a:cubicBezTo>
                  <a:cubicBezTo>
                    <a:pt x="261065" y="181256"/>
                    <a:pt x="256092" y="187964"/>
                    <a:pt x="257364" y="195019"/>
                  </a:cubicBezTo>
                  <a:cubicBezTo>
                    <a:pt x="258521" y="202190"/>
                    <a:pt x="265345" y="206932"/>
                    <a:pt x="272284" y="205660"/>
                  </a:cubicBezTo>
                  <a:cubicBezTo>
                    <a:pt x="284197" y="203694"/>
                    <a:pt x="297383" y="205776"/>
                    <a:pt x="308486" y="211559"/>
                  </a:cubicBezTo>
                  <a:cubicBezTo>
                    <a:pt x="321440" y="218151"/>
                    <a:pt x="331271" y="229371"/>
                    <a:pt x="336476" y="242903"/>
                  </a:cubicBezTo>
                  <a:lnTo>
                    <a:pt x="340177" y="444962"/>
                  </a:lnTo>
                  <a:cubicBezTo>
                    <a:pt x="335551" y="458610"/>
                    <a:pt x="325951" y="470060"/>
                    <a:pt x="313228" y="477231"/>
                  </a:cubicBezTo>
                  <a:cubicBezTo>
                    <a:pt x="302472" y="483477"/>
                    <a:pt x="289286" y="485906"/>
                    <a:pt x="277373" y="484402"/>
                  </a:cubicBezTo>
                  <a:cubicBezTo>
                    <a:pt x="270318" y="483477"/>
                    <a:pt x="263725" y="488566"/>
                    <a:pt x="262800" y="495621"/>
                  </a:cubicBezTo>
                  <a:cubicBezTo>
                    <a:pt x="261875" y="502792"/>
                    <a:pt x="266964" y="509153"/>
                    <a:pt x="274019" y="510194"/>
                  </a:cubicBezTo>
                  <a:cubicBezTo>
                    <a:pt x="277952" y="510773"/>
                    <a:pt x="281884" y="510888"/>
                    <a:pt x="285932" y="510888"/>
                  </a:cubicBezTo>
                  <a:cubicBezTo>
                    <a:pt x="299927" y="510657"/>
                    <a:pt x="313922" y="506840"/>
                    <a:pt x="325951" y="500016"/>
                  </a:cubicBezTo>
                  <a:cubicBezTo>
                    <a:pt x="331387" y="496893"/>
                    <a:pt x="336360" y="493192"/>
                    <a:pt x="340871" y="489144"/>
                  </a:cubicBezTo>
                  <a:lnTo>
                    <a:pt x="343184" y="611860"/>
                  </a:lnTo>
                  <a:cubicBezTo>
                    <a:pt x="343647" y="638693"/>
                    <a:pt x="322250" y="661016"/>
                    <a:pt x="295301" y="661478"/>
                  </a:cubicBezTo>
                  <a:cubicBezTo>
                    <a:pt x="271359" y="661941"/>
                    <a:pt x="250771" y="645170"/>
                    <a:pt x="246608" y="621575"/>
                  </a:cubicBezTo>
                  <a:cubicBezTo>
                    <a:pt x="246608" y="621460"/>
                    <a:pt x="246376" y="621229"/>
                    <a:pt x="246376" y="621113"/>
                  </a:cubicBezTo>
                  <a:cubicBezTo>
                    <a:pt x="246145" y="617527"/>
                    <a:pt x="246145" y="606424"/>
                    <a:pt x="246145" y="602029"/>
                  </a:cubicBezTo>
                  <a:lnTo>
                    <a:pt x="246029" y="596940"/>
                  </a:lnTo>
                  <a:cubicBezTo>
                    <a:pt x="245914" y="589653"/>
                    <a:pt x="240015" y="584101"/>
                    <a:pt x="232844" y="584217"/>
                  </a:cubicBezTo>
                  <a:cubicBezTo>
                    <a:pt x="225673" y="584333"/>
                    <a:pt x="219890" y="590231"/>
                    <a:pt x="220121" y="597402"/>
                  </a:cubicBezTo>
                  <a:lnTo>
                    <a:pt x="220121" y="602029"/>
                  </a:lnTo>
                  <a:cubicBezTo>
                    <a:pt x="220237" y="608043"/>
                    <a:pt x="220237" y="612554"/>
                    <a:pt x="220237" y="615908"/>
                  </a:cubicBezTo>
                  <a:cubicBezTo>
                    <a:pt x="214338" y="618221"/>
                    <a:pt x="208093" y="619378"/>
                    <a:pt x="201847" y="619493"/>
                  </a:cubicBezTo>
                  <a:cubicBezTo>
                    <a:pt x="170966" y="620072"/>
                    <a:pt x="145405" y="595436"/>
                    <a:pt x="144826" y="564555"/>
                  </a:cubicBezTo>
                  <a:cubicBezTo>
                    <a:pt x="144826" y="562589"/>
                    <a:pt x="144826" y="560738"/>
                    <a:pt x="145058" y="558772"/>
                  </a:cubicBezTo>
                  <a:cubicBezTo>
                    <a:pt x="158706" y="558425"/>
                    <a:pt x="172122" y="554724"/>
                    <a:pt x="183920" y="548015"/>
                  </a:cubicBezTo>
                  <a:cubicBezTo>
                    <a:pt x="190165" y="544546"/>
                    <a:pt x="192478" y="536565"/>
                    <a:pt x="189009" y="530319"/>
                  </a:cubicBezTo>
                  <a:cubicBezTo>
                    <a:pt x="185539" y="523958"/>
                    <a:pt x="177558" y="521760"/>
                    <a:pt x="171313" y="525461"/>
                  </a:cubicBezTo>
                  <a:cubicBezTo>
                    <a:pt x="160672" y="531360"/>
                    <a:pt x="147833" y="533905"/>
                    <a:pt x="135920" y="532517"/>
                  </a:cubicBezTo>
                  <a:lnTo>
                    <a:pt x="135805" y="532517"/>
                  </a:lnTo>
                  <a:cubicBezTo>
                    <a:pt x="106774" y="529047"/>
                    <a:pt x="84220" y="504180"/>
                    <a:pt x="83758" y="475033"/>
                  </a:cubicBezTo>
                  <a:cubicBezTo>
                    <a:pt x="83526" y="464971"/>
                    <a:pt x="85955" y="455371"/>
                    <a:pt x="90466" y="446465"/>
                  </a:cubicBezTo>
                  <a:lnTo>
                    <a:pt x="90466" y="446350"/>
                  </a:lnTo>
                  <a:cubicBezTo>
                    <a:pt x="100644" y="427150"/>
                    <a:pt x="120306" y="415006"/>
                    <a:pt x="141703" y="414659"/>
                  </a:cubicBezTo>
                  <a:cubicBezTo>
                    <a:pt x="148990" y="414543"/>
                    <a:pt x="154773" y="408529"/>
                    <a:pt x="154542" y="401242"/>
                  </a:cubicBezTo>
                  <a:cubicBezTo>
                    <a:pt x="154426" y="394071"/>
                    <a:pt x="148412" y="388404"/>
                    <a:pt x="141125" y="388519"/>
                  </a:cubicBezTo>
                  <a:cubicBezTo>
                    <a:pt x="113598" y="388982"/>
                    <a:pt x="88384" y="402861"/>
                    <a:pt x="72770" y="425068"/>
                  </a:cubicBezTo>
                  <a:cubicBezTo>
                    <a:pt x="45243" y="415121"/>
                    <a:pt x="26274" y="389213"/>
                    <a:pt x="25696" y="359026"/>
                  </a:cubicBezTo>
                  <a:cubicBezTo>
                    <a:pt x="25233" y="331383"/>
                    <a:pt x="40847" y="306285"/>
                    <a:pt x="65136" y="293909"/>
                  </a:cubicBezTo>
                  <a:cubicBezTo>
                    <a:pt x="80866" y="305591"/>
                    <a:pt x="99950" y="311721"/>
                    <a:pt x="119844" y="311374"/>
                  </a:cubicBezTo>
                  <a:cubicBezTo>
                    <a:pt x="127015" y="311258"/>
                    <a:pt x="132798" y="305359"/>
                    <a:pt x="132566" y="298073"/>
                  </a:cubicBezTo>
                  <a:cubicBezTo>
                    <a:pt x="132451" y="290786"/>
                    <a:pt x="126436" y="285235"/>
                    <a:pt x="119265" y="285350"/>
                  </a:cubicBezTo>
                  <a:cubicBezTo>
                    <a:pt x="103304" y="285697"/>
                    <a:pt x="87921" y="279914"/>
                    <a:pt x="76008" y="269273"/>
                  </a:cubicBezTo>
                  <a:cubicBezTo>
                    <a:pt x="76008" y="269158"/>
                    <a:pt x="75893" y="269042"/>
                    <a:pt x="75777" y="268926"/>
                  </a:cubicBezTo>
                  <a:cubicBezTo>
                    <a:pt x="62823" y="257013"/>
                    <a:pt x="55536" y="240937"/>
                    <a:pt x="55189" y="223472"/>
                  </a:cubicBezTo>
                  <a:cubicBezTo>
                    <a:pt x="54495" y="188774"/>
                    <a:pt x="82370" y="159974"/>
                    <a:pt x="117068" y="159280"/>
                  </a:cubicBezTo>
                  <a:cubicBezTo>
                    <a:pt x="119150" y="159280"/>
                    <a:pt x="121347" y="159164"/>
                    <a:pt x="123429" y="159396"/>
                  </a:cubicBezTo>
                  <a:cubicBezTo>
                    <a:pt x="137887" y="160668"/>
                    <a:pt x="151535" y="166914"/>
                    <a:pt x="161944" y="176976"/>
                  </a:cubicBezTo>
                  <a:cubicBezTo>
                    <a:pt x="164604" y="179521"/>
                    <a:pt x="168074" y="180793"/>
                    <a:pt x="171313" y="180677"/>
                  </a:cubicBezTo>
                  <a:cubicBezTo>
                    <a:pt x="174667" y="180677"/>
                    <a:pt x="177905" y="179289"/>
                    <a:pt x="180450" y="176745"/>
                  </a:cubicBezTo>
                  <a:cubicBezTo>
                    <a:pt x="185423" y="171656"/>
                    <a:pt x="185307" y="163328"/>
                    <a:pt x="180103" y="158355"/>
                  </a:cubicBezTo>
                  <a:cubicBezTo>
                    <a:pt x="167958" y="146442"/>
                    <a:pt x="152576" y="138693"/>
                    <a:pt x="136152" y="135223"/>
                  </a:cubicBezTo>
                  <a:cubicBezTo>
                    <a:pt x="136036" y="133835"/>
                    <a:pt x="135689" y="132563"/>
                    <a:pt x="135689" y="131175"/>
                  </a:cubicBezTo>
                  <a:cubicBezTo>
                    <a:pt x="134995" y="96361"/>
                    <a:pt x="162754" y="67561"/>
                    <a:pt x="197568" y="66867"/>
                  </a:cubicBezTo>
                  <a:cubicBezTo>
                    <a:pt x="202425" y="66752"/>
                    <a:pt x="207167" y="67446"/>
                    <a:pt x="212025" y="68371"/>
                  </a:cubicBezTo>
                  <a:cubicBezTo>
                    <a:pt x="211678" y="71031"/>
                    <a:pt x="211562" y="73807"/>
                    <a:pt x="211562" y="76352"/>
                  </a:cubicBezTo>
                  <a:cubicBezTo>
                    <a:pt x="211562" y="79127"/>
                    <a:pt x="211794" y="81788"/>
                    <a:pt x="212256" y="84563"/>
                  </a:cubicBezTo>
                  <a:cubicBezTo>
                    <a:pt x="213182" y="91156"/>
                    <a:pt x="218849" y="96014"/>
                    <a:pt x="225326" y="95898"/>
                  </a:cubicBezTo>
                  <a:cubicBezTo>
                    <a:pt x="225789" y="95898"/>
                    <a:pt x="226251" y="95898"/>
                    <a:pt x="226830" y="95898"/>
                  </a:cubicBezTo>
                  <a:cubicBezTo>
                    <a:pt x="234001" y="94857"/>
                    <a:pt x="238974" y="88380"/>
                    <a:pt x="238049" y="81209"/>
                  </a:cubicBezTo>
                  <a:cubicBezTo>
                    <a:pt x="237817" y="79474"/>
                    <a:pt x="237586" y="77740"/>
                    <a:pt x="237586" y="76005"/>
                  </a:cubicBezTo>
                  <a:cubicBezTo>
                    <a:pt x="237470" y="71494"/>
                    <a:pt x="238049" y="67099"/>
                    <a:pt x="239205" y="62935"/>
                  </a:cubicBezTo>
                  <a:cubicBezTo>
                    <a:pt x="239205" y="62819"/>
                    <a:pt x="239321" y="62704"/>
                    <a:pt x="239321" y="62704"/>
                  </a:cubicBezTo>
                  <a:cubicBezTo>
                    <a:pt x="244873" y="42694"/>
                    <a:pt x="262916" y="28468"/>
                    <a:pt x="283735" y="28121"/>
                  </a:cubicBezTo>
                  <a:cubicBezTo>
                    <a:pt x="310221" y="27659"/>
                    <a:pt x="332890" y="48709"/>
                    <a:pt x="333353" y="74270"/>
                  </a:cubicBezTo>
                  <a:lnTo>
                    <a:pt x="335666" y="198720"/>
                  </a:lnTo>
                  <a:close/>
                  <a:moveTo>
                    <a:pt x="632682" y="414659"/>
                  </a:moveTo>
                  <a:cubicBezTo>
                    <a:pt x="616374" y="393030"/>
                    <a:pt x="590698" y="380192"/>
                    <a:pt x="563055" y="380655"/>
                  </a:cubicBezTo>
                  <a:cubicBezTo>
                    <a:pt x="555884" y="380770"/>
                    <a:pt x="550216" y="386785"/>
                    <a:pt x="550332" y="393840"/>
                  </a:cubicBezTo>
                  <a:cubicBezTo>
                    <a:pt x="550448" y="401126"/>
                    <a:pt x="556462" y="406909"/>
                    <a:pt x="563517" y="406794"/>
                  </a:cubicBezTo>
                  <a:cubicBezTo>
                    <a:pt x="585146" y="406331"/>
                    <a:pt x="605271" y="417781"/>
                    <a:pt x="616027" y="436634"/>
                  </a:cubicBezTo>
                  <a:lnTo>
                    <a:pt x="616027" y="436750"/>
                  </a:lnTo>
                  <a:cubicBezTo>
                    <a:pt x="620885" y="445424"/>
                    <a:pt x="623661" y="455024"/>
                    <a:pt x="623777" y="464971"/>
                  </a:cubicBezTo>
                  <a:cubicBezTo>
                    <a:pt x="624355" y="494233"/>
                    <a:pt x="602726" y="519910"/>
                    <a:pt x="573927" y="524421"/>
                  </a:cubicBezTo>
                  <a:cubicBezTo>
                    <a:pt x="573811" y="524421"/>
                    <a:pt x="573811" y="524421"/>
                    <a:pt x="573811" y="524421"/>
                  </a:cubicBezTo>
                  <a:cubicBezTo>
                    <a:pt x="562014" y="526271"/>
                    <a:pt x="549060" y="524305"/>
                    <a:pt x="538188" y="518753"/>
                  </a:cubicBezTo>
                  <a:cubicBezTo>
                    <a:pt x="531711" y="515399"/>
                    <a:pt x="523961" y="517944"/>
                    <a:pt x="520607" y="524305"/>
                  </a:cubicBezTo>
                  <a:cubicBezTo>
                    <a:pt x="517369" y="530782"/>
                    <a:pt x="519913" y="538531"/>
                    <a:pt x="526159" y="541885"/>
                  </a:cubicBezTo>
                  <a:cubicBezTo>
                    <a:pt x="538303" y="548131"/>
                    <a:pt x="551836" y="551254"/>
                    <a:pt x="565484" y="551138"/>
                  </a:cubicBezTo>
                  <a:cubicBezTo>
                    <a:pt x="565715" y="552989"/>
                    <a:pt x="565946" y="554839"/>
                    <a:pt x="565946" y="556921"/>
                  </a:cubicBezTo>
                  <a:cubicBezTo>
                    <a:pt x="566525" y="587802"/>
                    <a:pt x="541889" y="613363"/>
                    <a:pt x="511008" y="613942"/>
                  </a:cubicBezTo>
                  <a:cubicBezTo>
                    <a:pt x="504762" y="614057"/>
                    <a:pt x="498516" y="613017"/>
                    <a:pt x="492502" y="611050"/>
                  </a:cubicBezTo>
                  <a:cubicBezTo>
                    <a:pt x="492502" y="607696"/>
                    <a:pt x="492270" y="603185"/>
                    <a:pt x="492039" y="597171"/>
                  </a:cubicBezTo>
                  <a:lnTo>
                    <a:pt x="491924" y="592545"/>
                  </a:lnTo>
                  <a:cubicBezTo>
                    <a:pt x="491808" y="585258"/>
                    <a:pt x="485794" y="579591"/>
                    <a:pt x="478623" y="579822"/>
                  </a:cubicBezTo>
                  <a:cubicBezTo>
                    <a:pt x="471336" y="579938"/>
                    <a:pt x="465669" y="585836"/>
                    <a:pt x="465784" y="593007"/>
                  </a:cubicBezTo>
                  <a:lnTo>
                    <a:pt x="466016" y="598096"/>
                  </a:lnTo>
                  <a:cubicBezTo>
                    <a:pt x="466247" y="602491"/>
                    <a:pt x="466710" y="613595"/>
                    <a:pt x="466478" y="617180"/>
                  </a:cubicBezTo>
                  <a:cubicBezTo>
                    <a:pt x="466478" y="617296"/>
                    <a:pt x="466247" y="617527"/>
                    <a:pt x="466247" y="617643"/>
                  </a:cubicBezTo>
                  <a:cubicBezTo>
                    <a:pt x="462777" y="641353"/>
                    <a:pt x="442999" y="658818"/>
                    <a:pt x="418942" y="659281"/>
                  </a:cubicBezTo>
                  <a:cubicBezTo>
                    <a:pt x="392109" y="659743"/>
                    <a:pt x="369786" y="638346"/>
                    <a:pt x="369323" y="611397"/>
                  </a:cubicBezTo>
                  <a:lnTo>
                    <a:pt x="367010" y="488681"/>
                  </a:lnTo>
                  <a:cubicBezTo>
                    <a:pt x="371752" y="492614"/>
                    <a:pt x="376726" y="496084"/>
                    <a:pt x="382393" y="498975"/>
                  </a:cubicBezTo>
                  <a:cubicBezTo>
                    <a:pt x="394769" y="505337"/>
                    <a:pt x="408764" y="508575"/>
                    <a:pt x="422874" y="508344"/>
                  </a:cubicBezTo>
                  <a:cubicBezTo>
                    <a:pt x="426922" y="508228"/>
                    <a:pt x="430855" y="507881"/>
                    <a:pt x="434787" y="507303"/>
                  </a:cubicBezTo>
                  <a:cubicBezTo>
                    <a:pt x="441842" y="506031"/>
                    <a:pt x="446700" y="499438"/>
                    <a:pt x="445544" y="492382"/>
                  </a:cubicBezTo>
                  <a:cubicBezTo>
                    <a:pt x="444387" y="485212"/>
                    <a:pt x="437679" y="480469"/>
                    <a:pt x="430623" y="481626"/>
                  </a:cubicBezTo>
                  <a:cubicBezTo>
                    <a:pt x="418826" y="483592"/>
                    <a:pt x="405525" y="481626"/>
                    <a:pt x="394537" y="475843"/>
                  </a:cubicBezTo>
                  <a:cubicBezTo>
                    <a:pt x="381468" y="469250"/>
                    <a:pt x="371521" y="458147"/>
                    <a:pt x="366432" y="444615"/>
                  </a:cubicBezTo>
                  <a:lnTo>
                    <a:pt x="362731" y="242556"/>
                  </a:lnTo>
                  <a:cubicBezTo>
                    <a:pt x="367357" y="228792"/>
                    <a:pt x="376726" y="217342"/>
                    <a:pt x="389680" y="210171"/>
                  </a:cubicBezTo>
                  <a:cubicBezTo>
                    <a:pt x="400436" y="204041"/>
                    <a:pt x="413621" y="201496"/>
                    <a:pt x="425534" y="203000"/>
                  </a:cubicBezTo>
                  <a:cubicBezTo>
                    <a:pt x="432705" y="204041"/>
                    <a:pt x="439182" y="198952"/>
                    <a:pt x="440108" y="191896"/>
                  </a:cubicBezTo>
                  <a:cubicBezTo>
                    <a:pt x="441033" y="184726"/>
                    <a:pt x="435944" y="178249"/>
                    <a:pt x="428889" y="177208"/>
                  </a:cubicBezTo>
                  <a:cubicBezTo>
                    <a:pt x="411077" y="174894"/>
                    <a:pt x="392571" y="178596"/>
                    <a:pt x="376957" y="187386"/>
                  </a:cubicBezTo>
                  <a:cubicBezTo>
                    <a:pt x="371521" y="190509"/>
                    <a:pt x="366548" y="194210"/>
                    <a:pt x="362037" y="198258"/>
                  </a:cubicBezTo>
                  <a:lnTo>
                    <a:pt x="359724" y="73807"/>
                  </a:lnTo>
                  <a:cubicBezTo>
                    <a:pt x="359261" y="48362"/>
                    <a:pt x="381121" y="26386"/>
                    <a:pt x="407607" y="25924"/>
                  </a:cubicBezTo>
                  <a:cubicBezTo>
                    <a:pt x="428195" y="25577"/>
                    <a:pt x="447047" y="39109"/>
                    <a:pt x="453293" y="58887"/>
                  </a:cubicBezTo>
                  <a:cubicBezTo>
                    <a:pt x="453293" y="58887"/>
                    <a:pt x="453293" y="59003"/>
                    <a:pt x="453409" y="59118"/>
                  </a:cubicBezTo>
                  <a:cubicBezTo>
                    <a:pt x="454565" y="63282"/>
                    <a:pt x="455375" y="67561"/>
                    <a:pt x="455375" y="72072"/>
                  </a:cubicBezTo>
                  <a:cubicBezTo>
                    <a:pt x="455375" y="73807"/>
                    <a:pt x="455490" y="75542"/>
                    <a:pt x="455259" y="77393"/>
                  </a:cubicBezTo>
                  <a:cubicBezTo>
                    <a:pt x="454681" y="84679"/>
                    <a:pt x="459886" y="90925"/>
                    <a:pt x="467056" y="91734"/>
                  </a:cubicBezTo>
                  <a:cubicBezTo>
                    <a:pt x="467519" y="91734"/>
                    <a:pt x="468097" y="91734"/>
                    <a:pt x="468560" y="91734"/>
                  </a:cubicBezTo>
                  <a:cubicBezTo>
                    <a:pt x="475037" y="91619"/>
                    <a:pt x="480589" y="86645"/>
                    <a:pt x="481283" y="79937"/>
                  </a:cubicBezTo>
                  <a:cubicBezTo>
                    <a:pt x="481514" y="77161"/>
                    <a:pt x="481630" y="74385"/>
                    <a:pt x="481630" y="71725"/>
                  </a:cubicBezTo>
                  <a:cubicBezTo>
                    <a:pt x="481630" y="69065"/>
                    <a:pt x="481283" y="66405"/>
                    <a:pt x="480820" y="63745"/>
                  </a:cubicBezTo>
                  <a:cubicBezTo>
                    <a:pt x="485562" y="62704"/>
                    <a:pt x="490304" y="61778"/>
                    <a:pt x="495162" y="61778"/>
                  </a:cubicBezTo>
                  <a:cubicBezTo>
                    <a:pt x="529860" y="61084"/>
                    <a:pt x="558660" y="88843"/>
                    <a:pt x="559354" y="123772"/>
                  </a:cubicBezTo>
                  <a:cubicBezTo>
                    <a:pt x="559354" y="125160"/>
                    <a:pt x="559122" y="126433"/>
                    <a:pt x="559007" y="127821"/>
                  </a:cubicBezTo>
                  <a:cubicBezTo>
                    <a:pt x="542699" y="131869"/>
                    <a:pt x="527547" y="140196"/>
                    <a:pt x="515981" y="152456"/>
                  </a:cubicBezTo>
                  <a:cubicBezTo>
                    <a:pt x="510892" y="157545"/>
                    <a:pt x="511239" y="165873"/>
                    <a:pt x="516328" y="170846"/>
                  </a:cubicBezTo>
                  <a:cubicBezTo>
                    <a:pt x="518872" y="173275"/>
                    <a:pt x="522227" y="174547"/>
                    <a:pt x="525581" y="174432"/>
                  </a:cubicBezTo>
                  <a:cubicBezTo>
                    <a:pt x="528935" y="174316"/>
                    <a:pt x="532173" y="173044"/>
                    <a:pt x="534718" y="170384"/>
                  </a:cubicBezTo>
                  <a:cubicBezTo>
                    <a:pt x="544780" y="159974"/>
                    <a:pt x="558197" y="153150"/>
                    <a:pt x="572655" y="151415"/>
                  </a:cubicBezTo>
                  <a:cubicBezTo>
                    <a:pt x="574736" y="151068"/>
                    <a:pt x="576934" y="151068"/>
                    <a:pt x="579016" y="151068"/>
                  </a:cubicBezTo>
                  <a:cubicBezTo>
                    <a:pt x="613714" y="150374"/>
                    <a:pt x="642629" y="178133"/>
                    <a:pt x="643323" y="212831"/>
                  </a:cubicBezTo>
                  <a:cubicBezTo>
                    <a:pt x="643670" y="230296"/>
                    <a:pt x="636846" y="246720"/>
                    <a:pt x="624470" y="259095"/>
                  </a:cubicBezTo>
                  <a:cubicBezTo>
                    <a:pt x="624355" y="259211"/>
                    <a:pt x="624239" y="259327"/>
                    <a:pt x="624239" y="259442"/>
                  </a:cubicBezTo>
                  <a:cubicBezTo>
                    <a:pt x="612673" y="270546"/>
                    <a:pt x="597522" y="276791"/>
                    <a:pt x="581561" y="277138"/>
                  </a:cubicBezTo>
                  <a:cubicBezTo>
                    <a:pt x="574389" y="277254"/>
                    <a:pt x="568722" y="283153"/>
                    <a:pt x="568838" y="290324"/>
                  </a:cubicBezTo>
                  <a:cubicBezTo>
                    <a:pt x="568953" y="297610"/>
                    <a:pt x="574968" y="303278"/>
                    <a:pt x="582139" y="303046"/>
                  </a:cubicBezTo>
                  <a:cubicBezTo>
                    <a:pt x="602032" y="302699"/>
                    <a:pt x="620885" y="295875"/>
                    <a:pt x="636268" y="283615"/>
                  </a:cubicBezTo>
                  <a:cubicBezTo>
                    <a:pt x="660903" y="294834"/>
                    <a:pt x="677443" y="319586"/>
                    <a:pt x="677906" y="347229"/>
                  </a:cubicBezTo>
                  <a:cubicBezTo>
                    <a:pt x="678021" y="377069"/>
                    <a:pt x="659978" y="403671"/>
                    <a:pt x="632682" y="41465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" name="Google Shape;84;p2"/>
          <p:cNvGrpSpPr/>
          <p:nvPr/>
        </p:nvGrpSpPr>
        <p:grpSpPr>
          <a:xfrm>
            <a:off x="5821887" y="4587445"/>
            <a:ext cx="704719" cy="686329"/>
            <a:chOff x="5821887" y="4587445"/>
            <a:chExt cx="704719" cy="686329"/>
          </a:xfrm>
        </p:grpSpPr>
        <p:sp>
          <p:nvSpPr>
            <p:cNvPr id="85" name="Google Shape;85;p2"/>
            <p:cNvSpPr/>
            <p:nvPr/>
          </p:nvSpPr>
          <p:spPr>
            <a:xfrm>
              <a:off x="5858204" y="4623878"/>
              <a:ext cx="313440" cy="634282"/>
            </a:xfrm>
            <a:custGeom>
              <a:avLst/>
              <a:gdLst/>
              <a:ahLst/>
              <a:cxnLst/>
              <a:rect l="l" t="t" r="r" b="b"/>
              <a:pathLst>
                <a:path w="313440" h="634282" extrusionOk="0">
                  <a:moveTo>
                    <a:pt x="190030" y="587209"/>
                  </a:moveTo>
                  <a:cubicBezTo>
                    <a:pt x="190030" y="583855"/>
                    <a:pt x="190146" y="579344"/>
                    <a:pt x="190146" y="573329"/>
                  </a:cubicBezTo>
                  <a:lnTo>
                    <a:pt x="190262" y="568703"/>
                  </a:lnTo>
                  <a:cubicBezTo>
                    <a:pt x="190262" y="561416"/>
                    <a:pt x="196160" y="555633"/>
                    <a:pt x="203216" y="555633"/>
                  </a:cubicBezTo>
                  <a:cubicBezTo>
                    <a:pt x="210502" y="555633"/>
                    <a:pt x="216285" y="561416"/>
                    <a:pt x="216285" y="568703"/>
                  </a:cubicBezTo>
                  <a:lnTo>
                    <a:pt x="216285" y="573908"/>
                  </a:lnTo>
                  <a:cubicBezTo>
                    <a:pt x="216170" y="578303"/>
                    <a:pt x="216054" y="589406"/>
                    <a:pt x="216170" y="592992"/>
                  </a:cubicBezTo>
                  <a:cubicBezTo>
                    <a:pt x="216170" y="593107"/>
                    <a:pt x="216401" y="593339"/>
                    <a:pt x="216401" y="593454"/>
                  </a:cubicBezTo>
                  <a:cubicBezTo>
                    <a:pt x="220102" y="617165"/>
                    <a:pt x="240458" y="634282"/>
                    <a:pt x="264516" y="634282"/>
                  </a:cubicBezTo>
                  <a:cubicBezTo>
                    <a:pt x="291464" y="634282"/>
                    <a:pt x="313324" y="612423"/>
                    <a:pt x="313324" y="585474"/>
                  </a:cubicBezTo>
                  <a:lnTo>
                    <a:pt x="313324" y="462527"/>
                  </a:lnTo>
                  <a:cubicBezTo>
                    <a:pt x="308698" y="466575"/>
                    <a:pt x="303725" y="470160"/>
                    <a:pt x="298173" y="473167"/>
                  </a:cubicBezTo>
                  <a:cubicBezTo>
                    <a:pt x="285913" y="479760"/>
                    <a:pt x="271918" y="483345"/>
                    <a:pt x="257923" y="483345"/>
                  </a:cubicBezTo>
                  <a:cubicBezTo>
                    <a:pt x="253875" y="483345"/>
                    <a:pt x="249942" y="483114"/>
                    <a:pt x="246010" y="482536"/>
                  </a:cubicBezTo>
                  <a:cubicBezTo>
                    <a:pt x="238839" y="481379"/>
                    <a:pt x="233866" y="474902"/>
                    <a:pt x="235022" y="467731"/>
                  </a:cubicBezTo>
                  <a:cubicBezTo>
                    <a:pt x="236063" y="460560"/>
                    <a:pt x="242771" y="455702"/>
                    <a:pt x="249827" y="456744"/>
                  </a:cubicBezTo>
                  <a:cubicBezTo>
                    <a:pt x="261740" y="458479"/>
                    <a:pt x="275041" y="456281"/>
                    <a:pt x="285913" y="450266"/>
                  </a:cubicBezTo>
                  <a:cubicBezTo>
                    <a:pt x="298867" y="443327"/>
                    <a:pt x="308582" y="432108"/>
                    <a:pt x="313440" y="418460"/>
                  </a:cubicBezTo>
                  <a:lnTo>
                    <a:pt x="313440" y="216054"/>
                  </a:lnTo>
                  <a:cubicBezTo>
                    <a:pt x="308582" y="202406"/>
                    <a:pt x="298867" y="191071"/>
                    <a:pt x="286028" y="184132"/>
                  </a:cubicBezTo>
                  <a:cubicBezTo>
                    <a:pt x="275041" y="178233"/>
                    <a:pt x="261855" y="175920"/>
                    <a:pt x="249827" y="177655"/>
                  </a:cubicBezTo>
                  <a:cubicBezTo>
                    <a:pt x="242771" y="178811"/>
                    <a:pt x="236063" y="173954"/>
                    <a:pt x="235022" y="166783"/>
                  </a:cubicBezTo>
                  <a:cubicBezTo>
                    <a:pt x="233866" y="159612"/>
                    <a:pt x="238955" y="153019"/>
                    <a:pt x="246010" y="151862"/>
                  </a:cubicBezTo>
                  <a:cubicBezTo>
                    <a:pt x="263822" y="149202"/>
                    <a:pt x="282443" y="152556"/>
                    <a:pt x="298173" y="161231"/>
                  </a:cubicBezTo>
                  <a:cubicBezTo>
                    <a:pt x="303725" y="164122"/>
                    <a:pt x="308698" y="167708"/>
                    <a:pt x="313324" y="171756"/>
                  </a:cubicBezTo>
                  <a:lnTo>
                    <a:pt x="313324" y="47074"/>
                  </a:lnTo>
                  <a:cubicBezTo>
                    <a:pt x="313324" y="21513"/>
                    <a:pt x="291002" y="0"/>
                    <a:pt x="264516" y="0"/>
                  </a:cubicBezTo>
                  <a:cubicBezTo>
                    <a:pt x="243697" y="0"/>
                    <a:pt x="225307" y="13879"/>
                    <a:pt x="219408" y="33773"/>
                  </a:cubicBezTo>
                  <a:cubicBezTo>
                    <a:pt x="219408" y="33773"/>
                    <a:pt x="219292" y="33888"/>
                    <a:pt x="219292" y="34004"/>
                  </a:cubicBezTo>
                  <a:cubicBezTo>
                    <a:pt x="218020" y="38168"/>
                    <a:pt x="217442" y="42563"/>
                    <a:pt x="217442" y="47074"/>
                  </a:cubicBezTo>
                  <a:cubicBezTo>
                    <a:pt x="217442" y="48809"/>
                    <a:pt x="217557" y="50544"/>
                    <a:pt x="217789" y="52394"/>
                  </a:cubicBezTo>
                  <a:cubicBezTo>
                    <a:pt x="218598" y="59681"/>
                    <a:pt x="213394" y="66042"/>
                    <a:pt x="206223" y="66852"/>
                  </a:cubicBezTo>
                  <a:cubicBezTo>
                    <a:pt x="205760" y="66852"/>
                    <a:pt x="205182" y="66852"/>
                    <a:pt x="204719" y="66852"/>
                  </a:cubicBezTo>
                  <a:cubicBezTo>
                    <a:pt x="198242" y="66852"/>
                    <a:pt x="192575" y="61994"/>
                    <a:pt x="191765" y="55286"/>
                  </a:cubicBezTo>
                  <a:cubicBezTo>
                    <a:pt x="191418" y="52510"/>
                    <a:pt x="191303" y="49850"/>
                    <a:pt x="191303" y="47074"/>
                  </a:cubicBezTo>
                  <a:cubicBezTo>
                    <a:pt x="191303" y="44414"/>
                    <a:pt x="191534" y="41638"/>
                    <a:pt x="191881" y="39093"/>
                  </a:cubicBezTo>
                  <a:cubicBezTo>
                    <a:pt x="187139" y="38052"/>
                    <a:pt x="182397" y="37358"/>
                    <a:pt x="177539" y="37358"/>
                  </a:cubicBezTo>
                  <a:cubicBezTo>
                    <a:pt x="142725" y="37358"/>
                    <a:pt x="114504" y="65695"/>
                    <a:pt x="114504" y="100509"/>
                  </a:cubicBezTo>
                  <a:cubicBezTo>
                    <a:pt x="114504" y="101897"/>
                    <a:pt x="114735" y="103169"/>
                    <a:pt x="114851" y="104557"/>
                  </a:cubicBezTo>
                  <a:cubicBezTo>
                    <a:pt x="131275" y="108258"/>
                    <a:pt x="146542" y="116354"/>
                    <a:pt x="158455" y="128499"/>
                  </a:cubicBezTo>
                  <a:cubicBezTo>
                    <a:pt x="163544" y="133472"/>
                    <a:pt x="163544" y="141916"/>
                    <a:pt x="158455" y="146889"/>
                  </a:cubicBezTo>
                  <a:cubicBezTo>
                    <a:pt x="155795" y="149434"/>
                    <a:pt x="152556" y="150706"/>
                    <a:pt x="149202" y="150706"/>
                  </a:cubicBezTo>
                  <a:cubicBezTo>
                    <a:pt x="145964" y="150706"/>
                    <a:pt x="142609" y="149434"/>
                    <a:pt x="139949" y="146889"/>
                  </a:cubicBezTo>
                  <a:cubicBezTo>
                    <a:pt x="129656" y="136595"/>
                    <a:pt x="116239" y="130118"/>
                    <a:pt x="101666" y="128614"/>
                  </a:cubicBezTo>
                  <a:cubicBezTo>
                    <a:pt x="99584" y="128383"/>
                    <a:pt x="97386" y="128383"/>
                    <a:pt x="95304" y="128383"/>
                  </a:cubicBezTo>
                  <a:cubicBezTo>
                    <a:pt x="60490" y="128383"/>
                    <a:pt x="32154" y="156720"/>
                    <a:pt x="32154" y="191534"/>
                  </a:cubicBezTo>
                  <a:cubicBezTo>
                    <a:pt x="32154" y="208999"/>
                    <a:pt x="39209" y="225307"/>
                    <a:pt x="51932" y="237451"/>
                  </a:cubicBezTo>
                  <a:cubicBezTo>
                    <a:pt x="52047" y="237567"/>
                    <a:pt x="52163" y="237683"/>
                    <a:pt x="52163" y="237798"/>
                  </a:cubicBezTo>
                  <a:cubicBezTo>
                    <a:pt x="63960" y="248670"/>
                    <a:pt x="79228" y="254685"/>
                    <a:pt x="95189" y="254685"/>
                  </a:cubicBezTo>
                  <a:cubicBezTo>
                    <a:pt x="102360" y="254685"/>
                    <a:pt x="108258" y="260468"/>
                    <a:pt x="108258" y="267639"/>
                  </a:cubicBezTo>
                  <a:cubicBezTo>
                    <a:pt x="108258" y="274925"/>
                    <a:pt x="102360" y="280708"/>
                    <a:pt x="95189" y="280708"/>
                  </a:cubicBezTo>
                  <a:cubicBezTo>
                    <a:pt x="75295" y="280708"/>
                    <a:pt x="56327" y="274231"/>
                    <a:pt x="40713" y="262203"/>
                  </a:cubicBezTo>
                  <a:cubicBezTo>
                    <a:pt x="16193" y="274116"/>
                    <a:pt x="0" y="298983"/>
                    <a:pt x="0" y="326626"/>
                  </a:cubicBezTo>
                  <a:cubicBezTo>
                    <a:pt x="0" y="356813"/>
                    <a:pt x="18506" y="383068"/>
                    <a:pt x="45917" y="393593"/>
                  </a:cubicBezTo>
                  <a:cubicBezTo>
                    <a:pt x="61994" y="371733"/>
                    <a:pt x="87439" y="358316"/>
                    <a:pt x="114967" y="358316"/>
                  </a:cubicBezTo>
                  <a:cubicBezTo>
                    <a:pt x="122253" y="358316"/>
                    <a:pt x="128152" y="364215"/>
                    <a:pt x="128152" y="371386"/>
                  </a:cubicBezTo>
                  <a:cubicBezTo>
                    <a:pt x="128152" y="378673"/>
                    <a:pt x="122253" y="384571"/>
                    <a:pt x="114967" y="384571"/>
                  </a:cubicBezTo>
                  <a:cubicBezTo>
                    <a:pt x="93454" y="384571"/>
                    <a:pt x="73560" y="396369"/>
                    <a:pt x="63035" y="415337"/>
                  </a:cubicBezTo>
                  <a:lnTo>
                    <a:pt x="63035" y="415453"/>
                  </a:lnTo>
                  <a:cubicBezTo>
                    <a:pt x="58293" y="424243"/>
                    <a:pt x="55748" y="433843"/>
                    <a:pt x="55748" y="443905"/>
                  </a:cubicBezTo>
                  <a:cubicBezTo>
                    <a:pt x="55748" y="473167"/>
                    <a:pt x="77724" y="498497"/>
                    <a:pt x="106870" y="502429"/>
                  </a:cubicBezTo>
                  <a:lnTo>
                    <a:pt x="106986" y="502429"/>
                  </a:lnTo>
                  <a:cubicBezTo>
                    <a:pt x="118899" y="504049"/>
                    <a:pt x="131737" y="501851"/>
                    <a:pt x="142494" y="496068"/>
                  </a:cubicBezTo>
                  <a:cubicBezTo>
                    <a:pt x="148855" y="492598"/>
                    <a:pt x="156720" y="494912"/>
                    <a:pt x="160190" y="501273"/>
                  </a:cubicBezTo>
                  <a:cubicBezTo>
                    <a:pt x="163544" y="507634"/>
                    <a:pt x="161231" y="515499"/>
                    <a:pt x="154869" y="518969"/>
                  </a:cubicBezTo>
                  <a:cubicBezTo>
                    <a:pt x="142956" y="525446"/>
                    <a:pt x="129424" y="528800"/>
                    <a:pt x="115776" y="529032"/>
                  </a:cubicBezTo>
                  <a:cubicBezTo>
                    <a:pt x="115545" y="530882"/>
                    <a:pt x="115429" y="532732"/>
                    <a:pt x="115429" y="534815"/>
                  </a:cubicBezTo>
                  <a:cubicBezTo>
                    <a:pt x="115429" y="565696"/>
                    <a:pt x="140643" y="590910"/>
                    <a:pt x="171525" y="590910"/>
                  </a:cubicBezTo>
                  <a:cubicBezTo>
                    <a:pt x="177770" y="590447"/>
                    <a:pt x="184016" y="589291"/>
                    <a:pt x="190030" y="587209"/>
                  </a:cubicBezTo>
                  <a:close/>
                  <a:moveTo>
                    <a:pt x="147120" y="243234"/>
                  </a:moveTo>
                  <a:cubicBezTo>
                    <a:pt x="142262" y="237914"/>
                    <a:pt x="142609" y="229702"/>
                    <a:pt x="147814" y="224844"/>
                  </a:cubicBezTo>
                  <a:cubicBezTo>
                    <a:pt x="153135" y="219987"/>
                    <a:pt x="161346" y="220218"/>
                    <a:pt x="166204" y="225538"/>
                  </a:cubicBezTo>
                  <a:cubicBezTo>
                    <a:pt x="172219" y="231900"/>
                    <a:pt x="179274" y="236873"/>
                    <a:pt x="187486" y="240574"/>
                  </a:cubicBezTo>
                  <a:cubicBezTo>
                    <a:pt x="202406" y="246935"/>
                    <a:pt x="219061" y="247398"/>
                    <a:pt x="234213" y="241846"/>
                  </a:cubicBezTo>
                  <a:cubicBezTo>
                    <a:pt x="241036" y="239302"/>
                    <a:pt x="248439" y="242887"/>
                    <a:pt x="250983" y="249596"/>
                  </a:cubicBezTo>
                  <a:cubicBezTo>
                    <a:pt x="253528" y="256304"/>
                    <a:pt x="249942" y="263822"/>
                    <a:pt x="243234" y="266251"/>
                  </a:cubicBezTo>
                  <a:cubicBezTo>
                    <a:pt x="233172" y="269952"/>
                    <a:pt x="222878" y="271802"/>
                    <a:pt x="212468" y="271802"/>
                  </a:cubicBezTo>
                  <a:cubicBezTo>
                    <a:pt x="200440" y="271802"/>
                    <a:pt x="188527" y="269374"/>
                    <a:pt x="177308" y="264516"/>
                  </a:cubicBezTo>
                  <a:cubicBezTo>
                    <a:pt x="165742" y="259542"/>
                    <a:pt x="155563" y="252371"/>
                    <a:pt x="147120" y="243234"/>
                  </a:cubicBezTo>
                  <a:close/>
                  <a:moveTo>
                    <a:pt x="166667" y="454315"/>
                  </a:moveTo>
                  <a:cubicBezTo>
                    <a:pt x="159496" y="453505"/>
                    <a:pt x="154407" y="447028"/>
                    <a:pt x="155101" y="439973"/>
                  </a:cubicBezTo>
                  <a:cubicBezTo>
                    <a:pt x="158339" y="408744"/>
                    <a:pt x="178349" y="382027"/>
                    <a:pt x="207264" y="370114"/>
                  </a:cubicBezTo>
                  <a:cubicBezTo>
                    <a:pt x="216979" y="366066"/>
                    <a:pt x="227157" y="363868"/>
                    <a:pt x="237682" y="363637"/>
                  </a:cubicBezTo>
                  <a:cubicBezTo>
                    <a:pt x="245200" y="363174"/>
                    <a:pt x="250868" y="369073"/>
                    <a:pt x="251099" y="376244"/>
                  </a:cubicBezTo>
                  <a:cubicBezTo>
                    <a:pt x="251215" y="383415"/>
                    <a:pt x="245547" y="389545"/>
                    <a:pt x="238376" y="389660"/>
                  </a:cubicBezTo>
                  <a:cubicBezTo>
                    <a:pt x="231090" y="389892"/>
                    <a:pt x="224150" y="391395"/>
                    <a:pt x="217326" y="394171"/>
                  </a:cubicBezTo>
                  <a:cubicBezTo>
                    <a:pt x="197317" y="402499"/>
                    <a:pt x="183322" y="421120"/>
                    <a:pt x="181009" y="442749"/>
                  </a:cubicBezTo>
                  <a:cubicBezTo>
                    <a:pt x="180199" y="449457"/>
                    <a:pt x="174647" y="454430"/>
                    <a:pt x="167939" y="454430"/>
                  </a:cubicBezTo>
                  <a:cubicBezTo>
                    <a:pt x="167592" y="454315"/>
                    <a:pt x="167129" y="454315"/>
                    <a:pt x="166667" y="454315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197321" y="4623646"/>
              <a:ext cx="313442" cy="634282"/>
            </a:xfrm>
            <a:custGeom>
              <a:avLst/>
              <a:gdLst/>
              <a:ahLst/>
              <a:cxnLst/>
              <a:rect l="l" t="t" r="r" b="b"/>
              <a:pathLst>
                <a:path w="313442" h="634282" extrusionOk="0">
                  <a:moveTo>
                    <a:pt x="273075" y="262202"/>
                  </a:moveTo>
                  <a:cubicBezTo>
                    <a:pt x="257460" y="274231"/>
                    <a:pt x="238376" y="280708"/>
                    <a:pt x="218483" y="280708"/>
                  </a:cubicBezTo>
                  <a:cubicBezTo>
                    <a:pt x="211312" y="280708"/>
                    <a:pt x="205413" y="274925"/>
                    <a:pt x="205413" y="267638"/>
                  </a:cubicBezTo>
                  <a:cubicBezTo>
                    <a:pt x="205413" y="260352"/>
                    <a:pt x="211312" y="254684"/>
                    <a:pt x="218483" y="254684"/>
                  </a:cubicBezTo>
                  <a:cubicBezTo>
                    <a:pt x="234560" y="254684"/>
                    <a:pt x="249827" y="248670"/>
                    <a:pt x="261508" y="237798"/>
                  </a:cubicBezTo>
                  <a:cubicBezTo>
                    <a:pt x="261508" y="237682"/>
                    <a:pt x="261624" y="237567"/>
                    <a:pt x="261740" y="237451"/>
                  </a:cubicBezTo>
                  <a:cubicBezTo>
                    <a:pt x="274347" y="225307"/>
                    <a:pt x="281518" y="208999"/>
                    <a:pt x="281518" y="191534"/>
                  </a:cubicBezTo>
                  <a:cubicBezTo>
                    <a:pt x="281518" y="156720"/>
                    <a:pt x="253065" y="128383"/>
                    <a:pt x="218251" y="128383"/>
                  </a:cubicBezTo>
                  <a:cubicBezTo>
                    <a:pt x="216170" y="128383"/>
                    <a:pt x="213972" y="128383"/>
                    <a:pt x="211890" y="128614"/>
                  </a:cubicBezTo>
                  <a:cubicBezTo>
                    <a:pt x="197317" y="130118"/>
                    <a:pt x="183900" y="136595"/>
                    <a:pt x="173606" y="146889"/>
                  </a:cubicBezTo>
                  <a:cubicBezTo>
                    <a:pt x="170946" y="149433"/>
                    <a:pt x="167708" y="150706"/>
                    <a:pt x="164354" y="150706"/>
                  </a:cubicBezTo>
                  <a:cubicBezTo>
                    <a:pt x="160999" y="150706"/>
                    <a:pt x="157530" y="149433"/>
                    <a:pt x="155101" y="146889"/>
                  </a:cubicBezTo>
                  <a:cubicBezTo>
                    <a:pt x="150127" y="141915"/>
                    <a:pt x="150012" y="133472"/>
                    <a:pt x="155101" y="128499"/>
                  </a:cubicBezTo>
                  <a:cubicBezTo>
                    <a:pt x="167014" y="116354"/>
                    <a:pt x="182281" y="108374"/>
                    <a:pt x="198705" y="104557"/>
                  </a:cubicBezTo>
                  <a:cubicBezTo>
                    <a:pt x="198820" y="103169"/>
                    <a:pt x="199052" y="101897"/>
                    <a:pt x="199052" y="100509"/>
                  </a:cubicBezTo>
                  <a:cubicBezTo>
                    <a:pt x="199052" y="65579"/>
                    <a:pt x="170715" y="37358"/>
                    <a:pt x="136017" y="37358"/>
                  </a:cubicBezTo>
                  <a:cubicBezTo>
                    <a:pt x="131159" y="37358"/>
                    <a:pt x="126417" y="38052"/>
                    <a:pt x="121559" y="39093"/>
                  </a:cubicBezTo>
                  <a:cubicBezTo>
                    <a:pt x="121906" y="41638"/>
                    <a:pt x="122137" y="44414"/>
                    <a:pt x="122137" y="47074"/>
                  </a:cubicBezTo>
                  <a:cubicBezTo>
                    <a:pt x="122137" y="49850"/>
                    <a:pt x="121906" y="52625"/>
                    <a:pt x="121675" y="55286"/>
                  </a:cubicBezTo>
                  <a:cubicBezTo>
                    <a:pt x="120865" y="61878"/>
                    <a:pt x="115314" y="66852"/>
                    <a:pt x="108721" y="66852"/>
                  </a:cubicBezTo>
                  <a:cubicBezTo>
                    <a:pt x="108258" y="66852"/>
                    <a:pt x="107680" y="66852"/>
                    <a:pt x="107217" y="66852"/>
                  </a:cubicBezTo>
                  <a:cubicBezTo>
                    <a:pt x="100046" y="66042"/>
                    <a:pt x="94957" y="59565"/>
                    <a:pt x="95651" y="52394"/>
                  </a:cubicBezTo>
                  <a:cubicBezTo>
                    <a:pt x="95882" y="50659"/>
                    <a:pt x="95882" y="48925"/>
                    <a:pt x="95882" y="47074"/>
                  </a:cubicBezTo>
                  <a:cubicBezTo>
                    <a:pt x="95882" y="42563"/>
                    <a:pt x="95304" y="38168"/>
                    <a:pt x="94148" y="34004"/>
                  </a:cubicBezTo>
                  <a:cubicBezTo>
                    <a:pt x="94032" y="33888"/>
                    <a:pt x="94032" y="33773"/>
                    <a:pt x="94032" y="33773"/>
                  </a:cubicBezTo>
                  <a:cubicBezTo>
                    <a:pt x="88133" y="13879"/>
                    <a:pt x="69628" y="0"/>
                    <a:pt x="48924" y="0"/>
                  </a:cubicBezTo>
                  <a:cubicBezTo>
                    <a:pt x="22438" y="0"/>
                    <a:pt x="116" y="21513"/>
                    <a:pt x="116" y="47074"/>
                  </a:cubicBezTo>
                  <a:lnTo>
                    <a:pt x="116" y="171756"/>
                  </a:lnTo>
                  <a:cubicBezTo>
                    <a:pt x="4742" y="167708"/>
                    <a:pt x="9715" y="164122"/>
                    <a:pt x="15267" y="161115"/>
                  </a:cubicBezTo>
                  <a:cubicBezTo>
                    <a:pt x="30997" y="152556"/>
                    <a:pt x="49734" y="149202"/>
                    <a:pt x="67430" y="151862"/>
                  </a:cubicBezTo>
                  <a:cubicBezTo>
                    <a:pt x="74601" y="153019"/>
                    <a:pt x="79574" y="159611"/>
                    <a:pt x="78418" y="166782"/>
                  </a:cubicBezTo>
                  <a:cubicBezTo>
                    <a:pt x="77377" y="173954"/>
                    <a:pt x="70784" y="178811"/>
                    <a:pt x="63613" y="177654"/>
                  </a:cubicBezTo>
                  <a:cubicBezTo>
                    <a:pt x="51700" y="175920"/>
                    <a:pt x="38515" y="178348"/>
                    <a:pt x="27527" y="184131"/>
                  </a:cubicBezTo>
                  <a:cubicBezTo>
                    <a:pt x="14458" y="191071"/>
                    <a:pt x="4858" y="202406"/>
                    <a:pt x="0" y="216054"/>
                  </a:cubicBezTo>
                  <a:lnTo>
                    <a:pt x="0" y="418460"/>
                  </a:lnTo>
                  <a:cubicBezTo>
                    <a:pt x="4858" y="432108"/>
                    <a:pt x="14458" y="443327"/>
                    <a:pt x="27527" y="450266"/>
                  </a:cubicBezTo>
                  <a:cubicBezTo>
                    <a:pt x="38399" y="456281"/>
                    <a:pt x="51700" y="458478"/>
                    <a:pt x="63613" y="456743"/>
                  </a:cubicBezTo>
                  <a:cubicBezTo>
                    <a:pt x="70784" y="455702"/>
                    <a:pt x="77377" y="460560"/>
                    <a:pt x="78418" y="467731"/>
                  </a:cubicBezTo>
                  <a:cubicBezTo>
                    <a:pt x="79574" y="474902"/>
                    <a:pt x="74485" y="481379"/>
                    <a:pt x="67430" y="482536"/>
                  </a:cubicBezTo>
                  <a:cubicBezTo>
                    <a:pt x="63498" y="483114"/>
                    <a:pt x="59565" y="483345"/>
                    <a:pt x="55517" y="483345"/>
                  </a:cubicBezTo>
                  <a:cubicBezTo>
                    <a:pt x="41522" y="483345"/>
                    <a:pt x="27527" y="479875"/>
                    <a:pt x="15267" y="473167"/>
                  </a:cubicBezTo>
                  <a:cubicBezTo>
                    <a:pt x="9715" y="470160"/>
                    <a:pt x="4742" y="466575"/>
                    <a:pt x="116" y="462526"/>
                  </a:cubicBezTo>
                  <a:lnTo>
                    <a:pt x="116" y="585474"/>
                  </a:lnTo>
                  <a:cubicBezTo>
                    <a:pt x="116" y="612422"/>
                    <a:pt x="21975" y="634282"/>
                    <a:pt x="48924" y="634282"/>
                  </a:cubicBezTo>
                  <a:cubicBezTo>
                    <a:pt x="72982" y="634282"/>
                    <a:pt x="93107" y="617164"/>
                    <a:pt x="97039" y="593454"/>
                  </a:cubicBezTo>
                  <a:cubicBezTo>
                    <a:pt x="97039" y="593338"/>
                    <a:pt x="97270" y="593107"/>
                    <a:pt x="97270" y="592991"/>
                  </a:cubicBezTo>
                  <a:cubicBezTo>
                    <a:pt x="97502" y="589406"/>
                    <a:pt x="97270" y="578187"/>
                    <a:pt x="97155" y="573908"/>
                  </a:cubicBezTo>
                  <a:lnTo>
                    <a:pt x="97039" y="568703"/>
                  </a:lnTo>
                  <a:cubicBezTo>
                    <a:pt x="97039" y="561416"/>
                    <a:pt x="102938" y="555633"/>
                    <a:pt x="110224" y="555633"/>
                  </a:cubicBezTo>
                  <a:cubicBezTo>
                    <a:pt x="117395" y="555633"/>
                    <a:pt x="123294" y="561416"/>
                    <a:pt x="123294" y="568703"/>
                  </a:cubicBezTo>
                  <a:lnTo>
                    <a:pt x="123294" y="573329"/>
                  </a:lnTo>
                  <a:cubicBezTo>
                    <a:pt x="123410" y="579344"/>
                    <a:pt x="123525" y="583855"/>
                    <a:pt x="123525" y="587208"/>
                  </a:cubicBezTo>
                  <a:cubicBezTo>
                    <a:pt x="129540" y="589406"/>
                    <a:pt x="135785" y="590447"/>
                    <a:pt x="142031" y="590447"/>
                  </a:cubicBezTo>
                  <a:cubicBezTo>
                    <a:pt x="172912" y="590447"/>
                    <a:pt x="198126" y="565233"/>
                    <a:pt x="198126" y="534352"/>
                  </a:cubicBezTo>
                  <a:cubicBezTo>
                    <a:pt x="198126" y="532385"/>
                    <a:pt x="198011" y="530419"/>
                    <a:pt x="197779" y="528568"/>
                  </a:cubicBezTo>
                  <a:cubicBezTo>
                    <a:pt x="184132" y="528453"/>
                    <a:pt x="170599" y="525099"/>
                    <a:pt x="158570" y="518506"/>
                  </a:cubicBezTo>
                  <a:cubicBezTo>
                    <a:pt x="152325" y="515152"/>
                    <a:pt x="149896" y="507287"/>
                    <a:pt x="153250" y="500810"/>
                  </a:cubicBezTo>
                  <a:cubicBezTo>
                    <a:pt x="156604" y="494449"/>
                    <a:pt x="164469" y="492020"/>
                    <a:pt x="170946" y="495605"/>
                  </a:cubicBezTo>
                  <a:cubicBezTo>
                    <a:pt x="181703" y="501389"/>
                    <a:pt x="194541" y="503586"/>
                    <a:pt x="206454" y="501967"/>
                  </a:cubicBezTo>
                  <a:cubicBezTo>
                    <a:pt x="206454" y="501967"/>
                    <a:pt x="206454" y="501967"/>
                    <a:pt x="206570" y="501967"/>
                  </a:cubicBezTo>
                  <a:cubicBezTo>
                    <a:pt x="235600" y="498034"/>
                    <a:pt x="257692" y="472705"/>
                    <a:pt x="257692" y="443442"/>
                  </a:cubicBezTo>
                  <a:cubicBezTo>
                    <a:pt x="257692" y="433380"/>
                    <a:pt x="255147" y="423780"/>
                    <a:pt x="250405" y="414990"/>
                  </a:cubicBezTo>
                  <a:lnTo>
                    <a:pt x="250405" y="414874"/>
                  </a:lnTo>
                  <a:cubicBezTo>
                    <a:pt x="239880" y="395906"/>
                    <a:pt x="219986" y="384109"/>
                    <a:pt x="198358" y="384109"/>
                  </a:cubicBezTo>
                  <a:cubicBezTo>
                    <a:pt x="191187" y="384109"/>
                    <a:pt x="185288" y="378210"/>
                    <a:pt x="185288" y="370923"/>
                  </a:cubicBezTo>
                  <a:cubicBezTo>
                    <a:pt x="185288" y="363752"/>
                    <a:pt x="191187" y="357854"/>
                    <a:pt x="198358" y="357854"/>
                  </a:cubicBezTo>
                  <a:cubicBezTo>
                    <a:pt x="226001" y="357854"/>
                    <a:pt x="251562" y="371270"/>
                    <a:pt x="267407" y="393130"/>
                  </a:cubicBezTo>
                  <a:cubicBezTo>
                    <a:pt x="294934" y="382605"/>
                    <a:pt x="313440" y="356350"/>
                    <a:pt x="313440" y="326163"/>
                  </a:cubicBezTo>
                  <a:cubicBezTo>
                    <a:pt x="313671" y="298867"/>
                    <a:pt x="297479" y="273884"/>
                    <a:pt x="273075" y="262202"/>
                  </a:cubicBezTo>
                  <a:close/>
                  <a:moveTo>
                    <a:pt x="147930" y="454546"/>
                  </a:moveTo>
                  <a:cubicBezTo>
                    <a:pt x="147467" y="454546"/>
                    <a:pt x="147004" y="454546"/>
                    <a:pt x="146542" y="454546"/>
                  </a:cubicBezTo>
                  <a:cubicBezTo>
                    <a:pt x="139949" y="454546"/>
                    <a:pt x="134282" y="449688"/>
                    <a:pt x="133588" y="442864"/>
                  </a:cubicBezTo>
                  <a:cubicBezTo>
                    <a:pt x="131390" y="421235"/>
                    <a:pt x="117395" y="402614"/>
                    <a:pt x="97270" y="394287"/>
                  </a:cubicBezTo>
                  <a:cubicBezTo>
                    <a:pt x="90678" y="391511"/>
                    <a:pt x="83507" y="390007"/>
                    <a:pt x="76220" y="389776"/>
                  </a:cubicBezTo>
                  <a:cubicBezTo>
                    <a:pt x="68934" y="389660"/>
                    <a:pt x="63266" y="383646"/>
                    <a:pt x="63613" y="376360"/>
                  </a:cubicBezTo>
                  <a:cubicBezTo>
                    <a:pt x="63729" y="369188"/>
                    <a:pt x="70090" y="363521"/>
                    <a:pt x="77030" y="363752"/>
                  </a:cubicBezTo>
                  <a:cubicBezTo>
                    <a:pt x="87439" y="363984"/>
                    <a:pt x="97733" y="366181"/>
                    <a:pt x="107333" y="370230"/>
                  </a:cubicBezTo>
                  <a:cubicBezTo>
                    <a:pt x="136248" y="382143"/>
                    <a:pt x="156257" y="408860"/>
                    <a:pt x="159611" y="440088"/>
                  </a:cubicBezTo>
                  <a:cubicBezTo>
                    <a:pt x="160305" y="447259"/>
                    <a:pt x="155101" y="453736"/>
                    <a:pt x="147930" y="454546"/>
                  </a:cubicBezTo>
                  <a:close/>
                  <a:moveTo>
                    <a:pt x="167476" y="243465"/>
                  </a:moveTo>
                  <a:cubicBezTo>
                    <a:pt x="158917" y="252603"/>
                    <a:pt x="148971" y="259658"/>
                    <a:pt x="137289" y="264747"/>
                  </a:cubicBezTo>
                  <a:cubicBezTo>
                    <a:pt x="126070" y="269605"/>
                    <a:pt x="114157" y="272033"/>
                    <a:pt x="102128" y="272033"/>
                  </a:cubicBezTo>
                  <a:cubicBezTo>
                    <a:pt x="91719" y="272033"/>
                    <a:pt x="81309" y="270183"/>
                    <a:pt x="71363" y="266482"/>
                  </a:cubicBezTo>
                  <a:cubicBezTo>
                    <a:pt x="64654" y="264053"/>
                    <a:pt x="61069" y="256651"/>
                    <a:pt x="63613" y="249827"/>
                  </a:cubicBezTo>
                  <a:cubicBezTo>
                    <a:pt x="66158" y="243118"/>
                    <a:pt x="73676" y="239533"/>
                    <a:pt x="80268" y="242077"/>
                  </a:cubicBezTo>
                  <a:cubicBezTo>
                    <a:pt x="95651" y="247629"/>
                    <a:pt x="112191" y="247051"/>
                    <a:pt x="127111" y="240805"/>
                  </a:cubicBezTo>
                  <a:cubicBezTo>
                    <a:pt x="135207" y="237220"/>
                    <a:pt x="142378" y="232131"/>
                    <a:pt x="148392" y="225769"/>
                  </a:cubicBezTo>
                  <a:cubicBezTo>
                    <a:pt x="153250" y="220449"/>
                    <a:pt x="161578" y="220102"/>
                    <a:pt x="166782" y="225075"/>
                  </a:cubicBezTo>
                  <a:cubicBezTo>
                    <a:pt x="172103" y="229933"/>
                    <a:pt x="172334" y="238261"/>
                    <a:pt x="167476" y="243465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250402" y="4976987"/>
              <a:ext cx="96182" cy="90795"/>
            </a:xfrm>
            <a:custGeom>
              <a:avLst/>
              <a:gdLst/>
              <a:ahLst/>
              <a:cxnLst/>
              <a:rect l="l" t="t" r="r" b="b"/>
              <a:pathLst>
                <a:path w="96182" h="90795" extrusionOk="0">
                  <a:moveTo>
                    <a:pt x="43727" y="6479"/>
                  </a:moveTo>
                  <a:cubicBezTo>
                    <a:pt x="34127" y="2431"/>
                    <a:pt x="23833" y="233"/>
                    <a:pt x="13424" y="2"/>
                  </a:cubicBezTo>
                  <a:cubicBezTo>
                    <a:pt x="6484" y="-114"/>
                    <a:pt x="122" y="5438"/>
                    <a:pt x="7" y="12609"/>
                  </a:cubicBezTo>
                  <a:cubicBezTo>
                    <a:pt x="-225" y="19895"/>
                    <a:pt x="5443" y="25910"/>
                    <a:pt x="12614" y="26025"/>
                  </a:cubicBezTo>
                  <a:cubicBezTo>
                    <a:pt x="19900" y="26257"/>
                    <a:pt x="26956" y="27760"/>
                    <a:pt x="33664" y="30536"/>
                  </a:cubicBezTo>
                  <a:cubicBezTo>
                    <a:pt x="53789" y="38748"/>
                    <a:pt x="67668" y="57485"/>
                    <a:pt x="69981" y="79114"/>
                  </a:cubicBezTo>
                  <a:cubicBezTo>
                    <a:pt x="70791" y="85822"/>
                    <a:pt x="76343" y="90795"/>
                    <a:pt x="83051" y="90795"/>
                  </a:cubicBezTo>
                  <a:cubicBezTo>
                    <a:pt x="83514" y="90795"/>
                    <a:pt x="83976" y="90795"/>
                    <a:pt x="84439" y="90795"/>
                  </a:cubicBezTo>
                  <a:cubicBezTo>
                    <a:pt x="91610" y="90101"/>
                    <a:pt x="96815" y="83509"/>
                    <a:pt x="96121" y="76454"/>
                  </a:cubicBezTo>
                  <a:cubicBezTo>
                    <a:pt x="92651" y="45225"/>
                    <a:pt x="72642" y="18392"/>
                    <a:pt x="43727" y="647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249588" y="4834835"/>
              <a:ext cx="108162" cy="50435"/>
            </a:xfrm>
            <a:custGeom>
              <a:avLst/>
              <a:gdLst/>
              <a:ahLst/>
              <a:cxnLst/>
              <a:rect l="l" t="t" r="r" b="b"/>
              <a:pathLst>
                <a:path w="108162" h="50435" extrusionOk="0">
                  <a:moveTo>
                    <a:pt x="85601" y="4172"/>
                  </a:moveTo>
                  <a:cubicBezTo>
                    <a:pt x="79586" y="10533"/>
                    <a:pt x="72415" y="15507"/>
                    <a:pt x="64319" y="19207"/>
                  </a:cubicBezTo>
                  <a:cubicBezTo>
                    <a:pt x="49399" y="25453"/>
                    <a:pt x="32859" y="25916"/>
                    <a:pt x="17476" y="20480"/>
                  </a:cubicBezTo>
                  <a:cubicBezTo>
                    <a:pt x="10884" y="18051"/>
                    <a:pt x="3366" y="21521"/>
                    <a:pt x="821" y="28229"/>
                  </a:cubicBezTo>
                  <a:cubicBezTo>
                    <a:pt x="-1723" y="34937"/>
                    <a:pt x="1862" y="42455"/>
                    <a:pt x="8571" y="44884"/>
                  </a:cubicBezTo>
                  <a:cubicBezTo>
                    <a:pt x="18633" y="48470"/>
                    <a:pt x="28927" y="50436"/>
                    <a:pt x="39336" y="50436"/>
                  </a:cubicBezTo>
                  <a:cubicBezTo>
                    <a:pt x="51365" y="50436"/>
                    <a:pt x="63278" y="48007"/>
                    <a:pt x="74497" y="43149"/>
                  </a:cubicBezTo>
                  <a:cubicBezTo>
                    <a:pt x="86179" y="38060"/>
                    <a:pt x="96126" y="31005"/>
                    <a:pt x="104684" y="21868"/>
                  </a:cubicBezTo>
                  <a:cubicBezTo>
                    <a:pt x="109542" y="16547"/>
                    <a:pt x="109311" y="8336"/>
                    <a:pt x="103991" y="3478"/>
                  </a:cubicBezTo>
                  <a:cubicBezTo>
                    <a:pt x="98786" y="-1380"/>
                    <a:pt x="90458" y="-1149"/>
                    <a:pt x="85601" y="417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91433" y="4834789"/>
              <a:ext cx="108179" cy="50481"/>
            </a:xfrm>
            <a:custGeom>
              <a:avLst/>
              <a:gdLst/>
              <a:ahLst/>
              <a:cxnLst/>
              <a:rect l="l" t="t" r="r" b="b"/>
              <a:pathLst>
                <a:path w="108179" h="50481" extrusionOk="0">
                  <a:moveTo>
                    <a:pt x="43848" y="19253"/>
                  </a:moveTo>
                  <a:cubicBezTo>
                    <a:pt x="35751" y="15667"/>
                    <a:pt x="28580" y="10578"/>
                    <a:pt x="22566" y="4217"/>
                  </a:cubicBezTo>
                  <a:cubicBezTo>
                    <a:pt x="17708" y="-1103"/>
                    <a:pt x="9381" y="-1450"/>
                    <a:pt x="4176" y="3523"/>
                  </a:cubicBezTo>
                  <a:cubicBezTo>
                    <a:pt x="-1029" y="8381"/>
                    <a:pt x="-1491" y="16708"/>
                    <a:pt x="3482" y="21913"/>
                  </a:cubicBezTo>
                  <a:cubicBezTo>
                    <a:pt x="12041" y="31050"/>
                    <a:pt x="22104" y="38105"/>
                    <a:pt x="33670" y="43194"/>
                  </a:cubicBezTo>
                  <a:cubicBezTo>
                    <a:pt x="44889" y="48052"/>
                    <a:pt x="56802" y="50481"/>
                    <a:pt x="68830" y="50481"/>
                  </a:cubicBezTo>
                  <a:cubicBezTo>
                    <a:pt x="79240" y="50481"/>
                    <a:pt x="89649" y="48631"/>
                    <a:pt x="99596" y="44929"/>
                  </a:cubicBezTo>
                  <a:cubicBezTo>
                    <a:pt x="106420" y="42616"/>
                    <a:pt x="109890" y="34983"/>
                    <a:pt x="107345" y="28274"/>
                  </a:cubicBezTo>
                  <a:cubicBezTo>
                    <a:pt x="104801" y="21566"/>
                    <a:pt x="97398" y="17981"/>
                    <a:pt x="90575" y="20525"/>
                  </a:cubicBezTo>
                  <a:cubicBezTo>
                    <a:pt x="75423" y="26077"/>
                    <a:pt x="58768" y="25614"/>
                    <a:pt x="43848" y="1925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6002832" y="4976964"/>
              <a:ext cx="96183" cy="90702"/>
            </a:xfrm>
            <a:custGeom>
              <a:avLst/>
              <a:gdLst/>
              <a:ahLst/>
              <a:cxnLst/>
              <a:rect l="l" t="t" r="r" b="b"/>
              <a:pathLst>
                <a:path w="96183" h="90702" extrusionOk="0">
                  <a:moveTo>
                    <a:pt x="82645" y="25"/>
                  </a:moveTo>
                  <a:cubicBezTo>
                    <a:pt x="72120" y="257"/>
                    <a:pt x="61942" y="2454"/>
                    <a:pt x="52226" y="6502"/>
                  </a:cubicBezTo>
                  <a:cubicBezTo>
                    <a:pt x="23311" y="18415"/>
                    <a:pt x="3302" y="45133"/>
                    <a:pt x="63" y="76361"/>
                  </a:cubicBezTo>
                  <a:cubicBezTo>
                    <a:pt x="-631" y="83532"/>
                    <a:pt x="4458" y="90009"/>
                    <a:pt x="11629" y="90703"/>
                  </a:cubicBezTo>
                  <a:cubicBezTo>
                    <a:pt x="12092" y="90703"/>
                    <a:pt x="12670" y="90703"/>
                    <a:pt x="13017" y="90703"/>
                  </a:cubicBezTo>
                  <a:cubicBezTo>
                    <a:pt x="19610" y="90703"/>
                    <a:pt x="25277" y="85845"/>
                    <a:pt x="26087" y="79021"/>
                  </a:cubicBezTo>
                  <a:cubicBezTo>
                    <a:pt x="28284" y="57393"/>
                    <a:pt x="42395" y="38771"/>
                    <a:pt x="62404" y="30444"/>
                  </a:cubicBezTo>
                  <a:cubicBezTo>
                    <a:pt x="69112" y="27668"/>
                    <a:pt x="76168" y="26164"/>
                    <a:pt x="83454" y="25933"/>
                  </a:cubicBezTo>
                  <a:cubicBezTo>
                    <a:pt x="90741" y="25817"/>
                    <a:pt x="96408" y="19803"/>
                    <a:pt x="96177" y="12517"/>
                  </a:cubicBezTo>
                  <a:cubicBezTo>
                    <a:pt x="95830" y="5577"/>
                    <a:pt x="90163" y="-437"/>
                    <a:pt x="82645" y="2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5821887" y="4587445"/>
              <a:ext cx="704719" cy="686329"/>
            </a:xfrm>
            <a:custGeom>
              <a:avLst/>
              <a:gdLst/>
              <a:ahLst/>
              <a:cxnLst/>
              <a:rect l="l" t="t" r="r" b="b"/>
              <a:pathLst>
                <a:path w="704719" h="686329" extrusionOk="0">
                  <a:moveTo>
                    <a:pt x="656720" y="268101"/>
                  </a:moveTo>
                  <a:cubicBezTo>
                    <a:pt x="667130" y="253297"/>
                    <a:pt x="672682" y="235716"/>
                    <a:pt x="672682" y="217210"/>
                  </a:cubicBezTo>
                  <a:cubicBezTo>
                    <a:pt x="672682" y="170252"/>
                    <a:pt x="636248" y="131738"/>
                    <a:pt x="590331" y="128152"/>
                  </a:cubicBezTo>
                  <a:cubicBezTo>
                    <a:pt x="590331" y="127574"/>
                    <a:pt x="590331" y="126995"/>
                    <a:pt x="590331" y="126417"/>
                  </a:cubicBezTo>
                  <a:cubicBezTo>
                    <a:pt x="590331" y="77146"/>
                    <a:pt x="550313" y="37243"/>
                    <a:pt x="501157" y="37243"/>
                  </a:cubicBezTo>
                  <a:cubicBezTo>
                    <a:pt x="493755" y="37243"/>
                    <a:pt x="486468" y="38168"/>
                    <a:pt x="479413" y="39903"/>
                  </a:cubicBezTo>
                  <a:cubicBezTo>
                    <a:pt x="467153" y="15845"/>
                    <a:pt x="441939" y="0"/>
                    <a:pt x="414296" y="0"/>
                  </a:cubicBezTo>
                  <a:cubicBezTo>
                    <a:pt x="388851" y="0"/>
                    <a:pt x="365950" y="12954"/>
                    <a:pt x="352533" y="32501"/>
                  </a:cubicBezTo>
                  <a:cubicBezTo>
                    <a:pt x="338885" y="12954"/>
                    <a:pt x="315985" y="0"/>
                    <a:pt x="290539" y="0"/>
                  </a:cubicBezTo>
                  <a:cubicBezTo>
                    <a:pt x="262896" y="0"/>
                    <a:pt x="237682" y="15845"/>
                    <a:pt x="225422" y="39903"/>
                  </a:cubicBezTo>
                  <a:cubicBezTo>
                    <a:pt x="218251" y="38168"/>
                    <a:pt x="211080" y="37243"/>
                    <a:pt x="203678" y="37243"/>
                  </a:cubicBezTo>
                  <a:cubicBezTo>
                    <a:pt x="154522" y="37243"/>
                    <a:pt x="114388" y="77146"/>
                    <a:pt x="114388" y="126417"/>
                  </a:cubicBezTo>
                  <a:cubicBezTo>
                    <a:pt x="114388" y="126995"/>
                    <a:pt x="114504" y="127574"/>
                    <a:pt x="114504" y="128152"/>
                  </a:cubicBezTo>
                  <a:cubicBezTo>
                    <a:pt x="68471" y="131622"/>
                    <a:pt x="32038" y="170252"/>
                    <a:pt x="32038" y="217210"/>
                  </a:cubicBezTo>
                  <a:cubicBezTo>
                    <a:pt x="32038" y="235716"/>
                    <a:pt x="37590" y="253412"/>
                    <a:pt x="47999" y="268101"/>
                  </a:cubicBezTo>
                  <a:cubicBezTo>
                    <a:pt x="18737" y="285450"/>
                    <a:pt x="0" y="317488"/>
                    <a:pt x="0" y="352302"/>
                  </a:cubicBezTo>
                  <a:cubicBezTo>
                    <a:pt x="0" y="392436"/>
                    <a:pt x="24057" y="427828"/>
                    <a:pt x="60028" y="442864"/>
                  </a:cubicBezTo>
                  <a:cubicBezTo>
                    <a:pt x="57252" y="451307"/>
                    <a:pt x="55748" y="460329"/>
                    <a:pt x="55748" y="469466"/>
                  </a:cubicBezTo>
                  <a:cubicBezTo>
                    <a:pt x="55748" y="507172"/>
                    <a:pt x="80731" y="539903"/>
                    <a:pt x="115776" y="550891"/>
                  </a:cubicBezTo>
                  <a:cubicBezTo>
                    <a:pt x="115429" y="554014"/>
                    <a:pt x="115198" y="557137"/>
                    <a:pt x="115198" y="560375"/>
                  </a:cubicBezTo>
                  <a:cubicBezTo>
                    <a:pt x="115198" y="605714"/>
                    <a:pt x="152094" y="642494"/>
                    <a:pt x="197433" y="642494"/>
                  </a:cubicBezTo>
                  <a:cubicBezTo>
                    <a:pt x="205297" y="642494"/>
                    <a:pt x="213162" y="641338"/>
                    <a:pt x="220796" y="639140"/>
                  </a:cubicBezTo>
                  <a:cubicBezTo>
                    <a:pt x="231784" y="667361"/>
                    <a:pt x="258964" y="686330"/>
                    <a:pt x="290424" y="686330"/>
                  </a:cubicBezTo>
                  <a:cubicBezTo>
                    <a:pt x="316100" y="686330"/>
                    <a:pt x="338885" y="673260"/>
                    <a:pt x="352418" y="653598"/>
                  </a:cubicBezTo>
                  <a:cubicBezTo>
                    <a:pt x="365834" y="673260"/>
                    <a:pt x="388619" y="686330"/>
                    <a:pt x="414180" y="686330"/>
                  </a:cubicBezTo>
                  <a:cubicBezTo>
                    <a:pt x="445640" y="686330"/>
                    <a:pt x="472820" y="667361"/>
                    <a:pt x="483808" y="639140"/>
                  </a:cubicBezTo>
                  <a:cubicBezTo>
                    <a:pt x="491442" y="641453"/>
                    <a:pt x="499306" y="642494"/>
                    <a:pt x="507171" y="642494"/>
                  </a:cubicBezTo>
                  <a:cubicBezTo>
                    <a:pt x="552510" y="642494"/>
                    <a:pt x="589290" y="605714"/>
                    <a:pt x="589290" y="560375"/>
                  </a:cubicBezTo>
                  <a:cubicBezTo>
                    <a:pt x="589290" y="557137"/>
                    <a:pt x="589175" y="554014"/>
                    <a:pt x="588828" y="550891"/>
                  </a:cubicBezTo>
                  <a:cubicBezTo>
                    <a:pt x="623873" y="540019"/>
                    <a:pt x="648971" y="507172"/>
                    <a:pt x="648971" y="469466"/>
                  </a:cubicBezTo>
                  <a:cubicBezTo>
                    <a:pt x="648971" y="460329"/>
                    <a:pt x="647468" y="451307"/>
                    <a:pt x="644692" y="442864"/>
                  </a:cubicBezTo>
                  <a:cubicBezTo>
                    <a:pt x="680778" y="427828"/>
                    <a:pt x="704720" y="392552"/>
                    <a:pt x="704720" y="352302"/>
                  </a:cubicBezTo>
                  <a:cubicBezTo>
                    <a:pt x="704720" y="317488"/>
                    <a:pt x="685983" y="285566"/>
                    <a:pt x="656720" y="268101"/>
                  </a:cubicBezTo>
                  <a:close/>
                  <a:moveTo>
                    <a:pt x="339232" y="197664"/>
                  </a:moveTo>
                  <a:cubicBezTo>
                    <a:pt x="334606" y="193616"/>
                    <a:pt x="329632" y="190030"/>
                    <a:pt x="324081" y="187139"/>
                  </a:cubicBezTo>
                  <a:cubicBezTo>
                    <a:pt x="308351" y="178580"/>
                    <a:pt x="289614" y="175110"/>
                    <a:pt x="271918" y="177770"/>
                  </a:cubicBezTo>
                  <a:cubicBezTo>
                    <a:pt x="264747" y="178927"/>
                    <a:pt x="259774" y="185520"/>
                    <a:pt x="260930" y="192691"/>
                  </a:cubicBezTo>
                  <a:cubicBezTo>
                    <a:pt x="261971" y="199861"/>
                    <a:pt x="268679" y="204719"/>
                    <a:pt x="275735" y="203563"/>
                  </a:cubicBezTo>
                  <a:cubicBezTo>
                    <a:pt x="287763" y="201828"/>
                    <a:pt x="300949" y="204141"/>
                    <a:pt x="311936" y="210040"/>
                  </a:cubicBezTo>
                  <a:cubicBezTo>
                    <a:pt x="324775" y="216979"/>
                    <a:pt x="334490" y="228314"/>
                    <a:pt x="339348" y="241962"/>
                  </a:cubicBezTo>
                  <a:lnTo>
                    <a:pt x="339348" y="444368"/>
                  </a:lnTo>
                  <a:cubicBezTo>
                    <a:pt x="334490" y="458016"/>
                    <a:pt x="324659" y="469235"/>
                    <a:pt x="311821" y="476175"/>
                  </a:cubicBezTo>
                  <a:cubicBezTo>
                    <a:pt x="300949" y="482189"/>
                    <a:pt x="287648" y="484386"/>
                    <a:pt x="275735" y="482652"/>
                  </a:cubicBezTo>
                  <a:cubicBezTo>
                    <a:pt x="268679" y="481611"/>
                    <a:pt x="261971" y="486584"/>
                    <a:pt x="260930" y="493639"/>
                  </a:cubicBezTo>
                  <a:cubicBezTo>
                    <a:pt x="259774" y="500810"/>
                    <a:pt x="264863" y="507287"/>
                    <a:pt x="271918" y="508444"/>
                  </a:cubicBezTo>
                  <a:cubicBezTo>
                    <a:pt x="275850" y="509022"/>
                    <a:pt x="279783" y="509369"/>
                    <a:pt x="283831" y="509369"/>
                  </a:cubicBezTo>
                  <a:cubicBezTo>
                    <a:pt x="297826" y="509369"/>
                    <a:pt x="311821" y="505899"/>
                    <a:pt x="324196" y="499191"/>
                  </a:cubicBezTo>
                  <a:cubicBezTo>
                    <a:pt x="329748" y="496184"/>
                    <a:pt x="334722" y="492598"/>
                    <a:pt x="339348" y="488550"/>
                  </a:cubicBezTo>
                  <a:lnTo>
                    <a:pt x="339348" y="611497"/>
                  </a:lnTo>
                  <a:cubicBezTo>
                    <a:pt x="339348" y="638446"/>
                    <a:pt x="317488" y="660306"/>
                    <a:pt x="290539" y="660306"/>
                  </a:cubicBezTo>
                  <a:cubicBezTo>
                    <a:pt x="266482" y="660306"/>
                    <a:pt x="246241" y="643188"/>
                    <a:pt x="242425" y="619478"/>
                  </a:cubicBezTo>
                  <a:cubicBezTo>
                    <a:pt x="242425" y="619362"/>
                    <a:pt x="242193" y="619131"/>
                    <a:pt x="242193" y="619015"/>
                  </a:cubicBezTo>
                  <a:cubicBezTo>
                    <a:pt x="242078" y="615430"/>
                    <a:pt x="242193" y="604211"/>
                    <a:pt x="242309" y="599931"/>
                  </a:cubicBezTo>
                  <a:lnTo>
                    <a:pt x="242309" y="594842"/>
                  </a:lnTo>
                  <a:cubicBezTo>
                    <a:pt x="242309" y="587555"/>
                    <a:pt x="236526" y="581888"/>
                    <a:pt x="229239" y="581888"/>
                  </a:cubicBezTo>
                  <a:cubicBezTo>
                    <a:pt x="222068" y="581888"/>
                    <a:pt x="216285" y="587671"/>
                    <a:pt x="216285" y="594842"/>
                  </a:cubicBezTo>
                  <a:lnTo>
                    <a:pt x="216170" y="599468"/>
                  </a:lnTo>
                  <a:cubicBezTo>
                    <a:pt x="216170" y="605483"/>
                    <a:pt x="216054" y="609994"/>
                    <a:pt x="216054" y="613348"/>
                  </a:cubicBezTo>
                  <a:cubicBezTo>
                    <a:pt x="210040" y="615545"/>
                    <a:pt x="203794" y="616586"/>
                    <a:pt x="197548" y="616586"/>
                  </a:cubicBezTo>
                  <a:cubicBezTo>
                    <a:pt x="166667" y="616586"/>
                    <a:pt x="141453" y="591488"/>
                    <a:pt x="141453" y="560491"/>
                  </a:cubicBezTo>
                  <a:cubicBezTo>
                    <a:pt x="141453" y="558525"/>
                    <a:pt x="141569" y="556674"/>
                    <a:pt x="141800" y="554708"/>
                  </a:cubicBezTo>
                  <a:cubicBezTo>
                    <a:pt x="155448" y="554592"/>
                    <a:pt x="168980" y="551238"/>
                    <a:pt x="180893" y="544645"/>
                  </a:cubicBezTo>
                  <a:cubicBezTo>
                    <a:pt x="187254" y="541291"/>
                    <a:pt x="189683" y="533426"/>
                    <a:pt x="186214" y="526949"/>
                  </a:cubicBezTo>
                  <a:cubicBezTo>
                    <a:pt x="182859" y="520588"/>
                    <a:pt x="174994" y="518159"/>
                    <a:pt x="168517" y="521629"/>
                  </a:cubicBezTo>
                  <a:cubicBezTo>
                    <a:pt x="157761" y="527412"/>
                    <a:pt x="144923" y="529610"/>
                    <a:pt x="133010" y="527990"/>
                  </a:cubicBezTo>
                  <a:lnTo>
                    <a:pt x="132894" y="527990"/>
                  </a:lnTo>
                  <a:cubicBezTo>
                    <a:pt x="103863" y="523942"/>
                    <a:pt x="81772" y="498728"/>
                    <a:pt x="81772" y="469466"/>
                  </a:cubicBezTo>
                  <a:cubicBezTo>
                    <a:pt x="81772" y="459404"/>
                    <a:pt x="84317" y="449804"/>
                    <a:pt x="89059" y="441014"/>
                  </a:cubicBezTo>
                  <a:lnTo>
                    <a:pt x="89059" y="440898"/>
                  </a:lnTo>
                  <a:cubicBezTo>
                    <a:pt x="99584" y="421930"/>
                    <a:pt x="119477" y="410132"/>
                    <a:pt x="140990" y="410132"/>
                  </a:cubicBezTo>
                  <a:cubicBezTo>
                    <a:pt x="148277" y="410132"/>
                    <a:pt x="154175" y="404234"/>
                    <a:pt x="154175" y="396947"/>
                  </a:cubicBezTo>
                  <a:cubicBezTo>
                    <a:pt x="154175" y="389776"/>
                    <a:pt x="148277" y="383993"/>
                    <a:pt x="140990" y="383993"/>
                  </a:cubicBezTo>
                  <a:cubicBezTo>
                    <a:pt x="113463" y="383993"/>
                    <a:pt x="87902" y="397410"/>
                    <a:pt x="71941" y="419269"/>
                  </a:cubicBezTo>
                  <a:cubicBezTo>
                    <a:pt x="44529" y="408744"/>
                    <a:pt x="26024" y="382489"/>
                    <a:pt x="26024" y="352302"/>
                  </a:cubicBezTo>
                  <a:cubicBezTo>
                    <a:pt x="26024" y="324659"/>
                    <a:pt x="42216" y="299792"/>
                    <a:pt x="66736" y="287879"/>
                  </a:cubicBezTo>
                  <a:cubicBezTo>
                    <a:pt x="82235" y="299908"/>
                    <a:pt x="101319" y="306385"/>
                    <a:pt x="121212" y="306385"/>
                  </a:cubicBezTo>
                  <a:cubicBezTo>
                    <a:pt x="128383" y="306385"/>
                    <a:pt x="134282" y="300602"/>
                    <a:pt x="134282" y="293431"/>
                  </a:cubicBezTo>
                  <a:cubicBezTo>
                    <a:pt x="134282" y="286144"/>
                    <a:pt x="128383" y="280361"/>
                    <a:pt x="121212" y="280361"/>
                  </a:cubicBezTo>
                  <a:cubicBezTo>
                    <a:pt x="105251" y="280361"/>
                    <a:pt x="89868" y="274347"/>
                    <a:pt x="78186" y="263475"/>
                  </a:cubicBezTo>
                  <a:cubicBezTo>
                    <a:pt x="78186" y="263359"/>
                    <a:pt x="78071" y="263244"/>
                    <a:pt x="77955" y="263128"/>
                  </a:cubicBezTo>
                  <a:cubicBezTo>
                    <a:pt x="65233" y="250984"/>
                    <a:pt x="58177" y="234675"/>
                    <a:pt x="58177" y="217210"/>
                  </a:cubicBezTo>
                  <a:cubicBezTo>
                    <a:pt x="58177" y="182397"/>
                    <a:pt x="86630" y="154175"/>
                    <a:pt x="121328" y="154175"/>
                  </a:cubicBezTo>
                  <a:cubicBezTo>
                    <a:pt x="123410" y="154175"/>
                    <a:pt x="125607" y="154175"/>
                    <a:pt x="127689" y="154407"/>
                  </a:cubicBezTo>
                  <a:cubicBezTo>
                    <a:pt x="142147" y="155911"/>
                    <a:pt x="155679" y="162388"/>
                    <a:pt x="165973" y="172681"/>
                  </a:cubicBezTo>
                  <a:cubicBezTo>
                    <a:pt x="168633" y="175341"/>
                    <a:pt x="171987" y="176614"/>
                    <a:pt x="175226" y="176614"/>
                  </a:cubicBezTo>
                  <a:cubicBezTo>
                    <a:pt x="178580" y="176614"/>
                    <a:pt x="181818" y="175341"/>
                    <a:pt x="184478" y="172913"/>
                  </a:cubicBezTo>
                  <a:cubicBezTo>
                    <a:pt x="189568" y="167824"/>
                    <a:pt x="189568" y="159496"/>
                    <a:pt x="184478" y="154523"/>
                  </a:cubicBezTo>
                  <a:cubicBezTo>
                    <a:pt x="172565" y="142378"/>
                    <a:pt x="157298" y="134397"/>
                    <a:pt x="140875" y="130581"/>
                  </a:cubicBezTo>
                  <a:cubicBezTo>
                    <a:pt x="140759" y="129193"/>
                    <a:pt x="140528" y="127921"/>
                    <a:pt x="140528" y="126533"/>
                  </a:cubicBezTo>
                  <a:cubicBezTo>
                    <a:pt x="140528" y="91603"/>
                    <a:pt x="168864" y="63382"/>
                    <a:pt x="203678" y="63382"/>
                  </a:cubicBezTo>
                  <a:cubicBezTo>
                    <a:pt x="208536" y="63382"/>
                    <a:pt x="213278" y="64076"/>
                    <a:pt x="218020" y="65117"/>
                  </a:cubicBezTo>
                  <a:cubicBezTo>
                    <a:pt x="217673" y="67777"/>
                    <a:pt x="217442" y="70437"/>
                    <a:pt x="217442" y="73098"/>
                  </a:cubicBezTo>
                  <a:cubicBezTo>
                    <a:pt x="217442" y="75873"/>
                    <a:pt x="217557" y="78649"/>
                    <a:pt x="217904" y="81309"/>
                  </a:cubicBezTo>
                  <a:cubicBezTo>
                    <a:pt x="218598" y="88018"/>
                    <a:pt x="224266" y="92875"/>
                    <a:pt x="230858" y="92875"/>
                  </a:cubicBezTo>
                  <a:cubicBezTo>
                    <a:pt x="231321" y="92875"/>
                    <a:pt x="231784" y="92875"/>
                    <a:pt x="232362" y="92875"/>
                  </a:cubicBezTo>
                  <a:cubicBezTo>
                    <a:pt x="239533" y="91950"/>
                    <a:pt x="244622" y="85589"/>
                    <a:pt x="243928" y="78302"/>
                  </a:cubicBezTo>
                  <a:cubicBezTo>
                    <a:pt x="243697" y="76567"/>
                    <a:pt x="243581" y="74832"/>
                    <a:pt x="243581" y="72982"/>
                  </a:cubicBezTo>
                  <a:cubicBezTo>
                    <a:pt x="243581" y="68471"/>
                    <a:pt x="244159" y="64076"/>
                    <a:pt x="245432" y="60028"/>
                  </a:cubicBezTo>
                  <a:cubicBezTo>
                    <a:pt x="245432" y="59912"/>
                    <a:pt x="245547" y="59681"/>
                    <a:pt x="245547" y="59681"/>
                  </a:cubicBezTo>
                  <a:cubicBezTo>
                    <a:pt x="251446" y="39787"/>
                    <a:pt x="269836" y="25908"/>
                    <a:pt x="290539" y="25908"/>
                  </a:cubicBezTo>
                  <a:cubicBezTo>
                    <a:pt x="317026" y="25908"/>
                    <a:pt x="339348" y="47421"/>
                    <a:pt x="339348" y="72982"/>
                  </a:cubicBezTo>
                  <a:lnTo>
                    <a:pt x="339348" y="197664"/>
                  </a:lnTo>
                  <a:close/>
                  <a:moveTo>
                    <a:pt x="632547" y="419385"/>
                  </a:moveTo>
                  <a:cubicBezTo>
                    <a:pt x="616702" y="397525"/>
                    <a:pt x="591141" y="384109"/>
                    <a:pt x="563498" y="384109"/>
                  </a:cubicBezTo>
                  <a:cubicBezTo>
                    <a:pt x="556327" y="384109"/>
                    <a:pt x="550428" y="390007"/>
                    <a:pt x="550428" y="397062"/>
                  </a:cubicBezTo>
                  <a:cubicBezTo>
                    <a:pt x="550428" y="404349"/>
                    <a:pt x="556327" y="410248"/>
                    <a:pt x="563498" y="410248"/>
                  </a:cubicBezTo>
                  <a:cubicBezTo>
                    <a:pt x="585127" y="410248"/>
                    <a:pt x="605020" y="422045"/>
                    <a:pt x="615545" y="441014"/>
                  </a:cubicBezTo>
                  <a:lnTo>
                    <a:pt x="615545" y="441129"/>
                  </a:lnTo>
                  <a:cubicBezTo>
                    <a:pt x="620287" y="449919"/>
                    <a:pt x="622832" y="459519"/>
                    <a:pt x="622832" y="469582"/>
                  </a:cubicBezTo>
                  <a:cubicBezTo>
                    <a:pt x="622832" y="498844"/>
                    <a:pt x="600856" y="524174"/>
                    <a:pt x="571710" y="528106"/>
                  </a:cubicBezTo>
                  <a:cubicBezTo>
                    <a:pt x="571594" y="528106"/>
                    <a:pt x="571594" y="528106"/>
                    <a:pt x="571594" y="528106"/>
                  </a:cubicBezTo>
                  <a:cubicBezTo>
                    <a:pt x="559681" y="529725"/>
                    <a:pt x="546843" y="527528"/>
                    <a:pt x="536087" y="521745"/>
                  </a:cubicBezTo>
                  <a:cubicBezTo>
                    <a:pt x="529725" y="518275"/>
                    <a:pt x="521860" y="520588"/>
                    <a:pt x="518391" y="527065"/>
                  </a:cubicBezTo>
                  <a:cubicBezTo>
                    <a:pt x="515036" y="533426"/>
                    <a:pt x="517349" y="541291"/>
                    <a:pt x="523595" y="544761"/>
                  </a:cubicBezTo>
                  <a:cubicBezTo>
                    <a:pt x="535624" y="551238"/>
                    <a:pt x="549156" y="554708"/>
                    <a:pt x="562804" y="554824"/>
                  </a:cubicBezTo>
                  <a:cubicBezTo>
                    <a:pt x="563036" y="556674"/>
                    <a:pt x="563151" y="558525"/>
                    <a:pt x="563151" y="560607"/>
                  </a:cubicBezTo>
                  <a:cubicBezTo>
                    <a:pt x="563151" y="591488"/>
                    <a:pt x="538053" y="616702"/>
                    <a:pt x="507056" y="616702"/>
                  </a:cubicBezTo>
                  <a:cubicBezTo>
                    <a:pt x="500810" y="616702"/>
                    <a:pt x="494564" y="615545"/>
                    <a:pt x="488550" y="613464"/>
                  </a:cubicBezTo>
                  <a:cubicBezTo>
                    <a:pt x="488550" y="610109"/>
                    <a:pt x="488434" y="605599"/>
                    <a:pt x="488319" y="599584"/>
                  </a:cubicBezTo>
                  <a:lnTo>
                    <a:pt x="488319" y="594958"/>
                  </a:lnTo>
                  <a:cubicBezTo>
                    <a:pt x="488319" y="587671"/>
                    <a:pt x="482420" y="582004"/>
                    <a:pt x="475249" y="582004"/>
                  </a:cubicBezTo>
                  <a:cubicBezTo>
                    <a:pt x="467963" y="582004"/>
                    <a:pt x="462064" y="587787"/>
                    <a:pt x="462064" y="594958"/>
                  </a:cubicBezTo>
                  <a:lnTo>
                    <a:pt x="462180" y="600047"/>
                  </a:lnTo>
                  <a:cubicBezTo>
                    <a:pt x="462295" y="604442"/>
                    <a:pt x="462526" y="615545"/>
                    <a:pt x="462295" y="619131"/>
                  </a:cubicBezTo>
                  <a:cubicBezTo>
                    <a:pt x="462295" y="619247"/>
                    <a:pt x="462064" y="619478"/>
                    <a:pt x="462064" y="619594"/>
                  </a:cubicBezTo>
                  <a:cubicBezTo>
                    <a:pt x="458131" y="643188"/>
                    <a:pt x="438006" y="660422"/>
                    <a:pt x="413949" y="660422"/>
                  </a:cubicBezTo>
                  <a:cubicBezTo>
                    <a:pt x="387000" y="660422"/>
                    <a:pt x="365140" y="638562"/>
                    <a:pt x="365140" y="611613"/>
                  </a:cubicBezTo>
                  <a:lnTo>
                    <a:pt x="365140" y="488666"/>
                  </a:lnTo>
                  <a:cubicBezTo>
                    <a:pt x="369767" y="492714"/>
                    <a:pt x="374740" y="496299"/>
                    <a:pt x="380292" y="499307"/>
                  </a:cubicBezTo>
                  <a:cubicBezTo>
                    <a:pt x="392552" y="505899"/>
                    <a:pt x="406547" y="509485"/>
                    <a:pt x="420657" y="509485"/>
                  </a:cubicBezTo>
                  <a:cubicBezTo>
                    <a:pt x="424705" y="509485"/>
                    <a:pt x="428638" y="509253"/>
                    <a:pt x="432570" y="508559"/>
                  </a:cubicBezTo>
                  <a:cubicBezTo>
                    <a:pt x="439741" y="507403"/>
                    <a:pt x="444715" y="500926"/>
                    <a:pt x="443558" y="493755"/>
                  </a:cubicBezTo>
                  <a:cubicBezTo>
                    <a:pt x="442517" y="486584"/>
                    <a:pt x="435925" y="481726"/>
                    <a:pt x="428754" y="482767"/>
                  </a:cubicBezTo>
                  <a:cubicBezTo>
                    <a:pt x="416841" y="484502"/>
                    <a:pt x="403540" y="482305"/>
                    <a:pt x="392667" y="476290"/>
                  </a:cubicBezTo>
                  <a:cubicBezTo>
                    <a:pt x="379598" y="469466"/>
                    <a:pt x="369998" y="458132"/>
                    <a:pt x="365140" y="444483"/>
                  </a:cubicBezTo>
                  <a:lnTo>
                    <a:pt x="365140" y="242077"/>
                  </a:lnTo>
                  <a:cubicBezTo>
                    <a:pt x="369998" y="228430"/>
                    <a:pt x="379598" y="217095"/>
                    <a:pt x="392667" y="210155"/>
                  </a:cubicBezTo>
                  <a:cubicBezTo>
                    <a:pt x="403540" y="204257"/>
                    <a:pt x="416841" y="201943"/>
                    <a:pt x="428754" y="203678"/>
                  </a:cubicBezTo>
                  <a:cubicBezTo>
                    <a:pt x="435925" y="204835"/>
                    <a:pt x="442517" y="199977"/>
                    <a:pt x="443558" y="192806"/>
                  </a:cubicBezTo>
                  <a:cubicBezTo>
                    <a:pt x="444715" y="185635"/>
                    <a:pt x="439741" y="179043"/>
                    <a:pt x="432570" y="177886"/>
                  </a:cubicBezTo>
                  <a:cubicBezTo>
                    <a:pt x="414759" y="175226"/>
                    <a:pt x="396137" y="178696"/>
                    <a:pt x="380407" y="187139"/>
                  </a:cubicBezTo>
                  <a:cubicBezTo>
                    <a:pt x="374856" y="190146"/>
                    <a:pt x="369882" y="193847"/>
                    <a:pt x="365256" y="197780"/>
                  </a:cubicBezTo>
                  <a:lnTo>
                    <a:pt x="365256" y="73098"/>
                  </a:lnTo>
                  <a:cubicBezTo>
                    <a:pt x="365256" y="47537"/>
                    <a:pt x="387463" y="26024"/>
                    <a:pt x="414065" y="26024"/>
                  </a:cubicBezTo>
                  <a:cubicBezTo>
                    <a:pt x="434768" y="26024"/>
                    <a:pt x="453274" y="39903"/>
                    <a:pt x="459172" y="59797"/>
                  </a:cubicBezTo>
                  <a:cubicBezTo>
                    <a:pt x="459172" y="59797"/>
                    <a:pt x="459172" y="59912"/>
                    <a:pt x="459288" y="60144"/>
                  </a:cubicBezTo>
                  <a:cubicBezTo>
                    <a:pt x="460445" y="64307"/>
                    <a:pt x="461023" y="68587"/>
                    <a:pt x="461023" y="73098"/>
                  </a:cubicBezTo>
                  <a:cubicBezTo>
                    <a:pt x="461023" y="74832"/>
                    <a:pt x="461023" y="76567"/>
                    <a:pt x="460791" y="78418"/>
                  </a:cubicBezTo>
                  <a:cubicBezTo>
                    <a:pt x="460098" y="85705"/>
                    <a:pt x="465187" y="92066"/>
                    <a:pt x="472358" y="92991"/>
                  </a:cubicBezTo>
                  <a:cubicBezTo>
                    <a:pt x="472820" y="92991"/>
                    <a:pt x="473399" y="92991"/>
                    <a:pt x="473861" y="92991"/>
                  </a:cubicBezTo>
                  <a:cubicBezTo>
                    <a:pt x="480338" y="92991"/>
                    <a:pt x="486006" y="88133"/>
                    <a:pt x="486699" y="81425"/>
                  </a:cubicBezTo>
                  <a:cubicBezTo>
                    <a:pt x="486931" y="78649"/>
                    <a:pt x="487162" y="75989"/>
                    <a:pt x="487162" y="73213"/>
                  </a:cubicBezTo>
                  <a:cubicBezTo>
                    <a:pt x="487162" y="70553"/>
                    <a:pt x="486931" y="67893"/>
                    <a:pt x="486584" y="65233"/>
                  </a:cubicBezTo>
                  <a:cubicBezTo>
                    <a:pt x="491326" y="64191"/>
                    <a:pt x="496068" y="63498"/>
                    <a:pt x="501041" y="63498"/>
                  </a:cubicBezTo>
                  <a:cubicBezTo>
                    <a:pt x="535855" y="63498"/>
                    <a:pt x="564076" y="91834"/>
                    <a:pt x="564076" y="126648"/>
                  </a:cubicBezTo>
                  <a:cubicBezTo>
                    <a:pt x="564076" y="128036"/>
                    <a:pt x="563845" y="129308"/>
                    <a:pt x="563729" y="130696"/>
                  </a:cubicBezTo>
                  <a:cubicBezTo>
                    <a:pt x="547306" y="134513"/>
                    <a:pt x="532038" y="142494"/>
                    <a:pt x="520125" y="154638"/>
                  </a:cubicBezTo>
                  <a:cubicBezTo>
                    <a:pt x="515036" y="159611"/>
                    <a:pt x="515152" y="168055"/>
                    <a:pt x="520125" y="173028"/>
                  </a:cubicBezTo>
                  <a:cubicBezTo>
                    <a:pt x="522670" y="175457"/>
                    <a:pt x="526024" y="176729"/>
                    <a:pt x="529378" y="176729"/>
                  </a:cubicBezTo>
                  <a:cubicBezTo>
                    <a:pt x="532732" y="176729"/>
                    <a:pt x="535971" y="175457"/>
                    <a:pt x="538631" y="172797"/>
                  </a:cubicBezTo>
                  <a:cubicBezTo>
                    <a:pt x="548925" y="162503"/>
                    <a:pt x="562457" y="156026"/>
                    <a:pt x="576915" y="154523"/>
                  </a:cubicBezTo>
                  <a:cubicBezTo>
                    <a:pt x="578997" y="154291"/>
                    <a:pt x="581194" y="154291"/>
                    <a:pt x="583276" y="154291"/>
                  </a:cubicBezTo>
                  <a:cubicBezTo>
                    <a:pt x="618090" y="154291"/>
                    <a:pt x="646427" y="182628"/>
                    <a:pt x="646427" y="217326"/>
                  </a:cubicBezTo>
                  <a:cubicBezTo>
                    <a:pt x="646427" y="234907"/>
                    <a:pt x="639256" y="251099"/>
                    <a:pt x="626649" y="263244"/>
                  </a:cubicBezTo>
                  <a:cubicBezTo>
                    <a:pt x="626533" y="263359"/>
                    <a:pt x="626417" y="263475"/>
                    <a:pt x="626417" y="263590"/>
                  </a:cubicBezTo>
                  <a:cubicBezTo>
                    <a:pt x="614620" y="274463"/>
                    <a:pt x="599353" y="280477"/>
                    <a:pt x="583392" y="280477"/>
                  </a:cubicBezTo>
                  <a:cubicBezTo>
                    <a:pt x="576221" y="280477"/>
                    <a:pt x="570438" y="286260"/>
                    <a:pt x="570438" y="293547"/>
                  </a:cubicBezTo>
                  <a:cubicBezTo>
                    <a:pt x="570438" y="300833"/>
                    <a:pt x="576336" y="306500"/>
                    <a:pt x="583392" y="306500"/>
                  </a:cubicBezTo>
                  <a:cubicBezTo>
                    <a:pt x="603285" y="306500"/>
                    <a:pt x="622369" y="300023"/>
                    <a:pt x="637983" y="287995"/>
                  </a:cubicBezTo>
                  <a:cubicBezTo>
                    <a:pt x="662388" y="299792"/>
                    <a:pt x="678465" y="324775"/>
                    <a:pt x="678465" y="352418"/>
                  </a:cubicBezTo>
                  <a:cubicBezTo>
                    <a:pt x="678580" y="382489"/>
                    <a:pt x="660075" y="408860"/>
                    <a:pt x="632547" y="41938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" name="Google Shape;92;p2"/>
          <p:cNvGrpSpPr/>
          <p:nvPr/>
        </p:nvGrpSpPr>
        <p:grpSpPr>
          <a:xfrm>
            <a:off x="6424010" y="5339856"/>
            <a:ext cx="713842" cy="637395"/>
            <a:chOff x="6424010" y="5339856"/>
            <a:chExt cx="713842" cy="637395"/>
          </a:xfrm>
        </p:grpSpPr>
        <p:sp>
          <p:nvSpPr>
            <p:cNvPr id="93" name="Google Shape;93;p2"/>
            <p:cNvSpPr/>
            <p:nvPr/>
          </p:nvSpPr>
          <p:spPr>
            <a:xfrm>
              <a:off x="6863292" y="5467607"/>
              <a:ext cx="259754" cy="492391"/>
            </a:xfrm>
            <a:custGeom>
              <a:avLst/>
              <a:gdLst/>
              <a:ahLst/>
              <a:cxnLst/>
              <a:rect l="l" t="t" r="r" b="b"/>
              <a:pathLst>
                <a:path w="259754" h="492391" extrusionOk="0">
                  <a:moveTo>
                    <a:pt x="117976" y="477"/>
                  </a:moveTo>
                  <a:cubicBezTo>
                    <a:pt x="60030" y="-4034"/>
                    <a:pt x="28339" y="23493"/>
                    <a:pt x="23713" y="82248"/>
                  </a:cubicBezTo>
                  <a:cubicBezTo>
                    <a:pt x="22672" y="96012"/>
                    <a:pt x="26604" y="107000"/>
                    <a:pt x="31115" y="119838"/>
                  </a:cubicBezTo>
                  <a:cubicBezTo>
                    <a:pt x="34816" y="130132"/>
                    <a:pt x="38864" y="141582"/>
                    <a:pt x="40484" y="155346"/>
                  </a:cubicBezTo>
                  <a:cubicBezTo>
                    <a:pt x="40831" y="155924"/>
                    <a:pt x="41178" y="156387"/>
                    <a:pt x="41409" y="157081"/>
                  </a:cubicBezTo>
                  <a:cubicBezTo>
                    <a:pt x="44647" y="169457"/>
                    <a:pt x="54247" y="179056"/>
                    <a:pt x="66738" y="182179"/>
                  </a:cubicBezTo>
                  <a:cubicBezTo>
                    <a:pt x="73100" y="183798"/>
                    <a:pt x="76917" y="190275"/>
                    <a:pt x="75413" y="196405"/>
                  </a:cubicBezTo>
                  <a:cubicBezTo>
                    <a:pt x="74025" y="202073"/>
                    <a:pt x="68705" y="205658"/>
                    <a:pt x="63037" y="205311"/>
                  </a:cubicBezTo>
                  <a:cubicBezTo>
                    <a:pt x="62343" y="205311"/>
                    <a:pt x="61649" y="205080"/>
                    <a:pt x="61071" y="204964"/>
                  </a:cubicBezTo>
                  <a:cubicBezTo>
                    <a:pt x="52281" y="202767"/>
                    <a:pt x="44532" y="198603"/>
                    <a:pt x="37823" y="193051"/>
                  </a:cubicBezTo>
                  <a:cubicBezTo>
                    <a:pt x="34007" y="203808"/>
                    <a:pt x="27877" y="212020"/>
                    <a:pt x="22440" y="218959"/>
                  </a:cubicBezTo>
                  <a:cubicBezTo>
                    <a:pt x="16773" y="226362"/>
                    <a:pt x="12262" y="232260"/>
                    <a:pt x="11684" y="239547"/>
                  </a:cubicBezTo>
                  <a:cubicBezTo>
                    <a:pt x="11106" y="246833"/>
                    <a:pt x="15732" y="254467"/>
                    <a:pt x="21284" y="263373"/>
                  </a:cubicBezTo>
                  <a:cubicBezTo>
                    <a:pt x="25448" y="270081"/>
                    <a:pt x="29959" y="277483"/>
                    <a:pt x="32619" y="285811"/>
                  </a:cubicBezTo>
                  <a:cubicBezTo>
                    <a:pt x="43722" y="277946"/>
                    <a:pt x="56907" y="273204"/>
                    <a:pt x="70902" y="272626"/>
                  </a:cubicBezTo>
                  <a:cubicBezTo>
                    <a:pt x="77379" y="272279"/>
                    <a:pt x="82815" y="277368"/>
                    <a:pt x="83162" y="283845"/>
                  </a:cubicBezTo>
                  <a:cubicBezTo>
                    <a:pt x="83509" y="290322"/>
                    <a:pt x="78420" y="295873"/>
                    <a:pt x="71943" y="296105"/>
                  </a:cubicBezTo>
                  <a:cubicBezTo>
                    <a:pt x="54825" y="296799"/>
                    <a:pt x="39443" y="306630"/>
                    <a:pt x="31462" y="321666"/>
                  </a:cubicBezTo>
                  <a:cubicBezTo>
                    <a:pt x="27992" y="330687"/>
                    <a:pt x="22672" y="338899"/>
                    <a:pt x="17352" y="346996"/>
                  </a:cubicBezTo>
                  <a:cubicBezTo>
                    <a:pt x="9140" y="359718"/>
                    <a:pt x="1390" y="371631"/>
                    <a:pt x="349" y="385510"/>
                  </a:cubicBezTo>
                  <a:cubicBezTo>
                    <a:pt x="-4277" y="445307"/>
                    <a:pt x="37823" y="488795"/>
                    <a:pt x="80040" y="492149"/>
                  </a:cubicBezTo>
                  <a:cubicBezTo>
                    <a:pt x="155450" y="497932"/>
                    <a:pt x="247863" y="399506"/>
                    <a:pt x="258735" y="258746"/>
                  </a:cubicBezTo>
                  <a:cubicBezTo>
                    <a:pt x="269492" y="117987"/>
                    <a:pt x="193271" y="6375"/>
                    <a:pt x="117976" y="477"/>
                  </a:cubicBezTo>
                  <a:close/>
                  <a:moveTo>
                    <a:pt x="171180" y="402512"/>
                  </a:moveTo>
                  <a:cubicBezTo>
                    <a:pt x="169561" y="402397"/>
                    <a:pt x="167710" y="401934"/>
                    <a:pt x="166091" y="400893"/>
                  </a:cubicBezTo>
                  <a:cubicBezTo>
                    <a:pt x="160424" y="397539"/>
                    <a:pt x="158804" y="390368"/>
                    <a:pt x="162043" y="384816"/>
                  </a:cubicBezTo>
                  <a:cubicBezTo>
                    <a:pt x="185175" y="346302"/>
                    <a:pt x="199286" y="301194"/>
                    <a:pt x="202987" y="254351"/>
                  </a:cubicBezTo>
                  <a:cubicBezTo>
                    <a:pt x="206572" y="207393"/>
                    <a:pt x="199632" y="160666"/>
                    <a:pt x="182630" y="119029"/>
                  </a:cubicBezTo>
                  <a:cubicBezTo>
                    <a:pt x="180201" y="112899"/>
                    <a:pt x="183093" y="106190"/>
                    <a:pt x="188992" y="103646"/>
                  </a:cubicBezTo>
                  <a:cubicBezTo>
                    <a:pt x="195006" y="101217"/>
                    <a:pt x="201830" y="104108"/>
                    <a:pt x="204375" y="110007"/>
                  </a:cubicBezTo>
                  <a:cubicBezTo>
                    <a:pt x="222649" y="154999"/>
                    <a:pt x="230398" y="205543"/>
                    <a:pt x="226466" y="256086"/>
                  </a:cubicBezTo>
                  <a:cubicBezTo>
                    <a:pt x="222533" y="306514"/>
                    <a:pt x="207266" y="355207"/>
                    <a:pt x="182283" y="396961"/>
                  </a:cubicBezTo>
                  <a:cubicBezTo>
                    <a:pt x="179739" y="400778"/>
                    <a:pt x="175459" y="402859"/>
                    <a:pt x="171180" y="402512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456135" y="5373459"/>
              <a:ext cx="265031" cy="492002"/>
            </a:xfrm>
            <a:custGeom>
              <a:avLst/>
              <a:gdLst/>
              <a:ahLst/>
              <a:cxnLst/>
              <a:rect l="l" t="t" r="r" b="b"/>
              <a:pathLst>
                <a:path w="265031" h="492002" extrusionOk="0">
                  <a:moveTo>
                    <a:pt x="206603" y="188889"/>
                  </a:moveTo>
                  <a:cubicBezTo>
                    <a:pt x="219326" y="187616"/>
                    <a:pt x="230314" y="179636"/>
                    <a:pt x="235519" y="167838"/>
                  </a:cubicBezTo>
                  <a:cubicBezTo>
                    <a:pt x="235750" y="167376"/>
                    <a:pt x="236097" y="167260"/>
                    <a:pt x="236212" y="166798"/>
                  </a:cubicBezTo>
                  <a:cubicBezTo>
                    <a:pt x="240029" y="152687"/>
                    <a:pt x="245928" y="141584"/>
                    <a:pt x="251364" y="131521"/>
                  </a:cubicBezTo>
                  <a:cubicBezTo>
                    <a:pt x="257841" y="119608"/>
                    <a:pt x="263508" y="109314"/>
                    <a:pt x="264549" y="95666"/>
                  </a:cubicBezTo>
                  <a:cubicBezTo>
                    <a:pt x="269060" y="36911"/>
                    <a:pt x="241880" y="4757"/>
                    <a:pt x="183934" y="246"/>
                  </a:cubicBezTo>
                  <a:cubicBezTo>
                    <a:pt x="108176" y="-5652"/>
                    <a:pt x="11716" y="94972"/>
                    <a:pt x="959" y="233418"/>
                  </a:cubicBezTo>
                  <a:cubicBezTo>
                    <a:pt x="-9682" y="371748"/>
                    <a:pt x="70124" y="486021"/>
                    <a:pt x="145997" y="491804"/>
                  </a:cubicBezTo>
                  <a:cubicBezTo>
                    <a:pt x="188213" y="495042"/>
                    <a:pt x="236560" y="458378"/>
                    <a:pt x="241186" y="398581"/>
                  </a:cubicBezTo>
                  <a:cubicBezTo>
                    <a:pt x="242227" y="384818"/>
                    <a:pt x="236328" y="371748"/>
                    <a:pt x="230198" y="358100"/>
                  </a:cubicBezTo>
                  <a:cubicBezTo>
                    <a:pt x="226844" y="350235"/>
                    <a:pt x="223259" y="342254"/>
                    <a:pt x="221061" y="334158"/>
                  </a:cubicBezTo>
                  <a:cubicBezTo>
                    <a:pt x="220830" y="333811"/>
                    <a:pt x="220714" y="333580"/>
                    <a:pt x="220598" y="333233"/>
                  </a:cubicBezTo>
                  <a:cubicBezTo>
                    <a:pt x="215278" y="316462"/>
                    <a:pt x="201283" y="303971"/>
                    <a:pt x="184050" y="300501"/>
                  </a:cubicBezTo>
                  <a:cubicBezTo>
                    <a:pt x="177688" y="299229"/>
                    <a:pt x="173525" y="293099"/>
                    <a:pt x="174913" y="286622"/>
                  </a:cubicBezTo>
                  <a:cubicBezTo>
                    <a:pt x="176185" y="280261"/>
                    <a:pt x="182083" y="276097"/>
                    <a:pt x="188676" y="277369"/>
                  </a:cubicBezTo>
                  <a:cubicBezTo>
                    <a:pt x="202324" y="280145"/>
                    <a:pt x="214468" y="286738"/>
                    <a:pt x="224184" y="295990"/>
                  </a:cubicBezTo>
                  <a:cubicBezTo>
                    <a:pt x="228232" y="287778"/>
                    <a:pt x="234015" y="281070"/>
                    <a:pt x="239335" y="274709"/>
                  </a:cubicBezTo>
                  <a:cubicBezTo>
                    <a:pt x="246044" y="266844"/>
                    <a:pt x="251827" y="259904"/>
                    <a:pt x="252405" y="252849"/>
                  </a:cubicBezTo>
                  <a:cubicBezTo>
                    <a:pt x="252983" y="245678"/>
                    <a:pt x="249398" y="239201"/>
                    <a:pt x="244887" y="230874"/>
                  </a:cubicBezTo>
                  <a:cubicBezTo>
                    <a:pt x="240839" y="223355"/>
                    <a:pt x="236097" y="214565"/>
                    <a:pt x="233899" y="203809"/>
                  </a:cubicBezTo>
                  <a:cubicBezTo>
                    <a:pt x="226381" y="208435"/>
                    <a:pt x="217938" y="211327"/>
                    <a:pt x="208801" y="212252"/>
                  </a:cubicBezTo>
                  <a:cubicBezTo>
                    <a:pt x="208107" y="212252"/>
                    <a:pt x="207413" y="212252"/>
                    <a:pt x="206719" y="212136"/>
                  </a:cubicBezTo>
                  <a:cubicBezTo>
                    <a:pt x="201052" y="211674"/>
                    <a:pt x="196425" y="207395"/>
                    <a:pt x="195963" y="201612"/>
                  </a:cubicBezTo>
                  <a:cubicBezTo>
                    <a:pt x="195384" y="195134"/>
                    <a:pt x="200126" y="189467"/>
                    <a:pt x="206603" y="188889"/>
                  </a:cubicBezTo>
                  <a:close/>
                  <a:moveTo>
                    <a:pt x="76948" y="372905"/>
                  </a:moveTo>
                  <a:cubicBezTo>
                    <a:pt x="79377" y="378803"/>
                    <a:pt x="76485" y="385743"/>
                    <a:pt x="70587" y="388056"/>
                  </a:cubicBezTo>
                  <a:cubicBezTo>
                    <a:pt x="68852" y="388866"/>
                    <a:pt x="67001" y="388981"/>
                    <a:pt x="65266" y="388866"/>
                  </a:cubicBezTo>
                  <a:cubicBezTo>
                    <a:pt x="60987" y="388519"/>
                    <a:pt x="57054" y="385859"/>
                    <a:pt x="55319" y="381695"/>
                  </a:cubicBezTo>
                  <a:cubicBezTo>
                    <a:pt x="37045" y="336703"/>
                    <a:pt x="29412" y="286275"/>
                    <a:pt x="33228" y="235847"/>
                  </a:cubicBezTo>
                  <a:cubicBezTo>
                    <a:pt x="37161" y="185303"/>
                    <a:pt x="52428" y="136495"/>
                    <a:pt x="77526" y="94857"/>
                  </a:cubicBezTo>
                  <a:cubicBezTo>
                    <a:pt x="80881" y="89421"/>
                    <a:pt x="88051" y="87570"/>
                    <a:pt x="93603" y="90924"/>
                  </a:cubicBezTo>
                  <a:cubicBezTo>
                    <a:pt x="99155" y="94163"/>
                    <a:pt x="100890" y="101449"/>
                    <a:pt x="97536" y="106885"/>
                  </a:cubicBezTo>
                  <a:cubicBezTo>
                    <a:pt x="74288" y="145400"/>
                    <a:pt x="60293" y="190624"/>
                    <a:pt x="56592" y="237582"/>
                  </a:cubicBezTo>
                  <a:cubicBezTo>
                    <a:pt x="53122" y="284424"/>
                    <a:pt x="60062" y="331267"/>
                    <a:pt x="76948" y="372905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015036" y="5560149"/>
              <a:ext cx="67044" cy="299829"/>
            </a:xfrm>
            <a:custGeom>
              <a:avLst/>
              <a:gdLst/>
              <a:ahLst/>
              <a:cxnLst/>
              <a:rect l="l" t="t" r="r" b="b"/>
              <a:pathLst>
                <a:path w="67044" h="299829" extrusionOk="0">
                  <a:moveTo>
                    <a:pt x="42568" y="151631"/>
                  </a:moveTo>
                  <a:cubicBezTo>
                    <a:pt x="38982" y="198474"/>
                    <a:pt x="24872" y="243581"/>
                    <a:pt x="1624" y="282096"/>
                  </a:cubicBezTo>
                  <a:cubicBezTo>
                    <a:pt x="-1615" y="287648"/>
                    <a:pt x="120" y="294819"/>
                    <a:pt x="5672" y="298173"/>
                  </a:cubicBezTo>
                  <a:cubicBezTo>
                    <a:pt x="7291" y="299214"/>
                    <a:pt x="9026" y="299677"/>
                    <a:pt x="10761" y="299792"/>
                  </a:cubicBezTo>
                  <a:cubicBezTo>
                    <a:pt x="15156" y="300139"/>
                    <a:pt x="19436" y="298057"/>
                    <a:pt x="21865" y="294241"/>
                  </a:cubicBezTo>
                  <a:cubicBezTo>
                    <a:pt x="46847" y="252603"/>
                    <a:pt x="62230" y="203794"/>
                    <a:pt x="66047" y="153366"/>
                  </a:cubicBezTo>
                  <a:cubicBezTo>
                    <a:pt x="69979" y="102822"/>
                    <a:pt x="62230" y="52279"/>
                    <a:pt x="43840" y="7287"/>
                  </a:cubicBezTo>
                  <a:cubicBezTo>
                    <a:pt x="41411" y="1272"/>
                    <a:pt x="34472" y="-1619"/>
                    <a:pt x="28573" y="925"/>
                  </a:cubicBezTo>
                  <a:cubicBezTo>
                    <a:pt x="22674" y="3355"/>
                    <a:pt x="19783" y="10178"/>
                    <a:pt x="22212" y="16193"/>
                  </a:cubicBezTo>
                  <a:cubicBezTo>
                    <a:pt x="39214" y="57946"/>
                    <a:pt x="46153" y="104673"/>
                    <a:pt x="42568" y="15163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771429" y="5433994"/>
              <a:ext cx="366423" cy="543257"/>
            </a:xfrm>
            <a:custGeom>
              <a:avLst/>
              <a:gdLst/>
              <a:ahLst/>
              <a:cxnLst/>
              <a:rect l="l" t="t" r="r" b="b"/>
              <a:pathLst>
                <a:path w="366423" h="543257" extrusionOk="0">
                  <a:moveTo>
                    <a:pt x="92906" y="335848"/>
                  </a:moveTo>
                  <a:cubicBezTo>
                    <a:pt x="92790" y="335964"/>
                    <a:pt x="92790" y="336079"/>
                    <a:pt x="92790" y="336079"/>
                  </a:cubicBezTo>
                  <a:cubicBezTo>
                    <a:pt x="90246" y="343019"/>
                    <a:pt x="85619" y="350190"/>
                    <a:pt x="80761" y="357708"/>
                  </a:cubicBezTo>
                  <a:cubicBezTo>
                    <a:pt x="71856" y="371587"/>
                    <a:pt x="61678" y="387433"/>
                    <a:pt x="60174" y="407095"/>
                  </a:cubicBezTo>
                  <a:cubicBezTo>
                    <a:pt x="54507" y="480886"/>
                    <a:pt x="108057" y="534784"/>
                    <a:pt x="161492" y="538948"/>
                  </a:cubicBezTo>
                  <a:cubicBezTo>
                    <a:pt x="257259" y="546350"/>
                    <a:pt x="354414" y="424791"/>
                    <a:pt x="365402" y="283916"/>
                  </a:cubicBezTo>
                  <a:cubicBezTo>
                    <a:pt x="376274" y="143042"/>
                    <a:pt x="298897" y="7950"/>
                    <a:pt x="203130" y="548"/>
                  </a:cubicBezTo>
                  <a:cubicBezTo>
                    <a:pt x="131652" y="-5003"/>
                    <a:pt x="89205" y="31776"/>
                    <a:pt x="83653" y="103949"/>
                  </a:cubicBezTo>
                  <a:cubicBezTo>
                    <a:pt x="82149" y="122686"/>
                    <a:pt x="87354" y="137259"/>
                    <a:pt x="92443" y="151138"/>
                  </a:cubicBezTo>
                  <a:cubicBezTo>
                    <a:pt x="97648" y="165827"/>
                    <a:pt x="102506" y="179475"/>
                    <a:pt x="101002" y="199137"/>
                  </a:cubicBezTo>
                  <a:cubicBezTo>
                    <a:pt x="100192" y="210356"/>
                    <a:pt x="94872" y="217990"/>
                    <a:pt x="88742" y="226086"/>
                  </a:cubicBezTo>
                  <a:cubicBezTo>
                    <a:pt x="88164" y="226202"/>
                    <a:pt x="87585" y="225855"/>
                    <a:pt x="87007" y="225971"/>
                  </a:cubicBezTo>
                  <a:cubicBezTo>
                    <a:pt x="86891" y="225971"/>
                    <a:pt x="67692" y="227243"/>
                    <a:pt x="57167" y="216718"/>
                  </a:cubicBezTo>
                  <a:cubicBezTo>
                    <a:pt x="51499" y="210935"/>
                    <a:pt x="49070" y="202376"/>
                    <a:pt x="49996" y="190694"/>
                  </a:cubicBezTo>
                  <a:lnTo>
                    <a:pt x="53581" y="144430"/>
                  </a:lnTo>
                  <a:cubicBezTo>
                    <a:pt x="54044" y="137953"/>
                    <a:pt x="49186" y="132517"/>
                    <a:pt x="42825" y="131939"/>
                  </a:cubicBezTo>
                  <a:cubicBezTo>
                    <a:pt x="36463" y="131476"/>
                    <a:pt x="30796" y="136218"/>
                    <a:pt x="30102" y="142579"/>
                  </a:cubicBezTo>
                  <a:lnTo>
                    <a:pt x="26517" y="188843"/>
                  </a:lnTo>
                  <a:cubicBezTo>
                    <a:pt x="25129" y="207465"/>
                    <a:pt x="29871" y="222385"/>
                    <a:pt x="40627" y="233142"/>
                  </a:cubicBezTo>
                  <a:cubicBezTo>
                    <a:pt x="50921" y="243435"/>
                    <a:pt x="64569" y="247252"/>
                    <a:pt x="74631" y="248640"/>
                  </a:cubicBezTo>
                  <a:cubicBezTo>
                    <a:pt x="73128" y="252457"/>
                    <a:pt x="71856" y="256505"/>
                    <a:pt x="71509" y="261016"/>
                  </a:cubicBezTo>
                  <a:cubicBezTo>
                    <a:pt x="71393" y="262635"/>
                    <a:pt x="71393" y="264023"/>
                    <a:pt x="71509" y="265411"/>
                  </a:cubicBezTo>
                  <a:cubicBezTo>
                    <a:pt x="61446" y="265526"/>
                    <a:pt x="48377" y="267377"/>
                    <a:pt x="37273" y="275589"/>
                  </a:cubicBezTo>
                  <a:cubicBezTo>
                    <a:pt x="24897" y="284495"/>
                    <a:pt x="17958" y="298490"/>
                    <a:pt x="16570" y="317111"/>
                  </a:cubicBezTo>
                  <a:lnTo>
                    <a:pt x="30" y="530620"/>
                  </a:lnTo>
                  <a:cubicBezTo>
                    <a:pt x="-432" y="536982"/>
                    <a:pt x="4425" y="542649"/>
                    <a:pt x="10903" y="543227"/>
                  </a:cubicBezTo>
                  <a:cubicBezTo>
                    <a:pt x="17264" y="543690"/>
                    <a:pt x="22931" y="538832"/>
                    <a:pt x="23510" y="532471"/>
                  </a:cubicBezTo>
                  <a:lnTo>
                    <a:pt x="40049" y="318961"/>
                  </a:lnTo>
                  <a:cubicBezTo>
                    <a:pt x="40974" y="307395"/>
                    <a:pt x="44444" y="299415"/>
                    <a:pt x="51037" y="294673"/>
                  </a:cubicBezTo>
                  <a:cubicBezTo>
                    <a:pt x="60058" y="287849"/>
                    <a:pt x="73012" y="288658"/>
                    <a:pt x="78911" y="289468"/>
                  </a:cubicBezTo>
                  <a:cubicBezTo>
                    <a:pt x="80646" y="292707"/>
                    <a:pt x="82612" y="295945"/>
                    <a:pt x="84463" y="299068"/>
                  </a:cubicBezTo>
                  <a:cubicBezTo>
                    <a:pt x="90593" y="308899"/>
                    <a:pt x="95913" y="317574"/>
                    <a:pt x="95219" y="327289"/>
                  </a:cubicBezTo>
                  <a:cubicBezTo>
                    <a:pt x="94988" y="329949"/>
                    <a:pt x="94178" y="332725"/>
                    <a:pt x="93253" y="335617"/>
                  </a:cubicBezTo>
                  <a:cubicBezTo>
                    <a:pt x="92906" y="335732"/>
                    <a:pt x="92906" y="335732"/>
                    <a:pt x="92906" y="335848"/>
                  </a:cubicBezTo>
                  <a:close/>
                  <a:moveTo>
                    <a:pt x="154090" y="296061"/>
                  </a:moveTo>
                  <a:cubicBezTo>
                    <a:pt x="139980" y="296639"/>
                    <a:pt x="126910" y="301381"/>
                    <a:pt x="115807" y="309246"/>
                  </a:cubicBezTo>
                  <a:cubicBezTo>
                    <a:pt x="113031" y="300918"/>
                    <a:pt x="108520" y="293516"/>
                    <a:pt x="104472" y="286808"/>
                  </a:cubicBezTo>
                  <a:cubicBezTo>
                    <a:pt x="98920" y="277902"/>
                    <a:pt x="94294" y="270268"/>
                    <a:pt x="94872" y="263098"/>
                  </a:cubicBezTo>
                  <a:cubicBezTo>
                    <a:pt x="95450" y="255927"/>
                    <a:pt x="99961" y="250028"/>
                    <a:pt x="105628" y="242510"/>
                  </a:cubicBezTo>
                  <a:cubicBezTo>
                    <a:pt x="110949" y="235570"/>
                    <a:pt x="117194" y="227359"/>
                    <a:pt x="120896" y="216602"/>
                  </a:cubicBezTo>
                  <a:cubicBezTo>
                    <a:pt x="127604" y="222269"/>
                    <a:pt x="135353" y="226433"/>
                    <a:pt x="144143" y="228631"/>
                  </a:cubicBezTo>
                  <a:cubicBezTo>
                    <a:pt x="144837" y="228746"/>
                    <a:pt x="145416" y="228978"/>
                    <a:pt x="146110" y="228978"/>
                  </a:cubicBezTo>
                  <a:cubicBezTo>
                    <a:pt x="151777" y="229440"/>
                    <a:pt x="156982" y="225739"/>
                    <a:pt x="158485" y="220072"/>
                  </a:cubicBezTo>
                  <a:cubicBezTo>
                    <a:pt x="159989" y="213826"/>
                    <a:pt x="156172" y="207465"/>
                    <a:pt x="149811" y="205845"/>
                  </a:cubicBezTo>
                  <a:cubicBezTo>
                    <a:pt x="137435" y="202723"/>
                    <a:pt x="127720" y="193123"/>
                    <a:pt x="124481" y="180747"/>
                  </a:cubicBezTo>
                  <a:cubicBezTo>
                    <a:pt x="124366" y="180053"/>
                    <a:pt x="123903" y="179591"/>
                    <a:pt x="123556" y="179012"/>
                  </a:cubicBezTo>
                  <a:cubicBezTo>
                    <a:pt x="121937" y="165249"/>
                    <a:pt x="117889" y="153798"/>
                    <a:pt x="114187" y="143505"/>
                  </a:cubicBezTo>
                  <a:cubicBezTo>
                    <a:pt x="109677" y="130666"/>
                    <a:pt x="105744" y="119563"/>
                    <a:pt x="106785" y="105915"/>
                  </a:cubicBezTo>
                  <a:cubicBezTo>
                    <a:pt x="111296" y="47159"/>
                    <a:pt x="143103" y="19632"/>
                    <a:pt x="201048" y="24143"/>
                  </a:cubicBezTo>
                  <a:cubicBezTo>
                    <a:pt x="276343" y="29926"/>
                    <a:pt x="352564" y="141654"/>
                    <a:pt x="341807" y="282181"/>
                  </a:cubicBezTo>
                  <a:cubicBezTo>
                    <a:pt x="330935" y="422941"/>
                    <a:pt x="238522" y="521367"/>
                    <a:pt x="163112" y="515584"/>
                  </a:cubicBezTo>
                  <a:cubicBezTo>
                    <a:pt x="120896" y="512346"/>
                    <a:pt x="78795" y="468742"/>
                    <a:pt x="83422" y="409061"/>
                  </a:cubicBezTo>
                  <a:cubicBezTo>
                    <a:pt x="84463" y="395182"/>
                    <a:pt x="92212" y="383269"/>
                    <a:pt x="100424" y="370662"/>
                  </a:cubicBezTo>
                  <a:cubicBezTo>
                    <a:pt x="105628" y="362566"/>
                    <a:pt x="110949" y="354238"/>
                    <a:pt x="114419" y="345332"/>
                  </a:cubicBezTo>
                  <a:cubicBezTo>
                    <a:pt x="122515" y="330296"/>
                    <a:pt x="137782" y="320465"/>
                    <a:pt x="154900" y="319771"/>
                  </a:cubicBezTo>
                  <a:cubicBezTo>
                    <a:pt x="161377" y="319540"/>
                    <a:pt x="166466" y="313988"/>
                    <a:pt x="166119" y="307511"/>
                  </a:cubicBezTo>
                  <a:cubicBezTo>
                    <a:pt x="166003" y="300803"/>
                    <a:pt x="160452" y="295829"/>
                    <a:pt x="154090" y="29606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479914" y="5452756"/>
              <a:ext cx="66993" cy="299649"/>
            </a:xfrm>
            <a:custGeom>
              <a:avLst/>
              <a:gdLst/>
              <a:ahLst/>
              <a:cxnLst/>
              <a:rect l="l" t="t" r="r" b="b"/>
              <a:pathLst>
                <a:path w="66993" h="299649" extrusionOk="0">
                  <a:moveTo>
                    <a:pt x="44611" y="283544"/>
                  </a:moveTo>
                  <a:cubicBezTo>
                    <a:pt x="27724" y="241907"/>
                    <a:pt x="20669" y="195064"/>
                    <a:pt x="24370" y="148338"/>
                  </a:cubicBezTo>
                  <a:cubicBezTo>
                    <a:pt x="27956" y="101379"/>
                    <a:pt x="42066" y="56156"/>
                    <a:pt x="65314" y="17641"/>
                  </a:cubicBezTo>
                  <a:cubicBezTo>
                    <a:pt x="68668" y="12090"/>
                    <a:pt x="66818" y="4803"/>
                    <a:pt x="61382" y="1680"/>
                  </a:cubicBezTo>
                  <a:cubicBezTo>
                    <a:pt x="55714" y="-1674"/>
                    <a:pt x="48659" y="176"/>
                    <a:pt x="45305" y="5612"/>
                  </a:cubicBezTo>
                  <a:cubicBezTo>
                    <a:pt x="20206" y="47366"/>
                    <a:pt x="4824" y="96059"/>
                    <a:pt x="1007" y="146602"/>
                  </a:cubicBezTo>
                  <a:cubicBezTo>
                    <a:pt x="-2926" y="197031"/>
                    <a:pt x="4708" y="247458"/>
                    <a:pt x="23098" y="292451"/>
                  </a:cubicBezTo>
                  <a:cubicBezTo>
                    <a:pt x="24833" y="296614"/>
                    <a:pt x="28765" y="299390"/>
                    <a:pt x="33045" y="299621"/>
                  </a:cubicBezTo>
                  <a:cubicBezTo>
                    <a:pt x="34780" y="299737"/>
                    <a:pt x="36630" y="299506"/>
                    <a:pt x="38365" y="298812"/>
                  </a:cubicBezTo>
                  <a:cubicBezTo>
                    <a:pt x="44148" y="296383"/>
                    <a:pt x="47040" y="289443"/>
                    <a:pt x="44611" y="28354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424010" y="5339856"/>
              <a:ext cx="356155" cy="566034"/>
            </a:xfrm>
            <a:custGeom>
              <a:avLst/>
              <a:gdLst/>
              <a:ahLst/>
              <a:cxnLst/>
              <a:rect l="l" t="t" r="r" b="b"/>
              <a:pathLst>
                <a:path w="356155" h="566034" extrusionOk="0">
                  <a:moveTo>
                    <a:pt x="167713" y="538592"/>
                  </a:moveTo>
                  <a:cubicBezTo>
                    <a:pt x="227741" y="543218"/>
                    <a:pt x="282911" y="490824"/>
                    <a:pt x="288116" y="423857"/>
                  </a:cubicBezTo>
                  <a:cubicBezTo>
                    <a:pt x="289620" y="404194"/>
                    <a:pt x="281986" y="387076"/>
                    <a:pt x="275278" y="372041"/>
                  </a:cubicBezTo>
                  <a:cubicBezTo>
                    <a:pt x="270073" y="360243"/>
                    <a:pt x="265099" y="349255"/>
                    <a:pt x="265794" y="339771"/>
                  </a:cubicBezTo>
                  <a:cubicBezTo>
                    <a:pt x="266487" y="330056"/>
                    <a:pt x="273080" y="322422"/>
                    <a:pt x="280714" y="313516"/>
                  </a:cubicBezTo>
                  <a:cubicBezTo>
                    <a:pt x="283027" y="310741"/>
                    <a:pt x="285456" y="307849"/>
                    <a:pt x="287653" y="304842"/>
                  </a:cubicBezTo>
                  <a:cubicBezTo>
                    <a:pt x="293205" y="304958"/>
                    <a:pt x="304655" y="306114"/>
                    <a:pt x="312058" y="313516"/>
                  </a:cubicBezTo>
                  <a:cubicBezTo>
                    <a:pt x="317725" y="319184"/>
                    <a:pt x="320154" y="328090"/>
                    <a:pt x="319229" y="339887"/>
                  </a:cubicBezTo>
                  <a:lnTo>
                    <a:pt x="302689" y="553396"/>
                  </a:lnTo>
                  <a:cubicBezTo>
                    <a:pt x="302227" y="559873"/>
                    <a:pt x="306969" y="565425"/>
                    <a:pt x="313446" y="566003"/>
                  </a:cubicBezTo>
                  <a:cubicBezTo>
                    <a:pt x="319923" y="566466"/>
                    <a:pt x="325590" y="561724"/>
                    <a:pt x="326053" y="555247"/>
                  </a:cubicBezTo>
                  <a:lnTo>
                    <a:pt x="342476" y="341738"/>
                  </a:lnTo>
                  <a:cubicBezTo>
                    <a:pt x="343980" y="322769"/>
                    <a:pt x="339238" y="307618"/>
                    <a:pt x="328482" y="296861"/>
                  </a:cubicBezTo>
                  <a:cubicBezTo>
                    <a:pt x="319344" y="287840"/>
                    <a:pt x="307778" y="284023"/>
                    <a:pt x="298525" y="282519"/>
                  </a:cubicBezTo>
                  <a:cubicBezTo>
                    <a:pt x="298872" y="281132"/>
                    <a:pt x="299104" y="279628"/>
                    <a:pt x="299219" y="278124"/>
                  </a:cubicBezTo>
                  <a:cubicBezTo>
                    <a:pt x="299566" y="273382"/>
                    <a:pt x="298988" y="269334"/>
                    <a:pt x="298063" y="265286"/>
                  </a:cubicBezTo>
                  <a:cubicBezTo>
                    <a:pt x="307663" y="265402"/>
                    <a:pt x="320617" y="263667"/>
                    <a:pt x="331720" y="255686"/>
                  </a:cubicBezTo>
                  <a:cubicBezTo>
                    <a:pt x="344096" y="246665"/>
                    <a:pt x="351035" y="232554"/>
                    <a:pt x="352539" y="213470"/>
                  </a:cubicBezTo>
                  <a:lnTo>
                    <a:pt x="356124" y="167206"/>
                  </a:lnTo>
                  <a:cubicBezTo>
                    <a:pt x="356587" y="160729"/>
                    <a:pt x="351845" y="155177"/>
                    <a:pt x="345368" y="154599"/>
                  </a:cubicBezTo>
                  <a:cubicBezTo>
                    <a:pt x="339007" y="154136"/>
                    <a:pt x="333339" y="158994"/>
                    <a:pt x="332761" y="165355"/>
                  </a:cubicBezTo>
                  <a:lnTo>
                    <a:pt x="329175" y="211619"/>
                  </a:lnTo>
                  <a:cubicBezTo>
                    <a:pt x="328250" y="223417"/>
                    <a:pt x="324433" y="231860"/>
                    <a:pt x="317956" y="236486"/>
                  </a:cubicBezTo>
                  <a:cubicBezTo>
                    <a:pt x="306737" y="244698"/>
                    <a:pt x="289620" y="240997"/>
                    <a:pt x="289388" y="240882"/>
                  </a:cubicBezTo>
                  <a:cubicBezTo>
                    <a:pt x="288810" y="240766"/>
                    <a:pt x="288232" y="240882"/>
                    <a:pt x="287653" y="240882"/>
                  </a:cubicBezTo>
                  <a:cubicBezTo>
                    <a:pt x="282795" y="231744"/>
                    <a:pt x="278747" y="223648"/>
                    <a:pt x="279673" y="212198"/>
                  </a:cubicBezTo>
                  <a:cubicBezTo>
                    <a:pt x="281176" y="192536"/>
                    <a:pt x="288232" y="179813"/>
                    <a:pt x="295403" y="166165"/>
                  </a:cubicBezTo>
                  <a:cubicBezTo>
                    <a:pt x="302574" y="153095"/>
                    <a:pt x="309860" y="139447"/>
                    <a:pt x="311364" y="120826"/>
                  </a:cubicBezTo>
                  <a:cubicBezTo>
                    <a:pt x="316915" y="48654"/>
                    <a:pt x="280598" y="5859"/>
                    <a:pt x="209120" y="307"/>
                  </a:cubicBezTo>
                  <a:cubicBezTo>
                    <a:pt x="120755" y="-6516"/>
                    <a:pt x="12960" y="100932"/>
                    <a:pt x="1047" y="254992"/>
                  </a:cubicBezTo>
                  <a:cubicBezTo>
                    <a:pt x="-10751" y="409052"/>
                    <a:pt x="79233" y="531768"/>
                    <a:pt x="167713" y="538592"/>
                  </a:cubicBezTo>
                  <a:close/>
                  <a:moveTo>
                    <a:pt x="207385" y="23671"/>
                  </a:moveTo>
                  <a:cubicBezTo>
                    <a:pt x="265331" y="28182"/>
                    <a:pt x="292511" y="60335"/>
                    <a:pt x="288000" y="119091"/>
                  </a:cubicBezTo>
                  <a:cubicBezTo>
                    <a:pt x="286959" y="132739"/>
                    <a:pt x="281292" y="143033"/>
                    <a:pt x="274815" y="155061"/>
                  </a:cubicBezTo>
                  <a:cubicBezTo>
                    <a:pt x="269379" y="165124"/>
                    <a:pt x="263480" y="176227"/>
                    <a:pt x="259663" y="190338"/>
                  </a:cubicBezTo>
                  <a:cubicBezTo>
                    <a:pt x="259548" y="190800"/>
                    <a:pt x="259201" y="191032"/>
                    <a:pt x="258854" y="191379"/>
                  </a:cubicBezTo>
                  <a:cubicBezTo>
                    <a:pt x="253765" y="203176"/>
                    <a:pt x="242777" y="211157"/>
                    <a:pt x="230054" y="212429"/>
                  </a:cubicBezTo>
                  <a:cubicBezTo>
                    <a:pt x="223577" y="212892"/>
                    <a:pt x="218835" y="218675"/>
                    <a:pt x="219414" y="225152"/>
                  </a:cubicBezTo>
                  <a:cubicBezTo>
                    <a:pt x="219876" y="230935"/>
                    <a:pt x="224503" y="235214"/>
                    <a:pt x="230054" y="235677"/>
                  </a:cubicBezTo>
                  <a:cubicBezTo>
                    <a:pt x="230748" y="235677"/>
                    <a:pt x="231442" y="235792"/>
                    <a:pt x="232136" y="235677"/>
                  </a:cubicBezTo>
                  <a:cubicBezTo>
                    <a:pt x="241273" y="234752"/>
                    <a:pt x="249717" y="231860"/>
                    <a:pt x="257235" y="227234"/>
                  </a:cubicBezTo>
                  <a:cubicBezTo>
                    <a:pt x="259432" y="237990"/>
                    <a:pt x="264174" y="246665"/>
                    <a:pt x="268222" y="254298"/>
                  </a:cubicBezTo>
                  <a:cubicBezTo>
                    <a:pt x="272733" y="262510"/>
                    <a:pt x="276319" y="268987"/>
                    <a:pt x="275740" y="276158"/>
                  </a:cubicBezTo>
                  <a:cubicBezTo>
                    <a:pt x="275162" y="283329"/>
                    <a:pt x="269379" y="290269"/>
                    <a:pt x="262671" y="298133"/>
                  </a:cubicBezTo>
                  <a:cubicBezTo>
                    <a:pt x="257350" y="304495"/>
                    <a:pt x="251452" y="311203"/>
                    <a:pt x="247403" y="319415"/>
                  </a:cubicBezTo>
                  <a:cubicBezTo>
                    <a:pt x="237804" y="310047"/>
                    <a:pt x="225659" y="303454"/>
                    <a:pt x="211896" y="300678"/>
                  </a:cubicBezTo>
                  <a:cubicBezTo>
                    <a:pt x="205303" y="299290"/>
                    <a:pt x="199404" y="303569"/>
                    <a:pt x="198132" y="309931"/>
                  </a:cubicBezTo>
                  <a:cubicBezTo>
                    <a:pt x="196860" y="316408"/>
                    <a:pt x="201024" y="322422"/>
                    <a:pt x="207385" y="323695"/>
                  </a:cubicBezTo>
                  <a:cubicBezTo>
                    <a:pt x="224618" y="327164"/>
                    <a:pt x="238729" y="339656"/>
                    <a:pt x="243934" y="356426"/>
                  </a:cubicBezTo>
                  <a:cubicBezTo>
                    <a:pt x="244165" y="356773"/>
                    <a:pt x="244281" y="357005"/>
                    <a:pt x="244396" y="357352"/>
                  </a:cubicBezTo>
                  <a:cubicBezTo>
                    <a:pt x="246594" y="365564"/>
                    <a:pt x="250179" y="373544"/>
                    <a:pt x="253533" y="381293"/>
                  </a:cubicBezTo>
                  <a:cubicBezTo>
                    <a:pt x="259663" y="394942"/>
                    <a:pt x="265562" y="408127"/>
                    <a:pt x="264521" y="421774"/>
                  </a:cubicBezTo>
                  <a:cubicBezTo>
                    <a:pt x="259895" y="481455"/>
                    <a:pt x="211549" y="518236"/>
                    <a:pt x="169333" y="514997"/>
                  </a:cubicBezTo>
                  <a:cubicBezTo>
                    <a:pt x="93459" y="509098"/>
                    <a:pt x="13654" y="394942"/>
                    <a:pt x="24294" y="256611"/>
                  </a:cubicBezTo>
                  <a:cubicBezTo>
                    <a:pt x="35166" y="118397"/>
                    <a:pt x="131627" y="17888"/>
                    <a:pt x="207385" y="2367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4194254" y="3426000"/>
            <a:ext cx="851115" cy="473884"/>
            <a:chOff x="4194254" y="3426000"/>
            <a:chExt cx="851115" cy="473884"/>
          </a:xfrm>
        </p:grpSpPr>
        <p:sp>
          <p:nvSpPr>
            <p:cNvPr id="100" name="Google Shape;100;p2"/>
            <p:cNvSpPr/>
            <p:nvPr/>
          </p:nvSpPr>
          <p:spPr>
            <a:xfrm>
              <a:off x="4732827" y="3677196"/>
              <a:ext cx="289843" cy="201323"/>
            </a:xfrm>
            <a:custGeom>
              <a:avLst/>
              <a:gdLst/>
              <a:ahLst/>
              <a:cxnLst/>
              <a:rect l="l" t="t" r="r" b="b"/>
              <a:pathLst>
                <a:path w="289843" h="201323" extrusionOk="0">
                  <a:moveTo>
                    <a:pt x="289383" y="142263"/>
                  </a:moveTo>
                  <a:cubicBezTo>
                    <a:pt x="292274" y="123410"/>
                    <a:pt x="281518" y="105135"/>
                    <a:pt x="258386" y="89290"/>
                  </a:cubicBezTo>
                  <a:cubicBezTo>
                    <a:pt x="245200" y="80268"/>
                    <a:pt x="225885" y="67083"/>
                    <a:pt x="205529" y="53088"/>
                  </a:cubicBezTo>
                  <a:cubicBezTo>
                    <a:pt x="182512" y="37358"/>
                    <a:pt x="157992" y="20588"/>
                    <a:pt x="138908" y="7518"/>
                  </a:cubicBezTo>
                  <a:cubicBezTo>
                    <a:pt x="134745" y="4742"/>
                    <a:pt x="131159" y="2198"/>
                    <a:pt x="127921" y="0"/>
                  </a:cubicBezTo>
                  <a:cubicBezTo>
                    <a:pt x="127689" y="810"/>
                    <a:pt x="127574" y="1619"/>
                    <a:pt x="127458" y="2198"/>
                  </a:cubicBezTo>
                  <a:cubicBezTo>
                    <a:pt x="126764" y="4742"/>
                    <a:pt x="125839" y="7518"/>
                    <a:pt x="124913" y="10294"/>
                  </a:cubicBezTo>
                  <a:cubicBezTo>
                    <a:pt x="124566" y="10988"/>
                    <a:pt x="124451" y="11682"/>
                    <a:pt x="124104" y="12260"/>
                  </a:cubicBezTo>
                  <a:cubicBezTo>
                    <a:pt x="123063" y="15152"/>
                    <a:pt x="121906" y="18159"/>
                    <a:pt x="120518" y="21281"/>
                  </a:cubicBezTo>
                  <a:cubicBezTo>
                    <a:pt x="120403" y="21628"/>
                    <a:pt x="120171" y="21975"/>
                    <a:pt x="120171" y="22207"/>
                  </a:cubicBezTo>
                  <a:cubicBezTo>
                    <a:pt x="118783" y="25214"/>
                    <a:pt x="117395" y="28452"/>
                    <a:pt x="115776" y="31691"/>
                  </a:cubicBezTo>
                  <a:cubicBezTo>
                    <a:pt x="115545" y="32385"/>
                    <a:pt x="115198" y="33079"/>
                    <a:pt x="114735" y="33773"/>
                  </a:cubicBezTo>
                  <a:cubicBezTo>
                    <a:pt x="113000" y="37358"/>
                    <a:pt x="111381" y="40944"/>
                    <a:pt x="109184" y="44645"/>
                  </a:cubicBezTo>
                  <a:cubicBezTo>
                    <a:pt x="109068" y="45108"/>
                    <a:pt x="108837" y="45686"/>
                    <a:pt x="108490" y="46033"/>
                  </a:cubicBezTo>
                  <a:cubicBezTo>
                    <a:pt x="106639" y="49503"/>
                    <a:pt x="104673" y="53088"/>
                    <a:pt x="102707" y="56674"/>
                  </a:cubicBezTo>
                  <a:cubicBezTo>
                    <a:pt x="102360" y="57483"/>
                    <a:pt x="101897" y="58062"/>
                    <a:pt x="101550" y="58871"/>
                  </a:cubicBezTo>
                  <a:cubicBezTo>
                    <a:pt x="99352" y="62804"/>
                    <a:pt x="97039" y="66736"/>
                    <a:pt x="94726" y="70900"/>
                  </a:cubicBezTo>
                  <a:cubicBezTo>
                    <a:pt x="94263" y="71478"/>
                    <a:pt x="93916" y="72288"/>
                    <a:pt x="93454" y="72866"/>
                  </a:cubicBezTo>
                  <a:cubicBezTo>
                    <a:pt x="91141" y="76683"/>
                    <a:pt x="88943" y="80500"/>
                    <a:pt x="86514" y="84316"/>
                  </a:cubicBezTo>
                  <a:cubicBezTo>
                    <a:pt x="86167" y="84779"/>
                    <a:pt x="85704" y="85473"/>
                    <a:pt x="85473" y="86167"/>
                  </a:cubicBezTo>
                  <a:cubicBezTo>
                    <a:pt x="82813" y="90331"/>
                    <a:pt x="80037" y="94495"/>
                    <a:pt x="77377" y="98658"/>
                  </a:cubicBezTo>
                  <a:cubicBezTo>
                    <a:pt x="76914" y="99699"/>
                    <a:pt x="76336" y="100393"/>
                    <a:pt x="75758" y="101203"/>
                  </a:cubicBezTo>
                  <a:cubicBezTo>
                    <a:pt x="73213" y="105135"/>
                    <a:pt x="70669" y="108952"/>
                    <a:pt x="68124" y="112885"/>
                  </a:cubicBezTo>
                  <a:cubicBezTo>
                    <a:pt x="67777" y="113347"/>
                    <a:pt x="67546" y="113810"/>
                    <a:pt x="67199" y="114157"/>
                  </a:cubicBezTo>
                  <a:cubicBezTo>
                    <a:pt x="64307" y="118321"/>
                    <a:pt x="61531" y="122600"/>
                    <a:pt x="58524" y="126648"/>
                  </a:cubicBezTo>
                  <a:cubicBezTo>
                    <a:pt x="57946" y="127574"/>
                    <a:pt x="57252" y="128499"/>
                    <a:pt x="56674" y="129424"/>
                  </a:cubicBezTo>
                  <a:cubicBezTo>
                    <a:pt x="53782" y="133472"/>
                    <a:pt x="50891" y="137520"/>
                    <a:pt x="47999" y="141453"/>
                  </a:cubicBezTo>
                  <a:cubicBezTo>
                    <a:pt x="47883" y="141569"/>
                    <a:pt x="47883" y="141684"/>
                    <a:pt x="47768" y="141800"/>
                  </a:cubicBezTo>
                  <a:cubicBezTo>
                    <a:pt x="44876" y="145732"/>
                    <a:pt x="41985" y="149665"/>
                    <a:pt x="38978" y="153482"/>
                  </a:cubicBezTo>
                  <a:cubicBezTo>
                    <a:pt x="38284" y="154522"/>
                    <a:pt x="37590" y="155332"/>
                    <a:pt x="36896" y="156257"/>
                  </a:cubicBezTo>
                  <a:cubicBezTo>
                    <a:pt x="34004" y="160074"/>
                    <a:pt x="30997" y="163775"/>
                    <a:pt x="28221" y="167361"/>
                  </a:cubicBezTo>
                  <a:cubicBezTo>
                    <a:pt x="27990" y="167708"/>
                    <a:pt x="27759" y="167939"/>
                    <a:pt x="27527" y="168170"/>
                  </a:cubicBezTo>
                  <a:cubicBezTo>
                    <a:pt x="24867" y="171525"/>
                    <a:pt x="22207" y="174763"/>
                    <a:pt x="19547" y="177886"/>
                  </a:cubicBezTo>
                  <a:cubicBezTo>
                    <a:pt x="18968" y="178580"/>
                    <a:pt x="18159" y="179505"/>
                    <a:pt x="17580" y="180199"/>
                  </a:cubicBezTo>
                  <a:cubicBezTo>
                    <a:pt x="14920" y="183553"/>
                    <a:pt x="12144" y="186676"/>
                    <a:pt x="9369" y="189568"/>
                  </a:cubicBezTo>
                  <a:cubicBezTo>
                    <a:pt x="8906" y="190030"/>
                    <a:pt x="8675" y="190377"/>
                    <a:pt x="8212" y="190840"/>
                  </a:cubicBezTo>
                  <a:cubicBezTo>
                    <a:pt x="5783" y="193500"/>
                    <a:pt x="3470" y="196045"/>
                    <a:pt x="1157" y="198358"/>
                  </a:cubicBezTo>
                  <a:cubicBezTo>
                    <a:pt x="810" y="198705"/>
                    <a:pt x="347" y="199167"/>
                    <a:pt x="0" y="199514"/>
                  </a:cubicBezTo>
                  <a:cubicBezTo>
                    <a:pt x="36780" y="201481"/>
                    <a:pt x="76567" y="202984"/>
                    <a:pt x="105020" y="197664"/>
                  </a:cubicBezTo>
                  <a:cubicBezTo>
                    <a:pt x="159033" y="187370"/>
                    <a:pt x="190493" y="187139"/>
                    <a:pt x="213394" y="186907"/>
                  </a:cubicBezTo>
                  <a:cubicBezTo>
                    <a:pt x="230627" y="186676"/>
                    <a:pt x="242078" y="186561"/>
                    <a:pt x="255147" y="182512"/>
                  </a:cubicBezTo>
                  <a:cubicBezTo>
                    <a:pt x="269952" y="178002"/>
                    <a:pt x="286491" y="161809"/>
                    <a:pt x="289383" y="1422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222117" y="3466330"/>
              <a:ext cx="614740" cy="407951"/>
            </a:xfrm>
            <a:custGeom>
              <a:avLst/>
              <a:gdLst/>
              <a:ahLst/>
              <a:cxnLst/>
              <a:rect l="l" t="t" r="r" b="b"/>
              <a:pathLst>
                <a:path w="614740" h="407951" extrusionOk="0">
                  <a:moveTo>
                    <a:pt x="593985" y="251116"/>
                  </a:moveTo>
                  <a:cubicBezTo>
                    <a:pt x="595720" y="247993"/>
                    <a:pt x="597571" y="244639"/>
                    <a:pt x="599075" y="241516"/>
                  </a:cubicBezTo>
                  <a:cubicBezTo>
                    <a:pt x="601503" y="236890"/>
                    <a:pt x="603585" y="232494"/>
                    <a:pt x="605436" y="227984"/>
                  </a:cubicBezTo>
                  <a:cubicBezTo>
                    <a:pt x="606708" y="225208"/>
                    <a:pt x="607749" y="222663"/>
                    <a:pt x="608790" y="220234"/>
                  </a:cubicBezTo>
                  <a:cubicBezTo>
                    <a:pt x="609137" y="219193"/>
                    <a:pt x="609600" y="218268"/>
                    <a:pt x="609831" y="217112"/>
                  </a:cubicBezTo>
                  <a:cubicBezTo>
                    <a:pt x="610294" y="215955"/>
                    <a:pt x="610756" y="214683"/>
                    <a:pt x="611103" y="213757"/>
                  </a:cubicBezTo>
                  <a:cubicBezTo>
                    <a:pt x="611450" y="212717"/>
                    <a:pt x="611566" y="211907"/>
                    <a:pt x="611913" y="210982"/>
                  </a:cubicBezTo>
                  <a:cubicBezTo>
                    <a:pt x="612260" y="210172"/>
                    <a:pt x="612607" y="209247"/>
                    <a:pt x="612722" y="208206"/>
                  </a:cubicBezTo>
                  <a:cubicBezTo>
                    <a:pt x="612954" y="207512"/>
                    <a:pt x="613069" y="206818"/>
                    <a:pt x="613301" y="206124"/>
                  </a:cubicBezTo>
                  <a:cubicBezTo>
                    <a:pt x="613532" y="205314"/>
                    <a:pt x="613648" y="204620"/>
                    <a:pt x="613879" y="203926"/>
                  </a:cubicBezTo>
                  <a:cubicBezTo>
                    <a:pt x="613879" y="203348"/>
                    <a:pt x="613995" y="203001"/>
                    <a:pt x="613995" y="202423"/>
                  </a:cubicBezTo>
                  <a:cubicBezTo>
                    <a:pt x="614110" y="201729"/>
                    <a:pt x="614226" y="201150"/>
                    <a:pt x="614457" y="200456"/>
                  </a:cubicBezTo>
                  <a:cubicBezTo>
                    <a:pt x="614342" y="200109"/>
                    <a:pt x="614457" y="199878"/>
                    <a:pt x="614573" y="199531"/>
                  </a:cubicBezTo>
                  <a:cubicBezTo>
                    <a:pt x="614689" y="198953"/>
                    <a:pt x="614689" y="198490"/>
                    <a:pt x="614689" y="198028"/>
                  </a:cubicBezTo>
                  <a:cubicBezTo>
                    <a:pt x="614689" y="197796"/>
                    <a:pt x="614689" y="197565"/>
                    <a:pt x="614689" y="197449"/>
                  </a:cubicBezTo>
                  <a:cubicBezTo>
                    <a:pt x="614689" y="196987"/>
                    <a:pt x="614689" y="196640"/>
                    <a:pt x="614689" y="196177"/>
                  </a:cubicBezTo>
                  <a:cubicBezTo>
                    <a:pt x="614804" y="196061"/>
                    <a:pt x="614689" y="196061"/>
                    <a:pt x="614689" y="195714"/>
                  </a:cubicBezTo>
                  <a:cubicBezTo>
                    <a:pt x="614689" y="195599"/>
                    <a:pt x="614573" y="195367"/>
                    <a:pt x="614573" y="195252"/>
                  </a:cubicBezTo>
                  <a:lnTo>
                    <a:pt x="614110" y="194905"/>
                  </a:lnTo>
                  <a:cubicBezTo>
                    <a:pt x="608096" y="190741"/>
                    <a:pt x="598149" y="182066"/>
                    <a:pt x="584501" y="170153"/>
                  </a:cubicBezTo>
                  <a:cubicBezTo>
                    <a:pt x="556627" y="145633"/>
                    <a:pt x="514527" y="108738"/>
                    <a:pt x="465255" y="75196"/>
                  </a:cubicBezTo>
                  <a:cubicBezTo>
                    <a:pt x="334675" y="-13747"/>
                    <a:pt x="234050" y="-23809"/>
                    <a:pt x="166157" y="45124"/>
                  </a:cubicBezTo>
                  <a:cubicBezTo>
                    <a:pt x="147536" y="63977"/>
                    <a:pt x="125213" y="105731"/>
                    <a:pt x="101387" y="150029"/>
                  </a:cubicBezTo>
                  <a:cubicBezTo>
                    <a:pt x="84848" y="180910"/>
                    <a:pt x="67730" y="212948"/>
                    <a:pt x="49687" y="241169"/>
                  </a:cubicBezTo>
                  <a:cubicBezTo>
                    <a:pt x="16030" y="294257"/>
                    <a:pt x="-18784" y="357986"/>
                    <a:pt x="11750" y="378805"/>
                  </a:cubicBezTo>
                  <a:cubicBezTo>
                    <a:pt x="43673" y="400549"/>
                    <a:pt x="68771" y="396617"/>
                    <a:pt x="97917" y="391990"/>
                  </a:cubicBezTo>
                  <a:cubicBezTo>
                    <a:pt x="102428" y="391181"/>
                    <a:pt x="107055" y="390487"/>
                    <a:pt x="111681" y="389793"/>
                  </a:cubicBezTo>
                  <a:cubicBezTo>
                    <a:pt x="112722" y="389214"/>
                    <a:pt x="113647" y="388521"/>
                    <a:pt x="114920" y="388174"/>
                  </a:cubicBezTo>
                  <a:cubicBezTo>
                    <a:pt x="267823" y="337977"/>
                    <a:pt x="444668" y="396501"/>
                    <a:pt x="476012" y="407836"/>
                  </a:cubicBezTo>
                  <a:cubicBezTo>
                    <a:pt x="476127" y="407951"/>
                    <a:pt x="476243" y="407836"/>
                    <a:pt x="476359" y="407951"/>
                  </a:cubicBezTo>
                  <a:cubicBezTo>
                    <a:pt x="492204" y="399161"/>
                    <a:pt x="555239" y="321553"/>
                    <a:pt x="591441" y="255858"/>
                  </a:cubicBezTo>
                  <a:cubicBezTo>
                    <a:pt x="592482" y="254123"/>
                    <a:pt x="593176" y="252735"/>
                    <a:pt x="593985" y="251116"/>
                  </a:cubicBezTo>
                  <a:close/>
                  <a:moveTo>
                    <a:pt x="337450" y="67563"/>
                  </a:moveTo>
                  <a:cubicBezTo>
                    <a:pt x="276844" y="37028"/>
                    <a:pt x="232084" y="49751"/>
                    <a:pt x="192181" y="108391"/>
                  </a:cubicBezTo>
                  <a:cubicBezTo>
                    <a:pt x="182812" y="122154"/>
                    <a:pt x="165232" y="153151"/>
                    <a:pt x="144991" y="189122"/>
                  </a:cubicBezTo>
                  <a:cubicBezTo>
                    <a:pt x="118158" y="237005"/>
                    <a:pt x="87624" y="291250"/>
                    <a:pt x="65417" y="323751"/>
                  </a:cubicBezTo>
                  <a:cubicBezTo>
                    <a:pt x="61484" y="329649"/>
                    <a:pt x="53388" y="331153"/>
                    <a:pt x="47721" y="327220"/>
                  </a:cubicBezTo>
                  <a:cubicBezTo>
                    <a:pt x="41822" y="323288"/>
                    <a:pt x="40319" y="315192"/>
                    <a:pt x="44367" y="309409"/>
                  </a:cubicBezTo>
                  <a:cubicBezTo>
                    <a:pt x="65879" y="277833"/>
                    <a:pt x="96183" y="224167"/>
                    <a:pt x="122784" y="176746"/>
                  </a:cubicBezTo>
                  <a:cubicBezTo>
                    <a:pt x="143372" y="140197"/>
                    <a:pt x="160952" y="108622"/>
                    <a:pt x="171015" y="93933"/>
                  </a:cubicBezTo>
                  <a:cubicBezTo>
                    <a:pt x="218436" y="24421"/>
                    <a:pt x="276497" y="8344"/>
                    <a:pt x="348901" y="44893"/>
                  </a:cubicBezTo>
                  <a:cubicBezTo>
                    <a:pt x="355262" y="48016"/>
                    <a:pt x="357691" y="55765"/>
                    <a:pt x="354568" y="62011"/>
                  </a:cubicBezTo>
                  <a:cubicBezTo>
                    <a:pt x="351330" y="68256"/>
                    <a:pt x="343580" y="70801"/>
                    <a:pt x="337450" y="675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61466" y="3478114"/>
              <a:ext cx="313799" cy="303396"/>
            </a:xfrm>
            <a:custGeom>
              <a:avLst/>
              <a:gdLst/>
              <a:ahLst/>
              <a:cxnLst/>
              <a:rect l="l" t="t" r="r" b="b"/>
              <a:pathLst>
                <a:path w="313799" h="303396" extrusionOk="0">
                  <a:moveTo>
                    <a:pt x="2243" y="283399"/>
                  </a:moveTo>
                  <a:cubicBezTo>
                    <a:pt x="-1806" y="289298"/>
                    <a:pt x="-186" y="297278"/>
                    <a:pt x="5597" y="301211"/>
                  </a:cubicBezTo>
                  <a:cubicBezTo>
                    <a:pt x="11380" y="305143"/>
                    <a:pt x="19360" y="303639"/>
                    <a:pt x="23408" y="297741"/>
                  </a:cubicBezTo>
                  <a:cubicBezTo>
                    <a:pt x="45500" y="265240"/>
                    <a:pt x="76034" y="210995"/>
                    <a:pt x="102867" y="163228"/>
                  </a:cubicBezTo>
                  <a:cubicBezTo>
                    <a:pt x="123108" y="127141"/>
                    <a:pt x="140688" y="96144"/>
                    <a:pt x="150057" y="82381"/>
                  </a:cubicBezTo>
                  <a:cubicBezTo>
                    <a:pt x="189960" y="23741"/>
                    <a:pt x="234720" y="11134"/>
                    <a:pt x="295326" y="41668"/>
                  </a:cubicBezTo>
                  <a:cubicBezTo>
                    <a:pt x="301572" y="44907"/>
                    <a:pt x="309206" y="42362"/>
                    <a:pt x="312444" y="36117"/>
                  </a:cubicBezTo>
                  <a:cubicBezTo>
                    <a:pt x="315567" y="29755"/>
                    <a:pt x="313138" y="22122"/>
                    <a:pt x="306777" y="18999"/>
                  </a:cubicBezTo>
                  <a:cubicBezTo>
                    <a:pt x="234373" y="-17550"/>
                    <a:pt x="176312" y="-1473"/>
                    <a:pt x="128891" y="68155"/>
                  </a:cubicBezTo>
                  <a:cubicBezTo>
                    <a:pt x="118944" y="82843"/>
                    <a:pt x="101248" y="114303"/>
                    <a:pt x="80660" y="150968"/>
                  </a:cubicBezTo>
                  <a:cubicBezTo>
                    <a:pt x="54058" y="198157"/>
                    <a:pt x="23755" y="251824"/>
                    <a:pt x="2243" y="2833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4194254" y="3426000"/>
              <a:ext cx="851115" cy="473884"/>
            </a:xfrm>
            <a:custGeom>
              <a:avLst/>
              <a:gdLst/>
              <a:ahLst/>
              <a:cxnLst/>
              <a:rect l="l" t="t" r="r" b="b"/>
              <a:pathLst>
                <a:path w="851115" h="473884" extrusionOk="0">
                  <a:moveTo>
                    <a:pt x="53493" y="253509"/>
                  </a:moveTo>
                  <a:cubicBezTo>
                    <a:pt x="25734" y="297229"/>
                    <a:pt x="-31980" y="388485"/>
                    <a:pt x="22727" y="425727"/>
                  </a:cubicBezTo>
                  <a:cubicBezTo>
                    <a:pt x="62977" y="453139"/>
                    <a:pt x="95593" y="447934"/>
                    <a:pt x="127053" y="443077"/>
                  </a:cubicBezTo>
                  <a:cubicBezTo>
                    <a:pt x="154464" y="438797"/>
                    <a:pt x="180257" y="434633"/>
                    <a:pt x="213914" y="450595"/>
                  </a:cubicBezTo>
                  <a:cubicBezTo>
                    <a:pt x="294992" y="488762"/>
                    <a:pt x="427886" y="470372"/>
                    <a:pt x="484791" y="462392"/>
                  </a:cubicBezTo>
                  <a:cubicBezTo>
                    <a:pt x="492424" y="461351"/>
                    <a:pt x="498207" y="460541"/>
                    <a:pt x="501793" y="460194"/>
                  </a:cubicBezTo>
                  <a:cubicBezTo>
                    <a:pt x="508964" y="460541"/>
                    <a:pt x="516250" y="460888"/>
                    <a:pt x="523884" y="461351"/>
                  </a:cubicBezTo>
                  <a:cubicBezTo>
                    <a:pt x="565059" y="463664"/>
                    <a:pt x="611670" y="466209"/>
                    <a:pt x="645906" y="459732"/>
                  </a:cubicBezTo>
                  <a:cubicBezTo>
                    <a:pt x="697722" y="449900"/>
                    <a:pt x="727909" y="449554"/>
                    <a:pt x="749885" y="449438"/>
                  </a:cubicBezTo>
                  <a:cubicBezTo>
                    <a:pt x="767928" y="449207"/>
                    <a:pt x="782270" y="449091"/>
                    <a:pt x="798925" y="443886"/>
                  </a:cubicBezTo>
                  <a:cubicBezTo>
                    <a:pt x="821016" y="437062"/>
                    <a:pt x="845883" y="414046"/>
                    <a:pt x="850394" y="383164"/>
                  </a:cubicBezTo>
                  <a:cubicBezTo>
                    <a:pt x="852938" y="366394"/>
                    <a:pt x="850856" y="334240"/>
                    <a:pt x="808525" y="305325"/>
                  </a:cubicBezTo>
                  <a:cubicBezTo>
                    <a:pt x="795224" y="296303"/>
                    <a:pt x="776140" y="283118"/>
                    <a:pt x="755668" y="269239"/>
                  </a:cubicBezTo>
                  <a:cubicBezTo>
                    <a:pt x="732536" y="253393"/>
                    <a:pt x="708016" y="236623"/>
                    <a:pt x="688932" y="223668"/>
                  </a:cubicBezTo>
                  <a:cubicBezTo>
                    <a:pt x="663024" y="205972"/>
                    <a:pt x="656778" y="201924"/>
                    <a:pt x="654696" y="200652"/>
                  </a:cubicBezTo>
                  <a:cubicBezTo>
                    <a:pt x="654696" y="200652"/>
                    <a:pt x="654696" y="200652"/>
                    <a:pt x="654580" y="200536"/>
                  </a:cubicBezTo>
                  <a:cubicBezTo>
                    <a:pt x="654465" y="200536"/>
                    <a:pt x="653655" y="199958"/>
                    <a:pt x="653540" y="199842"/>
                  </a:cubicBezTo>
                  <a:cubicBezTo>
                    <a:pt x="648682" y="196488"/>
                    <a:pt x="638851" y="187929"/>
                    <a:pt x="626359" y="176942"/>
                  </a:cubicBezTo>
                  <a:cubicBezTo>
                    <a:pt x="597907" y="152075"/>
                    <a:pt x="555228" y="114485"/>
                    <a:pt x="504684" y="80134"/>
                  </a:cubicBezTo>
                  <a:cubicBezTo>
                    <a:pt x="362422" y="-16790"/>
                    <a:pt x="250925" y="-25811"/>
                    <a:pt x="173086" y="53185"/>
                  </a:cubicBezTo>
                  <a:cubicBezTo>
                    <a:pt x="151804" y="74698"/>
                    <a:pt x="128556" y="118071"/>
                    <a:pt x="104036" y="163872"/>
                  </a:cubicBezTo>
                  <a:cubicBezTo>
                    <a:pt x="87960" y="194522"/>
                    <a:pt x="70957" y="226097"/>
                    <a:pt x="53493" y="253509"/>
                  </a:cubicBezTo>
                  <a:close/>
                  <a:moveTo>
                    <a:pt x="674705" y="244719"/>
                  </a:moveTo>
                  <a:cubicBezTo>
                    <a:pt x="693789" y="257673"/>
                    <a:pt x="718309" y="274559"/>
                    <a:pt x="741326" y="290289"/>
                  </a:cubicBezTo>
                  <a:cubicBezTo>
                    <a:pt x="761682" y="304284"/>
                    <a:pt x="780997" y="317469"/>
                    <a:pt x="794298" y="326491"/>
                  </a:cubicBezTo>
                  <a:cubicBezTo>
                    <a:pt x="817430" y="342221"/>
                    <a:pt x="828187" y="360611"/>
                    <a:pt x="825295" y="379463"/>
                  </a:cubicBezTo>
                  <a:cubicBezTo>
                    <a:pt x="822404" y="398894"/>
                    <a:pt x="805864" y="415202"/>
                    <a:pt x="791407" y="419597"/>
                  </a:cubicBezTo>
                  <a:cubicBezTo>
                    <a:pt x="778337" y="423646"/>
                    <a:pt x="766887" y="423761"/>
                    <a:pt x="749653" y="423993"/>
                  </a:cubicBezTo>
                  <a:cubicBezTo>
                    <a:pt x="726753" y="424224"/>
                    <a:pt x="695293" y="424455"/>
                    <a:pt x="641279" y="434633"/>
                  </a:cubicBezTo>
                  <a:cubicBezTo>
                    <a:pt x="612827" y="439954"/>
                    <a:pt x="572924" y="438450"/>
                    <a:pt x="536260" y="436484"/>
                  </a:cubicBezTo>
                  <a:cubicBezTo>
                    <a:pt x="536491" y="436021"/>
                    <a:pt x="536954" y="435674"/>
                    <a:pt x="537416" y="435327"/>
                  </a:cubicBezTo>
                  <a:cubicBezTo>
                    <a:pt x="539730" y="433014"/>
                    <a:pt x="542043" y="430470"/>
                    <a:pt x="544472" y="427809"/>
                  </a:cubicBezTo>
                  <a:cubicBezTo>
                    <a:pt x="544934" y="427347"/>
                    <a:pt x="545166" y="427000"/>
                    <a:pt x="545628" y="426537"/>
                  </a:cubicBezTo>
                  <a:cubicBezTo>
                    <a:pt x="548404" y="423646"/>
                    <a:pt x="551064" y="420523"/>
                    <a:pt x="553840" y="417169"/>
                  </a:cubicBezTo>
                  <a:cubicBezTo>
                    <a:pt x="554534" y="416475"/>
                    <a:pt x="555228" y="415549"/>
                    <a:pt x="555922" y="414855"/>
                  </a:cubicBezTo>
                  <a:cubicBezTo>
                    <a:pt x="558467" y="411733"/>
                    <a:pt x="561242" y="408610"/>
                    <a:pt x="563787" y="405140"/>
                  </a:cubicBezTo>
                  <a:cubicBezTo>
                    <a:pt x="564134" y="404909"/>
                    <a:pt x="564250" y="404562"/>
                    <a:pt x="564481" y="404330"/>
                  </a:cubicBezTo>
                  <a:cubicBezTo>
                    <a:pt x="567372" y="400861"/>
                    <a:pt x="570380" y="397044"/>
                    <a:pt x="573155" y="393227"/>
                  </a:cubicBezTo>
                  <a:cubicBezTo>
                    <a:pt x="573849" y="392302"/>
                    <a:pt x="574543" y="391492"/>
                    <a:pt x="575237" y="390451"/>
                  </a:cubicBezTo>
                  <a:cubicBezTo>
                    <a:pt x="578244" y="386634"/>
                    <a:pt x="581020" y="382818"/>
                    <a:pt x="584028" y="378885"/>
                  </a:cubicBezTo>
                  <a:cubicBezTo>
                    <a:pt x="584143" y="378769"/>
                    <a:pt x="584143" y="378654"/>
                    <a:pt x="584259" y="378538"/>
                  </a:cubicBezTo>
                  <a:cubicBezTo>
                    <a:pt x="587035" y="374606"/>
                    <a:pt x="589926" y="370557"/>
                    <a:pt x="592933" y="366509"/>
                  </a:cubicBezTo>
                  <a:cubicBezTo>
                    <a:pt x="593512" y="365584"/>
                    <a:pt x="594206" y="364659"/>
                    <a:pt x="594784" y="363733"/>
                  </a:cubicBezTo>
                  <a:cubicBezTo>
                    <a:pt x="597675" y="359685"/>
                    <a:pt x="600567" y="355406"/>
                    <a:pt x="603458" y="351242"/>
                  </a:cubicBezTo>
                  <a:cubicBezTo>
                    <a:pt x="603690" y="350779"/>
                    <a:pt x="604037" y="350433"/>
                    <a:pt x="604384" y="349854"/>
                  </a:cubicBezTo>
                  <a:cubicBezTo>
                    <a:pt x="606928" y="345922"/>
                    <a:pt x="609473" y="342105"/>
                    <a:pt x="612017" y="338173"/>
                  </a:cubicBezTo>
                  <a:cubicBezTo>
                    <a:pt x="612596" y="337363"/>
                    <a:pt x="613058" y="336553"/>
                    <a:pt x="613637" y="335628"/>
                  </a:cubicBezTo>
                  <a:cubicBezTo>
                    <a:pt x="616297" y="331464"/>
                    <a:pt x="618957" y="327300"/>
                    <a:pt x="621617" y="323137"/>
                  </a:cubicBezTo>
                  <a:cubicBezTo>
                    <a:pt x="621964" y="322443"/>
                    <a:pt x="622311" y="321864"/>
                    <a:pt x="622658" y="321286"/>
                  </a:cubicBezTo>
                  <a:cubicBezTo>
                    <a:pt x="624971" y="317354"/>
                    <a:pt x="627285" y="313652"/>
                    <a:pt x="629598" y="309836"/>
                  </a:cubicBezTo>
                  <a:cubicBezTo>
                    <a:pt x="630060" y="309257"/>
                    <a:pt x="630407" y="308448"/>
                    <a:pt x="630870" y="307869"/>
                  </a:cubicBezTo>
                  <a:cubicBezTo>
                    <a:pt x="633183" y="303706"/>
                    <a:pt x="635496" y="299773"/>
                    <a:pt x="637694" y="295841"/>
                  </a:cubicBezTo>
                  <a:cubicBezTo>
                    <a:pt x="638041" y="295031"/>
                    <a:pt x="638504" y="294453"/>
                    <a:pt x="638851" y="293643"/>
                  </a:cubicBezTo>
                  <a:cubicBezTo>
                    <a:pt x="640817" y="290058"/>
                    <a:pt x="642783" y="286588"/>
                    <a:pt x="644634" y="283002"/>
                  </a:cubicBezTo>
                  <a:cubicBezTo>
                    <a:pt x="644981" y="282540"/>
                    <a:pt x="645096" y="281962"/>
                    <a:pt x="645328" y="281499"/>
                  </a:cubicBezTo>
                  <a:cubicBezTo>
                    <a:pt x="647409" y="277798"/>
                    <a:pt x="649144" y="274212"/>
                    <a:pt x="650879" y="270627"/>
                  </a:cubicBezTo>
                  <a:cubicBezTo>
                    <a:pt x="651226" y="269817"/>
                    <a:pt x="651573" y="269123"/>
                    <a:pt x="651920" y="268545"/>
                  </a:cubicBezTo>
                  <a:cubicBezTo>
                    <a:pt x="653540" y="265306"/>
                    <a:pt x="654927" y="262183"/>
                    <a:pt x="656315" y="259061"/>
                  </a:cubicBezTo>
                  <a:cubicBezTo>
                    <a:pt x="656315" y="258829"/>
                    <a:pt x="656547" y="258482"/>
                    <a:pt x="656662" y="258135"/>
                  </a:cubicBezTo>
                  <a:cubicBezTo>
                    <a:pt x="658050" y="255128"/>
                    <a:pt x="659207" y="252005"/>
                    <a:pt x="660248" y="249230"/>
                  </a:cubicBezTo>
                  <a:cubicBezTo>
                    <a:pt x="660595" y="248536"/>
                    <a:pt x="660710" y="247957"/>
                    <a:pt x="661057" y="247263"/>
                  </a:cubicBezTo>
                  <a:cubicBezTo>
                    <a:pt x="661983" y="244487"/>
                    <a:pt x="662908" y="241712"/>
                    <a:pt x="663602" y="239167"/>
                  </a:cubicBezTo>
                  <a:cubicBezTo>
                    <a:pt x="663718" y="238473"/>
                    <a:pt x="663833" y="237663"/>
                    <a:pt x="664065" y="236970"/>
                  </a:cubicBezTo>
                  <a:cubicBezTo>
                    <a:pt x="666840" y="239398"/>
                    <a:pt x="670542" y="241827"/>
                    <a:pt x="674705" y="244719"/>
                  </a:cubicBezTo>
                  <a:close/>
                  <a:moveTo>
                    <a:pt x="225017" y="427462"/>
                  </a:moveTo>
                  <a:cubicBezTo>
                    <a:pt x="221663" y="425959"/>
                    <a:pt x="218425" y="424802"/>
                    <a:pt x="215302" y="423530"/>
                  </a:cubicBezTo>
                  <a:cubicBezTo>
                    <a:pt x="300775" y="412542"/>
                    <a:pt x="386942" y="428388"/>
                    <a:pt x="441071" y="442267"/>
                  </a:cubicBezTo>
                  <a:cubicBezTo>
                    <a:pt x="379077" y="449438"/>
                    <a:pt x="283773" y="455221"/>
                    <a:pt x="225017" y="427462"/>
                  </a:cubicBezTo>
                  <a:close/>
                  <a:moveTo>
                    <a:pt x="191476" y="71228"/>
                  </a:moveTo>
                  <a:cubicBezTo>
                    <a:pt x="259368" y="2294"/>
                    <a:pt x="359993" y="12357"/>
                    <a:pt x="490574" y="101300"/>
                  </a:cubicBezTo>
                  <a:cubicBezTo>
                    <a:pt x="539845" y="134841"/>
                    <a:pt x="581946" y="171737"/>
                    <a:pt x="609820" y="196257"/>
                  </a:cubicBezTo>
                  <a:cubicBezTo>
                    <a:pt x="623468" y="208170"/>
                    <a:pt x="633415" y="216845"/>
                    <a:pt x="639429" y="221008"/>
                  </a:cubicBezTo>
                  <a:lnTo>
                    <a:pt x="639892" y="221355"/>
                  </a:lnTo>
                  <a:cubicBezTo>
                    <a:pt x="639892" y="221471"/>
                    <a:pt x="640007" y="221702"/>
                    <a:pt x="640007" y="221818"/>
                  </a:cubicBezTo>
                  <a:cubicBezTo>
                    <a:pt x="640007" y="222165"/>
                    <a:pt x="640123" y="222165"/>
                    <a:pt x="640007" y="222281"/>
                  </a:cubicBezTo>
                  <a:cubicBezTo>
                    <a:pt x="640007" y="222628"/>
                    <a:pt x="640123" y="223090"/>
                    <a:pt x="640007" y="223553"/>
                  </a:cubicBezTo>
                  <a:cubicBezTo>
                    <a:pt x="640007" y="223668"/>
                    <a:pt x="640123" y="223900"/>
                    <a:pt x="640007" y="224131"/>
                  </a:cubicBezTo>
                  <a:cubicBezTo>
                    <a:pt x="640007" y="224594"/>
                    <a:pt x="639892" y="225172"/>
                    <a:pt x="639892" y="225635"/>
                  </a:cubicBezTo>
                  <a:cubicBezTo>
                    <a:pt x="639776" y="225982"/>
                    <a:pt x="639776" y="226213"/>
                    <a:pt x="639892" y="226560"/>
                  </a:cubicBezTo>
                  <a:cubicBezTo>
                    <a:pt x="639776" y="227254"/>
                    <a:pt x="639545" y="227832"/>
                    <a:pt x="639429" y="228526"/>
                  </a:cubicBezTo>
                  <a:cubicBezTo>
                    <a:pt x="639313" y="229105"/>
                    <a:pt x="639313" y="229452"/>
                    <a:pt x="639313" y="230030"/>
                  </a:cubicBezTo>
                  <a:cubicBezTo>
                    <a:pt x="639082" y="230724"/>
                    <a:pt x="638851" y="231534"/>
                    <a:pt x="638619" y="232227"/>
                  </a:cubicBezTo>
                  <a:cubicBezTo>
                    <a:pt x="638388" y="232921"/>
                    <a:pt x="638272" y="233615"/>
                    <a:pt x="638041" y="234309"/>
                  </a:cubicBezTo>
                  <a:cubicBezTo>
                    <a:pt x="637925" y="235235"/>
                    <a:pt x="637463" y="236160"/>
                    <a:pt x="637231" y="236970"/>
                  </a:cubicBezTo>
                  <a:cubicBezTo>
                    <a:pt x="636884" y="237895"/>
                    <a:pt x="636769" y="238704"/>
                    <a:pt x="636306" y="239745"/>
                  </a:cubicBezTo>
                  <a:cubicBezTo>
                    <a:pt x="635959" y="240671"/>
                    <a:pt x="635496" y="242058"/>
                    <a:pt x="635034" y="243215"/>
                  </a:cubicBezTo>
                  <a:cubicBezTo>
                    <a:pt x="634687" y="244372"/>
                    <a:pt x="634340" y="245297"/>
                    <a:pt x="633993" y="246338"/>
                  </a:cubicBezTo>
                  <a:cubicBezTo>
                    <a:pt x="632952" y="248767"/>
                    <a:pt x="631911" y="251311"/>
                    <a:pt x="630639" y="254087"/>
                  </a:cubicBezTo>
                  <a:cubicBezTo>
                    <a:pt x="628788" y="258598"/>
                    <a:pt x="626591" y="262993"/>
                    <a:pt x="624277" y="267620"/>
                  </a:cubicBezTo>
                  <a:cubicBezTo>
                    <a:pt x="622774" y="270742"/>
                    <a:pt x="620923" y="274097"/>
                    <a:pt x="619188" y="277219"/>
                  </a:cubicBezTo>
                  <a:cubicBezTo>
                    <a:pt x="618494" y="278723"/>
                    <a:pt x="617800" y="280226"/>
                    <a:pt x="616875" y="281730"/>
                  </a:cubicBezTo>
                  <a:cubicBezTo>
                    <a:pt x="580673" y="347310"/>
                    <a:pt x="517638" y="425034"/>
                    <a:pt x="501793" y="433824"/>
                  </a:cubicBezTo>
                  <a:cubicBezTo>
                    <a:pt x="501677" y="433708"/>
                    <a:pt x="501562" y="433824"/>
                    <a:pt x="501446" y="433708"/>
                  </a:cubicBezTo>
                  <a:cubicBezTo>
                    <a:pt x="470102" y="422373"/>
                    <a:pt x="293257" y="363849"/>
                    <a:pt x="140354" y="414046"/>
                  </a:cubicBezTo>
                  <a:cubicBezTo>
                    <a:pt x="139081" y="414393"/>
                    <a:pt x="138156" y="415087"/>
                    <a:pt x="137115" y="415665"/>
                  </a:cubicBezTo>
                  <a:cubicBezTo>
                    <a:pt x="132489" y="416359"/>
                    <a:pt x="127862" y="417053"/>
                    <a:pt x="123352" y="417863"/>
                  </a:cubicBezTo>
                  <a:cubicBezTo>
                    <a:pt x="94205" y="422373"/>
                    <a:pt x="69107" y="426421"/>
                    <a:pt x="37185" y="404677"/>
                  </a:cubicBezTo>
                  <a:cubicBezTo>
                    <a:pt x="6650" y="383858"/>
                    <a:pt x="41348" y="320245"/>
                    <a:pt x="75121" y="267041"/>
                  </a:cubicBezTo>
                  <a:cubicBezTo>
                    <a:pt x="93049" y="238820"/>
                    <a:pt x="110166" y="206782"/>
                    <a:pt x="126821" y="175901"/>
                  </a:cubicBezTo>
                  <a:cubicBezTo>
                    <a:pt x="150416" y="131834"/>
                    <a:pt x="172854" y="90081"/>
                    <a:pt x="191476" y="7122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7429337" y="1987015"/>
            <a:ext cx="618118" cy="678961"/>
            <a:chOff x="7429337" y="1987015"/>
            <a:chExt cx="618118" cy="678961"/>
          </a:xfrm>
        </p:grpSpPr>
        <p:sp>
          <p:nvSpPr>
            <p:cNvPr id="105" name="Google Shape;105;p2"/>
            <p:cNvSpPr/>
            <p:nvPr/>
          </p:nvSpPr>
          <p:spPr>
            <a:xfrm>
              <a:off x="7465423" y="2236991"/>
              <a:ext cx="51816" cy="190839"/>
            </a:xfrm>
            <a:custGeom>
              <a:avLst/>
              <a:gdLst/>
              <a:ahLst/>
              <a:cxnLst/>
              <a:rect l="l" t="t" r="r" b="b"/>
              <a:pathLst>
                <a:path w="51816" h="190839" extrusionOk="0">
                  <a:moveTo>
                    <a:pt x="44645" y="0"/>
                  </a:moveTo>
                  <a:cubicBezTo>
                    <a:pt x="43951" y="463"/>
                    <a:pt x="43142" y="1041"/>
                    <a:pt x="42332" y="1388"/>
                  </a:cubicBezTo>
                  <a:cubicBezTo>
                    <a:pt x="21281" y="9715"/>
                    <a:pt x="0" y="44761"/>
                    <a:pt x="0" y="95536"/>
                  </a:cubicBezTo>
                  <a:cubicBezTo>
                    <a:pt x="0" y="146311"/>
                    <a:pt x="21281" y="181240"/>
                    <a:pt x="42332" y="189568"/>
                  </a:cubicBezTo>
                  <a:cubicBezTo>
                    <a:pt x="43026" y="189915"/>
                    <a:pt x="43604" y="190493"/>
                    <a:pt x="44182" y="190840"/>
                  </a:cubicBezTo>
                  <a:cubicBezTo>
                    <a:pt x="46496" y="186676"/>
                    <a:pt x="49040" y="181587"/>
                    <a:pt x="51700" y="175804"/>
                  </a:cubicBezTo>
                  <a:cubicBezTo>
                    <a:pt x="37243" y="159149"/>
                    <a:pt x="30419" y="126301"/>
                    <a:pt x="30419" y="94957"/>
                  </a:cubicBezTo>
                  <a:cubicBezTo>
                    <a:pt x="30419" y="63498"/>
                    <a:pt x="37358" y="30419"/>
                    <a:pt x="51816" y="13879"/>
                  </a:cubicBezTo>
                  <a:cubicBezTo>
                    <a:pt x="49271" y="8328"/>
                    <a:pt x="46727" y="3817"/>
                    <a:pt x="44645" y="0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7525682" y="2105716"/>
              <a:ext cx="419153" cy="453389"/>
            </a:xfrm>
            <a:custGeom>
              <a:avLst/>
              <a:gdLst/>
              <a:ahLst/>
              <a:cxnLst/>
              <a:rect l="l" t="t" r="r" b="b"/>
              <a:pathLst>
                <a:path w="419153" h="453389" extrusionOk="0">
                  <a:moveTo>
                    <a:pt x="192343" y="0"/>
                  </a:moveTo>
                  <a:cubicBezTo>
                    <a:pt x="169096" y="0"/>
                    <a:pt x="146426" y="3470"/>
                    <a:pt x="125029" y="10178"/>
                  </a:cubicBezTo>
                  <a:cubicBezTo>
                    <a:pt x="103748" y="16771"/>
                    <a:pt x="83391" y="26371"/>
                    <a:pt x="65117" y="38862"/>
                  </a:cubicBezTo>
                  <a:cubicBezTo>
                    <a:pt x="39209" y="56442"/>
                    <a:pt x="17118" y="79343"/>
                    <a:pt x="0" y="106870"/>
                  </a:cubicBezTo>
                  <a:cubicBezTo>
                    <a:pt x="3123" y="111612"/>
                    <a:pt x="8906" y="121328"/>
                    <a:pt x="15267" y="134282"/>
                  </a:cubicBezTo>
                  <a:cubicBezTo>
                    <a:pt x="43604" y="136248"/>
                    <a:pt x="56674" y="182744"/>
                    <a:pt x="56674" y="226116"/>
                  </a:cubicBezTo>
                  <a:cubicBezTo>
                    <a:pt x="56674" y="269720"/>
                    <a:pt x="43604" y="316332"/>
                    <a:pt x="15036" y="317951"/>
                  </a:cubicBezTo>
                  <a:cubicBezTo>
                    <a:pt x="8559" y="331483"/>
                    <a:pt x="2892" y="341777"/>
                    <a:pt x="0" y="346403"/>
                  </a:cubicBezTo>
                  <a:cubicBezTo>
                    <a:pt x="41291" y="412908"/>
                    <a:pt x="113116" y="453389"/>
                    <a:pt x="192459" y="453389"/>
                  </a:cubicBezTo>
                  <a:cubicBezTo>
                    <a:pt x="317373" y="453389"/>
                    <a:pt x="419154" y="351724"/>
                    <a:pt x="419154" y="226695"/>
                  </a:cubicBezTo>
                  <a:cubicBezTo>
                    <a:pt x="419038" y="101666"/>
                    <a:pt x="317257" y="0"/>
                    <a:pt x="192343" y="0"/>
                  </a:cubicBezTo>
                  <a:close/>
                  <a:moveTo>
                    <a:pt x="207263" y="405506"/>
                  </a:moveTo>
                  <a:cubicBezTo>
                    <a:pt x="200208" y="405506"/>
                    <a:pt x="194425" y="399723"/>
                    <a:pt x="194425" y="392668"/>
                  </a:cubicBezTo>
                  <a:cubicBezTo>
                    <a:pt x="194425" y="385497"/>
                    <a:pt x="200208" y="379829"/>
                    <a:pt x="207263" y="379829"/>
                  </a:cubicBezTo>
                  <a:cubicBezTo>
                    <a:pt x="291696" y="379829"/>
                    <a:pt x="360282" y="311127"/>
                    <a:pt x="360282" y="226810"/>
                  </a:cubicBezTo>
                  <a:cubicBezTo>
                    <a:pt x="360282" y="142378"/>
                    <a:pt x="291696" y="73791"/>
                    <a:pt x="207263" y="73791"/>
                  </a:cubicBezTo>
                  <a:cubicBezTo>
                    <a:pt x="200208" y="73791"/>
                    <a:pt x="194425" y="68008"/>
                    <a:pt x="194425" y="60953"/>
                  </a:cubicBezTo>
                  <a:cubicBezTo>
                    <a:pt x="194425" y="53782"/>
                    <a:pt x="200208" y="47999"/>
                    <a:pt x="207263" y="47999"/>
                  </a:cubicBezTo>
                  <a:cubicBezTo>
                    <a:pt x="305922" y="47999"/>
                    <a:pt x="386190" y="128152"/>
                    <a:pt x="386190" y="226810"/>
                  </a:cubicBezTo>
                  <a:cubicBezTo>
                    <a:pt x="386190" y="325237"/>
                    <a:pt x="306038" y="405506"/>
                    <a:pt x="207263" y="405506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7959952" y="2393320"/>
              <a:ext cx="66227" cy="37170"/>
            </a:xfrm>
            <a:custGeom>
              <a:avLst/>
              <a:gdLst/>
              <a:ahLst/>
              <a:cxnLst/>
              <a:rect l="l" t="t" r="r" b="b"/>
              <a:pathLst>
                <a:path w="66227" h="37170" extrusionOk="0">
                  <a:moveTo>
                    <a:pt x="56824" y="11957"/>
                  </a:moveTo>
                  <a:lnTo>
                    <a:pt x="16459" y="506"/>
                  </a:lnTo>
                  <a:cubicBezTo>
                    <a:pt x="9634" y="-1460"/>
                    <a:pt x="2463" y="2473"/>
                    <a:pt x="497" y="9297"/>
                  </a:cubicBezTo>
                  <a:cubicBezTo>
                    <a:pt x="-1469" y="16236"/>
                    <a:pt x="2579" y="23292"/>
                    <a:pt x="9403" y="25258"/>
                  </a:cubicBezTo>
                  <a:lnTo>
                    <a:pt x="49768" y="36824"/>
                  </a:lnTo>
                  <a:cubicBezTo>
                    <a:pt x="51041" y="37055"/>
                    <a:pt x="52082" y="37171"/>
                    <a:pt x="53354" y="37171"/>
                  </a:cubicBezTo>
                  <a:cubicBezTo>
                    <a:pt x="58906" y="37171"/>
                    <a:pt x="64111" y="33585"/>
                    <a:pt x="65730" y="27918"/>
                  </a:cubicBezTo>
                  <a:cubicBezTo>
                    <a:pt x="67696" y="20978"/>
                    <a:pt x="63648" y="13923"/>
                    <a:pt x="56824" y="1195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709813" y="2143306"/>
              <a:ext cx="191765" cy="357391"/>
            </a:xfrm>
            <a:custGeom>
              <a:avLst/>
              <a:gdLst/>
              <a:ahLst/>
              <a:cxnLst/>
              <a:rect l="l" t="t" r="r" b="b"/>
              <a:pathLst>
                <a:path w="191765" h="357391" extrusionOk="0">
                  <a:moveTo>
                    <a:pt x="12839" y="0"/>
                  </a:moveTo>
                  <a:cubicBezTo>
                    <a:pt x="5783" y="0"/>
                    <a:pt x="0" y="5667"/>
                    <a:pt x="0" y="12838"/>
                  </a:cubicBezTo>
                  <a:cubicBezTo>
                    <a:pt x="0" y="19894"/>
                    <a:pt x="5783" y="25677"/>
                    <a:pt x="12839" y="25677"/>
                  </a:cubicBezTo>
                  <a:cubicBezTo>
                    <a:pt x="97271" y="25677"/>
                    <a:pt x="165857" y="94263"/>
                    <a:pt x="165857" y="178696"/>
                  </a:cubicBezTo>
                  <a:cubicBezTo>
                    <a:pt x="165857" y="263012"/>
                    <a:pt x="97271" y="331714"/>
                    <a:pt x="12839" y="331714"/>
                  </a:cubicBezTo>
                  <a:cubicBezTo>
                    <a:pt x="5783" y="331714"/>
                    <a:pt x="0" y="337382"/>
                    <a:pt x="0" y="344553"/>
                  </a:cubicBezTo>
                  <a:cubicBezTo>
                    <a:pt x="0" y="351608"/>
                    <a:pt x="5783" y="357391"/>
                    <a:pt x="12839" y="357391"/>
                  </a:cubicBezTo>
                  <a:cubicBezTo>
                    <a:pt x="111497" y="357391"/>
                    <a:pt x="191765" y="277123"/>
                    <a:pt x="191765" y="178580"/>
                  </a:cubicBezTo>
                  <a:cubicBezTo>
                    <a:pt x="191765" y="80037"/>
                    <a:pt x="111497" y="0"/>
                    <a:pt x="12839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429337" y="1987015"/>
              <a:ext cx="618118" cy="678961"/>
            </a:xfrm>
            <a:custGeom>
              <a:avLst/>
              <a:gdLst/>
              <a:ahLst/>
              <a:cxnLst/>
              <a:rect l="l" t="t" r="r" b="b"/>
              <a:pathLst>
                <a:path w="618118" h="678961" extrusionOk="0">
                  <a:moveTo>
                    <a:pt x="606293" y="349097"/>
                  </a:moveTo>
                  <a:cubicBezTo>
                    <a:pt x="547653" y="343430"/>
                    <a:pt x="527528" y="289648"/>
                    <a:pt x="525908" y="285253"/>
                  </a:cubicBezTo>
                  <a:cubicBezTo>
                    <a:pt x="502661" y="169824"/>
                    <a:pt x="400417" y="82500"/>
                    <a:pt x="278395" y="82500"/>
                  </a:cubicBezTo>
                  <a:cubicBezTo>
                    <a:pt x="232131" y="82500"/>
                    <a:pt x="188180" y="94991"/>
                    <a:pt x="150127" y="117314"/>
                  </a:cubicBezTo>
                  <a:cubicBezTo>
                    <a:pt x="134513" y="55435"/>
                    <a:pt x="157183" y="22125"/>
                    <a:pt x="158455" y="20506"/>
                  </a:cubicBezTo>
                  <a:cubicBezTo>
                    <a:pt x="162619" y="14723"/>
                    <a:pt x="161462" y="6742"/>
                    <a:pt x="155679" y="2578"/>
                  </a:cubicBezTo>
                  <a:cubicBezTo>
                    <a:pt x="149896" y="-1701"/>
                    <a:pt x="141800" y="-544"/>
                    <a:pt x="137636" y="5239"/>
                  </a:cubicBezTo>
                  <a:cubicBezTo>
                    <a:pt x="136133" y="7089"/>
                    <a:pt x="104210" y="52197"/>
                    <a:pt x="127574" y="132465"/>
                  </a:cubicBezTo>
                  <a:cubicBezTo>
                    <a:pt x="97386" y="154903"/>
                    <a:pt x="72057" y="184281"/>
                    <a:pt x="54014" y="219326"/>
                  </a:cubicBezTo>
                  <a:cubicBezTo>
                    <a:pt x="21975" y="235287"/>
                    <a:pt x="0" y="282014"/>
                    <a:pt x="0" y="335218"/>
                  </a:cubicBezTo>
                  <a:cubicBezTo>
                    <a:pt x="0" y="388422"/>
                    <a:pt x="21975" y="435033"/>
                    <a:pt x="54014" y="451110"/>
                  </a:cubicBezTo>
                  <a:cubicBezTo>
                    <a:pt x="72172" y="486386"/>
                    <a:pt x="97849" y="515995"/>
                    <a:pt x="128383" y="538549"/>
                  </a:cubicBezTo>
                  <a:cubicBezTo>
                    <a:pt x="107218" y="610722"/>
                    <a:pt x="133588" y="669130"/>
                    <a:pt x="134744" y="671559"/>
                  </a:cubicBezTo>
                  <a:cubicBezTo>
                    <a:pt x="136942" y="676301"/>
                    <a:pt x="141569" y="678961"/>
                    <a:pt x="146542" y="678961"/>
                  </a:cubicBezTo>
                  <a:cubicBezTo>
                    <a:pt x="148277" y="678961"/>
                    <a:pt x="150127" y="678614"/>
                    <a:pt x="151978" y="677805"/>
                  </a:cubicBezTo>
                  <a:cubicBezTo>
                    <a:pt x="158455" y="674682"/>
                    <a:pt x="161115" y="667048"/>
                    <a:pt x="158224" y="660571"/>
                  </a:cubicBezTo>
                  <a:cubicBezTo>
                    <a:pt x="157992" y="660109"/>
                    <a:pt x="136595" y="612919"/>
                    <a:pt x="151053" y="553354"/>
                  </a:cubicBezTo>
                  <a:cubicBezTo>
                    <a:pt x="188989" y="575329"/>
                    <a:pt x="232478" y="587589"/>
                    <a:pt x="278511" y="587589"/>
                  </a:cubicBezTo>
                  <a:cubicBezTo>
                    <a:pt x="346288" y="587589"/>
                    <a:pt x="407703" y="560756"/>
                    <a:pt x="453158" y="517152"/>
                  </a:cubicBezTo>
                  <a:cubicBezTo>
                    <a:pt x="453158" y="517152"/>
                    <a:pt x="453274" y="517152"/>
                    <a:pt x="453274" y="517036"/>
                  </a:cubicBezTo>
                  <a:cubicBezTo>
                    <a:pt x="453736" y="516805"/>
                    <a:pt x="502776" y="485577"/>
                    <a:pt x="561301" y="507552"/>
                  </a:cubicBezTo>
                  <a:cubicBezTo>
                    <a:pt x="568009" y="509981"/>
                    <a:pt x="575411" y="506627"/>
                    <a:pt x="577840" y="500034"/>
                  </a:cubicBezTo>
                  <a:cubicBezTo>
                    <a:pt x="580269" y="493326"/>
                    <a:pt x="576915" y="485924"/>
                    <a:pt x="570322" y="483495"/>
                  </a:cubicBezTo>
                  <a:cubicBezTo>
                    <a:pt x="538862" y="471698"/>
                    <a:pt x="509832" y="472623"/>
                    <a:pt x="487162" y="477134"/>
                  </a:cubicBezTo>
                  <a:cubicBezTo>
                    <a:pt x="513995" y="437925"/>
                    <a:pt x="529841" y="390620"/>
                    <a:pt x="530766" y="339729"/>
                  </a:cubicBezTo>
                  <a:cubicBezTo>
                    <a:pt x="546843" y="356268"/>
                    <a:pt x="570438" y="371651"/>
                    <a:pt x="603979" y="374890"/>
                  </a:cubicBezTo>
                  <a:cubicBezTo>
                    <a:pt x="604442" y="374890"/>
                    <a:pt x="604905" y="374890"/>
                    <a:pt x="605252" y="374890"/>
                  </a:cubicBezTo>
                  <a:cubicBezTo>
                    <a:pt x="611844" y="374890"/>
                    <a:pt x="617512" y="369916"/>
                    <a:pt x="618090" y="363208"/>
                  </a:cubicBezTo>
                  <a:cubicBezTo>
                    <a:pt x="618553" y="356037"/>
                    <a:pt x="613348" y="349676"/>
                    <a:pt x="606293" y="349097"/>
                  </a:cubicBezTo>
                  <a:close/>
                  <a:moveTo>
                    <a:pt x="77493" y="415371"/>
                  </a:moveTo>
                  <a:cubicBezTo>
                    <a:pt x="74832" y="421038"/>
                    <a:pt x="72288" y="426127"/>
                    <a:pt x="69975" y="430291"/>
                  </a:cubicBezTo>
                  <a:cubicBezTo>
                    <a:pt x="69396" y="429944"/>
                    <a:pt x="68818" y="429481"/>
                    <a:pt x="68124" y="429019"/>
                  </a:cubicBezTo>
                  <a:cubicBezTo>
                    <a:pt x="47074" y="420691"/>
                    <a:pt x="25792" y="385762"/>
                    <a:pt x="25792" y="334987"/>
                  </a:cubicBezTo>
                  <a:cubicBezTo>
                    <a:pt x="25792" y="284212"/>
                    <a:pt x="47074" y="249167"/>
                    <a:pt x="68124" y="240839"/>
                  </a:cubicBezTo>
                  <a:cubicBezTo>
                    <a:pt x="68934" y="240492"/>
                    <a:pt x="69743" y="239914"/>
                    <a:pt x="70437" y="239451"/>
                  </a:cubicBezTo>
                  <a:cubicBezTo>
                    <a:pt x="72519" y="243268"/>
                    <a:pt x="75064" y="247894"/>
                    <a:pt x="77608" y="253215"/>
                  </a:cubicBezTo>
                  <a:cubicBezTo>
                    <a:pt x="63151" y="269754"/>
                    <a:pt x="56211" y="302833"/>
                    <a:pt x="56211" y="334293"/>
                  </a:cubicBezTo>
                  <a:cubicBezTo>
                    <a:pt x="56211" y="365752"/>
                    <a:pt x="63035" y="398716"/>
                    <a:pt x="77493" y="415371"/>
                  </a:cubicBezTo>
                  <a:close/>
                  <a:moveTo>
                    <a:pt x="278395" y="561797"/>
                  </a:moveTo>
                  <a:cubicBezTo>
                    <a:pt x="199052" y="561797"/>
                    <a:pt x="127227" y="521316"/>
                    <a:pt x="85936" y="454811"/>
                  </a:cubicBezTo>
                  <a:cubicBezTo>
                    <a:pt x="88827" y="450069"/>
                    <a:pt x="94495" y="439891"/>
                    <a:pt x="100856" y="426359"/>
                  </a:cubicBezTo>
                  <a:cubicBezTo>
                    <a:pt x="129308" y="424739"/>
                    <a:pt x="142494" y="378012"/>
                    <a:pt x="142494" y="334408"/>
                  </a:cubicBezTo>
                  <a:cubicBezTo>
                    <a:pt x="142494" y="290920"/>
                    <a:pt x="129540" y="244540"/>
                    <a:pt x="101088" y="242574"/>
                  </a:cubicBezTo>
                  <a:cubicBezTo>
                    <a:pt x="94726" y="229736"/>
                    <a:pt x="88943" y="219905"/>
                    <a:pt x="85820" y="215162"/>
                  </a:cubicBezTo>
                  <a:cubicBezTo>
                    <a:pt x="102938" y="187635"/>
                    <a:pt x="125029" y="164734"/>
                    <a:pt x="150937" y="147154"/>
                  </a:cubicBezTo>
                  <a:cubicBezTo>
                    <a:pt x="169327" y="134663"/>
                    <a:pt x="189568" y="124947"/>
                    <a:pt x="210849" y="118470"/>
                  </a:cubicBezTo>
                  <a:cubicBezTo>
                    <a:pt x="232247" y="111762"/>
                    <a:pt x="254916" y="108292"/>
                    <a:pt x="278164" y="108292"/>
                  </a:cubicBezTo>
                  <a:cubicBezTo>
                    <a:pt x="403077" y="108292"/>
                    <a:pt x="504858" y="209958"/>
                    <a:pt x="504858" y="334987"/>
                  </a:cubicBezTo>
                  <a:cubicBezTo>
                    <a:pt x="505090" y="460132"/>
                    <a:pt x="403308" y="561797"/>
                    <a:pt x="278395" y="561797"/>
                  </a:cubicBezTo>
                  <a:close/>
                  <a:moveTo>
                    <a:pt x="82119" y="334408"/>
                  </a:moveTo>
                  <a:cubicBezTo>
                    <a:pt x="82119" y="311045"/>
                    <a:pt x="85936" y="293927"/>
                    <a:pt x="90215" y="282824"/>
                  </a:cubicBezTo>
                  <a:cubicBezTo>
                    <a:pt x="93685" y="273918"/>
                    <a:pt x="97271" y="268829"/>
                    <a:pt x="99237" y="268251"/>
                  </a:cubicBezTo>
                  <a:cubicBezTo>
                    <a:pt x="104094" y="269639"/>
                    <a:pt x="116817" y="292308"/>
                    <a:pt x="116817" y="334524"/>
                  </a:cubicBezTo>
                  <a:cubicBezTo>
                    <a:pt x="116817" y="376162"/>
                    <a:pt x="104441" y="398716"/>
                    <a:pt x="99468" y="400682"/>
                  </a:cubicBezTo>
                  <a:cubicBezTo>
                    <a:pt x="97155" y="399757"/>
                    <a:pt x="93454" y="394436"/>
                    <a:pt x="90100" y="385299"/>
                  </a:cubicBezTo>
                  <a:cubicBezTo>
                    <a:pt x="85820" y="374080"/>
                    <a:pt x="82119" y="357309"/>
                    <a:pt x="82119" y="33440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7853322" y="2629571"/>
            <a:ext cx="556686" cy="631109"/>
            <a:chOff x="7853322" y="2629571"/>
            <a:chExt cx="556686" cy="631109"/>
          </a:xfrm>
        </p:grpSpPr>
        <p:sp>
          <p:nvSpPr>
            <p:cNvPr id="111" name="Google Shape;111;p2"/>
            <p:cNvSpPr/>
            <p:nvPr/>
          </p:nvSpPr>
          <p:spPr>
            <a:xfrm>
              <a:off x="7959070" y="2786058"/>
              <a:ext cx="412592" cy="453594"/>
            </a:xfrm>
            <a:custGeom>
              <a:avLst/>
              <a:gdLst/>
              <a:ahLst/>
              <a:cxnLst/>
              <a:rect l="l" t="t" r="r" b="b"/>
              <a:pathLst>
                <a:path w="412592" h="453594" extrusionOk="0">
                  <a:moveTo>
                    <a:pt x="151507" y="19752"/>
                  </a:moveTo>
                  <a:cubicBezTo>
                    <a:pt x="41861" y="62431"/>
                    <a:pt x="-22909" y="160742"/>
                    <a:pt x="7510" y="238813"/>
                  </a:cubicBezTo>
                  <a:cubicBezTo>
                    <a:pt x="28560" y="292942"/>
                    <a:pt x="91711" y="325096"/>
                    <a:pt x="172210" y="322436"/>
                  </a:cubicBezTo>
                  <a:cubicBezTo>
                    <a:pt x="225646" y="320816"/>
                    <a:pt x="260344" y="355746"/>
                    <a:pt x="270753" y="379688"/>
                  </a:cubicBezTo>
                  <a:cubicBezTo>
                    <a:pt x="277230" y="394492"/>
                    <a:pt x="296199" y="434973"/>
                    <a:pt x="304989" y="453595"/>
                  </a:cubicBezTo>
                  <a:lnTo>
                    <a:pt x="331938" y="443070"/>
                  </a:lnTo>
                  <a:cubicBezTo>
                    <a:pt x="326386" y="425374"/>
                    <a:pt x="314589" y="389056"/>
                    <a:pt x="306724" y="365461"/>
                  </a:cubicBezTo>
                  <a:cubicBezTo>
                    <a:pt x="300016" y="345221"/>
                    <a:pt x="287524" y="307747"/>
                    <a:pt x="340381" y="257087"/>
                  </a:cubicBezTo>
                  <a:cubicBezTo>
                    <a:pt x="401797" y="198216"/>
                    <a:pt x="425623" y="134950"/>
                    <a:pt x="405729" y="83828"/>
                  </a:cubicBezTo>
                  <a:cubicBezTo>
                    <a:pt x="375426" y="5873"/>
                    <a:pt x="261385" y="-22927"/>
                    <a:pt x="151507" y="19752"/>
                  </a:cubicBezTo>
                  <a:close/>
                  <a:moveTo>
                    <a:pt x="158331" y="72609"/>
                  </a:moveTo>
                  <a:cubicBezTo>
                    <a:pt x="83961" y="101524"/>
                    <a:pt x="39664" y="166641"/>
                    <a:pt x="59557" y="217763"/>
                  </a:cubicBezTo>
                  <a:cubicBezTo>
                    <a:pt x="67075" y="237194"/>
                    <a:pt x="83383" y="252345"/>
                    <a:pt x="106515" y="261714"/>
                  </a:cubicBezTo>
                  <a:cubicBezTo>
                    <a:pt x="112414" y="264143"/>
                    <a:pt x="115190" y="270851"/>
                    <a:pt x="112877" y="276750"/>
                  </a:cubicBezTo>
                  <a:cubicBezTo>
                    <a:pt x="111720" y="279757"/>
                    <a:pt x="109176" y="281955"/>
                    <a:pt x="106515" y="282995"/>
                  </a:cubicBezTo>
                  <a:cubicBezTo>
                    <a:pt x="103855" y="284036"/>
                    <a:pt x="100848" y="284152"/>
                    <a:pt x="97957" y="282995"/>
                  </a:cubicBezTo>
                  <a:cubicBezTo>
                    <a:pt x="68810" y="271198"/>
                    <a:pt x="48222" y="251420"/>
                    <a:pt x="38276" y="226090"/>
                  </a:cubicBezTo>
                  <a:cubicBezTo>
                    <a:pt x="13756" y="163171"/>
                    <a:pt x="63837" y="84638"/>
                    <a:pt x="150004" y="51212"/>
                  </a:cubicBezTo>
                  <a:cubicBezTo>
                    <a:pt x="155902" y="48899"/>
                    <a:pt x="162495" y="51906"/>
                    <a:pt x="164808" y="57804"/>
                  </a:cubicBezTo>
                  <a:cubicBezTo>
                    <a:pt x="167121" y="63703"/>
                    <a:pt x="164346" y="70296"/>
                    <a:pt x="158331" y="72609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7979321" y="2831269"/>
              <a:ext cx="133557" cy="233403"/>
            </a:xfrm>
            <a:custGeom>
              <a:avLst/>
              <a:gdLst/>
              <a:ahLst/>
              <a:cxnLst/>
              <a:rect l="l" t="t" r="r" b="b"/>
              <a:pathLst>
                <a:path w="133557" h="233403" extrusionOk="0">
                  <a:moveTo>
                    <a:pt x="117955" y="796"/>
                  </a:moveTo>
                  <a:cubicBezTo>
                    <a:pt x="31789" y="34222"/>
                    <a:pt x="-18293" y="112755"/>
                    <a:pt x="6227" y="175674"/>
                  </a:cubicBezTo>
                  <a:cubicBezTo>
                    <a:pt x="16059" y="201120"/>
                    <a:pt x="36762" y="220782"/>
                    <a:pt x="65908" y="232579"/>
                  </a:cubicBezTo>
                  <a:cubicBezTo>
                    <a:pt x="68684" y="233736"/>
                    <a:pt x="71691" y="233620"/>
                    <a:pt x="74467" y="232579"/>
                  </a:cubicBezTo>
                  <a:cubicBezTo>
                    <a:pt x="77243" y="231538"/>
                    <a:pt x="79672" y="229225"/>
                    <a:pt x="80828" y="226334"/>
                  </a:cubicBezTo>
                  <a:cubicBezTo>
                    <a:pt x="83257" y="220435"/>
                    <a:pt x="80366" y="213727"/>
                    <a:pt x="74467" y="211298"/>
                  </a:cubicBezTo>
                  <a:cubicBezTo>
                    <a:pt x="51335" y="201929"/>
                    <a:pt x="35027" y="186778"/>
                    <a:pt x="27509" y="167347"/>
                  </a:cubicBezTo>
                  <a:cubicBezTo>
                    <a:pt x="7615" y="116225"/>
                    <a:pt x="51913" y="51108"/>
                    <a:pt x="126283" y="22193"/>
                  </a:cubicBezTo>
                  <a:cubicBezTo>
                    <a:pt x="132182" y="19880"/>
                    <a:pt x="135073" y="13171"/>
                    <a:pt x="132760" y="7388"/>
                  </a:cubicBezTo>
                  <a:cubicBezTo>
                    <a:pt x="130447" y="1374"/>
                    <a:pt x="123854" y="-1518"/>
                    <a:pt x="117955" y="79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7853322" y="2629571"/>
              <a:ext cx="556686" cy="631109"/>
            </a:xfrm>
            <a:custGeom>
              <a:avLst/>
              <a:gdLst/>
              <a:ahLst/>
              <a:cxnLst/>
              <a:rect l="l" t="t" r="r" b="b"/>
              <a:pathLst>
                <a:path w="556686" h="631109" extrusionOk="0">
                  <a:moveTo>
                    <a:pt x="544903" y="140730"/>
                  </a:moveTo>
                  <a:cubicBezTo>
                    <a:pt x="538542" y="140962"/>
                    <a:pt x="533684" y="146398"/>
                    <a:pt x="533915" y="152643"/>
                  </a:cubicBezTo>
                  <a:cubicBezTo>
                    <a:pt x="535072" y="179014"/>
                    <a:pt x="522927" y="199255"/>
                    <a:pt x="513443" y="210936"/>
                  </a:cubicBezTo>
                  <a:cubicBezTo>
                    <a:pt x="500142" y="187110"/>
                    <a:pt x="479555" y="168026"/>
                    <a:pt x="454341" y="154263"/>
                  </a:cubicBezTo>
                  <a:cubicBezTo>
                    <a:pt x="458505" y="129280"/>
                    <a:pt x="449136" y="97011"/>
                    <a:pt x="428896" y="67286"/>
                  </a:cubicBezTo>
                  <a:cubicBezTo>
                    <a:pt x="409233" y="38255"/>
                    <a:pt x="385176" y="5061"/>
                    <a:pt x="384944" y="4714"/>
                  </a:cubicBezTo>
                  <a:cubicBezTo>
                    <a:pt x="381359" y="-375"/>
                    <a:pt x="374072" y="-1532"/>
                    <a:pt x="368983" y="2169"/>
                  </a:cubicBezTo>
                  <a:cubicBezTo>
                    <a:pt x="363894" y="5755"/>
                    <a:pt x="362738" y="13041"/>
                    <a:pt x="366439" y="18130"/>
                  </a:cubicBezTo>
                  <a:cubicBezTo>
                    <a:pt x="366670" y="18362"/>
                    <a:pt x="390265" y="51325"/>
                    <a:pt x="409927" y="80124"/>
                  </a:cubicBezTo>
                  <a:cubicBezTo>
                    <a:pt x="424616" y="101637"/>
                    <a:pt x="432712" y="125579"/>
                    <a:pt x="432249" y="143853"/>
                  </a:cubicBezTo>
                  <a:cubicBezTo>
                    <a:pt x="426119" y="141540"/>
                    <a:pt x="419874" y="139458"/>
                    <a:pt x="413513" y="137723"/>
                  </a:cubicBezTo>
                  <a:cubicBezTo>
                    <a:pt x="417561" y="114938"/>
                    <a:pt x="408539" y="95854"/>
                    <a:pt x="390380" y="69252"/>
                  </a:cubicBezTo>
                  <a:cubicBezTo>
                    <a:pt x="370256" y="39759"/>
                    <a:pt x="350593" y="18015"/>
                    <a:pt x="349783" y="17089"/>
                  </a:cubicBezTo>
                  <a:cubicBezTo>
                    <a:pt x="345504" y="12347"/>
                    <a:pt x="338333" y="12116"/>
                    <a:pt x="333591" y="16280"/>
                  </a:cubicBezTo>
                  <a:cubicBezTo>
                    <a:pt x="328849" y="20559"/>
                    <a:pt x="328618" y="27846"/>
                    <a:pt x="332897" y="32472"/>
                  </a:cubicBezTo>
                  <a:cubicBezTo>
                    <a:pt x="333013" y="32819"/>
                    <a:pt x="352328" y="53985"/>
                    <a:pt x="371412" y="82206"/>
                  </a:cubicBezTo>
                  <a:cubicBezTo>
                    <a:pt x="387952" y="106611"/>
                    <a:pt x="393041" y="118871"/>
                    <a:pt x="390959" y="132518"/>
                  </a:cubicBezTo>
                  <a:cubicBezTo>
                    <a:pt x="344000" y="124307"/>
                    <a:pt x="289987" y="129164"/>
                    <a:pt x="236899" y="149868"/>
                  </a:cubicBezTo>
                  <a:cubicBezTo>
                    <a:pt x="184042" y="170455"/>
                    <a:pt x="140785" y="203303"/>
                    <a:pt x="111754" y="241124"/>
                  </a:cubicBezTo>
                  <a:cubicBezTo>
                    <a:pt x="100998" y="232449"/>
                    <a:pt x="96372" y="219958"/>
                    <a:pt x="92092" y="190811"/>
                  </a:cubicBezTo>
                  <a:cubicBezTo>
                    <a:pt x="87234" y="157039"/>
                    <a:pt x="87119" y="128470"/>
                    <a:pt x="87119" y="128123"/>
                  </a:cubicBezTo>
                  <a:cubicBezTo>
                    <a:pt x="87119" y="121762"/>
                    <a:pt x="81914" y="116673"/>
                    <a:pt x="75552" y="116673"/>
                  </a:cubicBezTo>
                  <a:cubicBezTo>
                    <a:pt x="69307" y="116673"/>
                    <a:pt x="64102" y="121878"/>
                    <a:pt x="64218" y="128123"/>
                  </a:cubicBezTo>
                  <a:cubicBezTo>
                    <a:pt x="64218" y="129396"/>
                    <a:pt x="64333" y="158773"/>
                    <a:pt x="69422" y="194050"/>
                  </a:cubicBezTo>
                  <a:cubicBezTo>
                    <a:pt x="74165" y="225857"/>
                    <a:pt x="80295" y="245981"/>
                    <a:pt x="98800" y="260092"/>
                  </a:cubicBezTo>
                  <a:cubicBezTo>
                    <a:pt x="95215" y="265759"/>
                    <a:pt x="91976" y="271427"/>
                    <a:pt x="89200" y="277210"/>
                  </a:cubicBezTo>
                  <a:cubicBezTo>
                    <a:pt x="76478" y="264140"/>
                    <a:pt x="66300" y="241008"/>
                    <a:pt x="62483" y="215216"/>
                  </a:cubicBezTo>
                  <a:cubicBezTo>
                    <a:pt x="57509" y="180749"/>
                    <a:pt x="52767" y="140383"/>
                    <a:pt x="52767" y="140036"/>
                  </a:cubicBezTo>
                  <a:cubicBezTo>
                    <a:pt x="51958" y="133791"/>
                    <a:pt x="46290" y="129164"/>
                    <a:pt x="40045" y="129974"/>
                  </a:cubicBezTo>
                  <a:cubicBezTo>
                    <a:pt x="33683" y="130668"/>
                    <a:pt x="29288" y="136335"/>
                    <a:pt x="29982" y="142581"/>
                  </a:cubicBezTo>
                  <a:cubicBezTo>
                    <a:pt x="29982" y="143044"/>
                    <a:pt x="34840" y="183640"/>
                    <a:pt x="39813" y="218454"/>
                  </a:cubicBezTo>
                  <a:cubicBezTo>
                    <a:pt x="45018" y="253962"/>
                    <a:pt x="60054" y="284149"/>
                    <a:pt x="79948" y="299764"/>
                  </a:cubicBezTo>
                  <a:cubicBezTo>
                    <a:pt x="70579" y="326944"/>
                    <a:pt x="68382" y="354934"/>
                    <a:pt x="74627" y="381536"/>
                  </a:cubicBezTo>
                  <a:cubicBezTo>
                    <a:pt x="59938" y="379454"/>
                    <a:pt x="37385" y="372745"/>
                    <a:pt x="20151" y="352389"/>
                  </a:cubicBezTo>
                  <a:cubicBezTo>
                    <a:pt x="16219" y="347647"/>
                    <a:pt x="8816" y="346953"/>
                    <a:pt x="4074" y="351001"/>
                  </a:cubicBezTo>
                  <a:cubicBezTo>
                    <a:pt x="-784" y="355049"/>
                    <a:pt x="-1362" y="362220"/>
                    <a:pt x="2686" y="367078"/>
                  </a:cubicBezTo>
                  <a:cubicBezTo>
                    <a:pt x="29635" y="399232"/>
                    <a:pt x="66647" y="404668"/>
                    <a:pt x="82955" y="405246"/>
                  </a:cubicBezTo>
                  <a:cubicBezTo>
                    <a:pt x="110019" y="464580"/>
                    <a:pt x="179416" y="499509"/>
                    <a:pt x="266624" y="496849"/>
                  </a:cubicBezTo>
                  <a:cubicBezTo>
                    <a:pt x="308377" y="495461"/>
                    <a:pt x="335904" y="522757"/>
                    <a:pt x="343422" y="540222"/>
                  </a:cubicBezTo>
                  <a:cubicBezTo>
                    <a:pt x="352097" y="560000"/>
                    <a:pt x="381359" y="621878"/>
                    <a:pt x="382516" y="624538"/>
                  </a:cubicBezTo>
                  <a:cubicBezTo>
                    <a:pt x="385176" y="629975"/>
                    <a:pt x="391537" y="632519"/>
                    <a:pt x="397089" y="630321"/>
                  </a:cubicBezTo>
                  <a:lnTo>
                    <a:pt x="444047" y="612047"/>
                  </a:lnTo>
                  <a:cubicBezTo>
                    <a:pt x="449714" y="609850"/>
                    <a:pt x="452722" y="603604"/>
                    <a:pt x="450755" y="597821"/>
                  </a:cubicBezTo>
                  <a:cubicBezTo>
                    <a:pt x="450755" y="597821"/>
                    <a:pt x="432943" y="541841"/>
                    <a:pt x="422187" y="509688"/>
                  </a:cubicBezTo>
                  <a:cubicBezTo>
                    <a:pt x="416057" y="491182"/>
                    <a:pt x="407730" y="465737"/>
                    <a:pt x="450061" y="425255"/>
                  </a:cubicBezTo>
                  <a:cubicBezTo>
                    <a:pt x="515756" y="362105"/>
                    <a:pt x="542127" y="292940"/>
                    <a:pt x="523274" y="234068"/>
                  </a:cubicBezTo>
                  <a:cubicBezTo>
                    <a:pt x="534725" y="222618"/>
                    <a:pt x="558435" y="193587"/>
                    <a:pt x="556585" y="151718"/>
                  </a:cubicBezTo>
                  <a:cubicBezTo>
                    <a:pt x="556469" y="145241"/>
                    <a:pt x="551148" y="140383"/>
                    <a:pt x="544903" y="140730"/>
                  </a:cubicBezTo>
                  <a:close/>
                  <a:moveTo>
                    <a:pt x="434331" y="408600"/>
                  </a:moveTo>
                  <a:cubicBezTo>
                    <a:pt x="381590" y="459260"/>
                    <a:pt x="393966" y="496734"/>
                    <a:pt x="400674" y="516974"/>
                  </a:cubicBezTo>
                  <a:cubicBezTo>
                    <a:pt x="408539" y="540453"/>
                    <a:pt x="420336" y="576886"/>
                    <a:pt x="425888" y="594582"/>
                  </a:cubicBezTo>
                  <a:lnTo>
                    <a:pt x="398939" y="604992"/>
                  </a:lnTo>
                  <a:cubicBezTo>
                    <a:pt x="390149" y="586370"/>
                    <a:pt x="371181" y="545889"/>
                    <a:pt x="364704" y="531085"/>
                  </a:cubicBezTo>
                  <a:cubicBezTo>
                    <a:pt x="354294" y="507143"/>
                    <a:pt x="319596" y="472214"/>
                    <a:pt x="266161" y="473833"/>
                  </a:cubicBezTo>
                  <a:cubicBezTo>
                    <a:pt x="185661" y="476493"/>
                    <a:pt x="122511" y="444339"/>
                    <a:pt x="101460" y="390210"/>
                  </a:cubicBezTo>
                  <a:cubicBezTo>
                    <a:pt x="71042" y="312139"/>
                    <a:pt x="135812" y="213828"/>
                    <a:pt x="245458" y="171149"/>
                  </a:cubicBezTo>
                  <a:cubicBezTo>
                    <a:pt x="355220" y="128470"/>
                    <a:pt x="469377" y="157270"/>
                    <a:pt x="499795" y="235341"/>
                  </a:cubicBezTo>
                  <a:cubicBezTo>
                    <a:pt x="519573" y="286463"/>
                    <a:pt x="495632" y="349729"/>
                    <a:pt x="434331" y="40860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" name="Google Shape;114;p2"/>
          <p:cNvGrpSpPr/>
          <p:nvPr/>
        </p:nvGrpSpPr>
        <p:grpSpPr>
          <a:xfrm>
            <a:off x="5575058" y="5326933"/>
            <a:ext cx="631122" cy="708357"/>
            <a:chOff x="5575058" y="5326933"/>
            <a:chExt cx="631122" cy="708357"/>
          </a:xfrm>
        </p:grpSpPr>
        <p:sp>
          <p:nvSpPr>
            <p:cNvPr id="115" name="Google Shape;115;p2"/>
            <p:cNvSpPr/>
            <p:nvPr/>
          </p:nvSpPr>
          <p:spPr>
            <a:xfrm>
              <a:off x="5641285" y="5508405"/>
              <a:ext cx="465780" cy="510801"/>
            </a:xfrm>
            <a:custGeom>
              <a:avLst/>
              <a:gdLst/>
              <a:ahLst/>
              <a:cxnLst/>
              <a:rect l="l" t="t" r="r" b="b"/>
              <a:pathLst>
                <a:path w="465780" h="510801" extrusionOk="0">
                  <a:moveTo>
                    <a:pt x="289439" y="18666"/>
                  </a:moveTo>
                  <a:cubicBezTo>
                    <a:pt x="164988" y="-25285"/>
                    <a:pt x="38108" y="11032"/>
                    <a:pt x="6880" y="99744"/>
                  </a:cubicBezTo>
                  <a:cubicBezTo>
                    <a:pt x="-14749" y="161160"/>
                    <a:pt x="15439" y="234605"/>
                    <a:pt x="85876" y="291278"/>
                  </a:cubicBezTo>
                  <a:cubicBezTo>
                    <a:pt x="132487" y="328868"/>
                    <a:pt x="136420" y="384038"/>
                    <a:pt x="127745" y="412028"/>
                  </a:cubicBezTo>
                  <a:cubicBezTo>
                    <a:pt x="122425" y="429377"/>
                    <a:pt x="109008" y="477607"/>
                    <a:pt x="102878" y="499930"/>
                  </a:cubicBezTo>
                  <a:lnTo>
                    <a:pt x="133413" y="510802"/>
                  </a:lnTo>
                  <a:cubicBezTo>
                    <a:pt x="141625" y="491718"/>
                    <a:pt x="158164" y="452162"/>
                    <a:pt x="168689" y="426485"/>
                  </a:cubicBezTo>
                  <a:cubicBezTo>
                    <a:pt x="177711" y="404510"/>
                    <a:pt x="194597" y="363450"/>
                    <a:pt x="276485" y="358940"/>
                  </a:cubicBezTo>
                  <a:cubicBezTo>
                    <a:pt x="371789" y="353735"/>
                    <a:pt x="438294" y="317418"/>
                    <a:pt x="458766" y="259356"/>
                  </a:cubicBezTo>
                  <a:cubicBezTo>
                    <a:pt x="489994" y="170528"/>
                    <a:pt x="414005" y="62617"/>
                    <a:pt x="289439" y="18666"/>
                  </a:cubicBezTo>
                  <a:close/>
                  <a:moveTo>
                    <a:pt x="256707" y="68632"/>
                  </a:moveTo>
                  <a:cubicBezTo>
                    <a:pt x="172390" y="38907"/>
                    <a:pt x="87148" y="61923"/>
                    <a:pt x="66677" y="119985"/>
                  </a:cubicBezTo>
                  <a:cubicBezTo>
                    <a:pt x="58927" y="141960"/>
                    <a:pt x="61703" y="166712"/>
                    <a:pt x="74426" y="191695"/>
                  </a:cubicBezTo>
                  <a:cubicBezTo>
                    <a:pt x="77664" y="198056"/>
                    <a:pt x="75235" y="205805"/>
                    <a:pt x="68874" y="209044"/>
                  </a:cubicBezTo>
                  <a:cubicBezTo>
                    <a:pt x="65636" y="210663"/>
                    <a:pt x="61934" y="210778"/>
                    <a:pt x="58812" y="209622"/>
                  </a:cubicBezTo>
                  <a:cubicBezTo>
                    <a:pt x="55804" y="208581"/>
                    <a:pt x="53144" y="206383"/>
                    <a:pt x="51641" y="203376"/>
                  </a:cubicBezTo>
                  <a:cubicBezTo>
                    <a:pt x="35448" y="172032"/>
                    <a:pt x="32325" y="140225"/>
                    <a:pt x="42503" y="111310"/>
                  </a:cubicBezTo>
                  <a:cubicBezTo>
                    <a:pt x="67718" y="39832"/>
                    <a:pt x="167648" y="9760"/>
                    <a:pt x="265381" y="44227"/>
                  </a:cubicBezTo>
                  <a:cubicBezTo>
                    <a:pt x="272090" y="46656"/>
                    <a:pt x="275559" y="53943"/>
                    <a:pt x="273131" y="60767"/>
                  </a:cubicBezTo>
                  <a:cubicBezTo>
                    <a:pt x="270702" y="67359"/>
                    <a:pt x="263415" y="70945"/>
                    <a:pt x="256707" y="68632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671572" y="5525397"/>
              <a:ext cx="237370" cy="180398"/>
            </a:xfrm>
            <a:custGeom>
              <a:avLst/>
              <a:gdLst/>
              <a:ahLst/>
              <a:cxnLst/>
              <a:rect l="l" t="t" r="r" b="b"/>
              <a:pathLst>
                <a:path w="237370" h="180398" extrusionOk="0">
                  <a:moveTo>
                    <a:pt x="228732" y="14281"/>
                  </a:moveTo>
                  <a:cubicBezTo>
                    <a:pt x="130999" y="-20186"/>
                    <a:pt x="31068" y="9886"/>
                    <a:pt x="5854" y="81364"/>
                  </a:cubicBezTo>
                  <a:cubicBezTo>
                    <a:pt x="-4324" y="110163"/>
                    <a:pt x="-1201" y="142086"/>
                    <a:pt x="14992" y="173430"/>
                  </a:cubicBezTo>
                  <a:cubicBezTo>
                    <a:pt x="16611" y="176437"/>
                    <a:pt x="19271" y="178634"/>
                    <a:pt x="22278" y="179675"/>
                  </a:cubicBezTo>
                  <a:cubicBezTo>
                    <a:pt x="25401" y="180832"/>
                    <a:pt x="29102" y="180600"/>
                    <a:pt x="32341" y="178981"/>
                  </a:cubicBezTo>
                  <a:cubicBezTo>
                    <a:pt x="38702" y="175743"/>
                    <a:pt x="41247" y="167994"/>
                    <a:pt x="38008" y="161632"/>
                  </a:cubicBezTo>
                  <a:cubicBezTo>
                    <a:pt x="25170" y="136765"/>
                    <a:pt x="22509" y="111898"/>
                    <a:pt x="30259" y="89923"/>
                  </a:cubicBezTo>
                  <a:cubicBezTo>
                    <a:pt x="50731" y="31861"/>
                    <a:pt x="135972" y="8845"/>
                    <a:pt x="220289" y="38569"/>
                  </a:cubicBezTo>
                  <a:cubicBezTo>
                    <a:pt x="226997" y="40998"/>
                    <a:pt x="234284" y="37413"/>
                    <a:pt x="236713" y="30705"/>
                  </a:cubicBezTo>
                  <a:cubicBezTo>
                    <a:pt x="238910" y="23881"/>
                    <a:pt x="235440" y="16594"/>
                    <a:pt x="228732" y="1428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575058" y="5326933"/>
              <a:ext cx="631122" cy="708357"/>
            </a:xfrm>
            <a:custGeom>
              <a:avLst/>
              <a:gdLst/>
              <a:ahLst/>
              <a:cxnLst/>
              <a:rect l="l" t="t" r="r" b="b"/>
              <a:pathLst>
                <a:path w="631122" h="708357" extrusionOk="0">
                  <a:moveTo>
                    <a:pt x="626195" y="380105"/>
                  </a:moveTo>
                  <a:cubicBezTo>
                    <a:pt x="620528" y="375711"/>
                    <a:pt x="612547" y="376751"/>
                    <a:pt x="608152" y="382187"/>
                  </a:cubicBezTo>
                  <a:cubicBezTo>
                    <a:pt x="589878" y="405435"/>
                    <a:pt x="564664" y="413878"/>
                    <a:pt x="548240" y="416770"/>
                  </a:cubicBezTo>
                  <a:cubicBezTo>
                    <a:pt x="554370" y="386814"/>
                    <a:pt x="550784" y="355585"/>
                    <a:pt x="539450" y="325398"/>
                  </a:cubicBezTo>
                  <a:cubicBezTo>
                    <a:pt x="561194" y="307124"/>
                    <a:pt x="576924" y="273004"/>
                    <a:pt x="581434" y="232870"/>
                  </a:cubicBezTo>
                  <a:cubicBezTo>
                    <a:pt x="585945" y="193776"/>
                    <a:pt x="589762" y="148090"/>
                    <a:pt x="589878" y="147512"/>
                  </a:cubicBezTo>
                  <a:cubicBezTo>
                    <a:pt x="590456" y="140572"/>
                    <a:pt x="585251" y="134327"/>
                    <a:pt x="578080" y="133748"/>
                  </a:cubicBezTo>
                  <a:cubicBezTo>
                    <a:pt x="571141" y="133055"/>
                    <a:pt x="564779" y="138375"/>
                    <a:pt x="564201" y="145430"/>
                  </a:cubicBezTo>
                  <a:cubicBezTo>
                    <a:pt x="564201" y="145893"/>
                    <a:pt x="560269" y="191116"/>
                    <a:pt x="555873" y="229978"/>
                  </a:cubicBezTo>
                  <a:cubicBezTo>
                    <a:pt x="552635" y="259124"/>
                    <a:pt x="541994" y="285264"/>
                    <a:pt x="528231" y="300415"/>
                  </a:cubicBezTo>
                  <a:cubicBezTo>
                    <a:pt x="524761" y="293938"/>
                    <a:pt x="520944" y="287577"/>
                    <a:pt x="516896" y="281447"/>
                  </a:cubicBezTo>
                  <a:cubicBezTo>
                    <a:pt x="537136" y="265023"/>
                    <a:pt x="543266" y="242238"/>
                    <a:pt x="547314" y="206383"/>
                  </a:cubicBezTo>
                  <a:cubicBezTo>
                    <a:pt x="551825" y="166596"/>
                    <a:pt x="551016" y="133748"/>
                    <a:pt x="550900" y="132361"/>
                  </a:cubicBezTo>
                  <a:cubicBezTo>
                    <a:pt x="550669" y="125190"/>
                    <a:pt x="544770" y="119754"/>
                    <a:pt x="537599" y="119869"/>
                  </a:cubicBezTo>
                  <a:cubicBezTo>
                    <a:pt x="530428" y="120101"/>
                    <a:pt x="524992" y="125999"/>
                    <a:pt x="525223" y="133170"/>
                  </a:cubicBezTo>
                  <a:cubicBezTo>
                    <a:pt x="525108" y="133517"/>
                    <a:pt x="526033" y="165671"/>
                    <a:pt x="521754" y="203608"/>
                  </a:cubicBezTo>
                  <a:cubicBezTo>
                    <a:pt x="518052" y="236455"/>
                    <a:pt x="513426" y="250566"/>
                    <a:pt x="501629" y="260628"/>
                  </a:cubicBezTo>
                  <a:cubicBezTo>
                    <a:pt x="467740" y="219222"/>
                    <a:pt x="418122" y="183945"/>
                    <a:pt x="357978" y="162779"/>
                  </a:cubicBezTo>
                  <a:cubicBezTo>
                    <a:pt x="297950" y="141613"/>
                    <a:pt x="237229" y="138028"/>
                    <a:pt x="184834" y="148900"/>
                  </a:cubicBezTo>
                  <a:cubicBezTo>
                    <a:pt x="181943" y="133633"/>
                    <a:pt x="187148" y="119638"/>
                    <a:pt x="204844" y="91764"/>
                  </a:cubicBezTo>
                  <a:cubicBezTo>
                    <a:pt x="225431" y="59494"/>
                    <a:pt x="246135" y="35090"/>
                    <a:pt x="246482" y="34743"/>
                  </a:cubicBezTo>
                  <a:cubicBezTo>
                    <a:pt x="251108" y="29307"/>
                    <a:pt x="250414" y="21211"/>
                    <a:pt x="244978" y="16584"/>
                  </a:cubicBezTo>
                  <a:cubicBezTo>
                    <a:pt x="239658" y="12074"/>
                    <a:pt x="231446" y="12536"/>
                    <a:pt x="226935" y="18088"/>
                  </a:cubicBezTo>
                  <a:cubicBezTo>
                    <a:pt x="226010" y="19245"/>
                    <a:pt x="204612" y="44227"/>
                    <a:pt x="183215" y="78000"/>
                  </a:cubicBezTo>
                  <a:cubicBezTo>
                    <a:pt x="164016" y="108535"/>
                    <a:pt x="154531" y="130163"/>
                    <a:pt x="159852" y="155609"/>
                  </a:cubicBezTo>
                  <a:cubicBezTo>
                    <a:pt x="152681" y="157806"/>
                    <a:pt x="145741" y="160350"/>
                    <a:pt x="139149" y="163242"/>
                  </a:cubicBezTo>
                  <a:cubicBezTo>
                    <a:pt x="137876" y="142770"/>
                    <a:pt x="146088" y="115705"/>
                    <a:pt x="161818" y="91070"/>
                  </a:cubicBezTo>
                  <a:cubicBezTo>
                    <a:pt x="182753" y="57991"/>
                    <a:pt x="208198" y="20286"/>
                    <a:pt x="208429" y="20054"/>
                  </a:cubicBezTo>
                  <a:cubicBezTo>
                    <a:pt x="212362" y="14156"/>
                    <a:pt x="210858" y="6059"/>
                    <a:pt x="204959" y="2243"/>
                  </a:cubicBezTo>
                  <a:cubicBezTo>
                    <a:pt x="199061" y="-1806"/>
                    <a:pt x="191080" y="-186"/>
                    <a:pt x="187148" y="5597"/>
                  </a:cubicBezTo>
                  <a:cubicBezTo>
                    <a:pt x="186916" y="6059"/>
                    <a:pt x="161240" y="44112"/>
                    <a:pt x="140074" y="77306"/>
                  </a:cubicBezTo>
                  <a:cubicBezTo>
                    <a:pt x="118561" y="111310"/>
                    <a:pt x="109308" y="147975"/>
                    <a:pt x="114744" y="175733"/>
                  </a:cubicBezTo>
                  <a:cubicBezTo>
                    <a:pt x="86870" y="192042"/>
                    <a:pt x="64548" y="214133"/>
                    <a:pt x="50553" y="241428"/>
                  </a:cubicBezTo>
                  <a:cubicBezTo>
                    <a:pt x="39565" y="228821"/>
                    <a:pt x="25223" y="206730"/>
                    <a:pt x="25570" y="176890"/>
                  </a:cubicBezTo>
                  <a:cubicBezTo>
                    <a:pt x="25686" y="169835"/>
                    <a:pt x="19903" y="163936"/>
                    <a:pt x="12963" y="163936"/>
                  </a:cubicBezTo>
                  <a:cubicBezTo>
                    <a:pt x="5908" y="163820"/>
                    <a:pt x="125" y="169488"/>
                    <a:pt x="9" y="176658"/>
                  </a:cubicBezTo>
                  <a:cubicBezTo>
                    <a:pt x="-569" y="223617"/>
                    <a:pt x="26958" y="255308"/>
                    <a:pt x="40374" y="267799"/>
                  </a:cubicBezTo>
                  <a:cubicBezTo>
                    <a:pt x="20018" y="338005"/>
                    <a:pt x="53444" y="418505"/>
                    <a:pt x="129664" y="479920"/>
                  </a:cubicBezTo>
                  <a:cubicBezTo>
                    <a:pt x="166097" y="509298"/>
                    <a:pt x="169683" y="552671"/>
                    <a:pt x="163322" y="573027"/>
                  </a:cubicBezTo>
                  <a:cubicBezTo>
                    <a:pt x="156151" y="596159"/>
                    <a:pt x="135794" y="670182"/>
                    <a:pt x="134985" y="673305"/>
                  </a:cubicBezTo>
                  <a:cubicBezTo>
                    <a:pt x="133134" y="679898"/>
                    <a:pt x="136835" y="686606"/>
                    <a:pt x="143081" y="688919"/>
                  </a:cubicBezTo>
                  <a:lnTo>
                    <a:pt x="196400" y="707656"/>
                  </a:lnTo>
                  <a:cubicBezTo>
                    <a:pt x="202762" y="709854"/>
                    <a:pt x="209933" y="706731"/>
                    <a:pt x="212477" y="700485"/>
                  </a:cubicBezTo>
                  <a:cubicBezTo>
                    <a:pt x="212477" y="700485"/>
                    <a:pt x="238154" y="639879"/>
                    <a:pt x="252496" y="604602"/>
                  </a:cubicBezTo>
                  <a:cubicBezTo>
                    <a:pt x="260823" y="584362"/>
                    <a:pt x="272274" y="556719"/>
                    <a:pt x="337853" y="553134"/>
                  </a:cubicBezTo>
                  <a:cubicBezTo>
                    <a:pt x="439866" y="547466"/>
                    <a:pt x="512848" y="507910"/>
                    <a:pt x="539797" y="444066"/>
                  </a:cubicBezTo>
                  <a:cubicBezTo>
                    <a:pt x="557955" y="442678"/>
                    <a:pt x="599246" y="435276"/>
                    <a:pt x="628393" y="398380"/>
                  </a:cubicBezTo>
                  <a:cubicBezTo>
                    <a:pt x="632788" y="392481"/>
                    <a:pt x="631747" y="384385"/>
                    <a:pt x="626195" y="380105"/>
                  </a:cubicBezTo>
                  <a:close/>
                  <a:moveTo>
                    <a:pt x="336465" y="527110"/>
                  </a:moveTo>
                  <a:cubicBezTo>
                    <a:pt x="254578" y="531621"/>
                    <a:pt x="237691" y="572680"/>
                    <a:pt x="228670" y="594656"/>
                  </a:cubicBezTo>
                  <a:cubicBezTo>
                    <a:pt x="218145" y="620332"/>
                    <a:pt x="201605" y="659888"/>
                    <a:pt x="193393" y="678972"/>
                  </a:cubicBezTo>
                  <a:lnTo>
                    <a:pt x="162743" y="668216"/>
                  </a:lnTo>
                  <a:cubicBezTo>
                    <a:pt x="168873" y="645893"/>
                    <a:pt x="182290" y="597663"/>
                    <a:pt x="187610" y="580314"/>
                  </a:cubicBezTo>
                  <a:cubicBezTo>
                    <a:pt x="196285" y="552440"/>
                    <a:pt x="192352" y="497269"/>
                    <a:pt x="145741" y="459564"/>
                  </a:cubicBezTo>
                  <a:cubicBezTo>
                    <a:pt x="75304" y="402890"/>
                    <a:pt x="45117" y="329446"/>
                    <a:pt x="66861" y="268146"/>
                  </a:cubicBezTo>
                  <a:cubicBezTo>
                    <a:pt x="98089" y="179550"/>
                    <a:pt x="224969" y="143233"/>
                    <a:pt x="349419" y="187068"/>
                  </a:cubicBezTo>
                  <a:cubicBezTo>
                    <a:pt x="473986" y="231019"/>
                    <a:pt x="549975" y="338930"/>
                    <a:pt x="518746" y="427526"/>
                  </a:cubicBezTo>
                  <a:cubicBezTo>
                    <a:pt x="498275" y="485588"/>
                    <a:pt x="431654" y="521905"/>
                    <a:pt x="336465" y="52711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2"/>
          <p:cNvGrpSpPr/>
          <p:nvPr/>
        </p:nvGrpSpPr>
        <p:grpSpPr>
          <a:xfrm>
            <a:off x="7383867" y="3934221"/>
            <a:ext cx="536167" cy="723578"/>
            <a:chOff x="7383867" y="3934221"/>
            <a:chExt cx="536167" cy="723578"/>
          </a:xfrm>
        </p:grpSpPr>
        <p:sp>
          <p:nvSpPr>
            <p:cNvPr id="119" name="Google Shape;119;p2"/>
            <p:cNvSpPr/>
            <p:nvPr/>
          </p:nvSpPr>
          <p:spPr>
            <a:xfrm>
              <a:off x="7424341" y="3970175"/>
              <a:ext cx="481741" cy="668952"/>
            </a:xfrm>
            <a:custGeom>
              <a:avLst/>
              <a:gdLst/>
              <a:ahLst/>
              <a:cxnLst/>
              <a:rect l="l" t="t" r="r" b="b"/>
              <a:pathLst>
                <a:path w="481741" h="668952" extrusionOk="0">
                  <a:moveTo>
                    <a:pt x="404024" y="427008"/>
                  </a:moveTo>
                  <a:cubicBezTo>
                    <a:pt x="380777" y="416252"/>
                    <a:pt x="358801" y="406074"/>
                    <a:pt x="349548" y="385023"/>
                  </a:cubicBezTo>
                  <a:cubicBezTo>
                    <a:pt x="332893" y="347434"/>
                    <a:pt x="317163" y="307878"/>
                    <a:pt x="301780" y="269594"/>
                  </a:cubicBezTo>
                  <a:cubicBezTo>
                    <a:pt x="264769" y="177181"/>
                    <a:pt x="229724" y="89742"/>
                    <a:pt x="186582" y="35035"/>
                  </a:cubicBezTo>
                  <a:cubicBezTo>
                    <a:pt x="185426" y="33647"/>
                    <a:pt x="184269" y="32027"/>
                    <a:pt x="182997" y="30177"/>
                  </a:cubicBezTo>
                  <a:cubicBezTo>
                    <a:pt x="170043" y="12943"/>
                    <a:pt x="155354" y="-3596"/>
                    <a:pt x="133494" y="683"/>
                  </a:cubicBezTo>
                  <a:cubicBezTo>
                    <a:pt x="133494" y="683"/>
                    <a:pt x="133378" y="683"/>
                    <a:pt x="133263" y="683"/>
                  </a:cubicBezTo>
                  <a:cubicBezTo>
                    <a:pt x="133263" y="683"/>
                    <a:pt x="133147" y="683"/>
                    <a:pt x="133032" y="683"/>
                  </a:cubicBezTo>
                  <a:cubicBezTo>
                    <a:pt x="111287" y="4963"/>
                    <a:pt x="103885" y="25666"/>
                    <a:pt x="98333" y="46716"/>
                  </a:cubicBezTo>
                  <a:cubicBezTo>
                    <a:pt x="97871" y="48798"/>
                    <a:pt x="97292" y="50764"/>
                    <a:pt x="96830" y="52499"/>
                  </a:cubicBezTo>
                  <a:cubicBezTo>
                    <a:pt x="77399" y="119467"/>
                    <a:pt x="77630" y="213614"/>
                    <a:pt x="78093" y="313198"/>
                  </a:cubicBezTo>
                  <a:cubicBezTo>
                    <a:pt x="78209" y="354373"/>
                    <a:pt x="78324" y="397052"/>
                    <a:pt x="77168" y="438111"/>
                  </a:cubicBezTo>
                  <a:cubicBezTo>
                    <a:pt x="76358" y="461128"/>
                    <a:pt x="59934" y="478824"/>
                    <a:pt x="42469" y="497445"/>
                  </a:cubicBezTo>
                  <a:cubicBezTo>
                    <a:pt x="18065" y="523469"/>
                    <a:pt x="-7149" y="550418"/>
                    <a:pt x="1873" y="596451"/>
                  </a:cubicBezTo>
                  <a:cubicBezTo>
                    <a:pt x="15983" y="668854"/>
                    <a:pt x="69187" y="674290"/>
                    <a:pt x="111518" y="666078"/>
                  </a:cubicBezTo>
                  <a:cubicBezTo>
                    <a:pt x="128405" y="662724"/>
                    <a:pt x="149802" y="655322"/>
                    <a:pt x="168886" y="646069"/>
                  </a:cubicBezTo>
                  <a:cubicBezTo>
                    <a:pt x="168077" y="645144"/>
                    <a:pt x="167036" y="644334"/>
                    <a:pt x="166110" y="643409"/>
                  </a:cubicBezTo>
                  <a:cubicBezTo>
                    <a:pt x="63982" y="659255"/>
                    <a:pt x="43163" y="632537"/>
                    <a:pt x="40040" y="614956"/>
                  </a:cubicBezTo>
                  <a:cubicBezTo>
                    <a:pt x="36918" y="597492"/>
                    <a:pt x="50566" y="579796"/>
                    <a:pt x="69881" y="575979"/>
                  </a:cubicBezTo>
                  <a:cubicBezTo>
                    <a:pt x="126439" y="564991"/>
                    <a:pt x="155817" y="594369"/>
                    <a:pt x="181956" y="620508"/>
                  </a:cubicBezTo>
                  <a:cubicBezTo>
                    <a:pt x="188433" y="626985"/>
                    <a:pt x="194563" y="633000"/>
                    <a:pt x="200693" y="638435"/>
                  </a:cubicBezTo>
                  <a:lnTo>
                    <a:pt x="200808" y="638435"/>
                  </a:lnTo>
                  <a:cubicBezTo>
                    <a:pt x="204278" y="641327"/>
                    <a:pt x="207980" y="644103"/>
                    <a:pt x="211565" y="646532"/>
                  </a:cubicBezTo>
                  <a:cubicBezTo>
                    <a:pt x="218042" y="650811"/>
                    <a:pt x="224866" y="653934"/>
                    <a:pt x="232500" y="655669"/>
                  </a:cubicBezTo>
                  <a:cubicBezTo>
                    <a:pt x="240827" y="657520"/>
                    <a:pt x="250080" y="657982"/>
                    <a:pt x="261068" y="655900"/>
                  </a:cubicBezTo>
                  <a:cubicBezTo>
                    <a:pt x="272055" y="653818"/>
                    <a:pt x="280499" y="649886"/>
                    <a:pt x="287438" y="645028"/>
                  </a:cubicBezTo>
                  <a:cubicBezTo>
                    <a:pt x="293915" y="640518"/>
                    <a:pt x="299120" y="635082"/>
                    <a:pt x="303400" y="628836"/>
                  </a:cubicBezTo>
                  <a:cubicBezTo>
                    <a:pt x="305944" y="625135"/>
                    <a:pt x="308257" y="621318"/>
                    <a:pt x="310455" y="617154"/>
                  </a:cubicBezTo>
                  <a:cubicBezTo>
                    <a:pt x="310455" y="617154"/>
                    <a:pt x="310455" y="617154"/>
                    <a:pt x="310455" y="617039"/>
                  </a:cubicBezTo>
                  <a:cubicBezTo>
                    <a:pt x="314272" y="609868"/>
                    <a:pt x="317741" y="602002"/>
                    <a:pt x="321211" y="593559"/>
                  </a:cubicBezTo>
                  <a:cubicBezTo>
                    <a:pt x="335437" y="559555"/>
                    <a:pt x="351861" y="521271"/>
                    <a:pt x="408419" y="510168"/>
                  </a:cubicBezTo>
                  <a:cubicBezTo>
                    <a:pt x="427735" y="506351"/>
                    <a:pt x="447050" y="517686"/>
                    <a:pt x="450751" y="535035"/>
                  </a:cubicBezTo>
                  <a:cubicBezTo>
                    <a:pt x="454452" y="552500"/>
                    <a:pt x="445084" y="585116"/>
                    <a:pt x="344459" y="608711"/>
                  </a:cubicBezTo>
                  <a:cubicBezTo>
                    <a:pt x="343996" y="609868"/>
                    <a:pt x="343418" y="611024"/>
                    <a:pt x="342840" y="612181"/>
                  </a:cubicBezTo>
                  <a:cubicBezTo>
                    <a:pt x="364121" y="613568"/>
                    <a:pt x="386791" y="612412"/>
                    <a:pt x="403561" y="609173"/>
                  </a:cubicBezTo>
                  <a:cubicBezTo>
                    <a:pt x="445893" y="600962"/>
                    <a:pt x="493314" y="575979"/>
                    <a:pt x="479203" y="503460"/>
                  </a:cubicBezTo>
                  <a:cubicBezTo>
                    <a:pt x="469951" y="457543"/>
                    <a:pt x="436409" y="442044"/>
                    <a:pt x="404024" y="427008"/>
                  </a:cubicBezTo>
                  <a:close/>
                  <a:moveTo>
                    <a:pt x="151537" y="95178"/>
                  </a:moveTo>
                  <a:cubicBezTo>
                    <a:pt x="141359" y="174521"/>
                    <a:pt x="141012" y="253055"/>
                    <a:pt x="140665" y="336215"/>
                  </a:cubicBezTo>
                  <a:cubicBezTo>
                    <a:pt x="140549" y="379472"/>
                    <a:pt x="140434" y="424117"/>
                    <a:pt x="138930" y="471422"/>
                  </a:cubicBezTo>
                  <a:cubicBezTo>
                    <a:pt x="138583" y="477899"/>
                    <a:pt x="133841" y="483219"/>
                    <a:pt x="127827" y="484376"/>
                  </a:cubicBezTo>
                  <a:cubicBezTo>
                    <a:pt x="126786" y="484607"/>
                    <a:pt x="125861" y="484607"/>
                    <a:pt x="124820" y="484723"/>
                  </a:cubicBezTo>
                  <a:cubicBezTo>
                    <a:pt x="117302" y="484376"/>
                    <a:pt x="111403" y="478130"/>
                    <a:pt x="111518" y="470612"/>
                  </a:cubicBezTo>
                  <a:cubicBezTo>
                    <a:pt x="113022" y="423654"/>
                    <a:pt x="113254" y="379125"/>
                    <a:pt x="113485" y="336215"/>
                  </a:cubicBezTo>
                  <a:cubicBezTo>
                    <a:pt x="113716" y="252129"/>
                    <a:pt x="114063" y="172786"/>
                    <a:pt x="124473" y="91593"/>
                  </a:cubicBezTo>
                  <a:cubicBezTo>
                    <a:pt x="125398" y="84190"/>
                    <a:pt x="132338" y="78986"/>
                    <a:pt x="139855" y="79795"/>
                  </a:cubicBezTo>
                  <a:cubicBezTo>
                    <a:pt x="147142" y="80836"/>
                    <a:pt x="152462" y="87776"/>
                    <a:pt x="151537" y="95178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522904" y="4041213"/>
              <a:ext cx="40150" cy="405010"/>
            </a:xfrm>
            <a:custGeom>
              <a:avLst/>
              <a:gdLst/>
              <a:ahLst/>
              <a:cxnLst/>
              <a:rect l="l" t="t" r="r" b="b"/>
              <a:pathLst>
                <a:path w="40150" h="405010" extrusionOk="0">
                  <a:moveTo>
                    <a:pt x="28339" y="83"/>
                  </a:moveTo>
                  <a:cubicBezTo>
                    <a:pt x="20821" y="-727"/>
                    <a:pt x="13997" y="4478"/>
                    <a:pt x="12956" y="11880"/>
                  </a:cubicBezTo>
                  <a:cubicBezTo>
                    <a:pt x="2546" y="92958"/>
                    <a:pt x="2199" y="172417"/>
                    <a:pt x="1968" y="256502"/>
                  </a:cubicBezTo>
                  <a:cubicBezTo>
                    <a:pt x="1737" y="299528"/>
                    <a:pt x="1621" y="343942"/>
                    <a:pt x="2" y="390900"/>
                  </a:cubicBezTo>
                  <a:cubicBezTo>
                    <a:pt x="-114" y="398418"/>
                    <a:pt x="5785" y="404779"/>
                    <a:pt x="13303" y="405011"/>
                  </a:cubicBezTo>
                  <a:cubicBezTo>
                    <a:pt x="14344" y="404895"/>
                    <a:pt x="15269" y="404895"/>
                    <a:pt x="16310" y="404663"/>
                  </a:cubicBezTo>
                  <a:cubicBezTo>
                    <a:pt x="22324" y="403507"/>
                    <a:pt x="27066" y="398186"/>
                    <a:pt x="27413" y="391710"/>
                  </a:cubicBezTo>
                  <a:cubicBezTo>
                    <a:pt x="28917" y="344520"/>
                    <a:pt x="29033" y="299759"/>
                    <a:pt x="29148" y="256502"/>
                  </a:cubicBezTo>
                  <a:cubicBezTo>
                    <a:pt x="29380" y="173342"/>
                    <a:pt x="29727" y="94809"/>
                    <a:pt x="40020" y="15466"/>
                  </a:cubicBezTo>
                  <a:cubicBezTo>
                    <a:pt x="41061" y="8064"/>
                    <a:pt x="35741" y="1124"/>
                    <a:pt x="28339" y="8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383867" y="3934221"/>
              <a:ext cx="536167" cy="723578"/>
            </a:xfrm>
            <a:custGeom>
              <a:avLst/>
              <a:gdLst/>
              <a:ahLst/>
              <a:cxnLst/>
              <a:rect l="l" t="t" r="r" b="b"/>
              <a:pathLst>
                <a:path w="536167" h="723578" extrusionOk="0">
                  <a:moveTo>
                    <a:pt x="443110" y="429421"/>
                  </a:moveTo>
                  <a:cubicBezTo>
                    <a:pt x="423795" y="420515"/>
                    <a:pt x="407371" y="412881"/>
                    <a:pt x="402282" y="401200"/>
                  </a:cubicBezTo>
                  <a:cubicBezTo>
                    <a:pt x="385858" y="364073"/>
                    <a:pt x="370013" y="324632"/>
                    <a:pt x="354746" y="286696"/>
                  </a:cubicBezTo>
                  <a:cubicBezTo>
                    <a:pt x="316924" y="192432"/>
                    <a:pt x="281301" y="103142"/>
                    <a:pt x="235615" y="45312"/>
                  </a:cubicBezTo>
                  <a:lnTo>
                    <a:pt x="232377" y="41148"/>
                  </a:lnTo>
                  <a:cubicBezTo>
                    <a:pt x="220811" y="25650"/>
                    <a:pt x="196406" y="-6735"/>
                    <a:pt x="155809" y="1245"/>
                  </a:cubicBezTo>
                  <a:cubicBezTo>
                    <a:pt x="155809" y="1245"/>
                    <a:pt x="155694" y="1245"/>
                    <a:pt x="155578" y="1245"/>
                  </a:cubicBezTo>
                  <a:cubicBezTo>
                    <a:pt x="155578" y="1245"/>
                    <a:pt x="155462" y="1245"/>
                    <a:pt x="155347" y="1361"/>
                  </a:cubicBezTo>
                  <a:cubicBezTo>
                    <a:pt x="114865" y="9226"/>
                    <a:pt x="104456" y="48319"/>
                    <a:pt x="99483" y="67056"/>
                  </a:cubicBezTo>
                  <a:lnTo>
                    <a:pt x="98095" y="72145"/>
                  </a:lnTo>
                  <a:cubicBezTo>
                    <a:pt x="77507" y="142930"/>
                    <a:pt x="77739" y="239044"/>
                    <a:pt x="78201" y="340709"/>
                  </a:cubicBezTo>
                  <a:cubicBezTo>
                    <a:pt x="78432" y="381653"/>
                    <a:pt x="78548" y="423985"/>
                    <a:pt x="77160" y="464697"/>
                  </a:cubicBezTo>
                  <a:cubicBezTo>
                    <a:pt x="76813" y="477420"/>
                    <a:pt x="64322" y="490605"/>
                    <a:pt x="49864" y="506104"/>
                  </a:cubicBezTo>
                  <a:cubicBezTo>
                    <a:pt x="24766" y="532821"/>
                    <a:pt x="-9238" y="569370"/>
                    <a:pt x="2328" y="629051"/>
                  </a:cubicBezTo>
                  <a:cubicBezTo>
                    <a:pt x="16323" y="700761"/>
                    <a:pt x="69180" y="734764"/>
                    <a:pt x="144012" y="720307"/>
                  </a:cubicBezTo>
                  <a:cubicBezTo>
                    <a:pt x="166450" y="715912"/>
                    <a:pt x="194787" y="705502"/>
                    <a:pt x="218613" y="692895"/>
                  </a:cubicBezTo>
                  <a:cubicBezTo>
                    <a:pt x="237466" y="706891"/>
                    <a:pt x="260714" y="716259"/>
                    <a:pt x="293445" y="710013"/>
                  </a:cubicBezTo>
                  <a:cubicBezTo>
                    <a:pt x="293445" y="710013"/>
                    <a:pt x="293445" y="710013"/>
                    <a:pt x="293561" y="710013"/>
                  </a:cubicBezTo>
                  <a:cubicBezTo>
                    <a:pt x="293677" y="710013"/>
                    <a:pt x="293677" y="710013"/>
                    <a:pt x="293677" y="710013"/>
                  </a:cubicBezTo>
                  <a:lnTo>
                    <a:pt x="293792" y="710013"/>
                  </a:lnTo>
                  <a:cubicBezTo>
                    <a:pt x="326524" y="703536"/>
                    <a:pt x="344452" y="686071"/>
                    <a:pt x="356827" y="666062"/>
                  </a:cubicBezTo>
                  <a:cubicBezTo>
                    <a:pt x="383545" y="668722"/>
                    <a:pt x="413732" y="667797"/>
                    <a:pt x="436055" y="663518"/>
                  </a:cubicBezTo>
                  <a:cubicBezTo>
                    <a:pt x="511003" y="648945"/>
                    <a:pt x="547205" y="597475"/>
                    <a:pt x="533210" y="525766"/>
                  </a:cubicBezTo>
                  <a:cubicBezTo>
                    <a:pt x="521759" y="465969"/>
                    <a:pt x="476189" y="444804"/>
                    <a:pt x="443110" y="429421"/>
                  </a:cubicBezTo>
                  <a:close/>
                  <a:moveTo>
                    <a:pt x="430850" y="636569"/>
                  </a:moveTo>
                  <a:cubicBezTo>
                    <a:pt x="414079" y="639807"/>
                    <a:pt x="391410" y="640848"/>
                    <a:pt x="370128" y="639576"/>
                  </a:cubicBezTo>
                  <a:cubicBezTo>
                    <a:pt x="370707" y="638419"/>
                    <a:pt x="371285" y="637263"/>
                    <a:pt x="371747" y="636106"/>
                  </a:cubicBezTo>
                  <a:cubicBezTo>
                    <a:pt x="472488" y="612512"/>
                    <a:pt x="481741" y="579895"/>
                    <a:pt x="478039" y="562430"/>
                  </a:cubicBezTo>
                  <a:cubicBezTo>
                    <a:pt x="474339" y="545081"/>
                    <a:pt x="455023" y="533747"/>
                    <a:pt x="435708" y="537448"/>
                  </a:cubicBezTo>
                  <a:cubicBezTo>
                    <a:pt x="379150" y="548435"/>
                    <a:pt x="362726" y="586835"/>
                    <a:pt x="348500" y="620839"/>
                  </a:cubicBezTo>
                  <a:cubicBezTo>
                    <a:pt x="344914" y="629282"/>
                    <a:pt x="341560" y="637147"/>
                    <a:pt x="337628" y="644318"/>
                  </a:cubicBezTo>
                  <a:cubicBezTo>
                    <a:pt x="337628" y="644434"/>
                    <a:pt x="337628" y="644434"/>
                    <a:pt x="337628" y="644434"/>
                  </a:cubicBezTo>
                  <a:cubicBezTo>
                    <a:pt x="335314" y="648598"/>
                    <a:pt x="333001" y="652414"/>
                    <a:pt x="330572" y="656115"/>
                  </a:cubicBezTo>
                  <a:cubicBezTo>
                    <a:pt x="326293" y="662477"/>
                    <a:pt x="321088" y="667913"/>
                    <a:pt x="314611" y="672424"/>
                  </a:cubicBezTo>
                  <a:cubicBezTo>
                    <a:pt x="307672" y="677281"/>
                    <a:pt x="299228" y="681214"/>
                    <a:pt x="288241" y="683296"/>
                  </a:cubicBezTo>
                  <a:cubicBezTo>
                    <a:pt x="277253" y="685378"/>
                    <a:pt x="268116" y="684915"/>
                    <a:pt x="259673" y="683064"/>
                  </a:cubicBezTo>
                  <a:cubicBezTo>
                    <a:pt x="252154" y="681329"/>
                    <a:pt x="245215" y="678091"/>
                    <a:pt x="238738" y="673927"/>
                  </a:cubicBezTo>
                  <a:cubicBezTo>
                    <a:pt x="235037" y="671498"/>
                    <a:pt x="231451" y="668722"/>
                    <a:pt x="227981" y="665831"/>
                  </a:cubicBezTo>
                  <a:lnTo>
                    <a:pt x="227866" y="665831"/>
                  </a:lnTo>
                  <a:cubicBezTo>
                    <a:pt x="221736" y="660511"/>
                    <a:pt x="215606" y="654496"/>
                    <a:pt x="209129" y="647904"/>
                  </a:cubicBezTo>
                  <a:cubicBezTo>
                    <a:pt x="182990" y="621764"/>
                    <a:pt x="153612" y="592386"/>
                    <a:pt x="97054" y="603374"/>
                  </a:cubicBezTo>
                  <a:cubicBezTo>
                    <a:pt x="77739" y="607191"/>
                    <a:pt x="64091" y="624887"/>
                    <a:pt x="67213" y="642468"/>
                  </a:cubicBezTo>
                  <a:cubicBezTo>
                    <a:pt x="70336" y="660048"/>
                    <a:pt x="91155" y="686765"/>
                    <a:pt x="193283" y="670920"/>
                  </a:cubicBezTo>
                  <a:cubicBezTo>
                    <a:pt x="194324" y="671730"/>
                    <a:pt x="195250" y="672655"/>
                    <a:pt x="196059" y="673580"/>
                  </a:cubicBezTo>
                  <a:cubicBezTo>
                    <a:pt x="176975" y="682833"/>
                    <a:pt x="155578" y="690351"/>
                    <a:pt x="138692" y="693589"/>
                  </a:cubicBezTo>
                  <a:cubicBezTo>
                    <a:pt x="96360" y="701801"/>
                    <a:pt x="43156" y="696365"/>
                    <a:pt x="29046" y="623962"/>
                  </a:cubicBezTo>
                  <a:cubicBezTo>
                    <a:pt x="20024" y="577929"/>
                    <a:pt x="45354" y="550980"/>
                    <a:pt x="69642" y="524956"/>
                  </a:cubicBezTo>
                  <a:cubicBezTo>
                    <a:pt x="87107" y="506335"/>
                    <a:pt x="103531" y="488639"/>
                    <a:pt x="104340" y="465622"/>
                  </a:cubicBezTo>
                  <a:cubicBezTo>
                    <a:pt x="105613" y="424563"/>
                    <a:pt x="105497" y="382000"/>
                    <a:pt x="105266" y="340709"/>
                  </a:cubicBezTo>
                  <a:cubicBezTo>
                    <a:pt x="104919" y="241125"/>
                    <a:pt x="104572" y="146978"/>
                    <a:pt x="124119" y="80010"/>
                  </a:cubicBezTo>
                  <a:cubicBezTo>
                    <a:pt x="124581" y="78275"/>
                    <a:pt x="125159" y="76309"/>
                    <a:pt x="125622" y="74227"/>
                  </a:cubicBezTo>
                  <a:cubicBezTo>
                    <a:pt x="131174" y="53177"/>
                    <a:pt x="138460" y="32589"/>
                    <a:pt x="160320" y="28310"/>
                  </a:cubicBezTo>
                  <a:cubicBezTo>
                    <a:pt x="160436" y="28310"/>
                    <a:pt x="160552" y="28310"/>
                    <a:pt x="160552" y="28310"/>
                  </a:cubicBezTo>
                  <a:cubicBezTo>
                    <a:pt x="160667" y="28310"/>
                    <a:pt x="160783" y="28310"/>
                    <a:pt x="160783" y="28310"/>
                  </a:cubicBezTo>
                  <a:cubicBezTo>
                    <a:pt x="182643" y="24031"/>
                    <a:pt x="197331" y="40570"/>
                    <a:pt x="210285" y="57919"/>
                  </a:cubicBezTo>
                  <a:cubicBezTo>
                    <a:pt x="211558" y="59654"/>
                    <a:pt x="212714" y="61273"/>
                    <a:pt x="213871" y="62661"/>
                  </a:cubicBezTo>
                  <a:cubicBezTo>
                    <a:pt x="257012" y="117369"/>
                    <a:pt x="292057" y="204692"/>
                    <a:pt x="329069" y="297221"/>
                  </a:cubicBezTo>
                  <a:cubicBezTo>
                    <a:pt x="344452" y="335504"/>
                    <a:pt x="360181" y="375060"/>
                    <a:pt x="376837" y="412650"/>
                  </a:cubicBezTo>
                  <a:cubicBezTo>
                    <a:pt x="386090" y="433700"/>
                    <a:pt x="408065" y="443878"/>
                    <a:pt x="431313" y="454635"/>
                  </a:cubicBezTo>
                  <a:cubicBezTo>
                    <a:pt x="463698" y="469555"/>
                    <a:pt x="497239" y="485169"/>
                    <a:pt x="506145" y="531202"/>
                  </a:cubicBezTo>
                  <a:cubicBezTo>
                    <a:pt x="520603" y="603258"/>
                    <a:pt x="473182" y="628357"/>
                    <a:pt x="430850" y="636569"/>
                  </a:cubicBezTo>
                  <a:close/>
                  <a:moveTo>
                    <a:pt x="386552" y="603952"/>
                  </a:moveTo>
                  <a:cubicBezTo>
                    <a:pt x="397077" y="584753"/>
                    <a:pt x="411766" y="569833"/>
                    <a:pt x="441028" y="564165"/>
                  </a:cubicBezTo>
                  <a:cubicBezTo>
                    <a:pt x="446002" y="563240"/>
                    <a:pt x="450860" y="566016"/>
                    <a:pt x="451322" y="567751"/>
                  </a:cubicBezTo>
                  <a:cubicBezTo>
                    <a:pt x="452132" y="571568"/>
                    <a:pt x="441838" y="588107"/>
                    <a:pt x="386552" y="603952"/>
                  </a:cubicBezTo>
                  <a:close/>
                  <a:moveTo>
                    <a:pt x="167838" y="646631"/>
                  </a:moveTo>
                  <a:cubicBezTo>
                    <a:pt x="110586" y="652646"/>
                    <a:pt x="94972" y="641195"/>
                    <a:pt x="94162" y="637494"/>
                  </a:cubicBezTo>
                  <a:cubicBezTo>
                    <a:pt x="93815" y="635644"/>
                    <a:pt x="97401" y="631248"/>
                    <a:pt x="102374" y="630323"/>
                  </a:cubicBezTo>
                  <a:cubicBezTo>
                    <a:pt x="131636" y="624425"/>
                    <a:pt x="150720" y="632868"/>
                    <a:pt x="167838" y="64663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7234480" y="3005597"/>
            <a:ext cx="635492" cy="721701"/>
            <a:chOff x="7234480" y="3005597"/>
            <a:chExt cx="635492" cy="721701"/>
          </a:xfrm>
        </p:grpSpPr>
        <p:sp>
          <p:nvSpPr>
            <p:cNvPr id="123" name="Google Shape;123;p2"/>
            <p:cNvSpPr/>
            <p:nvPr/>
          </p:nvSpPr>
          <p:spPr>
            <a:xfrm>
              <a:off x="7271702" y="3036562"/>
              <a:ext cx="586608" cy="669202"/>
            </a:xfrm>
            <a:custGeom>
              <a:avLst/>
              <a:gdLst/>
              <a:ahLst/>
              <a:cxnLst/>
              <a:rect l="l" t="t" r="r" b="b"/>
              <a:pathLst>
                <a:path w="586608" h="669202" extrusionOk="0">
                  <a:moveTo>
                    <a:pt x="448868" y="74476"/>
                  </a:moveTo>
                  <a:cubicBezTo>
                    <a:pt x="460550" y="62678"/>
                    <a:pt x="464598" y="45676"/>
                    <a:pt x="459509" y="29946"/>
                  </a:cubicBezTo>
                  <a:cubicBezTo>
                    <a:pt x="451991" y="7161"/>
                    <a:pt x="427239" y="-5330"/>
                    <a:pt x="404339" y="2188"/>
                  </a:cubicBezTo>
                  <a:cubicBezTo>
                    <a:pt x="383057" y="9243"/>
                    <a:pt x="370566" y="30987"/>
                    <a:pt x="375192" y="52847"/>
                  </a:cubicBezTo>
                  <a:cubicBezTo>
                    <a:pt x="376349" y="57820"/>
                    <a:pt x="374267" y="62794"/>
                    <a:pt x="370103" y="65685"/>
                  </a:cubicBezTo>
                  <a:cubicBezTo>
                    <a:pt x="365939" y="68577"/>
                    <a:pt x="360387" y="68461"/>
                    <a:pt x="356339" y="65685"/>
                  </a:cubicBezTo>
                  <a:cubicBezTo>
                    <a:pt x="345236" y="58052"/>
                    <a:pt x="331241" y="56201"/>
                    <a:pt x="318171" y="60365"/>
                  </a:cubicBezTo>
                  <a:cubicBezTo>
                    <a:pt x="297700" y="67073"/>
                    <a:pt x="287175" y="81993"/>
                    <a:pt x="286365" y="104779"/>
                  </a:cubicBezTo>
                  <a:cubicBezTo>
                    <a:pt x="286249" y="109289"/>
                    <a:pt x="283589" y="113222"/>
                    <a:pt x="279657" y="115304"/>
                  </a:cubicBezTo>
                  <a:cubicBezTo>
                    <a:pt x="279194" y="115651"/>
                    <a:pt x="278500" y="115766"/>
                    <a:pt x="277921" y="115998"/>
                  </a:cubicBezTo>
                  <a:cubicBezTo>
                    <a:pt x="274336" y="117154"/>
                    <a:pt x="270288" y="116576"/>
                    <a:pt x="267049" y="114378"/>
                  </a:cubicBezTo>
                  <a:cubicBezTo>
                    <a:pt x="255599" y="106513"/>
                    <a:pt x="241488" y="104316"/>
                    <a:pt x="228303" y="108711"/>
                  </a:cubicBezTo>
                  <a:cubicBezTo>
                    <a:pt x="214655" y="113222"/>
                    <a:pt x="204015" y="124094"/>
                    <a:pt x="199966" y="137858"/>
                  </a:cubicBezTo>
                  <a:cubicBezTo>
                    <a:pt x="198579" y="142715"/>
                    <a:pt x="194415" y="146185"/>
                    <a:pt x="189326" y="146763"/>
                  </a:cubicBezTo>
                  <a:cubicBezTo>
                    <a:pt x="184352" y="147226"/>
                    <a:pt x="179495" y="144681"/>
                    <a:pt x="177181" y="140171"/>
                  </a:cubicBezTo>
                  <a:cubicBezTo>
                    <a:pt x="167350" y="121202"/>
                    <a:pt x="145375" y="112296"/>
                    <a:pt x="124903" y="119005"/>
                  </a:cubicBezTo>
                  <a:cubicBezTo>
                    <a:pt x="109173" y="124210"/>
                    <a:pt x="97838" y="137626"/>
                    <a:pt x="95409" y="153934"/>
                  </a:cubicBezTo>
                  <a:cubicBezTo>
                    <a:pt x="93906" y="163071"/>
                    <a:pt x="81067" y="167351"/>
                    <a:pt x="74590" y="160758"/>
                  </a:cubicBezTo>
                  <a:cubicBezTo>
                    <a:pt x="62793" y="149077"/>
                    <a:pt x="45791" y="145028"/>
                    <a:pt x="30061" y="150118"/>
                  </a:cubicBezTo>
                  <a:cubicBezTo>
                    <a:pt x="7160" y="157636"/>
                    <a:pt x="-5331" y="182387"/>
                    <a:pt x="2187" y="205172"/>
                  </a:cubicBezTo>
                  <a:cubicBezTo>
                    <a:pt x="7392" y="220902"/>
                    <a:pt x="20808" y="232237"/>
                    <a:pt x="37001" y="234781"/>
                  </a:cubicBezTo>
                  <a:cubicBezTo>
                    <a:pt x="41627" y="235475"/>
                    <a:pt x="45444" y="238714"/>
                    <a:pt x="46832" y="243109"/>
                  </a:cubicBezTo>
                  <a:cubicBezTo>
                    <a:pt x="48220" y="247504"/>
                    <a:pt x="47063" y="252361"/>
                    <a:pt x="43825" y="255716"/>
                  </a:cubicBezTo>
                  <a:cubicBezTo>
                    <a:pt x="32259" y="267397"/>
                    <a:pt x="28095" y="284399"/>
                    <a:pt x="33300" y="300129"/>
                  </a:cubicBezTo>
                  <a:cubicBezTo>
                    <a:pt x="38504" y="315859"/>
                    <a:pt x="51921" y="327078"/>
                    <a:pt x="68113" y="329738"/>
                  </a:cubicBezTo>
                  <a:cubicBezTo>
                    <a:pt x="72624" y="330317"/>
                    <a:pt x="76441" y="333555"/>
                    <a:pt x="77945" y="337950"/>
                  </a:cubicBezTo>
                  <a:cubicBezTo>
                    <a:pt x="79448" y="342461"/>
                    <a:pt x="78292" y="347319"/>
                    <a:pt x="74937" y="350442"/>
                  </a:cubicBezTo>
                  <a:cubicBezTo>
                    <a:pt x="63371" y="362239"/>
                    <a:pt x="59323" y="379241"/>
                    <a:pt x="64412" y="394971"/>
                  </a:cubicBezTo>
                  <a:cubicBezTo>
                    <a:pt x="69617" y="410701"/>
                    <a:pt x="83034" y="421920"/>
                    <a:pt x="99226" y="424580"/>
                  </a:cubicBezTo>
                  <a:cubicBezTo>
                    <a:pt x="103737" y="425158"/>
                    <a:pt x="107554" y="428397"/>
                    <a:pt x="109057" y="432792"/>
                  </a:cubicBezTo>
                  <a:cubicBezTo>
                    <a:pt x="110561" y="437303"/>
                    <a:pt x="109404" y="442160"/>
                    <a:pt x="106050" y="445283"/>
                  </a:cubicBezTo>
                  <a:cubicBezTo>
                    <a:pt x="94484" y="457081"/>
                    <a:pt x="90436" y="474083"/>
                    <a:pt x="95525" y="489812"/>
                  </a:cubicBezTo>
                  <a:cubicBezTo>
                    <a:pt x="103043" y="512713"/>
                    <a:pt x="127794" y="525205"/>
                    <a:pt x="150695" y="517687"/>
                  </a:cubicBezTo>
                  <a:cubicBezTo>
                    <a:pt x="151389" y="517224"/>
                    <a:pt x="152199" y="516877"/>
                    <a:pt x="152892" y="516646"/>
                  </a:cubicBezTo>
                  <a:cubicBezTo>
                    <a:pt x="158213" y="514564"/>
                    <a:pt x="163996" y="516299"/>
                    <a:pt x="167350" y="520810"/>
                  </a:cubicBezTo>
                  <a:lnTo>
                    <a:pt x="168160" y="521851"/>
                  </a:lnTo>
                  <a:cubicBezTo>
                    <a:pt x="175909" y="531913"/>
                    <a:pt x="183311" y="540125"/>
                    <a:pt x="189557" y="546370"/>
                  </a:cubicBezTo>
                  <a:cubicBezTo>
                    <a:pt x="185046" y="538737"/>
                    <a:pt x="179032" y="529831"/>
                    <a:pt x="171282" y="519769"/>
                  </a:cubicBezTo>
                  <a:cubicBezTo>
                    <a:pt x="167813" y="515258"/>
                    <a:pt x="167119" y="508087"/>
                    <a:pt x="170820" y="503461"/>
                  </a:cubicBezTo>
                  <a:cubicBezTo>
                    <a:pt x="180304" y="491779"/>
                    <a:pt x="183080" y="476512"/>
                    <a:pt x="178454" y="462401"/>
                  </a:cubicBezTo>
                  <a:cubicBezTo>
                    <a:pt x="173249" y="446671"/>
                    <a:pt x="159948" y="435452"/>
                    <a:pt x="143640" y="432792"/>
                  </a:cubicBezTo>
                  <a:cubicBezTo>
                    <a:pt x="139129" y="432214"/>
                    <a:pt x="135312" y="428975"/>
                    <a:pt x="133809" y="424464"/>
                  </a:cubicBezTo>
                  <a:cubicBezTo>
                    <a:pt x="132421" y="420069"/>
                    <a:pt x="133462" y="415211"/>
                    <a:pt x="136816" y="411973"/>
                  </a:cubicBezTo>
                  <a:cubicBezTo>
                    <a:pt x="148497" y="400291"/>
                    <a:pt x="152546" y="383289"/>
                    <a:pt x="147341" y="367559"/>
                  </a:cubicBezTo>
                  <a:cubicBezTo>
                    <a:pt x="142136" y="351830"/>
                    <a:pt x="128835" y="340495"/>
                    <a:pt x="112527" y="337950"/>
                  </a:cubicBezTo>
                  <a:cubicBezTo>
                    <a:pt x="108016" y="337372"/>
                    <a:pt x="104199" y="334134"/>
                    <a:pt x="102696" y="329623"/>
                  </a:cubicBezTo>
                  <a:cubicBezTo>
                    <a:pt x="101308" y="325228"/>
                    <a:pt x="102349" y="320370"/>
                    <a:pt x="105703" y="317131"/>
                  </a:cubicBezTo>
                  <a:cubicBezTo>
                    <a:pt x="117385" y="305334"/>
                    <a:pt x="121317" y="288332"/>
                    <a:pt x="116228" y="272602"/>
                  </a:cubicBezTo>
                  <a:cubicBezTo>
                    <a:pt x="111023" y="256872"/>
                    <a:pt x="97723" y="245537"/>
                    <a:pt x="81414" y="243109"/>
                  </a:cubicBezTo>
                  <a:cubicBezTo>
                    <a:pt x="76788" y="242299"/>
                    <a:pt x="72971" y="239176"/>
                    <a:pt x="71583" y="234781"/>
                  </a:cubicBezTo>
                  <a:cubicBezTo>
                    <a:pt x="70195" y="230386"/>
                    <a:pt x="71236" y="225528"/>
                    <a:pt x="74590" y="222290"/>
                  </a:cubicBezTo>
                  <a:cubicBezTo>
                    <a:pt x="81067" y="215697"/>
                    <a:pt x="85463" y="207022"/>
                    <a:pt x="86850" y="197885"/>
                  </a:cubicBezTo>
                  <a:cubicBezTo>
                    <a:pt x="87544" y="193259"/>
                    <a:pt x="90783" y="189442"/>
                    <a:pt x="95178" y="188054"/>
                  </a:cubicBezTo>
                  <a:cubicBezTo>
                    <a:pt x="99573" y="186666"/>
                    <a:pt x="104431" y="187707"/>
                    <a:pt x="107669" y="191061"/>
                  </a:cubicBezTo>
                  <a:cubicBezTo>
                    <a:pt x="119351" y="202859"/>
                    <a:pt x="136469" y="206907"/>
                    <a:pt x="152199" y="201702"/>
                  </a:cubicBezTo>
                  <a:cubicBezTo>
                    <a:pt x="165846" y="197191"/>
                    <a:pt x="176487" y="186319"/>
                    <a:pt x="180536" y="172440"/>
                  </a:cubicBezTo>
                  <a:cubicBezTo>
                    <a:pt x="181923" y="167698"/>
                    <a:pt x="186087" y="164113"/>
                    <a:pt x="191061" y="163766"/>
                  </a:cubicBezTo>
                  <a:cubicBezTo>
                    <a:pt x="196150" y="163187"/>
                    <a:pt x="200776" y="165732"/>
                    <a:pt x="203205" y="170243"/>
                  </a:cubicBezTo>
                  <a:cubicBezTo>
                    <a:pt x="213036" y="189211"/>
                    <a:pt x="235012" y="198232"/>
                    <a:pt x="255483" y="191524"/>
                  </a:cubicBezTo>
                  <a:cubicBezTo>
                    <a:pt x="276765" y="184469"/>
                    <a:pt x="289256" y="162724"/>
                    <a:pt x="284514" y="140865"/>
                  </a:cubicBezTo>
                  <a:cubicBezTo>
                    <a:pt x="283473" y="136007"/>
                    <a:pt x="285324" y="131149"/>
                    <a:pt x="289256" y="128373"/>
                  </a:cubicBezTo>
                  <a:cubicBezTo>
                    <a:pt x="289719" y="127911"/>
                    <a:pt x="290413" y="127564"/>
                    <a:pt x="290991" y="127332"/>
                  </a:cubicBezTo>
                  <a:cubicBezTo>
                    <a:pt x="295964" y="124672"/>
                    <a:pt x="302095" y="125945"/>
                    <a:pt x="305796" y="130108"/>
                  </a:cubicBezTo>
                  <a:cubicBezTo>
                    <a:pt x="313892" y="139245"/>
                    <a:pt x="333439" y="147110"/>
                    <a:pt x="345468" y="143178"/>
                  </a:cubicBezTo>
                  <a:cubicBezTo>
                    <a:pt x="366749" y="136123"/>
                    <a:pt x="379240" y="114378"/>
                    <a:pt x="374498" y="92519"/>
                  </a:cubicBezTo>
                  <a:cubicBezTo>
                    <a:pt x="373457" y="87545"/>
                    <a:pt x="375539" y="82456"/>
                    <a:pt x="379703" y="79565"/>
                  </a:cubicBezTo>
                  <a:cubicBezTo>
                    <a:pt x="383867" y="76789"/>
                    <a:pt x="389303" y="76789"/>
                    <a:pt x="393582" y="79680"/>
                  </a:cubicBezTo>
                  <a:cubicBezTo>
                    <a:pt x="398903" y="83266"/>
                    <a:pt x="405033" y="85695"/>
                    <a:pt x="411394" y="86736"/>
                  </a:cubicBezTo>
                  <a:cubicBezTo>
                    <a:pt x="415905" y="87314"/>
                    <a:pt x="419721" y="90552"/>
                    <a:pt x="421225" y="94947"/>
                  </a:cubicBezTo>
                  <a:cubicBezTo>
                    <a:pt x="422844" y="99458"/>
                    <a:pt x="421688" y="104200"/>
                    <a:pt x="418334" y="107439"/>
                  </a:cubicBezTo>
                  <a:cubicBezTo>
                    <a:pt x="406652" y="119236"/>
                    <a:pt x="402603" y="136238"/>
                    <a:pt x="407693" y="151968"/>
                  </a:cubicBezTo>
                  <a:cubicBezTo>
                    <a:pt x="412897" y="167698"/>
                    <a:pt x="426314" y="178917"/>
                    <a:pt x="442622" y="181462"/>
                  </a:cubicBezTo>
                  <a:cubicBezTo>
                    <a:pt x="447249" y="182040"/>
                    <a:pt x="450834" y="185394"/>
                    <a:pt x="452338" y="189789"/>
                  </a:cubicBezTo>
                  <a:cubicBezTo>
                    <a:pt x="453726" y="194184"/>
                    <a:pt x="452800" y="198926"/>
                    <a:pt x="449446" y="202165"/>
                  </a:cubicBezTo>
                  <a:cubicBezTo>
                    <a:pt x="437764" y="213962"/>
                    <a:pt x="433716" y="230964"/>
                    <a:pt x="438805" y="246694"/>
                  </a:cubicBezTo>
                  <a:cubicBezTo>
                    <a:pt x="444010" y="262424"/>
                    <a:pt x="457427" y="273643"/>
                    <a:pt x="473735" y="276188"/>
                  </a:cubicBezTo>
                  <a:cubicBezTo>
                    <a:pt x="478361" y="276882"/>
                    <a:pt x="481947" y="280120"/>
                    <a:pt x="483450" y="284515"/>
                  </a:cubicBezTo>
                  <a:cubicBezTo>
                    <a:pt x="484954" y="289026"/>
                    <a:pt x="483797" y="293768"/>
                    <a:pt x="480559" y="297006"/>
                  </a:cubicBezTo>
                  <a:cubicBezTo>
                    <a:pt x="468877" y="308804"/>
                    <a:pt x="464829" y="325806"/>
                    <a:pt x="469918" y="341536"/>
                  </a:cubicBezTo>
                  <a:cubicBezTo>
                    <a:pt x="475007" y="357150"/>
                    <a:pt x="488540" y="368485"/>
                    <a:pt x="504848" y="371029"/>
                  </a:cubicBezTo>
                  <a:cubicBezTo>
                    <a:pt x="509474" y="371723"/>
                    <a:pt x="513175" y="374962"/>
                    <a:pt x="514563" y="379357"/>
                  </a:cubicBezTo>
                  <a:cubicBezTo>
                    <a:pt x="515951" y="383752"/>
                    <a:pt x="514910" y="388610"/>
                    <a:pt x="511672" y="391848"/>
                  </a:cubicBezTo>
                  <a:cubicBezTo>
                    <a:pt x="503575" y="399944"/>
                    <a:pt x="499065" y="410701"/>
                    <a:pt x="498833" y="422035"/>
                  </a:cubicBezTo>
                  <a:cubicBezTo>
                    <a:pt x="498718" y="426778"/>
                    <a:pt x="496057" y="431057"/>
                    <a:pt x="491893" y="433023"/>
                  </a:cubicBezTo>
                  <a:cubicBezTo>
                    <a:pt x="487499" y="435221"/>
                    <a:pt x="482525" y="434296"/>
                    <a:pt x="478824" y="431520"/>
                  </a:cubicBezTo>
                  <a:cubicBezTo>
                    <a:pt x="467258" y="422151"/>
                    <a:pt x="451991" y="419375"/>
                    <a:pt x="437764" y="424002"/>
                  </a:cubicBezTo>
                  <a:cubicBezTo>
                    <a:pt x="421803" y="429206"/>
                    <a:pt x="410469" y="442854"/>
                    <a:pt x="408155" y="459509"/>
                  </a:cubicBezTo>
                  <a:cubicBezTo>
                    <a:pt x="406767" y="468762"/>
                    <a:pt x="393698" y="473042"/>
                    <a:pt x="387105" y="466449"/>
                  </a:cubicBezTo>
                  <a:cubicBezTo>
                    <a:pt x="375308" y="454420"/>
                    <a:pt x="358190" y="450257"/>
                    <a:pt x="342229" y="455461"/>
                  </a:cubicBezTo>
                  <a:cubicBezTo>
                    <a:pt x="319328" y="462979"/>
                    <a:pt x="306837" y="487615"/>
                    <a:pt x="314355" y="510516"/>
                  </a:cubicBezTo>
                  <a:cubicBezTo>
                    <a:pt x="319675" y="526593"/>
                    <a:pt x="333323" y="538043"/>
                    <a:pt x="350094" y="540241"/>
                  </a:cubicBezTo>
                  <a:cubicBezTo>
                    <a:pt x="354489" y="540935"/>
                    <a:pt x="358421" y="543826"/>
                    <a:pt x="360041" y="548106"/>
                  </a:cubicBezTo>
                  <a:cubicBezTo>
                    <a:pt x="361544" y="552269"/>
                    <a:pt x="360734" y="557127"/>
                    <a:pt x="357843" y="560481"/>
                  </a:cubicBezTo>
                  <a:cubicBezTo>
                    <a:pt x="349747" y="569850"/>
                    <a:pt x="347202" y="582572"/>
                    <a:pt x="351019" y="594370"/>
                  </a:cubicBezTo>
                  <a:cubicBezTo>
                    <a:pt x="355298" y="607208"/>
                    <a:pt x="366402" y="616230"/>
                    <a:pt x="380050" y="617964"/>
                  </a:cubicBezTo>
                  <a:cubicBezTo>
                    <a:pt x="384560" y="618427"/>
                    <a:pt x="388377" y="621550"/>
                    <a:pt x="389997" y="625714"/>
                  </a:cubicBezTo>
                  <a:cubicBezTo>
                    <a:pt x="393351" y="634967"/>
                    <a:pt x="402141" y="656364"/>
                    <a:pt x="407461" y="669202"/>
                  </a:cubicBezTo>
                  <a:lnTo>
                    <a:pt x="416367" y="666311"/>
                  </a:lnTo>
                  <a:cubicBezTo>
                    <a:pt x="413244" y="654282"/>
                    <a:pt x="408040" y="634967"/>
                    <a:pt x="404339" y="621434"/>
                  </a:cubicBezTo>
                  <a:cubicBezTo>
                    <a:pt x="403066" y="616923"/>
                    <a:pt x="404570" y="612297"/>
                    <a:pt x="408040" y="609174"/>
                  </a:cubicBezTo>
                  <a:cubicBezTo>
                    <a:pt x="418218" y="599921"/>
                    <a:pt x="422035" y="585464"/>
                    <a:pt x="417755" y="572394"/>
                  </a:cubicBezTo>
                  <a:cubicBezTo>
                    <a:pt x="413938" y="560597"/>
                    <a:pt x="404339" y="551922"/>
                    <a:pt x="392310" y="549146"/>
                  </a:cubicBezTo>
                  <a:cubicBezTo>
                    <a:pt x="387915" y="548106"/>
                    <a:pt x="384445" y="544751"/>
                    <a:pt x="383173" y="540472"/>
                  </a:cubicBezTo>
                  <a:cubicBezTo>
                    <a:pt x="382016" y="536077"/>
                    <a:pt x="383288" y="531450"/>
                    <a:pt x="386527" y="528327"/>
                  </a:cubicBezTo>
                  <a:cubicBezTo>
                    <a:pt x="393467" y="521504"/>
                    <a:pt x="397977" y="512598"/>
                    <a:pt x="399481" y="502882"/>
                  </a:cubicBezTo>
                  <a:cubicBezTo>
                    <a:pt x="400059" y="498256"/>
                    <a:pt x="403413" y="494323"/>
                    <a:pt x="407808" y="492935"/>
                  </a:cubicBezTo>
                  <a:cubicBezTo>
                    <a:pt x="412319" y="491432"/>
                    <a:pt x="417177" y="492588"/>
                    <a:pt x="420531" y="495943"/>
                  </a:cubicBezTo>
                  <a:cubicBezTo>
                    <a:pt x="432328" y="507971"/>
                    <a:pt x="449446" y="512135"/>
                    <a:pt x="465407" y="506930"/>
                  </a:cubicBezTo>
                  <a:cubicBezTo>
                    <a:pt x="482988" y="501147"/>
                    <a:pt x="495132" y="484724"/>
                    <a:pt x="495363" y="465986"/>
                  </a:cubicBezTo>
                  <a:cubicBezTo>
                    <a:pt x="495363" y="461244"/>
                    <a:pt x="498255" y="457081"/>
                    <a:pt x="502419" y="454999"/>
                  </a:cubicBezTo>
                  <a:cubicBezTo>
                    <a:pt x="506698" y="452917"/>
                    <a:pt x="511787" y="453495"/>
                    <a:pt x="515373" y="456618"/>
                  </a:cubicBezTo>
                  <a:cubicBezTo>
                    <a:pt x="527054" y="465986"/>
                    <a:pt x="542322" y="468762"/>
                    <a:pt x="556548" y="464136"/>
                  </a:cubicBezTo>
                  <a:cubicBezTo>
                    <a:pt x="579449" y="456618"/>
                    <a:pt x="591940" y="431867"/>
                    <a:pt x="584422" y="408966"/>
                  </a:cubicBezTo>
                  <a:cubicBezTo>
                    <a:pt x="579333" y="393352"/>
                    <a:pt x="565801" y="382017"/>
                    <a:pt x="549493" y="379588"/>
                  </a:cubicBezTo>
                  <a:cubicBezTo>
                    <a:pt x="544866" y="378894"/>
                    <a:pt x="541049" y="375656"/>
                    <a:pt x="539661" y="371260"/>
                  </a:cubicBezTo>
                  <a:cubicBezTo>
                    <a:pt x="538273" y="366865"/>
                    <a:pt x="539314" y="362008"/>
                    <a:pt x="542669" y="358653"/>
                  </a:cubicBezTo>
                  <a:cubicBezTo>
                    <a:pt x="554350" y="346972"/>
                    <a:pt x="558398" y="329854"/>
                    <a:pt x="553309" y="314240"/>
                  </a:cubicBezTo>
                  <a:cubicBezTo>
                    <a:pt x="548105" y="298510"/>
                    <a:pt x="534804" y="287291"/>
                    <a:pt x="518380" y="284746"/>
                  </a:cubicBezTo>
                  <a:cubicBezTo>
                    <a:pt x="513753" y="284052"/>
                    <a:pt x="510052" y="280930"/>
                    <a:pt x="508549" y="276419"/>
                  </a:cubicBezTo>
                  <a:cubicBezTo>
                    <a:pt x="507161" y="272024"/>
                    <a:pt x="508202" y="267166"/>
                    <a:pt x="511556" y="263927"/>
                  </a:cubicBezTo>
                  <a:cubicBezTo>
                    <a:pt x="523238" y="252246"/>
                    <a:pt x="527401" y="235244"/>
                    <a:pt x="522197" y="219514"/>
                  </a:cubicBezTo>
                  <a:cubicBezTo>
                    <a:pt x="516992" y="203784"/>
                    <a:pt x="503691" y="192565"/>
                    <a:pt x="487267" y="190020"/>
                  </a:cubicBezTo>
                  <a:cubicBezTo>
                    <a:pt x="482757" y="189442"/>
                    <a:pt x="478940" y="186204"/>
                    <a:pt x="477436" y="181809"/>
                  </a:cubicBezTo>
                  <a:cubicBezTo>
                    <a:pt x="475933" y="177298"/>
                    <a:pt x="477089" y="172440"/>
                    <a:pt x="480443" y="169317"/>
                  </a:cubicBezTo>
                  <a:cubicBezTo>
                    <a:pt x="492125" y="157520"/>
                    <a:pt x="496173" y="140518"/>
                    <a:pt x="491084" y="124788"/>
                  </a:cubicBezTo>
                  <a:cubicBezTo>
                    <a:pt x="485879" y="109058"/>
                    <a:pt x="472578" y="97839"/>
                    <a:pt x="456154" y="95179"/>
                  </a:cubicBezTo>
                  <a:cubicBezTo>
                    <a:pt x="451644" y="94600"/>
                    <a:pt x="447827" y="91362"/>
                    <a:pt x="446323" y="86967"/>
                  </a:cubicBezTo>
                  <a:cubicBezTo>
                    <a:pt x="444357" y="82572"/>
                    <a:pt x="445514" y="77714"/>
                    <a:pt x="448868" y="744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234480" y="3005597"/>
              <a:ext cx="635492" cy="721701"/>
            </a:xfrm>
            <a:custGeom>
              <a:avLst/>
              <a:gdLst/>
              <a:ahLst/>
              <a:cxnLst/>
              <a:rect l="l" t="t" r="r" b="b"/>
              <a:pathLst>
                <a:path w="635492" h="721701" extrusionOk="0">
                  <a:moveTo>
                    <a:pt x="421320" y="3428"/>
                  </a:moveTo>
                  <a:cubicBezTo>
                    <a:pt x="395181" y="11987"/>
                    <a:pt x="377485" y="34888"/>
                    <a:pt x="374709" y="60796"/>
                  </a:cubicBezTo>
                  <a:cubicBezTo>
                    <a:pt x="361871" y="57326"/>
                    <a:pt x="347992" y="57673"/>
                    <a:pt x="334575" y="61952"/>
                  </a:cubicBezTo>
                  <a:cubicBezTo>
                    <a:pt x="310864" y="69701"/>
                    <a:pt x="295019" y="86935"/>
                    <a:pt x="289005" y="110414"/>
                  </a:cubicBezTo>
                  <a:cubicBezTo>
                    <a:pt x="274894" y="105441"/>
                    <a:pt x="259743" y="105209"/>
                    <a:pt x="245169" y="110067"/>
                  </a:cubicBezTo>
                  <a:cubicBezTo>
                    <a:pt x="230943" y="114809"/>
                    <a:pt x="218915" y="123946"/>
                    <a:pt x="210587" y="135975"/>
                  </a:cubicBezTo>
                  <a:cubicBezTo>
                    <a:pt x="192775" y="118857"/>
                    <a:pt x="166636" y="112265"/>
                    <a:pt x="141885" y="120361"/>
                  </a:cubicBezTo>
                  <a:cubicBezTo>
                    <a:pt x="123495" y="126375"/>
                    <a:pt x="108921" y="139676"/>
                    <a:pt x="101172" y="156563"/>
                  </a:cubicBezTo>
                  <a:cubicBezTo>
                    <a:pt x="84748" y="147541"/>
                    <a:pt x="65317" y="145459"/>
                    <a:pt x="46927" y="151474"/>
                  </a:cubicBezTo>
                  <a:cubicBezTo>
                    <a:pt x="11188" y="163271"/>
                    <a:pt x="-8359" y="202017"/>
                    <a:pt x="3439" y="237641"/>
                  </a:cubicBezTo>
                  <a:cubicBezTo>
                    <a:pt x="9453" y="256031"/>
                    <a:pt x="22754" y="270488"/>
                    <a:pt x="39525" y="278353"/>
                  </a:cubicBezTo>
                  <a:cubicBezTo>
                    <a:pt x="30619" y="294661"/>
                    <a:pt x="28537" y="314208"/>
                    <a:pt x="34552" y="332482"/>
                  </a:cubicBezTo>
                  <a:cubicBezTo>
                    <a:pt x="40566" y="350872"/>
                    <a:pt x="53636" y="365330"/>
                    <a:pt x="70638" y="373195"/>
                  </a:cubicBezTo>
                  <a:cubicBezTo>
                    <a:pt x="61616" y="389503"/>
                    <a:pt x="59650" y="409050"/>
                    <a:pt x="65664" y="427324"/>
                  </a:cubicBezTo>
                  <a:cubicBezTo>
                    <a:pt x="71679" y="445598"/>
                    <a:pt x="84864" y="460172"/>
                    <a:pt x="101750" y="467921"/>
                  </a:cubicBezTo>
                  <a:cubicBezTo>
                    <a:pt x="92844" y="484229"/>
                    <a:pt x="90762" y="503776"/>
                    <a:pt x="96777" y="522166"/>
                  </a:cubicBezTo>
                  <a:cubicBezTo>
                    <a:pt x="107996" y="556170"/>
                    <a:pt x="143619" y="575601"/>
                    <a:pt x="177739" y="567158"/>
                  </a:cubicBezTo>
                  <a:cubicBezTo>
                    <a:pt x="194394" y="587976"/>
                    <a:pt x="221112" y="616197"/>
                    <a:pt x="238345" y="610646"/>
                  </a:cubicBezTo>
                  <a:cubicBezTo>
                    <a:pt x="239733" y="610183"/>
                    <a:pt x="241815" y="609142"/>
                    <a:pt x="242972" y="608217"/>
                  </a:cubicBezTo>
                  <a:cubicBezTo>
                    <a:pt x="245401" y="606251"/>
                    <a:pt x="248292" y="602897"/>
                    <a:pt x="249102" y="596998"/>
                  </a:cubicBezTo>
                  <a:cubicBezTo>
                    <a:pt x="251184" y="580574"/>
                    <a:pt x="231175" y="550618"/>
                    <a:pt x="220187" y="535813"/>
                  </a:cubicBezTo>
                  <a:cubicBezTo>
                    <a:pt x="230365" y="518927"/>
                    <a:pt x="232794" y="498455"/>
                    <a:pt x="226548" y="479487"/>
                  </a:cubicBezTo>
                  <a:cubicBezTo>
                    <a:pt x="220534" y="461097"/>
                    <a:pt x="207348" y="446639"/>
                    <a:pt x="190346" y="438774"/>
                  </a:cubicBezTo>
                  <a:cubicBezTo>
                    <a:pt x="199368" y="422466"/>
                    <a:pt x="201450" y="402920"/>
                    <a:pt x="195435" y="384645"/>
                  </a:cubicBezTo>
                  <a:cubicBezTo>
                    <a:pt x="189421" y="366371"/>
                    <a:pt x="176120" y="351797"/>
                    <a:pt x="159234" y="344048"/>
                  </a:cubicBezTo>
                  <a:cubicBezTo>
                    <a:pt x="168255" y="327624"/>
                    <a:pt x="170337" y="308194"/>
                    <a:pt x="164323" y="289804"/>
                  </a:cubicBezTo>
                  <a:cubicBezTo>
                    <a:pt x="158308" y="271529"/>
                    <a:pt x="145007" y="256956"/>
                    <a:pt x="128005" y="249091"/>
                  </a:cubicBezTo>
                  <a:cubicBezTo>
                    <a:pt x="128815" y="247703"/>
                    <a:pt x="129509" y="246431"/>
                    <a:pt x="130203" y="244927"/>
                  </a:cubicBezTo>
                  <a:cubicBezTo>
                    <a:pt x="146511" y="253949"/>
                    <a:pt x="166058" y="256031"/>
                    <a:pt x="184448" y="250016"/>
                  </a:cubicBezTo>
                  <a:cubicBezTo>
                    <a:pt x="198674" y="245274"/>
                    <a:pt x="210818" y="236253"/>
                    <a:pt x="219146" y="224224"/>
                  </a:cubicBezTo>
                  <a:cubicBezTo>
                    <a:pt x="236958" y="241342"/>
                    <a:pt x="263097" y="247819"/>
                    <a:pt x="287732" y="239723"/>
                  </a:cubicBezTo>
                  <a:cubicBezTo>
                    <a:pt x="312368" y="231626"/>
                    <a:pt x="329370" y="211039"/>
                    <a:pt x="333650" y="186981"/>
                  </a:cubicBezTo>
                  <a:cubicBezTo>
                    <a:pt x="347297" y="193458"/>
                    <a:pt x="363606" y="196118"/>
                    <a:pt x="377716" y="191492"/>
                  </a:cubicBezTo>
                  <a:cubicBezTo>
                    <a:pt x="388935" y="187791"/>
                    <a:pt x="398535" y="181430"/>
                    <a:pt x="406169" y="173449"/>
                  </a:cubicBezTo>
                  <a:cubicBezTo>
                    <a:pt x="406747" y="177150"/>
                    <a:pt x="407557" y="180851"/>
                    <a:pt x="408829" y="184552"/>
                  </a:cubicBezTo>
                  <a:cubicBezTo>
                    <a:pt x="414844" y="202827"/>
                    <a:pt x="428144" y="217400"/>
                    <a:pt x="445031" y="225265"/>
                  </a:cubicBezTo>
                  <a:cubicBezTo>
                    <a:pt x="436009" y="241573"/>
                    <a:pt x="434043" y="261120"/>
                    <a:pt x="440057" y="279394"/>
                  </a:cubicBezTo>
                  <a:cubicBezTo>
                    <a:pt x="446072" y="297668"/>
                    <a:pt x="459257" y="312242"/>
                    <a:pt x="476143" y="319991"/>
                  </a:cubicBezTo>
                  <a:cubicBezTo>
                    <a:pt x="467238" y="336299"/>
                    <a:pt x="465156" y="355846"/>
                    <a:pt x="471170" y="374236"/>
                  </a:cubicBezTo>
                  <a:cubicBezTo>
                    <a:pt x="477184" y="392510"/>
                    <a:pt x="490370" y="406968"/>
                    <a:pt x="507256" y="414833"/>
                  </a:cubicBezTo>
                  <a:cubicBezTo>
                    <a:pt x="505059" y="418765"/>
                    <a:pt x="503324" y="422929"/>
                    <a:pt x="502051" y="427208"/>
                  </a:cubicBezTo>
                  <a:cubicBezTo>
                    <a:pt x="487131" y="421078"/>
                    <a:pt x="470476" y="420269"/>
                    <a:pt x="454746" y="425473"/>
                  </a:cubicBezTo>
                  <a:cubicBezTo>
                    <a:pt x="436125" y="431603"/>
                    <a:pt x="421552" y="444904"/>
                    <a:pt x="413802" y="462253"/>
                  </a:cubicBezTo>
                  <a:cubicBezTo>
                    <a:pt x="397379" y="453000"/>
                    <a:pt x="377716" y="450803"/>
                    <a:pt x="359210" y="456933"/>
                  </a:cubicBezTo>
                  <a:cubicBezTo>
                    <a:pt x="323356" y="468730"/>
                    <a:pt x="303925" y="507477"/>
                    <a:pt x="315722" y="543100"/>
                  </a:cubicBezTo>
                  <a:cubicBezTo>
                    <a:pt x="321968" y="562068"/>
                    <a:pt x="336194" y="577104"/>
                    <a:pt x="354122" y="584854"/>
                  </a:cubicBezTo>
                  <a:cubicBezTo>
                    <a:pt x="348570" y="597923"/>
                    <a:pt x="347644" y="612959"/>
                    <a:pt x="352271" y="626838"/>
                  </a:cubicBezTo>
                  <a:cubicBezTo>
                    <a:pt x="358517" y="646038"/>
                    <a:pt x="374594" y="660727"/>
                    <a:pt x="394024" y="665700"/>
                  </a:cubicBezTo>
                  <a:cubicBezTo>
                    <a:pt x="400617" y="682587"/>
                    <a:pt x="412993" y="712658"/>
                    <a:pt x="413571" y="714162"/>
                  </a:cubicBezTo>
                  <a:cubicBezTo>
                    <a:pt x="416000" y="720061"/>
                    <a:pt x="422593" y="723068"/>
                    <a:pt x="428838" y="721102"/>
                  </a:cubicBezTo>
                  <a:lnTo>
                    <a:pt x="459604" y="710923"/>
                  </a:lnTo>
                  <a:cubicBezTo>
                    <a:pt x="465734" y="708957"/>
                    <a:pt x="469435" y="702480"/>
                    <a:pt x="467700" y="696235"/>
                  </a:cubicBezTo>
                  <a:cubicBezTo>
                    <a:pt x="467700" y="696235"/>
                    <a:pt x="460298" y="667667"/>
                    <a:pt x="454515" y="646616"/>
                  </a:cubicBezTo>
                  <a:cubicBezTo>
                    <a:pt x="467816" y="630886"/>
                    <a:pt x="472095" y="609374"/>
                    <a:pt x="465618" y="589596"/>
                  </a:cubicBezTo>
                  <a:cubicBezTo>
                    <a:pt x="460992" y="575716"/>
                    <a:pt x="451508" y="564150"/>
                    <a:pt x="439132" y="556864"/>
                  </a:cubicBezTo>
                  <a:cubicBezTo>
                    <a:pt x="440520" y="554666"/>
                    <a:pt x="441676" y="552469"/>
                    <a:pt x="442717" y="550040"/>
                  </a:cubicBezTo>
                  <a:cubicBezTo>
                    <a:pt x="459141" y="559177"/>
                    <a:pt x="478804" y="561259"/>
                    <a:pt x="497425" y="555245"/>
                  </a:cubicBezTo>
                  <a:cubicBezTo>
                    <a:pt x="518706" y="548305"/>
                    <a:pt x="534783" y="531418"/>
                    <a:pt x="541260" y="510715"/>
                  </a:cubicBezTo>
                  <a:cubicBezTo>
                    <a:pt x="556065" y="516845"/>
                    <a:pt x="572835" y="517539"/>
                    <a:pt x="588565" y="512450"/>
                  </a:cubicBezTo>
                  <a:cubicBezTo>
                    <a:pt x="624305" y="500653"/>
                    <a:pt x="643851" y="462022"/>
                    <a:pt x="632054" y="426167"/>
                  </a:cubicBezTo>
                  <a:cubicBezTo>
                    <a:pt x="626039" y="407893"/>
                    <a:pt x="612854" y="393435"/>
                    <a:pt x="595968" y="385570"/>
                  </a:cubicBezTo>
                  <a:cubicBezTo>
                    <a:pt x="604874" y="369262"/>
                    <a:pt x="606955" y="349716"/>
                    <a:pt x="600941" y="331441"/>
                  </a:cubicBezTo>
                  <a:cubicBezTo>
                    <a:pt x="594927" y="313051"/>
                    <a:pt x="581742" y="298594"/>
                    <a:pt x="564739" y="290729"/>
                  </a:cubicBezTo>
                  <a:cubicBezTo>
                    <a:pt x="573761" y="274536"/>
                    <a:pt x="575727" y="254874"/>
                    <a:pt x="569713" y="236600"/>
                  </a:cubicBezTo>
                  <a:cubicBezTo>
                    <a:pt x="563699" y="218325"/>
                    <a:pt x="550513" y="203752"/>
                    <a:pt x="533627" y="196003"/>
                  </a:cubicBezTo>
                  <a:cubicBezTo>
                    <a:pt x="542532" y="179579"/>
                    <a:pt x="544615" y="160032"/>
                    <a:pt x="538600" y="141758"/>
                  </a:cubicBezTo>
                  <a:cubicBezTo>
                    <a:pt x="532586" y="123484"/>
                    <a:pt x="519400" y="108910"/>
                    <a:pt x="502514" y="101161"/>
                  </a:cubicBezTo>
                  <a:cubicBezTo>
                    <a:pt x="511420" y="84737"/>
                    <a:pt x="513502" y="65306"/>
                    <a:pt x="507487" y="46916"/>
                  </a:cubicBezTo>
                  <a:cubicBezTo>
                    <a:pt x="495806" y="11293"/>
                    <a:pt x="457175" y="-8369"/>
                    <a:pt x="421320" y="3428"/>
                  </a:cubicBezTo>
                  <a:close/>
                  <a:moveTo>
                    <a:pt x="480423" y="120014"/>
                  </a:moveTo>
                  <a:cubicBezTo>
                    <a:pt x="496847" y="122558"/>
                    <a:pt x="510263" y="133893"/>
                    <a:pt x="515352" y="149507"/>
                  </a:cubicBezTo>
                  <a:cubicBezTo>
                    <a:pt x="520557" y="165237"/>
                    <a:pt x="516393" y="182239"/>
                    <a:pt x="504712" y="194036"/>
                  </a:cubicBezTo>
                  <a:cubicBezTo>
                    <a:pt x="501357" y="197275"/>
                    <a:pt x="500316" y="202133"/>
                    <a:pt x="501704" y="206528"/>
                  </a:cubicBezTo>
                  <a:cubicBezTo>
                    <a:pt x="503092" y="210923"/>
                    <a:pt x="506909" y="214161"/>
                    <a:pt x="511536" y="214740"/>
                  </a:cubicBezTo>
                  <a:cubicBezTo>
                    <a:pt x="527959" y="217284"/>
                    <a:pt x="541376" y="228619"/>
                    <a:pt x="546465" y="244349"/>
                  </a:cubicBezTo>
                  <a:cubicBezTo>
                    <a:pt x="551670" y="260079"/>
                    <a:pt x="547506" y="277081"/>
                    <a:pt x="535824" y="288763"/>
                  </a:cubicBezTo>
                  <a:cubicBezTo>
                    <a:pt x="532586" y="292117"/>
                    <a:pt x="531429" y="296974"/>
                    <a:pt x="532817" y="301370"/>
                  </a:cubicBezTo>
                  <a:cubicBezTo>
                    <a:pt x="534321" y="305880"/>
                    <a:pt x="538022" y="309003"/>
                    <a:pt x="542648" y="309697"/>
                  </a:cubicBezTo>
                  <a:cubicBezTo>
                    <a:pt x="559072" y="312242"/>
                    <a:pt x="572489" y="323461"/>
                    <a:pt x="577578" y="339191"/>
                  </a:cubicBezTo>
                  <a:cubicBezTo>
                    <a:pt x="582667" y="354805"/>
                    <a:pt x="578619" y="371922"/>
                    <a:pt x="566937" y="383604"/>
                  </a:cubicBezTo>
                  <a:cubicBezTo>
                    <a:pt x="563699" y="386958"/>
                    <a:pt x="562542" y="391816"/>
                    <a:pt x="563930" y="396211"/>
                  </a:cubicBezTo>
                  <a:cubicBezTo>
                    <a:pt x="565318" y="400606"/>
                    <a:pt x="569135" y="403845"/>
                    <a:pt x="573761" y="404539"/>
                  </a:cubicBezTo>
                  <a:cubicBezTo>
                    <a:pt x="590069" y="406968"/>
                    <a:pt x="603601" y="418418"/>
                    <a:pt x="608690" y="434032"/>
                  </a:cubicBezTo>
                  <a:cubicBezTo>
                    <a:pt x="616208" y="456933"/>
                    <a:pt x="603717" y="481684"/>
                    <a:pt x="580816" y="489202"/>
                  </a:cubicBezTo>
                  <a:cubicBezTo>
                    <a:pt x="566705" y="493829"/>
                    <a:pt x="551323" y="491053"/>
                    <a:pt x="539641" y="481684"/>
                  </a:cubicBezTo>
                  <a:cubicBezTo>
                    <a:pt x="536056" y="478677"/>
                    <a:pt x="530966" y="477983"/>
                    <a:pt x="526687" y="480065"/>
                  </a:cubicBezTo>
                  <a:cubicBezTo>
                    <a:pt x="522523" y="482031"/>
                    <a:pt x="519632" y="486195"/>
                    <a:pt x="519516" y="490937"/>
                  </a:cubicBezTo>
                  <a:cubicBezTo>
                    <a:pt x="519285" y="509674"/>
                    <a:pt x="507140" y="526098"/>
                    <a:pt x="489560" y="531881"/>
                  </a:cubicBezTo>
                  <a:cubicBezTo>
                    <a:pt x="473599" y="537086"/>
                    <a:pt x="456481" y="532922"/>
                    <a:pt x="444684" y="520893"/>
                  </a:cubicBezTo>
                  <a:cubicBezTo>
                    <a:pt x="441330" y="517539"/>
                    <a:pt x="436472" y="516383"/>
                    <a:pt x="431961" y="517886"/>
                  </a:cubicBezTo>
                  <a:cubicBezTo>
                    <a:pt x="427566" y="519274"/>
                    <a:pt x="424212" y="523206"/>
                    <a:pt x="423633" y="527833"/>
                  </a:cubicBezTo>
                  <a:cubicBezTo>
                    <a:pt x="422246" y="537548"/>
                    <a:pt x="417735" y="546454"/>
                    <a:pt x="410680" y="553278"/>
                  </a:cubicBezTo>
                  <a:cubicBezTo>
                    <a:pt x="407441" y="556401"/>
                    <a:pt x="406169" y="561143"/>
                    <a:pt x="407325" y="565423"/>
                  </a:cubicBezTo>
                  <a:cubicBezTo>
                    <a:pt x="408598" y="569702"/>
                    <a:pt x="412067" y="573056"/>
                    <a:pt x="416463" y="574097"/>
                  </a:cubicBezTo>
                  <a:cubicBezTo>
                    <a:pt x="428491" y="576873"/>
                    <a:pt x="437976" y="585548"/>
                    <a:pt x="441908" y="597345"/>
                  </a:cubicBezTo>
                  <a:cubicBezTo>
                    <a:pt x="446187" y="610414"/>
                    <a:pt x="442370" y="624872"/>
                    <a:pt x="432193" y="634125"/>
                  </a:cubicBezTo>
                  <a:cubicBezTo>
                    <a:pt x="428723" y="637248"/>
                    <a:pt x="427335" y="641874"/>
                    <a:pt x="428491" y="646385"/>
                  </a:cubicBezTo>
                  <a:cubicBezTo>
                    <a:pt x="432193" y="659917"/>
                    <a:pt x="437513" y="679233"/>
                    <a:pt x="440520" y="691261"/>
                  </a:cubicBezTo>
                  <a:lnTo>
                    <a:pt x="431614" y="694153"/>
                  </a:lnTo>
                  <a:cubicBezTo>
                    <a:pt x="426294" y="681199"/>
                    <a:pt x="417619" y="659802"/>
                    <a:pt x="414149" y="650664"/>
                  </a:cubicBezTo>
                  <a:cubicBezTo>
                    <a:pt x="412530" y="646501"/>
                    <a:pt x="408714" y="643378"/>
                    <a:pt x="404203" y="642915"/>
                  </a:cubicBezTo>
                  <a:cubicBezTo>
                    <a:pt x="390555" y="641180"/>
                    <a:pt x="379336" y="632159"/>
                    <a:pt x="375172" y="619205"/>
                  </a:cubicBezTo>
                  <a:cubicBezTo>
                    <a:pt x="371355" y="607407"/>
                    <a:pt x="373900" y="594800"/>
                    <a:pt x="381996" y="585316"/>
                  </a:cubicBezTo>
                  <a:cubicBezTo>
                    <a:pt x="385003" y="581846"/>
                    <a:pt x="385813" y="577104"/>
                    <a:pt x="384309" y="572941"/>
                  </a:cubicBezTo>
                  <a:cubicBezTo>
                    <a:pt x="382690" y="568777"/>
                    <a:pt x="378873" y="565769"/>
                    <a:pt x="374362" y="565076"/>
                  </a:cubicBezTo>
                  <a:cubicBezTo>
                    <a:pt x="357591" y="562878"/>
                    <a:pt x="343828" y="551428"/>
                    <a:pt x="338623" y="535351"/>
                  </a:cubicBezTo>
                  <a:cubicBezTo>
                    <a:pt x="331105" y="512450"/>
                    <a:pt x="343597" y="487814"/>
                    <a:pt x="366497" y="480296"/>
                  </a:cubicBezTo>
                  <a:cubicBezTo>
                    <a:pt x="382458" y="475092"/>
                    <a:pt x="399576" y="479255"/>
                    <a:pt x="411373" y="491284"/>
                  </a:cubicBezTo>
                  <a:cubicBezTo>
                    <a:pt x="417966" y="497993"/>
                    <a:pt x="431036" y="493713"/>
                    <a:pt x="432424" y="484345"/>
                  </a:cubicBezTo>
                  <a:cubicBezTo>
                    <a:pt x="434737" y="467689"/>
                    <a:pt x="446072" y="454157"/>
                    <a:pt x="462033" y="448837"/>
                  </a:cubicBezTo>
                  <a:cubicBezTo>
                    <a:pt x="476143" y="444210"/>
                    <a:pt x="491526" y="446986"/>
                    <a:pt x="503092" y="456355"/>
                  </a:cubicBezTo>
                  <a:cubicBezTo>
                    <a:pt x="506793" y="459246"/>
                    <a:pt x="511767" y="460056"/>
                    <a:pt x="516162" y="457858"/>
                  </a:cubicBezTo>
                  <a:cubicBezTo>
                    <a:pt x="520326" y="455892"/>
                    <a:pt x="523102" y="451613"/>
                    <a:pt x="523102" y="446870"/>
                  </a:cubicBezTo>
                  <a:cubicBezTo>
                    <a:pt x="523333" y="435420"/>
                    <a:pt x="527844" y="424779"/>
                    <a:pt x="535940" y="416683"/>
                  </a:cubicBezTo>
                  <a:cubicBezTo>
                    <a:pt x="539063" y="413445"/>
                    <a:pt x="540219" y="408587"/>
                    <a:pt x="538832" y="404192"/>
                  </a:cubicBezTo>
                  <a:cubicBezTo>
                    <a:pt x="537443" y="399797"/>
                    <a:pt x="533743" y="396558"/>
                    <a:pt x="529116" y="395864"/>
                  </a:cubicBezTo>
                  <a:cubicBezTo>
                    <a:pt x="512808" y="393435"/>
                    <a:pt x="499276" y="381985"/>
                    <a:pt x="494186" y="366371"/>
                  </a:cubicBezTo>
                  <a:cubicBezTo>
                    <a:pt x="488982" y="350641"/>
                    <a:pt x="493146" y="333639"/>
                    <a:pt x="504827" y="321841"/>
                  </a:cubicBezTo>
                  <a:cubicBezTo>
                    <a:pt x="507950" y="318603"/>
                    <a:pt x="509107" y="313745"/>
                    <a:pt x="507719" y="309350"/>
                  </a:cubicBezTo>
                  <a:cubicBezTo>
                    <a:pt x="506331" y="304955"/>
                    <a:pt x="502630" y="301717"/>
                    <a:pt x="498003" y="301022"/>
                  </a:cubicBezTo>
                  <a:cubicBezTo>
                    <a:pt x="481695" y="298594"/>
                    <a:pt x="468279" y="287259"/>
                    <a:pt x="463074" y="271645"/>
                  </a:cubicBezTo>
                  <a:cubicBezTo>
                    <a:pt x="457869" y="255915"/>
                    <a:pt x="462033" y="238913"/>
                    <a:pt x="473715" y="227115"/>
                  </a:cubicBezTo>
                  <a:cubicBezTo>
                    <a:pt x="477069" y="223877"/>
                    <a:pt x="478110" y="219135"/>
                    <a:pt x="476606" y="214740"/>
                  </a:cubicBezTo>
                  <a:cubicBezTo>
                    <a:pt x="475103" y="210229"/>
                    <a:pt x="471401" y="206991"/>
                    <a:pt x="466891" y="206412"/>
                  </a:cubicBezTo>
                  <a:cubicBezTo>
                    <a:pt x="450467" y="203868"/>
                    <a:pt x="437050" y="192533"/>
                    <a:pt x="431961" y="176919"/>
                  </a:cubicBezTo>
                  <a:cubicBezTo>
                    <a:pt x="426757" y="161189"/>
                    <a:pt x="430920" y="144187"/>
                    <a:pt x="442602" y="132390"/>
                  </a:cubicBezTo>
                  <a:cubicBezTo>
                    <a:pt x="445956" y="129151"/>
                    <a:pt x="446997" y="124293"/>
                    <a:pt x="445493" y="119898"/>
                  </a:cubicBezTo>
                  <a:cubicBezTo>
                    <a:pt x="444106" y="115503"/>
                    <a:pt x="440289" y="112265"/>
                    <a:pt x="435662" y="111686"/>
                  </a:cubicBezTo>
                  <a:cubicBezTo>
                    <a:pt x="429416" y="110645"/>
                    <a:pt x="423171" y="108216"/>
                    <a:pt x="417850" y="104631"/>
                  </a:cubicBezTo>
                  <a:cubicBezTo>
                    <a:pt x="413687" y="101739"/>
                    <a:pt x="408251" y="101855"/>
                    <a:pt x="404087" y="104631"/>
                  </a:cubicBezTo>
                  <a:cubicBezTo>
                    <a:pt x="399923" y="107522"/>
                    <a:pt x="397841" y="112496"/>
                    <a:pt x="398882" y="117469"/>
                  </a:cubicBezTo>
                  <a:cubicBezTo>
                    <a:pt x="403740" y="139445"/>
                    <a:pt x="391249" y="161189"/>
                    <a:pt x="369851" y="168129"/>
                  </a:cubicBezTo>
                  <a:cubicBezTo>
                    <a:pt x="357823" y="172061"/>
                    <a:pt x="338276" y="164196"/>
                    <a:pt x="330180" y="155059"/>
                  </a:cubicBezTo>
                  <a:cubicBezTo>
                    <a:pt x="326479" y="150895"/>
                    <a:pt x="320349" y="149739"/>
                    <a:pt x="315375" y="152399"/>
                  </a:cubicBezTo>
                  <a:cubicBezTo>
                    <a:pt x="314681" y="152746"/>
                    <a:pt x="314103" y="153093"/>
                    <a:pt x="313641" y="153440"/>
                  </a:cubicBezTo>
                  <a:cubicBezTo>
                    <a:pt x="309708" y="156216"/>
                    <a:pt x="307858" y="161073"/>
                    <a:pt x="308898" y="165931"/>
                  </a:cubicBezTo>
                  <a:cubicBezTo>
                    <a:pt x="313756" y="187675"/>
                    <a:pt x="301149" y="209535"/>
                    <a:pt x="279868" y="216475"/>
                  </a:cubicBezTo>
                  <a:cubicBezTo>
                    <a:pt x="259396" y="223183"/>
                    <a:pt x="237420" y="214277"/>
                    <a:pt x="227589" y="195193"/>
                  </a:cubicBezTo>
                  <a:cubicBezTo>
                    <a:pt x="225160" y="190798"/>
                    <a:pt x="220418" y="188253"/>
                    <a:pt x="215445" y="188716"/>
                  </a:cubicBezTo>
                  <a:cubicBezTo>
                    <a:pt x="210471" y="189179"/>
                    <a:pt x="206308" y="192764"/>
                    <a:pt x="204919" y="197391"/>
                  </a:cubicBezTo>
                  <a:cubicBezTo>
                    <a:pt x="200872" y="211270"/>
                    <a:pt x="190346" y="222258"/>
                    <a:pt x="176583" y="226768"/>
                  </a:cubicBezTo>
                  <a:cubicBezTo>
                    <a:pt x="160853" y="231973"/>
                    <a:pt x="143735" y="227810"/>
                    <a:pt x="132053" y="216012"/>
                  </a:cubicBezTo>
                  <a:cubicBezTo>
                    <a:pt x="128699" y="212774"/>
                    <a:pt x="123842" y="211617"/>
                    <a:pt x="119446" y="213005"/>
                  </a:cubicBezTo>
                  <a:cubicBezTo>
                    <a:pt x="115051" y="214508"/>
                    <a:pt x="111813" y="218210"/>
                    <a:pt x="111119" y="222836"/>
                  </a:cubicBezTo>
                  <a:cubicBezTo>
                    <a:pt x="109731" y="231973"/>
                    <a:pt x="105452" y="240648"/>
                    <a:pt x="98859" y="247240"/>
                  </a:cubicBezTo>
                  <a:cubicBezTo>
                    <a:pt x="95620" y="250594"/>
                    <a:pt x="94464" y="255452"/>
                    <a:pt x="95967" y="259732"/>
                  </a:cubicBezTo>
                  <a:cubicBezTo>
                    <a:pt x="97355" y="264127"/>
                    <a:pt x="101172" y="267365"/>
                    <a:pt x="105799" y="268059"/>
                  </a:cubicBezTo>
                  <a:cubicBezTo>
                    <a:pt x="122222" y="270488"/>
                    <a:pt x="135408" y="281823"/>
                    <a:pt x="140612" y="297553"/>
                  </a:cubicBezTo>
                  <a:cubicBezTo>
                    <a:pt x="145817" y="313283"/>
                    <a:pt x="141769" y="330285"/>
                    <a:pt x="130087" y="342082"/>
                  </a:cubicBezTo>
                  <a:cubicBezTo>
                    <a:pt x="126849" y="345321"/>
                    <a:pt x="125692" y="350178"/>
                    <a:pt x="127080" y="354458"/>
                  </a:cubicBezTo>
                  <a:cubicBezTo>
                    <a:pt x="128584" y="358969"/>
                    <a:pt x="132400" y="362207"/>
                    <a:pt x="136911" y="362785"/>
                  </a:cubicBezTo>
                  <a:cubicBezTo>
                    <a:pt x="153335" y="365330"/>
                    <a:pt x="166636" y="376665"/>
                    <a:pt x="171725" y="392394"/>
                  </a:cubicBezTo>
                  <a:cubicBezTo>
                    <a:pt x="176930" y="408124"/>
                    <a:pt x="172882" y="425126"/>
                    <a:pt x="161200" y="436808"/>
                  </a:cubicBezTo>
                  <a:cubicBezTo>
                    <a:pt x="157961" y="440162"/>
                    <a:pt x="156805" y="445020"/>
                    <a:pt x="158308" y="449299"/>
                  </a:cubicBezTo>
                  <a:cubicBezTo>
                    <a:pt x="159812" y="453810"/>
                    <a:pt x="163629" y="457049"/>
                    <a:pt x="168139" y="457627"/>
                  </a:cubicBezTo>
                  <a:cubicBezTo>
                    <a:pt x="184563" y="460172"/>
                    <a:pt x="197864" y="471506"/>
                    <a:pt x="202953" y="487236"/>
                  </a:cubicBezTo>
                  <a:cubicBezTo>
                    <a:pt x="207580" y="501347"/>
                    <a:pt x="204804" y="516614"/>
                    <a:pt x="195320" y="528296"/>
                  </a:cubicBezTo>
                  <a:cubicBezTo>
                    <a:pt x="191734" y="532806"/>
                    <a:pt x="192312" y="540093"/>
                    <a:pt x="195782" y="544488"/>
                  </a:cubicBezTo>
                  <a:cubicBezTo>
                    <a:pt x="203532" y="554551"/>
                    <a:pt x="209661" y="563456"/>
                    <a:pt x="214057" y="571090"/>
                  </a:cubicBezTo>
                  <a:cubicBezTo>
                    <a:pt x="207811" y="564844"/>
                    <a:pt x="200525" y="556632"/>
                    <a:pt x="192659" y="546454"/>
                  </a:cubicBezTo>
                  <a:lnTo>
                    <a:pt x="191850" y="545413"/>
                  </a:lnTo>
                  <a:cubicBezTo>
                    <a:pt x="188496" y="540903"/>
                    <a:pt x="182713" y="539052"/>
                    <a:pt x="177392" y="541249"/>
                  </a:cubicBezTo>
                  <a:cubicBezTo>
                    <a:pt x="176583" y="541481"/>
                    <a:pt x="175889" y="541828"/>
                    <a:pt x="175079" y="542406"/>
                  </a:cubicBezTo>
                  <a:cubicBezTo>
                    <a:pt x="152178" y="549924"/>
                    <a:pt x="127427" y="537433"/>
                    <a:pt x="119909" y="514532"/>
                  </a:cubicBezTo>
                  <a:cubicBezTo>
                    <a:pt x="114704" y="498802"/>
                    <a:pt x="118868" y="481800"/>
                    <a:pt x="130434" y="470003"/>
                  </a:cubicBezTo>
                  <a:cubicBezTo>
                    <a:pt x="133672" y="466764"/>
                    <a:pt x="134829" y="461906"/>
                    <a:pt x="133441" y="457511"/>
                  </a:cubicBezTo>
                  <a:cubicBezTo>
                    <a:pt x="132053" y="453116"/>
                    <a:pt x="128237" y="449878"/>
                    <a:pt x="123610" y="449299"/>
                  </a:cubicBezTo>
                  <a:cubicBezTo>
                    <a:pt x="107302" y="446639"/>
                    <a:pt x="93886" y="435420"/>
                    <a:pt x="88796" y="419690"/>
                  </a:cubicBezTo>
                  <a:cubicBezTo>
                    <a:pt x="83592" y="403960"/>
                    <a:pt x="87756" y="386958"/>
                    <a:pt x="99322" y="375161"/>
                  </a:cubicBezTo>
                  <a:cubicBezTo>
                    <a:pt x="102676" y="371922"/>
                    <a:pt x="103716" y="367065"/>
                    <a:pt x="102329" y="362670"/>
                  </a:cubicBezTo>
                  <a:cubicBezTo>
                    <a:pt x="100941" y="358275"/>
                    <a:pt x="97124" y="355036"/>
                    <a:pt x="92497" y="354458"/>
                  </a:cubicBezTo>
                  <a:cubicBezTo>
                    <a:pt x="76190" y="351797"/>
                    <a:pt x="62773" y="340579"/>
                    <a:pt x="57684" y="324849"/>
                  </a:cubicBezTo>
                  <a:cubicBezTo>
                    <a:pt x="52479" y="309119"/>
                    <a:pt x="56643" y="292117"/>
                    <a:pt x="68209" y="280435"/>
                  </a:cubicBezTo>
                  <a:cubicBezTo>
                    <a:pt x="71447" y="277081"/>
                    <a:pt x="72604" y="272223"/>
                    <a:pt x="71216" y="267944"/>
                  </a:cubicBezTo>
                  <a:cubicBezTo>
                    <a:pt x="69828" y="263549"/>
                    <a:pt x="66011" y="260310"/>
                    <a:pt x="61385" y="259616"/>
                  </a:cubicBezTo>
                  <a:cubicBezTo>
                    <a:pt x="45077" y="257072"/>
                    <a:pt x="31660" y="245737"/>
                    <a:pt x="26571" y="230007"/>
                  </a:cubicBezTo>
                  <a:cubicBezTo>
                    <a:pt x="19053" y="207222"/>
                    <a:pt x="31544" y="182470"/>
                    <a:pt x="54445" y="174953"/>
                  </a:cubicBezTo>
                  <a:cubicBezTo>
                    <a:pt x="70175" y="169748"/>
                    <a:pt x="87177" y="173912"/>
                    <a:pt x="98974" y="185593"/>
                  </a:cubicBezTo>
                  <a:cubicBezTo>
                    <a:pt x="105452" y="192186"/>
                    <a:pt x="118406" y="187906"/>
                    <a:pt x="119793" y="178769"/>
                  </a:cubicBezTo>
                  <a:cubicBezTo>
                    <a:pt x="122222" y="162461"/>
                    <a:pt x="133672" y="148929"/>
                    <a:pt x="149402" y="143840"/>
                  </a:cubicBezTo>
                  <a:cubicBezTo>
                    <a:pt x="169874" y="137132"/>
                    <a:pt x="191734" y="145922"/>
                    <a:pt x="201681" y="165006"/>
                  </a:cubicBezTo>
                  <a:cubicBezTo>
                    <a:pt x="203994" y="169517"/>
                    <a:pt x="208852" y="172061"/>
                    <a:pt x="213825" y="171598"/>
                  </a:cubicBezTo>
                  <a:cubicBezTo>
                    <a:pt x="218915" y="171020"/>
                    <a:pt x="223078" y="167550"/>
                    <a:pt x="224466" y="162808"/>
                  </a:cubicBezTo>
                  <a:cubicBezTo>
                    <a:pt x="228514" y="149045"/>
                    <a:pt x="239155" y="138173"/>
                    <a:pt x="252803" y="133662"/>
                  </a:cubicBezTo>
                  <a:cubicBezTo>
                    <a:pt x="265988" y="129382"/>
                    <a:pt x="280099" y="131349"/>
                    <a:pt x="291549" y="139329"/>
                  </a:cubicBezTo>
                  <a:cubicBezTo>
                    <a:pt x="294788" y="141642"/>
                    <a:pt x="298836" y="142221"/>
                    <a:pt x="302421" y="140948"/>
                  </a:cubicBezTo>
                  <a:cubicBezTo>
                    <a:pt x="303000" y="140717"/>
                    <a:pt x="303694" y="140486"/>
                    <a:pt x="304156" y="140254"/>
                  </a:cubicBezTo>
                  <a:cubicBezTo>
                    <a:pt x="308089" y="138288"/>
                    <a:pt x="310749" y="134240"/>
                    <a:pt x="310864" y="129729"/>
                  </a:cubicBezTo>
                  <a:cubicBezTo>
                    <a:pt x="311674" y="106944"/>
                    <a:pt x="322199" y="92024"/>
                    <a:pt x="342671" y="85316"/>
                  </a:cubicBezTo>
                  <a:cubicBezTo>
                    <a:pt x="355741" y="81152"/>
                    <a:pt x="369736" y="83002"/>
                    <a:pt x="380839" y="90636"/>
                  </a:cubicBezTo>
                  <a:cubicBezTo>
                    <a:pt x="385003" y="93412"/>
                    <a:pt x="390439" y="93412"/>
                    <a:pt x="394603" y="90636"/>
                  </a:cubicBezTo>
                  <a:cubicBezTo>
                    <a:pt x="398767" y="87745"/>
                    <a:pt x="400848" y="82771"/>
                    <a:pt x="399692" y="77798"/>
                  </a:cubicBezTo>
                  <a:cubicBezTo>
                    <a:pt x="395065" y="55938"/>
                    <a:pt x="407557" y="34194"/>
                    <a:pt x="428838" y="27138"/>
                  </a:cubicBezTo>
                  <a:cubicBezTo>
                    <a:pt x="451739" y="19620"/>
                    <a:pt x="476490" y="32112"/>
                    <a:pt x="484008" y="54897"/>
                  </a:cubicBezTo>
                  <a:cubicBezTo>
                    <a:pt x="489213" y="70627"/>
                    <a:pt x="485049" y="87629"/>
                    <a:pt x="473368" y="99426"/>
                  </a:cubicBezTo>
                  <a:cubicBezTo>
                    <a:pt x="470013" y="102665"/>
                    <a:pt x="468973" y="107522"/>
                    <a:pt x="470360" y="111918"/>
                  </a:cubicBezTo>
                  <a:cubicBezTo>
                    <a:pt x="472095" y="116081"/>
                    <a:pt x="475912" y="119320"/>
                    <a:pt x="480423" y="12001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2"/>
          <p:cNvSpPr/>
          <p:nvPr/>
        </p:nvSpPr>
        <p:spPr>
          <a:xfrm>
            <a:off x="6222766" y="2751796"/>
            <a:ext cx="138792" cy="138676"/>
          </a:xfrm>
          <a:custGeom>
            <a:avLst/>
            <a:gdLst/>
            <a:ahLst/>
            <a:cxnLst/>
            <a:rect l="l" t="t" r="r" b="b"/>
            <a:pathLst>
              <a:path w="138792" h="138676" extrusionOk="0">
                <a:moveTo>
                  <a:pt x="69396" y="0"/>
                </a:moveTo>
                <a:cubicBezTo>
                  <a:pt x="31228" y="0"/>
                  <a:pt x="0" y="31113"/>
                  <a:pt x="0" y="69281"/>
                </a:cubicBezTo>
                <a:cubicBezTo>
                  <a:pt x="0" y="107449"/>
                  <a:pt x="31113" y="138677"/>
                  <a:pt x="69396" y="138677"/>
                </a:cubicBezTo>
                <a:cubicBezTo>
                  <a:pt x="107680" y="138677"/>
                  <a:pt x="138793" y="107564"/>
                  <a:pt x="138793" y="69281"/>
                </a:cubicBezTo>
                <a:cubicBezTo>
                  <a:pt x="138793" y="31113"/>
                  <a:pt x="107680" y="0"/>
                  <a:pt x="69396" y="0"/>
                </a:cubicBezTo>
                <a:close/>
                <a:moveTo>
                  <a:pt x="69396" y="115082"/>
                </a:moveTo>
                <a:cubicBezTo>
                  <a:pt x="44067" y="115082"/>
                  <a:pt x="23479" y="94495"/>
                  <a:pt x="23479" y="69165"/>
                </a:cubicBezTo>
                <a:cubicBezTo>
                  <a:pt x="23479" y="43835"/>
                  <a:pt x="44067" y="23363"/>
                  <a:pt x="69396" y="23363"/>
                </a:cubicBezTo>
                <a:cubicBezTo>
                  <a:pt x="94726" y="23363"/>
                  <a:pt x="115314" y="43951"/>
                  <a:pt x="115314" y="69165"/>
                </a:cubicBezTo>
                <a:cubicBezTo>
                  <a:pt x="115314" y="94495"/>
                  <a:pt x="94726" y="115082"/>
                  <a:pt x="69396" y="115082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5911222" y="2484355"/>
            <a:ext cx="750195" cy="671674"/>
          </a:xfrm>
          <a:custGeom>
            <a:avLst/>
            <a:gdLst/>
            <a:ahLst/>
            <a:cxnLst/>
            <a:rect l="l" t="t" r="r" b="b"/>
            <a:pathLst>
              <a:path w="750195" h="671674" extrusionOk="0">
                <a:moveTo>
                  <a:pt x="742495" y="371420"/>
                </a:moveTo>
                <a:cubicBezTo>
                  <a:pt x="739951" y="370495"/>
                  <a:pt x="678073" y="348866"/>
                  <a:pt x="632387" y="387034"/>
                </a:cubicBezTo>
                <a:cubicBezTo>
                  <a:pt x="602199" y="412132"/>
                  <a:pt x="547145" y="386109"/>
                  <a:pt x="534653" y="376046"/>
                </a:cubicBezTo>
                <a:lnTo>
                  <a:pt x="520080" y="331170"/>
                </a:lnTo>
                <a:lnTo>
                  <a:pt x="532919" y="291499"/>
                </a:lnTo>
                <a:cubicBezTo>
                  <a:pt x="543559" y="288723"/>
                  <a:pt x="554663" y="281899"/>
                  <a:pt x="556398" y="280742"/>
                </a:cubicBezTo>
                <a:cubicBezTo>
                  <a:pt x="570393" y="271721"/>
                  <a:pt x="580339" y="260270"/>
                  <a:pt x="585544" y="247663"/>
                </a:cubicBezTo>
                <a:cubicBezTo>
                  <a:pt x="602893" y="247085"/>
                  <a:pt x="619780" y="235287"/>
                  <a:pt x="621977" y="233553"/>
                </a:cubicBezTo>
                <a:cubicBezTo>
                  <a:pt x="627298" y="229736"/>
                  <a:pt x="628338" y="222449"/>
                  <a:pt x="624522" y="217129"/>
                </a:cubicBezTo>
                <a:cubicBezTo>
                  <a:pt x="620705" y="211924"/>
                  <a:pt x="613418" y="210767"/>
                  <a:pt x="608098" y="214584"/>
                </a:cubicBezTo>
                <a:cubicBezTo>
                  <a:pt x="603818" y="217591"/>
                  <a:pt x="597110" y="221293"/>
                  <a:pt x="591096" y="223143"/>
                </a:cubicBezTo>
                <a:cubicBezTo>
                  <a:pt x="597804" y="202093"/>
                  <a:pt x="620242" y="190758"/>
                  <a:pt x="620705" y="190527"/>
                </a:cubicBezTo>
                <a:cubicBezTo>
                  <a:pt x="626488" y="187751"/>
                  <a:pt x="628917" y="180696"/>
                  <a:pt x="626141" y="174913"/>
                </a:cubicBezTo>
                <a:cubicBezTo>
                  <a:pt x="623365" y="169014"/>
                  <a:pt x="616310" y="166585"/>
                  <a:pt x="610527" y="169361"/>
                </a:cubicBezTo>
                <a:cubicBezTo>
                  <a:pt x="608792" y="170171"/>
                  <a:pt x="569120" y="189717"/>
                  <a:pt x="565997" y="230083"/>
                </a:cubicBezTo>
                <a:cubicBezTo>
                  <a:pt x="564147" y="252637"/>
                  <a:pt x="536620" y="265938"/>
                  <a:pt x="527482" y="268598"/>
                </a:cubicBezTo>
                <a:lnTo>
                  <a:pt x="491281" y="242227"/>
                </a:lnTo>
                <a:lnTo>
                  <a:pt x="483184" y="217244"/>
                </a:lnTo>
                <a:cubicBezTo>
                  <a:pt x="493478" y="207645"/>
                  <a:pt x="505623" y="190874"/>
                  <a:pt x="513140" y="174450"/>
                </a:cubicBezTo>
                <a:cubicBezTo>
                  <a:pt x="521931" y="155135"/>
                  <a:pt x="524475" y="136860"/>
                  <a:pt x="521006" y="120552"/>
                </a:cubicBezTo>
                <a:cubicBezTo>
                  <a:pt x="542634" y="107945"/>
                  <a:pt x="554431" y="78105"/>
                  <a:pt x="555819" y="74288"/>
                </a:cubicBezTo>
                <a:cubicBezTo>
                  <a:pt x="558132" y="68158"/>
                  <a:pt x="555010" y="61450"/>
                  <a:pt x="548995" y="59252"/>
                </a:cubicBezTo>
                <a:cubicBezTo>
                  <a:pt x="543097" y="56939"/>
                  <a:pt x="536273" y="60062"/>
                  <a:pt x="533959" y="66076"/>
                </a:cubicBezTo>
                <a:cubicBezTo>
                  <a:pt x="530837" y="74404"/>
                  <a:pt x="522393" y="90249"/>
                  <a:pt x="512331" y="97998"/>
                </a:cubicBezTo>
                <a:cubicBezTo>
                  <a:pt x="496717" y="61681"/>
                  <a:pt x="520080" y="21894"/>
                  <a:pt x="520312" y="21431"/>
                </a:cubicBezTo>
                <a:cubicBezTo>
                  <a:pt x="523550" y="15879"/>
                  <a:pt x="521931" y="8708"/>
                  <a:pt x="516379" y="5470"/>
                </a:cubicBezTo>
                <a:cubicBezTo>
                  <a:pt x="510712" y="2116"/>
                  <a:pt x="503656" y="3735"/>
                  <a:pt x="500187" y="9287"/>
                </a:cubicBezTo>
                <a:cubicBezTo>
                  <a:pt x="498799" y="11484"/>
                  <a:pt x="467223" y="64804"/>
                  <a:pt x="494172" y="114538"/>
                </a:cubicBezTo>
                <a:cubicBezTo>
                  <a:pt x="511753" y="146807"/>
                  <a:pt x="477980" y="191799"/>
                  <a:pt x="466298" y="201399"/>
                </a:cubicBezTo>
                <a:lnTo>
                  <a:pt x="435185" y="201399"/>
                </a:lnTo>
                <a:lnTo>
                  <a:pt x="394704" y="172021"/>
                </a:lnTo>
                <a:cubicBezTo>
                  <a:pt x="398984" y="160686"/>
                  <a:pt x="401875" y="145304"/>
                  <a:pt x="402222" y="132581"/>
                </a:cubicBezTo>
                <a:cubicBezTo>
                  <a:pt x="402569" y="114885"/>
                  <a:pt x="398752" y="100080"/>
                  <a:pt x="391003" y="88514"/>
                </a:cubicBezTo>
                <a:cubicBezTo>
                  <a:pt x="402916" y="71165"/>
                  <a:pt x="402338" y="45257"/>
                  <a:pt x="402222" y="41787"/>
                </a:cubicBezTo>
                <a:cubicBezTo>
                  <a:pt x="401875" y="35310"/>
                  <a:pt x="396902" y="30106"/>
                  <a:pt x="389962" y="30568"/>
                </a:cubicBezTo>
                <a:cubicBezTo>
                  <a:pt x="383601" y="30915"/>
                  <a:pt x="378512" y="36351"/>
                  <a:pt x="378743" y="42828"/>
                </a:cubicBezTo>
                <a:cubicBezTo>
                  <a:pt x="379090" y="49305"/>
                  <a:pt x="377934" y="62144"/>
                  <a:pt x="374117" y="70934"/>
                </a:cubicBezTo>
                <a:cubicBezTo>
                  <a:pt x="353298" y="48727"/>
                  <a:pt x="357693" y="13913"/>
                  <a:pt x="357809" y="13335"/>
                </a:cubicBezTo>
                <a:cubicBezTo>
                  <a:pt x="358734" y="6858"/>
                  <a:pt x="354223" y="1075"/>
                  <a:pt x="347977" y="150"/>
                </a:cubicBezTo>
                <a:cubicBezTo>
                  <a:pt x="341500" y="-891"/>
                  <a:pt x="335602" y="3619"/>
                  <a:pt x="334676" y="9981"/>
                </a:cubicBezTo>
                <a:cubicBezTo>
                  <a:pt x="334329" y="12178"/>
                  <a:pt x="327390" y="64341"/>
                  <a:pt x="364864" y="94066"/>
                </a:cubicBezTo>
                <a:cubicBezTo>
                  <a:pt x="388690" y="112919"/>
                  <a:pt x="375967" y="159877"/>
                  <a:pt x="370762" y="168204"/>
                </a:cubicBezTo>
                <a:cubicBezTo>
                  <a:pt x="369837" y="169130"/>
                  <a:pt x="369143" y="170171"/>
                  <a:pt x="368681" y="171212"/>
                </a:cubicBezTo>
                <a:lnTo>
                  <a:pt x="327274" y="201168"/>
                </a:lnTo>
                <a:lnTo>
                  <a:pt x="304142" y="201168"/>
                </a:lnTo>
                <a:cubicBezTo>
                  <a:pt x="301482" y="187288"/>
                  <a:pt x="294542" y="169245"/>
                  <a:pt x="285521" y="154903"/>
                </a:cubicBezTo>
                <a:cubicBezTo>
                  <a:pt x="274186" y="136629"/>
                  <a:pt x="260191" y="124138"/>
                  <a:pt x="244461" y="117776"/>
                </a:cubicBezTo>
                <a:cubicBezTo>
                  <a:pt x="246196" y="92447"/>
                  <a:pt x="227806" y="65729"/>
                  <a:pt x="225377" y="62375"/>
                </a:cubicBezTo>
                <a:cubicBezTo>
                  <a:pt x="221676" y="57055"/>
                  <a:pt x="214274" y="55898"/>
                  <a:pt x="208953" y="59715"/>
                </a:cubicBezTo>
                <a:cubicBezTo>
                  <a:pt x="203749" y="63416"/>
                  <a:pt x="202592" y="70702"/>
                  <a:pt x="206293" y="76023"/>
                </a:cubicBezTo>
                <a:cubicBezTo>
                  <a:pt x="211614" y="83425"/>
                  <a:pt x="220288" y="99733"/>
                  <a:pt x="221098" y="112572"/>
                </a:cubicBezTo>
                <a:cubicBezTo>
                  <a:pt x="181542" y="105285"/>
                  <a:pt x="161186" y="63069"/>
                  <a:pt x="160839" y="62491"/>
                </a:cubicBezTo>
                <a:cubicBezTo>
                  <a:pt x="158179" y="56708"/>
                  <a:pt x="151239" y="54047"/>
                  <a:pt x="145340" y="56823"/>
                </a:cubicBezTo>
                <a:cubicBezTo>
                  <a:pt x="139557" y="59483"/>
                  <a:pt x="136897" y="66539"/>
                  <a:pt x="139557" y="72322"/>
                </a:cubicBezTo>
                <a:cubicBezTo>
                  <a:pt x="140714" y="74635"/>
                  <a:pt x="167663" y="131309"/>
                  <a:pt x="224568" y="136745"/>
                </a:cubicBezTo>
                <a:cubicBezTo>
                  <a:pt x="261116" y="140099"/>
                  <a:pt x="279969" y="192493"/>
                  <a:pt x="282051" y="208801"/>
                </a:cubicBezTo>
                <a:cubicBezTo>
                  <a:pt x="281935" y="208917"/>
                  <a:pt x="281819" y="209148"/>
                  <a:pt x="281704" y="209264"/>
                </a:cubicBezTo>
                <a:lnTo>
                  <a:pt x="271063" y="242111"/>
                </a:lnTo>
                <a:lnTo>
                  <a:pt x="233473" y="269407"/>
                </a:lnTo>
                <a:cubicBezTo>
                  <a:pt x="218206" y="265822"/>
                  <a:pt x="183739" y="250902"/>
                  <a:pt x="181773" y="225225"/>
                </a:cubicBezTo>
                <a:cubicBezTo>
                  <a:pt x="177956" y="178151"/>
                  <a:pt x="131692" y="155250"/>
                  <a:pt x="129726" y="154441"/>
                </a:cubicBezTo>
                <a:cubicBezTo>
                  <a:pt x="123827" y="151549"/>
                  <a:pt x="116888" y="153978"/>
                  <a:pt x="114112" y="159877"/>
                </a:cubicBezTo>
                <a:cubicBezTo>
                  <a:pt x="111336" y="165660"/>
                  <a:pt x="113649" y="172715"/>
                  <a:pt x="119432" y="175491"/>
                </a:cubicBezTo>
                <a:cubicBezTo>
                  <a:pt x="119779" y="175722"/>
                  <a:pt x="150314" y="190989"/>
                  <a:pt x="157137" y="219789"/>
                </a:cubicBezTo>
                <a:cubicBezTo>
                  <a:pt x="148000" y="217938"/>
                  <a:pt x="137244" y="212040"/>
                  <a:pt x="132039" y="208339"/>
                </a:cubicBezTo>
                <a:cubicBezTo>
                  <a:pt x="126834" y="204522"/>
                  <a:pt x="119548" y="205678"/>
                  <a:pt x="115731" y="210883"/>
                </a:cubicBezTo>
                <a:cubicBezTo>
                  <a:pt x="111914" y="216088"/>
                  <a:pt x="113071" y="223374"/>
                  <a:pt x="118160" y="227191"/>
                </a:cubicBezTo>
                <a:cubicBezTo>
                  <a:pt x="120820" y="229157"/>
                  <a:pt x="141408" y="243731"/>
                  <a:pt x="161995" y="243731"/>
                </a:cubicBezTo>
                <a:cubicBezTo>
                  <a:pt x="162111" y="243731"/>
                  <a:pt x="162342" y="243731"/>
                  <a:pt x="162458" y="243731"/>
                </a:cubicBezTo>
                <a:cubicBezTo>
                  <a:pt x="167778" y="256338"/>
                  <a:pt x="177725" y="267557"/>
                  <a:pt x="192298" y="276925"/>
                </a:cubicBezTo>
                <a:cubicBezTo>
                  <a:pt x="203170" y="283749"/>
                  <a:pt x="217975" y="290111"/>
                  <a:pt x="229772" y="292539"/>
                </a:cubicBezTo>
                <a:lnTo>
                  <a:pt x="242148" y="330823"/>
                </a:lnTo>
                <a:lnTo>
                  <a:pt x="228153" y="374080"/>
                </a:lnTo>
                <a:cubicBezTo>
                  <a:pt x="210341" y="382176"/>
                  <a:pt x="148232" y="395477"/>
                  <a:pt x="122324" y="361820"/>
                </a:cubicBezTo>
                <a:cubicBezTo>
                  <a:pt x="83230" y="311045"/>
                  <a:pt x="13140" y="319488"/>
                  <a:pt x="10249" y="319835"/>
                </a:cubicBezTo>
                <a:cubicBezTo>
                  <a:pt x="3887" y="320645"/>
                  <a:pt x="-624" y="326428"/>
                  <a:pt x="70" y="332905"/>
                </a:cubicBezTo>
                <a:cubicBezTo>
                  <a:pt x="880" y="339266"/>
                  <a:pt x="6779" y="343777"/>
                  <a:pt x="13140" y="343083"/>
                </a:cubicBezTo>
                <a:cubicBezTo>
                  <a:pt x="13718" y="342967"/>
                  <a:pt x="69236" y="336722"/>
                  <a:pt x="100695" y="372692"/>
                </a:cubicBezTo>
                <a:cubicBezTo>
                  <a:pt x="86816" y="381251"/>
                  <a:pt x="62759" y="382408"/>
                  <a:pt x="53968" y="381945"/>
                </a:cubicBezTo>
                <a:cubicBezTo>
                  <a:pt x="47607" y="381482"/>
                  <a:pt x="41940" y="386571"/>
                  <a:pt x="41593" y="392933"/>
                </a:cubicBezTo>
                <a:cubicBezTo>
                  <a:pt x="41246" y="399410"/>
                  <a:pt x="46103" y="404961"/>
                  <a:pt x="52580" y="405308"/>
                </a:cubicBezTo>
                <a:cubicBezTo>
                  <a:pt x="53506" y="405308"/>
                  <a:pt x="55588" y="405424"/>
                  <a:pt x="58595" y="405424"/>
                </a:cubicBezTo>
                <a:cubicBezTo>
                  <a:pt x="71086" y="405424"/>
                  <a:pt x="98960" y="403574"/>
                  <a:pt x="117235" y="389694"/>
                </a:cubicBezTo>
                <a:cubicBezTo>
                  <a:pt x="132502" y="401029"/>
                  <a:pt x="152742" y="407043"/>
                  <a:pt x="177147" y="407043"/>
                </a:cubicBezTo>
                <a:cubicBezTo>
                  <a:pt x="177494" y="407043"/>
                  <a:pt x="177841" y="407043"/>
                  <a:pt x="178188" y="407043"/>
                </a:cubicBezTo>
                <a:cubicBezTo>
                  <a:pt x="199238" y="406928"/>
                  <a:pt x="222948" y="401839"/>
                  <a:pt x="237521" y="395362"/>
                </a:cubicBezTo>
                <a:lnTo>
                  <a:pt x="270832" y="419650"/>
                </a:lnTo>
                <a:lnTo>
                  <a:pt x="280779" y="449606"/>
                </a:lnTo>
                <a:cubicBezTo>
                  <a:pt x="276731" y="462213"/>
                  <a:pt x="244924" y="510444"/>
                  <a:pt x="207103" y="505933"/>
                </a:cubicBezTo>
                <a:cubicBezTo>
                  <a:pt x="151123" y="499341"/>
                  <a:pt x="113186" y="548265"/>
                  <a:pt x="111683" y="550462"/>
                </a:cubicBezTo>
                <a:cubicBezTo>
                  <a:pt x="107751" y="555667"/>
                  <a:pt x="108791" y="562954"/>
                  <a:pt x="113881" y="566886"/>
                </a:cubicBezTo>
                <a:cubicBezTo>
                  <a:pt x="115962" y="568390"/>
                  <a:pt x="118507" y="569200"/>
                  <a:pt x="120936" y="569200"/>
                </a:cubicBezTo>
                <a:cubicBezTo>
                  <a:pt x="124405" y="569200"/>
                  <a:pt x="127875" y="567464"/>
                  <a:pt x="130304" y="564573"/>
                </a:cubicBezTo>
                <a:cubicBezTo>
                  <a:pt x="130651" y="564110"/>
                  <a:pt x="158988" y="527677"/>
                  <a:pt x="198544" y="528834"/>
                </a:cubicBezTo>
                <a:cubicBezTo>
                  <a:pt x="194727" y="541788"/>
                  <a:pt x="182005" y="555898"/>
                  <a:pt x="176800" y="560872"/>
                </a:cubicBezTo>
                <a:cubicBezTo>
                  <a:pt x="172058" y="565151"/>
                  <a:pt x="171711" y="572554"/>
                  <a:pt x="175990" y="577411"/>
                </a:cubicBezTo>
                <a:cubicBezTo>
                  <a:pt x="178419" y="579840"/>
                  <a:pt x="181542" y="581228"/>
                  <a:pt x="184665" y="581228"/>
                </a:cubicBezTo>
                <a:cubicBezTo>
                  <a:pt x="187441" y="581228"/>
                  <a:pt x="190332" y="580187"/>
                  <a:pt x="192530" y="578105"/>
                </a:cubicBezTo>
                <a:cubicBezTo>
                  <a:pt x="195652" y="575445"/>
                  <a:pt x="218785" y="553354"/>
                  <a:pt x="222486" y="528603"/>
                </a:cubicBezTo>
                <a:cubicBezTo>
                  <a:pt x="244693" y="525133"/>
                  <a:pt x="262851" y="511254"/>
                  <a:pt x="275111" y="498646"/>
                </a:cubicBezTo>
                <a:cubicBezTo>
                  <a:pt x="284364" y="489047"/>
                  <a:pt x="296161" y="473317"/>
                  <a:pt x="301482" y="460479"/>
                </a:cubicBezTo>
                <a:lnTo>
                  <a:pt x="327274" y="460479"/>
                </a:lnTo>
                <a:lnTo>
                  <a:pt x="373770" y="494251"/>
                </a:lnTo>
                <a:cubicBezTo>
                  <a:pt x="377586" y="504545"/>
                  <a:pt x="380362" y="560294"/>
                  <a:pt x="349365" y="575676"/>
                </a:cubicBezTo>
                <a:cubicBezTo>
                  <a:pt x="301944" y="598924"/>
                  <a:pt x="297434" y="656754"/>
                  <a:pt x="297202" y="659068"/>
                </a:cubicBezTo>
                <a:cubicBezTo>
                  <a:pt x="296740" y="665545"/>
                  <a:pt x="301597" y="671096"/>
                  <a:pt x="308074" y="671675"/>
                </a:cubicBezTo>
                <a:cubicBezTo>
                  <a:pt x="308306" y="671675"/>
                  <a:pt x="308653" y="671675"/>
                  <a:pt x="308884" y="671675"/>
                </a:cubicBezTo>
                <a:cubicBezTo>
                  <a:pt x="314898" y="671675"/>
                  <a:pt x="320103" y="666933"/>
                  <a:pt x="320566" y="660803"/>
                </a:cubicBezTo>
                <a:cubicBezTo>
                  <a:pt x="320566" y="660340"/>
                  <a:pt x="324036" y="618934"/>
                  <a:pt x="354223" y="599849"/>
                </a:cubicBezTo>
                <a:cubicBezTo>
                  <a:pt x="357230" y="611416"/>
                  <a:pt x="354686" y="627955"/>
                  <a:pt x="353066" y="634085"/>
                </a:cubicBezTo>
                <a:cubicBezTo>
                  <a:pt x="351447" y="640331"/>
                  <a:pt x="355148" y="646808"/>
                  <a:pt x="361510" y="648427"/>
                </a:cubicBezTo>
                <a:cubicBezTo>
                  <a:pt x="362435" y="648658"/>
                  <a:pt x="363360" y="648890"/>
                  <a:pt x="364401" y="648890"/>
                </a:cubicBezTo>
                <a:cubicBezTo>
                  <a:pt x="369606" y="648890"/>
                  <a:pt x="374232" y="645304"/>
                  <a:pt x="375620" y="640099"/>
                </a:cubicBezTo>
                <a:cubicBezTo>
                  <a:pt x="376661" y="636398"/>
                  <a:pt x="383485" y="607714"/>
                  <a:pt x="374117" y="586433"/>
                </a:cubicBezTo>
                <a:cubicBezTo>
                  <a:pt x="385336" y="575908"/>
                  <a:pt x="393201" y="560525"/>
                  <a:pt x="396902" y="541094"/>
                </a:cubicBezTo>
                <a:cubicBezTo>
                  <a:pt x="400140" y="524207"/>
                  <a:pt x="400140" y="501885"/>
                  <a:pt x="396208" y="488700"/>
                </a:cubicBezTo>
                <a:lnTo>
                  <a:pt x="426858" y="466377"/>
                </a:lnTo>
                <a:lnTo>
                  <a:pt x="460746" y="461751"/>
                </a:lnTo>
                <a:cubicBezTo>
                  <a:pt x="465604" y="474473"/>
                  <a:pt x="475667" y="490550"/>
                  <a:pt x="487348" y="502810"/>
                </a:cubicBezTo>
                <a:cubicBezTo>
                  <a:pt x="501343" y="517384"/>
                  <a:pt x="516957" y="526058"/>
                  <a:pt x="533150" y="528834"/>
                </a:cubicBezTo>
                <a:cubicBezTo>
                  <a:pt x="536851" y="553585"/>
                  <a:pt x="560099" y="575445"/>
                  <a:pt x="563106" y="578221"/>
                </a:cubicBezTo>
                <a:cubicBezTo>
                  <a:pt x="565419" y="580303"/>
                  <a:pt x="568195" y="581344"/>
                  <a:pt x="570971" y="581344"/>
                </a:cubicBezTo>
                <a:cubicBezTo>
                  <a:pt x="574094" y="581344"/>
                  <a:pt x="577217" y="579956"/>
                  <a:pt x="579645" y="577527"/>
                </a:cubicBezTo>
                <a:cubicBezTo>
                  <a:pt x="584040" y="572669"/>
                  <a:pt x="583694" y="565267"/>
                  <a:pt x="578836" y="560872"/>
                </a:cubicBezTo>
                <a:cubicBezTo>
                  <a:pt x="572243" y="554858"/>
                  <a:pt x="560677" y="541094"/>
                  <a:pt x="557092" y="528950"/>
                </a:cubicBezTo>
                <a:cubicBezTo>
                  <a:pt x="596300" y="527793"/>
                  <a:pt x="624637" y="563763"/>
                  <a:pt x="625216" y="564689"/>
                </a:cubicBezTo>
                <a:cubicBezTo>
                  <a:pt x="627529" y="567696"/>
                  <a:pt x="631114" y="569315"/>
                  <a:pt x="634584" y="569315"/>
                </a:cubicBezTo>
                <a:cubicBezTo>
                  <a:pt x="637013" y="569315"/>
                  <a:pt x="639558" y="568506"/>
                  <a:pt x="641639" y="567002"/>
                </a:cubicBezTo>
                <a:cubicBezTo>
                  <a:pt x="646844" y="563070"/>
                  <a:pt x="647769" y="555783"/>
                  <a:pt x="643953" y="550578"/>
                </a:cubicBezTo>
                <a:cubicBezTo>
                  <a:pt x="642333" y="548496"/>
                  <a:pt x="604744" y="499456"/>
                  <a:pt x="548533" y="506049"/>
                </a:cubicBezTo>
                <a:cubicBezTo>
                  <a:pt x="510365" y="510791"/>
                  <a:pt x="483994" y="460363"/>
                  <a:pt x="481218" y="450069"/>
                </a:cubicBezTo>
                <a:lnTo>
                  <a:pt x="491165" y="419766"/>
                </a:lnTo>
                <a:lnTo>
                  <a:pt x="523319" y="396403"/>
                </a:lnTo>
                <a:cubicBezTo>
                  <a:pt x="535463" y="405077"/>
                  <a:pt x="555010" y="413867"/>
                  <a:pt x="573284" y="418031"/>
                </a:cubicBezTo>
                <a:cubicBezTo>
                  <a:pt x="582421" y="420113"/>
                  <a:pt x="591096" y="421154"/>
                  <a:pt x="599192" y="421154"/>
                </a:cubicBezTo>
                <a:cubicBezTo>
                  <a:pt x="610989" y="421154"/>
                  <a:pt x="621630" y="418725"/>
                  <a:pt x="631230" y="414561"/>
                </a:cubicBezTo>
                <a:cubicBezTo>
                  <a:pt x="648579" y="434802"/>
                  <a:pt x="682468" y="440932"/>
                  <a:pt x="686863" y="441626"/>
                </a:cubicBezTo>
                <a:cubicBezTo>
                  <a:pt x="687441" y="441742"/>
                  <a:pt x="688135" y="441857"/>
                  <a:pt x="688829" y="441857"/>
                </a:cubicBezTo>
                <a:cubicBezTo>
                  <a:pt x="694496" y="441857"/>
                  <a:pt x="699354" y="437693"/>
                  <a:pt x="700279" y="432026"/>
                </a:cubicBezTo>
                <a:cubicBezTo>
                  <a:pt x="701436" y="425665"/>
                  <a:pt x="697041" y="419535"/>
                  <a:pt x="690679" y="418494"/>
                </a:cubicBezTo>
                <a:cubicBezTo>
                  <a:pt x="682814" y="417106"/>
                  <a:pt x="662343" y="411670"/>
                  <a:pt x="651586" y="401723"/>
                </a:cubicBezTo>
                <a:cubicBezTo>
                  <a:pt x="686631" y="376856"/>
                  <a:pt x="733821" y="393048"/>
                  <a:pt x="734631" y="393280"/>
                </a:cubicBezTo>
                <a:cubicBezTo>
                  <a:pt x="740645" y="395477"/>
                  <a:pt x="747353" y="392355"/>
                  <a:pt x="749551" y="386340"/>
                </a:cubicBezTo>
                <a:cubicBezTo>
                  <a:pt x="751633" y="380326"/>
                  <a:pt x="748510" y="373617"/>
                  <a:pt x="742495" y="371420"/>
                </a:cubicBezTo>
                <a:close/>
                <a:moveTo>
                  <a:pt x="496486" y="334756"/>
                </a:moveTo>
                <a:lnTo>
                  <a:pt x="510133" y="376972"/>
                </a:lnTo>
                <a:lnTo>
                  <a:pt x="474163" y="403111"/>
                </a:lnTo>
                <a:cubicBezTo>
                  <a:pt x="472312" y="404615"/>
                  <a:pt x="470693" y="406581"/>
                  <a:pt x="469884" y="408894"/>
                </a:cubicBezTo>
                <a:lnTo>
                  <a:pt x="460399" y="438387"/>
                </a:lnTo>
                <a:lnTo>
                  <a:pt x="420496" y="443823"/>
                </a:lnTo>
                <a:cubicBezTo>
                  <a:pt x="418646" y="444055"/>
                  <a:pt x="416795" y="444864"/>
                  <a:pt x="415176" y="445905"/>
                </a:cubicBezTo>
                <a:lnTo>
                  <a:pt x="380825" y="471004"/>
                </a:lnTo>
                <a:lnTo>
                  <a:pt x="337568" y="439544"/>
                </a:lnTo>
                <a:cubicBezTo>
                  <a:pt x="335602" y="438040"/>
                  <a:pt x="333057" y="437346"/>
                  <a:pt x="330628" y="437346"/>
                </a:cubicBezTo>
                <a:lnTo>
                  <a:pt x="300904" y="437346"/>
                </a:lnTo>
                <a:lnTo>
                  <a:pt x="291651" y="409010"/>
                </a:lnTo>
                <a:cubicBezTo>
                  <a:pt x="290841" y="406696"/>
                  <a:pt x="289338" y="404615"/>
                  <a:pt x="287371" y="403227"/>
                </a:cubicBezTo>
                <a:lnTo>
                  <a:pt x="251516" y="377087"/>
                </a:lnTo>
                <a:lnTo>
                  <a:pt x="265280" y="334871"/>
                </a:lnTo>
                <a:cubicBezTo>
                  <a:pt x="266090" y="332442"/>
                  <a:pt x="266090" y="329898"/>
                  <a:pt x="265280" y="327585"/>
                </a:cubicBezTo>
                <a:lnTo>
                  <a:pt x="251516" y="285715"/>
                </a:lnTo>
                <a:cubicBezTo>
                  <a:pt x="251632" y="285600"/>
                  <a:pt x="251632" y="285484"/>
                  <a:pt x="251632" y="285253"/>
                </a:cubicBezTo>
                <a:lnTo>
                  <a:pt x="287371" y="259229"/>
                </a:lnTo>
                <a:cubicBezTo>
                  <a:pt x="289338" y="257726"/>
                  <a:pt x="290841" y="255759"/>
                  <a:pt x="291651" y="253446"/>
                </a:cubicBezTo>
                <a:lnTo>
                  <a:pt x="300904" y="225225"/>
                </a:lnTo>
                <a:lnTo>
                  <a:pt x="330628" y="225225"/>
                </a:lnTo>
                <a:cubicBezTo>
                  <a:pt x="333057" y="225225"/>
                  <a:pt x="335602" y="224415"/>
                  <a:pt x="337568" y="223027"/>
                </a:cubicBezTo>
                <a:lnTo>
                  <a:pt x="380825" y="191568"/>
                </a:lnTo>
                <a:lnTo>
                  <a:pt x="424082" y="223027"/>
                </a:lnTo>
                <a:cubicBezTo>
                  <a:pt x="426164" y="224531"/>
                  <a:pt x="428593" y="225225"/>
                  <a:pt x="430906" y="225225"/>
                </a:cubicBezTo>
                <a:lnTo>
                  <a:pt x="460631" y="225225"/>
                </a:lnTo>
                <a:lnTo>
                  <a:pt x="469768" y="253446"/>
                </a:lnTo>
                <a:cubicBezTo>
                  <a:pt x="470578" y="255759"/>
                  <a:pt x="472081" y="257841"/>
                  <a:pt x="474047" y="259229"/>
                </a:cubicBezTo>
                <a:lnTo>
                  <a:pt x="510018" y="285369"/>
                </a:lnTo>
                <a:lnTo>
                  <a:pt x="496370" y="327585"/>
                </a:lnTo>
                <a:cubicBezTo>
                  <a:pt x="495676" y="329782"/>
                  <a:pt x="495676" y="332442"/>
                  <a:pt x="496486" y="334756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7" name="Google Shape;127;p2"/>
          <p:cNvGrpSpPr/>
          <p:nvPr/>
        </p:nvGrpSpPr>
        <p:grpSpPr>
          <a:xfrm>
            <a:off x="5025203" y="4027903"/>
            <a:ext cx="747232" cy="715119"/>
            <a:chOff x="5025203" y="4027903"/>
            <a:chExt cx="747232" cy="715119"/>
          </a:xfrm>
        </p:grpSpPr>
        <p:sp>
          <p:nvSpPr>
            <p:cNvPr id="128" name="Google Shape;128;p2"/>
            <p:cNvSpPr/>
            <p:nvPr/>
          </p:nvSpPr>
          <p:spPr>
            <a:xfrm>
              <a:off x="5064310" y="4065237"/>
              <a:ext cx="691719" cy="660341"/>
            </a:xfrm>
            <a:custGeom>
              <a:avLst/>
              <a:gdLst/>
              <a:ahLst/>
              <a:cxnLst/>
              <a:rect l="l" t="t" r="r" b="b"/>
              <a:pathLst>
                <a:path w="691719" h="660341" extrusionOk="0">
                  <a:moveTo>
                    <a:pt x="520588" y="61300"/>
                  </a:moveTo>
                  <a:cubicBezTo>
                    <a:pt x="472589" y="59218"/>
                    <a:pt x="441361" y="74485"/>
                    <a:pt x="413718" y="88133"/>
                  </a:cubicBezTo>
                  <a:cubicBezTo>
                    <a:pt x="391742" y="98890"/>
                    <a:pt x="371039" y="108952"/>
                    <a:pt x="346635" y="107911"/>
                  </a:cubicBezTo>
                  <a:cubicBezTo>
                    <a:pt x="298173" y="105714"/>
                    <a:pt x="273306" y="33195"/>
                    <a:pt x="265094" y="2892"/>
                  </a:cubicBezTo>
                  <a:lnTo>
                    <a:pt x="200671" y="0"/>
                  </a:lnTo>
                  <a:cubicBezTo>
                    <a:pt x="207842" y="32501"/>
                    <a:pt x="232246" y="115545"/>
                    <a:pt x="303146" y="183785"/>
                  </a:cubicBezTo>
                  <a:cubicBezTo>
                    <a:pt x="317141" y="197317"/>
                    <a:pt x="328129" y="215129"/>
                    <a:pt x="336225" y="235369"/>
                  </a:cubicBezTo>
                  <a:cubicBezTo>
                    <a:pt x="336457" y="235600"/>
                    <a:pt x="336919" y="235832"/>
                    <a:pt x="337150" y="236063"/>
                  </a:cubicBezTo>
                  <a:cubicBezTo>
                    <a:pt x="342240" y="242077"/>
                    <a:pt x="348485" y="246935"/>
                    <a:pt x="355656" y="250405"/>
                  </a:cubicBezTo>
                  <a:cubicBezTo>
                    <a:pt x="368726" y="256651"/>
                    <a:pt x="383530" y="257692"/>
                    <a:pt x="397410" y="253297"/>
                  </a:cubicBezTo>
                  <a:cubicBezTo>
                    <a:pt x="404581" y="251099"/>
                    <a:pt x="412330" y="255031"/>
                    <a:pt x="414643" y="262202"/>
                  </a:cubicBezTo>
                  <a:cubicBezTo>
                    <a:pt x="416956" y="269373"/>
                    <a:pt x="412908" y="277123"/>
                    <a:pt x="405737" y="279436"/>
                  </a:cubicBezTo>
                  <a:cubicBezTo>
                    <a:pt x="396137" y="282443"/>
                    <a:pt x="386422" y="283715"/>
                    <a:pt x="376591" y="283253"/>
                  </a:cubicBezTo>
                  <a:cubicBezTo>
                    <a:pt x="366875" y="282790"/>
                    <a:pt x="357160" y="280592"/>
                    <a:pt x="347907" y="276776"/>
                  </a:cubicBezTo>
                  <a:cubicBezTo>
                    <a:pt x="355656" y="320380"/>
                    <a:pt x="351724" y="368957"/>
                    <a:pt x="334259" y="410595"/>
                  </a:cubicBezTo>
                  <a:cubicBezTo>
                    <a:pt x="333912" y="411404"/>
                    <a:pt x="333565" y="411867"/>
                    <a:pt x="333218" y="412677"/>
                  </a:cubicBezTo>
                  <a:cubicBezTo>
                    <a:pt x="346172" y="410595"/>
                    <a:pt x="359473" y="411520"/>
                    <a:pt x="372196" y="416031"/>
                  </a:cubicBezTo>
                  <a:cubicBezTo>
                    <a:pt x="381448" y="419154"/>
                    <a:pt x="390123" y="424011"/>
                    <a:pt x="397641" y="430489"/>
                  </a:cubicBezTo>
                  <a:cubicBezTo>
                    <a:pt x="403308" y="435346"/>
                    <a:pt x="404118" y="443905"/>
                    <a:pt x="399260" y="449688"/>
                  </a:cubicBezTo>
                  <a:cubicBezTo>
                    <a:pt x="394402" y="455471"/>
                    <a:pt x="385728" y="456165"/>
                    <a:pt x="379945" y="451307"/>
                  </a:cubicBezTo>
                  <a:cubicBezTo>
                    <a:pt x="374971" y="447028"/>
                    <a:pt x="369420" y="443905"/>
                    <a:pt x="363290" y="441823"/>
                  </a:cubicBezTo>
                  <a:cubicBezTo>
                    <a:pt x="344784" y="435346"/>
                    <a:pt x="324428" y="439394"/>
                    <a:pt x="310086" y="452580"/>
                  </a:cubicBezTo>
                  <a:cubicBezTo>
                    <a:pt x="309508" y="453042"/>
                    <a:pt x="308698" y="453274"/>
                    <a:pt x="308235" y="453736"/>
                  </a:cubicBezTo>
                  <a:cubicBezTo>
                    <a:pt x="282096" y="484733"/>
                    <a:pt x="246357" y="501042"/>
                    <a:pt x="203910" y="499769"/>
                  </a:cubicBezTo>
                  <a:cubicBezTo>
                    <a:pt x="132663" y="497687"/>
                    <a:pt x="14111" y="515615"/>
                    <a:pt x="0" y="656721"/>
                  </a:cubicBezTo>
                  <a:lnTo>
                    <a:pt x="63845" y="659612"/>
                  </a:lnTo>
                  <a:cubicBezTo>
                    <a:pt x="67199" y="623873"/>
                    <a:pt x="81772" y="561763"/>
                    <a:pt x="162734" y="565464"/>
                  </a:cubicBezTo>
                  <a:cubicBezTo>
                    <a:pt x="196045" y="566968"/>
                    <a:pt x="226695" y="586168"/>
                    <a:pt x="259080" y="606408"/>
                  </a:cubicBezTo>
                  <a:cubicBezTo>
                    <a:pt x="298635" y="631160"/>
                    <a:pt x="343743" y="659149"/>
                    <a:pt x="401805" y="660306"/>
                  </a:cubicBezTo>
                  <a:cubicBezTo>
                    <a:pt x="508328" y="662272"/>
                    <a:pt x="681125" y="581772"/>
                    <a:pt x="691187" y="356813"/>
                  </a:cubicBezTo>
                  <a:cubicBezTo>
                    <a:pt x="699515" y="159380"/>
                    <a:pt x="608721" y="65233"/>
                    <a:pt x="520588" y="61300"/>
                  </a:cubicBezTo>
                  <a:close/>
                  <a:moveTo>
                    <a:pt x="651978" y="382374"/>
                  </a:moveTo>
                  <a:cubicBezTo>
                    <a:pt x="641916" y="458594"/>
                    <a:pt x="609415" y="517349"/>
                    <a:pt x="555749" y="557021"/>
                  </a:cubicBezTo>
                  <a:cubicBezTo>
                    <a:pt x="553204" y="558987"/>
                    <a:pt x="550082" y="559797"/>
                    <a:pt x="547074" y="559681"/>
                  </a:cubicBezTo>
                  <a:cubicBezTo>
                    <a:pt x="543142" y="559450"/>
                    <a:pt x="539094" y="557599"/>
                    <a:pt x="536665" y="554245"/>
                  </a:cubicBezTo>
                  <a:cubicBezTo>
                    <a:pt x="532154" y="548115"/>
                    <a:pt x="533542" y="539672"/>
                    <a:pt x="539441" y="535046"/>
                  </a:cubicBezTo>
                  <a:cubicBezTo>
                    <a:pt x="586977" y="500000"/>
                    <a:pt x="615661" y="447259"/>
                    <a:pt x="624914" y="378673"/>
                  </a:cubicBezTo>
                  <a:cubicBezTo>
                    <a:pt x="636943" y="289614"/>
                    <a:pt x="612885" y="225307"/>
                    <a:pt x="590563" y="187023"/>
                  </a:cubicBezTo>
                  <a:cubicBezTo>
                    <a:pt x="586746" y="180546"/>
                    <a:pt x="589059" y="172103"/>
                    <a:pt x="595420" y="168286"/>
                  </a:cubicBezTo>
                  <a:cubicBezTo>
                    <a:pt x="602013" y="164585"/>
                    <a:pt x="610341" y="166782"/>
                    <a:pt x="614157" y="173375"/>
                  </a:cubicBezTo>
                  <a:cubicBezTo>
                    <a:pt x="638677" y="215244"/>
                    <a:pt x="664932" y="285566"/>
                    <a:pt x="651978" y="382374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5116343" y="4027903"/>
              <a:ext cx="656092" cy="715119"/>
            </a:xfrm>
            <a:custGeom>
              <a:avLst/>
              <a:gdLst/>
              <a:ahLst/>
              <a:cxnLst/>
              <a:rect l="l" t="t" r="r" b="b"/>
              <a:pathLst>
                <a:path w="656092" h="715119" extrusionOk="0">
                  <a:moveTo>
                    <a:pt x="459418" y="59888"/>
                  </a:moveTo>
                  <a:cubicBezTo>
                    <a:pt x="404479" y="57459"/>
                    <a:pt x="368393" y="75271"/>
                    <a:pt x="339247" y="89497"/>
                  </a:cubicBezTo>
                  <a:cubicBezTo>
                    <a:pt x="318891" y="99444"/>
                    <a:pt x="302814" y="107309"/>
                    <a:pt x="285465" y="106499"/>
                  </a:cubicBezTo>
                  <a:cubicBezTo>
                    <a:pt x="260251" y="105343"/>
                    <a:pt x="240935" y="60351"/>
                    <a:pt x="231336" y="30048"/>
                  </a:cubicBezTo>
                  <a:cubicBezTo>
                    <a:pt x="228907" y="22298"/>
                    <a:pt x="227287" y="15706"/>
                    <a:pt x="226131" y="10732"/>
                  </a:cubicBezTo>
                  <a:cubicBezTo>
                    <a:pt x="224512" y="3330"/>
                    <a:pt x="217341" y="-1296"/>
                    <a:pt x="209938" y="323"/>
                  </a:cubicBezTo>
                  <a:cubicBezTo>
                    <a:pt x="202536" y="1942"/>
                    <a:pt x="197910" y="9229"/>
                    <a:pt x="199529" y="16631"/>
                  </a:cubicBezTo>
                  <a:cubicBezTo>
                    <a:pt x="199992" y="18482"/>
                    <a:pt x="200917" y="22877"/>
                    <a:pt x="202652" y="28660"/>
                  </a:cubicBezTo>
                  <a:cubicBezTo>
                    <a:pt x="210864" y="58963"/>
                    <a:pt x="235731" y="131482"/>
                    <a:pt x="284192" y="133680"/>
                  </a:cubicBezTo>
                  <a:cubicBezTo>
                    <a:pt x="308597" y="134721"/>
                    <a:pt x="329300" y="124658"/>
                    <a:pt x="351276" y="113902"/>
                  </a:cubicBezTo>
                  <a:cubicBezTo>
                    <a:pt x="378918" y="100254"/>
                    <a:pt x="410147" y="84986"/>
                    <a:pt x="458146" y="87184"/>
                  </a:cubicBezTo>
                  <a:cubicBezTo>
                    <a:pt x="546164" y="91116"/>
                    <a:pt x="637073" y="185264"/>
                    <a:pt x="628283" y="382581"/>
                  </a:cubicBezTo>
                  <a:cubicBezTo>
                    <a:pt x="618220" y="607425"/>
                    <a:pt x="445423" y="688041"/>
                    <a:pt x="338900" y="685959"/>
                  </a:cubicBezTo>
                  <a:cubicBezTo>
                    <a:pt x="280954" y="684802"/>
                    <a:pt x="235846" y="656812"/>
                    <a:pt x="196175" y="632061"/>
                  </a:cubicBezTo>
                  <a:cubicBezTo>
                    <a:pt x="163674" y="611820"/>
                    <a:pt x="133024" y="592621"/>
                    <a:pt x="99830" y="591117"/>
                  </a:cubicBezTo>
                  <a:cubicBezTo>
                    <a:pt x="18867" y="587532"/>
                    <a:pt x="4294" y="649641"/>
                    <a:pt x="940" y="685265"/>
                  </a:cubicBezTo>
                  <a:cubicBezTo>
                    <a:pt x="362" y="691279"/>
                    <a:pt x="130" y="696715"/>
                    <a:pt x="15" y="700763"/>
                  </a:cubicBezTo>
                  <a:cubicBezTo>
                    <a:pt x="-332" y="708397"/>
                    <a:pt x="5566" y="714758"/>
                    <a:pt x="13200" y="715105"/>
                  </a:cubicBezTo>
                  <a:cubicBezTo>
                    <a:pt x="20602" y="715452"/>
                    <a:pt x="27079" y="709553"/>
                    <a:pt x="27426" y="701920"/>
                  </a:cubicBezTo>
                  <a:cubicBezTo>
                    <a:pt x="27657" y="696368"/>
                    <a:pt x="28004" y="691279"/>
                    <a:pt x="28583" y="686537"/>
                  </a:cubicBezTo>
                  <a:cubicBezTo>
                    <a:pt x="34019" y="636456"/>
                    <a:pt x="54953" y="616562"/>
                    <a:pt x="98557" y="618529"/>
                  </a:cubicBezTo>
                  <a:cubicBezTo>
                    <a:pt x="124581" y="619685"/>
                    <a:pt x="151067" y="636109"/>
                    <a:pt x="181717" y="655193"/>
                  </a:cubicBezTo>
                  <a:cubicBezTo>
                    <a:pt x="224280" y="681795"/>
                    <a:pt x="272511" y="712214"/>
                    <a:pt x="338322" y="713255"/>
                  </a:cubicBezTo>
                  <a:cubicBezTo>
                    <a:pt x="484863" y="716146"/>
                    <a:pt x="645863" y="601526"/>
                    <a:pt x="655463" y="383738"/>
                  </a:cubicBezTo>
                  <a:cubicBezTo>
                    <a:pt x="665178" y="167799"/>
                    <a:pt x="560737" y="64399"/>
                    <a:pt x="459418" y="5988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587837" y="4220432"/>
              <a:ext cx="121350" cy="393162"/>
            </a:xfrm>
            <a:custGeom>
              <a:avLst/>
              <a:gdLst/>
              <a:ahLst/>
              <a:cxnLst/>
              <a:rect l="l" t="t" r="r" b="b"/>
              <a:pathLst>
                <a:path w="121350" h="393162" extrusionOk="0">
                  <a:moveTo>
                    <a:pt x="5505" y="368516"/>
                  </a:moveTo>
                  <a:cubicBezTo>
                    <a:pt x="-510" y="373026"/>
                    <a:pt x="-1782" y="381586"/>
                    <a:pt x="2613" y="387716"/>
                  </a:cubicBezTo>
                  <a:cubicBezTo>
                    <a:pt x="5042" y="391069"/>
                    <a:pt x="9090" y="393036"/>
                    <a:pt x="13022" y="393152"/>
                  </a:cubicBezTo>
                  <a:cubicBezTo>
                    <a:pt x="16030" y="393267"/>
                    <a:pt x="19037" y="392458"/>
                    <a:pt x="21697" y="390491"/>
                  </a:cubicBezTo>
                  <a:cubicBezTo>
                    <a:pt x="75479" y="350704"/>
                    <a:pt x="107864" y="292064"/>
                    <a:pt x="117927" y="215844"/>
                  </a:cubicBezTo>
                  <a:cubicBezTo>
                    <a:pt x="130881" y="119152"/>
                    <a:pt x="104626" y="48714"/>
                    <a:pt x="80106" y="6845"/>
                  </a:cubicBezTo>
                  <a:cubicBezTo>
                    <a:pt x="76289" y="253"/>
                    <a:pt x="68077" y="-1945"/>
                    <a:pt x="61369" y="1872"/>
                  </a:cubicBezTo>
                  <a:cubicBezTo>
                    <a:pt x="54891" y="5689"/>
                    <a:pt x="52694" y="14016"/>
                    <a:pt x="56511" y="20609"/>
                  </a:cubicBezTo>
                  <a:cubicBezTo>
                    <a:pt x="78833" y="58893"/>
                    <a:pt x="102891" y="123200"/>
                    <a:pt x="90862" y="212258"/>
                  </a:cubicBezTo>
                  <a:cubicBezTo>
                    <a:pt x="81725" y="280730"/>
                    <a:pt x="53041" y="333471"/>
                    <a:pt x="5505" y="36851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5025203" y="4027982"/>
              <a:ext cx="443993" cy="711339"/>
            </a:xfrm>
            <a:custGeom>
              <a:avLst/>
              <a:gdLst/>
              <a:ahLst/>
              <a:cxnLst/>
              <a:rect l="l" t="t" r="r" b="b"/>
              <a:pathLst>
                <a:path w="443993" h="711339" extrusionOk="0">
                  <a:moveTo>
                    <a:pt x="232261" y="525805"/>
                  </a:moveTo>
                  <a:cubicBezTo>
                    <a:pt x="274824" y="527077"/>
                    <a:pt x="310447" y="510769"/>
                    <a:pt x="336587" y="479772"/>
                  </a:cubicBezTo>
                  <a:cubicBezTo>
                    <a:pt x="337165" y="479310"/>
                    <a:pt x="337975" y="479078"/>
                    <a:pt x="338437" y="478500"/>
                  </a:cubicBezTo>
                  <a:cubicBezTo>
                    <a:pt x="352779" y="465315"/>
                    <a:pt x="373251" y="461266"/>
                    <a:pt x="391757" y="467744"/>
                  </a:cubicBezTo>
                  <a:cubicBezTo>
                    <a:pt x="397771" y="469825"/>
                    <a:pt x="403438" y="472948"/>
                    <a:pt x="408412" y="477228"/>
                  </a:cubicBezTo>
                  <a:cubicBezTo>
                    <a:pt x="414195" y="482085"/>
                    <a:pt x="422869" y="481391"/>
                    <a:pt x="427727" y="475608"/>
                  </a:cubicBezTo>
                  <a:cubicBezTo>
                    <a:pt x="432585" y="469710"/>
                    <a:pt x="431775" y="461151"/>
                    <a:pt x="426108" y="456293"/>
                  </a:cubicBezTo>
                  <a:cubicBezTo>
                    <a:pt x="418474" y="449816"/>
                    <a:pt x="409915" y="444958"/>
                    <a:pt x="400663" y="441720"/>
                  </a:cubicBezTo>
                  <a:cubicBezTo>
                    <a:pt x="387940" y="437209"/>
                    <a:pt x="374639" y="436399"/>
                    <a:pt x="361685" y="438481"/>
                  </a:cubicBezTo>
                  <a:cubicBezTo>
                    <a:pt x="362032" y="437672"/>
                    <a:pt x="362379" y="437209"/>
                    <a:pt x="362726" y="436399"/>
                  </a:cubicBezTo>
                  <a:cubicBezTo>
                    <a:pt x="380191" y="394762"/>
                    <a:pt x="384239" y="346069"/>
                    <a:pt x="376490" y="302580"/>
                  </a:cubicBezTo>
                  <a:cubicBezTo>
                    <a:pt x="385742" y="306397"/>
                    <a:pt x="395574" y="308710"/>
                    <a:pt x="405173" y="309057"/>
                  </a:cubicBezTo>
                  <a:cubicBezTo>
                    <a:pt x="415004" y="309520"/>
                    <a:pt x="424836" y="308248"/>
                    <a:pt x="434435" y="305240"/>
                  </a:cubicBezTo>
                  <a:cubicBezTo>
                    <a:pt x="441606" y="302927"/>
                    <a:pt x="445655" y="295178"/>
                    <a:pt x="443341" y="288007"/>
                  </a:cubicBezTo>
                  <a:cubicBezTo>
                    <a:pt x="441028" y="280836"/>
                    <a:pt x="433395" y="276904"/>
                    <a:pt x="426108" y="279101"/>
                  </a:cubicBezTo>
                  <a:cubicBezTo>
                    <a:pt x="412229" y="283496"/>
                    <a:pt x="397424" y="282455"/>
                    <a:pt x="384354" y="276210"/>
                  </a:cubicBezTo>
                  <a:cubicBezTo>
                    <a:pt x="377184" y="272740"/>
                    <a:pt x="370938" y="267882"/>
                    <a:pt x="365849" y="261868"/>
                  </a:cubicBezTo>
                  <a:cubicBezTo>
                    <a:pt x="365617" y="261636"/>
                    <a:pt x="365155" y="261521"/>
                    <a:pt x="364923" y="261174"/>
                  </a:cubicBezTo>
                  <a:cubicBezTo>
                    <a:pt x="356827" y="240817"/>
                    <a:pt x="345840" y="223006"/>
                    <a:pt x="331845" y="209589"/>
                  </a:cubicBezTo>
                  <a:cubicBezTo>
                    <a:pt x="260945" y="141350"/>
                    <a:pt x="236540" y="58305"/>
                    <a:pt x="229369" y="25805"/>
                  </a:cubicBezTo>
                  <a:cubicBezTo>
                    <a:pt x="227519" y="17130"/>
                    <a:pt x="226709" y="12157"/>
                    <a:pt x="226709" y="11925"/>
                  </a:cubicBezTo>
                  <a:cubicBezTo>
                    <a:pt x="225784" y="4523"/>
                    <a:pt x="218960" y="-913"/>
                    <a:pt x="211442" y="128"/>
                  </a:cubicBezTo>
                  <a:cubicBezTo>
                    <a:pt x="203924" y="1053"/>
                    <a:pt x="198604" y="7993"/>
                    <a:pt x="199645" y="15511"/>
                  </a:cubicBezTo>
                  <a:cubicBezTo>
                    <a:pt x="199760" y="16089"/>
                    <a:pt x="200107" y="19443"/>
                    <a:pt x="201148" y="24648"/>
                  </a:cubicBezTo>
                  <a:cubicBezTo>
                    <a:pt x="206816" y="54488"/>
                    <a:pt x="230642" y="149908"/>
                    <a:pt x="312876" y="229367"/>
                  </a:cubicBezTo>
                  <a:cubicBezTo>
                    <a:pt x="354283" y="269270"/>
                    <a:pt x="365617" y="359370"/>
                    <a:pt x="337628" y="425990"/>
                  </a:cubicBezTo>
                  <a:cubicBezTo>
                    <a:pt x="325946" y="453864"/>
                    <a:pt x="296684" y="500360"/>
                    <a:pt x="233071" y="498394"/>
                  </a:cubicBezTo>
                  <a:cubicBezTo>
                    <a:pt x="96591" y="494230"/>
                    <a:pt x="12737" y="560735"/>
                    <a:pt x="1055" y="681484"/>
                  </a:cubicBezTo>
                  <a:cubicBezTo>
                    <a:pt x="593" y="686573"/>
                    <a:pt x="246" y="691662"/>
                    <a:pt x="15" y="696983"/>
                  </a:cubicBezTo>
                  <a:cubicBezTo>
                    <a:pt x="-332" y="704616"/>
                    <a:pt x="5566" y="710978"/>
                    <a:pt x="12969" y="711325"/>
                  </a:cubicBezTo>
                  <a:cubicBezTo>
                    <a:pt x="20602" y="711672"/>
                    <a:pt x="26848" y="705773"/>
                    <a:pt x="27195" y="698139"/>
                  </a:cubicBezTo>
                  <a:cubicBezTo>
                    <a:pt x="27426" y="692819"/>
                    <a:pt x="27773" y="687730"/>
                    <a:pt x="28351" y="682756"/>
                  </a:cubicBezTo>
                  <a:cubicBezTo>
                    <a:pt x="42462" y="541650"/>
                    <a:pt x="161014" y="523607"/>
                    <a:pt x="232261" y="52580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"/>
          <p:cNvGrpSpPr/>
          <p:nvPr/>
        </p:nvGrpSpPr>
        <p:grpSpPr>
          <a:xfrm>
            <a:off x="5948211" y="3315179"/>
            <a:ext cx="739857" cy="1088481"/>
            <a:chOff x="5948211" y="3315179"/>
            <a:chExt cx="739857" cy="1088481"/>
          </a:xfrm>
        </p:grpSpPr>
        <p:sp>
          <p:nvSpPr>
            <p:cNvPr id="133" name="Google Shape;133;p2"/>
            <p:cNvSpPr/>
            <p:nvPr/>
          </p:nvSpPr>
          <p:spPr>
            <a:xfrm>
              <a:off x="6159615" y="4250641"/>
              <a:ext cx="81193" cy="148970"/>
            </a:xfrm>
            <a:custGeom>
              <a:avLst/>
              <a:gdLst/>
              <a:ahLst/>
              <a:cxnLst/>
              <a:rect l="l" t="t" r="r" b="b"/>
              <a:pathLst>
                <a:path w="81193" h="148970" extrusionOk="0">
                  <a:moveTo>
                    <a:pt x="81194" y="148971"/>
                  </a:moveTo>
                  <a:lnTo>
                    <a:pt x="81194" y="59450"/>
                  </a:lnTo>
                  <a:cubicBezTo>
                    <a:pt x="53551" y="42100"/>
                    <a:pt x="26255" y="22091"/>
                    <a:pt x="0" y="0"/>
                  </a:cubicBezTo>
                  <a:lnTo>
                    <a:pt x="0" y="148971"/>
                  </a:lnTo>
                  <a:lnTo>
                    <a:pt x="81194" y="148971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071829" y="3355544"/>
              <a:ext cx="82234" cy="200555"/>
            </a:xfrm>
            <a:custGeom>
              <a:avLst/>
              <a:gdLst/>
              <a:ahLst/>
              <a:cxnLst/>
              <a:rect l="l" t="t" r="r" b="b"/>
              <a:pathLst>
                <a:path w="82234" h="200555" extrusionOk="0">
                  <a:moveTo>
                    <a:pt x="82235" y="134976"/>
                  </a:moveTo>
                  <a:cubicBezTo>
                    <a:pt x="81888" y="133357"/>
                    <a:pt x="81194" y="131853"/>
                    <a:pt x="81194" y="130002"/>
                  </a:cubicBezTo>
                  <a:lnTo>
                    <a:pt x="81194" y="0"/>
                  </a:lnTo>
                  <a:lnTo>
                    <a:pt x="0" y="0"/>
                  </a:lnTo>
                  <a:lnTo>
                    <a:pt x="0" y="200555"/>
                  </a:lnTo>
                  <a:cubicBezTo>
                    <a:pt x="26024" y="185288"/>
                    <a:pt x="51006" y="177192"/>
                    <a:pt x="65926" y="173259"/>
                  </a:cubicBezTo>
                  <a:cubicBezTo>
                    <a:pt x="71016" y="159496"/>
                    <a:pt x="76452" y="146657"/>
                    <a:pt x="82235" y="1349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149437" y="3400710"/>
              <a:ext cx="259889" cy="319048"/>
            </a:xfrm>
            <a:custGeom>
              <a:avLst/>
              <a:gdLst/>
              <a:ahLst/>
              <a:cxnLst/>
              <a:rect l="l" t="t" r="r" b="b"/>
              <a:pathLst>
                <a:path w="259889" h="319048" extrusionOk="0">
                  <a:moveTo>
                    <a:pt x="96114" y="234385"/>
                  </a:moveTo>
                  <a:cubicBezTo>
                    <a:pt x="113116" y="118378"/>
                    <a:pt x="133241" y="93511"/>
                    <a:pt x="170368" y="56384"/>
                  </a:cubicBezTo>
                  <a:cubicBezTo>
                    <a:pt x="192112" y="34755"/>
                    <a:pt x="224266" y="19257"/>
                    <a:pt x="259889" y="7922"/>
                  </a:cubicBezTo>
                  <a:cubicBezTo>
                    <a:pt x="238723" y="404"/>
                    <a:pt x="207148" y="-4685"/>
                    <a:pt x="166089" y="6534"/>
                  </a:cubicBezTo>
                  <a:cubicBezTo>
                    <a:pt x="131275" y="16018"/>
                    <a:pt x="50081" y="38341"/>
                    <a:pt x="15383" y="180603"/>
                  </a:cubicBezTo>
                  <a:cubicBezTo>
                    <a:pt x="6477" y="220159"/>
                    <a:pt x="1503" y="266886"/>
                    <a:pt x="0" y="319049"/>
                  </a:cubicBezTo>
                  <a:cubicBezTo>
                    <a:pt x="49503" y="295685"/>
                    <a:pt x="91719" y="264457"/>
                    <a:pt x="96114" y="234385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005456" y="3416729"/>
              <a:ext cx="657976" cy="941129"/>
            </a:xfrm>
            <a:custGeom>
              <a:avLst/>
              <a:gdLst/>
              <a:ahLst/>
              <a:cxnLst/>
              <a:rect l="l" t="t" r="r" b="b"/>
              <a:pathLst>
                <a:path w="657976" h="941129" extrusionOk="0">
                  <a:moveTo>
                    <a:pt x="8195" y="537012"/>
                  </a:moveTo>
                  <a:cubicBezTo>
                    <a:pt x="64638" y="783716"/>
                    <a:pt x="352632" y="941130"/>
                    <a:pt x="484485" y="941130"/>
                  </a:cubicBezTo>
                  <a:cubicBezTo>
                    <a:pt x="602806" y="941130"/>
                    <a:pt x="657976" y="749365"/>
                    <a:pt x="657976" y="619709"/>
                  </a:cubicBezTo>
                  <a:cubicBezTo>
                    <a:pt x="657976" y="501967"/>
                    <a:pt x="638198" y="413486"/>
                    <a:pt x="597486" y="349064"/>
                  </a:cubicBezTo>
                  <a:cubicBezTo>
                    <a:pt x="580946" y="322577"/>
                    <a:pt x="557005" y="321536"/>
                    <a:pt x="519299" y="322462"/>
                  </a:cubicBezTo>
                  <a:cubicBezTo>
                    <a:pt x="481363" y="323271"/>
                    <a:pt x="434173" y="324081"/>
                    <a:pt x="408843" y="271687"/>
                  </a:cubicBezTo>
                  <a:cubicBezTo>
                    <a:pt x="396352" y="245779"/>
                    <a:pt x="394964" y="175110"/>
                    <a:pt x="415552" y="145038"/>
                  </a:cubicBezTo>
                  <a:cubicBezTo>
                    <a:pt x="457652" y="83623"/>
                    <a:pt x="572387" y="85242"/>
                    <a:pt x="621543" y="85936"/>
                  </a:cubicBezTo>
                  <a:lnTo>
                    <a:pt x="630796" y="85936"/>
                  </a:lnTo>
                  <a:cubicBezTo>
                    <a:pt x="631143" y="85936"/>
                    <a:pt x="631606" y="85936"/>
                    <a:pt x="631953" y="86167"/>
                  </a:cubicBezTo>
                  <a:lnTo>
                    <a:pt x="631953" y="0"/>
                  </a:lnTo>
                  <a:cubicBezTo>
                    <a:pt x="628598" y="2545"/>
                    <a:pt x="624435" y="4164"/>
                    <a:pt x="619693" y="4164"/>
                  </a:cubicBezTo>
                  <a:cubicBezTo>
                    <a:pt x="514789" y="4164"/>
                    <a:pt x="388603" y="24289"/>
                    <a:pt x="343495" y="69281"/>
                  </a:cubicBezTo>
                  <a:cubicBezTo>
                    <a:pt x="313077" y="99699"/>
                    <a:pt x="296537" y="116354"/>
                    <a:pt x="280692" y="224150"/>
                  </a:cubicBezTo>
                  <a:cubicBezTo>
                    <a:pt x="269241" y="303609"/>
                    <a:pt x="138660" y="352186"/>
                    <a:pt x="98989" y="365256"/>
                  </a:cubicBezTo>
                  <a:cubicBezTo>
                    <a:pt x="-24305" y="405506"/>
                    <a:pt x="-711" y="500926"/>
                    <a:pt x="6923" y="532154"/>
                  </a:cubicBezTo>
                  <a:lnTo>
                    <a:pt x="8195" y="537012"/>
                  </a:lnTo>
                  <a:close/>
                  <a:moveTo>
                    <a:pt x="64522" y="484502"/>
                  </a:moveTo>
                  <a:cubicBezTo>
                    <a:pt x="75626" y="481957"/>
                    <a:pt x="86613" y="488897"/>
                    <a:pt x="89158" y="500000"/>
                  </a:cubicBezTo>
                  <a:cubicBezTo>
                    <a:pt x="132184" y="688759"/>
                    <a:pt x="295034" y="780709"/>
                    <a:pt x="413470" y="833219"/>
                  </a:cubicBezTo>
                  <a:cubicBezTo>
                    <a:pt x="423995" y="837961"/>
                    <a:pt x="428506" y="849989"/>
                    <a:pt x="423995" y="860515"/>
                  </a:cubicBezTo>
                  <a:cubicBezTo>
                    <a:pt x="420641" y="868148"/>
                    <a:pt x="413123" y="872775"/>
                    <a:pt x="405258" y="872775"/>
                  </a:cubicBezTo>
                  <a:cubicBezTo>
                    <a:pt x="402482" y="872775"/>
                    <a:pt x="399475" y="872196"/>
                    <a:pt x="396930" y="871040"/>
                  </a:cubicBezTo>
                  <a:cubicBezTo>
                    <a:pt x="198457" y="782791"/>
                    <a:pt x="84416" y="664354"/>
                    <a:pt x="49024" y="509369"/>
                  </a:cubicBezTo>
                  <a:cubicBezTo>
                    <a:pt x="46479" y="497919"/>
                    <a:pt x="53419" y="487047"/>
                    <a:pt x="64522" y="484502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037604" y="3884275"/>
              <a:ext cx="377281" cy="388572"/>
            </a:xfrm>
            <a:custGeom>
              <a:avLst/>
              <a:gdLst/>
              <a:ahLst/>
              <a:cxnLst/>
              <a:rect l="l" t="t" r="r" b="b"/>
              <a:pathLst>
                <a:path w="377281" h="388572" extrusionOk="0">
                  <a:moveTo>
                    <a:pt x="40587" y="15915"/>
                  </a:moveTo>
                  <a:cubicBezTo>
                    <a:pt x="38042" y="4811"/>
                    <a:pt x="26939" y="-2013"/>
                    <a:pt x="15951" y="532"/>
                  </a:cubicBezTo>
                  <a:cubicBezTo>
                    <a:pt x="4848" y="3076"/>
                    <a:pt x="-2092" y="13949"/>
                    <a:pt x="568" y="25168"/>
                  </a:cubicBezTo>
                  <a:cubicBezTo>
                    <a:pt x="35960" y="180268"/>
                    <a:pt x="149886" y="298589"/>
                    <a:pt x="348475" y="386838"/>
                  </a:cubicBezTo>
                  <a:cubicBezTo>
                    <a:pt x="351020" y="387995"/>
                    <a:pt x="354027" y="388573"/>
                    <a:pt x="356803" y="388573"/>
                  </a:cubicBezTo>
                  <a:cubicBezTo>
                    <a:pt x="364668" y="388573"/>
                    <a:pt x="372186" y="384062"/>
                    <a:pt x="375540" y="376313"/>
                  </a:cubicBezTo>
                  <a:cubicBezTo>
                    <a:pt x="380050" y="365903"/>
                    <a:pt x="375540" y="353759"/>
                    <a:pt x="365015" y="349017"/>
                  </a:cubicBezTo>
                  <a:cubicBezTo>
                    <a:pt x="246347" y="296623"/>
                    <a:pt x="83613" y="204788"/>
                    <a:pt x="40587" y="159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5948211" y="3315179"/>
              <a:ext cx="739857" cy="1088481"/>
            </a:xfrm>
            <a:custGeom>
              <a:avLst/>
              <a:gdLst/>
              <a:ahLst/>
              <a:cxnLst/>
              <a:rect l="l" t="t" r="r" b="b"/>
              <a:pathLst>
                <a:path w="739857" h="1088481" extrusionOk="0">
                  <a:moveTo>
                    <a:pt x="7842" y="627458"/>
                  </a:moveTo>
                  <a:lnTo>
                    <a:pt x="8768" y="631275"/>
                  </a:lnTo>
                  <a:cubicBezTo>
                    <a:pt x="31321" y="729471"/>
                    <a:pt x="86029" y="813556"/>
                    <a:pt x="153806" y="881102"/>
                  </a:cubicBezTo>
                  <a:lnTo>
                    <a:pt x="153806" y="1068009"/>
                  </a:lnTo>
                  <a:cubicBezTo>
                    <a:pt x="153806" y="1079229"/>
                    <a:pt x="163059" y="1088481"/>
                    <a:pt x="174393" y="1088481"/>
                  </a:cubicBezTo>
                  <a:cubicBezTo>
                    <a:pt x="185844" y="1088481"/>
                    <a:pt x="194981" y="1079229"/>
                    <a:pt x="194981" y="1068009"/>
                  </a:cubicBezTo>
                  <a:lnTo>
                    <a:pt x="194981" y="919039"/>
                  </a:lnTo>
                  <a:cubicBezTo>
                    <a:pt x="221236" y="941130"/>
                    <a:pt x="248532" y="961139"/>
                    <a:pt x="276175" y="978488"/>
                  </a:cubicBezTo>
                  <a:lnTo>
                    <a:pt x="276175" y="1068009"/>
                  </a:lnTo>
                  <a:cubicBezTo>
                    <a:pt x="276175" y="1079229"/>
                    <a:pt x="285428" y="1088481"/>
                    <a:pt x="296878" y="1088481"/>
                  </a:cubicBezTo>
                  <a:cubicBezTo>
                    <a:pt x="308097" y="1088481"/>
                    <a:pt x="317465" y="1079229"/>
                    <a:pt x="317465" y="1068009"/>
                  </a:cubicBezTo>
                  <a:lnTo>
                    <a:pt x="317465" y="1002546"/>
                  </a:lnTo>
                  <a:cubicBezTo>
                    <a:pt x="394958" y="1044646"/>
                    <a:pt x="471178" y="1067315"/>
                    <a:pt x="525307" y="1067315"/>
                  </a:cubicBezTo>
                  <a:cubicBezTo>
                    <a:pt x="673237" y="1067315"/>
                    <a:pt x="739858" y="855310"/>
                    <a:pt x="739858" y="704835"/>
                  </a:cubicBezTo>
                  <a:cubicBezTo>
                    <a:pt x="739858" y="577493"/>
                    <a:pt x="718692" y="484386"/>
                    <a:pt x="673237" y="412330"/>
                  </a:cubicBezTo>
                  <a:cubicBezTo>
                    <a:pt x="661556" y="393940"/>
                    <a:pt x="647329" y="382836"/>
                    <a:pt x="632293" y="376128"/>
                  </a:cubicBezTo>
                  <a:cubicBezTo>
                    <a:pt x="639811" y="302452"/>
                    <a:pt x="628361" y="247861"/>
                    <a:pt x="597133" y="213972"/>
                  </a:cubicBezTo>
                  <a:cubicBezTo>
                    <a:pt x="623619" y="211774"/>
                    <a:pt x="648139" y="212006"/>
                    <a:pt x="661671" y="212237"/>
                  </a:cubicBezTo>
                  <a:lnTo>
                    <a:pt x="671502" y="212468"/>
                  </a:lnTo>
                  <a:cubicBezTo>
                    <a:pt x="671849" y="212468"/>
                    <a:pt x="672312" y="212468"/>
                    <a:pt x="672659" y="212237"/>
                  </a:cubicBezTo>
                  <a:cubicBezTo>
                    <a:pt x="683300" y="211774"/>
                    <a:pt x="691974" y="202753"/>
                    <a:pt x="691974" y="191650"/>
                  </a:cubicBezTo>
                  <a:cubicBezTo>
                    <a:pt x="691974" y="180777"/>
                    <a:pt x="683300" y="171756"/>
                    <a:pt x="672659" y="171293"/>
                  </a:cubicBezTo>
                  <a:cubicBezTo>
                    <a:pt x="672312" y="171178"/>
                    <a:pt x="671849" y="171178"/>
                    <a:pt x="671502" y="171178"/>
                  </a:cubicBezTo>
                  <a:lnTo>
                    <a:pt x="662250" y="171178"/>
                  </a:lnTo>
                  <a:cubicBezTo>
                    <a:pt x="613094" y="170368"/>
                    <a:pt x="498243" y="168749"/>
                    <a:pt x="456143" y="230280"/>
                  </a:cubicBezTo>
                  <a:cubicBezTo>
                    <a:pt x="435555" y="260236"/>
                    <a:pt x="436943" y="331020"/>
                    <a:pt x="449434" y="356928"/>
                  </a:cubicBezTo>
                  <a:cubicBezTo>
                    <a:pt x="474764" y="409207"/>
                    <a:pt x="521953" y="408397"/>
                    <a:pt x="559890" y="407703"/>
                  </a:cubicBezTo>
                  <a:cubicBezTo>
                    <a:pt x="597595" y="406894"/>
                    <a:pt x="621537" y="407935"/>
                    <a:pt x="638076" y="434421"/>
                  </a:cubicBezTo>
                  <a:cubicBezTo>
                    <a:pt x="678789" y="498844"/>
                    <a:pt x="698567" y="587324"/>
                    <a:pt x="698567" y="705067"/>
                  </a:cubicBezTo>
                  <a:cubicBezTo>
                    <a:pt x="698567" y="834607"/>
                    <a:pt x="643397" y="1026487"/>
                    <a:pt x="525076" y="1026487"/>
                  </a:cubicBezTo>
                  <a:cubicBezTo>
                    <a:pt x="393339" y="1026487"/>
                    <a:pt x="105344" y="869073"/>
                    <a:pt x="48786" y="622369"/>
                  </a:cubicBezTo>
                  <a:lnTo>
                    <a:pt x="47630" y="617627"/>
                  </a:lnTo>
                  <a:cubicBezTo>
                    <a:pt x="39996" y="586399"/>
                    <a:pt x="16401" y="490979"/>
                    <a:pt x="139695" y="450614"/>
                  </a:cubicBezTo>
                  <a:cubicBezTo>
                    <a:pt x="179367" y="437659"/>
                    <a:pt x="309948" y="388966"/>
                    <a:pt x="321398" y="309623"/>
                  </a:cubicBezTo>
                  <a:cubicBezTo>
                    <a:pt x="337244" y="201712"/>
                    <a:pt x="353783" y="185172"/>
                    <a:pt x="384202" y="154754"/>
                  </a:cubicBezTo>
                  <a:cubicBezTo>
                    <a:pt x="429309" y="109646"/>
                    <a:pt x="555495" y="89521"/>
                    <a:pt x="660399" y="89521"/>
                  </a:cubicBezTo>
                  <a:cubicBezTo>
                    <a:pt x="665141" y="89521"/>
                    <a:pt x="669305" y="87902"/>
                    <a:pt x="672659" y="85358"/>
                  </a:cubicBezTo>
                  <a:cubicBezTo>
                    <a:pt x="677864" y="81541"/>
                    <a:pt x="680987" y="75642"/>
                    <a:pt x="680987" y="68934"/>
                  </a:cubicBezTo>
                  <a:cubicBezTo>
                    <a:pt x="680987" y="62225"/>
                    <a:pt x="677864" y="56095"/>
                    <a:pt x="672659" y="52510"/>
                  </a:cubicBezTo>
                  <a:cubicBezTo>
                    <a:pt x="669305" y="49965"/>
                    <a:pt x="665141" y="48346"/>
                    <a:pt x="660399" y="48346"/>
                  </a:cubicBezTo>
                  <a:cubicBezTo>
                    <a:pt x="639465" y="48346"/>
                    <a:pt x="571456" y="49503"/>
                    <a:pt x="502175" y="62804"/>
                  </a:cubicBezTo>
                  <a:cubicBezTo>
                    <a:pt x="497665" y="58871"/>
                    <a:pt x="439025" y="9022"/>
                    <a:pt x="339788" y="36202"/>
                  </a:cubicBezTo>
                  <a:cubicBezTo>
                    <a:pt x="316887" y="42563"/>
                    <a:pt x="271086" y="55401"/>
                    <a:pt x="229332" y="100393"/>
                  </a:cubicBezTo>
                  <a:lnTo>
                    <a:pt x="229332" y="24057"/>
                  </a:lnTo>
                  <a:lnTo>
                    <a:pt x="229332" y="20703"/>
                  </a:lnTo>
                  <a:cubicBezTo>
                    <a:pt x="229332" y="9253"/>
                    <a:pt x="220195" y="0"/>
                    <a:pt x="208745" y="0"/>
                  </a:cubicBezTo>
                  <a:cubicBezTo>
                    <a:pt x="197526" y="0"/>
                    <a:pt x="188157" y="9253"/>
                    <a:pt x="188157" y="20703"/>
                  </a:cubicBezTo>
                  <a:lnTo>
                    <a:pt x="188157" y="24057"/>
                  </a:lnTo>
                  <a:lnTo>
                    <a:pt x="188157" y="154060"/>
                  </a:lnTo>
                  <a:cubicBezTo>
                    <a:pt x="188157" y="155795"/>
                    <a:pt x="188735" y="157414"/>
                    <a:pt x="189198" y="159033"/>
                  </a:cubicBezTo>
                  <a:cubicBezTo>
                    <a:pt x="183415" y="170715"/>
                    <a:pt x="177979" y="183553"/>
                    <a:pt x="173006" y="197433"/>
                  </a:cubicBezTo>
                  <a:cubicBezTo>
                    <a:pt x="157970" y="201365"/>
                    <a:pt x="133103" y="209461"/>
                    <a:pt x="107079" y="224729"/>
                  </a:cubicBezTo>
                  <a:lnTo>
                    <a:pt x="107079" y="23942"/>
                  </a:lnTo>
                  <a:cubicBezTo>
                    <a:pt x="107079" y="12723"/>
                    <a:pt x="97826" y="3470"/>
                    <a:pt x="86492" y="3470"/>
                  </a:cubicBezTo>
                  <a:cubicBezTo>
                    <a:pt x="75041" y="3470"/>
                    <a:pt x="65904" y="12723"/>
                    <a:pt x="65904" y="23942"/>
                  </a:cubicBezTo>
                  <a:lnTo>
                    <a:pt x="65904" y="255494"/>
                  </a:lnTo>
                  <a:cubicBezTo>
                    <a:pt x="53875" y="267176"/>
                    <a:pt x="42656" y="280708"/>
                    <a:pt x="33519" y="296901"/>
                  </a:cubicBezTo>
                  <a:cubicBezTo>
                    <a:pt x="5529" y="346635"/>
                    <a:pt x="3332" y="408166"/>
                    <a:pt x="26579" y="478835"/>
                  </a:cubicBezTo>
                  <a:cubicBezTo>
                    <a:pt x="2522" y="512839"/>
                    <a:pt x="-8697" y="560491"/>
                    <a:pt x="7842" y="627458"/>
                  </a:cubicBezTo>
                  <a:close/>
                  <a:moveTo>
                    <a:pt x="592159" y="366875"/>
                  </a:moveTo>
                  <a:cubicBezTo>
                    <a:pt x="580709" y="366066"/>
                    <a:pt x="569605" y="366297"/>
                    <a:pt x="559196" y="366413"/>
                  </a:cubicBezTo>
                  <a:cubicBezTo>
                    <a:pt x="520681" y="367222"/>
                    <a:pt x="499978" y="366181"/>
                    <a:pt x="486677" y="339001"/>
                  </a:cubicBezTo>
                  <a:cubicBezTo>
                    <a:pt x="479737" y="324543"/>
                    <a:pt x="479159" y="269489"/>
                    <a:pt x="490262" y="253412"/>
                  </a:cubicBezTo>
                  <a:cubicBezTo>
                    <a:pt x="500325" y="238839"/>
                    <a:pt x="519062" y="229355"/>
                    <a:pt x="541037" y="223109"/>
                  </a:cubicBezTo>
                  <a:cubicBezTo>
                    <a:pt x="557230" y="230627"/>
                    <a:pt x="602800" y="251909"/>
                    <a:pt x="592159" y="366875"/>
                  </a:cubicBezTo>
                  <a:close/>
                  <a:moveTo>
                    <a:pt x="200070" y="249827"/>
                  </a:moveTo>
                  <a:cubicBezTo>
                    <a:pt x="234884" y="107564"/>
                    <a:pt x="316078" y="85242"/>
                    <a:pt x="350776" y="75758"/>
                  </a:cubicBezTo>
                  <a:cubicBezTo>
                    <a:pt x="391835" y="64539"/>
                    <a:pt x="423526" y="69628"/>
                    <a:pt x="444576" y="77146"/>
                  </a:cubicBezTo>
                  <a:cubicBezTo>
                    <a:pt x="409069" y="88365"/>
                    <a:pt x="376799" y="103979"/>
                    <a:pt x="355055" y="125492"/>
                  </a:cubicBezTo>
                  <a:cubicBezTo>
                    <a:pt x="317928" y="162619"/>
                    <a:pt x="297803" y="187486"/>
                    <a:pt x="280801" y="303493"/>
                  </a:cubicBezTo>
                  <a:cubicBezTo>
                    <a:pt x="276406" y="333449"/>
                    <a:pt x="234190" y="364678"/>
                    <a:pt x="184572" y="388273"/>
                  </a:cubicBezTo>
                  <a:cubicBezTo>
                    <a:pt x="186191" y="336110"/>
                    <a:pt x="191164" y="289267"/>
                    <a:pt x="200070" y="249827"/>
                  </a:cubicBezTo>
                  <a:close/>
                  <a:moveTo>
                    <a:pt x="69721" y="317141"/>
                  </a:moveTo>
                  <a:cubicBezTo>
                    <a:pt x="91812" y="277585"/>
                    <a:pt x="130905" y="256072"/>
                    <a:pt x="159242" y="245316"/>
                  </a:cubicBezTo>
                  <a:cubicBezTo>
                    <a:pt x="149180" y="291349"/>
                    <a:pt x="143859" y="345247"/>
                    <a:pt x="143050" y="405853"/>
                  </a:cubicBezTo>
                  <a:cubicBezTo>
                    <a:pt x="137729" y="407703"/>
                    <a:pt x="132409" y="409670"/>
                    <a:pt x="127204" y="411405"/>
                  </a:cubicBezTo>
                  <a:cubicBezTo>
                    <a:pt x="104072" y="418922"/>
                    <a:pt x="80361" y="429795"/>
                    <a:pt x="59658" y="445293"/>
                  </a:cubicBezTo>
                  <a:cubicBezTo>
                    <a:pt x="46936" y="394981"/>
                    <a:pt x="49943" y="351955"/>
                    <a:pt x="69721" y="31714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Google Shape;139;p2"/>
          <p:cNvGrpSpPr/>
          <p:nvPr/>
        </p:nvGrpSpPr>
        <p:grpSpPr>
          <a:xfrm>
            <a:off x="4268438" y="4104090"/>
            <a:ext cx="615395" cy="785186"/>
            <a:chOff x="4268438" y="4104090"/>
            <a:chExt cx="615395" cy="785186"/>
          </a:xfrm>
        </p:grpSpPr>
        <p:sp>
          <p:nvSpPr>
            <p:cNvPr id="140" name="Google Shape;140;p2"/>
            <p:cNvSpPr/>
            <p:nvPr/>
          </p:nvSpPr>
          <p:spPr>
            <a:xfrm>
              <a:off x="4336574" y="4508865"/>
              <a:ext cx="337103" cy="375827"/>
            </a:xfrm>
            <a:custGeom>
              <a:avLst/>
              <a:gdLst/>
              <a:ahLst/>
              <a:cxnLst/>
              <a:rect l="l" t="t" r="r" b="b"/>
              <a:pathLst>
                <a:path w="337103" h="375827" extrusionOk="0">
                  <a:moveTo>
                    <a:pt x="286954" y="70252"/>
                  </a:moveTo>
                  <a:cubicBezTo>
                    <a:pt x="266945" y="60537"/>
                    <a:pt x="244159" y="58570"/>
                    <a:pt x="222878" y="64932"/>
                  </a:cubicBezTo>
                  <a:cubicBezTo>
                    <a:pt x="215591" y="67014"/>
                    <a:pt x="207958" y="63197"/>
                    <a:pt x="205297" y="56373"/>
                  </a:cubicBezTo>
                  <a:cubicBezTo>
                    <a:pt x="196970" y="35670"/>
                    <a:pt x="181471" y="18899"/>
                    <a:pt x="161462" y="9067"/>
                  </a:cubicBezTo>
                  <a:cubicBezTo>
                    <a:pt x="117164" y="-12561"/>
                    <a:pt x="63845" y="5829"/>
                    <a:pt x="42216" y="50127"/>
                  </a:cubicBezTo>
                  <a:cubicBezTo>
                    <a:pt x="25330" y="84710"/>
                    <a:pt x="32501" y="126000"/>
                    <a:pt x="59912" y="152949"/>
                  </a:cubicBezTo>
                  <a:cubicBezTo>
                    <a:pt x="64307" y="157344"/>
                    <a:pt x="65580" y="164053"/>
                    <a:pt x="62804" y="169836"/>
                  </a:cubicBezTo>
                  <a:lnTo>
                    <a:pt x="50197" y="195628"/>
                  </a:lnTo>
                  <a:lnTo>
                    <a:pt x="36780" y="223155"/>
                  </a:lnTo>
                  <a:lnTo>
                    <a:pt x="463" y="297525"/>
                  </a:lnTo>
                  <a:cubicBezTo>
                    <a:pt x="347" y="297756"/>
                    <a:pt x="231" y="297988"/>
                    <a:pt x="0" y="298219"/>
                  </a:cubicBezTo>
                  <a:lnTo>
                    <a:pt x="159149" y="375827"/>
                  </a:lnTo>
                  <a:cubicBezTo>
                    <a:pt x="159149" y="375480"/>
                    <a:pt x="159265" y="375249"/>
                    <a:pt x="159380" y="375018"/>
                  </a:cubicBezTo>
                  <a:lnTo>
                    <a:pt x="195698" y="300532"/>
                  </a:lnTo>
                  <a:lnTo>
                    <a:pt x="209114" y="272889"/>
                  </a:lnTo>
                  <a:lnTo>
                    <a:pt x="221721" y="246981"/>
                  </a:lnTo>
                  <a:cubicBezTo>
                    <a:pt x="224497" y="241314"/>
                    <a:pt x="230511" y="237960"/>
                    <a:pt x="236641" y="238769"/>
                  </a:cubicBezTo>
                  <a:cubicBezTo>
                    <a:pt x="274462" y="243627"/>
                    <a:pt x="311358" y="223849"/>
                    <a:pt x="328129" y="189382"/>
                  </a:cubicBezTo>
                  <a:cubicBezTo>
                    <a:pt x="349642" y="145316"/>
                    <a:pt x="331136" y="91765"/>
                    <a:pt x="286954" y="70252"/>
                  </a:cubicBezTo>
                  <a:close/>
                  <a:moveTo>
                    <a:pt x="91140" y="228707"/>
                  </a:moveTo>
                  <a:lnTo>
                    <a:pt x="78187" y="255309"/>
                  </a:lnTo>
                  <a:lnTo>
                    <a:pt x="71594" y="268957"/>
                  </a:lnTo>
                  <a:cubicBezTo>
                    <a:pt x="68008" y="276243"/>
                    <a:pt x="59334" y="279135"/>
                    <a:pt x="52047" y="275665"/>
                  </a:cubicBezTo>
                  <a:cubicBezTo>
                    <a:pt x="44761" y="272080"/>
                    <a:pt x="41638" y="263405"/>
                    <a:pt x="45223" y="256119"/>
                  </a:cubicBezTo>
                  <a:lnTo>
                    <a:pt x="54013" y="238191"/>
                  </a:lnTo>
                  <a:lnTo>
                    <a:pt x="66158" y="213324"/>
                  </a:lnTo>
                  <a:lnTo>
                    <a:pt x="67314" y="211011"/>
                  </a:lnTo>
                  <a:lnTo>
                    <a:pt x="95073" y="154222"/>
                  </a:lnTo>
                  <a:cubicBezTo>
                    <a:pt x="89984" y="148786"/>
                    <a:pt x="84085" y="141383"/>
                    <a:pt x="78880" y="132593"/>
                  </a:cubicBezTo>
                  <a:cubicBezTo>
                    <a:pt x="68240" y="113972"/>
                    <a:pt x="61763" y="88642"/>
                    <a:pt x="76452" y="58570"/>
                  </a:cubicBezTo>
                  <a:cubicBezTo>
                    <a:pt x="79921" y="51399"/>
                    <a:pt x="88712" y="48392"/>
                    <a:pt x="95998" y="51862"/>
                  </a:cubicBezTo>
                  <a:cubicBezTo>
                    <a:pt x="103285" y="55447"/>
                    <a:pt x="106292" y="64238"/>
                    <a:pt x="102822" y="71409"/>
                  </a:cubicBezTo>
                  <a:cubicBezTo>
                    <a:pt x="91140" y="95350"/>
                    <a:pt x="96924" y="115360"/>
                    <a:pt x="122947" y="140805"/>
                  </a:cubicBezTo>
                  <a:cubicBezTo>
                    <a:pt x="127458" y="145200"/>
                    <a:pt x="128730" y="152024"/>
                    <a:pt x="125954" y="157691"/>
                  </a:cubicBezTo>
                  <a:lnTo>
                    <a:pt x="91140" y="228707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483090" y="4140532"/>
              <a:ext cx="336829" cy="375062"/>
            </a:xfrm>
            <a:custGeom>
              <a:avLst/>
              <a:gdLst/>
              <a:ahLst/>
              <a:cxnLst/>
              <a:rect l="l" t="t" r="r" b="b"/>
              <a:pathLst>
                <a:path w="336829" h="375062" extrusionOk="0">
                  <a:moveTo>
                    <a:pt x="277264" y="222415"/>
                  </a:moveTo>
                  <a:cubicBezTo>
                    <a:pt x="272753" y="217904"/>
                    <a:pt x="271597" y="211196"/>
                    <a:pt x="274373" y="205529"/>
                  </a:cubicBezTo>
                  <a:lnTo>
                    <a:pt x="293457" y="166436"/>
                  </a:lnTo>
                  <a:lnTo>
                    <a:pt x="306989" y="138793"/>
                  </a:lnTo>
                  <a:lnTo>
                    <a:pt x="336829" y="77493"/>
                  </a:lnTo>
                  <a:lnTo>
                    <a:pt x="177912" y="0"/>
                  </a:lnTo>
                  <a:lnTo>
                    <a:pt x="147956" y="61416"/>
                  </a:lnTo>
                  <a:lnTo>
                    <a:pt x="134423" y="89174"/>
                  </a:lnTo>
                  <a:lnTo>
                    <a:pt x="115455" y="128152"/>
                  </a:lnTo>
                  <a:cubicBezTo>
                    <a:pt x="112679" y="133819"/>
                    <a:pt x="106665" y="137173"/>
                    <a:pt x="100419" y="136248"/>
                  </a:cubicBezTo>
                  <a:cubicBezTo>
                    <a:pt x="62483" y="131506"/>
                    <a:pt x="25818" y="151284"/>
                    <a:pt x="9047" y="185635"/>
                  </a:cubicBezTo>
                  <a:cubicBezTo>
                    <a:pt x="-12581" y="229817"/>
                    <a:pt x="5925" y="283368"/>
                    <a:pt x="50107" y="304881"/>
                  </a:cubicBezTo>
                  <a:cubicBezTo>
                    <a:pt x="70116" y="314597"/>
                    <a:pt x="92901" y="316679"/>
                    <a:pt x="114183" y="310317"/>
                  </a:cubicBezTo>
                  <a:cubicBezTo>
                    <a:pt x="121354" y="308004"/>
                    <a:pt x="129103" y="311821"/>
                    <a:pt x="131879" y="318876"/>
                  </a:cubicBezTo>
                  <a:cubicBezTo>
                    <a:pt x="140091" y="339579"/>
                    <a:pt x="155589" y="356235"/>
                    <a:pt x="175830" y="366066"/>
                  </a:cubicBezTo>
                  <a:cubicBezTo>
                    <a:pt x="219897" y="387578"/>
                    <a:pt x="273447" y="369188"/>
                    <a:pt x="295076" y="325006"/>
                  </a:cubicBezTo>
                  <a:cubicBezTo>
                    <a:pt x="311847" y="290655"/>
                    <a:pt x="304791" y="249249"/>
                    <a:pt x="277264" y="222415"/>
                  </a:cubicBezTo>
                  <a:close/>
                  <a:moveTo>
                    <a:pt x="186471" y="101203"/>
                  </a:moveTo>
                  <a:lnTo>
                    <a:pt x="145874" y="184363"/>
                  </a:lnTo>
                  <a:cubicBezTo>
                    <a:pt x="143098" y="190030"/>
                    <a:pt x="136968" y="193269"/>
                    <a:pt x="130722" y="192459"/>
                  </a:cubicBezTo>
                  <a:cubicBezTo>
                    <a:pt x="85152" y="186329"/>
                    <a:pt x="70001" y="206223"/>
                    <a:pt x="62483" y="221606"/>
                  </a:cubicBezTo>
                  <a:cubicBezTo>
                    <a:pt x="58897" y="228892"/>
                    <a:pt x="50107" y="231899"/>
                    <a:pt x="42820" y="228430"/>
                  </a:cubicBezTo>
                  <a:cubicBezTo>
                    <a:pt x="35649" y="224960"/>
                    <a:pt x="32642" y="216170"/>
                    <a:pt x="36228" y="208767"/>
                  </a:cubicBezTo>
                  <a:cubicBezTo>
                    <a:pt x="45596" y="189683"/>
                    <a:pt x="63639" y="168633"/>
                    <a:pt x="98337" y="163428"/>
                  </a:cubicBezTo>
                  <a:cubicBezTo>
                    <a:pt x="106087" y="162156"/>
                    <a:pt x="114646" y="161925"/>
                    <a:pt x="124014" y="162503"/>
                  </a:cubicBezTo>
                  <a:lnTo>
                    <a:pt x="150616" y="107911"/>
                  </a:lnTo>
                  <a:lnTo>
                    <a:pt x="157787" y="93338"/>
                  </a:lnTo>
                  <a:lnTo>
                    <a:pt x="170972" y="66273"/>
                  </a:lnTo>
                  <a:lnTo>
                    <a:pt x="171088" y="66042"/>
                  </a:lnTo>
                  <a:cubicBezTo>
                    <a:pt x="174673" y="58756"/>
                    <a:pt x="183348" y="55864"/>
                    <a:pt x="190750" y="59334"/>
                  </a:cubicBezTo>
                  <a:cubicBezTo>
                    <a:pt x="196533" y="62225"/>
                    <a:pt x="199425" y="68471"/>
                    <a:pt x="198499" y="74370"/>
                  </a:cubicBezTo>
                  <a:cubicBezTo>
                    <a:pt x="198384" y="75873"/>
                    <a:pt x="198037" y="77493"/>
                    <a:pt x="197458" y="78881"/>
                  </a:cubicBezTo>
                  <a:lnTo>
                    <a:pt x="186471" y="101203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4268438" y="4104090"/>
              <a:ext cx="615395" cy="785186"/>
            </a:xfrm>
            <a:custGeom>
              <a:avLst/>
              <a:gdLst/>
              <a:ahLst/>
              <a:cxnLst/>
              <a:rect l="l" t="t" r="r" b="b"/>
              <a:pathLst>
                <a:path w="615395" h="785186" extrusionOk="0">
                  <a:moveTo>
                    <a:pt x="537834" y="181828"/>
                  </a:moveTo>
                  <a:lnTo>
                    <a:pt x="572300" y="111275"/>
                  </a:lnTo>
                  <a:cubicBezTo>
                    <a:pt x="575886" y="103988"/>
                    <a:pt x="572763" y="95313"/>
                    <a:pt x="565592" y="91844"/>
                  </a:cubicBezTo>
                  <a:cubicBezTo>
                    <a:pt x="558305" y="88258"/>
                    <a:pt x="549631" y="91265"/>
                    <a:pt x="546045" y="98552"/>
                  </a:cubicBezTo>
                  <a:lnTo>
                    <a:pt x="516205" y="159852"/>
                  </a:lnTo>
                  <a:lnTo>
                    <a:pt x="502788" y="187495"/>
                  </a:lnTo>
                  <a:lnTo>
                    <a:pt x="483704" y="226588"/>
                  </a:lnTo>
                  <a:cubicBezTo>
                    <a:pt x="480929" y="232256"/>
                    <a:pt x="482085" y="238848"/>
                    <a:pt x="486596" y="243474"/>
                  </a:cubicBezTo>
                  <a:cubicBezTo>
                    <a:pt x="514123" y="270308"/>
                    <a:pt x="521178" y="311714"/>
                    <a:pt x="504408" y="346181"/>
                  </a:cubicBezTo>
                  <a:cubicBezTo>
                    <a:pt x="482779" y="390364"/>
                    <a:pt x="429228" y="408754"/>
                    <a:pt x="385162" y="387241"/>
                  </a:cubicBezTo>
                  <a:cubicBezTo>
                    <a:pt x="365037" y="377409"/>
                    <a:pt x="349423" y="360754"/>
                    <a:pt x="341211" y="340051"/>
                  </a:cubicBezTo>
                  <a:cubicBezTo>
                    <a:pt x="338435" y="332880"/>
                    <a:pt x="330801" y="329179"/>
                    <a:pt x="323515" y="331377"/>
                  </a:cubicBezTo>
                  <a:cubicBezTo>
                    <a:pt x="302117" y="337738"/>
                    <a:pt x="279448" y="335656"/>
                    <a:pt x="259439" y="325941"/>
                  </a:cubicBezTo>
                  <a:cubicBezTo>
                    <a:pt x="215256" y="304312"/>
                    <a:pt x="196751" y="250877"/>
                    <a:pt x="218379" y="206695"/>
                  </a:cubicBezTo>
                  <a:cubicBezTo>
                    <a:pt x="235150" y="172343"/>
                    <a:pt x="271814" y="152565"/>
                    <a:pt x="309635" y="157307"/>
                  </a:cubicBezTo>
                  <a:cubicBezTo>
                    <a:pt x="315881" y="158117"/>
                    <a:pt x="321895" y="154879"/>
                    <a:pt x="324671" y="149211"/>
                  </a:cubicBezTo>
                  <a:lnTo>
                    <a:pt x="343640" y="110234"/>
                  </a:lnTo>
                  <a:lnTo>
                    <a:pt x="357172" y="82475"/>
                  </a:lnTo>
                  <a:lnTo>
                    <a:pt x="387128" y="21059"/>
                  </a:lnTo>
                  <a:cubicBezTo>
                    <a:pt x="390713" y="13773"/>
                    <a:pt x="387591" y="5098"/>
                    <a:pt x="380420" y="1513"/>
                  </a:cubicBezTo>
                  <a:cubicBezTo>
                    <a:pt x="373133" y="-2073"/>
                    <a:pt x="364458" y="934"/>
                    <a:pt x="360873" y="8221"/>
                  </a:cubicBezTo>
                  <a:lnTo>
                    <a:pt x="326406" y="78890"/>
                  </a:lnTo>
                  <a:cubicBezTo>
                    <a:pt x="206004" y="71834"/>
                    <a:pt x="87220" y="136142"/>
                    <a:pt x="31125" y="251108"/>
                  </a:cubicBezTo>
                  <a:cubicBezTo>
                    <a:pt x="-25086" y="366306"/>
                    <a:pt x="-2532" y="499778"/>
                    <a:pt x="77620" y="590225"/>
                  </a:cubicBezTo>
                  <a:lnTo>
                    <a:pt x="36792" y="673847"/>
                  </a:lnTo>
                  <a:cubicBezTo>
                    <a:pt x="36676" y="674194"/>
                    <a:pt x="36561" y="674310"/>
                    <a:pt x="36561" y="674657"/>
                  </a:cubicBezTo>
                  <a:cubicBezTo>
                    <a:pt x="33438" y="681712"/>
                    <a:pt x="36445" y="689924"/>
                    <a:pt x="43500" y="693394"/>
                  </a:cubicBezTo>
                  <a:cubicBezTo>
                    <a:pt x="50440" y="696748"/>
                    <a:pt x="58883" y="694204"/>
                    <a:pt x="62469" y="687380"/>
                  </a:cubicBezTo>
                  <a:cubicBezTo>
                    <a:pt x="62700" y="687148"/>
                    <a:pt x="62816" y="686917"/>
                    <a:pt x="62931" y="686686"/>
                  </a:cubicBezTo>
                  <a:lnTo>
                    <a:pt x="99249" y="612316"/>
                  </a:lnTo>
                  <a:lnTo>
                    <a:pt x="112665" y="584673"/>
                  </a:lnTo>
                  <a:lnTo>
                    <a:pt x="125272" y="558881"/>
                  </a:lnTo>
                  <a:cubicBezTo>
                    <a:pt x="128048" y="553214"/>
                    <a:pt x="126776" y="546390"/>
                    <a:pt x="122381" y="541995"/>
                  </a:cubicBezTo>
                  <a:cubicBezTo>
                    <a:pt x="94969" y="515045"/>
                    <a:pt x="87798" y="473639"/>
                    <a:pt x="104685" y="439172"/>
                  </a:cubicBezTo>
                  <a:cubicBezTo>
                    <a:pt x="126313" y="394874"/>
                    <a:pt x="179749" y="376484"/>
                    <a:pt x="223931" y="398113"/>
                  </a:cubicBezTo>
                  <a:cubicBezTo>
                    <a:pt x="243940" y="407944"/>
                    <a:pt x="259439" y="424715"/>
                    <a:pt x="267766" y="445418"/>
                  </a:cubicBezTo>
                  <a:cubicBezTo>
                    <a:pt x="270426" y="452358"/>
                    <a:pt x="278176" y="456059"/>
                    <a:pt x="285347" y="453977"/>
                  </a:cubicBezTo>
                  <a:cubicBezTo>
                    <a:pt x="306628" y="447731"/>
                    <a:pt x="329413" y="449581"/>
                    <a:pt x="349538" y="459413"/>
                  </a:cubicBezTo>
                  <a:cubicBezTo>
                    <a:pt x="393605" y="480926"/>
                    <a:pt x="412226" y="534361"/>
                    <a:pt x="390598" y="578659"/>
                  </a:cubicBezTo>
                  <a:cubicBezTo>
                    <a:pt x="373827" y="613126"/>
                    <a:pt x="337047" y="632904"/>
                    <a:pt x="299110" y="628046"/>
                  </a:cubicBezTo>
                  <a:cubicBezTo>
                    <a:pt x="292980" y="627236"/>
                    <a:pt x="286966" y="630475"/>
                    <a:pt x="284190" y="636258"/>
                  </a:cubicBezTo>
                  <a:lnTo>
                    <a:pt x="271583" y="662166"/>
                  </a:lnTo>
                  <a:lnTo>
                    <a:pt x="258166" y="689693"/>
                  </a:lnTo>
                  <a:lnTo>
                    <a:pt x="221849" y="764178"/>
                  </a:lnTo>
                  <a:cubicBezTo>
                    <a:pt x="221733" y="764409"/>
                    <a:pt x="221618" y="764641"/>
                    <a:pt x="221618" y="764988"/>
                  </a:cubicBezTo>
                  <a:cubicBezTo>
                    <a:pt x="218495" y="772043"/>
                    <a:pt x="221502" y="780255"/>
                    <a:pt x="228557" y="783725"/>
                  </a:cubicBezTo>
                  <a:cubicBezTo>
                    <a:pt x="235728" y="787195"/>
                    <a:pt x="244518" y="784303"/>
                    <a:pt x="248104" y="777017"/>
                  </a:cubicBezTo>
                  <a:lnTo>
                    <a:pt x="288932" y="693163"/>
                  </a:lnTo>
                  <a:cubicBezTo>
                    <a:pt x="409335" y="700218"/>
                    <a:pt x="528118" y="635795"/>
                    <a:pt x="584213" y="520944"/>
                  </a:cubicBezTo>
                  <a:cubicBezTo>
                    <a:pt x="640540" y="405746"/>
                    <a:pt x="617871" y="272390"/>
                    <a:pt x="537834" y="181828"/>
                  </a:cubicBezTo>
                  <a:close/>
                  <a:moveTo>
                    <a:pt x="303274" y="664248"/>
                  </a:moveTo>
                  <a:lnTo>
                    <a:pt x="306397" y="658002"/>
                  </a:lnTo>
                  <a:cubicBezTo>
                    <a:pt x="352892" y="659737"/>
                    <a:pt x="396496" y="633944"/>
                    <a:pt x="417084" y="591613"/>
                  </a:cubicBezTo>
                  <a:cubicBezTo>
                    <a:pt x="445768" y="532857"/>
                    <a:pt x="421248" y="461842"/>
                    <a:pt x="362608" y="433274"/>
                  </a:cubicBezTo>
                  <a:cubicBezTo>
                    <a:pt x="339823" y="422170"/>
                    <a:pt x="314377" y="418816"/>
                    <a:pt x="289857" y="423211"/>
                  </a:cubicBezTo>
                  <a:cubicBezTo>
                    <a:pt x="278176" y="401120"/>
                    <a:pt x="259786" y="383192"/>
                    <a:pt x="237001" y="371973"/>
                  </a:cubicBezTo>
                  <a:cubicBezTo>
                    <a:pt x="178245" y="343290"/>
                    <a:pt x="107345" y="367810"/>
                    <a:pt x="78661" y="426565"/>
                  </a:cubicBezTo>
                  <a:cubicBezTo>
                    <a:pt x="57842" y="469128"/>
                    <a:pt x="64435" y="519672"/>
                    <a:pt x="94854" y="555180"/>
                  </a:cubicBezTo>
                  <a:lnTo>
                    <a:pt x="91731" y="561541"/>
                  </a:lnTo>
                  <a:cubicBezTo>
                    <a:pt x="25689" y="480000"/>
                    <a:pt x="8455" y="364455"/>
                    <a:pt x="57380" y="264062"/>
                  </a:cubicBezTo>
                  <a:cubicBezTo>
                    <a:pt x="106188" y="164016"/>
                    <a:pt x="207623" y="106417"/>
                    <a:pt x="312296" y="108036"/>
                  </a:cubicBezTo>
                  <a:lnTo>
                    <a:pt x="302811" y="127467"/>
                  </a:lnTo>
                  <a:cubicBezTo>
                    <a:pt x="256200" y="125848"/>
                    <a:pt x="212712" y="151524"/>
                    <a:pt x="192124" y="193856"/>
                  </a:cubicBezTo>
                  <a:cubicBezTo>
                    <a:pt x="163440" y="252612"/>
                    <a:pt x="187845" y="323627"/>
                    <a:pt x="246485" y="352311"/>
                  </a:cubicBezTo>
                  <a:cubicBezTo>
                    <a:pt x="269154" y="363415"/>
                    <a:pt x="294599" y="366884"/>
                    <a:pt x="319235" y="362374"/>
                  </a:cubicBezTo>
                  <a:cubicBezTo>
                    <a:pt x="330917" y="384580"/>
                    <a:pt x="349307" y="402508"/>
                    <a:pt x="372092" y="413611"/>
                  </a:cubicBezTo>
                  <a:cubicBezTo>
                    <a:pt x="430732" y="442179"/>
                    <a:pt x="501747" y="417775"/>
                    <a:pt x="530431" y="359019"/>
                  </a:cubicBezTo>
                  <a:cubicBezTo>
                    <a:pt x="551250" y="316456"/>
                    <a:pt x="544542" y="266028"/>
                    <a:pt x="514239" y="230405"/>
                  </a:cubicBezTo>
                  <a:lnTo>
                    <a:pt x="523723" y="210974"/>
                  </a:lnTo>
                  <a:cubicBezTo>
                    <a:pt x="589649" y="292630"/>
                    <a:pt x="606999" y="408060"/>
                    <a:pt x="558074" y="508337"/>
                  </a:cubicBezTo>
                  <a:cubicBezTo>
                    <a:pt x="509265" y="608384"/>
                    <a:pt x="407947" y="665751"/>
                    <a:pt x="303274" y="66424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374872" y="4543439"/>
              <a:ext cx="83711" cy="226823"/>
            </a:xfrm>
            <a:custGeom>
              <a:avLst/>
              <a:gdLst/>
              <a:ahLst/>
              <a:cxnLst/>
              <a:rect l="l" t="t" r="r" b="b"/>
              <a:pathLst>
                <a:path w="83711" h="226823" extrusionOk="0">
                  <a:moveTo>
                    <a:pt x="22425" y="163020"/>
                  </a:moveTo>
                  <a:lnTo>
                    <a:pt x="10280" y="187887"/>
                  </a:lnTo>
                  <a:lnTo>
                    <a:pt x="1490" y="205814"/>
                  </a:lnTo>
                  <a:cubicBezTo>
                    <a:pt x="-2096" y="213101"/>
                    <a:pt x="1027" y="221775"/>
                    <a:pt x="8314" y="225361"/>
                  </a:cubicBezTo>
                  <a:cubicBezTo>
                    <a:pt x="15485" y="228831"/>
                    <a:pt x="24275" y="225939"/>
                    <a:pt x="27861" y="218653"/>
                  </a:cubicBezTo>
                  <a:lnTo>
                    <a:pt x="34569" y="205005"/>
                  </a:lnTo>
                  <a:lnTo>
                    <a:pt x="47523" y="178403"/>
                  </a:lnTo>
                  <a:lnTo>
                    <a:pt x="82221" y="107272"/>
                  </a:lnTo>
                  <a:cubicBezTo>
                    <a:pt x="84997" y="101604"/>
                    <a:pt x="83840" y="94780"/>
                    <a:pt x="79214" y="90385"/>
                  </a:cubicBezTo>
                  <a:cubicBezTo>
                    <a:pt x="53306" y="64940"/>
                    <a:pt x="47407" y="44930"/>
                    <a:pt x="59089" y="20989"/>
                  </a:cubicBezTo>
                  <a:cubicBezTo>
                    <a:pt x="62559" y="13818"/>
                    <a:pt x="59552" y="5028"/>
                    <a:pt x="52265" y="1442"/>
                  </a:cubicBezTo>
                  <a:cubicBezTo>
                    <a:pt x="45094" y="-2028"/>
                    <a:pt x="36304" y="979"/>
                    <a:pt x="32834" y="8150"/>
                  </a:cubicBezTo>
                  <a:cubicBezTo>
                    <a:pt x="18145" y="38338"/>
                    <a:pt x="24622" y="63668"/>
                    <a:pt x="35263" y="82173"/>
                  </a:cubicBezTo>
                  <a:cubicBezTo>
                    <a:pt x="40352" y="90848"/>
                    <a:pt x="46251" y="98250"/>
                    <a:pt x="51455" y="103802"/>
                  </a:cubicBezTo>
                  <a:lnTo>
                    <a:pt x="23697" y="160591"/>
                  </a:lnTo>
                  <a:lnTo>
                    <a:pt x="22425" y="163020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4512367" y="4182719"/>
              <a:ext cx="163957" cy="172118"/>
            </a:xfrm>
            <a:custGeom>
              <a:avLst/>
              <a:gdLst/>
              <a:ahLst/>
              <a:cxnLst/>
              <a:rect l="l" t="t" r="r" b="b"/>
              <a:pathLst>
                <a:path w="163957" h="172118" extrusionOk="0">
                  <a:moveTo>
                    <a:pt x="1515" y="150967"/>
                  </a:moveTo>
                  <a:cubicBezTo>
                    <a:pt x="-2070" y="158253"/>
                    <a:pt x="937" y="167159"/>
                    <a:pt x="8108" y="170629"/>
                  </a:cubicBezTo>
                  <a:cubicBezTo>
                    <a:pt x="15395" y="174214"/>
                    <a:pt x="24185" y="171092"/>
                    <a:pt x="27770" y="163805"/>
                  </a:cubicBezTo>
                  <a:cubicBezTo>
                    <a:pt x="35288" y="148422"/>
                    <a:pt x="50440" y="128528"/>
                    <a:pt x="96010" y="134658"/>
                  </a:cubicBezTo>
                  <a:cubicBezTo>
                    <a:pt x="102256" y="135468"/>
                    <a:pt x="108386" y="132230"/>
                    <a:pt x="111162" y="126562"/>
                  </a:cubicBezTo>
                  <a:lnTo>
                    <a:pt x="151758" y="43402"/>
                  </a:lnTo>
                  <a:lnTo>
                    <a:pt x="162746" y="20964"/>
                  </a:lnTo>
                  <a:cubicBezTo>
                    <a:pt x="163440" y="19576"/>
                    <a:pt x="163671" y="17957"/>
                    <a:pt x="163787" y="16569"/>
                  </a:cubicBezTo>
                  <a:cubicBezTo>
                    <a:pt x="164712" y="10670"/>
                    <a:pt x="161821" y="4425"/>
                    <a:pt x="156038" y="1533"/>
                  </a:cubicBezTo>
                  <a:cubicBezTo>
                    <a:pt x="148751" y="-2052"/>
                    <a:pt x="139961" y="839"/>
                    <a:pt x="136376" y="8241"/>
                  </a:cubicBezTo>
                  <a:lnTo>
                    <a:pt x="136260" y="8473"/>
                  </a:lnTo>
                  <a:lnTo>
                    <a:pt x="123075" y="35537"/>
                  </a:lnTo>
                  <a:lnTo>
                    <a:pt x="115904" y="50111"/>
                  </a:lnTo>
                  <a:lnTo>
                    <a:pt x="89302" y="104702"/>
                  </a:lnTo>
                  <a:cubicBezTo>
                    <a:pt x="79933" y="104008"/>
                    <a:pt x="71374" y="104355"/>
                    <a:pt x="63625" y="105628"/>
                  </a:cubicBezTo>
                  <a:cubicBezTo>
                    <a:pt x="28927" y="110832"/>
                    <a:pt x="10884" y="131767"/>
                    <a:pt x="1515" y="15096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5" name="Google Shape;145;p2"/>
          <p:cNvGrpSpPr/>
          <p:nvPr/>
        </p:nvGrpSpPr>
        <p:grpSpPr>
          <a:xfrm>
            <a:off x="5816922" y="1556764"/>
            <a:ext cx="615722" cy="794541"/>
            <a:chOff x="5816922" y="1556764"/>
            <a:chExt cx="615722" cy="794541"/>
          </a:xfrm>
        </p:grpSpPr>
        <p:sp>
          <p:nvSpPr>
            <p:cNvPr id="146" name="Google Shape;146;p2"/>
            <p:cNvSpPr/>
            <p:nvPr/>
          </p:nvSpPr>
          <p:spPr>
            <a:xfrm>
              <a:off x="6005422" y="1988797"/>
              <a:ext cx="315984" cy="355526"/>
            </a:xfrm>
            <a:custGeom>
              <a:avLst/>
              <a:gdLst/>
              <a:ahLst/>
              <a:cxnLst/>
              <a:rect l="l" t="t" r="r" b="b"/>
              <a:pathLst>
                <a:path w="315984" h="355526" extrusionOk="0">
                  <a:moveTo>
                    <a:pt x="210288" y="1490"/>
                  </a:moveTo>
                  <a:cubicBezTo>
                    <a:pt x="188313" y="5538"/>
                    <a:pt x="168882" y="17567"/>
                    <a:pt x="155581" y="35263"/>
                  </a:cubicBezTo>
                  <a:cubicBezTo>
                    <a:pt x="150955" y="41277"/>
                    <a:pt x="142627" y="42781"/>
                    <a:pt x="136266" y="38848"/>
                  </a:cubicBezTo>
                  <a:cubicBezTo>
                    <a:pt x="117297" y="27167"/>
                    <a:pt x="94744" y="22887"/>
                    <a:pt x="72884" y="26935"/>
                  </a:cubicBezTo>
                  <a:cubicBezTo>
                    <a:pt x="24538" y="35957"/>
                    <a:pt x="-7500" y="82452"/>
                    <a:pt x="1521" y="130914"/>
                  </a:cubicBezTo>
                  <a:cubicBezTo>
                    <a:pt x="8461" y="168735"/>
                    <a:pt x="38880" y="197766"/>
                    <a:pt x="76932" y="203086"/>
                  </a:cubicBezTo>
                  <a:cubicBezTo>
                    <a:pt x="83062" y="204012"/>
                    <a:pt x="88151" y="208754"/>
                    <a:pt x="89307" y="214884"/>
                  </a:cubicBezTo>
                  <a:lnTo>
                    <a:pt x="94512" y="243105"/>
                  </a:lnTo>
                  <a:lnTo>
                    <a:pt x="100064" y="273292"/>
                  </a:lnTo>
                  <a:lnTo>
                    <a:pt x="115216" y="354602"/>
                  </a:lnTo>
                  <a:cubicBezTo>
                    <a:pt x="115216" y="354833"/>
                    <a:pt x="115331" y="355180"/>
                    <a:pt x="115216" y="355527"/>
                  </a:cubicBezTo>
                  <a:lnTo>
                    <a:pt x="289400" y="323258"/>
                  </a:lnTo>
                  <a:cubicBezTo>
                    <a:pt x="289169" y="323026"/>
                    <a:pt x="289169" y="322795"/>
                    <a:pt x="289169" y="322448"/>
                  </a:cubicBezTo>
                  <a:lnTo>
                    <a:pt x="274017" y="241023"/>
                  </a:lnTo>
                  <a:lnTo>
                    <a:pt x="268466" y="210836"/>
                  </a:lnTo>
                  <a:lnTo>
                    <a:pt x="263145" y="182499"/>
                  </a:lnTo>
                  <a:cubicBezTo>
                    <a:pt x="261989" y="176253"/>
                    <a:pt x="264880" y="170007"/>
                    <a:pt x="270316" y="167116"/>
                  </a:cubicBezTo>
                  <a:cubicBezTo>
                    <a:pt x="303626" y="148495"/>
                    <a:pt x="321438" y="110674"/>
                    <a:pt x="314499" y="73084"/>
                  </a:cubicBezTo>
                  <a:cubicBezTo>
                    <a:pt x="305246" y="24506"/>
                    <a:pt x="258519" y="-7416"/>
                    <a:pt x="210288" y="1490"/>
                  </a:cubicBezTo>
                  <a:close/>
                  <a:moveTo>
                    <a:pt x="147138" y="245302"/>
                  </a:moveTo>
                  <a:lnTo>
                    <a:pt x="152458" y="274449"/>
                  </a:lnTo>
                  <a:lnTo>
                    <a:pt x="155234" y="289369"/>
                  </a:lnTo>
                  <a:cubicBezTo>
                    <a:pt x="156738" y="297350"/>
                    <a:pt x="151417" y="304868"/>
                    <a:pt x="143552" y="306371"/>
                  </a:cubicBezTo>
                  <a:cubicBezTo>
                    <a:pt x="135572" y="307875"/>
                    <a:pt x="127822" y="302670"/>
                    <a:pt x="126319" y="294689"/>
                  </a:cubicBezTo>
                  <a:lnTo>
                    <a:pt x="122733" y="275027"/>
                  </a:lnTo>
                  <a:lnTo>
                    <a:pt x="117644" y="247847"/>
                  </a:lnTo>
                  <a:lnTo>
                    <a:pt x="117182" y="245418"/>
                  </a:lnTo>
                  <a:lnTo>
                    <a:pt x="105616" y="183193"/>
                  </a:lnTo>
                  <a:cubicBezTo>
                    <a:pt x="98213" y="181805"/>
                    <a:pt x="89076" y="179376"/>
                    <a:pt x="79823" y="175443"/>
                  </a:cubicBezTo>
                  <a:cubicBezTo>
                    <a:pt x="60277" y="166769"/>
                    <a:pt x="39921" y="150345"/>
                    <a:pt x="33791" y="117382"/>
                  </a:cubicBezTo>
                  <a:cubicBezTo>
                    <a:pt x="32287" y="109517"/>
                    <a:pt x="37607" y="101883"/>
                    <a:pt x="45472" y="100380"/>
                  </a:cubicBezTo>
                  <a:cubicBezTo>
                    <a:pt x="53453" y="98876"/>
                    <a:pt x="61202" y="104197"/>
                    <a:pt x="62590" y="112061"/>
                  </a:cubicBezTo>
                  <a:cubicBezTo>
                    <a:pt x="67448" y="138316"/>
                    <a:pt x="83987" y="150923"/>
                    <a:pt x="120073" y="155897"/>
                  </a:cubicBezTo>
                  <a:cubicBezTo>
                    <a:pt x="126319" y="156706"/>
                    <a:pt x="131408" y="161449"/>
                    <a:pt x="132565" y="167694"/>
                  </a:cubicBezTo>
                  <a:lnTo>
                    <a:pt x="147138" y="245302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5958030" y="1583393"/>
              <a:ext cx="315952" cy="354829"/>
            </a:xfrm>
            <a:custGeom>
              <a:avLst/>
              <a:gdLst/>
              <a:ahLst/>
              <a:cxnLst/>
              <a:rect l="l" t="t" r="r" b="b"/>
              <a:pathLst>
                <a:path w="315952" h="354829" extrusionOk="0">
                  <a:moveTo>
                    <a:pt x="239059" y="151747"/>
                  </a:moveTo>
                  <a:cubicBezTo>
                    <a:pt x="232698" y="150706"/>
                    <a:pt x="227956" y="146079"/>
                    <a:pt x="226683" y="139949"/>
                  </a:cubicBezTo>
                  <a:lnTo>
                    <a:pt x="218703" y="97155"/>
                  </a:lnTo>
                  <a:lnTo>
                    <a:pt x="213151" y="66967"/>
                  </a:lnTo>
                  <a:lnTo>
                    <a:pt x="200660" y="0"/>
                  </a:lnTo>
                  <a:lnTo>
                    <a:pt x="26822" y="32269"/>
                  </a:lnTo>
                  <a:lnTo>
                    <a:pt x="39313" y="99468"/>
                  </a:lnTo>
                  <a:lnTo>
                    <a:pt x="44981" y="129771"/>
                  </a:lnTo>
                  <a:lnTo>
                    <a:pt x="52846" y="172334"/>
                  </a:lnTo>
                  <a:cubicBezTo>
                    <a:pt x="54002" y="178580"/>
                    <a:pt x="51226" y="184826"/>
                    <a:pt x="45559" y="187833"/>
                  </a:cubicBezTo>
                  <a:cubicBezTo>
                    <a:pt x="12249" y="206570"/>
                    <a:pt x="-5447" y="244391"/>
                    <a:pt x="1492" y="281865"/>
                  </a:cubicBezTo>
                  <a:cubicBezTo>
                    <a:pt x="10514" y="330211"/>
                    <a:pt x="57009" y="362249"/>
                    <a:pt x="105471" y="353343"/>
                  </a:cubicBezTo>
                  <a:cubicBezTo>
                    <a:pt x="127331" y="349295"/>
                    <a:pt x="146878" y="337382"/>
                    <a:pt x="160294" y="319686"/>
                  </a:cubicBezTo>
                  <a:cubicBezTo>
                    <a:pt x="164689" y="313556"/>
                    <a:pt x="173133" y="312052"/>
                    <a:pt x="179610" y="316100"/>
                  </a:cubicBezTo>
                  <a:cubicBezTo>
                    <a:pt x="198462" y="327898"/>
                    <a:pt x="220900" y="331946"/>
                    <a:pt x="242991" y="327898"/>
                  </a:cubicBezTo>
                  <a:cubicBezTo>
                    <a:pt x="291222" y="318992"/>
                    <a:pt x="323375" y="272381"/>
                    <a:pt x="314470" y="223919"/>
                  </a:cubicBezTo>
                  <a:cubicBezTo>
                    <a:pt x="307414" y="185982"/>
                    <a:pt x="277111" y="156951"/>
                    <a:pt x="239059" y="151747"/>
                  </a:cubicBezTo>
                  <a:close/>
                  <a:moveTo>
                    <a:pt x="93905" y="108374"/>
                  </a:moveTo>
                  <a:lnTo>
                    <a:pt x="110792" y="199399"/>
                  </a:lnTo>
                  <a:cubicBezTo>
                    <a:pt x="111948" y="205644"/>
                    <a:pt x="108941" y="211890"/>
                    <a:pt x="103389" y="214897"/>
                  </a:cubicBezTo>
                  <a:cubicBezTo>
                    <a:pt x="63139" y="237104"/>
                    <a:pt x="62792" y="262087"/>
                    <a:pt x="65915" y="278858"/>
                  </a:cubicBezTo>
                  <a:cubicBezTo>
                    <a:pt x="67419" y="286838"/>
                    <a:pt x="62098" y="294472"/>
                    <a:pt x="54118" y="295975"/>
                  </a:cubicBezTo>
                  <a:cubicBezTo>
                    <a:pt x="46253" y="297479"/>
                    <a:pt x="38619" y="292159"/>
                    <a:pt x="37116" y="284178"/>
                  </a:cubicBezTo>
                  <a:cubicBezTo>
                    <a:pt x="33183" y="263243"/>
                    <a:pt x="35265" y="235601"/>
                    <a:pt x="60017" y="210734"/>
                  </a:cubicBezTo>
                  <a:cubicBezTo>
                    <a:pt x="65568" y="205182"/>
                    <a:pt x="72277" y="199746"/>
                    <a:pt x="80141" y="194772"/>
                  </a:cubicBezTo>
                  <a:lnTo>
                    <a:pt x="69038" y="135092"/>
                  </a:lnTo>
                  <a:lnTo>
                    <a:pt x="66031" y="119130"/>
                  </a:lnTo>
                  <a:lnTo>
                    <a:pt x="60479" y="89521"/>
                  </a:lnTo>
                  <a:lnTo>
                    <a:pt x="60479" y="89174"/>
                  </a:lnTo>
                  <a:cubicBezTo>
                    <a:pt x="58975" y="81194"/>
                    <a:pt x="64296" y="73676"/>
                    <a:pt x="72277" y="72172"/>
                  </a:cubicBezTo>
                  <a:cubicBezTo>
                    <a:pt x="78638" y="71016"/>
                    <a:pt x="84652" y="74254"/>
                    <a:pt x="87544" y="79574"/>
                  </a:cubicBezTo>
                  <a:cubicBezTo>
                    <a:pt x="88353" y="80847"/>
                    <a:pt x="89047" y="82350"/>
                    <a:pt x="89394" y="83854"/>
                  </a:cubicBezTo>
                  <a:lnTo>
                    <a:pt x="93905" y="108374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5816922" y="1556764"/>
              <a:ext cx="615722" cy="794541"/>
            </a:xfrm>
            <a:custGeom>
              <a:avLst/>
              <a:gdLst/>
              <a:ahLst/>
              <a:cxnLst/>
              <a:rect l="l" t="t" r="r" b="b"/>
              <a:pathLst>
                <a:path w="615722" h="794541" extrusionOk="0">
                  <a:moveTo>
                    <a:pt x="371262" y="89202"/>
                  </a:moveTo>
                  <a:lnTo>
                    <a:pt x="356920" y="11940"/>
                  </a:lnTo>
                  <a:cubicBezTo>
                    <a:pt x="355417" y="3960"/>
                    <a:pt x="347783" y="-1245"/>
                    <a:pt x="339918" y="259"/>
                  </a:cubicBezTo>
                  <a:cubicBezTo>
                    <a:pt x="331938" y="1762"/>
                    <a:pt x="326733" y="9280"/>
                    <a:pt x="328236" y="17261"/>
                  </a:cubicBezTo>
                  <a:lnTo>
                    <a:pt x="340728" y="84228"/>
                  </a:lnTo>
                  <a:lnTo>
                    <a:pt x="346279" y="114416"/>
                  </a:lnTo>
                  <a:lnTo>
                    <a:pt x="354260" y="157210"/>
                  </a:lnTo>
                  <a:cubicBezTo>
                    <a:pt x="355417" y="163456"/>
                    <a:pt x="360274" y="168082"/>
                    <a:pt x="366636" y="169007"/>
                  </a:cubicBezTo>
                  <a:cubicBezTo>
                    <a:pt x="404688" y="174212"/>
                    <a:pt x="434991" y="203243"/>
                    <a:pt x="442046" y="240948"/>
                  </a:cubicBezTo>
                  <a:cubicBezTo>
                    <a:pt x="451068" y="289294"/>
                    <a:pt x="418914" y="335905"/>
                    <a:pt x="370684" y="344927"/>
                  </a:cubicBezTo>
                  <a:cubicBezTo>
                    <a:pt x="348593" y="348975"/>
                    <a:pt x="326155" y="344927"/>
                    <a:pt x="307302" y="333130"/>
                  </a:cubicBezTo>
                  <a:cubicBezTo>
                    <a:pt x="300825" y="329082"/>
                    <a:pt x="292382" y="330585"/>
                    <a:pt x="287986" y="336715"/>
                  </a:cubicBezTo>
                  <a:cubicBezTo>
                    <a:pt x="274570" y="354527"/>
                    <a:pt x="255139" y="366324"/>
                    <a:pt x="233163" y="370372"/>
                  </a:cubicBezTo>
                  <a:cubicBezTo>
                    <a:pt x="184817" y="379394"/>
                    <a:pt x="138206" y="347356"/>
                    <a:pt x="129185" y="299010"/>
                  </a:cubicBezTo>
                  <a:cubicBezTo>
                    <a:pt x="122245" y="261536"/>
                    <a:pt x="139941" y="223715"/>
                    <a:pt x="173251" y="204978"/>
                  </a:cubicBezTo>
                  <a:cubicBezTo>
                    <a:pt x="178803" y="201971"/>
                    <a:pt x="181694" y="195725"/>
                    <a:pt x="180538" y="189479"/>
                  </a:cubicBezTo>
                  <a:lnTo>
                    <a:pt x="172557" y="146916"/>
                  </a:lnTo>
                  <a:lnTo>
                    <a:pt x="166890" y="116613"/>
                  </a:lnTo>
                  <a:lnTo>
                    <a:pt x="154399" y="49414"/>
                  </a:lnTo>
                  <a:cubicBezTo>
                    <a:pt x="152895" y="41434"/>
                    <a:pt x="145261" y="36229"/>
                    <a:pt x="137396" y="37733"/>
                  </a:cubicBezTo>
                  <a:cubicBezTo>
                    <a:pt x="129416" y="39236"/>
                    <a:pt x="124211" y="46754"/>
                    <a:pt x="125715" y="54735"/>
                  </a:cubicBezTo>
                  <a:lnTo>
                    <a:pt x="140057" y="132112"/>
                  </a:lnTo>
                  <a:cubicBezTo>
                    <a:pt x="39085" y="198038"/>
                    <a:pt x="-18167" y="320291"/>
                    <a:pt x="5197" y="446246"/>
                  </a:cubicBezTo>
                  <a:cubicBezTo>
                    <a:pt x="28560" y="572316"/>
                    <a:pt x="126062" y="666116"/>
                    <a:pt x="244267" y="691099"/>
                  </a:cubicBezTo>
                  <a:lnTo>
                    <a:pt x="261269" y="782587"/>
                  </a:lnTo>
                  <a:cubicBezTo>
                    <a:pt x="261385" y="782933"/>
                    <a:pt x="261385" y="783165"/>
                    <a:pt x="261616" y="783396"/>
                  </a:cubicBezTo>
                  <a:cubicBezTo>
                    <a:pt x="263235" y="790914"/>
                    <a:pt x="270637" y="795772"/>
                    <a:pt x="278271" y="794268"/>
                  </a:cubicBezTo>
                  <a:cubicBezTo>
                    <a:pt x="285905" y="792880"/>
                    <a:pt x="291109" y="785709"/>
                    <a:pt x="289953" y="778076"/>
                  </a:cubicBezTo>
                  <a:cubicBezTo>
                    <a:pt x="290068" y="777844"/>
                    <a:pt x="289953" y="777497"/>
                    <a:pt x="289953" y="777266"/>
                  </a:cubicBezTo>
                  <a:lnTo>
                    <a:pt x="274917" y="695957"/>
                  </a:lnTo>
                  <a:lnTo>
                    <a:pt x="269365" y="665769"/>
                  </a:lnTo>
                  <a:lnTo>
                    <a:pt x="264160" y="637548"/>
                  </a:lnTo>
                  <a:cubicBezTo>
                    <a:pt x="263004" y="631303"/>
                    <a:pt x="258030" y="626560"/>
                    <a:pt x="251785" y="625751"/>
                  </a:cubicBezTo>
                  <a:cubicBezTo>
                    <a:pt x="213732" y="620430"/>
                    <a:pt x="183429" y="591400"/>
                    <a:pt x="176374" y="553579"/>
                  </a:cubicBezTo>
                  <a:cubicBezTo>
                    <a:pt x="167353" y="505233"/>
                    <a:pt x="199390" y="458621"/>
                    <a:pt x="247852" y="449600"/>
                  </a:cubicBezTo>
                  <a:cubicBezTo>
                    <a:pt x="269712" y="445552"/>
                    <a:pt x="292266" y="449831"/>
                    <a:pt x="311234" y="461513"/>
                  </a:cubicBezTo>
                  <a:cubicBezTo>
                    <a:pt x="317480" y="465445"/>
                    <a:pt x="325923" y="463942"/>
                    <a:pt x="330550" y="457927"/>
                  </a:cubicBezTo>
                  <a:cubicBezTo>
                    <a:pt x="343966" y="440231"/>
                    <a:pt x="363397" y="428203"/>
                    <a:pt x="385373" y="424039"/>
                  </a:cubicBezTo>
                  <a:cubicBezTo>
                    <a:pt x="433603" y="415133"/>
                    <a:pt x="480330" y="447055"/>
                    <a:pt x="489351" y="495401"/>
                  </a:cubicBezTo>
                  <a:cubicBezTo>
                    <a:pt x="496291" y="533107"/>
                    <a:pt x="478479" y="570928"/>
                    <a:pt x="445169" y="589433"/>
                  </a:cubicBezTo>
                  <a:cubicBezTo>
                    <a:pt x="439733" y="592441"/>
                    <a:pt x="436957" y="598686"/>
                    <a:pt x="438114" y="604816"/>
                  </a:cubicBezTo>
                  <a:lnTo>
                    <a:pt x="443319" y="633269"/>
                  </a:lnTo>
                  <a:lnTo>
                    <a:pt x="448870" y="663456"/>
                  </a:lnTo>
                  <a:lnTo>
                    <a:pt x="464022" y="744881"/>
                  </a:lnTo>
                  <a:cubicBezTo>
                    <a:pt x="464022" y="745112"/>
                    <a:pt x="464137" y="745459"/>
                    <a:pt x="464253" y="745691"/>
                  </a:cubicBezTo>
                  <a:cubicBezTo>
                    <a:pt x="465988" y="753209"/>
                    <a:pt x="473275" y="757951"/>
                    <a:pt x="481024" y="756563"/>
                  </a:cubicBezTo>
                  <a:cubicBezTo>
                    <a:pt x="488889" y="755059"/>
                    <a:pt x="494209" y="747541"/>
                    <a:pt x="492706" y="739561"/>
                  </a:cubicBezTo>
                  <a:lnTo>
                    <a:pt x="475703" y="647958"/>
                  </a:lnTo>
                  <a:cubicBezTo>
                    <a:pt x="576675" y="582031"/>
                    <a:pt x="633811" y="459547"/>
                    <a:pt x="610564" y="333824"/>
                  </a:cubicBezTo>
                  <a:cubicBezTo>
                    <a:pt x="586969" y="208101"/>
                    <a:pt x="489467" y="114300"/>
                    <a:pt x="371262" y="89202"/>
                  </a:cubicBezTo>
                  <a:close/>
                  <a:moveTo>
                    <a:pt x="469573" y="616498"/>
                  </a:moveTo>
                  <a:lnTo>
                    <a:pt x="468301" y="609558"/>
                  </a:lnTo>
                  <a:cubicBezTo>
                    <a:pt x="506701" y="583303"/>
                    <a:pt x="526363" y="536577"/>
                    <a:pt x="517804" y="490312"/>
                  </a:cubicBezTo>
                  <a:cubicBezTo>
                    <a:pt x="505891" y="426121"/>
                    <a:pt x="444013" y="383558"/>
                    <a:pt x="379821" y="395355"/>
                  </a:cubicBezTo>
                  <a:cubicBezTo>
                    <a:pt x="354838" y="399981"/>
                    <a:pt x="332516" y="412357"/>
                    <a:pt x="315282" y="430516"/>
                  </a:cubicBezTo>
                  <a:cubicBezTo>
                    <a:pt x="292729" y="419759"/>
                    <a:pt x="267283" y="416174"/>
                    <a:pt x="242301" y="420800"/>
                  </a:cubicBezTo>
                  <a:cubicBezTo>
                    <a:pt x="178109" y="432713"/>
                    <a:pt x="135662" y="494592"/>
                    <a:pt x="147575" y="558899"/>
                  </a:cubicBezTo>
                  <a:cubicBezTo>
                    <a:pt x="156249" y="605510"/>
                    <a:pt x="191526" y="642175"/>
                    <a:pt x="237096" y="652700"/>
                  </a:cubicBezTo>
                  <a:lnTo>
                    <a:pt x="238368" y="659639"/>
                  </a:lnTo>
                  <a:cubicBezTo>
                    <a:pt x="136818" y="633384"/>
                    <a:pt x="54121" y="550803"/>
                    <a:pt x="33765" y="441041"/>
                  </a:cubicBezTo>
                  <a:cubicBezTo>
                    <a:pt x="13524" y="331626"/>
                    <a:pt x="60714" y="224987"/>
                    <a:pt x="145840" y="164034"/>
                  </a:cubicBezTo>
                  <a:lnTo>
                    <a:pt x="149772" y="185315"/>
                  </a:lnTo>
                  <a:cubicBezTo>
                    <a:pt x="111257" y="211686"/>
                    <a:pt x="91711" y="258297"/>
                    <a:pt x="100270" y="304561"/>
                  </a:cubicBezTo>
                  <a:cubicBezTo>
                    <a:pt x="112183" y="368753"/>
                    <a:pt x="173945" y="411432"/>
                    <a:pt x="238252" y="399519"/>
                  </a:cubicBezTo>
                  <a:cubicBezTo>
                    <a:pt x="263120" y="394892"/>
                    <a:pt x="285558" y="382632"/>
                    <a:pt x="302791" y="364358"/>
                  </a:cubicBezTo>
                  <a:cubicBezTo>
                    <a:pt x="325345" y="375230"/>
                    <a:pt x="350790" y="378700"/>
                    <a:pt x="375773" y="374073"/>
                  </a:cubicBezTo>
                  <a:cubicBezTo>
                    <a:pt x="439849" y="362160"/>
                    <a:pt x="482412" y="300282"/>
                    <a:pt x="470499" y="235975"/>
                  </a:cubicBezTo>
                  <a:cubicBezTo>
                    <a:pt x="461824" y="189364"/>
                    <a:pt x="426548" y="152815"/>
                    <a:pt x="380977" y="142174"/>
                  </a:cubicBezTo>
                  <a:lnTo>
                    <a:pt x="377045" y="121008"/>
                  </a:lnTo>
                  <a:cubicBezTo>
                    <a:pt x="478595" y="147379"/>
                    <a:pt x="561292" y="229845"/>
                    <a:pt x="581649" y="339607"/>
                  </a:cubicBezTo>
                  <a:cubicBezTo>
                    <a:pt x="602005" y="449021"/>
                    <a:pt x="554700" y="555429"/>
                    <a:pt x="469573" y="61649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6025457" y="2079584"/>
              <a:ext cx="121922" cy="206473"/>
            </a:xfrm>
            <a:custGeom>
              <a:avLst/>
              <a:gdLst/>
              <a:ahLst/>
              <a:cxnLst/>
              <a:rect l="l" t="t" r="r" b="b"/>
              <a:pathLst>
                <a:path w="121922" h="206473" extrusionOk="0">
                  <a:moveTo>
                    <a:pt x="84078" y="147691"/>
                  </a:moveTo>
                  <a:lnTo>
                    <a:pt x="89167" y="174871"/>
                  </a:lnTo>
                  <a:lnTo>
                    <a:pt x="92868" y="194534"/>
                  </a:lnTo>
                  <a:cubicBezTo>
                    <a:pt x="94372" y="202514"/>
                    <a:pt x="102005" y="207719"/>
                    <a:pt x="109986" y="206215"/>
                  </a:cubicBezTo>
                  <a:cubicBezTo>
                    <a:pt x="117851" y="204827"/>
                    <a:pt x="123171" y="197194"/>
                    <a:pt x="121667" y="189213"/>
                  </a:cubicBezTo>
                  <a:lnTo>
                    <a:pt x="118892" y="174293"/>
                  </a:lnTo>
                  <a:lnTo>
                    <a:pt x="113456" y="145262"/>
                  </a:lnTo>
                  <a:lnTo>
                    <a:pt x="98998" y="67538"/>
                  </a:lnTo>
                  <a:cubicBezTo>
                    <a:pt x="97841" y="61293"/>
                    <a:pt x="92868" y="56551"/>
                    <a:pt x="86507" y="55741"/>
                  </a:cubicBezTo>
                  <a:cubicBezTo>
                    <a:pt x="50536" y="50768"/>
                    <a:pt x="33881" y="38161"/>
                    <a:pt x="29023" y="11906"/>
                  </a:cubicBezTo>
                  <a:cubicBezTo>
                    <a:pt x="27636" y="4041"/>
                    <a:pt x="19886" y="-1164"/>
                    <a:pt x="11906" y="224"/>
                  </a:cubicBezTo>
                  <a:cubicBezTo>
                    <a:pt x="4041" y="1612"/>
                    <a:pt x="-1164" y="9361"/>
                    <a:pt x="224" y="17226"/>
                  </a:cubicBezTo>
                  <a:cubicBezTo>
                    <a:pt x="6354" y="50189"/>
                    <a:pt x="26595" y="66729"/>
                    <a:pt x="46257" y="75288"/>
                  </a:cubicBezTo>
                  <a:cubicBezTo>
                    <a:pt x="55510" y="79220"/>
                    <a:pt x="64763" y="81649"/>
                    <a:pt x="72049" y="83037"/>
                  </a:cubicBezTo>
                  <a:lnTo>
                    <a:pt x="83615" y="145262"/>
                  </a:lnTo>
                  <a:lnTo>
                    <a:pt x="84078" y="147691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979938" y="1645963"/>
              <a:ext cx="75481" cy="224291"/>
            </a:xfrm>
            <a:custGeom>
              <a:avLst/>
              <a:gdLst/>
              <a:ahLst/>
              <a:cxnLst/>
              <a:rect l="l" t="t" r="r" b="b"/>
              <a:pathLst>
                <a:path w="75481" h="224291" extrusionOk="0">
                  <a:moveTo>
                    <a:pt x="1561" y="212240"/>
                  </a:moveTo>
                  <a:cubicBezTo>
                    <a:pt x="3064" y="220220"/>
                    <a:pt x="10698" y="225541"/>
                    <a:pt x="18563" y="224037"/>
                  </a:cubicBezTo>
                  <a:cubicBezTo>
                    <a:pt x="26543" y="222533"/>
                    <a:pt x="31864" y="214900"/>
                    <a:pt x="30360" y="206919"/>
                  </a:cubicBezTo>
                  <a:cubicBezTo>
                    <a:pt x="27237" y="190148"/>
                    <a:pt x="27584" y="165050"/>
                    <a:pt x="67834" y="142959"/>
                  </a:cubicBezTo>
                  <a:cubicBezTo>
                    <a:pt x="73386" y="139952"/>
                    <a:pt x="76393" y="133706"/>
                    <a:pt x="75236" y="127460"/>
                  </a:cubicBezTo>
                  <a:lnTo>
                    <a:pt x="58350" y="36436"/>
                  </a:lnTo>
                  <a:lnTo>
                    <a:pt x="53839" y="11916"/>
                  </a:lnTo>
                  <a:cubicBezTo>
                    <a:pt x="53608" y="10412"/>
                    <a:pt x="52914" y="8908"/>
                    <a:pt x="52104" y="7636"/>
                  </a:cubicBezTo>
                  <a:cubicBezTo>
                    <a:pt x="49213" y="2316"/>
                    <a:pt x="43199" y="-923"/>
                    <a:pt x="36837" y="234"/>
                  </a:cubicBezTo>
                  <a:cubicBezTo>
                    <a:pt x="28857" y="1737"/>
                    <a:pt x="23536" y="9255"/>
                    <a:pt x="25040" y="17236"/>
                  </a:cubicBezTo>
                  <a:lnTo>
                    <a:pt x="25040" y="17467"/>
                  </a:lnTo>
                  <a:lnTo>
                    <a:pt x="30591" y="47076"/>
                  </a:lnTo>
                  <a:lnTo>
                    <a:pt x="33599" y="63038"/>
                  </a:lnTo>
                  <a:lnTo>
                    <a:pt x="44702" y="122718"/>
                  </a:lnTo>
                  <a:cubicBezTo>
                    <a:pt x="36837" y="127692"/>
                    <a:pt x="30129" y="133128"/>
                    <a:pt x="24577" y="138680"/>
                  </a:cubicBezTo>
                  <a:cubicBezTo>
                    <a:pt x="-290" y="163662"/>
                    <a:pt x="-2372" y="191305"/>
                    <a:pt x="1561" y="21224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1" name="Google Shape;151;p2"/>
          <p:cNvGrpSpPr/>
          <p:nvPr/>
        </p:nvGrpSpPr>
        <p:grpSpPr>
          <a:xfrm>
            <a:off x="6841563" y="3585722"/>
            <a:ext cx="479013" cy="716352"/>
            <a:chOff x="6841563" y="3585722"/>
            <a:chExt cx="479013" cy="716352"/>
          </a:xfrm>
        </p:grpSpPr>
        <p:sp>
          <p:nvSpPr>
            <p:cNvPr id="152" name="Google Shape;152;p2"/>
            <p:cNvSpPr/>
            <p:nvPr/>
          </p:nvSpPr>
          <p:spPr>
            <a:xfrm>
              <a:off x="6905182" y="3619192"/>
              <a:ext cx="402236" cy="660928"/>
            </a:xfrm>
            <a:custGeom>
              <a:avLst/>
              <a:gdLst/>
              <a:ahLst/>
              <a:cxnLst/>
              <a:rect l="l" t="t" r="r" b="b"/>
              <a:pathLst>
                <a:path w="402236" h="660928" extrusionOk="0">
                  <a:moveTo>
                    <a:pt x="150572" y="13937"/>
                  </a:moveTo>
                  <a:cubicBezTo>
                    <a:pt x="63363" y="48982"/>
                    <a:pt x="29475" y="106119"/>
                    <a:pt x="11663" y="145443"/>
                  </a:cubicBezTo>
                  <a:cubicBezTo>
                    <a:pt x="-18755" y="212989"/>
                    <a:pt x="19181" y="299272"/>
                    <a:pt x="25774" y="309103"/>
                  </a:cubicBezTo>
                  <a:cubicBezTo>
                    <a:pt x="25080" y="300197"/>
                    <a:pt x="21610" y="262723"/>
                    <a:pt x="21610" y="253239"/>
                  </a:cubicBezTo>
                  <a:cubicBezTo>
                    <a:pt x="21610" y="214608"/>
                    <a:pt x="46361" y="94321"/>
                    <a:pt x="157048" y="49792"/>
                  </a:cubicBezTo>
                  <a:cubicBezTo>
                    <a:pt x="198802" y="33021"/>
                    <a:pt x="237201" y="34409"/>
                    <a:pt x="271090" y="53725"/>
                  </a:cubicBezTo>
                  <a:cubicBezTo>
                    <a:pt x="331580" y="88191"/>
                    <a:pt x="355637" y="167419"/>
                    <a:pt x="359801" y="195062"/>
                  </a:cubicBezTo>
                  <a:cubicBezTo>
                    <a:pt x="367435" y="246415"/>
                    <a:pt x="360380" y="301701"/>
                    <a:pt x="340602" y="342876"/>
                  </a:cubicBezTo>
                  <a:cubicBezTo>
                    <a:pt x="339098" y="345999"/>
                    <a:pt x="336438" y="348312"/>
                    <a:pt x="333431" y="349584"/>
                  </a:cubicBezTo>
                  <a:cubicBezTo>
                    <a:pt x="330077" y="350972"/>
                    <a:pt x="326144" y="350972"/>
                    <a:pt x="322443" y="349237"/>
                  </a:cubicBezTo>
                  <a:cubicBezTo>
                    <a:pt x="315619" y="345999"/>
                    <a:pt x="312843" y="337902"/>
                    <a:pt x="316082" y="331078"/>
                  </a:cubicBezTo>
                  <a:cubicBezTo>
                    <a:pt x="333431" y="294761"/>
                    <a:pt x="339792" y="245374"/>
                    <a:pt x="332737" y="199225"/>
                  </a:cubicBezTo>
                  <a:cubicBezTo>
                    <a:pt x="329383" y="176787"/>
                    <a:pt x="308332" y="106581"/>
                    <a:pt x="257557" y="77435"/>
                  </a:cubicBezTo>
                  <a:cubicBezTo>
                    <a:pt x="231302" y="62399"/>
                    <a:pt x="200884" y="61705"/>
                    <a:pt x="167226" y="75237"/>
                  </a:cubicBezTo>
                  <a:cubicBezTo>
                    <a:pt x="128596" y="90736"/>
                    <a:pt x="102225" y="117338"/>
                    <a:pt x="84182" y="145559"/>
                  </a:cubicBezTo>
                  <a:cubicBezTo>
                    <a:pt x="87305" y="159554"/>
                    <a:pt x="99449" y="200382"/>
                    <a:pt x="137039" y="229413"/>
                  </a:cubicBezTo>
                  <a:cubicBezTo>
                    <a:pt x="143979" y="234849"/>
                    <a:pt x="155313" y="240748"/>
                    <a:pt x="167226" y="246878"/>
                  </a:cubicBezTo>
                  <a:cubicBezTo>
                    <a:pt x="200537" y="264111"/>
                    <a:pt x="245991" y="287821"/>
                    <a:pt x="258945" y="333160"/>
                  </a:cubicBezTo>
                  <a:cubicBezTo>
                    <a:pt x="272709" y="381738"/>
                    <a:pt x="262415" y="420947"/>
                    <a:pt x="257904" y="437717"/>
                  </a:cubicBezTo>
                  <a:cubicBezTo>
                    <a:pt x="257326" y="439915"/>
                    <a:pt x="256864" y="441419"/>
                    <a:pt x="256748" y="442460"/>
                  </a:cubicBezTo>
                  <a:cubicBezTo>
                    <a:pt x="256748" y="448127"/>
                    <a:pt x="253394" y="452638"/>
                    <a:pt x="248651" y="454488"/>
                  </a:cubicBezTo>
                  <a:cubicBezTo>
                    <a:pt x="246917" y="455182"/>
                    <a:pt x="245066" y="455529"/>
                    <a:pt x="243100" y="455414"/>
                  </a:cubicBezTo>
                  <a:cubicBezTo>
                    <a:pt x="235582" y="455298"/>
                    <a:pt x="229567" y="448705"/>
                    <a:pt x="229567" y="441072"/>
                  </a:cubicBezTo>
                  <a:cubicBezTo>
                    <a:pt x="229567" y="438180"/>
                    <a:pt x="230377" y="435636"/>
                    <a:pt x="231649" y="430778"/>
                  </a:cubicBezTo>
                  <a:cubicBezTo>
                    <a:pt x="235582" y="416205"/>
                    <a:pt x="244488" y="382085"/>
                    <a:pt x="232806" y="340563"/>
                  </a:cubicBezTo>
                  <a:cubicBezTo>
                    <a:pt x="223091" y="306674"/>
                    <a:pt x="185270" y="286896"/>
                    <a:pt x="154735" y="271051"/>
                  </a:cubicBezTo>
                  <a:cubicBezTo>
                    <a:pt x="141666" y="264227"/>
                    <a:pt x="129406" y="257865"/>
                    <a:pt x="120384" y="250926"/>
                  </a:cubicBezTo>
                  <a:cubicBezTo>
                    <a:pt x="91585" y="228719"/>
                    <a:pt x="75392" y="201076"/>
                    <a:pt x="66486" y="179447"/>
                  </a:cubicBezTo>
                  <a:cubicBezTo>
                    <a:pt x="53070" y="211485"/>
                    <a:pt x="48906" y="240863"/>
                    <a:pt x="48906" y="253239"/>
                  </a:cubicBezTo>
                  <a:cubicBezTo>
                    <a:pt x="48906" y="308062"/>
                    <a:pt x="62669" y="356871"/>
                    <a:pt x="69840" y="378152"/>
                  </a:cubicBezTo>
                  <a:cubicBezTo>
                    <a:pt x="99912" y="372022"/>
                    <a:pt x="159824" y="372485"/>
                    <a:pt x="185385" y="436214"/>
                  </a:cubicBezTo>
                  <a:cubicBezTo>
                    <a:pt x="207129" y="490227"/>
                    <a:pt x="175091" y="530593"/>
                    <a:pt x="145945" y="551296"/>
                  </a:cubicBezTo>
                  <a:cubicBezTo>
                    <a:pt x="131025" y="577782"/>
                    <a:pt x="127786" y="615372"/>
                    <a:pt x="150803" y="628326"/>
                  </a:cubicBezTo>
                  <a:cubicBezTo>
                    <a:pt x="221240" y="667766"/>
                    <a:pt x="280343" y="672624"/>
                    <a:pt x="315850" y="636307"/>
                  </a:cubicBezTo>
                  <a:cubicBezTo>
                    <a:pt x="342336" y="609473"/>
                    <a:pt x="351705" y="528395"/>
                    <a:pt x="351590" y="461428"/>
                  </a:cubicBezTo>
                  <a:cubicBezTo>
                    <a:pt x="351705" y="432860"/>
                    <a:pt x="362346" y="399665"/>
                    <a:pt x="373796" y="364620"/>
                  </a:cubicBezTo>
                  <a:cubicBezTo>
                    <a:pt x="392649" y="306558"/>
                    <a:pt x="413930" y="240632"/>
                    <a:pt x="394615" y="176440"/>
                  </a:cubicBezTo>
                  <a:cubicBezTo>
                    <a:pt x="370442" y="96172"/>
                    <a:pt x="328804" y="38457"/>
                    <a:pt x="277567" y="13822"/>
                  </a:cubicBezTo>
                  <a:cubicBezTo>
                    <a:pt x="239283" y="-4684"/>
                    <a:pt x="196604" y="-4568"/>
                    <a:pt x="150572" y="13937"/>
                  </a:cubicBezTo>
                  <a:close/>
                  <a:moveTo>
                    <a:pt x="312034" y="486873"/>
                  </a:moveTo>
                  <a:cubicBezTo>
                    <a:pt x="316429" y="530246"/>
                    <a:pt x="316891" y="584259"/>
                    <a:pt x="283234" y="617107"/>
                  </a:cubicBezTo>
                  <a:cubicBezTo>
                    <a:pt x="281846" y="618379"/>
                    <a:pt x="280343" y="619420"/>
                    <a:pt x="278723" y="619998"/>
                  </a:cubicBezTo>
                  <a:cubicBezTo>
                    <a:pt x="273750" y="621965"/>
                    <a:pt x="267851" y="620924"/>
                    <a:pt x="263919" y="616760"/>
                  </a:cubicBezTo>
                  <a:cubicBezTo>
                    <a:pt x="258598" y="611440"/>
                    <a:pt x="258714" y="602765"/>
                    <a:pt x="264034" y="597560"/>
                  </a:cubicBezTo>
                  <a:cubicBezTo>
                    <a:pt x="283812" y="578361"/>
                    <a:pt x="290289" y="544935"/>
                    <a:pt x="284738" y="489649"/>
                  </a:cubicBezTo>
                  <a:cubicBezTo>
                    <a:pt x="284044" y="482015"/>
                    <a:pt x="289595" y="475423"/>
                    <a:pt x="297113" y="474613"/>
                  </a:cubicBezTo>
                  <a:cubicBezTo>
                    <a:pt x="304631" y="473919"/>
                    <a:pt x="311224" y="479355"/>
                    <a:pt x="312034" y="486873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7151013" y="4087617"/>
              <a:ext cx="54032" cy="146404"/>
            </a:xfrm>
            <a:custGeom>
              <a:avLst/>
              <a:gdLst/>
              <a:ahLst/>
              <a:cxnLst/>
              <a:rect l="l" t="t" r="r" b="b"/>
              <a:pathLst>
                <a:path w="54032" h="146404" extrusionOk="0">
                  <a:moveTo>
                    <a:pt x="24796" y="15094"/>
                  </a:moveTo>
                  <a:cubicBezTo>
                    <a:pt x="30347" y="70496"/>
                    <a:pt x="23870" y="103806"/>
                    <a:pt x="4093" y="123006"/>
                  </a:cubicBezTo>
                  <a:cubicBezTo>
                    <a:pt x="-1228" y="128326"/>
                    <a:pt x="-1459" y="136885"/>
                    <a:pt x="3977" y="142205"/>
                  </a:cubicBezTo>
                  <a:cubicBezTo>
                    <a:pt x="7909" y="146369"/>
                    <a:pt x="13808" y="147410"/>
                    <a:pt x="18781" y="145444"/>
                  </a:cubicBezTo>
                  <a:cubicBezTo>
                    <a:pt x="20401" y="144750"/>
                    <a:pt x="21904" y="143825"/>
                    <a:pt x="23176" y="142552"/>
                  </a:cubicBezTo>
                  <a:cubicBezTo>
                    <a:pt x="56834" y="109705"/>
                    <a:pt x="56256" y="55807"/>
                    <a:pt x="51976" y="12319"/>
                  </a:cubicBezTo>
                  <a:cubicBezTo>
                    <a:pt x="51282" y="4916"/>
                    <a:pt x="44690" y="-635"/>
                    <a:pt x="37171" y="59"/>
                  </a:cubicBezTo>
                  <a:cubicBezTo>
                    <a:pt x="29653" y="868"/>
                    <a:pt x="24217" y="7576"/>
                    <a:pt x="24796" y="1509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912334" y="3651059"/>
              <a:ext cx="341271" cy="524693"/>
            </a:xfrm>
            <a:custGeom>
              <a:avLst/>
              <a:gdLst/>
              <a:ahLst/>
              <a:cxnLst/>
              <a:rect l="l" t="t" r="r" b="b"/>
              <a:pathLst>
                <a:path w="341271" h="524693" extrusionOk="0">
                  <a:moveTo>
                    <a:pt x="95998" y="498842"/>
                  </a:moveTo>
                  <a:cubicBezTo>
                    <a:pt x="89174" y="502196"/>
                    <a:pt x="86283" y="510176"/>
                    <a:pt x="89637" y="517000"/>
                  </a:cubicBezTo>
                  <a:cubicBezTo>
                    <a:pt x="92644" y="523477"/>
                    <a:pt x="100278" y="526369"/>
                    <a:pt x="106986" y="523709"/>
                  </a:cubicBezTo>
                  <a:cubicBezTo>
                    <a:pt x="107217" y="523593"/>
                    <a:pt x="107449" y="523477"/>
                    <a:pt x="107680" y="523362"/>
                  </a:cubicBezTo>
                  <a:cubicBezTo>
                    <a:pt x="138561" y="508442"/>
                    <a:pt x="190146" y="463103"/>
                    <a:pt x="164007" y="398217"/>
                  </a:cubicBezTo>
                  <a:cubicBezTo>
                    <a:pt x="138330" y="334488"/>
                    <a:pt x="78534" y="334141"/>
                    <a:pt x="48346" y="340155"/>
                  </a:cubicBezTo>
                  <a:cubicBezTo>
                    <a:pt x="41175" y="318874"/>
                    <a:pt x="27527" y="270181"/>
                    <a:pt x="27412" y="215242"/>
                  </a:cubicBezTo>
                  <a:cubicBezTo>
                    <a:pt x="27412" y="202866"/>
                    <a:pt x="31460" y="173489"/>
                    <a:pt x="44992" y="141451"/>
                  </a:cubicBezTo>
                  <a:cubicBezTo>
                    <a:pt x="53782" y="163079"/>
                    <a:pt x="69975" y="190606"/>
                    <a:pt x="98890" y="212929"/>
                  </a:cubicBezTo>
                  <a:cubicBezTo>
                    <a:pt x="107911" y="219869"/>
                    <a:pt x="120171" y="226230"/>
                    <a:pt x="133241" y="233054"/>
                  </a:cubicBezTo>
                  <a:cubicBezTo>
                    <a:pt x="163660" y="248899"/>
                    <a:pt x="201596" y="268677"/>
                    <a:pt x="211312" y="302566"/>
                  </a:cubicBezTo>
                  <a:cubicBezTo>
                    <a:pt x="222994" y="343972"/>
                    <a:pt x="214088" y="378208"/>
                    <a:pt x="210155" y="392665"/>
                  </a:cubicBezTo>
                  <a:cubicBezTo>
                    <a:pt x="208883" y="397523"/>
                    <a:pt x="208073" y="400183"/>
                    <a:pt x="208073" y="402959"/>
                  </a:cubicBezTo>
                  <a:cubicBezTo>
                    <a:pt x="208073" y="410593"/>
                    <a:pt x="214088" y="417185"/>
                    <a:pt x="221605" y="417301"/>
                  </a:cubicBezTo>
                  <a:cubicBezTo>
                    <a:pt x="223572" y="417301"/>
                    <a:pt x="225422" y="417070"/>
                    <a:pt x="227157" y="416376"/>
                  </a:cubicBezTo>
                  <a:cubicBezTo>
                    <a:pt x="231899" y="414525"/>
                    <a:pt x="235369" y="410014"/>
                    <a:pt x="235369" y="404347"/>
                  </a:cubicBezTo>
                  <a:cubicBezTo>
                    <a:pt x="235601" y="403422"/>
                    <a:pt x="236063" y="401803"/>
                    <a:pt x="236526" y="399605"/>
                  </a:cubicBezTo>
                  <a:cubicBezTo>
                    <a:pt x="240921" y="382834"/>
                    <a:pt x="251330" y="343741"/>
                    <a:pt x="237451" y="295048"/>
                  </a:cubicBezTo>
                  <a:cubicBezTo>
                    <a:pt x="224613" y="249709"/>
                    <a:pt x="179042" y="225999"/>
                    <a:pt x="145732" y="208765"/>
                  </a:cubicBezTo>
                  <a:cubicBezTo>
                    <a:pt x="133819" y="202519"/>
                    <a:pt x="122484" y="196621"/>
                    <a:pt x="115545" y="191300"/>
                  </a:cubicBezTo>
                  <a:cubicBezTo>
                    <a:pt x="77955" y="162270"/>
                    <a:pt x="65695" y="121441"/>
                    <a:pt x="62688" y="107446"/>
                  </a:cubicBezTo>
                  <a:cubicBezTo>
                    <a:pt x="80615" y="79225"/>
                    <a:pt x="107102" y="52623"/>
                    <a:pt x="145732" y="37125"/>
                  </a:cubicBezTo>
                  <a:cubicBezTo>
                    <a:pt x="179390" y="23593"/>
                    <a:pt x="209808" y="24287"/>
                    <a:pt x="236063" y="39322"/>
                  </a:cubicBezTo>
                  <a:cubicBezTo>
                    <a:pt x="286838" y="68469"/>
                    <a:pt x="307888" y="138675"/>
                    <a:pt x="311242" y="161113"/>
                  </a:cubicBezTo>
                  <a:cubicBezTo>
                    <a:pt x="318182" y="207262"/>
                    <a:pt x="311937" y="256648"/>
                    <a:pt x="294588" y="292966"/>
                  </a:cubicBezTo>
                  <a:cubicBezTo>
                    <a:pt x="291233" y="299790"/>
                    <a:pt x="294125" y="308002"/>
                    <a:pt x="300949" y="311125"/>
                  </a:cubicBezTo>
                  <a:cubicBezTo>
                    <a:pt x="304650" y="312860"/>
                    <a:pt x="308582" y="312860"/>
                    <a:pt x="311937" y="311472"/>
                  </a:cubicBezTo>
                  <a:cubicBezTo>
                    <a:pt x="314944" y="310199"/>
                    <a:pt x="317604" y="307886"/>
                    <a:pt x="319108" y="304763"/>
                  </a:cubicBezTo>
                  <a:cubicBezTo>
                    <a:pt x="338885" y="263704"/>
                    <a:pt x="345940" y="208302"/>
                    <a:pt x="338191" y="156949"/>
                  </a:cubicBezTo>
                  <a:cubicBezTo>
                    <a:pt x="334027" y="129306"/>
                    <a:pt x="309854" y="50079"/>
                    <a:pt x="249480" y="15612"/>
                  </a:cubicBezTo>
                  <a:cubicBezTo>
                    <a:pt x="215591" y="-3819"/>
                    <a:pt x="177192" y="-5091"/>
                    <a:pt x="135439" y="11680"/>
                  </a:cubicBezTo>
                  <a:cubicBezTo>
                    <a:pt x="24867" y="56209"/>
                    <a:pt x="0" y="176496"/>
                    <a:pt x="0" y="215126"/>
                  </a:cubicBezTo>
                  <a:cubicBezTo>
                    <a:pt x="116" y="293891"/>
                    <a:pt x="25908" y="358893"/>
                    <a:pt x="27065" y="361668"/>
                  </a:cubicBezTo>
                  <a:cubicBezTo>
                    <a:pt x="28106" y="364213"/>
                    <a:pt x="29840" y="366063"/>
                    <a:pt x="32038" y="367567"/>
                  </a:cubicBezTo>
                  <a:cubicBezTo>
                    <a:pt x="35739" y="369996"/>
                    <a:pt x="40366" y="371037"/>
                    <a:pt x="44876" y="369186"/>
                  </a:cubicBezTo>
                  <a:cubicBezTo>
                    <a:pt x="45455" y="368955"/>
                    <a:pt x="113232" y="344898"/>
                    <a:pt x="138677" y="408164"/>
                  </a:cubicBezTo>
                  <a:cubicBezTo>
                    <a:pt x="161925" y="465879"/>
                    <a:pt x="99005" y="497454"/>
                    <a:pt x="95998" y="49884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841563" y="3585722"/>
              <a:ext cx="479013" cy="716352"/>
            </a:xfrm>
            <a:custGeom>
              <a:avLst/>
              <a:gdLst/>
              <a:ahLst/>
              <a:cxnLst/>
              <a:rect l="l" t="t" r="r" b="b"/>
              <a:pathLst>
                <a:path w="479013" h="716352" extrusionOk="0">
                  <a:moveTo>
                    <a:pt x="180186" y="663646"/>
                  </a:moveTo>
                  <a:cubicBezTo>
                    <a:pt x="178451" y="669430"/>
                    <a:pt x="180764" y="676022"/>
                    <a:pt x="186316" y="679261"/>
                  </a:cubicBezTo>
                  <a:cubicBezTo>
                    <a:pt x="261495" y="723906"/>
                    <a:pt x="313889" y="721130"/>
                    <a:pt x="347200" y="707598"/>
                  </a:cubicBezTo>
                  <a:cubicBezTo>
                    <a:pt x="364896" y="700426"/>
                    <a:pt x="377271" y="690480"/>
                    <a:pt x="384673" y="682846"/>
                  </a:cubicBezTo>
                  <a:cubicBezTo>
                    <a:pt x="424114" y="642712"/>
                    <a:pt x="428277" y="533875"/>
                    <a:pt x="428393" y="488768"/>
                  </a:cubicBezTo>
                  <a:cubicBezTo>
                    <a:pt x="428277" y="464595"/>
                    <a:pt x="438456" y="433366"/>
                    <a:pt x="449096" y="400287"/>
                  </a:cubicBezTo>
                  <a:cubicBezTo>
                    <a:pt x="469221" y="338409"/>
                    <a:pt x="492006" y="268319"/>
                    <a:pt x="470031" y="195915"/>
                  </a:cubicBezTo>
                  <a:cubicBezTo>
                    <a:pt x="443660" y="108245"/>
                    <a:pt x="396933" y="44400"/>
                    <a:pt x="338640" y="16410"/>
                  </a:cubicBezTo>
                  <a:cubicBezTo>
                    <a:pt x="293417" y="-5334"/>
                    <a:pt x="243336" y="-5450"/>
                    <a:pt x="189901" y="15947"/>
                  </a:cubicBezTo>
                  <a:cubicBezTo>
                    <a:pt x="66954" y="65450"/>
                    <a:pt x="3688" y="208869"/>
                    <a:pt x="1143" y="214999"/>
                  </a:cubicBezTo>
                  <a:cubicBezTo>
                    <a:pt x="-1864" y="221823"/>
                    <a:pt x="1259" y="229919"/>
                    <a:pt x="8198" y="232927"/>
                  </a:cubicBezTo>
                  <a:cubicBezTo>
                    <a:pt x="8314" y="233042"/>
                    <a:pt x="8661" y="233158"/>
                    <a:pt x="8893" y="233274"/>
                  </a:cubicBezTo>
                  <a:cubicBezTo>
                    <a:pt x="15601" y="235818"/>
                    <a:pt x="23119" y="232580"/>
                    <a:pt x="26126" y="225871"/>
                  </a:cubicBezTo>
                  <a:cubicBezTo>
                    <a:pt x="26704" y="224483"/>
                    <a:pt x="87657" y="86385"/>
                    <a:pt x="200079" y="41161"/>
                  </a:cubicBezTo>
                  <a:cubicBezTo>
                    <a:pt x="246112" y="22656"/>
                    <a:pt x="288791" y="22540"/>
                    <a:pt x="326959" y="40930"/>
                  </a:cubicBezTo>
                  <a:cubicBezTo>
                    <a:pt x="378196" y="65566"/>
                    <a:pt x="419834" y="123396"/>
                    <a:pt x="444007" y="203549"/>
                  </a:cubicBezTo>
                  <a:cubicBezTo>
                    <a:pt x="463323" y="267856"/>
                    <a:pt x="442041" y="333667"/>
                    <a:pt x="423189" y="391728"/>
                  </a:cubicBezTo>
                  <a:cubicBezTo>
                    <a:pt x="411738" y="426774"/>
                    <a:pt x="401097" y="459968"/>
                    <a:pt x="401097" y="488536"/>
                  </a:cubicBezTo>
                  <a:cubicBezTo>
                    <a:pt x="401213" y="555504"/>
                    <a:pt x="391844" y="636582"/>
                    <a:pt x="365358" y="663415"/>
                  </a:cubicBezTo>
                  <a:cubicBezTo>
                    <a:pt x="329850" y="699733"/>
                    <a:pt x="269591" y="696841"/>
                    <a:pt x="200311" y="655435"/>
                  </a:cubicBezTo>
                  <a:cubicBezTo>
                    <a:pt x="193834" y="651618"/>
                    <a:pt x="185390" y="653815"/>
                    <a:pt x="181689" y="660292"/>
                  </a:cubicBezTo>
                  <a:cubicBezTo>
                    <a:pt x="180995" y="661449"/>
                    <a:pt x="180533" y="662490"/>
                    <a:pt x="180186" y="66364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6" name="Google Shape;156;p2"/>
          <p:cNvGrpSpPr/>
          <p:nvPr/>
        </p:nvGrpSpPr>
        <p:grpSpPr>
          <a:xfrm>
            <a:off x="6562044" y="1778333"/>
            <a:ext cx="697774" cy="742327"/>
            <a:chOff x="6562044" y="1778333"/>
            <a:chExt cx="697774" cy="742327"/>
          </a:xfrm>
        </p:grpSpPr>
        <p:sp>
          <p:nvSpPr>
            <p:cNvPr id="157" name="Google Shape;157;p2"/>
            <p:cNvSpPr/>
            <p:nvPr/>
          </p:nvSpPr>
          <p:spPr>
            <a:xfrm>
              <a:off x="6845405" y="1945758"/>
              <a:ext cx="176691" cy="398076"/>
            </a:xfrm>
            <a:custGeom>
              <a:avLst/>
              <a:gdLst/>
              <a:ahLst/>
              <a:cxnLst/>
              <a:rect l="l" t="t" r="r" b="b"/>
              <a:pathLst>
                <a:path w="176691" h="398076" extrusionOk="0">
                  <a:moveTo>
                    <a:pt x="58371" y="396369"/>
                  </a:moveTo>
                  <a:cubicBezTo>
                    <a:pt x="98158" y="405043"/>
                    <a:pt x="137829" y="379829"/>
                    <a:pt x="146504" y="339811"/>
                  </a:cubicBezTo>
                  <a:cubicBezTo>
                    <a:pt x="157839" y="288110"/>
                    <a:pt x="117126" y="255263"/>
                    <a:pt x="116663" y="254916"/>
                  </a:cubicBezTo>
                  <a:cubicBezTo>
                    <a:pt x="113194" y="252024"/>
                    <a:pt x="111459" y="247629"/>
                    <a:pt x="112153" y="243234"/>
                  </a:cubicBezTo>
                  <a:cubicBezTo>
                    <a:pt x="125801" y="159843"/>
                    <a:pt x="152171" y="71594"/>
                    <a:pt x="176691" y="0"/>
                  </a:cubicBezTo>
                  <a:cubicBezTo>
                    <a:pt x="141877" y="66042"/>
                    <a:pt x="102090" y="149549"/>
                    <a:pt x="72944" y="235369"/>
                  </a:cubicBezTo>
                  <a:cubicBezTo>
                    <a:pt x="71787" y="239186"/>
                    <a:pt x="68664" y="241962"/>
                    <a:pt x="64963" y="243234"/>
                  </a:cubicBezTo>
                  <a:cubicBezTo>
                    <a:pt x="64501" y="243350"/>
                    <a:pt x="12106" y="260583"/>
                    <a:pt x="1697" y="308120"/>
                  </a:cubicBezTo>
                  <a:cubicBezTo>
                    <a:pt x="-6978" y="348138"/>
                    <a:pt x="18468" y="387578"/>
                    <a:pt x="58371" y="396369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588485" y="2085360"/>
              <a:ext cx="650012" cy="422160"/>
            </a:xfrm>
            <a:custGeom>
              <a:avLst/>
              <a:gdLst/>
              <a:ahLst/>
              <a:cxnLst/>
              <a:rect l="l" t="t" r="r" b="b"/>
              <a:pathLst>
                <a:path w="650012" h="422160" extrusionOk="0">
                  <a:moveTo>
                    <a:pt x="588596" y="286838"/>
                  </a:moveTo>
                  <a:cubicBezTo>
                    <a:pt x="578650" y="284641"/>
                    <a:pt x="567431" y="280130"/>
                    <a:pt x="555865" y="271571"/>
                  </a:cubicBezTo>
                  <a:cubicBezTo>
                    <a:pt x="531692" y="253759"/>
                    <a:pt x="511682" y="260468"/>
                    <a:pt x="510873" y="260699"/>
                  </a:cubicBezTo>
                  <a:cubicBezTo>
                    <a:pt x="504511" y="263012"/>
                    <a:pt x="497456" y="259774"/>
                    <a:pt x="495027" y="253297"/>
                  </a:cubicBezTo>
                  <a:cubicBezTo>
                    <a:pt x="494217" y="250983"/>
                    <a:pt x="493986" y="248555"/>
                    <a:pt x="494449" y="246241"/>
                  </a:cubicBezTo>
                  <a:cubicBezTo>
                    <a:pt x="495258" y="242425"/>
                    <a:pt x="497919" y="239070"/>
                    <a:pt x="501967" y="237567"/>
                  </a:cubicBezTo>
                  <a:cubicBezTo>
                    <a:pt x="503355" y="236988"/>
                    <a:pt x="535046" y="225307"/>
                    <a:pt x="570553" y="251562"/>
                  </a:cubicBezTo>
                  <a:cubicBezTo>
                    <a:pt x="594842" y="269489"/>
                    <a:pt x="650012" y="127921"/>
                    <a:pt x="650012" y="127921"/>
                  </a:cubicBezTo>
                  <a:cubicBezTo>
                    <a:pt x="649665" y="127921"/>
                    <a:pt x="649318" y="127921"/>
                    <a:pt x="648971" y="127805"/>
                  </a:cubicBezTo>
                  <a:lnTo>
                    <a:pt x="514805" y="98427"/>
                  </a:lnTo>
                  <a:cubicBezTo>
                    <a:pt x="496068" y="94379"/>
                    <a:pt x="477331" y="106176"/>
                    <a:pt x="473167" y="125145"/>
                  </a:cubicBezTo>
                  <a:cubicBezTo>
                    <a:pt x="472358" y="129077"/>
                    <a:pt x="473399" y="139718"/>
                    <a:pt x="474208" y="143766"/>
                  </a:cubicBezTo>
                  <a:cubicBezTo>
                    <a:pt x="480916" y="167245"/>
                    <a:pt x="481726" y="192112"/>
                    <a:pt x="476406" y="216170"/>
                  </a:cubicBezTo>
                  <a:cubicBezTo>
                    <a:pt x="474786" y="223687"/>
                    <a:pt x="472589" y="230858"/>
                    <a:pt x="469929" y="237682"/>
                  </a:cubicBezTo>
                  <a:cubicBezTo>
                    <a:pt x="444021" y="304650"/>
                    <a:pt x="372427" y="344784"/>
                    <a:pt x="300255" y="328939"/>
                  </a:cubicBezTo>
                  <a:cubicBezTo>
                    <a:pt x="227967" y="313209"/>
                    <a:pt x="179621" y="246820"/>
                    <a:pt x="184247" y="175226"/>
                  </a:cubicBezTo>
                  <a:cubicBezTo>
                    <a:pt x="184710" y="167939"/>
                    <a:pt x="185751" y="160421"/>
                    <a:pt x="187370" y="153019"/>
                  </a:cubicBezTo>
                  <a:cubicBezTo>
                    <a:pt x="192690" y="128730"/>
                    <a:pt x="203910" y="106292"/>
                    <a:pt x="219986" y="87902"/>
                  </a:cubicBezTo>
                  <a:cubicBezTo>
                    <a:pt x="221606" y="85589"/>
                    <a:pt x="227504" y="75758"/>
                    <a:pt x="228430" y="71710"/>
                  </a:cubicBezTo>
                  <a:cubicBezTo>
                    <a:pt x="232593" y="52857"/>
                    <a:pt x="220565" y="34236"/>
                    <a:pt x="201596" y="30072"/>
                  </a:cubicBezTo>
                  <a:lnTo>
                    <a:pt x="64192" y="0"/>
                  </a:lnTo>
                  <a:cubicBezTo>
                    <a:pt x="64192" y="0"/>
                    <a:pt x="48462" y="117395"/>
                    <a:pt x="72751" y="135438"/>
                  </a:cubicBezTo>
                  <a:cubicBezTo>
                    <a:pt x="96461" y="152788"/>
                    <a:pt x="137405" y="157992"/>
                    <a:pt x="137520" y="157877"/>
                  </a:cubicBezTo>
                  <a:cubicBezTo>
                    <a:pt x="143882" y="155332"/>
                    <a:pt x="151053" y="158571"/>
                    <a:pt x="153597" y="164932"/>
                  </a:cubicBezTo>
                  <a:cubicBezTo>
                    <a:pt x="154291" y="166667"/>
                    <a:pt x="154638" y="168633"/>
                    <a:pt x="154522" y="170368"/>
                  </a:cubicBezTo>
                  <a:cubicBezTo>
                    <a:pt x="154060" y="174994"/>
                    <a:pt x="151284" y="179274"/>
                    <a:pt x="146542" y="181124"/>
                  </a:cubicBezTo>
                  <a:cubicBezTo>
                    <a:pt x="145617" y="181356"/>
                    <a:pt x="131390" y="186676"/>
                    <a:pt x="111497" y="182397"/>
                  </a:cubicBezTo>
                  <a:cubicBezTo>
                    <a:pt x="101781" y="180315"/>
                    <a:pt x="90794" y="175804"/>
                    <a:pt x="79343" y="167476"/>
                  </a:cubicBezTo>
                  <a:cubicBezTo>
                    <a:pt x="55864" y="150127"/>
                    <a:pt x="42447" y="156951"/>
                    <a:pt x="41638" y="157183"/>
                  </a:cubicBezTo>
                  <a:cubicBezTo>
                    <a:pt x="28568" y="163775"/>
                    <a:pt x="0" y="294125"/>
                    <a:pt x="0" y="294125"/>
                  </a:cubicBezTo>
                  <a:lnTo>
                    <a:pt x="294009" y="358432"/>
                  </a:lnTo>
                  <a:lnTo>
                    <a:pt x="585821" y="422161"/>
                  </a:lnTo>
                  <a:cubicBezTo>
                    <a:pt x="585821" y="422045"/>
                    <a:pt x="599584" y="289151"/>
                    <a:pt x="588596" y="286838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7075064" y="2308004"/>
              <a:ext cx="138163" cy="53988"/>
            </a:xfrm>
            <a:custGeom>
              <a:avLst/>
              <a:gdLst/>
              <a:ahLst/>
              <a:cxnLst/>
              <a:rect l="l" t="t" r="r" b="b"/>
              <a:pathLst>
                <a:path w="138163" h="53988" extrusionOk="0">
                  <a:moveTo>
                    <a:pt x="126653" y="27067"/>
                  </a:moveTo>
                  <a:cubicBezTo>
                    <a:pt x="124918" y="26952"/>
                    <a:pt x="122952" y="27067"/>
                    <a:pt x="121101" y="27761"/>
                  </a:cubicBezTo>
                  <a:cubicBezTo>
                    <a:pt x="120986" y="27993"/>
                    <a:pt x="100629" y="34932"/>
                    <a:pt x="76340" y="17121"/>
                  </a:cubicBezTo>
                  <a:cubicBezTo>
                    <a:pt x="40833" y="-9250"/>
                    <a:pt x="9142" y="2547"/>
                    <a:pt x="7754" y="3126"/>
                  </a:cubicBezTo>
                  <a:cubicBezTo>
                    <a:pt x="3821" y="4629"/>
                    <a:pt x="1045" y="7983"/>
                    <a:pt x="236" y="11800"/>
                  </a:cubicBezTo>
                  <a:cubicBezTo>
                    <a:pt x="-227" y="14113"/>
                    <a:pt x="5" y="16542"/>
                    <a:pt x="814" y="18855"/>
                  </a:cubicBezTo>
                  <a:cubicBezTo>
                    <a:pt x="3127" y="25332"/>
                    <a:pt x="10298" y="28455"/>
                    <a:pt x="16660" y="26258"/>
                  </a:cubicBezTo>
                  <a:cubicBezTo>
                    <a:pt x="17469" y="25911"/>
                    <a:pt x="37479" y="19202"/>
                    <a:pt x="61652" y="37014"/>
                  </a:cubicBezTo>
                  <a:cubicBezTo>
                    <a:pt x="73333" y="45573"/>
                    <a:pt x="84552" y="50084"/>
                    <a:pt x="94499" y="52281"/>
                  </a:cubicBezTo>
                  <a:cubicBezTo>
                    <a:pt x="105487" y="54710"/>
                    <a:pt x="114740" y="54132"/>
                    <a:pt x="121101" y="53091"/>
                  </a:cubicBezTo>
                  <a:cubicBezTo>
                    <a:pt x="126537" y="52281"/>
                    <a:pt x="129775" y="51240"/>
                    <a:pt x="130238" y="51009"/>
                  </a:cubicBezTo>
                  <a:cubicBezTo>
                    <a:pt x="136599" y="48465"/>
                    <a:pt x="139838" y="41294"/>
                    <a:pt x="137294" y="34817"/>
                  </a:cubicBezTo>
                  <a:cubicBezTo>
                    <a:pt x="135443" y="30422"/>
                    <a:pt x="131279" y="27414"/>
                    <a:pt x="126653" y="2706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7040532" y="2078929"/>
              <a:ext cx="219286" cy="67343"/>
            </a:xfrm>
            <a:custGeom>
              <a:avLst/>
              <a:gdLst/>
              <a:ahLst/>
              <a:cxnLst/>
              <a:rect l="l" t="t" r="r" b="b"/>
              <a:pathLst>
                <a:path w="219286" h="67343" extrusionOk="0">
                  <a:moveTo>
                    <a:pt x="301" y="9785"/>
                  </a:moveTo>
                  <a:cubicBezTo>
                    <a:pt x="-1203" y="16494"/>
                    <a:pt x="3077" y="23086"/>
                    <a:pt x="9785" y="24590"/>
                  </a:cubicBezTo>
                  <a:lnTo>
                    <a:pt x="204211" y="67037"/>
                  </a:lnTo>
                  <a:cubicBezTo>
                    <a:pt x="210919" y="68541"/>
                    <a:pt x="217511" y="64377"/>
                    <a:pt x="219015" y="57553"/>
                  </a:cubicBezTo>
                  <a:cubicBezTo>
                    <a:pt x="220403" y="50845"/>
                    <a:pt x="216355" y="44252"/>
                    <a:pt x="209531" y="42748"/>
                  </a:cubicBezTo>
                  <a:lnTo>
                    <a:pt x="15106" y="301"/>
                  </a:lnTo>
                  <a:cubicBezTo>
                    <a:pt x="8397" y="-1203"/>
                    <a:pt x="1689" y="3077"/>
                    <a:pt x="301" y="978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6562044" y="2366346"/>
              <a:ext cx="617078" cy="154314"/>
            </a:xfrm>
            <a:custGeom>
              <a:avLst/>
              <a:gdLst/>
              <a:ahLst/>
              <a:cxnLst/>
              <a:rect l="l" t="t" r="r" b="b"/>
              <a:pathLst>
                <a:path w="617078" h="154314" extrusionOk="0">
                  <a:moveTo>
                    <a:pt x="9785" y="24590"/>
                  </a:moveTo>
                  <a:lnTo>
                    <a:pt x="601967" y="154014"/>
                  </a:lnTo>
                  <a:cubicBezTo>
                    <a:pt x="608675" y="155518"/>
                    <a:pt x="615268" y="151238"/>
                    <a:pt x="616771" y="144530"/>
                  </a:cubicBezTo>
                  <a:cubicBezTo>
                    <a:pt x="618275" y="137821"/>
                    <a:pt x="614112" y="131229"/>
                    <a:pt x="607288" y="129725"/>
                  </a:cubicBezTo>
                  <a:lnTo>
                    <a:pt x="604627" y="129147"/>
                  </a:lnTo>
                  <a:lnTo>
                    <a:pt x="312816" y="65418"/>
                  </a:lnTo>
                  <a:lnTo>
                    <a:pt x="18807" y="1111"/>
                  </a:lnTo>
                  <a:lnTo>
                    <a:pt x="15106" y="301"/>
                  </a:lnTo>
                  <a:cubicBezTo>
                    <a:pt x="8397" y="-1203"/>
                    <a:pt x="1805" y="3077"/>
                    <a:pt x="301" y="9785"/>
                  </a:cubicBezTo>
                  <a:cubicBezTo>
                    <a:pt x="-1203" y="16494"/>
                    <a:pt x="3077" y="23086"/>
                    <a:pt x="9785" y="2459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6812881" y="1778333"/>
              <a:ext cx="282466" cy="578589"/>
            </a:xfrm>
            <a:custGeom>
              <a:avLst/>
              <a:gdLst/>
              <a:ahLst/>
              <a:cxnLst/>
              <a:rect l="l" t="t" r="r" b="b"/>
              <a:pathLst>
                <a:path w="282466" h="578589" extrusionOk="0">
                  <a:moveTo>
                    <a:pt x="275952" y="1568"/>
                  </a:moveTo>
                  <a:cubicBezTo>
                    <a:pt x="270284" y="-1670"/>
                    <a:pt x="263229" y="296"/>
                    <a:pt x="259643" y="5732"/>
                  </a:cubicBezTo>
                  <a:cubicBezTo>
                    <a:pt x="258487" y="7467"/>
                    <a:pt x="142479" y="186047"/>
                    <a:pt x="76321" y="377349"/>
                  </a:cubicBezTo>
                  <a:cubicBezTo>
                    <a:pt x="59551" y="384173"/>
                    <a:pt x="13518" y="407074"/>
                    <a:pt x="2299" y="458427"/>
                  </a:cubicBezTo>
                  <a:cubicBezTo>
                    <a:pt x="-9383" y="511747"/>
                    <a:pt x="24621" y="564604"/>
                    <a:pt x="77941" y="576285"/>
                  </a:cubicBezTo>
                  <a:cubicBezTo>
                    <a:pt x="131144" y="587967"/>
                    <a:pt x="184117" y="554078"/>
                    <a:pt x="195799" y="500759"/>
                  </a:cubicBezTo>
                  <a:cubicBezTo>
                    <a:pt x="207596" y="446630"/>
                    <a:pt x="176252" y="409271"/>
                    <a:pt x="162720" y="396086"/>
                  </a:cubicBezTo>
                  <a:cubicBezTo>
                    <a:pt x="193254" y="217969"/>
                    <a:pt x="280578" y="19611"/>
                    <a:pt x="281387" y="17414"/>
                  </a:cubicBezTo>
                  <a:cubicBezTo>
                    <a:pt x="284048" y="11515"/>
                    <a:pt x="281619" y="4691"/>
                    <a:pt x="275952" y="1568"/>
                  </a:cubicBezTo>
                  <a:close/>
                  <a:moveTo>
                    <a:pt x="171510" y="495439"/>
                  </a:moveTo>
                  <a:cubicBezTo>
                    <a:pt x="162835" y="535342"/>
                    <a:pt x="123164" y="560671"/>
                    <a:pt x="83377" y="551997"/>
                  </a:cubicBezTo>
                  <a:cubicBezTo>
                    <a:pt x="43474" y="543322"/>
                    <a:pt x="18029" y="503766"/>
                    <a:pt x="26703" y="463863"/>
                  </a:cubicBezTo>
                  <a:cubicBezTo>
                    <a:pt x="37112" y="416327"/>
                    <a:pt x="89391" y="399093"/>
                    <a:pt x="89969" y="398978"/>
                  </a:cubicBezTo>
                  <a:cubicBezTo>
                    <a:pt x="93670" y="397705"/>
                    <a:pt x="96678" y="394814"/>
                    <a:pt x="97950" y="391113"/>
                  </a:cubicBezTo>
                  <a:cubicBezTo>
                    <a:pt x="127212" y="305293"/>
                    <a:pt x="166884" y="221901"/>
                    <a:pt x="201697" y="155744"/>
                  </a:cubicBezTo>
                  <a:cubicBezTo>
                    <a:pt x="177177" y="227222"/>
                    <a:pt x="150807" y="315471"/>
                    <a:pt x="137159" y="398978"/>
                  </a:cubicBezTo>
                  <a:cubicBezTo>
                    <a:pt x="136465" y="403488"/>
                    <a:pt x="138200" y="407884"/>
                    <a:pt x="141670" y="410659"/>
                  </a:cubicBezTo>
                  <a:cubicBezTo>
                    <a:pt x="142132" y="410891"/>
                    <a:pt x="182729" y="443623"/>
                    <a:pt x="171510" y="49543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6647557" y="1993028"/>
              <a:ext cx="213146" cy="66036"/>
            </a:xfrm>
            <a:custGeom>
              <a:avLst/>
              <a:gdLst/>
              <a:ahLst/>
              <a:cxnLst/>
              <a:rect l="l" t="t" r="r" b="b"/>
              <a:pathLst>
                <a:path w="213146" h="66036" extrusionOk="0">
                  <a:moveTo>
                    <a:pt x="9745" y="24555"/>
                  </a:moveTo>
                  <a:lnTo>
                    <a:pt x="198041" y="65730"/>
                  </a:lnTo>
                  <a:cubicBezTo>
                    <a:pt x="204634" y="67234"/>
                    <a:pt x="211342" y="63070"/>
                    <a:pt x="212846" y="56246"/>
                  </a:cubicBezTo>
                  <a:cubicBezTo>
                    <a:pt x="214349" y="49653"/>
                    <a:pt x="210070" y="42945"/>
                    <a:pt x="203361" y="41442"/>
                  </a:cubicBezTo>
                  <a:lnTo>
                    <a:pt x="15066" y="266"/>
                  </a:lnTo>
                  <a:cubicBezTo>
                    <a:pt x="8473" y="-1122"/>
                    <a:pt x="1765" y="3042"/>
                    <a:pt x="261" y="9751"/>
                  </a:cubicBezTo>
                  <a:cubicBezTo>
                    <a:pt x="-1126" y="16575"/>
                    <a:pt x="3153" y="23052"/>
                    <a:pt x="9745" y="2455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6635518" y="2048781"/>
              <a:ext cx="609374" cy="357171"/>
            </a:xfrm>
            <a:custGeom>
              <a:avLst/>
              <a:gdLst/>
              <a:ahLst/>
              <a:cxnLst/>
              <a:rect l="l" t="t" r="r" b="b"/>
              <a:pathLst>
                <a:path w="609374" h="357171" extrusionOk="0">
                  <a:moveTo>
                    <a:pt x="9524" y="24781"/>
                  </a:moveTo>
                  <a:lnTo>
                    <a:pt x="146929" y="54853"/>
                  </a:lnTo>
                  <a:cubicBezTo>
                    <a:pt x="165782" y="59017"/>
                    <a:pt x="177810" y="77638"/>
                    <a:pt x="173762" y="96491"/>
                  </a:cubicBezTo>
                  <a:cubicBezTo>
                    <a:pt x="172837" y="100539"/>
                    <a:pt x="166938" y="110370"/>
                    <a:pt x="165319" y="112683"/>
                  </a:cubicBezTo>
                  <a:cubicBezTo>
                    <a:pt x="149358" y="131189"/>
                    <a:pt x="138139" y="153627"/>
                    <a:pt x="132819" y="177800"/>
                  </a:cubicBezTo>
                  <a:cubicBezTo>
                    <a:pt x="131199" y="185203"/>
                    <a:pt x="130158" y="192721"/>
                    <a:pt x="129696" y="200007"/>
                  </a:cubicBezTo>
                  <a:cubicBezTo>
                    <a:pt x="125185" y="271601"/>
                    <a:pt x="173531" y="337990"/>
                    <a:pt x="245703" y="353720"/>
                  </a:cubicBezTo>
                  <a:cubicBezTo>
                    <a:pt x="317991" y="369566"/>
                    <a:pt x="389585" y="329431"/>
                    <a:pt x="415377" y="262464"/>
                  </a:cubicBezTo>
                  <a:cubicBezTo>
                    <a:pt x="417922" y="255640"/>
                    <a:pt x="420119" y="248353"/>
                    <a:pt x="421738" y="240951"/>
                  </a:cubicBezTo>
                  <a:cubicBezTo>
                    <a:pt x="426943" y="217009"/>
                    <a:pt x="426249" y="192027"/>
                    <a:pt x="419541" y="168548"/>
                  </a:cubicBezTo>
                  <a:cubicBezTo>
                    <a:pt x="418731" y="164499"/>
                    <a:pt x="417575" y="153859"/>
                    <a:pt x="418500" y="149926"/>
                  </a:cubicBezTo>
                  <a:cubicBezTo>
                    <a:pt x="422664" y="131074"/>
                    <a:pt x="441285" y="119160"/>
                    <a:pt x="460138" y="123209"/>
                  </a:cubicBezTo>
                  <a:lnTo>
                    <a:pt x="594304" y="152586"/>
                  </a:lnTo>
                  <a:cubicBezTo>
                    <a:pt x="594651" y="152702"/>
                    <a:pt x="594998" y="152702"/>
                    <a:pt x="595345" y="152702"/>
                  </a:cubicBezTo>
                  <a:cubicBezTo>
                    <a:pt x="601706" y="153627"/>
                    <a:pt x="607721" y="149348"/>
                    <a:pt x="609109" y="142987"/>
                  </a:cubicBezTo>
                  <a:cubicBezTo>
                    <a:pt x="610496" y="136394"/>
                    <a:pt x="606333" y="129686"/>
                    <a:pt x="599624" y="128182"/>
                  </a:cubicBezTo>
                  <a:lnTo>
                    <a:pt x="465458" y="98804"/>
                  </a:lnTo>
                  <a:cubicBezTo>
                    <a:pt x="433305" y="91749"/>
                    <a:pt x="401382" y="112221"/>
                    <a:pt x="394327" y="144490"/>
                  </a:cubicBezTo>
                  <a:cubicBezTo>
                    <a:pt x="392476" y="153165"/>
                    <a:pt x="394096" y="169126"/>
                    <a:pt x="395599" y="174909"/>
                  </a:cubicBezTo>
                  <a:lnTo>
                    <a:pt x="395599" y="175024"/>
                  </a:lnTo>
                  <a:cubicBezTo>
                    <a:pt x="401382" y="194455"/>
                    <a:pt x="402076" y="215390"/>
                    <a:pt x="397681" y="235515"/>
                  </a:cubicBezTo>
                  <a:cubicBezTo>
                    <a:pt x="383224" y="301673"/>
                    <a:pt x="317413" y="343773"/>
                    <a:pt x="251139" y="329316"/>
                  </a:cubicBezTo>
                  <a:cubicBezTo>
                    <a:pt x="184866" y="314858"/>
                    <a:pt x="142650" y="249047"/>
                    <a:pt x="157223" y="182889"/>
                  </a:cubicBezTo>
                  <a:cubicBezTo>
                    <a:pt x="161618" y="162765"/>
                    <a:pt x="170987" y="144028"/>
                    <a:pt x="183594" y="129454"/>
                  </a:cubicBezTo>
                  <a:cubicBezTo>
                    <a:pt x="185675" y="127488"/>
                    <a:pt x="195969" y="111990"/>
                    <a:pt x="198282" y="101580"/>
                  </a:cubicBezTo>
                  <a:cubicBezTo>
                    <a:pt x="205338" y="69311"/>
                    <a:pt x="184866" y="37388"/>
                    <a:pt x="152597" y="30333"/>
                  </a:cubicBezTo>
                  <a:lnTo>
                    <a:pt x="15192" y="261"/>
                  </a:lnTo>
                  <a:cubicBezTo>
                    <a:pt x="8483" y="-1127"/>
                    <a:pt x="1891" y="3153"/>
                    <a:pt x="387" y="9746"/>
                  </a:cubicBezTo>
                  <a:cubicBezTo>
                    <a:pt x="-1348" y="16685"/>
                    <a:pt x="2932" y="23394"/>
                    <a:pt x="9524" y="2478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6599812" y="2204062"/>
              <a:ext cx="135589" cy="53512"/>
            </a:xfrm>
            <a:custGeom>
              <a:avLst/>
              <a:gdLst/>
              <a:ahLst/>
              <a:cxnLst/>
              <a:rect l="l" t="t" r="r" b="b"/>
              <a:pathLst>
                <a:path w="135589" h="53512" extrusionOk="0">
                  <a:moveTo>
                    <a:pt x="10879" y="26915"/>
                  </a:moveTo>
                  <a:cubicBezTo>
                    <a:pt x="12730" y="27262"/>
                    <a:pt x="14928" y="27031"/>
                    <a:pt x="16778" y="26337"/>
                  </a:cubicBezTo>
                  <a:cubicBezTo>
                    <a:pt x="17588" y="26106"/>
                    <a:pt x="36903" y="19513"/>
                    <a:pt x="60382" y="36862"/>
                  </a:cubicBezTo>
                  <a:cubicBezTo>
                    <a:pt x="71833" y="45189"/>
                    <a:pt x="82820" y="49700"/>
                    <a:pt x="92536" y="51782"/>
                  </a:cubicBezTo>
                  <a:cubicBezTo>
                    <a:pt x="112429" y="56177"/>
                    <a:pt x="126656" y="50857"/>
                    <a:pt x="127581" y="50510"/>
                  </a:cubicBezTo>
                  <a:cubicBezTo>
                    <a:pt x="132207" y="48775"/>
                    <a:pt x="135099" y="44496"/>
                    <a:pt x="135562" y="39753"/>
                  </a:cubicBezTo>
                  <a:cubicBezTo>
                    <a:pt x="135677" y="37903"/>
                    <a:pt x="135446" y="36052"/>
                    <a:pt x="134636" y="34317"/>
                  </a:cubicBezTo>
                  <a:cubicBezTo>
                    <a:pt x="132092" y="27956"/>
                    <a:pt x="125037" y="24833"/>
                    <a:pt x="118559" y="27262"/>
                  </a:cubicBezTo>
                  <a:cubicBezTo>
                    <a:pt x="118444" y="27378"/>
                    <a:pt x="98782" y="34086"/>
                    <a:pt x="75071" y="16737"/>
                  </a:cubicBezTo>
                  <a:cubicBezTo>
                    <a:pt x="50783" y="-1306"/>
                    <a:pt x="28344" y="-1075"/>
                    <a:pt x="16547" y="891"/>
                  </a:cubicBezTo>
                  <a:cubicBezTo>
                    <a:pt x="11458" y="1585"/>
                    <a:pt x="8335" y="2858"/>
                    <a:pt x="7872" y="3089"/>
                  </a:cubicBezTo>
                  <a:cubicBezTo>
                    <a:pt x="1627" y="5518"/>
                    <a:pt x="-1496" y="12458"/>
                    <a:pt x="701" y="18819"/>
                  </a:cubicBezTo>
                  <a:cubicBezTo>
                    <a:pt x="2436" y="23561"/>
                    <a:pt x="6485" y="26452"/>
                    <a:pt x="10879" y="269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2"/>
          <p:cNvGrpSpPr/>
          <p:nvPr/>
        </p:nvGrpSpPr>
        <p:grpSpPr>
          <a:xfrm>
            <a:off x="8079634" y="4221980"/>
            <a:ext cx="399817" cy="781753"/>
            <a:chOff x="8079634" y="4221980"/>
            <a:chExt cx="399817" cy="781753"/>
          </a:xfrm>
        </p:grpSpPr>
        <p:sp>
          <p:nvSpPr>
            <p:cNvPr id="167" name="Google Shape;167;p2"/>
            <p:cNvSpPr/>
            <p:nvPr/>
          </p:nvSpPr>
          <p:spPr>
            <a:xfrm>
              <a:off x="8121047" y="4249022"/>
              <a:ext cx="343389" cy="744738"/>
            </a:xfrm>
            <a:custGeom>
              <a:avLst/>
              <a:gdLst/>
              <a:ahLst/>
              <a:cxnLst/>
              <a:rect l="l" t="t" r="r" b="b"/>
              <a:pathLst>
                <a:path w="343389" h="744738" extrusionOk="0">
                  <a:moveTo>
                    <a:pt x="248032" y="0"/>
                  </a:moveTo>
                  <a:cubicBezTo>
                    <a:pt x="247916" y="347"/>
                    <a:pt x="247800" y="694"/>
                    <a:pt x="247685" y="1041"/>
                  </a:cubicBezTo>
                  <a:cubicBezTo>
                    <a:pt x="238432" y="23710"/>
                    <a:pt x="200380" y="97964"/>
                    <a:pt x="147870" y="139602"/>
                  </a:cubicBezTo>
                  <a:cubicBezTo>
                    <a:pt x="12662" y="246935"/>
                    <a:pt x="-30132" y="388272"/>
                    <a:pt x="20759" y="559681"/>
                  </a:cubicBezTo>
                  <a:lnTo>
                    <a:pt x="22147" y="564192"/>
                  </a:lnTo>
                  <a:cubicBezTo>
                    <a:pt x="41231" y="629193"/>
                    <a:pt x="36720" y="717442"/>
                    <a:pt x="36373" y="722300"/>
                  </a:cubicBezTo>
                  <a:lnTo>
                    <a:pt x="99177" y="744738"/>
                  </a:lnTo>
                  <a:cubicBezTo>
                    <a:pt x="99177" y="744622"/>
                    <a:pt x="99292" y="744622"/>
                    <a:pt x="99292" y="744391"/>
                  </a:cubicBezTo>
                  <a:cubicBezTo>
                    <a:pt x="108198" y="720334"/>
                    <a:pt x="155040" y="650706"/>
                    <a:pt x="204659" y="608837"/>
                  </a:cubicBezTo>
                  <a:cubicBezTo>
                    <a:pt x="334777" y="499307"/>
                    <a:pt x="373639" y="357507"/>
                    <a:pt x="320088" y="187717"/>
                  </a:cubicBezTo>
                  <a:lnTo>
                    <a:pt x="317891" y="180430"/>
                  </a:lnTo>
                  <a:cubicBezTo>
                    <a:pt x="296956" y="111728"/>
                    <a:pt x="322401" y="23826"/>
                    <a:pt x="323443" y="20125"/>
                  </a:cubicBezTo>
                  <a:lnTo>
                    <a:pt x="248032" y="0"/>
                  </a:lnTo>
                  <a:close/>
                  <a:moveTo>
                    <a:pt x="75698" y="556327"/>
                  </a:moveTo>
                  <a:cubicBezTo>
                    <a:pt x="75004" y="556559"/>
                    <a:pt x="74541" y="556674"/>
                    <a:pt x="73963" y="556790"/>
                  </a:cubicBezTo>
                  <a:cubicBezTo>
                    <a:pt x="67023" y="558178"/>
                    <a:pt x="59968" y="554361"/>
                    <a:pt x="57770" y="547653"/>
                  </a:cubicBezTo>
                  <a:cubicBezTo>
                    <a:pt x="56151" y="543142"/>
                    <a:pt x="20181" y="437312"/>
                    <a:pt x="50021" y="338307"/>
                  </a:cubicBezTo>
                  <a:cubicBezTo>
                    <a:pt x="80208" y="239186"/>
                    <a:pt x="157354" y="186098"/>
                    <a:pt x="160708" y="183900"/>
                  </a:cubicBezTo>
                  <a:cubicBezTo>
                    <a:pt x="167185" y="179505"/>
                    <a:pt x="175860" y="181356"/>
                    <a:pt x="180255" y="187717"/>
                  </a:cubicBezTo>
                  <a:cubicBezTo>
                    <a:pt x="183030" y="191649"/>
                    <a:pt x="183377" y="196623"/>
                    <a:pt x="181758" y="200787"/>
                  </a:cubicBezTo>
                  <a:cubicBezTo>
                    <a:pt x="180717" y="203331"/>
                    <a:pt x="178867" y="205529"/>
                    <a:pt x="176438" y="207264"/>
                  </a:cubicBezTo>
                  <a:cubicBezTo>
                    <a:pt x="175744" y="207726"/>
                    <a:pt x="104266" y="257229"/>
                    <a:pt x="77085" y="346403"/>
                  </a:cubicBezTo>
                  <a:cubicBezTo>
                    <a:pt x="49790" y="436387"/>
                    <a:pt x="83909" y="537359"/>
                    <a:pt x="84372" y="538400"/>
                  </a:cubicBezTo>
                  <a:cubicBezTo>
                    <a:pt x="85413" y="541523"/>
                    <a:pt x="85413" y="544761"/>
                    <a:pt x="84372" y="547653"/>
                  </a:cubicBezTo>
                  <a:cubicBezTo>
                    <a:pt x="83100" y="551585"/>
                    <a:pt x="79977" y="554823"/>
                    <a:pt x="75698" y="556327"/>
                  </a:cubicBezTo>
                  <a:close/>
                  <a:moveTo>
                    <a:pt x="131330" y="572635"/>
                  </a:moveTo>
                  <a:cubicBezTo>
                    <a:pt x="129942" y="577956"/>
                    <a:pt x="125547" y="581541"/>
                    <a:pt x="120690" y="582582"/>
                  </a:cubicBezTo>
                  <a:cubicBezTo>
                    <a:pt x="118607" y="583045"/>
                    <a:pt x="116179" y="582929"/>
                    <a:pt x="113981" y="582351"/>
                  </a:cubicBezTo>
                  <a:cubicBezTo>
                    <a:pt x="106463" y="580385"/>
                    <a:pt x="102068" y="572520"/>
                    <a:pt x="104150" y="565002"/>
                  </a:cubicBezTo>
                  <a:lnTo>
                    <a:pt x="107273" y="553898"/>
                  </a:lnTo>
                  <a:lnTo>
                    <a:pt x="204081" y="206801"/>
                  </a:lnTo>
                  <a:lnTo>
                    <a:pt x="211252" y="181009"/>
                  </a:lnTo>
                  <a:cubicBezTo>
                    <a:pt x="213333" y="173491"/>
                    <a:pt x="221083" y="169096"/>
                    <a:pt x="228601" y="171293"/>
                  </a:cubicBezTo>
                  <a:cubicBezTo>
                    <a:pt x="236119" y="173259"/>
                    <a:pt x="240514" y="181124"/>
                    <a:pt x="238316" y="188642"/>
                  </a:cubicBezTo>
                  <a:lnTo>
                    <a:pt x="234615" y="202059"/>
                  </a:lnTo>
                  <a:lnTo>
                    <a:pt x="137807" y="549272"/>
                  </a:lnTo>
                  <a:lnTo>
                    <a:pt x="131330" y="572635"/>
                  </a:lnTo>
                  <a:close/>
                  <a:moveTo>
                    <a:pt x="287241" y="416609"/>
                  </a:moveTo>
                  <a:cubicBezTo>
                    <a:pt x="264340" y="492020"/>
                    <a:pt x="215762" y="534930"/>
                    <a:pt x="192399" y="555517"/>
                  </a:cubicBezTo>
                  <a:cubicBezTo>
                    <a:pt x="187888" y="559334"/>
                    <a:pt x="183030" y="563730"/>
                    <a:pt x="181411" y="565580"/>
                  </a:cubicBezTo>
                  <a:cubicBezTo>
                    <a:pt x="179445" y="569628"/>
                    <a:pt x="175860" y="572288"/>
                    <a:pt x="171580" y="573213"/>
                  </a:cubicBezTo>
                  <a:cubicBezTo>
                    <a:pt x="169036" y="573676"/>
                    <a:pt x="166375" y="573676"/>
                    <a:pt x="163715" y="572635"/>
                  </a:cubicBezTo>
                  <a:cubicBezTo>
                    <a:pt x="156544" y="569860"/>
                    <a:pt x="152727" y="561763"/>
                    <a:pt x="155503" y="554361"/>
                  </a:cubicBezTo>
                  <a:cubicBezTo>
                    <a:pt x="157817" y="548231"/>
                    <a:pt x="163484" y="543257"/>
                    <a:pt x="173662" y="534352"/>
                  </a:cubicBezTo>
                  <a:cubicBezTo>
                    <a:pt x="196678" y="513995"/>
                    <a:pt x="239589" y="476174"/>
                    <a:pt x="260176" y="408397"/>
                  </a:cubicBezTo>
                  <a:cubicBezTo>
                    <a:pt x="287588" y="318182"/>
                    <a:pt x="253352" y="217557"/>
                    <a:pt x="253005" y="216517"/>
                  </a:cubicBezTo>
                  <a:cubicBezTo>
                    <a:pt x="251964" y="213394"/>
                    <a:pt x="251964" y="210271"/>
                    <a:pt x="253005" y="207264"/>
                  </a:cubicBezTo>
                  <a:cubicBezTo>
                    <a:pt x="254393" y="203331"/>
                    <a:pt x="257400" y="199977"/>
                    <a:pt x="261679" y="198473"/>
                  </a:cubicBezTo>
                  <a:cubicBezTo>
                    <a:pt x="268966" y="196045"/>
                    <a:pt x="277063" y="199861"/>
                    <a:pt x="279723" y="207264"/>
                  </a:cubicBezTo>
                  <a:cubicBezTo>
                    <a:pt x="281342" y="211774"/>
                    <a:pt x="317197" y="317719"/>
                    <a:pt x="287241" y="416609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8262340" y="4438218"/>
              <a:ext cx="144483" cy="375491"/>
            </a:xfrm>
            <a:custGeom>
              <a:avLst/>
              <a:gdLst/>
              <a:ahLst/>
              <a:cxnLst/>
              <a:rect l="l" t="t" r="r" b="b"/>
              <a:pathLst>
                <a:path w="144483" h="375491" extrusionOk="0">
                  <a:moveTo>
                    <a:pt x="9121" y="374648"/>
                  </a:moveTo>
                  <a:cubicBezTo>
                    <a:pt x="11782" y="375574"/>
                    <a:pt x="14442" y="375689"/>
                    <a:pt x="16986" y="375227"/>
                  </a:cubicBezTo>
                  <a:cubicBezTo>
                    <a:pt x="21266" y="374417"/>
                    <a:pt x="24851" y="371641"/>
                    <a:pt x="26817" y="367709"/>
                  </a:cubicBezTo>
                  <a:cubicBezTo>
                    <a:pt x="28321" y="365858"/>
                    <a:pt x="33294" y="361463"/>
                    <a:pt x="37689" y="357646"/>
                  </a:cubicBezTo>
                  <a:cubicBezTo>
                    <a:pt x="60937" y="337059"/>
                    <a:pt x="109630" y="294149"/>
                    <a:pt x="132531" y="218738"/>
                  </a:cubicBezTo>
                  <a:cubicBezTo>
                    <a:pt x="162603" y="119848"/>
                    <a:pt x="126632" y="13903"/>
                    <a:pt x="125129" y="9508"/>
                  </a:cubicBezTo>
                  <a:cubicBezTo>
                    <a:pt x="122469" y="2222"/>
                    <a:pt x="114372" y="-1711"/>
                    <a:pt x="107086" y="718"/>
                  </a:cubicBezTo>
                  <a:cubicBezTo>
                    <a:pt x="102806" y="2106"/>
                    <a:pt x="99799" y="5576"/>
                    <a:pt x="98411" y="9508"/>
                  </a:cubicBezTo>
                  <a:cubicBezTo>
                    <a:pt x="97370" y="12515"/>
                    <a:pt x="97370" y="15638"/>
                    <a:pt x="98411" y="18761"/>
                  </a:cubicBezTo>
                  <a:cubicBezTo>
                    <a:pt x="98758" y="19802"/>
                    <a:pt x="132994" y="120427"/>
                    <a:pt x="105582" y="210526"/>
                  </a:cubicBezTo>
                  <a:cubicBezTo>
                    <a:pt x="84994" y="278303"/>
                    <a:pt x="42085" y="316124"/>
                    <a:pt x="19068" y="336481"/>
                  </a:cubicBezTo>
                  <a:cubicBezTo>
                    <a:pt x="8890" y="345386"/>
                    <a:pt x="3223" y="350360"/>
                    <a:pt x="909" y="356490"/>
                  </a:cubicBezTo>
                  <a:cubicBezTo>
                    <a:pt x="-1866" y="363776"/>
                    <a:pt x="1950" y="371873"/>
                    <a:pt x="9121" y="37464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8211311" y="4411074"/>
              <a:ext cx="135201" cy="412025"/>
            </a:xfrm>
            <a:custGeom>
              <a:avLst/>
              <a:gdLst/>
              <a:ahLst/>
              <a:cxnLst/>
              <a:rect l="l" t="t" r="r" b="b"/>
              <a:pathLst>
                <a:path w="135201" h="412025" extrusionOk="0">
                  <a:moveTo>
                    <a:pt x="134635" y="17916"/>
                  </a:moveTo>
                  <a:cubicBezTo>
                    <a:pt x="136833" y="10398"/>
                    <a:pt x="132438" y="2533"/>
                    <a:pt x="124920" y="567"/>
                  </a:cubicBezTo>
                  <a:cubicBezTo>
                    <a:pt x="117402" y="-1631"/>
                    <a:pt x="109537" y="2764"/>
                    <a:pt x="107571" y="10282"/>
                  </a:cubicBezTo>
                  <a:lnTo>
                    <a:pt x="100400" y="36074"/>
                  </a:lnTo>
                  <a:lnTo>
                    <a:pt x="3592" y="383172"/>
                  </a:lnTo>
                  <a:lnTo>
                    <a:pt x="469" y="394159"/>
                  </a:lnTo>
                  <a:cubicBezTo>
                    <a:pt x="-1497" y="401677"/>
                    <a:pt x="2898" y="409427"/>
                    <a:pt x="10300" y="411508"/>
                  </a:cubicBezTo>
                  <a:cubicBezTo>
                    <a:pt x="12498" y="412087"/>
                    <a:pt x="14926" y="412203"/>
                    <a:pt x="17009" y="411740"/>
                  </a:cubicBezTo>
                  <a:cubicBezTo>
                    <a:pt x="21866" y="410699"/>
                    <a:pt x="26261" y="406998"/>
                    <a:pt x="27649" y="401793"/>
                  </a:cubicBezTo>
                  <a:lnTo>
                    <a:pt x="34126" y="378545"/>
                  </a:lnTo>
                  <a:lnTo>
                    <a:pt x="130819" y="31332"/>
                  </a:lnTo>
                  <a:lnTo>
                    <a:pt x="134635" y="17916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8205971" y="4250296"/>
              <a:ext cx="273480" cy="753437"/>
            </a:xfrm>
            <a:custGeom>
              <a:avLst/>
              <a:gdLst/>
              <a:ahLst/>
              <a:cxnLst/>
              <a:rect l="l" t="t" r="r" b="b"/>
              <a:pathLst>
                <a:path w="273480" h="753437" extrusionOk="0">
                  <a:moveTo>
                    <a:pt x="242451" y="576"/>
                  </a:moveTo>
                  <a:cubicBezTo>
                    <a:pt x="234933" y="-1621"/>
                    <a:pt x="227068" y="2658"/>
                    <a:pt x="224986" y="10176"/>
                  </a:cubicBezTo>
                  <a:cubicBezTo>
                    <a:pt x="223945" y="13877"/>
                    <a:pt x="198616" y="101779"/>
                    <a:pt x="219434" y="170481"/>
                  </a:cubicBezTo>
                  <a:lnTo>
                    <a:pt x="221632" y="177768"/>
                  </a:lnTo>
                  <a:cubicBezTo>
                    <a:pt x="275183" y="347558"/>
                    <a:pt x="236321" y="489358"/>
                    <a:pt x="106318" y="598888"/>
                  </a:cubicBezTo>
                  <a:cubicBezTo>
                    <a:pt x="56700" y="640757"/>
                    <a:pt x="9973" y="710385"/>
                    <a:pt x="952" y="734442"/>
                  </a:cubicBezTo>
                  <a:cubicBezTo>
                    <a:pt x="952" y="734558"/>
                    <a:pt x="836" y="734558"/>
                    <a:pt x="836" y="734674"/>
                  </a:cubicBezTo>
                  <a:cubicBezTo>
                    <a:pt x="-1824" y="741960"/>
                    <a:pt x="2108" y="749825"/>
                    <a:pt x="9164" y="752485"/>
                  </a:cubicBezTo>
                  <a:cubicBezTo>
                    <a:pt x="11708" y="753526"/>
                    <a:pt x="14600" y="753642"/>
                    <a:pt x="17028" y="753179"/>
                  </a:cubicBezTo>
                  <a:cubicBezTo>
                    <a:pt x="21539" y="752254"/>
                    <a:pt x="25588" y="748900"/>
                    <a:pt x="27322" y="744274"/>
                  </a:cubicBezTo>
                  <a:cubicBezTo>
                    <a:pt x="33105" y="728428"/>
                    <a:pt x="75668" y="661461"/>
                    <a:pt x="124477" y="620517"/>
                  </a:cubicBezTo>
                  <a:cubicBezTo>
                    <a:pt x="264079" y="502890"/>
                    <a:pt x="305833" y="351028"/>
                    <a:pt x="248696" y="169325"/>
                  </a:cubicBezTo>
                  <a:lnTo>
                    <a:pt x="246383" y="162154"/>
                  </a:lnTo>
                  <a:cubicBezTo>
                    <a:pt x="228109" y="101663"/>
                    <a:pt x="251819" y="18966"/>
                    <a:pt x="252051" y="18041"/>
                  </a:cubicBezTo>
                  <a:cubicBezTo>
                    <a:pt x="254248" y="10639"/>
                    <a:pt x="249969" y="2774"/>
                    <a:pt x="242451" y="57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8145946" y="4421585"/>
              <a:ext cx="144528" cy="375755"/>
            </a:xfrm>
            <a:custGeom>
              <a:avLst/>
              <a:gdLst/>
              <a:ahLst/>
              <a:cxnLst/>
              <a:rect l="l" t="t" r="r" b="b"/>
              <a:pathLst>
                <a:path w="144528" h="375755" extrusionOk="0">
                  <a:moveTo>
                    <a:pt x="35763" y="375437"/>
                  </a:moveTo>
                  <a:cubicBezTo>
                    <a:pt x="36341" y="375321"/>
                    <a:pt x="36804" y="375206"/>
                    <a:pt x="37498" y="374974"/>
                  </a:cubicBezTo>
                  <a:cubicBezTo>
                    <a:pt x="41777" y="373471"/>
                    <a:pt x="44784" y="370232"/>
                    <a:pt x="46172" y="366299"/>
                  </a:cubicBezTo>
                  <a:cubicBezTo>
                    <a:pt x="47213" y="363293"/>
                    <a:pt x="47213" y="360169"/>
                    <a:pt x="46172" y="357047"/>
                  </a:cubicBezTo>
                  <a:cubicBezTo>
                    <a:pt x="45825" y="356006"/>
                    <a:pt x="11590" y="255150"/>
                    <a:pt x="38886" y="165050"/>
                  </a:cubicBezTo>
                  <a:cubicBezTo>
                    <a:pt x="66066" y="75760"/>
                    <a:pt x="137428" y="26258"/>
                    <a:pt x="138238" y="25795"/>
                  </a:cubicBezTo>
                  <a:cubicBezTo>
                    <a:pt x="140667" y="24060"/>
                    <a:pt x="142517" y="21863"/>
                    <a:pt x="143558" y="19318"/>
                  </a:cubicBezTo>
                  <a:cubicBezTo>
                    <a:pt x="145178" y="15039"/>
                    <a:pt x="144831" y="10181"/>
                    <a:pt x="142055" y="6248"/>
                  </a:cubicBezTo>
                  <a:cubicBezTo>
                    <a:pt x="137660" y="-229"/>
                    <a:pt x="128985" y="-1963"/>
                    <a:pt x="122508" y="2432"/>
                  </a:cubicBezTo>
                  <a:cubicBezTo>
                    <a:pt x="119270" y="4629"/>
                    <a:pt x="42008" y="57717"/>
                    <a:pt x="11821" y="156838"/>
                  </a:cubicBezTo>
                  <a:cubicBezTo>
                    <a:pt x="-18019" y="255844"/>
                    <a:pt x="17835" y="361673"/>
                    <a:pt x="19570" y="366184"/>
                  </a:cubicBezTo>
                  <a:cubicBezTo>
                    <a:pt x="21768" y="373008"/>
                    <a:pt x="28823" y="376940"/>
                    <a:pt x="35763" y="37543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8079634" y="4221980"/>
              <a:ext cx="276741" cy="754314"/>
            </a:xfrm>
            <a:custGeom>
              <a:avLst/>
              <a:gdLst/>
              <a:ahLst/>
              <a:cxnLst/>
              <a:rect l="l" t="t" r="r" b="b"/>
              <a:pathLst>
                <a:path w="276741" h="754314" extrusionOk="0">
                  <a:moveTo>
                    <a:pt x="48755" y="578048"/>
                  </a:moveTo>
                  <a:cubicBezTo>
                    <a:pt x="-2136" y="406639"/>
                    <a:pt x="40543" y="265302"/>
                    <a:pt x="175866" y="157969"/>
                  </a:cubicBezTo>
                  <a:cubicBezTo>
                    <a:pt x="228376" y="116331"/>
                    <a:pt x="266428" y="42077"/>
                    <a:pt x="275681" y="19408"/>
                  </a:cubicBezTo>
                  <a:cubicBezTo>
                    <a:pt x="275796" y="19061"/>
                    <a:pt x="275912" y="18714"/>
                    <a:pt x="276028" y="18367"/>
                  </a:cubicBezTo>
                  <a:cubicBezTo>
                    <a:pt x="278341" y="11427"/>
                    <a:pt x="274871" y="3794"/>
                    <a:pt x="267932" y="1018"/>
                  </a:cubicBezTo>
                  <a:cubicBezTo>
                    <a:pt x="260645" y="-1874"/>
                    <a:pt x="252433" y="1596"/>
                    <a:pt x="249426" y="8883"/>
                  </a:cubicBezTo>
                  <a:cubicBezTo>
                    <a:pt x="242602" y="25769"/>
                    <a:pt x="206747" y="97363"/>
                    <a:pt x="158285" y="135994"/>
                  </a:cubicBezTo>
                  <a:cubicBezTo>
                    <a:pt x="58470" y="215105"/>
                    <a:pt x="-46318" y="357715"/>
                    <a:pt x="21690" y="586260"/>
                  </a:cubicBezTo>
                  <a:lnTo>
                    <a:pt x="23078" y="590655"/>
                  </a:lnTo>
                  <a:cubicBezTo>
                    <a:pt x="40890" y="651608"/>
                    <a:pt x="36148" y="738585"/>
                    <a:pt x="36264" y="739395"/>
                  </a:cubicBezTo>
                  <a:cubicBezTo>
                    <a:pt x="35801" y="747260"/>
                    <a:pt x="41815" y="753852"/>
                    <a:pt x="49449" y="754315"/>
                  </a:cubicBezTo>
                  <a:cubicBezTo>
                    <a:pt x="50721" y="754315"/>
                    <a:pt x="51877" y="754199"/>
                    <a:pt x="53150" y="753968"/>
                  </a:cubicBezTo>
                  <a:cubicBezTo>
                    <a:pt x="59280" y="752696"/>
                    <a:pt x="64022" y="747607"/>
                    <a:pt x="64369" y="740898"/>
                  </a:cubicBezTo>
                  <a:cubicBezTo>
                    <a:pt x="64369" y="740898"/>
                    <a:pt x="64369" y="740898"/>
                    <a:pt x="64369" y="740783"/>
                  </a:cubicBezTo>
                  <a:cubicBezTo>
                    <a:pt x="64600" y="736041"/>
                    <a:pt x="69111" y="647792"/>
                    <a:pt x="50143" y="582675"/>
                  </a:cubicBezTo>
                  <a:lnTo>
                    <a:pt x="48755" y="578048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3" name="Google Shape;173;p2"/>
          <p:cNvGrpSpPr/>
          <p:nvPr/>
        </p:nvGrpSpPr>
        <p:grpSpPr>
          <a:xfrm>
            <a:off x="5042382" y="1778420"/>
            <a:ext cx="399913" cy="782216"/>
            <a:chOff x="5042382" y="1778420"/>
            <a:chExt cx="399913" cy="782216"/>
          </a:xfrm>
        </p:grpSpPr>
        <p:sp>
          <p:nvSpPr>
            <p:cNvPr id="174" name="Google Shape;174;p2"/>
            <p:cNvSpPr/>
            <p:nvPr/>
          </p:nvSpPr>
          <p:spPr>
            <a:xfrm>
              <a:off x="5083804" y="1805693"/>
              <a:ext cx="343479" cy="744969"/>
            </a:xfrm>
            <a:custGeom>
              <a:avLst/>
              <a:gdLst/>
              <a:ahLst/>
              <a:cxnLst/>
              <a:rect l="l" t="t" r="r" b="b"/>
              <a:pathLst>
                <a:path w="343479" h="744969" extrusionOk="0">
                  <a:moveTo>
                    <a:pt x="248261" y="0"/>
                  </a:moveTo>
                  <a:cubicBezTo>
                    <a:pt x="248145" y="347"/>
                    <a:pt x="248029" y="694"/>
                    <a:pt x="247914" y="1041"/>
                  </a:cubicBezTo>
                  <a:cubicBezTo>
                    <a:pt x="238661" y="23710"/>
                    <a:pt x="200493" y="97964"/>
                    <a:pt x="147983" y="139602"/>
                  </a:cubicBezTo>
                  <a:cubicBezTo>
                    <a:pt x="12660" y="246935"/>
                    <a:pt x="-30134" y="388157"/>
                    <a:pt x="20756" y="559681"/>
                  </a:cubicBezTo>
                  <a:lnTo>
                    <a:pt x="22144" y="564308"/>
                  </a:lnTo>
                  <a:cubicBezTo>
                    <a:pt x="41113" y="629309"/>
                    <a:pt x="36602" y="717558"/>
                    <a:pt x="36371" y="722416"/>
                  </a:cubicBezTo>
                  <a:lnTo>
                    <a:pt x="99174" y="744970"/>
                  </a:lnTo>
                  <a:cubicBezTo>
                    <a:pt x="99174" y="744854"/>
                    <a:pt x="99290" y="744854"/>
                    <a:pt x="99290" y="744623"/>
                  </a:cubicBezTo>
                  <a:cubicBezTo>
                    <a:pt x="108311" y="720565"/>
                    <a:pt x="155038" y="650938"/>
                    <a:pt x="204657" y="609068"/>
                  </a:cubicBezTo>
                  <a:cubicBezTo>
                    <a:pt x="334775" y="499538"/>
                    <a:pt x="373752" y="357854"/>
                    <a:pt x="320202" y="187948"/>
                  </a:cubicBezTo>
                  <a:lnTo>
                    <a:pt x="318004" y="180662"/>
                  </a:lnTo>
                  <a:cubicBezTo>
                    <a:pt x="297069" y="111959"/>
                    <a:pt x="322515" y="24057"/>
                    <a:pt x="323556" y="20356"/>
                  </a:cubicBezTo>
                  <a:lnTo>
                    <a:pt x="248261" y="0"/>
                  </a:lnTo>
                  <a:close/>
                  <a:moveTo>
                    <a:pt x="75695" y="556212"/>
                  </a:moveTo>
                  <a:cubicBezTo>
                    <a:pt x="75117" y="556443"/>
                    <a:pt x="74539" y="556559"/>
                    <a:pt x="73960" y="556674"/>
                  </a:cubicBezTo>
                  <a:cubicBezTo>
                    <a:pt x="67021" y="558062"/>
                    <a:pt x="59965" y="554245"/>
                    <a:pt x="57768" y="547421"/>
                  </a:cubicBezTo>
                  <a:cubicBezTo>
                    <a:pt x="56149" y="542911"/>
                    <a:pt x="20294" y="437081"/>
                    <a:pt x="50134" y="338076"/>
                  </a:cubicBezTo>
                  <a:cubicBezTo>
                    <a:pt x="80437" y="238955"/>
                    <a:pt x="157583" y="185866"/>
                    <a:pt x="160937" y="183669"/>
                  </a:cubicBezTo>
                  <a:cubicBezTo>
                    <a:pt x="167414" y="179274"/>
                    <a:pt x="176089" y="181124"/>
                    <a:pt x="180484" y="187486"/>
                  </a:cubicBezTo>
                  <a:cubicBezTo>
                    <a:pt x="183259" y="191418"/>
                    <a:pt x="183607" y="196392"/>
                    <a:pt x="181987" y="200555"/>
                  </a:cubicBezTo>
                  <a:cubicBezTo>
                    <a:pt x="180946" y="203100"/>
                    <a:pt x="179096" y="205297"/>
                    <a:pt x="176667" y="207032"/>
                  </a:cubicBezTo>
                  <a:cubicBezTo>
                    <a:pt x="175973" y="207495"/>
                    <a:pt x="104495" y="256882"/>
                    <a:pt x="77314" y="346172"/>
                  </a:cubicBezTo>
                  <a:cubicBezTo>
                    <a:pt x="50019" y="436156"/>
                    <a:pt x="84138" y="537128"/>
                    <a:pt x="84485" y="538169"/>
                  </a:cubicBezTo>
                  <a:cubicBezTo>
                    <a:pt x="85526" y="541291"/>
                    <a:pt x="85526" y="544530"/>
                    <a:pt x="84485" y="547421"/>
                  </a:cubicBezTo>
                  <a:cubicBezTo>
                    <a:pt x="82982" y="551469"/>
                    <a:pt x="79975" y="554824"/>
                    <a:pt x="75695" y="556212"/>
                  </a:cubicBezTo>
                  <a:close/>
                  <a:moveTo>
                    <a:pt x="131212" y="572635"/>
                  </a:moveTo>
                  <a:cubicBezTo>
                    <a:pt x="129824" y="577956"/>
                    <a:pt x="125429" y="581541"/>
                    <a:pt x="120571" y="582582"/>
                  </a:cubicBezTo>
                  <a:cubicBezTo>
                    <a:pt x="118490" y="583045"/>
                    <a:pt x="116061" y="582929"/>
                    <a:pt x="113863" y="582351"/>
                  </a:cubicBezTo>
                  <a:cubicBezTo>
                    <a:pt x="106345" y="580385"/>
                    <a:pt x="101950" y="572520"/>
                    <a:pt x="104032" y="565002"/>
                  </a:cubicBezTo>
                  <a:lnTo>
                    <a:pt x="107155" y="553898"/>
                  </a:lnTo>
                  <a:lnTo>
                    <a:pt x="204078" y="206917"/>
                  </a:lnTo>
                  <a:lnTo>
                    <a:pt x="211249" y="181124"/>
                  </a:lnTo>
                  <a:cubicBezTo>
                    <a:pt x="213331" y="173606"/>
                    <a:pt x="221080" y="169211"/>
                    <a:pt x="228598" y="171409"/>
                  </a:cubicBezTo>
                  <a:cubicBezTo>
                    <a:pt x="236116" y="173375"/>
                    <a:pt x="240511" y="181240"/>
                    <a:pt x="238314" y="188758"/>
                  </a:cubicBezTo>
                  <a:lnTo>
                    <a:pt x="234613" y="202175"/>
                  </a:lnTo>
                  <a:lnTo>
                    <a:pt x="137689" y="549388"/>
                  </a:lnTo>
                  <a:lnTo>
                    <a:pt x="131212" y="572635"/>
                  </a:lnTo>
                  <a:close/>
                  <a:moveTo>
                    <a:pt x="287238" y="416609"/>
                  </a:moveTo>
                  <a:cubicBezTo>
                    <a:pt x="264338" y="492020"/>
                    <a:pt x="215644" y="534930"/>
                    <a:pt x="192397" y="555518"/>
                  </a:cubicBezTo>
                  <a:cubicBezTo>
                    <a:pt x="187886" y="559334"/>
                    <a:pt x="183028" y="563730"/>
                    <a:pt x="181409" y="565580"/>
                  </a:cubicBezTo>
                  <a:cubicBezTo>
                    <a:pt x="179443" y="569628"/>
                    <a:pt x="175857" y="572288"/>
                    <a:pt x="171578" y="573098"/>
                  </a:cubicBezTo>
                  <a:cubicBezTo>
                    <a:pt x="169033" y="573676"/>
                    <a:pt x="166373" y="573561"/>
                    <a:pt x="163713" y="572520"/>
                  </a:cubicBezTo>
                  <a:cubicBezTo>
                    <a:pt x="156542" y="569744"/>
                    <a:pt x="152725" y="561648"/>
                    <a:pt x="155501" y="554245"/>
                  </a:cubicBezTo>
                  <a:cubicBezTo>
                    <a:pt x="157814" y="548115"/>
                    <a:pt x="163482" y="543142"/>
                    <a:pt x="173660" y="534236"/>
                  </a:cubicBezTo>
                  <a:cubicBezTo>
                    <a:pt x="196676" y="513880"/>
                    <a:pt x="239702" y="476059"/>
                    <a:pt x="260289" y="408282"/>
                  </a:cubicBezTo>
                  <a:cubicBezTo>
                    <a:pt x="287701" y="318182"/>
                    <a:pt x="253465" y="217442"/>
                    <a:pt x="253118" y="216401"/>
                  </a:cubicBezTo>
                  <a:cubicBezTo>
                    <a:pt x="252078" y="213278"/>
                    <a:pt x="252078" y="210155"/>
                    <a:pt x="253118" y="207148"/>
                  </a:cubicBezTo>
                  <a:cubicBezTo>
                    <a:pt x="254506" y="203216"/>
                    <a:pt x="257514" y="199861"/>
                    <a:pt x="261793" y="198358"/>
                  </a:cubicBezTo>
                  <a:cubicBezTo>
                    <a:pt x="269080" y="196045"/>
                    <a:pt x="277176" y="199861"/>
                    <a:pt x="279836" y="207148"/>
                  </a:cubicBezTo>
                  <a:cubicBezTo>
                    <a:pt x="281340" y="211774"/>
                    <a:pt x="317310" y="317835"/>
                    <a:pt x="287238" y="416609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5225081" y="1994890"/>
              <a:ext cx="144520" cy="375491"/>
            </a:xfrm>
            <a:custGeom>
              <a:avLst/>
              <a:gdLst/>
              <a:ahLst/>
              <a:cxnLst/>
              <a:rect l="l" t="t" r="r" b="b"/>
              <a:pathLst>
                <a:path w="144520" h="375491" extrusionOk="0">
                  <a:moveTo>
                    <a:pt x="9135" y="374649"/>
                  </a:moveTo>
                  <a:cubicBezTo>
                    <a:pt x="11795" y="375574"/>
                    <a:pt x="14455" y="375690"/>
                    <a:pt x="17000" y="375227"/>
                  </a:cubicBezTo>
                  <a:cubicBezTo>
                    <a:pt x="21279" y="374302"/>
                    <a:pt x="24865" y="371641"/>
                    <a:pt x="26831" y="367709"/>
                  </a:cubicBezTo>
                  <a:cubicBezTo>
                    <a:pt x="28334" y="365858"/>
                    <a:pt x="33308" y="361463"/>
                    <a:pt x="37703" y="357647"/>
                  </a:cubicBezTo>
                  <a:cubicBezTo>
                    <a:pt x="60951" y="337175"/>
                    <a:pt x="109644" y="294264"/>
                    <a:pt x="132545" y="218738"/>
                  </a:cubicBezTo>
                  <a:cubicBezTo>
                    <a:pt x="162616" y="119848"/>
                    <a:pt x="126762" y="13903"/>
                    <a:pt x="125258" y="9508"/>
                  </a:cubicBezTo>
                  <a:cubicBezTo>
                    <a:pt x="122598" y="2222"/>
                    <a:pt x="114502" y="-1711"/>
                    <a:pt x="107215" y="718"/>
                  </a:cubicBezTo>
                  <a:cubicBezTo>
                    <a:pt x="102936" y="2106"/>
                    <a:pt x="99928" y="5576"/>
                    <a:pt x="98540" y="9393"/>
                  </a:cubicBezTo>
                  <a:cubicBezTo>
                    <a:pt x="97499" y="12400"/>
                    <a:pt x="97499" y="15638"/>
                    <a:pt x="98540" y="18645"/>
                  </a:cubicBezTo>
                  <a:cubicBezTo>
                    <a:pt x="98887" y="19686"/>
                    <a:pt x="133123" y="120311"/>
                    <a:pt x="105711" y="210526"/>
                  </a:cubicBezTo>
                  <a:cubicBezTo>
                    <a:pt x="85124" y="278303"/>
                    <a:pt x="42098" y="316124"/>
                    <a:pt x="19082" y="336481"/>
                  </a:cubicBezTo>
                  <a:cubicBezTo>
                    <a:pt x="8903" y="345386"/>
                    <a:pt x="3236" y="350244"/>
                    <a:pt x="923" y="356490"/>
                  </a:cubicBezTo>
                  <a:cubicBezTo>
                    <a:pt x="-1853" y="363776"/>
                    <a:pt x="1848" y="371873"/>
                    <a:pt x="9135" y="37464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5173910" y="1967861"/>
              <a:ext cx="135472" cy="412177"/>
            </a:xfrm>
            <a:custGeom>
              <a:avLst/>
              <a:gdLst/>
              <a:ahLst/>
              <a:cxnLst/>
              <a:rect l="l" t="t" r="r" b="b"/>
              <a:pathLst>
                <a:path w="135472" h="412177" extrusionOk="0">
                  <a:moveTo>
                    <a:pt x="134906" y="17916"/>
                  </a:moveTo>
                  <a:cubicBezTo>
                    <a:pt x="137104" y="10398"/>
                    <a:pt x="132709" y="2533"/>
                    <a:pt x="125191" y="567"/>
                  </a:cubicBezTo>
                  <a:cubicBezTo>
                    <a:pt x="117673" y="-1631"/>
                    <a:pt x="109808" y="2764"/>
                    <a:pt x="107842" y="10282"/>
                  </a:cubicBezTo>
                  <a:lnTo>
                    <a:pt x="100555" y="36074"/>
                  </a:lnTo>
                  <a:lnTo>
                    <a:pt x="3632" y="383172"/>
                  </a:lnTo>
                  <a:lnTo>
                    <a:pt x="509" y="394275"/>
                  </a:lnTo>
                  <a:cubicBezTo>
                    <a:pt x="-1573" y="401793"/>
                    <a:pt x="2938" y="409542"/>
                    <a:pt x="10340" y="411624"/>
                  </a:cubicBezTo>
                  <a:cubicBezTo>
                    <a:pt x="12537" y="412318"/>
                    <a:pt x="14966" y="412318"/>
                    <a:pt x="17048" y="411856"/>
                  </a:cubicBezTo>
                  <a:cubicBezTo>
                    <a:pt x="21906" y="410815"/>
                    <a:pt x="26301" y="407113"/>
                    <a:pt x="27689" y="401909"/>
                  </a:cubicBezTo>
                  <a:lnTo>
                    <a:pt x="34166" y="378661"/>
                  </a:lnTo>
                  <a:lnTo>
                    <a:pt x="131089" y="31448"/>
                  </a:lnTo>
                  <a:lnTo>
                    <a:pt x="134906" y="17916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5168610" y="1807083"/>
              <a:ext cx="273685" cy="753553"/>
            </a:xfrm>
            <a:custGeom>
              <a:avLst/>
              <a:gdLst/>
              <a:ahLst/>
              <a:cxnLst/>
              <a:rect l="l" t="t" r="r" b="b"/>
              <a:pathLst>
                <a:path w="273685" h="753553" extrusionOk="0">
                  <a:moveTo>
                    <a:pt x="242798" y="576"/>
                  </a:moveTo>
                  <a:cubicBezTo>
                    <a:pt x="235280" y="-1621"/>
                    <a:pt x="227415" y="2658"/>
                    <a:pt x="225218" y="10176"/>
                  </a:cubicBezTo>
                  <a:cubicBezTo>
                    <a:pt x="224177" y="13877"/>
                    <a:pt x="198847" y="101779"/>
                    <a:pt x="219666" y="170481"/>
                  </a:cubicBezTo>
                  <a:lnTo>
                    <a:pt x="221863" y="177768"/>
                  </a:lnTo>
                  <a:cubicBezTo>
                    <a:pt x="275414" y="347558"/>
                    <a:pt x="236437" y="489358"/>
                    <a:pt x="106318" y="598888"/>
                  </a:cubicBezTo>
                  <a:cubicBezTo>
                    <a:pt x="56700" y="640757"/>
                    <a:pt x="9858" y="710385"/>
                    <a:pt x="952" y="734442"/>
                  </a:cubicBezTo>
                  <a:cubicBezTo>
                    <a:pt x="952" y="734558"/>
                    <a:pt x="836" y="734558"/>
                    <a:pt x="836" y="734789"/>
                  </a:cubicBezTo>
                  <a:cubicBezTo>
                    <a:pt x="-1824" y="741960"/>
                    <a:pt x="2108" y="749941"/>
                    <a:pt x="9164" y="752601"/>
                  </a:cubicBezTo>
                  <a:cubicBezTo>
                    <a:pt x="11708" y="753642"/>
                    <a:pt x="14484" y="753758"/>
                    <a:pt x="17029" y="753295"/>
                  </a:cubicBezTo>
                  <a:cubicBezTo>
                    <a:pt x="21539" y="752370"/>
                    <a:pt x="25587" y="749015"/>
                    <a:pt x="27322" y="744389"/>
                  </a:cubicBezTo>
                  <a:cubicBezTo>
                    <a:pt x="33221" y="728544"/>
                    <a:pt x="75668" y="661692"/>
                    <a:pt x="124477" y="620632"/>
                  </a:cubicBezTo>
                  <a:cubicBezTo>
                    <a:pt x="264195" y="502890"/>
                    <a:pt x="306064" y="351143"/>
                    <a:pt x="248928" y="169325"/>
                  </a:cubicBezTo>
                  <a:lnTo>
                    <a:pt x="246615" y="162154"/>
                  </a:lnTo>
                  <a:cubicBezTo>
                    <a:pt x="228340" y="101663"/>
                    <a:pt x="252166" y="18966"/>
                    <a:pt x="252398" y="18041"/>
                  </a:cubicBezTo>
                  <a:cubicBezTo>
                    <a:pt x="254595" y="10639"/>
                    <a:pt x="250316" y="2774"/>
                    <a:pt x="242798" y="57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108697" y="1978371"/>
              <a:ext cx="144646" cy="375598"/>
            </a:xfrm>
            <a:custGeom>
              <a:avLst/>
              <a:gdLst/>
              <a:ahLst/>
              <a:cxnLst/>
              <a:rect l="l" t="t" r="r" b="b"/>
              <a:pathLst>
                <a:path w="144646" h="375598" extrusionOk="0">
                  <a:moveTo>
                    <a:pt x="35650" y="375321"/>
                  </a:moveTo>
                  <a:cubicBezTo>
                    <a:pt x="36228" y="375206"/>
                    <a:pt x="36691" y="375090"/>
                    <a:pt x="37385" y="374859"/>
                  </a:cubicBezTo>
                  <a:cubicBezTo>
                    <a:pt x="41664" y="373355"/>
                    <a:pt x="44787" y="370116"/>
                    <a:pt x="46175" y="366184"/>
                  </a:cubicBezTo>
                  <a:cubicBezTo>
                    <a:pt x="47216" y="363177"/>
                    <a:pt x="47216" y="360054"/>
                    <a:pt x="46175" y="356931"/>
                  </a:cubicBezTo>
                  <a:cubicBezTo>
                    <a:pt x="45828" y="355890"/>
                    <a:pt x="11708" y="254919"/>
                    <a:pt x="39004" y="164935"/>
                  </a:cubicBezTo>
                  <a:cubicBezTo>
                    <a:pt x="66184" y="75645"/>
                    <a:pt x="137663" y="26258"/>
                    <a:pt x="138357" y="25795"/>
                  </a:cubicBezTo>
                  <a:cubicBezTo>
                    <a:pt x="140785" y="24060"/>
                    <a:pt x="142636" y="21863"/>
                    <a:pt x="143677" y="19318"/>
                  </a:cubicBezTo>
                  <a:cubicBezTo>
                    <a:pt x="145296" y="15039"/>
                    <a:pt x="144949" y="10181"/>
                    <a:pt x="142173" y="6248"/>
                  </a:cubicBezTo>
                  <a:cubicBezTo>
                    <a:pt x="137778" y="-229"/>
                    <a:pt x="129104" y="-1964"/>
                    <a:pt x="122627" y="2432"/>
                  </a:cubicBezTo>
                  <a:cubicBezTo>
                    <a:pt x="119388" y="4629"/>
                    <a:pt x="42127" y="57602"/>
                    <a:pt x="11824" y="156838"/>
                  </a:cubicBezTo>
                  <a:cubicBezTo>
                    <a:pt x="-18017" y="255844"/>
                    <a:pt x="17838" y="361673"/>
                    <a:pt x="19458" y="366184"/>
                  </a:cubicBezTo>
                  <a:cubicBezTo>
                    <a:pt x="21771" y="372777"/>
                    <a:pt x="28826" y="376709"/>
                    <a:pt x="35650" y="37532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5042382" y="1778420"/>
              <a:ext cx="276979" cy="754083"/>
            </a:xfrm>
            <a:custGeom>
              <a:avLst/>
              <a:gdLst/>
              <a:ahLst/>
              <a:cxnLst/>
              <a:rect l="l" t="t" r="r" b="b"/>
              <a:pathLst>
                <a:path w="276979" h="754083" extrusionOk="0">
                  <a:moveTo>
                    <a:pt x="48761" y="578164"/>
                  </a:moveTo>
                  <a:cubicBezTo>
                    <a:pt x="-2014" y="406639"/>
                    <a:pt x="40781" y="265418"/>
                    <a:pt x="175988" y="158085"/>
                  </a:cubicBezTo>
                  <a:cubicBezTo>
                    <a:pt x="228498" y="116447"/>
                    <a:pt x="266666" y="42193"/>
                    <a:pt x="275919" y="19524"/>
                  </a:cubicBezTo>
                  <a:cubicBezTo>
                    <a:pt x="276034" y="19292"/>
                    <a:pt x="276150" y="18830"/>
                    <a:pt x="276266" y="18483"/>
                  </a:cubicBezTo>
                  <a:cubicBezTo>
                    <a:pt x="278579" y="11543"/>
                    <a:pt x="275109" y="3909"/>
                    <a:pt x="268169" y="1018"/>
                  </a:cubicBezTo>
                  <a:cubicBezTo>
                    <a:pt x="260883" y="-1874"/>
                    <a:pt x="252671" y="1596"/>
                    <a:pt x="249664" y="8883"/>
                  </a:cubicBezTo>
                  <a:cubicBezTo>
                    <a:pt x="242840" y="25769"/>
                    <a:pt x="206869" y="97363"/>
                    <a:pt x="158408" y="135878"/>
                  </a:cubicBezTo>
                  <a:cubicBezTo>
                    <a:pt x="58477" y="214990"/>
                    <a:pt x="-46196" y="357484"/>
                    <a:pt x="21581" y="586029"/>
                  </a:cubicBezTo>
                  <a:lnTo>
                    <a:pt x="22969" y="590424"/>
                  </a:lnTo>
                  <a:cubicBezTo>
                    <a:pt x="40665" y="651493"/>
                    <a:pt x="36039" y="738354"/>
                    <a:pt x="36039" y="739163"/>
                  </a:cubicBezTo>
                  <a:cubicBezTo>
                    <a:pt x="35576" y="747028"/>
                    <a:pt x="41590" y="753621"/>
                    <a:pt x="49224" y="754084"/>
                  </a:cubicBezTo>
                  <a:cubicBezTo>
                    <a:pt x="50496" y="754084"/>
                    <a:pt x="51653" y="753968"/>
                    <a:pt x="52925" y="753737"/>
                  </a:cubicBezTo>
                  <a:cubicBezTo>
                    <a:pt x="59055" y="752464"/>
                    <a:pt x="63797" y="747260"/>
                    <a:pt x="64260" y="740667"/>
                  </a:cubicBezTo>
                  <a:cubicBezTo>
                    <a:pt x="64260" y="740667"/>
                    <a:pt x="64260" y="740667"/>
                    <a:pt x="64260" y="740551"/>
                  </a:cubicBezTo>
                  <a:cubicBezTo>
                    <a:pt x="64491" y="735809"/>
                    <a:pt x="69118" y="647560"/>
                    <a:pt x="50034" y="582443"/>
                  </a:cubicBezTo>
                  <a:lnTo>
                    <a:pt x="48761" y="578164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0" name="Google Shape;180;p2"/>
          <p:cNvGrpSpPr/>
          <p:nvPr/>
        </p:nvGrpSpPr>
        <p:grpSpPr>
          <a:xfrm>
            <a:off x="5373044" y="2296181"/>
            <a:ext cx="563161" cy="644386"/>
            <a:chOff x="5373044" y="2296181"/>
            <a:chExt cx="563161" cy="644386"/>
          </a:xfrm>
        </p:grpSpPr>
        <p:sp>
          <p:nvSpPr>
            <p:cNvPr id="181" name="Google Shape;181;p2"/>
            <p:cNvSpPr/>
            <p:nvPr/>
          </p:nvSpPr>
          <p:spPr>
            <a:xfrm>
              <a:off x="5688068" y="2666901"/>
              <a:ext cx="107795" cy="94147"/>
            </a:xfrm>
            <a:custGeom>
              <a:avLst/>
              <a:gdLst/>
              <a:ahLst/>
              <a:cxnLst/>
              <a:rect l="l" t="t" r="r" b="b"/>
              <a:pathLst>
                <a:path w="107795" h="94147" extrusionOk="0">
                  <a:moveTo>
                    <a:pt x="71016" y="65464"/>
                  </a:moveTo>
                  <a:cubicBezTo>
                    <a:pt x="95651" y="60375"/>
                    <a:pt x="92760" y="58871"/>
                    <a:pt x="107796" y="64885"/>
                  </a:cubicBezTo>
                  <a:cubicBezTo>
                    <a:pt x="107796" y="64885"/>
                    <a:pt x="103979" y="35508"/>
                    <a:pt x="100162" y="34120"/>
                  </a:cubicBezTo>
                  <a:cubicBezTo>
                    <a:pt x="85242" y="28337"/>
                    <a:pt x="66852" y="18737"/>
                    <a:pt x="45455" y="7518"/>
                  </a:cubicBezTo>
                  <a:cubicBezTo>
                    <a:pt x="40944" y="5089"/>
                    <a:pt x="36202" y="2544"/>
                    <a:pt x="31460" y="0"/>
                  </a:cubicBezTo>
                  <a:cubicBezTo>
                    <a:pt x="22438" y="22091"/>
                    <a:pt x="7171" y="44876"/>
                    <a:pt x="0" y="54939"/>
                  </a:cubicBezTo>
                  <a:cubicBezTo>
                    <a:pt x="10409" y="64307"/>
                    <a:pt x="16886" y="78186"/>
                    <a:pt x="18968" y="94148"/>
                  </a:cubicBezTo>
                  <a:cubicBezTo>
                    <a:pt x="34467" y="78996"/>
                    <a:pt x="51931" y="69396"/>
                    <a:pt x="71016" y="65464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544111" y="2625495"/>
              <a:ext cx="273264" cy="275309"/>
            </a:xfrm>
            <a:custGeom>
              <a:avLst/>
              <a:gdLst/>
              <a:ahLst/>
              <a:cxnLst/>
              <a:rect l="l" t="t" r="r" b="b"/>
              <a:pathLst>
                <a:path w="273264" h="275309" extrusionOk="0">
                  <a:moveTo>
                    <a:pt x="219714" y="130812"/>
                  </a:moveTo>
                  <a:cubicBezTo>
                    <a:pt x="196466" y="135785"/>
                    <a:pt x="175994" y="152325"/>
                    <a:pt x="158645" y="180199"/>
                  </a:cubicBezTo>
                  <a:cubicBezTo>
                    <a:pt x="156910" y="185866"/>
                    <a:pt x="154713" y="191418"/>
                    <a:pt x="152168" y="196854"/>
                  </a:cubicBezTo>
                  <a:cubicBezTo>
                    <a:pt x="131928" y="240111"/>
                    <a:pt x="90753" y="264284"/>
                    <a:pt x="58599" y="251909"/>
                  </a:cubicBezTo>
                  <a:cubicBezTo>
                    <a:pt x="57442" y="251446"/>
                    <a:pt x="56401" y="251099"/>
                    <a:pt x="55245" y="250521"/>
                  </a:cubicBezTo>
                  <a:cubicBezTo>
                    <a:pt x="22513" y="235022"/>
                    <a:pt x="13491" y="187139"/>
                    <a:pt x="34888" y="141568"/>
                  </a:cubicBezTo>
                  <a:cubicBezTo>
                    <a:pt x="53972" y="101319"/>
                    <a:pt x="91100" y="77608"/>
                    <a:pt x="121981" y="84664"/>
                  </a:cubicBezTo>
                  <a:cubicBezTo>
                    <a:pt x="127186" y="77493"/>
                    <a:pt x="144882" y="52394"/>
                    <a:pt x="153672" y="30187"/>
                  </a:cubicBezTo>
                  <a:cubicBezTo>
                    <a:pt x="126260" y="16424"/>
                    <a:pt x="97692" y="4164"/>
                    <a:pt x="73288" y="0"/>
                  </a:cubicBezTo>
                  <a:cubicBezTo>
                    <a:pt x="77336" y="11219"/>
                    <a:pt x="79071" y="25908"/>
                    <a:pt x="72247" y="43720"/>
                  </a:cubicBezTo>
                  <a:cubicBezTo>
                    <a:pt x="65307" y="61878"/>
                    <a:pt x="52006" y="80037"/>
                    <a:pt x="39284" y="97502"/>
                  </a:cubicBezTo>
                  <a:cubicBezTo>
                    <a:pt x="27255" y="113694"/>
                    <a:pt x="14879" y="130581"/>
                    <a:pt x="9096" y="145848"/>
                  </a:cubicBezTo>
                  <a:cubicBezTo>
                    <a:pt x="-10797" y="198011"/>
                    <a:pt x="2388" y="242771"/>
                    <a:pt x="44257" y="265441"/>
                  </a:cubicBezTo>
                  <a:cubicBezTo>
                    <a:pt x="89018" y="289845"/>
                    <a:pt x="119436" y="264053"/>
                    <a:pt x="146270" y="241383"/>
                  </a:cubicBezTo>
                  <a:cubicBezTo>
                    <a:pt x="159686" y="229933"/>
                    <a:pt x="171252" y="220218"/>
                    <a:pt x="183628" y="218945"/>
                  </a:cubicBezTo>
                  <a:cubicBezTo>
                    <a:pt x="197623" y="217442"/>
                    <a:pt x="215782" y="247282"/>
                    <a:pt x="218210" y="233634"/>
                  </a:cubicBezTo>
                  <a:cubicBezTo>
                    <a:pt x="228504" y="177076"/>
                    <a:pt x="273265" y="138446"/>
                    <a:pt x="273265" y="138446"/>
                  </a:cubicBezTo>
                  <a:cubicBezTo>
                    <a:pt x="257651" y="130928"/>
                    <a:pt x="251405" y="124335"/>
                    <a:pt x="219714" y="130812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402603" y="2507775"/>
              <a:ext cx="430155" cy="364770"/>
            </a:xfrm>
            <a:custGeom>
              <a:avLst/>
              <a:gdLst/>
              <a:ahLst/>
              <a:cxnLst/>
              <a:rect l="l" t="t" r="r" b="b"/>
              <a:pathLst>
                <a:path w="430155" h="364770" extrusionOk="0">
                  <a:moveTo>
                    <a:pt x="342485" y="144900"/>
                  </a:moveTo>
                  <a:cubicBezTo>
                    <a:pt x="362148" y="155309"/>
                    <a:pt x="380422" y="165025"/>
                    <a:pt x="393954" y="170230"/>
                  </a:cubicBezTo>
                  <a:lnTo>
                    <a:pt x="430156" y="75504"/>
                  </a:lnTo>
                  <a:cubicBezTo>
                    <a:pt x="410609" y="67986"/>
                    <a:pt x="391294" y="59658"/>
                    <a:pt x="370938" y="50752"/>
                  </a:cubicBezTo>
                  <a:cubicBezTo>
                    <a:pt x="329300" y="32594"/>
                    <a:pt x="286274" y="13857"/>
                    <a:pt x="237928" y="2059"/>
                  </a:cubicBezTo>
                  <a:cubicBezTo>
                    <a:pt x="217341" y="-2914"/>
                    <a:pt x="187385" y="1250"/>
                    <a:pt x="158007" y="13163"/>
                  </a:cubicBezTo>
                  <a:cubicBezTo>
                    <a:pt x="156850" y="13625"/>
                    <a:pt x="155694" y="14203"/>
                    <a:pt x="154537" y="14782"/>
                  </a:cubicBezTo>
                  <a:cubicBezTo>
                    <a:pt x="154421" y="14897"/>
                    <a:pt x="154306" y="14782"/>
                    <a:pt x="154190" y="14897"/>
                  </a:cubicBezTo>
                  <a:cubicBezTo>
                    <a:pt x="117179" y="30627"/>
                    <a:pt x="81555" y="58386"/>
                    <a:pt x="67560" y="94935"/>
                  </a:cubicBezTo>
                  <a:cubicBezTo>
                    <a:pt x="66057" y="99677"/>
                    <a:pt x="25691" y="221236"/>
                    <a:pt x="11465" y="258363"/>
                  </a:cubicBezTo>
                  <a:cubicBezTo>
                    <a:pt x="-2530" y="294912"/>
                    <a:pt x="-2414" y="334236"/>
                    <a:pt x="4872" y="354245"/>
                  </a:cubicBezTo>
                  <a:cubicBezTo>
                    <a:pt x="7648" y="361648"/>
                    <a:pt x="12737" y="363961"/>
                    <a:pt x="16670" y="364539"/>
                  </a:cubicBezTo>
                  <a:cubicBezTo>
                    <a:pt x="24766" y="365812"/>
                    <a:pt x="34019" y="361763"/>
                    <a:pt x="40149" y="354130"/>
                  </a:cubicBezTo>
                  <a:cubicBezTo>
                    <a:pt x="53797" y="337128"/>
                    <a:pt x="60852" y="310757"/>
                    <a:pt x="66519" y="289591"/>
                  </a:cubicBezTo>
                  <a:cubicBezTo>
                    <a:pt x="69064" y="279876"/>
                    <a:pt x="71261" y="271433"/>
                    <a:pt x="73922" y="264609"/>
                  </a:cubicBezTo>
                  <a:cubicBezTo>
                    <a:pt x="76929" y="256744"/>
                    <a:pt x="78317" y="252927"/>
                    <a:pt x="80052" y="248185"/>
                  </a:cubicBezTo>
                  <a:cubicBezTo>
                    <a:pt x="83174" y="239973"/>
                    <a:pt x="87338" y="228638"/>
                    <a:pt x="102721" y="188504"/>
                  </a:cubicBezTo>
                  <a:cubicBezTo>
                    <a:pt x="122268" y="137151"/>
                    <a:pt x="138229" y="95744"/>
                    <a:pt x="189235" y="92043"/>
                  </a:cubicBezTo>
                  <a:cubicBezTo>
                    <a:pt x="189813" y="92043"/>
                    <a:pt x="190507" y="91927"/>
                    <a:pt x="191201" y="91927"/>
                  </a:cubicBezTo>
                  <a:cubicBezTo>
                    <a:pt x="196290" y="91580"/>
                    <a:pt x="201611" y="91580"/>
                    <a:pt x="207509" y="92043"/>
                  </a:cubicBezTo>
                  <a:cubicBezTo>
                    <a:pt x="249379" y="95513"/>
                    <a:pt x="300963" y="122809"/>
                    <a:pt x="342485" y="14490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5735604" y="2451780"/>
              <a:ext cx="130812" cy="98535"/>
            </a:xfrm>
            <a:custGeom>
              <a:avLst/>
              <a:gdLst/>
              <a:ahLst/>
              <a:cxnLst/>
              <a:rect l="l" t="t" r="r" b="b"/>
              <a:pathLst>
                <a:path w="130812" h="98535" extrusionOk="0">
                  <a:moveTo>
                    <a:pt x="130812" y="12599"/>
                  </a:moveTo>
                  <a:cubicBezTo>
                    <a:pt x="117627" y="10517"/>
                    <a:pt x="124566" y="11558"/>
                    <a:pt x="105482" y="5428"/>
                  </a:cubicBezTo>
                  <a:cubicBezTo>
                    <a:pt x="74832" y="-4287"/>
                    <a:pt x="44529" y="-817"/>
                    <a:pt x="24289" y="14681"/>
                  </a:cubicBezTo>
                  <a:cubicBezTo>
                    <a:pt x="9368" y="26132"/>
                    <a:pt x="1041" y="43018"/>
                    <a:pt x="0" y="63721"/>
                  </a:cubicBezTo>
                  <a:cubicBezTo>
                    <a:pt x="16424" y="70314"/>
                    <a:pt x="32154" y="77254"/>
                    <a:pt x="47768" y="84078"/>
                  </a:cubicBezTo>
                  <a:cubicBezTo>
                    <a:pt x="68008" y="92868"/>
                    <a:pt x="79574" y="98304"/>
                    <a:pt x="79806" y="98535"/>
                  </a:cubicBezTo>
                  <a:lnTo>
                    <a:pt x="130812" y="12599"/>
                  </a:ln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5624454" y="2345828"/>
              <a:ext cx="150936" cy="160421"/>
            </a:xfrm>
            <a:custGeom>
              <a:avLst/>
              <a:gdLst/>
              <a:ahLst/>
              <a:cxnLst/>
              <a:rect l="l" t="t" r="r" b="b"/>
              <a:pathLst>
                <a:path w="150936" h="160421" extrusionOk="0">
                  <a:moveTo>
                    <a:pt x="0" y="137520"/>
                  </a:moveTo>
                  <a:cubicBezTo>
                    <a:pt x="7865" y="137636"/>
                    <a:pt x="15383" y="138446"/>
                    <a:pt x="21975" y="139949"/>
                  </a:cubicBezTo>
                  <a:cubicBezTo>
                    <a:pt x="44876" y="145617"/>
                    <a:pt x="66505" y="152672"/>
                    <a:pt x="87324" y="160421"/>
                  </a:cubicBezTo>
                  <a:cubicBezTo>
                    <a:pt x="90446" y="136017"/>
                    <a:pt x="132200" y="102244"/>
                    <a:pt x="150937" y="88018"/>
                  </a:cubicBezTo>
                  <a:cubicBezTo>
                    <a:pt x="150937" y="88018"/>
                    <a:pt x="86514" y="56674"/>
                    <a:pt x="52510" y="0"/>
                  </a:cubicBezTo>
                  <a:cubicBezTo>
                    <a:pt x="52510" y="0"/>
                    <a:pt x="47189" y="43141"/>
                    <a:pt x="28799" y="91140"/>
                  </a:cubicBezTo>
                  <a:cubicBezTo>
                    <a:pt x="20819" y="112075"/>
                    <a:pt x="11450" y="126417"/>
                    <a:pt x="0" y="13752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5373044" y="2296181"/>
              <a:ext cx="563161" cy="644386"/>
            </a:xfrm>
            <a:custGeom>
              <a:avLst/>
              <a:gdLst/>
              <a:ahLst/>
              <a:cxnLst/>
              <a:rect l="l" t="t" r="r" b="b"/>
              <a:pathLst>
                <a:path w="563161" h="644386" extrusionOk="0">
                  <a:moveTo>
                    <a:pt x="462259" y="440117"/>
                  </a:moveTo>
                  <a:cubicBezTo>
                    <a:pt x="461565" y="439654"/>
                    <a:pt x="454163" y="434681"/>
                    <a:pt x="442365" y="429939"/>
                  </a:cubicBezTo>
                  <a:cubicBezTo>
                    <a:pt x="427329" y="423925"/>
                    <a:pt x="405123" y="418488"/>
                    <a:pt x="380487" y="423578"/>
                  </a:cubicBezTo>
                  <a:cubicBezTo>
                    <a:pt x="361287" y="427510"/>
                    <a:pt x="343938" y="437110"/>
                    <a:pt x="328440" y="452146"/>
                  </a:cubicBezTo>
                  <a:cubicBezTo>
                    <a:pt x="326358" y="436184"/>
                    <a:pt x="319881" y="422421"/>
                    <a:pt x="309471" y="413052"/>
                  </a:cubicBezTo>
                  <a:cubicBezTo>
                    <a:pt x="316642" y="402874"/>
                    <a:pt x="331794" y="380205"/>
                    <a:pt x="340931" y="358114"/>
                  </a:cubicBezTo>
                  <a:cubicBezTo>
                    <a:pt x="345789" y="360658"/>
                    <a:pt x="350531" y="363087"/>
                    <a:pt x="354926" y="365632"/>
                  </a:cubicBezTo>
                  <a:cubicBezTo>
                    <a:pt x="376207" y="376966"/>
                    <a:pt x="394597" y="386566"/>
                    <a:pt x="409518" y="392349"/>
                  </a:cubicBezTo>
                  <a:cubicBezTo>
                    <a:pt x="413219" y="393737"/>
                    <a:pt x="417267" y="393274"/>
                    <a:pt x="420274" y="391308"/>
                  </a:cubicBezTo>
                  <a:cubicBezTo>
                    <a:pt x="422587" y="390036"/>
                    <a:pt x="424322" y="387954"/>
                    <a:pt x="425363" y="385294"/>
                  </a:cubicBezTo>
                  <a:cubicBezTo>
                    <a:pt x="427792" y="379048"/>
                    <a:pt x="424669" y="371877"/>
                    <a:pt x="418308" y="369448"/>
                  </a:cubicBezTo>
                  <a:cubicBezTo>
                    <a:pt x="418192" y="369448"/>
                    <a:pt x="418077" y="369333"/>
                    <a:pt x="417961" y="369333"/>
                  </a:cubicBezTo>
                  <a:cubicBezTo>
                    <a:pt x="404429" y="364128"/>
                    <a:pt x="386039" y="354413"/>
                    <a:pt x="366492" y="344003"/>
                  </a:cubicBezTo>
                  <a:cubicBezTo>
                    <a:pt x="324970" y="322028"/>
                    <a:pt x="273385" y="294616"/>
                    <a:pt x="231747" y="291030"/>
                  </a:cubicBezTo>
                  <a:cubicBezTo>
                    <a:pt x="225849" y="290568"/>
                    <a:pt x="220528" y="290452"/>
                    <a:pt x="215439" y="290799"/>
                  </a:cubicBezTo>
                  <a:cubicBezTo>
                    <a:pt x="214745" y="290799"/>
                    <a:pt x="214167" y="290915"/>
                    <a:pt x="213473" y="290915"/>
                  </a:cubicBezTo>
                  <a:cubicBezTo>
                    <a:pt x="162467" y="294732"/>
                    <a:pt x="146506" y="336138"/>
                    <a:pt x="126959" y="387376"/>
                  </a:cubicBezTo>
                  <a:cubicBezTo>
                    <a:pt x="111576" y="427510"/>
                    <a:pt x="107412" y="438845"/>
                    <a:pt x="104290" y="447057"/>
                  </a:cubicBezTo>
                  <a:cubicBezTo>
                    <a:pt x="102555" y="451799"/>
                    <a:pt x="101167" y="455615"/>
                    <a:pt x="98160" y="463480"/>
                  </a:cubicBezTo>
                  <a:cubicBezTo>
                    <a:pt x="95615" y="470304"/>
                    <a:pt x="93418" y="478632"/>
                    <a:pt x="90757" y="488463"/>
                  </a:cubicBezTo>
                  <a:cubicBezTo>
                    <a:pt x="85090" y="509629"/>
                    <a:pt x="78035" y="536115"/>
                    <a:pt x="64387" y="553002"/>
                  </a:cubicBezTo>
                  <a:cubicBezTo>
                    <a:pt x="58141" y="560751"/>
                    <a:pt x="49004" y="564799"/>
                    <a:pt x="40908" y="563411"/>
                  </a:cubicBezTo>
                  <a:cubicBezTo>
                    <a:pt x="36975" y="562833"/>
                    <a:pt x="31770" y="560404"/>
                    <a:pt x="29110" y="553117"/>
                  </a:cubicBezTo>
                  <a:cubicBezTo>
                    <a:pt x="21824" y="533224"/>
                    <a:pt x="21708" y="493783"/>
                    <a:pt x="35703" y="457235"/>
                  </a:cubicBezTo>
                  <a:cubicBezTo>
                    <a:pt x="49929" y="419992"/>
                    <a:pt x="90179" y="298433"/>
                    <a:pt x="91798" y="293806"/>
                  </a:cubicBezTo>
                  <a:cubicBezTo>
                    <a:pt x="105793" y="257258"/>
                    <a:pt x="141301" y="229499"/>
                    <a:pt x="178312" y="213769"/>
                  </a:cubicBezTo>
                  <a:cubicBezTo>
                    <a:pt x="178428" y="213769"/>
                    <a:pt x="178544" y="213769"/>
                    <a:pt x="178659" y="213654"/>
                  </a:cubicBezTo>
                  <a:cubicBezTo>
                    <a:pt x="179932" y="213075"/>
                    <a:pt x="180973" y="212497"/>
                    <a:pt x="182129" y="212034"/>
                  </a:cubicBezTo>
                  <a:cubicBezTo>
                    <a:pt x="211507" y="200121"/>
                    <a:pt x="241463" y="195958"/>
                    <a:pt x="262051" y="200931"/>
                  </a:cubicBezTo>
                  <a:cubicBezTo>
                    <a:pt x="310397" y="212844"/>
                    <a:pt x="353422" y="231465"/>
                    <a:pt x="395060" y="249624"/>
                  </a:cubicBezTo>
                  <a:cubicBezTo>
                    <a:pt x="415416" y="258530"/>
                    <a:pt x="434616" y="266857"/>
                    <a:pt x="454278" y="274375"/>
                  </a:cubicBezTo>
                  <a:cubicBezTo>
                    <a:pt x="454394" y="274375"/>
                    <a:pt x="454510" y="274491"/>
                    <a:pt x="454625" y="274491"/>
                  </a:cubicBezTo>
                  <a:cubicBezTo>
                    <a:pt x="460987" y="276920"/>
                    <a:pt x="468042" y="273681"/>
                    <a:pt x="470471" y="267436"/>
                  </a:cubicBezTo>
                  <a:cubicBezTo>
                    <a:pt x="472784" y="261421"/>
                    <a:pt x="470124" y="254829"/>
                    <a:pt x="464341" y="252053"/>
                  </a:cubicBezTo>
                  <a:cubicBezTo>
                    <a:pt x="464110" y="251822"/>
                    <a:pt x="463763" y="251706"/>
                    <a:pt x="463415" y="251590"/>
                  </a:cubicBezTo>
                  <a:cubicBezTo>
                    <a:pt x="444216" y="244304"/>
                    <a:pt x="425132" y="235976"/>
                    <a:pt x="404891" y="227070"/>
                  </a:cubicBezTo>
                  <a:cubicBezTo>
                    <a:pt x="389277" y="220246"/>
                    <a:pt x="373432" y="213307"/>
                    <a:pt x="357124" y="206714"/>
                  </a:cubicBezTo>
                  <a:cubicBezTo>
                    <a:pt x="358049" y="186011"/>
                    <a:pt x="366376" y="169124"/>
                    <a:pt x="381412" y="157674"/>
                  </a:cubicBezTo>
                  <a:cubicBezTo>
                    <a:pt x="401653" y="142175"/>
                    <a:pt x="432072" y="138821"/>
                    <a:pt x="462606" y="148421"/>
                  </a:cubicBezTo>
                  <a:cubicBezTo>
                    <a:pt x="481806" y="154435"/>
                    <a:pt x="498114" y="158137"/>
                    <a:pt x="511299" y="160334"/>
                  </a:cubicBezTo>
                  <a:cubicBezTo>
                    <a:pt x="537207" y="164614"/>
                    <a:pt x="551202" y="163226"/>
                    <a:pt x="552127" y="163110"/>
                  </a:cubicBezTo>
                  <a:cubicBezTo>
                    <a:pt x="558835" y="162416"/>
                    <a:pt x="563693" y="156402"/>
                    <a:pt x="563115" y="149578"/>
                  </a:cubicBezTo>
                  <a:cubicBezTo>
                    <a:pt x="562421" y="142869"/>
                    <a:pt x="556291" y="138012"/>
                    <a:pt x="549583" y="138590"/>
                  </a:cubicBezTo>
                  <a:cubicBezTo>
                    <a:pt x="549467" y="138590"/>
                    <a:pt x="543453" y="139168"/>
                    <a:pt x="532118" y="138127"/>
                  </a:cubicBezTo>
                  <a:lnTo>
                    <a:pt x="532002" y="138127"/>
                  </a:lnTo>
                  <a:cubicBezTo>
                    <a:pt x="518586" y="136971"/>
                    <a:pt x="497651" y="133617"/>
                    <a:pt x="469893" y="124942"/>
                  </a:cubicBezTo>
                  <a:cubicBezTo>
                    <a:pt x="431725" y="112913"/>
                    <a:pt x="393094" y="117771"/>
                    <a:pt x="366492" y="138012"/>
                  </a:cubicBezTo>
                  <a:cubicBezTo>
                    <a:pt x="347755" y="152354"/>
                    <a:pt x="336536" y="172941"/>
                    <a:pt x="333413" y="197345"/>
                  </a:cubicBezTo>
                  <a:cubicBezTo>
                    <a:pt x="312710" y="189596"/>
                    <a:pt x="290966" y="182541"/>
                    <a:pt x="268065" y="176874"/>
                  </a:cubicBezTo>
                  <a:cubicBezTo>
                    <a:pt x="261472" y="175370"/>
                    <a:pt x="253954" y="174560"/>
                    <a:pt x="246089" y="174445"/>
                  </a:cubicBezTo>
                  <a:cubicBezTo>
                    <a:pt x="257540" y="163341"/>
                    <a:pt x="266908" y="148999"/>
                    <a:pt x="274889" y="128181"/>
                  </a:cubicBezTo>
                  <a:cubicBezTo>
                    <a:pt x="293163" y="80181"/>
                    <a:pt x="296980" y="15643"/>
                    <a:pt x="297327" y="12983"/>
                  </a:cubicBezTo>
                  <a:cubicBezTo>
                    <a:pt x="297674" y="6159"/>
                    <a:pt x="292585" y="376"/>
                    <a:pt x="285761" y="29"/>
                  </a:cubicBezTo>
                  <a:cubicBezTo>
                    <a:pt x="278937" y="-434"/>
                    <a:pt x="273154" y="4771"/>
                    <a:pt x="272807" y="11595"/>
                  </a:cubicBezTo>
                  <a:cubicBezTo>
                    <a:pt x="272807" y="12289"/>
                    <a:pt x="268875" y="75092"/>
                    <a:pt x="251988" y="119390"/>
                  </a:cubicBezTo>
                  <a:cubicBezTo>
                    <a:pt x="236143" y="161028"/>
                    <a:pt x="216480" y="169818"/>
                    <a:pt x="168134" y="191447"/>
                  </a:cubicBezTo>
                  <a:cubicBezTo>
                    <a:pt x="167325" y="191794"/>
                    <a:pt x="166978" y="192256"/>
                    <a:pt x="166399" y="192603"/>
                  </a:cubicBezTo>
                  <a:cubicBezTo>
                    <a:pt x="124530" y="211225"/>
                    <a:pt x="85090" y="243031"/>
                    <a:pt x="68897" y="285479"/>
                  </a:cubicBezTo>
                  <a:cubicBezTo>
                    <a:pt x="68435" y="286867"/>
                    <a:pt x="27028" y="411780"/>
                    <a:pt x="13033" y="448329"/>
                  </a:cubicBezTo>
                  <a:cubicBezTo>
                    <a:pt x="-1424" y="486150"/>
                    <a:pt x="-4084" y="532645"/>
                    <a:pt x="6209" y="561214"/>
                  </a:cubicBezTo>
                  <a:cubicBezTo>
                    <a:pt x="10489" y="572780"/>
                    <a:pt x="18585" y="581223"/>
                    <a:pt x="29342" y="585271"/>
                  </a:cubicBezTo>
                  <a:cubicBezTo>
                    <a:pt x="31770" y="586196"/>
                    <a:pt x="34546" y="587006"/>
                    <a:pt x="37206" y="587353"/>
                  </a:cubicBezTo>
                  <a:cubicBezTo>
                    <a:pt x="53977" y="590244"/>
                    <a:pt x="71905" y="582842"/>
                    <a:pt x="83818" y="568038"/>
                  </a:cubicBezTo>
                  <a:cubicBezTo>
                    <a:pt x="100820" y="546987"/>
                    <a:pt x="108569" y="517841"/>
                    <a:pt x="114815" y="494362"/>
                  </a:cubicBezTo>
                  <a:cubicBezTo>
                    <a:pt x="117128" y="485340"/>
                    <a:pt x="119210" y="477475"/>
                    <a:pt x="121407" y="471924"/>
                  </a:cubicBezTo>
                  <a:cubicBezTo>
                    <a:pt x="124530" y="463827"/>
                    <a:pt x="125918" y="460126"/>
                    <a:pt x="127769" y="455269"/>
                  </a:cubicBezTo>
                  <a:cubicBezTo>
                    <a:pt x="130776" y="447057"/>
                    <a:pt x="134940" y="435838"/>
                    <a:pt x="150207" y="395703"/>
                  </a:cubicBezTo>
                  <a:cubicBezTo>
                    <a:pt x="170563" y="342153"/>
                    <a:pt x="182129" y="319252"/>
                    <a:pt x="210813" y="315319"/>
                  </a:cubicBezTo>
                  <a:cubicBezTo>
                    <a:pt x="215324" y="321102"/>
                    <a:pt x="221801" y="333362"/>
                    <a:pt x="214977" y="351290"/>
                  </a:cubicBezTo>
                  <a:cubicBezTo>
                    <a:pt x="209194" y="366326"/>
                    <a:pt x="197049" y="383096"/>
                    <a:pt x="185136" y="399289"/>
                  </a:cubicBezTo>
                  <a:cubicBezTo>
                    <a:pt x="172182" y="416985"/>
                    <a:pt x="158881" y="435028"/>
                    <a:pt x="151826" y="453418"/>
                  </a:cubicBezTo>
                  <a:cubicBezTo>
                    <a:pt x="122680" y="529638"/>
                    <a:pt x="156684" y="580876"/>
                    <a:pt x="198090" y="603314"/>
                  </a:cubicBezTo>
                  <a:cubicBezTo>
                    <a:pt x="203064" y="605974"/>
                    <a:pt x="207806" y="608172"/>
                    <a:pt x="212548" y="610022"/>
                  </a:cubicBezTo>
                  <a:cubicBezTo>
                    <a:pt x="264595" y="629916"/>
                    <a:pt x="302185" y="598109"/>
                    <a:pt x="327746" y="576481"/>
                  </a:cubicBezTo>
                  <a:cubicBezTo>
                    <a:pt x="336652" y="568963"/>
                    <a:pt x="346830" y="560173"/>
                    <a:pt x="351687" y="559710"/>
                  </a:cubicBezTo>
                  <a:cubicBezTo>
                    <a:pt x="357239" y="559016"/>
                    <a:pt x="360940" y="560751"/>
                    <a:pt x="364294" y="564915"/>
                  </a:cubicBezTo>
                  <a:cubicBezTo>
                    <a:pt x="374473" y="578100"/>
                    <a:pt x="374357" y="609560"/>
                    <a:pt x="367417" y="627718"/>
                  </a:cubicBezTo>
                  <a:cubicBezTo>
                    <a:pt x="364988" y="634080"/>
                    <a:pt x="368111" y="641135"/>
                    <a:pt x="374473" y="643564"/>
                  </a:cubicBezTo>
                  <a:cubicBezTo>
                    <a:pt x="380718" y="645993"/>
                    <a:pt x="387889" y="642870"/>
                    <a:pt x="390318" y="636509"/>
                  </a:cubicBezTo>
                  <a:cubicBezTo>
                    <a:pt x="394829" y="624596"/>
                    <a:pt x="397258" y="609444"/>
                    <a:pt x="396795" y="594292"/>
                  </a:cubicBezTo>
                  <a:cubicBezTo>
                    <a:pt x="396332" y="577637"/>
                    <a:pt x="392284" y="561214"/>
                    <a:pt x="383725" y="549995"/>
                  </a:cubicBezTo>
                  <a:cubicBezTo>
                    <a:pt x="375282" y="538891"/>
                    <a:pt x="363022" y="533802"/>
                    <a:pt x="349143" y="535190"/>
                  </a:cubicBezTo>
                  <a:cubicBezTo>
                    <a:pt x="336767" y="536578"/>
                    <a:pt x="325201" y="546293"/>
                    <a:pt x="311785" y="557628"/>
                  </a:cubicBezTo>
                  <a:cubicBezTo>
                    <a:pt x="284951" y="580298"/>
                    <a:pt x="254533" y="606090"/>
                    <a:pt x="209772" y="581685"/>
                  </a:cubicBezTo>
                  <a:cubicBezTo>
                    <a:pt x="167903" y="559016"/>
                    <a:pt x="154718" y="514255"/>
                    <a:pt x="174611" y="462092"/>
                  </a:cubicBezTo>
                  <a:cubicBezTo>
                    <a:pt x="180394" y="446825"/>
                    <a:pt x="192770" y="429939"/>
                    <a:pt x="204799" y="413746"/>
                  </a:cubicBezTo>
                  <a:cubicBezTo>
                    <a:pt x="217521" y="396282"/>
                    <a:pt x="230822" y="378123"/>
                    <a:pt x="237762" y="359964"/>
                  </a:cubicBezTo>
                  <a:cubicBezTo>
                    <a:pt x="244586" y="342153"/>
                    <a:pt x="242851" y="327348"/>
                    <a:pt x="238803" y="316244"/>
                  </a:cubicBezTo>
                  <a:cubicBezTo>
                    <a:pt x="263207" y="320408"/>
                    <a:pt x="291775" y="332668"/>
                    <a:pt x="319187" y="346432"/>
                  </a:cubicBezTo>
                  <a:cubicBezTo>
                    <a:pt x="310397" y="368754"/>
                    <a:pt x="292816" y="393737"/>
                    <a:pt x="287496" y="400908"/>
                  </a:cubicBezTo>
                  <a:cubicBezTo>
                    <a:pt x="256615" y="393853"/>
                    <a:pt x="219487" y="417563"/>
                    <a:pt x="200404" y="457813"/>
                  </a:cubicBezTo>
                  <a:cubicBezTo>
                    <a:pt x="179006" y="503383"/>
                    <a:pt x="188028" y="551151"/>
                    <a:pt x="220760" y="566765"/>
                  </a:cubicBezTo>
                  <a:cubicBezTo>
                    <a:pt x="221916" y="567344"/>
                    <a:pt x="222957" y="567691"/>
                    <a:pt x="224114" y="568153"/>
                  </a:cubicBezTo>
                  <a:cubicBezTo>
                    <a:pt x="256268" y="580413"/>
                    <a:pt x="297327" y="556240"/>
                    <a:pt x="317683" y="513099"/>
                  </a:cubicBezTo>
                  <a:cubicBezTo>
                    <a:pt x="320228" y="507663"/>
                    <a:pt x="322425" y="501995"/>
                    <a:pt x="324160" y="496328"/>
                  </a:cubicBezTo>
                  <a:cubicBezTo>
                    <a:pt x="341509" y="468569"/>
                    <a:pt x="361981" y="452030"/>
                    <a:pt x="385229" y="447057"/>
                  </a:cubicBezTo>
                  <a:cubicBezTo>
                    <a:pt x="416920" y="440464"/>
                    <a:pt x="444678" y="457350"/>
                    <a:pt x="448033" y="459548"/>
                  </a:cubicBezTo>
                  <a:cubicBezTo>
                    <a:pt x="448148" y="459779"/>
                    <a:pt x="448380" y="459779"/>
                    <a:pt x="448380" y="459779"/>
                  </a:cubicBezTo>
                  <a:cubicBezTo>
                    <a:pt x="453931" y="463596"/>
                    <a:pt x="461565" y="462208"/>
                    <a:pt x="465497" y="456541"/>
                  </a:cubicBezTo>
                  <a:cubicBezTo>
                    <a:pt x="469198" y="451567"/>
                    <a:pt x="467695" y="443818"/>
                    <a:pt x="462259" y="440117"/>
                  </a:cubicBezTo>
                  <a:close/>
                  <a:moveTo>
                    <a:pt x="295361" y="503152"/>
                  </a:moveTo>
                  <a:cubicBezTo>
                    <a:pt x="280325" y="535074"/>
                    <a:pt x="250600" y="554274"/>
                    <a:pt x="231053" y="545021"/>
                  </a:cubicBezTo>
                  <a:cubicBezTo>
                    <a:pt x="211276" y="535653"/>
                    <a:pt x="207459" y="500839"/>
                    <a:pt x="222379" y="468801"/>
                  </a:cubicBezTo>
                  <a:cubicBezTo>
                    <a:pt x="237068" y="437688"/>
                    <a:pt x="265058" y="418604"/>
                    <a:pt x="285067" y="426238"/>
                  </a:cubicBezTo>
                  <a:cubicBezTo>
                    <a:pt x="285645" y="426469"/>
                    <a:pt x="286108" y="426700"/>
                    <a:pt x="286686" y="426816"/>
                  </a:cubicBezTo>
                  <a:cubicBezTo>
                    <a:pt x="306580" y="436184"/>
                    <a:pt x="310397" y="471114"/>
                    <a:pt x="295361" y="50315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7" name="Google Shape;187;p2"/>
          <p:cNvGrpSpPr/>
          <p:nvPr/>
        </p:nvGrpSpPr>
        <p:grpSpPr>
          <a:xfrm>
            <a:off x="4763817" y="4899203"/>
            <a:ext cx="833037" cy="686397"/>
            <a:chOff x="4763817" y="4899203"/>
            <a:chExt cx="833037" cy="686397"/>
          </a:xfrm>
        </p:grpSpPr>
        <p:sp>
          <p:nvSpPr>
            <p:cNvPr id="188" name="Google Shape;188;p2"/>
            <p:cNvSpPr/>
            <p:nvPr/>
          </p:nvSpPr>
          <p:spPr>
            <a:xfrm>
              <a:off x="4868194" y="5179244"/>
              <a:ext cx="124481" cy="181688"/>
            </a:xfrm>
            <a:custGeom>
              <a:avLst/>
              <a:gdLst/>
              <a:ahLst/>
              <a:cxnLst/>
              <a:rect l="l" t="t" r="r" b="b"/>
              <a:pathLst>
                <a:path w="124481" h="181688" extrusionOk="0">
                  <a:moveTo>
                    <a:pt x="38934" y="614"/>
                  </a:moveTo>
                  <a:cubicBezTo>
                    <a:pt x="37662" y="845"/>
                    <a:pt x="36389" y="1192"/>
                    <a:pt x="35233" y="1539"/>
                  </a:cubicBezTo>
                  <a:cubicBezTo>
                    <a:pt x="4698" y="10792"/>
                    <a:pt x="-8718" y="59601"/>
                    <a:pt x="5971" y="107947"/>
                  </a:cubicBezTo>
                  <a:cubicBezTo>
                    <a:pt x="20428" y="155830"/>
                    <a:pt x="58480" y="189487"/>
                    <a:pt x="89362" y="180119"/>
                  </a:cubicBezTo>
                  <a:cubicBezTo>
                    <a:pt x="119780" y="170866"/>
                    <a:pt x="133197" y="122288"/>
                    <a:pt x="118508" y="73827"/>
                  </a:cubicBezTo>
                  <a:cubicBezTo>
                    <a:pt x="104629" y="27794"/>
                    <a:pt x="68890" y="-4938"/>
                    <a:pt x="38934" y="614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5023598" y="5066048"/>
              <a:ext cx="180079" cy="411520"/>
            </a:xfrm>
            <a:custGeom>
              <a:avLst/>
              <a:gdLst/>
              <a:ahLst/>
              <a:cxnLst/>
              <a:rect l="l" t="t" r="r" b="b"/>
              <a:pathLst>
                <a:path w="180079" h="411520" extrusionOk="0">
                  <a:moveTo>
                    <a:pt x="73791" y="112538"/>
                  </a:moveTo>
                  <a:cubicBezTo>
                    <a:pt x="72866" y="107911"/>
                    <a:pt x="72288" y="102244"/>
                    <a:pt x="71363" y="96230"/>
                  </a:cubicBezTo>
                  <a:cubicBezTo>
                    <a:pt x="68240" y="71015"/>
                    <a:pt x="64307" y="39903"/>
                    <a:pt x="41869" y="23132"/>
                  </a:cubicBezTo>
                  <a:cubicBezTo>
                    <a:pt x="27065" y="11913"/>
                    <a:pt x="12838" y="4626"/>
                    <a:pt x="0" y="0"/>
                  </a:cubicBezTo>
                  <a:cubicBezTo>
                    <a:pt x="21744" y="28915"/>
                    <a:pt x="32154" y="60953"/>
                    <a:pt x="34467" y="72982"/>
                  </a:cubicBezTo>
                  <a:cubicBezTo>
                    <a:pt x="44645" y="127342"/>
                    <a:pt x="69628" y="160074"/>
                    <a:pt x="93801" y="191650"/>
                  </a:cubicBezTo>
                  <a:cubicBezTo>
                    <a:pt x="113694" y="217673"/>
                    <a:pt x="132547" y="242193"/>
                    <a:pt x="138677" y="275041"/>
                  </a:cubicBezTo>
                  <a:cubicBezTo>
                    <a:pt x="140875" y="286838"/>
                    <a:pt x="143188" y="301411"/>
                    <a:pt x="145732" y="316332"/>
                  </a:cubicBezTo>
                  <a:cubicBezTo>
                    <a:pt x="148277" y="332408"/>
                    <a:pt x="151053" y="349179"/>
                    <a:pt x="153944" y="364331"/>
                  </a:cubicBezTo>
                  <a:cubicBezTo>
                    <a:pt x="157298" y="382605"/>
                    <a:pt x="164469" y="398219"/>
                    <a:pt x="172797" y="411520"/>
                  </a:cubicBezTo>
                  <a:cubicBezTo>
                    <a:pt x="173491" y="399839"/>
                    <a:pt x="175110" y="389776"/>
                    <a:pt x="176729" y="380292"/>
                  </a:cubicBezTo>
                  <a:cubicBezTo>
                    <a:pt x="179389" y="365140"/>
                    <a:pt x="181703" y="352186"/>
                    <a:pt x="178580" y="335416"/>
                  </a:cubicBezTo>
                  <a:lnTo>
                    <a:pt x="161578" y="244159"/>
                  </a:lnTo>
                  <a:cubicBezTo>
                    <a:pt x="156373" y="216401"/>
                    <a:pt x="129424" y="185982"/>
                    <a:pt x="107680" y="161578"/>
                  </a:cubicBezTo>
                  <a:cubicBezTo>
                    <a:pt x="89406" y="141106"/>
                    <a:pt x="76336" y="126301"/>
                    <a:pt x="73791" y="112538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5281261" y="5006251"/>
              <a:ext cx="63641" cy="446102"/>
            </a:xfrm>
            <a:custGeom>
              <a:avLst/>
              <a:gdLst/>
              <a:ahLst/>
              <a:cxnLst/>
              <a:rect l="l" t="t" r="r" b="b"/>
              <a:pathLst>
                <a:path w="63641" h="446102" extrusionOk="0">
                  <a:moveTo>
                    <a:pt x="32992" y="36665"/>
                  </a:moveTo>
                  <a:cubicBezTo>
                    <a:pt x="18187" y="60491"/>
                    <a:pt x="25705" y="90909"/>
                    <a:pt x="31835" y="115429"/>
                  </a:cubicBezTo>
                  <a:cubicBezTo>
                    <a:pt x="33339" y="121328"/>
                    <a:pt x="34611" y="126764"/>
                    <a:pt x="35536" y="131506"/>
                  </a:cubicBezTo>
                  <a:cubicBezTo>
                    <a:pt x="38081" y="145270"/>
                    <a:pt x="31141" y="163775"/>
                    <a:pt x="21541" y="189568"/>
                  </a:cubicBezTo>
                  <a:cubicBezTo>
                    <a:pt x="10091" y="220218"/>
                    <a:pt x="-4020" y="258270"/>
                    <a:pt x="1069" y="286029"/>
                  </a:cubicBezTo>
                  <a:lnTo>
                    <a:pt x="18071" y="377285"/>
                  </a:lnTo>
                  <a:cubicBezTo>
                    <a:pt x="21194" y="394056"/>
                    <a:pt x="28018" y="405390"/>
                    <a:pt x="35999" y="418460"/>
                  </a:cubicBezTo>
                  <a:cubicBezTo>
                    <a:pt x="40857" y="426672"/>
                    <a:pt x="46061" y="435578"/>
                    <a:pt x="50919" y="446103"/>
                  </a:cubicBezTo>
                  <a:cubicBezTo>
                    <a:pt x="53926" y="430604"/>
                    <a:pt x="54736" y="413602"/>
                    <a:pt x="51382" y="395328"/>
                  </a:cubicBezTo>
                  <a:cubicBezTo>
                    <a:pt x="48490" y="380176"/>
                    <a:pt x="45136" y="363521"/>
                    <a:pt x="41782" y="347560"/>
                  </a:cubicBezTo>
                  <a:cubicBezTo>
                    <a:pt x="38659" y="332756"/>
                    <a:pt x="35652" y="318413"/>
                    <a:pt x="33454" y="306500"/>
                  </a:cubicBezTo>
                  <a:cubicBezTo>
                    <a:pt x="27324" y="273653"/>
                    <a:pt x="35999" y="243928"/>
                    <a:pt x="45252" y="212584"/>
                  </a:cubicBezTo>
                  <a:cubicBezTo>
                    <a:pt x="56355" y="174301"/>
                    <a:pt x="68037" y="134860"/>
                    <a:pt x="57859" y="80500"/>
                  </a:cubicBezTo>
                  <a:cubicBezTo>
                    <a:pt x="55546" y="68355"/>
                    <a:pt x="53811" y="34814"/>
                    <a:pt x="63642" y="0"/>
                  </a:cubicBezTo>
                  <a:cubicBezTo>
                    <a:pt x="53348" y="8906"/>
                    <a:pt x="42707" y="20819"/>
                    <a:pt x="32992" y="36665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4802948" y="4936856"/>
              <a:ext cx="778966" cy="641452"/>
            </a:xfrm>
            <a:custGeom>
              <a:avLst/>
              <a:gdLst/>
              <a:ahLst/>
              <a:cxnLst/>
              <a:rect l="l" t="t" r="r" b="b"/>
              <a:pathLst>
                <a:path w="778966" h="641452" extrusionOk="0">
                  <a:moveTo>
                    <a:pt x="773970" y="57945"/>
                  </a:moveTo>
                  <a:cubicBezTo>
                    <a:pt x="752457" y="-7288"/>
                    <a:pt x="643505" y="-3355"/>
                    <a:pt x="584518" y="3816"/>
                  </a:cubicBezTo>
                  <a:cubicBezTo>
                    <a:pt x="546350" y="11218"/>
                    <a:pt x="510495" y="35044"/>
                    <a:pt x="475797" y="58176"/>
                  </a:cubicBezTo>
                  <a:cubicBezTo>
                    <a:pt x="443875" y="79342"/>
                    <a:pt x="413803" y="99236"/>
                    <a:pt x="383847" y="104903"/>
                  </a:cubicBezTo>
                  <a:cubicBezTo>
                    <a:pt x="383384" y="105019"/>
                    <a:pt x="382806" y="105019"/>
                    <a:pt x="382459" y="104903"/>
                  </a:cubicBezTo>
                  <a:cubicBezTo>
                    <a:pt x="381881" y="105134"/>
                    <a:pt x="381534" y="105366"/>
                    <a:pt x="380955" y="105366"/>
                  </a:cubicBezTo>
                  <a:cubicBezTo>
                    <a:pt x="350999" y="110917"/>
                    <a:pt x="315723" y="103168"/>
                    <a:pt x="278364" y="94956"/>
                  </a:cubicBezTo>
                  <a:cubicBezTo>
                    <a:pt x="237536" y="85819"/>
                    <a:pt x="195552" y="76566"/>
                    <a:pt x="157268" y="83506"/>
                  </a:cubicBezTo>
                  <a:cubicBezTo>
                    <a:pt x="99900" y="97963"/>
                    <a:pt x="-3385" y="133703"/>
                    <a:pt x="85" y="202405"/>
                  </a:cubicBezTo>
                  <a:cubicBezTo>
                    <a:pt x="2283" y="246356"/>
                    <a:pt x="27265" y="263127"/>
                    <a:pt x="42880" y="269488"/>
                  </a:cubicBezTo>
                  <a:cubicBezTo>
                    <a:pt x="41492" y="268563"/>
                    <a:pt x="13271" y="250289"/>
                    <a:pt x="7834" y="221026"/>
                  </a:cubicBezTo>
                  <a:cubicBezTo>
                    <a:pt x="4365" y="202405"/>
                    <a:pt x="8528" y="184709"/>
                    <a:pt x="20326" y="168516"/>
                  </a:cubicBezTo>
                  <a:cubicBezTo>
                    <a:pt x="53058" y="123409"/>
                    <a:pt x="137837" y="101549"/>
                    <a:pt x="178202" y="96344"/>
                  </a:cubicBezTo>
                  <a:cubicBezTo>
                    <a:pt x="178434" y="96344"/>
                    <a:pt x="178896" y="96344"/>
                    <a:pt x="179243" y="96344"/>
                  </a:cubicBezTo>
                  <a:cubicBezTo>
                    <a:pt x="180400" y="96229"/>
                    <a:pt x="181672" y="96229"/>
                    <a:pt x="182945" y="96113"/>
                  </a:cubicBezTo>
                  <a:cubicBezTo>
                    <a:pt x="210934" y="94263"/>
                    <a:pt x="247020" y="107332"/>
                    <a:pt x="278480" y="130927"/>
                  </a:cubicBezTo>
                  <a:cubicBezTo>
                    <a:pt x="309824" y="154637"/>
                    <a:pt x="315029" y="195234"/>
                    <a:pt x="318383" y="222067"/>
                  </a:cubicBezTo>
                  <a:cubicBezTo>
                    <a:pt x="319193" y="227503"/>
                    <a:pt x="319655" y="232592"/>
                    <a:pt x="320465" y="236872"/>
                  </a:cubicBezTo>
                  <a:cubicBezTo>
                    <a:pt x="321737" y="243349"/>
                    <a:pt x="336426" y="259773"/>
                    <a:pt x="348108" y="272958"/>
                  </a:cubicBezTo>
                  <a:cubicBezTo>
                    <a:pt x="371934" y="299907"/>
                    <a:pt x="401774" y="333448"/>
                    <a:pt x="408251" y="368494"/>
                  </a:cubicBezTo>
                  <a:lnTo>
                    <a:pt x="425253" y="459750"/>
                  </a:lnTo>
                  <a:cubicBezTo>
                    <a:pt x="429301" y="481263"/>
                    <a:pt x="426410" y="497918"/>
                    <a:pt x="423634" y="514110"/>
                  </a:cubicBezTo>
                  <a:cubicBezTo>
                    <a:pt x="420627" y="531575"/>
                    <a:pt x="417504" y="549618"/>
                    <a:pt x="422593" y="577030"/>
                  </a:cubicBezTo>
                  <a:cubicBezTo>
                    <a:pt x="422709" y="577492"/>
                    <a:pt x="422593" y="578070"/>
                    <a:pt x="422477" y="578649"/>
                  </a:cubicBezTo>
                  <a:cubicBezTo>
                    <a:pt x="434159" y="592412"/>
                    <a:pt x="443990" y="604441"/>
                    <a:pt x="446535" y="617858"/>
                  </a:cubicBezTo>
                  <a:lnTo>
                    <a:pt x="450930" y="641453"/>
                  </a:lnTo>
                  <a:lnTo>
                    <a:pt x="511420" y="630233"/>
                  </a:lnTo>
                  <a:lnTo>
                    <a:pt x="507025" y="606639"/>
                  </a:lnTo>
                  <a:cubicBezTo>
                    <a:pt x="504481" y="593222"/>
                    <a:pt x="509339" y="578417"/>
                    <a:pt x="515353" y="561415"/>
                  </a:cubicBezTo>
                  <a:cubicBezTo>
                    <a:pt x="515122" y="560953"/>
                    <a:pt x="514775" y="560490"/>
                    <a:pt x="514659" y="560027"/>
                  </a:cubicBezTo>
                  <a:cubicBezTo>
                    <a:pt x="509570" y="532616"/>
                    <a:pt x="500086" y="516886"/>
                    <a:pt x="490948" y="501734"/>
                  </a:cubicBezTo>
                  <a:cubicBezTo>
                    <a:pt x="482505" y="487624"/>
                    <a:pt x="473831" y="473051"/>
                    <a:pt x="469783" y="451538"/>
                  </a:cubicBezTo>
                  <a:lnTo>
                    <a:pt x="452781" y="360282"/>
                  </a:lnTo>
                  <a:cubicBezTo>
                    <a:pt x="446188" y="325236"/>
                    <a:pt x="461918" y="283136"/>
                    <a:pt x="474409" y="249479"/>
                  </a:cubicBezTo>
                  <a:cubicBezTo>
                    <a:pt x="480655" y="232939"/>
                    <a:pt x="488288" y="212236"/>
                    <a:pt x="487016" y="205875"/>
                  </a:cubicBezTo>
                  <a:cubicBezTo>
                    <a:pt x="486206" y="201596"/>
                    <a:pt x="485050" y="196738"/>
                    <a:pt x="483778" y="191302"/>
                  </a:cubicBezTo>
                  <a:cubicBezTo>
                    <a:pt x="477301" y="165047"/>
                    <a:pt x="467354" y="125375"/>
                    <a:pt x="488173" y="91949"/>
                  </a:cubicBezTo>
                  <a:cubicBezTo>
                    <a:pt x="508992" y="58523"/>
                    <a:pt x="537791" y="33425"/>
                    <a:pt x="564624" y="24982"/>
                  </a:cubicBezTo>
                  <a:cubicBezTo>
                    <a:pt x="565897" y="24635"/>
                    <a:pt x="567053" y="24172"/>
                    <a:pt x="568210" y="23825"/>
                  </a:cubicBezTo>
                  <a:cubicBezTo>
                    <a:pt x="568557" y="23710"/>
                    <a:pt x="568788" y="23594"/>
                    <a:pt x="569135" y="23478"/>
                  </a:cubicBezTo>
                  <a:cubicBezTo>
                    <a:pt x="608575" y="13763"/>
                    <a:pt x="695436" y="3700"/>
                    <a:pt x="742394" y="33888"/>
                  </a:cubicBezTo>
                  <a:cubicBezTo>
                    <a:pt x="759165" y="44760"/>
                    <a:pt x="769575" y="59796"/>
                    <a:pt x="773045" y="78301"/>
                  </a:cubicBezTo>
                  <a:cubicBezTo>
                    <a:pt x="778365" y="106870"/>
                    <a:pt x="759859" y="133471"/>
                    <a:pt x="758009" y="135785"/>
                  </a:cubicBezTo>
                  <a:cubicBezTo>
                    <a:pt x="770616" y="123987"/>
                    <a:pt x="787502" y="98889"/>
                    <a:pt x="773970" y="57945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5446501" y="5069646"/>
              <a:ext cx="118104" cy="186180"/>
            </a:xfrm>
            <a:custGeom>
              <a:avLst/>
              <a:gdLst/>
              <a:ahLst/>
              <a:cxnLst/>
              <a:rect l="l" t="t" r="r" b="b"/>
              <a:pathLst>
                <a:path w="118104" h="186180" extrusionOk="0">
                  <a:moveTo>
                    <a:pt x="52115" y="104"/>
                  </a:moveTo>
                  <a:cubicBezTo>
                    <a:pt x="50727" y="219"/>
                    <a:pt x="49454" y="335"/>
                    <a:pt x="48182" y="566"/>
                  </a:cubicBezTo>
                  <a:cubicBezTo>
                    <a:pt x="18226" y="6118"/>
                    <a:pt x="-3287" y="49606"/>
                    <a:pt x="414" y="97490"/>
                  </a:cubicBezTo>
                  <a:cubicBezTo>
                    <a:pt x="4231" y="147918"/>
                    <a:pt x="34303" y="188399"/>
                    <a:pt x="65994" y="186086"/>
                  </a:cubicBezTo>
                  <a:cubicBezTo>
                    <a:pt x="98263" y="183657"/>
                    <a:pt x="121511" y="138549"/>
                    <a:pt x="117694" y="88700"/>
                  </a:cubicBezTo>
                  <a:cubicBezTo>
                    <a:pt x="114109" y="38271"/>
                    <a:pt x="83806" y="-2326"/>
                    <a:pt x="52115" y="104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4763817" y="4899203"/>
              <a:ext cx="833037" cy="686397"/>
            </a:xfrm>
            <a:custGeom>
              <a:avLst/>
              <a:gdLst/>
              <a:ahLst/>
              <a:cxnLst/>
              <a:rect l="l" t="t" r="r" b="b"/>
              <a:pathLst>
                <a:path w="833037" h="686397" extrusionOk="0">
                  <a:moveTo>
                    <a:pt x="607456" y="6424"/>
                  </a:moveTo>
                  <a:cubicBezTo>
                    <a:pt x="607341" y="6424"/>
                    <a:pt x="607341" y="6424"/>
                    <a:pt x="607341" y="6424"/>
                  </a:cubicBezTo>
                  <a:cubicBezTo>
                    <a:pt x="593924" y="8043"/>
                    <a:pt x="582358" y="9893"/>
                    <a:pt x="574146" y="11397"/>
                  </a:cubicBezTo>
                  <a:cubicBezTo>
                    <a:pt x="544190" y="16949"/>
                    <a:pt x="514234" y="12207"/>
                    <a:pt x="482427" y="7117"/>
                  </a:cubicBezTo>
                  <a:cubicBezTo>
                    <a:pt x="450505" y="2028"/>
                    <a:pt x="417542" y="-3408"/>
                    <a:pt x="384694" y="2722"/>
                  </a:cubicBezTo>
                  <a:cubicBezTo>
                    <a:pt x="351615" y="8968"/>
                    <a:pt x="322700" y="25854"/>
                    <a:pt x="294942" y="42047"/>
                  </a:cubicBezTo>
                  <a:cubicBezTo>
                    <a:pt x="267183" y="58355"/>
                    <a:pt x="240812" y="73507"/>
                    <a:pt x="210856" y="79174"/>
                  </a:cubicBezTo>
                  <a:cubicBezTo>
                    <a:pt x="202644" y="80677"/>
                    <a:pt x="191194" y="83107"/>
                    <a:pt x="178124" y="86460"/>
                  </a:cubicBezTo>
                  <a:cubicBezTo>
                    <a:pt x="144352" y="94788"/>
                    <a:pt x="98781" y="109477"/>
                    <a:pt x="62117" y="132956"/>
                  </a:cubicBezTo>
                  <a:cubicBezTo>
                    <a:pt x="25453" y="156551"/>
                    <a:pt x="-2075" y="188820"/>
                    <a:pt x="123" y="232656"/>
                  </a:cubicBezTo>
                  <a:cubicBezTo>
                    <a:pt x="3130" y="290139"/>
                    <a:pt x="38985" y="316509"/>
                    <a:pt x="65587" y="325531"/>
                  </a:cubicBezTo>
                  <a:cubicBezTo>
                    <a:pt x="63621" y="344615"/>
                    <a:pt x="65702" y="365665"/>
                    <a:pt x="72064" y="387062"/>
                  </a:cubicBezTo>
                  <a:cubicBezTo>
                    <a:pt x="90569" y="447553"/>
                    <a:pt x="137759" y="486877"/>
                    <a:pt x="182173" y="478665"/>
                  </a:cubicBezTo>
                  <a:cubicBezTo>
                    <a:pt x="184370" y="478318"/>
                    <a:pt x="186568" y="477740"/>
                    <a:pt x="188765" y="477046"/>
                  </a:cubicBezTo>
                  <a:cubicBezTo>
                    <a:pt x="234798" y="463051"/>
                    <a:pt x="255501" y="401867"/>
                    <a:pt x="236070" y="337444"/>
                  </a:cubicBezTo>
                  <a:cubicBezTo>
                    <a:pt x="231097" y="321367"/>
                    <a:pt x="224157" y="306794"/>
                    <a:pt x="215830" y="294187"/>
                  </a:cubicBezTo>
                  <a:cubicBezTo>
                    <a:pt x="215830" y="293955"/>
                    <a:pt x="215945" y="293609"/>
                    <a:pt x="215945" y="293377"/>
                  </a:cubicBezTo>
                  <a:cubicBezTo>
                    <a:pt x="217912" y="244569"/>
                    <a:pt x="239425" y="228839"/>
                    <a:pt x="252032" y="223865"/>
                  </a:cubicBezTo>
                  <a:cubicBezTo>
                    <a:pt x="253882" y="229417"/>
                    <a:pt x="255039" y="233696"/>
                    <a:pt x="255501" y="236241"/>
                  </a:cubicBezTo>
                  <a:cubicBezTo>
                    <a:pt x="266836" y="296847"/>
                    <a:pt x="295057" y="333743"/>
                    <a:pt x="319924" y="366243"/>
                  </a:cubicBezTo>
                  <a:cubicBezTo>
                    <a:pt x="338546" y="390763"/>
                    <a:pt x="354854" y="411814"/>
                    <a:pt x="359711" y="438300"/>
                  </a:cubicBezTo>
                  <a:cubicBezTo>
                    <a:pt x="361909" y="449982"/>
                    <a:pt x="364107" y="464208"/>
                    <a:pt x="366651" y="479012"/>
                  </a:cubicBezTo>
                  <a:cubicBezTo>
                    <a:pt x="369311" y="495321"/>
                    <a:pt x="372087" y="512207"/>
                    <a:pt x="374979" y="527705"/>
                  </a:cubicBezTo>
                  <a:cubicBezTo>
                    <a:pt x="383191" y="571772"/>
                    <a:pt x="408636" y="601266"/>
                    <a:pt x="427026" y="622894"/>
                  </a:cubicBezTo>
                  <a:cubicBezTo>
                    <a:pt x="436741" y="634113"/>
                    <a:pt x="445879" y="644870"/>
                    <a:pt x="447266" y="651925"/>
                  </a:cubicBezTo>
                  <a:lnTo>
                    <a:pt x="451662" y="675520"/>
                  </a:lnTo>
                  <a:cubicBezTo>
                    <a:pt x="453050" y="682691"/>
                    <a:pt x="459989" y="687548"/>
                    <a:pt x="467276" y="686160"/>
                  </a:cubicBezTo>
                  <a:cubicBezTo>
                    <a:pt x="474562" y="684773"/>
                    <a:pt x="479304" y="677833"/>
                    <a:pt x="477917" y="670546"/>
                  </a:cubicBezTo>
                  <a:lnTo>
                    <a:pt x="473521" y="646952"/>
                  </a:lnTo>
                  <a:cubicBezTo>
                    <a:pt x="470977" y="633535"/>
                    <a:pt x="461146" y="621506"/>
                    <a:pt x="449464" y="607743"/>
                  </a:cubicBezTo>
                  <a:cubicBezTo>
                    <a:pt x="449580" y="607164"/>
                    <a:pt x="449695" y="606586"/>
                    <a:pt x="449580" y="606124"/>
                  </a:cubicBezTo>
                  <a:cubicBezTo>
                    <a:pt x="444491" y="578712"/>
                    <a:pt x="447613" y="560669"/>
                    <a:pt x="450621" y="543204"/>
                  </a:cubicBezTo>
                  <a:cubicBezTo>
                    <a:pt x="453396" y="527011"/>
                    <a:pt x="456288" y="510241"/>
                    <a:pt x="452240" y="488844"/>
                  </a:cubicBezTo>
                  <a:lnTo>
                    <a:pt x="435238" y="397587"/>
                  </a:lnTo>
                  <a:cubicBezTo>
                    <a:pt x="428645" y="362427"/>
                    <a:pt x="398920" y="329001"/>
                    <a:pt x="375094" y="302052"/>
                  </a:cubicBezTo>
                  <a:cubicBezTo>
                    <a:pt x="363297" y="288866"/>
                    <a:pt x="348608" y="272327"/>
                    <a:pt x="347451" y="265966"/>
                  </a:cubicBezTo>
                  <a:cubicBezTo>
                    <a:pt x="346642" y="261686"/>
                    <a:pt x="346064" y="256713"/>
                    <a:pt x="345370" y="251161"/>
                  </a:cubicBezTo>
                  <a:cubicBezTo>
                    <a:pt x="342015" y="224328"/>
                    <a:pt x="336811" y="183731"/>
                    <a:pt x="305467" y="160021"/>
                  </a:cubicBezTo>
                  <a:cubicBezTo>
                    <a:pt x="274007" y="136426"/>
                    <a:pt x="238037" y="123356"/>
                    <a:pt x="209931" y="125207"/>
                  </a:cubicBezTo>
                  <a:cubicBezTo>
                    <a:pt x="208659" y="125323"/>
                    <a:pt x="207387" y="125323"/>
                    <a:pt x="206114" y="125438"/>
                  </a:cubicBezTo>
                  <a:cubicBezTo>
                    <a:pt x="205767" y="125438"/>
                    <a:pt x="205305" y="125438"/>
                    <a:pt x="205073" y="125438"/>
                  </a:cubicBezTo>
                  <a:cubicBezTo>
                    <a:pt x="164708" y="130643"/>
                    <a:pt x="79929" y="152618"/>
                    <a:pt x="47197" y="197610"/>
                  </a:cubicBezTo>
                  <a:cubicBezTo>
                    <a:pt x="35284" y="213803"/>
                    <a:pt x="31236" y="231615"/>
                    <a:pt x="34705" y="250120"/>
                  </a:cubicBezTo>
                  <a:cubicBezTo>
                    <a:pt x="40141" y="279383"/>
                    <a:pt x="68247" y="297657"/>
                    <a:pt x="69751" y="298582"/>
                  </a:cubicBezTo>
                  <a:cubicBezTo>
                    <a:pt x="54021" y="292221"/>
                    <a:pt x="29038" y="275334"/>
                    <a:pt x="26956" y="231383"/>
                  </a:cubicBezTo>
                  <a:cubicBezTo>
                    <a:pt x="23371" y="162796"/>
                    <a:pt x="126656" y="127057"/>
                    <a:pt x="184023" y="112600"/>
                  </a:cubicBezTo>
                  <a:cubicBezTo>
                    <a:pt x="222307" y="105776"/>
                    <a:pt x="264292" y="115029"/>
                    <a:pt x="305120" y="124050"/>
                  </a:cubicBezTo>
                  <a:cubicBezTo>
                    <a:pt x="342478" y="132262"/>
                    <a:pt x="377754" y="140011"/>
                    <a:pt x="407711" y="134460"/>
                  </a:cubicBezTo>
                  <a:cubicBezTo>
                    <a:pt x="408173" y="134344"/>
                    <a:pt x="408520" y="134113"/>
                    <a:pt x="409214" y="133997"/>
                  </a:cubicBezTo>
                  <a:cubicBezTo>
                    <a:pt x="409561" y="133997"/>
                    <a:pt x="410139" y="133997"/>
                    <a:pt x="410602" y="133997"/>
                  </a:cubicBezTo>
                  <a:cubicBezTo>
                    <a:pt x="440558" y="128445"/>
                    <a:pt x="470630" y="108436"/>
                    <a:pt x="502552" y="87270"/>
                  </a:cubicBezTo>
                  <a:cubicBezTo>
                    <a:pt x="537366" y="64022"/>
                    <a:pt x="573105" y="40196"/>
                    <a:pt x="611389" y="32794"/>
                  </a:cubicBezTo>
                  <a:cubicBezTo>
                    <a:pt x="670260" y="25623"/>
                    <a:pt x="779328" y="21690"/>
                    <a:pt x="800841" y="86923"/>
                  </a:cubicBezTo>
                  <a:cubicBezTo>
                    <a:pt x="814373" y="127867"/>
                    <a:pt x="797487" y="152850"/>
                    <a:pt x="785342" y="164763"/>
                  </a:cubicBezTo>
                  <a:cubicBezTo>
                    <a:pt x="787077" y="162334"/>
                    <a:pt x="805698" y="135848"/>
                    <a:pt x="800378" y="107164"/>
                  </a:cubicBezTo>
                  <a:cubicBezTo>
                    <a:pt x="796908" y="88658"/>
                    <a:pt x="786499" y="73507"/>
                    <a:pt x="769728" y="62634"/>
                  </a:cubicBezTo>
                  <a:cubicBezTo>
                    <a:pt x="722770" y="32447"/>
                    <a:pt x="635909" y="42510"/>
                    <a:pt x="596469" y="52225"/>
                  </a:cubicBezTo>
                  <a:cubicBezTo>
                    <a:pt x="596122" y="52341"/>
                    <a:pt x="595890" y="52456"/>
                    <a:pt x="595543" y="52572"/>
                  </a:cubicBezTo>
                  <a:cubicBezTo>
                    <a:pt x="594502" y="52919"/>
                    <a:pt x="593230" y="53382"/>
                    <a:pt x="591958" y="53729"/>
                  </a:cubicBezTo>
                  <a:cubicBezTo>
                    <a:pt x="565009" y="62172"/>
                    <a:pt x="536325" y="87270"/>
                    <a:pt x="515506" y="120696"/>
                  </a:cubicBezTo>
                  <a:cubicBezTo>
                    <a:pt x="494803" y="154122"/>
                    <a:pt x="504750" y="193793"/>
                    <a:pt x="511111" y="220049"/>
                  </a:cubicBezTo>
                  <a:cubicBezTo>
                    <a:pt x="512383" y="225485"/>
                    <a:pt x="513540" y="230342"/>
                    <a:pt x="514350" y="234622"/>
                  </a:cubicBezTo>
                  <a:cubicBezTo>
                    <a:pt x="515506" y="241099"/>
                    <a:pt x="507873" y="261686"/>
                    <a:pt x="501743" y="278226"/>
                  </a:cubicBezTo>
                  <a:cubicBezTo>
                    <a:pt x="489251" y="311883"/>
                    <a:pt x="473521" y="353983"/>
                    <a:pt x="480114" y="389028"/>
                  </a:cubicBezTo>
                  <a:lnTo>
                    <a:pt x="497116" y="480285"/>
                  </a:lnTo>
                  <a:cubicBezTo>
                    <a:pt x="501164" y="501797"/>
                    <a:pt x="509839" y="516371"/>
                    <a:pt x="518282" y="530481"/>
                  </a:cubicBezTo>
                  <a:cubicBezTo>
                    <a:pt x="527419" y="545633"/>
                    <a:pt x="536788" y="561363"/>
                    <a:pt x="541992" y="588774"/>
                  </a:cubicBezTo>
                  <a:cubicBezTo>
                    <a:pt x="542108" y="589353"/>
                    <a:pt x="542455" y="589700"/>
                    <a:pt x="542686" y="590162"/>
                  </a:cubicBezTo>
                  <a:cubicBezTo>
                    <a:pt x="536672" y="607280"/>
                    <a:pt x="531930" y="621969"/>
                    <a:pt x="534359" y="635386"/>
                  </a:cubicBezTo>
                  <a:lnTo>
                    <a:pt x="538754" y="658980"/>
                  </a:lnTo>
                  <a:cubicBezTo>
                    <a:pt x="540142" y="666151"/>
                    <a:pt x="546966" y="671009"/>
                    <a:pt x="554368" y="669621"/>
                  </a:cubicBezTo>
                  <a:cubicBezTo>
                    <a:pt x="561655" y="668233"/>
                    <a:pt x="566397" y="661293"/>
                    <a:pt x="565009" y="654007"/>
                  </a:cubicBezTo>
                  <a:lnTo>
                    <a:pt x="560614" y="630412"/>
                  </a:lnTo>
                  <a:cubicBezTo>
                    <a:pt x="559342" y="623357"/>
                    <a:pt x="563968" y="610056"/>
                    <a:pt x="568941" y="596061"/>
                  </a:cubicBezTo>
                  <a:cubicBezTo>
                    <a:pt x="578310" y="569228"/>
                    <a:pt x="591379" y="532563"/>
                    <a:pt x="583168" y="488497"/>
                  </a:cubicBezTo>
                  <a:cubicBezTo>
                    <a:pt x="580276" y="473114"/>
                    <a:pt x="576806" y="456343"/>
                    <a:pt x="573452" y="440266"/>
                  </a:cubicBezTo>
                  <a:cubicBezTo>
                    <a:pt x="570445" y="425577"/>
                    <a:pt x="567438" y="411467"/>
                    <a:pt x="565240" y="399669"/>
                  </a:cubicBezTo>
                  <a:cubicBezTo>
                    <a:pt x="560267" y="373183"/>
                    <a:pt x="567785" y="347738"/>
                    <a:pt x="576459" y="318129"/>
                  </a:cubicBezTo>
                  <a:cubicBezTo>
                    <a:pt x="587910" y="278804"/>
                    <a:pt x="600979" y="234275"/>
                    <a:pt x="589645" y="173553"/>
                  </a:cubicBezTo>
                  <a:cubicBezTo>
                    <a:pt x="589182" y="171008"/>
                    <a:pt x="588719" y="166613"/>
                    <a:pt x="588372" y="160715"/>
                  </a:cubicBezTo>
                  <a:cubicBezTo>
                    <a:pt x="602020" y="160946"/>
                    <a:pt x="627697" y="167886"/>
                    <a:pt x="647244" y="212530"/>
                  </a:cubicBezTo>
                  <a:cubicBezTo>
                    <a:pt x="647244" y="212762"/>
                    <a:pt x="647591" y="212993"/>
                    <a:pt x="647591" y="213340"/>
                  </a:cubicBezTo>
                  <a:cubicBezTo>
                    <a:pt x="644352" y="228145"/>
                    <a:pt x="643195" y="244222"/>
                    <a:pt x="644468" y="260877"/>
                  </a:cubicBezTo>
                  <a:cubicBezTo>
                    <a:pt x="649441" y="328075"/>
                    <a:pt x="690848" y="377694"/>
                    <a:pt x="738847" y="374108"/>
                  </a:cubicBezTo>
                  <a:cubicBezTo>
                    <a:pt x="741160" y="373877"/>
                    <a:pt x="743357" y="373646"/>
                    <a:pt x="745555" y="373183"/>
                  </a:cubicBezTo>
                  <a:cubicBezTo>
                    <a:pt x="789969" y="364855"/>
                    <a:pt x="819809" y="311073"/>
                    <a:pt x="815298" y="248038"/>
                  </a:cubicBezTo>
                  <a:cubicBezTo>
                    <a:pt x="813563" y="225716"/>
                    <a:pt x="807665" y="205475"/>
                    <a:pt x="799221" y="188357"/>
                  </a:cubicBezTo>
                  <a:cubicBezTo>
                    <a:pt x="820734" y="170430"/>
                    <a:pt x="844676" y="132840"/>
                    <a:pt x="826749" y="78133"/>
                  </a:cubicBezTo>
                  <a:cubicBezTo>
                    <a:pt x="798643" y="-4796"/>
                    <a:pt x="676390" y="-2251"/>
                    <a:pt x="607456" y="6424"/>
                  </a:cubicBezTo>
                  <a:close/>
                  <a:moveTo>
                    <a:pt x="289274" y="181533"/>
                  </a:moveTo>
                  <a:cubicBezTo>
                    <a:pt x="311597" y="198304"/>
                    <a:pt x="315529" y="229417"/>
                    <a:pt x="318652" y="254631"/>
                  </a:cubicBezTo>
                  <a:cubicBezTo>
                    <a:pt x="319462" y="260645"/>
                    <a:pt x="320156" y="266197"/>
                    <a:pt x="321081" y="270939"/>
                  </a:cubicBezTo>
                  <a:cubicBezTo>
                    <a:pt x="323625" y="284703"/>
                    <a:pt x="336695" y="299507"/>
                    <a:pt x="355085" y="319979"/>
                  </a:cubicBezTo>
                  <a:cubicBezTo>
                    <a:pt x="376829" y="344499"/>
                    <a:pt x="403778" y="374802"/>
                    <a:pt x="408983" y="402561"/>
                  </a:cubicBezTo>
                  <a:lnTo>
                    <a:pt x="425985" y="493817"/>
                  </a:lnTo>
                  <a:cubicBezTo>
                    <a:pt x="429108" y="510588"/>
                    <a:pt x="426795" y="523542"/>
                    <a:pt x="424134" y="538693"/>
                  </a:cubicBezTo>
                  <a:cubicBezTo>
                    <a:pt x="422515" y="548178"/>
                    <a:pt x="420896" y="558240"/>
                    <a:pt x="420202" y="569922"/>
                  </a:cubicBezTo>
                  <a:cubicBezTo>
                    <a:pt x="411759" y="556620"/>
                    <a:pt x="404703" y="541007"/>
                    <a:pt x="401349" y="522732"/>
                  </a:cubicBezTo>
                  <a:cubicBezTo>
                    <a:pt x="398458" y="507581"/>
                    <a:pt x="395798" y="490810"/>
                    <a:pt x="393137" y="474733"/>
                  </a:cubicBezTo>
                  <a:cubicBezTo>
                    <a:pt x="390593" y="459813"/>
                    <a:pt x="388280" y="445355"/>
                    <a:pt x="386082" y="433442"/>
                  </a:cubicBezTo>
                  <a:cubicBezTo>
                    <a:pt x="379952" y="400595"/>
                    <a:pt x="361099" y="375959"/>
                    <a:pt x="341206" y="350051"/>
                  </a:cubicBezTo>
                  <a:cubicBezTo>
                    <a:pt x="317033" y="318360"/>
                    <a:pt x="291934" y="285628"/>
                    <a:pt x="281872" y="231383"/>
                  </a:cubicBezTo>
                  <a:cubicBezTo>
                    <a:pt x="279559" y="219239"/>
                    <a:pt x="269149" y="187201"/>
                    <a:pt x="247405" y="158286"/>
                  </a:cubicBezTo>
                  <a:cubicBezTo>
                    <a:pt x="260243" y="163028"/>
                    <a:pt x="274470" y="170314"/>
                    <a:pt x="289274" y="181533"/>
                  </a:cubicBezTo>
                  <a:close/>
                  <a:moveTo>
                    <a:pt x="181132" y="451601"/>
                  </a:moveTo>
                  <a:cubicBezTo>
                    <a:pt x="150250" y="461085"/>
                    <a:pt x="112198" y="427428"/>
                    <a:pt x="97740" y="379544"/>
                  </a:cubicBezTo>
                  <a:cubicBezTo>
                    <a:pt x="83051" y="331198"/>
                    <a:pt x="96468" y="282389"/>
                    <a:pt x="127002" y="273137"/>
                  </a:cubicBezTo>
                  <a:cubicBezTo>
                    <a:pt x="128275" y="272790"/>
                    <a:pt x="129547" y="272443"/>
                    <a:pt x="130704" y="272211"/>
                  </a:cubicBezTo>
                  <a:cubicBezTo>
                    <a:pt x="160660" y="266660"/>
                    <a:pt x="196399" y="299392"/>
                    <a:pt x="210278" y="345425"/>
                  </a:cubicBezTo>
                  <a:cubicBezTo>
                    <a:pt x="224967" y="393655"/>
                    <a:pt x="211550" y="442348"/>
                    <a:pt x="181132" y="451601"/>
                  </a:cubicBezTo>
                  <a:close/>
                  <a:moveTo>
                    <a:pt x="68941" y="213456"/>
                  </a:moveTo>
                  <a:cubicBezTo>
                    <a:pt x="93577" y="179452"/>
                    <a:pt x="164245" y="158517"/>
                    <a:pt x="205305" y="152387"/>
                  </a:cubicBezTo>
                  <a:cubicBezTo>
                    <a:pt x="221728" y="165919"/>
                    <a:pt x="233641" y="183615"/>
                    <a:pt x="241622" y="199345"/>
                  </a:cubicBezTo>
                  <a:cubicBezTo>
                    <a:pt x="224620" y="206516"/>
                    <a:pt x="200678" y="224096"/>
                    <a:pt x="192235" y="267238"/>
                  </a:cubicBezTo>
                  <a:cubicBezTo>
                    <a:pt x="170144" y="248270"/>
                    <a:pt x="143889" y="240058"/>
                    <a:pt x="119253" y="247460"/>
                  </a:cubicBezTo>
                  <a:cubicBezTo>
                    <a:pt x="104102" y="251971"/>
                    <a:pt x="91726" y="261802"/>
                    <a:pt x="82705" y="274987"/>
                  </a:cubicBezTo>
                  <a:cubicBezTo>
                    <a:pt x="78078" y="271633"/>
                    <a:pt x="63736" y="260414"/>
                    <a:pt x="60960" y="245263"/>
                  </a:cubicBezTo>
                  <a:cubicBezTo>
                    <a:pt x="58878" y="234043"/>
                    <a:pt x="61539" y="223634"/>
                    <a:pt x="68941" y="213456"/>
                  </a:cubicBezTo>
                  <a:close/>
                  <a:moveTo>
                    <a:pt x="70907" y="299160"/>
                  </a:moveTo>
                  <a:lnTo>
                    <a:pt x="70907" y="299160"/>
                  </a:lnTo>
                  <a:cubicBezTo>
                    <a:pt x="70907" y="299276"/>
                    <a:pt x="70791" y="299276"/>
                    <a:pt x="70791" y="299160"/>
                  </a:cubicBezTo>
                  <a:lnTo>
                    <a:pt x="70907" y="299160"/>
                  </a:lnTo>
                  <a:close/>
                  <a:moveTo>
                    <a:pt x="487748" y="64948"/>
                  </a:moveTo>
                  <a:cubicBezTo>
                    <a:pt x="458254" y="84610"/>
                    <a:pt x="430264" y="103116"/>
                    <a:pt x="405744" y="107742"/>
                  </a:cubicBezTo>
                  <a:cubicBezTo>
                    <a:pt x="405282" y="107858"/>
                    <a:pt x="404819" y="108205"/>
                    <a:pt x="404472" y="108320"/>
                  </a:cubicBezTo>
                  <a:cubicBezTo>
                    <a:pt x="403778" y="108436"/>
                    <a:pt x="403431" y="108205"/>
                    <a:pt x="402853" y="108320"/>
                  </a:cubicBezTo>
                  <a:cubicBezTo>
                    <a:pt x="378217" y="112947"/>
                    <a:pt x="345485" y="105776"/>
                    <a:pt x="310903" y="98142"/>
                  </a:cubicBezTo>
                  <a:cubicBezTo>
                    <a:pt x="296445" y="94788"/>
                    <a:pt x="281062" y="91550"/>
                    <a:pt x="265564" y="88890"/>
                  </a:cubicBezTo>
                  <a:cubicBezTo>
                    <a:pt x="280484" y="81834"/>
                    <a:pt x="294595" y="73507"/>
                    <a:pt x="308474" y="65411"/>
                  </a:cubicBezTo>
                  <a:cubicBezTo>
                    <a:pt x="335538" y="49680"/>
                    <a:pt x="361331" y="34645"/>
                    <a:pt x="389668" y="29324"/>
                  </a:cubicBezTo>
                  <a:cubicBezTo>
                    <a:pt x="418004" y="24004"/>
                    <a:pt x="447266" y="28746"/>
                    <a:pt x="478264" y="33719"/>
                  </a:cubicBezTo>
                  <a:cubicBezTo>
                    <a:pt x="494109" y="36264"/>
                    <a:pt x="510301" y="38808"/>
                    <a:pt x="526725" y="40081"/>
                  </a:cubicBezTo>
                  <a:cubicBezTo>
                    <a:pt x="513077" y="48177"/>
                    <a:pt x="500123" y="56620"/>
                    <a:pt x="487748" y="64948"/>
                  </a:cubicBezTo>
                  <a:close/>
                  <a:moveTo>
                    <a:pt x="562811" y="178873"/>
                  </a:moveTo>
                  <a:cubicBezTo>
                    <a:pt x="572990" y="233349"/>
                    <a:pt x="561423" y="272790"/>
                    <a:pt x="550204" y="310958"/>
                  </a:cubicBezTo>
                  <a:cubicBezTo>
                    <a:pt x="541067" y="342302"/>
                    <a:pt x="532277" y="372026"/>
                    <a:pt x="538407" y="404874"/>
                  </a:cubicBezTo>
                  <a:cubicBezTo>
                    <a:pt x="540605" y="416672"/>
                    <a:pt x="543612" y="431129"/>
                    <a:pt x="546735" y="445934"/>
                  </a:cubicBezTo>
                  <a:cubicBezTo>
                    <a:pt x="550089" y="461895"/>
                    <a:pt x="553443" y="478550"/>
                    <a:pt x="556334" y="493701"/>
                  </a:cubicBezTo>
                  <a:cubicBezTo>
                    <a:pt x="559804" y="511976"/>
                    <a:pt x="558879" y="528978"/>
                    <a:pt x="555872" y="544476"/>
                  </a:cubicBezTo>
                  <a:cubicBezTo>
                    <a:pt x="551014" y="533836"/>
                    <a:pt x="545809" y="525045"/>
                    <a:pt x="540952" y="516834"/>
                  </a:cubicBezTo>
                  <a:cubicBezTo>
                    <a:pt x="532971" y="503648"/>
                    <a:pt x="526147" y="492429"/>
                    <a:pt x="523024" y="475658"/>
                  </a:cubicBezTo>
                  <a:lnTo>
                    <a:pt x="506022" y="384402"/>
                  </a:lnTo>
                  <a:cubicBezTo>
                    <a:pt x="500817" y="356644"/>
                    <a:pt x="515044" y="318591"/>
                    <a:pt x="526378" y="287941"/>
                  </a:cubicBezTo>
                  <a:cubicBezTo>
                    <a:pt x="535978" y="262265"/>
                    <a:pt x="542918" y="243643"/>
                    <a:pt x="540373" y="229879"/>
                  </a:cubicBezTo>
                  <a:cubicBezTo>
                    <a:pt x="539448" y="225253"/>
                    <a:pt x="538176" y="219702"/>
                    <a:pt x="536672" y="213803"/>
                  </a:cubicBezTo>
                  <a:cubicBezTo>
                    <a:pt x="530542" y="189398"/>
                    <a:pt x="523024" y="158864"/>
                    <a:pt x="537829" y="135038"/>
                  </a:cubicBezTo>
                  <a:cubicBezTo>
                    <a:pt x="547544" y="119308"/>
                    <a:pt x="558301" y="107395"/>
                    <a:pt x="568479" y="98373"/>
                  </a:cubicBezTo>
                  <a:cubicBezTo>
                    <a:pt x="558763" y="133187"/>
                    <a:pt x="560498" y="166845"/>
                    <a:pt x="562811" y="178873"/>
                  </a:cubicBezTo>
                  <a:close/>
                  <a:moveTo>
                    <a:pt x="787887" y="250583"/>
                  </a:moveTo>
                  <a:cubicBezTo>
                    <a:pt x="791704" y="300432"/>
                    <a:pt x="768340" y="345540"/>
                    <a:pt x="736186" y="347969"/>
                  </a:cubicBezTo>
                  <a:cubicBezTo>
                    <a:pt x="704495" y="350282"/>
                    <a:pt x="674424" y="309801"/>
                    <a:pt x="670607" y="259373"/>
                  </a:cubicBezTo>
                  <a:cubicBezTo>
                    <a:pt x="666906" y="211489"/>
                    <a:pt x="688419" y="168001"/>
                    <a:pt x="718375" y="162334"/>
                  </a:cubicBezTo>
                  <a:cubicBezTo>
                    <a:pt x="719647" y="162103"/>
                    <a:pt x="720919" y="161987"/>
                    <a:pt x="722307" y="161871"/>
                  </a:cubicBezTo>
                  <a:cubicBezTo>
                    <a:pt x="753998" y="159558"/>
                    <a:pt x="784301" y="200155"/>
                    <a:pt x="787887" y="250583"/>
                  </a:cubicBezTo>
                  <a:close/>
                  <a:moveTo>
                    <a:pt x="764292" y="147876"/>
                  </a:moveTo>
                  <a:cubicBezTo>
                    <a:pt x="750991" y="138855"/>
                    <a:pt x="735955" y="134113"/>
                    <a:pt x="720225" y="135385"/>
                  </a:cubicBezTo>
                  <a:cubicBezTo>
                    <a:pt x="694549" y="137236"/>
                    <a:pt x="673151" y="154469"/>
                    <a:pt x="659388" y="180146"/>
                  </a:cubicBezTo>
                  <a:cubicBezTo>
                    <a:pt x="636024" y="142903"/>
                    <a:pt x="607109" y="135154"/>
                    <a:pt x="588835" y="134691"/>
                  </a:cubicBezTo>
                  <a:cubicBezTo>
                    <a:pt x="590686" y="117110"/>
                    <a:pt x="595428" y="96292"/>
                    <a:pt x="605837" y="77786"/>
                  </a:cubicBezTo>
                  <a:cubicBezTo>
                    <a:pt x="646318" y="68649"/>
                    <a:pt x="719878" y="62634"/>
                    <a:pt x="755039" y="85420"/>
                  </a:cubicBezTo>
                  <a:cubicBezTo>
                    <a:pt x="765564" y="92243"/>
                    <a:pt x="771810" y="100918"/>
                    <a:pt x="773892" y="112253"/>
                  </a:cubicBezTo>
                  <a:cubicBezTo>
                    <a:pt x="776668" y="127289"/>
                    <a:pt x="767415" y="143134"/>
                    <a:pt x="764292" y="14787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제목 슬라이드">
  <p:cSld name="18_제목 슬라이드">
    <p:bg>
      <p:bgPr>
        <a:solidFill>
          <a:srgbClr val="FFFBF1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"/>
          <p:cNvSpPr/>
          <p:nvPr/>
        </p:nvSpPr>
        <p:spPr>
          <a:xfrm>
            <a:off x="4929287" y="3405941"/>
            <a:ext cx="322847" cy="337069"/>
          </a:xfrm>
          <a:custGeom>
            <a:avLst/>
            <a:gdLst/>
            <a:ahLst/>
            <a:cxnLst/>
            <a:rect l="l" t="t" r="r" b="b"/>
            <a:pathLst>
              <a:path w="202262" h="211172" extrusionOk="0">
                <a:moveTo>
                  <a:pt x="2054" y="169882"/>
                </a:moveTo>
                <a:cubicBezTo>
                  <a:pt x="4945" y="173814"/>
                  <a:pt x="10034" y="175549"/>
                  <a:pt x="14661" y="174046"/>
                </a:cubicBezTo>
                <a:lnTo>
                  <a:pt x="75498" y="154615"/>
                </a:lnTo>
                <a:lnTo>
                  <a:pt x="112741" y="206431"/>
                </a:lnTo>
                <a:cubicBezTo>
                  <a:pt x="114938" y="209438"/>
                  <a:pt x="118408" y="211173"/>
                  <a:pt x="121878" y="211173"/>
                </a:cubicBezTo>
                <a:cubicBezTo>
                  <a:pt x="123035" y="211173"/>
                  <a:pt x="124191" y="210941"/>
                  <a:pt x="125348" y="210594"/>
                </a:cubicBezTo>
                <a:cubicBezTo>
                  <a:pt x="129974" y="209091"/>
                  <a:pt x="133213" y="204811"/>
                  <a:pt x="133213" y="199954"/>
                </a:cubicBezTo>
                <a:lnTo>
                  <a:pt x="133560" y="136109"/>
                </a:lnTo>
                <a:lnTo>
                  <a:pt x="194397" y="116678"/>
                </a:lnTo>
                <a:cubicBezTo>
                  <a:pt x="199024" y="115174"/>
                  <a:pt x="202262" y="110895"/>
                  <a:pt x="202262" y="105922"/>
                </a:cubicBezTo>
                <a:cubicBezTo>
                  <a:pt x="202262" y="101064"/>
                  <a:pt x="199139" y="96669"/>
                  <a:pt x="194513" y="95165"/>
                </a:cubicBezTo>
                <a:lnTo>
                  <a:pt x="133907" y="75156"/>
                </a:lnTo>
                <a:lnTo>
                  <a:pt x="134254" y="11311"/>
                </a:lnTo>
                <a:cubicBezTo>
                  <a:pt x="134254" y="6454"/>
                  <a:pt x="131131" y="2058"/>
                  <a:pt x="126505" y="555"/>
                </a:cubicBezTo>
                <a:cubicBezTo>
                  <a:pt x="121878" y="-949"/>
                  <a:pt x="116789" y="670"/>
                  <a:pt x="113898" y="4603"/>
                </a:cubicBezTo>
                <a:lnTo>
                  <a:pt x="76077" y="56072"/>
                </a:lnTo>
                <a:lnTo>
                  <a:pt x="15471" y="36063"/>
                </a:lnTo>
                <a:cubicBezTo>
                  <a:pt x="10844" y="34559"/>
                  <a:pt x="5755" y="36178"/>
                  <a:pt x="2863" y="40111"/>
                </a:cubicBezTo>
                <a:cubicBezTo>
                  <a:pt x="-28" y="44043"/>
                  <a:pt x="-28" y="49364"/>
                  <a:pt x="2748" y="53412"/>
                </a:cubicBezTo>
                <a:lnTo>
                  <a:pt x="39991" y="105228"/>
                </a:lnTo>
                <a:lnTo>
                  <a:pt x="2285" y="156697"/>
                </a:lnTo>
                <a:cubicBezTo>
                  <a:pt x="-722" y="160513"/>
                  <a:pt x="-722" y="165949"/>
                  <a:pt x="2054" y="169882"/>
                </a:cubicBezTo>
                <a:close/>
                <a:moveTo>
                  <a:pt x="63123" y="98635"/>
                </a:moveTo>
                <a:lnTo>
                  <a:pt x="41378" y="68332"/>
                </a:lnTo>
                <a:lnTo>
                  <a:pt x="76770" y="80014"/>
                </a:lnTo>
                <a:cubicBezTo>
                  <a:pt x="81397" y="81517"/>
                  <a:pt x="86486" y="79898"/>
                  <a:pt x="89378" y="75966"/>
                </a:cubicBezTo>
                <a:lnTo>
                  <a:pt x="111469" y="45894"/>
                </a:lnTo>
                <a:lnTo>
                  <a:pt x="111237" y="83136"/>
                </a:lnTo>
                <a:cubicBezTo>
                  <a:pt x="111237" y="87994"/>
                  <a:pt x="114360" y="92389"/>
                  <a:pt x="118987" y="93893"/>
                </a:cubicBezTo>
                <a:lnTo>
                  <a:pt x="154379" y="105575"/>
                </a:lnTo>
                <a:lnTo>
                  <a:pt x="118871" y="116909"/>
                </a:lnTo>
                <a:cubicBezTo>
                  <a:pt x="114245" y="118413"/>
                  <a:pt x="111006" y="122692"/>
                  <a:pt x="111006" y="127666"/>
                </a:cubicBezTo>
                <a:lnTo>
                  <a:pt x="110890" y="164908"/>
                </a:lnTo>
                <a:lnTo>
                  <a:pt x="89146" y="134605"/>
                </a:lnTo>
                <a:cubicBezTo>
                  <a:pt x="86949" y="131598"/>
                  <a:pt x="83595" y="129863"/>
                  <a:pt x="80009" y="129863"/>
                </a:cubicBezTo>
                <a:cubicBezTo>
                  <a:pt x="78852" y="129863"/>
                  <a:pt x="77696" y="130095"/>
                  <a:pt x="76539" y="130442"/>
                </a:cubicBezTo>
                <a:lnTo>
                  <a:pt x="41031" y="141776"/>
                </a:lnTo>
                <a:lnTo>
                  <a:pt x="63123" y="111705"/>
                </a:lnTo>
                <a:cubicBezTo>
                  <a:pt x="65899" y="108003"/>
                  <a:pt x="65899" y="102567"/>
                  <a:pt x="63123" y="9863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1"/>
          <p:cNvSpPr/>
          <p:nvPr/>
        </p:nvSpPr>
        <p:spPr>
          <a:xfrm>
            <a:off x="1009353" y="5867415"/>
            <a:ext cx="322847" cy="337069"/>
          </a:xfrm>
          <a:custGeom>
            <a:avLst/>
            <a:gdLst/>
            <a:ahLst/>
            <a:cxnLst/>
            <a:rect l="l" t="t" r="r" b="b"/>
            <a:pathLst>
              <a:path w="202262" h="211172" extrusionOk="0">
                <a:moveTo>
                  <a:pt x="2054" y="169882"/>
                </a:moveTo>
                <a:cubicBezTo>
                  <a:pt x="4945" y="173814"/>
                  <a:pt x="10034" y="175549"/>
                  <a:pt x="14661" y="174046"/>
                </a:cubicBezTo>
                <a:lnTo>
                  <a:pt x="75498" y="154615"/>
                </a:lnTo>
                <a:lnTo>
                  <a:pt x="112741" y="206431"/>
                </a:lnTo>
                <a:cubicBezTo>
                  <a:pt x="114939" y="209438"/>
                  <a:pt x="118408" y="211173"/>
                  <a:pt x="121878" y="211173"/>
                </a:cubicBezTo>
                <a:cubicBezTo>
                  <a:pt x="123035" y="211173"/>
                  <a:pt x="124191" y="210941"/>
                  <a:pt x="125348" y="210594"/>
                </a:cubicBezTo>
                <a:cubicBezTo>
                  <a:pt x="129974" y="209091"/>
                  <a:pt x="133213" y="204811"/>
                  <a:pt x="133213" y="199954"/>
                </a:cubicBezTo>
                <a:lnTo>
                  <a:pt x="133560" y="136109"/>
                </a:lnTo>
                <a:lnTo>
                  <a:pt x="194397" y="116678"/>
                </a:lnTo>
                <a:cubicBezTo>
                  <a:pt x="199024" y="115174"/>
                  <a:pt x="202262" y="110895"/>
                  <a:pt x="202262" y="105922"/>
                </a:cubicBezTo>
                <a:cubicBezTo>
                  <a:pt x="202262" y="101064"/>
                  <a:pt x="199139" y="96669"/>
                  <a:pt x="194513" y="95165"/>
                </a:cubicBezTo>
                <a:lnTo>
                  <a:pt x="133907" y="75156"/>
                </a:lnTo>
                <a:lnTo>
                  <a:pt x="134254" y="11311"/>
                </a:lnTo>
                <a:cubicBezTo>
                  <a:pt x="134254" y="6453"/>
                  <a:pt x="131131" y="2058"/>
                  <a:pt x="126505" y="555"/>
                </a:cubicBezTo>
                <a:cubicBezTo>
                  <a:pt x="121878" y="-949"/>
                  <a:pt x="116789" y="670"/>
                  <a:pt x="113898" y="4603"/>
                </a:cubicBezTo>
                <a:lnTo>
                  <a:pt x="76077" y="56072"/>
                </a:lnTo>
                <a:lnTo>
                  <a:pt x="15470" y="36063"/>
                </a:lnTo>
                <a:cubicBezTo>
                  <a:pt x="10844" y="34559"/>
                  <a:pt x="5755" y="36178"/>
                  <a:pt x="2863" y="40111"/>
                </a:cubicBezTo>
                <a:cubicBezTo>
                  <a:pt x="-28" y="44043"/>
                  <a:pt x="-28" y="49364"/>
                  <a:pt x="2748" y="53412"/>
                </a:cubicBezTo>
                <a:lnTo>
                  <a:pt x="39990" y="105228"/>
                </a:lnTo>
                <a:lnTo>
                  <a:pt x="2285" y="156697"/>
                </a:lnTo>
                <a:cubicBezTo>
                  <a:pt x="-722" y="160513"/>
                  <a:pt x="-722" y="165834"/>
                  <a:pt x="2054" y="169882"/>
                </a:cubicBezTo>
                <a:close/>
                <a:moveTo>
                  <a:pt x="63007" y="98635"/>
                </a:moveTo>
                <a:lnTo>
                  <a:pt x="41263" y="68332"/>
                </a:lnTo>
                <a:lnTo>
                  <a:pt x="76655" y="80014"/>
                </a:lnTo>
                <a:cubicBezTo>
                  <a:pt x="81281" y="81517"/>
                  <a:pt x="86370" y="79898"/>
                  <a:pt x="89262" y="75965"/>
                </a:cubicBezTo>
                <a:lnTo>
                  <a:pt x="111353" y="45894"/>
                </a:lnTo>
                <a:lnTo>
                  <a:pt x="111122" y="83136"/>
                </a:lnTo>
                <a:cubicBezTo>
                  <a:pt x="111122" y="87994"/>
                  <a:pt x="114245" y="92389"/>
                  <a:pt x="118871" y="93893"/>
                </a:cubicBezTo>
                <a:lnTo>
                  <a:pt x="154263" y="105575"/>
                </a:lnTo>
                <a:lnTo>
                  <a:pt x="118755" y="116909"/>
                </a:lnTo>
                <a:cubicBezTo>
                  <a:pt x="114129" y="118413"/>
                  <a:pt x="110890" y="122692"/>
                  <a:pt x="110890" y="127550"/>
                </a:cubicBezTo>
                <a:lnTo>
                  <a:pt x="110775" y="164793"/>
                </a:lnTo>
                <a:lnTo>
                  <a:pt x="89031" y="134490"/>
                </a:lnTo>
                <a:cubicBezTo>
                  <a:pt x="86833" y="131483"/>
                  <a:pt x="83479" y="129748"/>
                  <a:pt x="79893" y="129748"/>
                </a:cubicBezTo>
                <a:cubicBezTo>
                  <a:pt x="78737" y="129748"/>
                  <a:pt x="77580" y="129863"/>
                  <a:pt x="76424" y="130326"/>
                </a:cubicBezTo>
                <a:lnTo>
                  <a:pt x="40916" y="141661"/>
                </a:lnTo>
                <a:lnTo>
                  <a:pt x="63007" y="111589"/>
                </a:lnTo>
                <a:cubicBezTo>
                  <a:pt x="65898" y="107888"/>
                  <a:pt x="65898" y="102567"/>
                  <a:pt x="63007" y="9863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1"/>
          <p:cNvSpPr/>
          <p:nvPr/>
        </p:nvSpPr>
        <p:spPr>
          <a:xfrm>
            <a:off x="6647694" y="6807154"/>
            <a:ext cx="307555" cy="184057"/>
          </a:xfrm>
          <a:custGeom>
            <a:avLst/>
            <a:gdLst/>
            <a:ahLst/>
            <a:cxnLst/>
            <a:rect l="l" t="t" r="r" b="b"/>
            <a:pathLst>
              <a:path w="192682" h="115311" extrusionOk="0">
                <a:moveTo>
                  <a:pt x="174497" y="31638"/>
                </a:moveTo>
                <a:cubicBezTo>
                  <a:pt x="179471" y="35454"/>
                  <a:pt x="186526" y="34529"/>
                  <a:pt x="190343" y="29556"/>
                </a:cubicBezTo>
                <a:cubicBezTo>
                  <a:pt x="192772" y="26549"/>
                  <a:pt x="193234" y="22616"/>
                  <a:pt x="192078" y="19146"/>
                </a:cubicBezTo>
                <a:cubicBezTo>
                  <a:pt x="191384" y="17065"/>
                  <a:pt x="190112" y="15098"/>
                  <a:pt x="188261" y="13710"/>
                </a:cubicBezTo>
                <a:cubicBezTo>
                  <a:pt x="179008" y="6655"/>
                  <a:pt x="154835" y="-4911"/>
                  <a:pt x="129390" y="2260"/>
                </a:cubicBezTo>
                <a:cubicBezTo>
                  <a:pt x="115395" y="6192"/>
                  <a:pt x="96311" y="17527"/>
                  <a:pt x="84051" y="49334"/>
                </a:cubicBezTo>
                <a:cubicBezTo>
                  <a:pt x="64389" y="100456"/>
                  <a:pt x="15464" y="92244"/>
                  <a:pt x="13382" y="91897"/>
                </a:cubicBezTo>
                <a:cubicBezTo>
                  <a:pt x="7252" y="90740"/>
                  <a:pt x="1354" y="94788"/>
                  <a:pt x="197" y="100918"/>
                </a:cubicBezTo>
                <a:cubicBezTo>
                  <a:pt x="-959" y="107048"/>
                  <a:pt x="3089" y="112947"/>
                  <a:pt x="9219" y="114104"/>
                </a:cubicBezTo>
                <a:cubicBezTo>
                  <a:pt x="33160" y="118614"/>
                  <a:pt x="84051" y="112716"/>
                  <a:pt x="105217" y="57546"/>
                </a:cubicBezTo>
                <a:cubicBezTo>
                  <a:pt x="112272" y="39040"/>
                  <a:pt x="122566" y="27821"/>
                  <a:pt x="135520" y="24120"/>
                </a:cubicBezTo>
                <a:cubicBezTo>
                  <a:pt x="151481" y="19493"/>
                  <a:pt x="168714" y="27127"/>
                  <a:pt x="174497" y="3163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1"/>
          <p:cNvSpPr/>
          <p:nvPr/>
        </p:nvSpPr>
        <p:spPr>
          <a:xfrm>
            <a:off x="5922236" y="3697014"/>
            <a:ext cx="309108" cy="181267"/>
          </a:xfrm>
          <a:custGeom>
            <a:avLst/>
            <a:gdLst/>
            <a:ahLst/>
            <a:cxnLst/>
            <a:rect l="l" t="t" r="r" b="b"/>
            <a:pathLst>
              <a:path w="193655" h="113563" extrusionOk="0">
                <a:moveTo>
                  <a:pt x="18306" y="81558"/>
                </a:moveTo>
                <a:cubicBezTo>
                  <a:pt x="13448" y="77741"/>
                  <a:pt x="6277" y="78550"/>
                  <a:pt x="2461" y="83408"/>
                </a:cubicBezTo>
                <a:cubicBezTo>
                  <a:pt x="32" y="86415"/>
                  <a:pt x="-546" y="90348"/>
                  <a:pt x="494" y="93702"/>
                </a:cubicBezTo>
                <a:cubicBezTo>
                  <a:pt x="1188" y="95784"/>
                  <a:pt x="2461" y="97750"/>
                  <a:pt x="4311" y="99254"/>
                </a:cubicBezTo>
                <a:cubicBezTo>
                  <a:pt x="13448" y="106540"/>
                  <a:pt x="37506" y="118338"/>
                  <a:pt x="62951" y="111514"/>
                </a:cubicBezTo>
                <a:cubicBezTo>
                  <a:pt x="76946" y="107812"/>
                  <a:pt x="96261" y="96593"/>
                  <a:pt x="108868" y="65018"/>
                </a:cubicBezTo>
                <a:cubicBezTo>
                  <a:pt x="129109" y="14243"/>
                  <a:pt x="178033" y="23033"/>
                  <a:pt x="180115" y="23496"/>
                </a:cubicBezTo>
                <a:cubicBezTo>
                  <a:pt x="186245" y="24653"/>
                  <a:pt x="192144" y="20720"/>
                  <a:pt x="193416" y="14706"/>
                </a:cubicBezTo>
                <a:cubicBezTo>
                  <a:pt x="194689" y="8576"/>
                  <a:pt x="190756" y="2561"/>
                  <a:pt x="184626" y="1405"/>
                </a:cubicBezTo>
                <a:cubicBezTo>
                  <a:pt x="160800" y="-3453"/>
                  <a:pt x="109794" y="1867"/>
                  <a:pt x="87934" y="56691"/>
                </a:cubicBezTo>
                <a:cubicBezTo>
                  <a:pt x="80647" y="75081"/>
                  <a:pt x="70238" y="86184"/>
                  <a:pt x="57168" y="89769"/>
                </a:cubicBezTo>
                <a:cubicBezTo>
                  <a:pt x="40976" y="93933"/>
                  <a:pt x="23974" y="86068"/>
                  <a:pt x="18306" y="8155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1"/>
          <p:cNvSpPr/>
          <p:nvPr/>
        </p:nvSpPr>
        <p:spPr>
          <a:xfrm>
            <a:off x="5970422" y="3780831"/>
            <a:ext cx="309292" cy="181246"/>
          </a:xfrm>
          <a:custGeom>
            <a:avLst/>
            <a:gdLst/>
            <a:ahLst/>
            <a:cxnLst/>
            <a:rect l="l" t="t" r="r" b="b"/>
            <a:pathLst>
              <a:path w="193770" h="113550" extrusionOk="0">
                <a:moveTo>
                  <a:pt x="18306" y="81441"/>
                </a:moveTo>
                <a:cubicBezTo>
                  <a:pt x="13448" y="77624"/>
                  <a:pt x="6277" y="78434"/>
                  <a:pt x="2460" y="83292"/>
                </a:cubicBezTo>
                <a:cubicBezTo>
                  <a:pt x="32" y="86299"/>
                  <a:pt x="-546" y="90231"/>
                  <a:pt x="494" y="93701"/>
                </a:cubicBezTo>
                <a:cubicBezTo>
                  <a:pt x="1188" y="95783"/>
                  <a:pt x="2460" y="97749"/>
                  <a:pt x="4311" y="99253"/>
                </a:cubicBezTo>
                <a:cubicBezTo>
                  <a:pt x="13448" y="106424"/>
                  <a:pt x="37506" y="118337"/>
                  <a:pt x="63067" y="111513"/>
                </a:cubicBezTo>
                <a:cubicBezTo>
                  <a:pt x="77062" y="107812"/>
                  <a:pt x="96377" y="96708"/>
                  <a:pt x="108984" y="65133"/>
                </a:cubicBezTo>
                <a:cubicBezTo>
                  <a:pt x="129224" y="14358"/>
                  <a:pt x="178149" y="23148"/>
                  <a:pt x="180231" y="23495"/>
                </a:cubicBezTo>
                <a:cubicBezTo>
                  <a:pt x="186361" y="24768"/>
                  <a:pt x="192259" y="20835"/>
                  <a:pt x="193532" y="14705"/>
                </a:cubicBezTo>
                <a:cubicBezTo>
                  <a:pt x="194804" y="8575"/>
                  <a:pt x="190872" y="2676"/>
                  <a:pt x="184742" y="1404"/>
                </a:cubicBezTo>
                <a:cubicBezTo>
                  <a:pt x="160916" y="-3454"/>
                  <a:pt x="109909" y="1867"/>
                  <a:pt x="87934" y="56806"/>
                </a:cubicBezTo>
                <a:cubicBezTo>
                  <a:pt x="80647" y="75196"/>
                  <a:pt x="70238" y="86299"/>
                  <a:pt x="57168" y="89769"/>
                </a:cubicBezTo>
                <a:cubicBezTo>
                  <a:pt x="41091" y="93817"/>
                  <a:pt x="23974" y="85952"/>
                  <a:pt x="18306" y="814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1"/>
          <p:cNvSpPr/>
          <p:nvPr/>
        </p:nvSpPr>
        <p:spPr>
          <a:xfrm>
            <a:off x="5006073" y="4853601"/>
            <a:ext cx="328876" cy="101931"/>
          </a:xfrm>
          <a:custGeom>
            <a:avLst/>
            <a:gdLst/>
            <a:ahLst/>
            <a:cxnLst/>
            <a:rect l="l" t="t" r="r" b="b"/>
            <a:pathLst>
              <a:path w="206039" h="63859" extrusionOk="0">
                <a:moveTo>
                  <a:pt x="22188" y="8477"/>
                </a:moveTo>
                <a:cubicBezTo>
                  <a:pt x="20568" y="2463"/>
                  <a:pt x="14438" y="-1238"/>
                  <a:pt x="8424" y="381"/>
                </a:cubicBezTo>
                <a:cubicBezTo>
                  <a:pt x="4723" y="1306"/>
                  <a:pt x="1831" y="4082"/>
                  <a:pt x="675" y="7436"/>
                </a:cubicBezTo>
                <a:cubicBezTo>
                  <a:pt x="-19" y="9518"/>
                  <a:pt x="-251" y="11831"/>
                  <a:pt x="328" y="14145"/>
                </a:cubicBezTo>
                <a:cubicBezTo>
                  <a:pt x="3219" y="25479"/>
                  <a:pt x="15248" y="49421"/>
                  <a:pt x="39652" y="59368"/>
                </a:cubicBezTo>
                <a:cubicBezTo>
                  <a:pt x="53069" y="64804"/>
                  <a:pt x="75160" y="67695"/>
                  <a:pt x="104307" y="50115"/>
                </a:cubicBezTo>
                <a:cubicBezTo>
                  <a:pt x="151265" y="21894"/>
                  <a:pt x="184806" y="58558"/>
                  <a:pt x="186194" y="60062"/>
                </a:cubicBezTo>
                <a:cubicBezTo>
                  <a:pt x="190358" y="64688"/>
                  <a:pt x="197413" y="65151"/>
                  <a:pt x="202155" y="61103"/>
                </a:cubicBezTo>
                <a:cubicBezTo>
                  <a:pt x="206897" y="57055"/>
                  <a:pt x="207360" y="49884"/>
                  <a:pt x="203196" y="45142"/>
                </a:cubicBezTo>
                <a:cubicBezTo>
                  <a:pt x="187120" y="26867"/>
                  <a:pt x="143400" y="265"/>
                  <a:pt x="92625" y="30684"/>
                </a:cubicBezTo>
                <a:cubicBezTo>
                  <a:pt x="75738" y="40862"/>
                  <a:pt x="60703" y="43407"/>
                  <a:pt x="48211" y="38318"/>
                </a:cubicBezTo>
                <a:cubicBezTo>
                  <a:pt x="32828" y="32188"/>
                  <a:pt x="24038" y="15532"/>
                  <a:pt x="22188" y="8477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1"/>
          <p:cNvSpPr/>
          <p:nvPr/>
        </p:nvSpPr>
        <p:spPr>
          <a:xfrm>
            <a:off x="7830166" y="5873674"/>
            <a:ext cx="260918" cy="278379"/>
          </a:xfrm>
          <a:custGeom>
            <a:avLst/>
            <a:gdLst/>
            <a:ahLst/>
            <a:cxnLst/>
            <a:rect l="l" t="t" r="r" b="b"/>
            <a:pathLst>
              <a:path w="163464" h="174403" extrusionOk="0">
                <a:moveTo>
                  <a:pt x="4469" y="126058"/>
                </a:moveTo>
                <a:lnTo>
                  <a:pt x="65538" y="172091"/>
                </a:lnTo>
                <a:cubicBezTo>
                  <a:pt x="67504" y="173594"/>
                  <a:pt x="69933" y="174404"/>
                  <a:pt x="72362" y="174404"/>
                </a:cubicBezTo>
                <a:cubicBezTo>
                  <a:pt x="73865" y="174404"/>
                  <a:pt x="75369" y="174172"/>
                  <a:pt x="76757" y="173478"/>
                </a:cubicBezTo>
                <a:lnTo>
                  <a:pt x="147194" y="143638"/>
                </a:lnTo>
                <a:cubicBezTo>
                  <a:pt x="150895" y="142135"/>
                  <a:pt x="153440" y="138665"/>
                  <a:pt x="154018" y="134617"/>
                </a:cubicBezTo>
                <a:lnTo>
                  <a:pt x="163387" y="58743"/>
                </a:lnTo>
                <a:cubicBezTo>
                  <a:pt x="163849" y="54811"/>
                  <a:pt x="162230" y="50763"/>
                  <a:pt x="158992" y="48334"/>
                </a:cubicBezTo>
                <a:lnTo>
                  <a:pt x="97923" y="2301"/>
                </a:lnTo>
                <a:cubicBezTo>
                  <a:pt x="94684" y="-128"/>
                  <a:pt x="90405" y="-706"/>
                  <a:pt x="86704" y="913"/>
                </a:cubicBezTo>
                <a:lnTo>
                  <a:pt x="16266" y="30753"/>
                </a:lnTo>
                <a:cubicBezTo>
                  <a:pt x="12565" y="32373"/>
                  <a:pt x="9905" y="35727"/>
                  <a:pt x="9442" y="39775"/>
                </a:cubicBezTo>
                <a:lnTo>
                  <a:pt x="74" y="115648"/>
                </a:lnTo>
                <a:cubicBezTo>
                  <a:pt x="-388" y="119696"/>
                  <a:pt x="1346" y="123629"/>
                  <a:pt x="4469" y="126058"/>
                </a:cubicBezTo>
                <a:close/>
                <a:moveTo>
                  <a:pt x="31071" y="49028"/>
                </a:moveTo>
                <a:lnTo>
                  <a:pt x="89480" y="24276"/>
                </a:lnTo>
                <a:lnTo>
                  <a:pt x="140139" y="62444"/>
                </a:lnTo>
                <a:lnTo>
                  <a:pt x="132390" y="125479"/>
                </a:lnTo>
                <a:lnTo>
                  <a:pt x="73981" y="150231"/>
                </a:lnTo>
                <a:lnTo>
                  <a:pt x="23322" y="112063"/>
                </a:lnTo>
                <a:lnTo>
                  <a:pt x="31071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1"/>
          <p:cNvSpPr/>
          <p:nvPr/>
        </p:nvSpPr>
        <p:spPr>
          <a:xfrm>
            <a:off x="3271407" y="3915461"/>
            <a:ext cx="260976" cy="278379"/>
          </a:xfrm>
          <a:custGeom>
            <a:avLst/>
            <a:gdLst/>
            <a:ahLst/>
            <a:cxnLst/>
            <a:rect l="l" t="t" r="r" b="b"/>
            <a:pathLst>
              <a:path w="163500" h="174403" extrusionOk="0">
                <a:moveTo>
                  <a:pt x="4505" y="126058"/>
                </a:moveTo>
                <a:lnTo>
                  <a:pt x="65574" y="172091"/>
                </a:lnTo>
                <a:cubicBezTo>
                  <a:pt x="67540" y="173594"/>
                  <a:pt x="69969" y="174404"/>
                  <a:pt x="72398" y="174404"/>
                </a:cubicBezTo>
                <a:cubicBezTo>
                  <a:pt x="73902" y="174404"/>
                  <a:pt x="75405" y="174172"/>
                  <a:pt x="76793" y="173479"/>
                </a:cubicBezTo>
                <a:lnTo>
                  <a:pt x="147230" y="143638"/>
                </a:lnTo>
                <a:cubicBezTo>
                  <a:pt x="150931" y="142019"/>
                  <a:pt x="153592" y="138665"/>
                  <a:pt x="154054" y="134617"/>
                </a:cubicBezTo>
                <a:lnTo>
                  <a:pt x="163423" y="58743"/>
                </a:lnTo>
                <a:cubicBezTo>
                  <a:pt x="163885" y="54695"/>
                  <a:pt x="162266" y="50763"/>
                  <a:pt x="159028" y="48334"/>
                </a:cubicBezTo>
                <a:lnTo>
                  <a:pt x="97959" y="2301"/>
                </a:lnTo>
                <a:cubicBezTo>
                  <a:pt x="94720" y="-128"/>
                  <a:pt x="90441" y="-706"/>
                  <a:pt x="86740" y="913"/>
                </a:cubicBezTo>
                <a:lnTo>
                  <a:pt x="16303" y="30753"/>
                </a:lnTo>
                <a:cubicBezTo>
                  <a:pt x="12601" y="32373"/>
                  <a:pt x="9941" y="35727"/>
                  <a:pt x="9479" y="39775"/>
                </a:cubicBezTo>
                <a:lnTo>
                  <a:pt x="110" y="115648"/>
                </a:lnTo>
                <a:cubicBezTo>
                  <a:pt x="-468" y="119696"/>
                  <a:pt x="1267" y="123629"/>
                  <a:pt x="4505" y="126058"/>
                </a:cubicBezTo>
                <a:close/>
                <a:moveTo>
                  <a:pt x="30991" y="49028"/>
                </a:moveTo>
                <a:lnTo>
                  <a:pt x="89400" y="24276"/>
                </a:lnTo>
                <a:lnTo>
                  <a:pt x="140059" y="62444"/>
                </a:lnTo>
                <a:lnTo>
                  <a:pt x="132310" y="125364"/>
                </a:lnTo>
                <a:lnTo>
                  <a:pt x="73902" y="150115"/>
                </a:lnTo>
                <a:lnTo>
                  <a:pt x="23242" y="111947"/>
                </a:lnTo>
                <a:lnTo>
                  <a:pt x="30991" y="49028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1"/>
          <p:cNvSpPr/>
          <p:nvPr/>
        </p:nvSpPr>
        <p:spPr>
          <a:xfrm>
            <a:off x="1994416" y="4375503"/>
            <a:ext cx="248492" cy="248492"/>
          </a:xfrm>
          <a:custGeom>
            <a:avLst/>
            <a:gdLst/>
            <a:ahLst/>
            <a:cxnLst/>
            <a:rect l="l" t="t" r="r" b="b"/>
            <a:pathLst>
              <a:path w="155679" h="155679" extrusionOk="0">
                <a:moveTo>
                  <a:pt x="77840" y="0"/>
                </a:moveTo>
                <a:cubicBezTo>
                  <a:pt x="34929" y="0"/>
                  <a:pt x="0" y="34929"/>
                  <a:pt x="0" y="77840"/>
                </a:cubicBezTo>
                <a:cubicBezTo>
                  <a:pt x="0" y="120750"/>
                  <a:pt x="34929" y="155679"/>
                  <a:pt x="77840" y="155679"/>
                </a:cubicBezTo>
                <a:cubicBezTo>
                  <a:pt x="120750" y="155679"/>
                  <a:pt x="155679" y="120750"/>
                  <a:pt x="155679" y="77840"/>
                </a:cubicBezTo>
                <a:cubicBezTo>
                  <a:pt x="155795" y="34929"/>
                  <a:pt x="120865" y="0"/>
                  <a:pt x="77840" y="0"/>
                </a:cubicBezTo>
                <a:close/>
                <a:moveTo>
                  <a:pt x="77840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69"/>
                  <a:pt x="77840" y="22669"/>
                </a:cubicBezTo>
                <a:cubicBezTo>
                  <a:pt x="108374" y="22669"/>
                  <a:pt x="133125" y="47421"/>
                  <a:pt x="133125" y="77955"/>
                </a:cubicBezTo>
                <a:cubicBezTo>
                  <a:pt x="133241" y="108374"/>
                  <a:pt x="108374" y="133241"/>
                  <a:pt x="77840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1"/>
          <p:cNvSpPr/>
          <p:nvPr/>
        </p:nvSpPr>
        <p:spPr>
          <a:xfrm>
            <a:off x="2140446" y="6085961"/>
            <a:ext cx="248492" cy="248492"/>
          </a:xfrm>
          <a:custGeom>
            <a:avLst/>
            <a:gdLst/>
            <a:ahLst/>
            <a:cxnLst/>
            <a:rect l="l" t="t" r="r" b="b"/>
            <a:pathLst>
              <a:path w="155679" h="155679" extrusionOk="0">
                <a:moveTo>
                  <a:pt x="77840" y="0"/>
                </a:moveTo>
                <a:cubicBezTo>
                  <a:pt x="34929" y="0"/>
                  <a:pt x="0" y="34930"/>
                  <a:pt x="0" y="77839"/>
                </a:cubicBezTo>
                <a:cubicBezTo>
                  <a:pt x="0" y="120750"/>
                  <a:pt x="34929" y="155679"/>
                  <a:pt x="77840" y="155679"/>
                </a:cubicBezTo>
                <a:cubicBezTo>
                  <a:pt x="120750" y="155679"/>
                  <a:pt x="155679" y="120750"/>
                  <a:pt x="155679" y="77839"/>
                </a:cubicBezTo>
                <a:cubicBezTo>
                  <a:pt x="155679" y="34930"/>
                  <a:pt x="120750" y="0"/>
                  <a:pt x="77840" y="0"/>
                </a:cubicBezTo>
                <a:close/>
                <a:moveTo>
                  <a:pt x="77840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70"/>
                  <a:pt x="77840" y="22670"/>
                </a:cubicBezTo>
                <a:cubicBezTo>
                  <a:pt x="108374" y="22670"/>
                  <a:pt x="133125" y="47421"/>
                  <a:pt x="133125" y="77955"/>
                </a:cubicBezTo>
                <a:cubicBezTo>
                  <a:pt x="133125" y="108374"/>
                  <a:pt x="108374" y="133241"/>
                  <a:pt x="77840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1"/>
          <p:cNvSpPr/>
          <p:nvPr/>
        </p:nvSpPr>
        <p:spPr>
          <a:xfrm>
            <a:off x="5125673" y="6286639"/>
            <a:ext cx="248492" cy="248490"/>
          </a:xfrm>
          <a:custGeom>
            <a:avLst/>
            <a:gdLst/>
            <a:ahLst/>
            <a:cxnLst/>
            <a:rect l="l" t="t" r="r" b="b"/>
            <a:pathLst>
              <a:path w="155679" h="155678" extrusionOk="0">
                <a:moveTo>
                  <a:pt x="77840" y="0"/>
                </a:moveTo>
                <a:cubicBezTo>
                  <a:pt x="34930" y="0"/>
                  <a:pt x="0" y="34929"/>
                  <a:pt x="0" y="77839"/>
                </a:cubicBezTo>
                <a:cubicBezTo>
                  <a:pt x="0" y="120749"/>
                  <a:pt x="34930" y="155679"/>
                  <a:pt x="77840" y="155679"/>
                </a:cubicBezTo>
                <a:cubicBezTo>
                  <a:pt x="120750" y="155679"/>
                  <a:pt x="155679" y="120749"/>
                  <a:pt x="155679" y="77839"/>
                </a:cubicBezTo>
                <a:cubicBezTo>
                  <a:pt x="155795" y="34929"/>
                  <a:pt x="120865" y="0"/>
                  <a:pt x="77840" y="0"/>
                </a:cubicBezTo>
                <a:close/>
                <a:moveTo>
                  <a:pt x="77840" y="133125"/>
                </a:moveTo>
                <a:cubicBezTo>
                  <a:pt x="47305" y="133125"/>
                  <a:pt x="22554" y="108374"/>
                  <a:pt x="22554" y="77839"/>
                </a:cubicBezTo>
                <a:cubicBezTo>
                  <a:pt x="22554" y="47305"/>
                  <a:pt x="47305" y="22554"/>
                  <a:pt x="77840" y="22554"/>
                </a:cubicBezTo>
                <a:cubicBezTo>
                  <a:pt x="108374" y="22554"/>
                  <a:pt x="133125" y="47305"/>
                  <a:pt x="133125" y="77839"/>
                </a:cubicBezTo>
                <a:cubicBezTo>
                  <a:pt x="133125" y="108374"/>
                  <a:pt x="108374" y="133125"/>
                  <a:pt x="77840" y="13312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1"/>
          <p:cNvSpPr/>
          <p:nvPr/>
        </p:nvSpPr>
        <p:spPr>
          <a:xfrm>
            <a:off x="4249306" y="5053778"/>
            <a:ext cx="412798" cy="446029"/>
          </a:xfrm>
          <a:custGeom>
            <a:avLst/>
            <a:gdLst/>
            <a:ahLst/>
            <a:cxnLst/>
            <a:rect l="l" t="t" r="r" b="b"/>
            <a:pathLst>
              <a:path w="258616" h="279435" extrusionOk="0">
                <a:moveTo>
                  <a:pt x="258617" y="94032"/>
                </a:moveTo>
                <a:lnTo>
                  <a:pt x="222647" y="67893"/>
                </a:lnTo>
                <a:cubicBezTo>
                  <a:pt x="220680" y="66389"/>
                  <a:pt x="219177" y="64423"/>
                  <a:pt x="218367" y="61994"/>
                </a:cubicBezTo>
                <a:lnTo>
                  <a:pt x="209230" y="33773"/>
                </a:lnTo>
                <a:lnTo>
                  <a:pt x="179389" y="33773"/>
                </a:lnTo>
                <a:cubicBezTo>
                  <a:pt x="176960" y="33773"/>
                  <a:pt x="174532" y="32963"/>
                  <a:pt x="172565" y="31460"/>
                </a:cubicBezTo>
                <a:lnTo>
                  <a:pt x="129308" y="0"/>
                </a:lnTo>
                <a:lnTo>
                  <a:pt x="86051" y="31460"/>
                </a:lnTo>
                <a:cubicBezTo>
                  <a:pt x="83969" y="32963"/>
                  <a:pt x="81541" y="33773"/>
                  <a:pt x="79112" y="33773"/>
                </a:cubicBezTo>
                <a:lnTo>
                  <a:pt x="49387" y="33773"/>
                </a:lnTo>
                <a:lnTo>
                  <a:pt x="40134" y="61994"/>
                </a:lnTo>
                <a:cubicBezTo>
                  <a:pt x="39325" y="64423"/>
                  <a:pt x="37937" y="66389"/>
                  <a:pt x="35855" y="67893"/>
                </a:cubicBezTo>
                <a:lnTo>
                  <a:pt x="116" y="93801"/>
                </a:lnTo>
                <a:cubicBezTo>
                  <a:pt x="116" y="94032"/>
                  <a:pt x="116" y="94148"/>
                  <a:pt x="0" y="94263"/>
                </a:cubicBezTo>
                <a:lnTo>
                  <a:pt x="13763" y="136132"/>
                </a:lnTo>
                <a:cubicBezTo>
                  <a:pt x="14573" y="138446"/>
                  <a:pt x="14573" y="141106"/>
                  <a:pt x="13763" y="143419"/>
                </a:cubicBezTo>
                <a:lnTo>
                  <a:pt x="0" y="185635"/>
                </a:lnTo>
                <a:lnTo>
                  <a:pt x="35855" y="211659"/>
                </a:lnTo>
                <a:cubicBezTo>
                  <a:pt x="37821" y="213162"/>
                  <a:pt x="39325" y="215129"/>
                  <a:pt x="40134" y="217442"/>
                </a:cubicBezTo>
                <a:lnTo>
                  <a:pt x="49387" y="245779"/>
                </a:lnTo>
                <a:lnTo>
                  <a:pt x="79112" y="245779"/>
                </a:lnTo>
                <a:cubicBezTo>
                  <a:pt x="81541" y="245779"/>
                  <a:pt x="84085" y="246588"/>
                  <a:pt x="86051" y="247976"/>
                </a:cubicBezTo>
                <a:lnTo>
                  <a:pt x="129308" y="279436"/>
                </a:lnTo>
                <a:lnTo>
                  <a:pt x="163660" y="254338"/>
                </a:lnTo>
                <a:cubicBezTo>
                  <a:pt x="165279" y="253181"/>
                  <a:pt x="167014" y="252371"/>
                  <a:pt x="168980" y="252256"/>
                </a:cubicBezTo>
                <a:lnTo>
                  <a:pt x="208883" y="246820"/>
                </a:lnTo>
                <a:lnTo>
                  <a:pt x="218367" y="217326"/>
                </a:lnTo>
                <a:cubicBezTo>
                  <a:pt x="219177" y="215013"/>
                  <a:pt x="220680" y="212931"/>
                  <a:pt x="222647" y="211543"/>
                </a:cubicBezTo>
                <a:lnTo>
                  <a:pt x="258617" y="185520"/>
                </a:lnTo>
                <a:lnTo>
                  <a:pt x="244853" y="143303"/>
                </a:lnTo>
                <a:cubicBezTo>
                  <a:pt x="244044" y="140990"/>
                  <a:pt x="244044" y="138330"/>
                  <a:pt x="244853" y="136017"/>
                </a:cubicBezTo>
                <a:lnTo>
                  <a:pt x="258617" y="94032"/>
                </a:lnTo>
                <a:close/>
                <a:moveTo>
                  <a:pt x="129308" y="214782"/>
                </a:moveTo>
                <a:cubicBezTo>
                  <a:pt x="91025" y="214782"/>
                  <a:pt x="59912" y="183669"/>
                  <a:pt x="59912" y="145385"/>
                </a:cubicBezTo>
                <a:cubicBezTo>
                  <a:pt x="59912" y="107333"/>
                  <a:pt x="91025" y="76105"/>
                  <a:pt x="129308" y="76105"/>
                </a:cubicBezTo>
                <a:cubicBezTo>
                  <a:pt x="167476" y="76105"/>
                  <a:pt x="198705" y="107217"/>
                  <a:pt x="198705" y="145385"/>
                </a:cubicBezTo>
                <a:cubicBezTo>
                  <a:pt x="198705" y="183669"/>
                  <a:pt x="167592" y="214782"/>
                  <a:pt x="129308" y="214782"/>
                </a:cubicBezTo>
                <a:close/>
              </a:path>
            </a:pathLst>
          </a:custGeom>
          <a:solidFill>
            <a:srgbClr val="95CB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6" name="Google Shape;316;p11"/>
          <p:cNvGrpSpPr/>
          <p:nvPr/>
        </p:nvGrpSpPr>
        <p:grpSpPr>
          <a:xfrm>
            <a:off x="5172581" y="5023637"/>
            <a:ext cx="1076865" cy="1130534"/>
            <a:chOff x="6750651" y="2666061"/>
            <a:chExt cx="674651" cy="708274"/>
          </a:xfrm>
        </p:grpSpPr>
        <p:sp>
          <p:nvSpPr>
            <p:cNvPr id="317" name="Google Shape;317;p11"/>
            <p:cNvSpPr/>
            <p:nvPr/>
          </p:nvSpPr>
          <p:spPr>
            <a:xfrm>
              <a:off x="6811673" y="3016774"/>
              <a:ext cx="207974" cy="344819"/>
            </a:xfrm>
            <a:custGeom>
              <a:avLst/>
              <a:gdLst/>
              <a:ahLst/>
              <a:cxnLst/>
              <a:rect l="l" t="t" r="r" b="b"/>
              <a:pathLst>
                <a:path w="207974" h="344819" extrusionOk="0">
                  <a:moveTo>
                    <a:pt x="174106" y="236294"/>
                  </a:moveTo>
                  <a:cubicBezTo>
                    <a:pt x="168438" y="233866"/>
                    <a:pt x="165084" y="227851"/>
                    <a:pt x="165894" y="221721"/>
                  </a:cubicBezTo>
                  <a:lnTo>
                    <a:pt x="191570" y="21860"/>
                  </a:lnTo>
                  <a:lnTo>
                    <a:pt x="170173" y="41522"/>
                  </a:lnTo>
                  <a:cubicBezTo>
                    <a:pt x="166819" y="44529"/>
                    <a:pt x="162193" y="45802"/>
                    <a:pt x="157798" y="44876"/>
                  </a:cubicBezTo>
                  <a:cubicBezTo>
                    <a:pt x="153287" y="43951"/>
                    <a:pt x="149586" y="40828"/>
                    <a:pt x="147851" y="36549"/>
                  </a:cubicBezTo>
                  <a:lnTo>
                    <a:pt x="132584" y="0"/>
                  </a:lnTo>
                  <a:lnTo>
                    <a:pt x="112227" y="14342"/>
                  </a:lnTo>
                  <a:cubicBezTo>
                    <a:pt x="106791" y="18043"/>
                    <a:pt x="99389" y="17580"/>
                    <a:pt x="94763" y="13070"/>
                  </a:cubicBezTo>
                  <a:lnTo>
                    <a:pt x="81346" y="694"/>
                  </a:lnTo>
                  <a:lnTo>
                    <a:pt x="54397" y="211890"/>
                  </a:lnTo>
                  <a:cubicBezTo>
                    <a:pt x="53472" y="217673"/>
                    <a:pt x="49424" y="222531"/>
                    <a:pt x="43641" y="223803"/>
                  </a:cubicBezTo>
                  <a:cubicBezTo>
                    <a:pt x="20046" y="229239"/>
                    <a:pt x="2466" y="249248"/>
                    <a:pt x="268" y="273421"/>
                  </a:cubicBezTo>
                  <a:cubicBezTo>
                    <a:pt x="-1930" y="296091"/>
                    <a:pt x="9521" y="317835"/>
                    <a:pt x="29646" y="328707"/>
                  </a:cubicBezTo>
                  <a:cubicBezTo>
                    <a:pt x="36354" y="332408"/>
                    <a:pt x="43641" y="334490"/>
                    <a:pt x="51159" y="335300"/>
                  </a:cubicBezTo>
                  <a:cubicBezTo>
                    <a:pt x="65269" y="336688"/>
                    <a:pt x="79148" y="332871"/>
                    <a:pt x="90483" y="324312"/>
                  </a:cubicBezTo>
                  <a:cubicBezTo>
                    <a:pt x="96266" y="320033"/>
                    <a:pt x="104363" y="320727"/>
                    <a:pt x="109220" y="326163"/>
                  </a:cubicBezTo>
                  <a:cubicBezTo>
                    <a:pt x="118704" y="336688"/>
                    <a:pt x="131658" y="343165"/>
                    <a:pt x="145885" y="344553"/>
                  </a:cubicBezTo>
                  <a:cubicBezTo>
                    <a:pt x="176997" y="347560"/>
                    <a:pt x="204756" y="324775"/>
                    <a:pt x="207763" y="293662"/>
                  </a:cubicBezTo>
                  <a:cubicBezTo>
                    <a:pt x="209845" y="269373"/>
                    <a:pt x="196428" y="246357"/>
                    <a:pt x="174106" y="23629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7073912" y="2709130"/>
              <a:ext cx="328095" cy="270632"/>
            </a:xfrm>
            <a:custGeom>
              <a:avLst/>
              <a:gdLst/>
              <a:ahLst/>
              <a:cxnLst/>
              <a:rect l="l" t="t" r="r" b="b"/>
              <a:pathLst>
                <a:path w="328095" h="270632" extrusionOk="0">
                  <a:moveTo>
                    <a:pt x="320727" y="111715"/>
                  </a:moveTo>
                  <a:cubicBezTo>
                    <a:pt x="313903" y="99455"/>
                    <a:pt x="302452" y="89971"/>
                    <a:pt x="289267" y="85692"/>
                  </a:cubicBezTo>
                  <a:cubicBezTo>
                    <a:pt x="282559" y="83494"/>
                    <a:pt x="278279" y="76323"/>
                    <a:pt x="280014" y="69268"/>
                  </a:cubicBezTo>
                  <a:cubicBezTo>
                    <a:pt x="283137" y="55620"/>
                    <a:pt x="281171" y="41162"/>
                    <a:pt x="274115" y="28787"/>
                  </a:cubicBezTo>
                  <a:cubicBezTo>
                    <a:pt x="268911" y="19534"/>
                    <a:pt x="261277" y="11900"/>
                    <a:pt x="251909" y="6927"/>
                  </a:cubicBezTo>
                  <a:cubicBezTo>
                    <a:pt x="234675" y="-2442"/>
                    <a:pt x="214203" y="-2326"/>
                    <a:pt x="196854" y="7389"/>
                  </a:cubicBezTo>
                  <a:cubicBezTo>
                    <a:pt x="175688" y="19303"/>
                    <a:pt x="164469" y="43591"/>
                    <a:pt x="169096" y="67533"/>
                  </a:cubicBezTo>
                  <a:cubicBezTo>
                    <a:pt x="170252" y="73547"/>
                    <a:pt x="167361" y="79677"/>
                    <a:pt x="161809" y="82569"/>
                  </a:cubicBezTo>
                  <a:lnTo>
                    <a:pt x="0" y="168042"/>
                  </a:lnTo>
                  <a:lnTo>
                    <a:pt x="28568" y="174288"/>
                  </a:lnTo>
                  <a:cubicBezTo>
                    <a:pt x="32963" y="175213"/>
                    <a:pt x="36780" y="178336"/>
                    <a:pt x="38515" y="182500"/>
                  </a:cubicBezTo>
                  <a:cubicBezTo>
                    <a:pt x="40250" y="186895"/>
                    <a:pt x="39787" y="191637"/>
                    <a:pt x="37358" y="195453"/>
                  </a:cubicBezTo>
                  <a:lnTo>
                    <a:pt x="16077" y="228995"/>
                  </a:lnTo>
                  <a:lnTo>
                    <a:pt x="39556" y="237554"/>
                  </a:lnTo>
                  <a:cubicBezTo>
                    <a:pt x="40250" y="237785"/>
                    <a:pt x="40944" y="238017"/>
                    <a:pt x="41522" y="238364"/>
                  </a:cubicBezTo>
                  <a:cubicBezTo>
                    <a:pt x="46611" y="241139"/>
                    <a:pt x="49387" y="246807"/>
                    <a:pt x="48693" y="252706"/>
                  </a:cubicBezTo>
                  <a:lnTo>
                    <a:pt x="46264" y="270633"/>
                  </a:lnTo>
                  <a:lnTo>
                    <a:pt x="218020" y="179955"/>
                  </a:lnTo>
                  <a:cubicBezTo>
                    <a:pt x="223109" y="177295"/>
                    <a:pt x="229355" y="177989"/>
                    <a:pt x="233866" y="181806"/>
                  </a:cubicBezTo>
                  <a:cubicBezTo>
                    <a:pt x="251677" y="197882"/>
                    <a:pt x="278395" y="200774"/>
                    <a:pt x="299445" y="188977"/>
                  </a:cubicBezTo>
                  <a:cubicBezTo>
                    <a:pt x="312631" y="181574"/>
                    <a:pt x="322114" y="169546"/>
                    <a:pt x="326163" y="154857"/>
                  </a:cubicBezTo>
                  <a:cubicBezTo>
                    <a:pt x="329980" y="140052"/>
                    <a:pt x="328129" y="124785"/>
                    <a:pt x="320727" y="111715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7015137" y="2666061"/>
              <a:ext cx="410165" cy="337326"/>
            </a:xfrm>
            <a:custGeom>
              <a:avLst/>
              <a:gdLst/>
              <a:ahLst/>
              <a:cxnLst/>
              <a:rect l="l" t="t" r="r" b="b"/>
              <a:pathLst>
                <a:path w="410165" h="337326" extrusionOk="0">
                  <a:moveTo>
                    <a:pt x="135" y="203015"/>
                  </a:moveTo>
                  <a:cubicBezTo>
                    <a:pt x="944" y="208913"/>
                    <a:pt x="5224" y="213656"/>
                    <a:pt x="11007" y="214928"/>
                  </a:cubicBezTo>
                  <a:lnTo>
                    <a:pt x="57387" y="224990"/>
                  </a:lnTo>
                  <a:lnTo>
                    <a:pt x="37493" y="256334"/>
                  </a:lnTo>
                  <a:cubicBezTo>
                    <a:pt x="35296" y="259920"/>
                    <a:pt x="34717" y="264315"/>
                    <a:pt x="35990" y="268247"/>
                  </a:cubicBezTo>
                  <a:cubicBezTo>
                    <a:pt x="37262" y="272295"/>
                    <a:pt x="40500" y="275418"/>
                    <a:pt x="44433" y="276922"/>
                  </a:cubicBezTo>
                  <a:lnTo>
                    <a:pt x="73695" y="287563"/>
                  </a:lnTo>
                  <a:lnTo>
                    <a:pt x="68837" y="321336"/>
                  </a:lnTo>
                  <a:cubicBezTo>
                    <a:pt x="68143" y="326540"/>
                    <a:pt x="70341" y="331629"/>
                    <a:pt x="74620" y="334752"/>
                  </a:cubicBezTo>
                  <a:cubicBezTo>
                    <a:pt x="75083" y="334983"/>
                    <a:pt x="75545" y="335330"/>
                    <a:pt x="76008" y="335562"/>
                  </a:cubicBezTo>
                  <a:cubicBezTo>
                    <a:pt x="80172" y="337875"/>
                    <a:pt x="85030" y="337875"/>
                    <a:pt x="89193" y="335793"/>
                  </a:cubicBezTo>
                  <a:lnTo>
                    <a:pt x="277026" y="236672"/>
                  </a:lnTo>
                  <a:cubicBezTo>
                    <a:pt x="279571" y="238523"/>
                    <a:pt x="282346" y="240142"/>
                    <a:pt x="285122" y="241761"/>
                  </a:cubicBezTo>
                  <a:cubicBezTo>
                    <a:pt x="310799" y="255756"/>
                    <a:pt x="341565" y="255525"/>
                    <a:pt x="367126" y="241298"/>
                  </a:cubicBezTo>
                  <a:cubicBezTo>
                    <a:pt x="386788" y="230195"/>
                    <a:pt x="401014" y="212036"/>
                    <a:pt x="407029" y="190292"/>
                  </a:cubicBezTo>
                  <a:cubicBezTo>
                    <a:pt x="413043" y="168548"/>
                    <a:pt x="410383" y="145763"/>
                    <a:pt x="399279" y="126100"/>
                  </a:cubicBezTo>
                  <a:cubicBezTo>
                    <a:pt x="390952" y="111296"/>
                    <a:pt x="378460" y="99267"/>
                    <a:pt x="363193" y="91865"/>
                  </a:cubicBezTo>
                  <a:cubicBezTo>
                    <a:pt x="364697" y="75094"/>
                    <a:pt x="361111" y="58092"/>
                    <a:pt x="352553" y="43172"/>
                  </a:cubicBezTo>
                  <a:cubicBezTo>
                    <a:pt x="344803" y="29293"/>
                    <a:pt x="333353" y="18074"/>
                    <a:pt x="319473" y="10440"/>
                  </a:cubicBezTo>
                  <a:cubicBezTo>
                    <a:pt x="293681" y="-3671"/>
                    <a:pt x="262916" y="-3439"/>
                    <a:pt x="237354" y="10903"/>
                  </a:cubicBezTo>
                  <a:cubicBezTo>
                    <a:pt x="208787" y="27095"/>
                    <a:pt x="192363" y="58092"/>
                    <a:pt x="194444" y="90361"/>
                  </a:cubicBezTo>
                  <a:lnTo>
                    <a:pt x="7306" y="189136"/>
                  </a:lnTo>
                  <a:cubicBezTo>
                    <a:pt x="2217" y="191680"/>
                    <a:pt x="-675" y="197232"/>
                    <a:pt x="135" y="203015"/>
                  </a:cubicBezTo>
                  <a:close/>
                  <a:moveTo>
                    <a:pt x="216189" y="110255"/>
                  </a:moveTo>
                  <a:cubicBezTo>
                    <a:pt x="221740" y="107479"/>
                    <a:pt x="224632" y="101234"/>
                    <a:pt x="223475" y="95219"/>
                  </a:cubicBezTo>
                  <a:cubicBezTo>
                    <a:pt x="218849" y="71277"/>
                    <a:pt x="230068" y="47104"/>
                    <a:pt x="251234" y="35076"/>
                  </a:cubicBezTo>
                  <a:cubicBezTo>
                    <a:pt x="268467" y="25360"/>
                    <a:pt x="289055" y="25244"/>
                    <a:pt x="306288" y="34613"/>
                  </a:cubicBezTo>
                  <a:cubicBezTo>
                    <a:pt x="315657" y="39702"/>
                    <a:pt x="323290" y="47220"/>
                    <a:pt x="328495" y="56473"/>
                  </a:cubicBezTo>
                  <a:cubicBezTo>
                    <a:pt x="335435" y="68849"/>
                    <a:pt x="337632" y="83306"/>
                    <a:pt x="334394" y="96954"/>
                  </a:cubicBezTo>
                  <a:cubicBezTo>
                    <a:pt x="332659" y="104009"/>
                    <a:pt x="336823" y="111180"/>
                    <a:pt x="343646" y="113378"/>
                  </a:cubicBezTo>
                  <a:cubicBezTo>
                    <a:pt x="356948" y="117773"/>
                    <a:pt x="368282" y="127141"/>
                    <a:pt x="375106" y="139401"/>
                  </a:cubicBezTo>
                  <a:cubicBezTo>
                    <a:pt x="382509" y="152471"/>
                    <a:pt x="384359" y="167738"/>
                    <a:pt x="380311" y="182312"/>
                  </a:cubicBezTo>
                  <a:cubicBezTo>
                    <a:pt x="376263" y="196885"/>
                    <a:pt x="366779" y="209029"/>
                    <a:pt x="353593" y="216431"/>
                  </a:cubicBezTo>
                  <a:cubicBezTo>
                    <a:pt x="332659" y="228229"/>
                    <a:pt x="305941" y="225337"/>
                    <a:pt x="288014" y="209260"/>
                  </a:cubicBezTo>
                  <a:cubicBezTo>
                    <a:pt x="283503" y="205444"/>
                    <a:pt x="277373" y="204634"/>
                    <a:pt x="272168" y="207410"/>
                  </a:cubicBezTo>
                  <a:lnTo>
                    <a:pt x="100412" y="298088"/>
                  </a:lnTo>
                  <a:lnTo>
                    <a:pt x="102841" y="280160"/>
                  </a:lnTo>
                  <a:cubicBezTo>
                    <a:pt x="103535" y="274262"/>
                    <a:pt x="100759" y="268594"/>
                    <a:pt x="95670" y="265818"/>
                  </a:cubicBezTo>
                  <a:cubicBezTo>
                    <a:pt x="95092" y="265471"/>
                    <a:pt x="94398" y="265356"/>
                    <a:pt x="93704" y="265125"/>
                  </a:cubicBezTo>
                  <a:lnTo>
                    <a:pt x="70225" y="256566"/>
                  </a:lnTo>
                  <a:lnTo>
                    <a:pt x="91622" y="223024"/>
                  </a:lnTo>
                  <a:cubicBezTo>
                    <a:pt x="94051" y="219207"/>
                    <a:pt x="94514" y="214350"/>
                    <a:pt x="92779" y="210070"/>
                  </a:cubicBezTo>
                  <a:cubicBezTo>
                    <a:pt x="91044" y="205906"/>
                    <a:pt x="87227" y="202783"/>
                    <a:pt x="82832" y="201858"/>
                  </a:cubicBezTo>
                  <a:lnTo>
                    <a:pt x="54264" y="195612"/>
                  </a:lnTo>
                  <a:lnTo>
                    <a:pt x="216189" y="110255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6779052" y="2959419"/>
              <a:ext cx="263935" cy="414916"/>
            </a:xfrm>
            <a:custGeom>
              <a:avLst/>
              <a:gdLst/>
              <a:ahLst/>
              <a:cxnLst/>
              <a:rect l="l" t="t" r="r" b="b"/>
              <a:pathLst>
                <a:path w="263935" h="414916" extrusionOk="0">
                  <a:moveTo>
                    <a:pt x="158959" y="9240"/>
                  </a:moveTo>
                  <a:lnTo>
                    <a:pt x="133629" y="27052"/>
                  </a:lnTo>
                  <a:lnTo>
                    <a:pt x="108531" y="3689"/>
                  </a:lnTo>
                  <a:cubicBezTo>
                    <a:pt x="104598" y="219"/>
                    <a:pt x="99162" y="-938"/>
                    <a:pt x="94305" y="797"/>
                  </a:cubicBezTo>
                  <a:cubicBezTo>
                    <a:pt x="89331" y="2532"/>
                    <a:pt x="85746" y="7043"/>
                    <a:pt x="85052" y="12132"/>
                  </a:cubicBezTo>
                  <a:lnTo>
                    <a:pt x="55790" y="241371"/>
                  </a:lnTo>
                  <a:cubicBezTo>
                    <a:pt x="25371" y="252359"/>
                    <a:pt x="3627" y="279886"/>
                    <a:pt x="388" y="312734"/>
                  </a:cubicBezTo>
                  <a:cubicBezTo>
                    <a:pt x="-2850" y="346622"/>
                    <a:pt x="14383" y="379007"/>
                    <a:pt x="44224" y="395315"/>
                  </a:cubicBezTo>
                  <a:cubicBezTo>
                    <a:pt x="54286" y="400751"/>
                    <a:pt x="65042" y="403990"/>
                    <a:pt x="76493" y="405262"/>
                  </a:cubicBezTo>
                  <a:cubicBezTo>
                    <a:pt x="93495" y="406881"/>
                    <a:pt x="110381" y="403411"/>
                    <a:pt x="125186" y="395315"/>
                  </a:cubicBezTo>
                  <a:cubicBezTo>
                    <a:pt x="138024" y="405956"/>
                    <a:pt x="154101" y="412780"/>
                    <a:pt x="171219" y="414515"/>
                  </a:cubicBezTo>
                  <a:cubicBezTo>
                    <a:pt x="217599" y="419026"/>
                    <a:pt x="259005" y="385021"/>
                    <a:pt x="263516" y="338526"/>
                  </a:cubicBezTo>
                  <a:cubicBezTo>
                    <a:pt x="266754" y="306025"/>
                    <a:pt x="251025" y="274797"/>
                    <a:pt x="223266" y="257911"/>
                  </a:cubicBezTo>
                  <a:lnTo>
                    <a:pt x="252528" y="29597"/>
                  </a:lnTo>
                  <a:cubicBezTo>
                    <a:pt x="253338" y="23698"/>
                    <a:pt x="250446" y="17915"/>
                    <a:pt x="245126" y="15486"/>
                  </a:cubicBezTo>
                  <a:cubicBezTo>
                    <a:pt x="239921" y="12710"/>
                    <a:pt x="233444" y="13520"/>
                    <a:pt x="229165" y="17452"/>
                  </a:cubicBezTo>
                  <a:lnTo>
                    <a:pt x="194235" y="49721"/>
                  </a:lnTo>
                  <a:lnTo>
                    <a:pt x="180009" y="15486"/>
                  </a:lnTo>
                  <a:cubicBezTo>
                    <a:pt x="178390" y="11553"/>
                    <a:pt x="175036" y="8662"/>
                    <a:pt x="170988" y="7390"/>
                  </a:cubicBezTo>
                  <a:cubicBezTo>
                    <a:pt x="166824" y="6002"/>
                    <a:pt x="162429" y="6811"/>
                    <a:pt x="158959" y="9240"/>
                  </a:cubicBezTo>
                  <a:close/>
                  <a:moveTo>
                    <a:pt x="175961" y="78637"/>
                  </a:moveTo>
                  <a:cubicBezTo>
                    <a:pt x="177696" y="83032"/>
                    <a:pt x="181397" y="86039"/>
                    <a:pt x="185908" y="87080"/>
                  </a:cubicBezTo>
                  <a:cubicBezTo>
                    <a:pt x="190303" y="88005"/>
                    <a:pt x="194929" y="86733"/>
                    <a:pt x="198283" y="83726"/>
                  </a:cubicBezTo>
                  <a:lnTo>
                    <a:pt x="219680" y="64063"/>
                  </a:lnTo>
                  <a:lnTo>
                    <a:pt x="194004" y="263925"/>
                  </a:lnTo>
                  <a:cubicBezTo>
                    <a:pt x="193194" y="270055"/>
                    <a:pt x="196548" y="276069"/>
                    <a:pt x="202216" y="278498"/>
                  </a:cubicBezTo>
                  <a:cubicBezTo>
                    <a:pt x="224538" y="288561"/>
                    <a:pt x="237839" y="311577"/>
                    <a:pt x="235526" y="335866"/>
                  </a:cubicBezTo>
                  <a:cubicBezTo>
                    <a:pt x="232519" y="366978"/>
                    <a:pt x="204760" y="389763"/>
                    <a:pt x="173648" y="386756"/>
                  </a:cubicBezTo>
                  <a:cubicBezTo>
                    <a:pt x="159421" y="385253"/>
                    <a:pt x="146467" y="378776"/>
                    <a:pt x="136983" y="368251"/>
                  </a:cubicBezTo>
                  <a:cubicBezTo>
                    <a:pt x="132126" y="362815"/>
                    <a:pt x="124029" y="362121"/>
                    <a:pt x="118246" y="366400"/>
                  </a:cubicBezTo>
                  <a:cubicBezTo>
                    <a:pt x="106911" y="374843"/>
                    <a:pt x="92917" y="378776"/>
                    <a:pt x="78922" y="377388"/>
                  </a:cubicBezTo>
                  <a:cubicBezTo>
                    <a:pt x="71404" y="376578"/>
                    <a:pt x="64117" y="374496"/>
                    <a:pt x="57409" y="370795"/>
                  </a:cubicBezTo>
                  <a:cubicBezTo>
                    <a:pt x="37400" y="359807"/>
                    <a:pt x="25834" y="338063"/>
                    <a:pt x="28031" y="315394"/>
                  </a:cubicBezTo>
                  <a:cubicBezTo>
                    <a:pt x="30344" y="291221"/>
                    <a:pt x="47809" y="271327"/>
                    <a:pt x="71404" y="265891"/>
                  </a:cubicBezTo>
                  <a:cubicBezTo>
                    <a:pt x="77187" y="264503"/>
                    <a:pt x="81351" y="259761"/>
                    <a:pt x="82160" y="253978"/>
                  </a:cubicBezTo>
                  <a:lnTo>
                    <a:pt x="109109" y="42666"/>
                  </a:lnTo>
                  <a:lnTo>
                    <a:pt x="122526" y="55042"/>
                  </a:lnTo>
                  <a:cubicBezTo>
                    <a:pt x="127268" y="59553"/>
                    <a:pt x="134554" y="60131"/>
                    <a:pt x="139990" y="56314"/>
                  </a:cubicBezTo>
                  <a:lnTo>
                    <a:pt x="160347" y="41972"/>
                  </a:lnTo>
                  <a:lnTo>
                    <a:pt x="175961" y="78637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6904037" y="2743689"/>
              <a:ext cx="46707" cy="108248"/>
            </a:xfrm>
            <a:custGeom>
              <a:avLst/>
              <a:gdLst/>
              <a:ahLst/>
              <a:cxnLst/>
              <a:rect l="l" t="t" r="r" b="b"/>
              <a:pathLst>
                <a:path w="46707" h="108248" extrusionOk="0">
                  <a:moveTo>
                    <a:pt x="27729" y="10883"/>
                  </a:moveTo>
                  <a:cubicBezTo>
                    <a:pt x="25878" y="3365"/>
                    <a:pt x="18360" y="-1377"/>
                    <a:pt x="10958" y="358"/>
                  </a:cubicBezTo>
                  <a:cubicBezTo>
                    <a:pt x="3440" y="2209"/>
                    <a:pt x="-1302" y="9726"/>
                    <a:pt x="317" y="17244"/>
                  </a:cubicBezTo>
                  <a:lnTo>
                    <a:pt x="19054" y="97397"/>
                  </a:lnTo>
                  <a:cubicBezTo>
                    <a:pt x="20095" y="101445"/>
                    <a:pt x="22640" y="104684"/>
                    <a:pt x="25994" y="106534"/>
                  </a:cubicBezTo>
                  <a:cubicBezTo>
                    <a:pt x="28885" y="108154"/>
                    <a:pt x="32471" y="108732"/>
                    <a:pt x="35825" y="107807"/>
                  </a:cubicBezTo>
                  <a:cubicBezTo>
                    <a:pt x="43343" y="106072"/>
                    <a:pt x="48085" y="98554"/>
                    <a:pt x="46350" y="91036"/>
                  </a:cubicBezTo>
                  <a:lnTo>
                    <a:pt x="27729" y="10883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6767524" y="2897630"/>
              <a:ext cx="110357" cy="30670"/>
            </a:xfrm>
            <a:custGeom>
              <a:avLst/>
              <a:gdLst/>
              <a:ahLst/>
              <a:cxnLst/>
              <a:rect l="l" t="t" r="r" b="b"/>
              <a:pathLst>
                <a:path w="110357" h="30670" extrusionOk="0">
                  <a:moveTo>
                    <a:pt x="96927" y="2790"/>
                  </a:moveTo>
                  <a:lnTo>
                    <a:pt x="14577" y="14"/>
                  </a:lnTo>
                  <a:cubicBezTo>
                    <a:pt x="6827" y="-333"/>
                    <a:pt x="350" y="5682"/>
                    <a:pt x="3" y="13547"/>
                  </a:cubicBezTo>
                  <a:cubicBezTo>
                    <a:pt x="-112" y="18983"/>
                    <a:pt x="2779" y="23840"/>
                    <a:pt x="7290" y="26269"/>
                  </a:cubicBezTo>
                  <a:cubicBezTo>
                    <a:pt x="9141" y="27310"/>
                    <a:pt x="11338" y="27888"/>
                    <a:pt x="13536" y="28004"/>
                  </a:cubicBezTo>
                  <a:lnTo>
                    <a:pt x="95886" y="30664"/>
                  </a:lnTo>
                  <a:cubicBezTo>
                    <a:pt x="103635" y="30896"/>
                    <a:pt x="110112" y="24766"/>
                    <a:pt x="110344" y="17132"/>
                  </a:cubicBezTo>
                  <a:cubicBezTo>
                    <a:pt x="110691" y="9614"/>
                    <a:pt x="104561" y="3021"/>
                    <a:pt x="96927" y="279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6750651" y="2751153"/>
              <a:ext cx="141122" cy="123575"/>
            </a:xfrm>
            <a:custGeom>
              <a:avLst/>
              <a:gdLst/>
              <a:ahLst/>
              <a:cxnLst/>
              <a:rect l="l" t="t" r="r" b="b"/>
              <a:pathLst>
                <a:path w="141122" h="123575" extrusionOk="0">
                  <a:moveTo>
                    <a:pt x="3228" y="5038"/>
                  </a:moveTo>
                  <a:cubicBezTo>
                    <a:pt x="-1630" y="10937"/>
                    <a:pt x="-936" y="19727"/>
                    <a:pt x="4847" y="24700"/>
                  </a:cubicBezTo>
                  <a:lnTo>
                    <a:pt x="118194" y="120236"/>
                  </a:lnTo>
                  <a:cubicBezTo>
                    <a:pt x="118888" y="120930"/>
                    <a:pt x="119698" y="121393"/>
                    <a:pt x="120507" y="121855"/>
                  </a:cubicBezTo>
                  <a:cubicBezTo>
                    <a:pt x="126175" y="124978"/>
                    <a:pt x="133577" y="123822"/>
                    <a:pt x="137857" y="118617"/>
                  </a:cubicBezTo>
                  <a:cubicBezTo>
                    <a:pt x="142714" y="112718"/>
                    <a:pt x="142136" y="103812"/>
                    <a:pt x="136237" y="98954"/>
                  </a:cubicBezTo>
                  <a:lnTo>
                    <a:pt x="22890" y="3303"/>
                  </a:lnTo>
                  <a:cubicBezTo>
                    <a:pt x="17107" y="-1670"/>
                    <a:pt x="8317" y="-976"/>
                    <a:pt x="3228" y="503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11"/>
          <p:cNvGrpSpPr/>
          <p:nvPr/>
        </p:nvGrpSpPr>
        <p:grpSpPr>
          <a:xfrm>
            <a:off x="1364204" y="4819969"/>
            <a:ext cx="1126080" cy="1141278"/>
            <a:chOff x="4364720" y="2538464"/>
            <a:chExt cx="705484" cy="715005"/>
          </a:xfrm>
        </p:grpSpPr>
        <p:sp>
          <p:nvSpPr>
            <p:cNvPr id="325" name="Google Shape;325;p11"/>
            <p:cNvSpPr/>
            <p:nvPr/>
          </p:nvSpPr>
          <p:spPr>
            <a:xfrm>
              <a:off x="4402641" y="2686984"/>
              <a:ext cx="320168" cy="548622"/>
            </a:xfrm>
            <a:custGeom>
              <a:avLst/>
              <a:gdLst/>
              <a:ahLst/>
              <a:cxnLst/>
              <a:rect l="l" t="t" r="r" b="b"/>
              <a:pathLst>
                <a:path w="320168" h="548622" extrusionOk="0">
                  <a:moveTo>
                    <a:pt x="231759" y="197013"/>
                  </a:moveTo>
                  <a:cubicBezTo>
                    <a:pt x="217764" y="205109"/>
                    <a:pt x="210015" y="211470"/>
                    <a:pt x="209899" y="211586"/>
                  </a:cubicBezTo>
                  <a:cubicBezTo>
                    <a:pt x="208280" y="212858"/>
                    <a:pt x="206661" y="213668"/>
                    <a:pt x="204810" y="214130"/>
                  </a:cubicBezTo>
                  <a:cubicBezTo>
                    <a:pt x="200184" y="215287"/>
                    <a:pt x="195095" y="213899"/>
                    <a:pt x="191856" y="210082"/>
                  </a:cubicBezTo>
                  <a:cubicBezTo>
                    <a:pt x="187230" y="204530"/>
                    <a:pt x="188040" y="196434"/>
                    <a:pt x="193476" y="192039"/>
                  </a:cubicBezTo>
                  <a:cubicBezTo>
                    <a:pt x="193707" y="191808"/>
                    <a:pt x="194748" y="190998"/>
                    <a:pt x="196483" y="189610"/>
                  </a:cubicBezTo>
                  <a:lnTo>
                    <a:pt x="183991" y="156878"/>
                  </a:lnTo>
                  <a:cubicBezTo>
                    <a:pt x="180059" y="158498"/>
                    <a:pt x="176011" y="159886"/>
                    <a:pt x="171847" y="160926"/>
                  </a:cubicBezTo>
                  <a:cubicBezTo>
                    <a:pt x="164907" y="162661"/>
                    <a:pt x="157968" y="158729"/>
                    <a:pt x="156117" y="151789"/>
                  </a:cubicBezTo>
                  <a:cubicBezTo>
                    <a:pt x="154382" y="145081"/>
                    <a:pt x="158430" y="138026"/>
                    <a:pt x="165370" y="136175"/>
                  </a:cubicBezTo>
                  <a:cubicBezTo>
                    <a:pt x="174276" y="133862"/>
                    <a:pt x="183066" y="130161"/>
                    <a:pt x="190931" y="124956"/>
                  </a:cubicBezTo>
                  <a:cubicBezTo>
                    <a:pt x="190468" y="123568"/>
                    <a:pt x="189890" y="122180"/>
                    <a:pt x="189543" y="120792"/>
                  </a:cubicBezTo>
                  <a:cubicBezTo>
                    <a:pt x="166180" y="31040"/>
                    <a:pt x="147327" y="-9557"/>
                    <a:pt x="103607" y="1893"/>
                  </a:cubicBezTo>
                  <a:cubicBezTo>
                    <a:pt x="54799" y="14616"/>
                    <a:pt x="-31484" y="172261"/>
                    <a:pt x="11773" y="338003"/>
                  </a:cubicBezTo>
                  <a:cubicBezTo>
                    <a:pt x="72263" y="569902"/>
                    <a:pt x="114364" y="558914"/>
                    <a:pt x="190815" y="539021"/>
                  </a:cubicBezTo>
                  <a:lnTo>
                    <a:pt x="202034" y="536129"/>
                  </a:lnTo>
                  <a:cubicBezTo>
                    <a:pt x="244482" y="525026"/>
                    <a:pt x="278486" y="515195"/>
                    <a:pt x="298958" y="496805"/>
                  </a:cubicBezTo>
                  <a:cubicBezTo>
                    <a:pt x="312837" y="484198"/>
                    <a:pt x="329377" y="460834"/>
                    <a:pt x="313994" y="401847"/>
                  </a:cubicBezTo>
                  <a:lnTo>
                    <a:pt x="283806" y="286071"/>
                  </a:lnTo>
                  <a:cubicBezTo>
                    <a:pt x="276520" y="258428"/>
                    <a:pt x="256742" y="231364"/>
                    <a:pt x="237311" y="205109"/>
                  </a:cubicBezTo>
                  <a:cubicBezTo>
                    <a:pt x="235692" y="202333"/>
                    <a:pt x="233725" y="199673"/>
                    <a:pt x="231759" y="197013"/>
                  </a:cubicBezTo>
                  <a:close/>
                  <a:moveTo>
                    <a:pt x="86952" y="120330"/>
                  </a:moveTo>
                  <a:cubicBezTo>
                    <a:pt x="61854" y="164281"/>
                    <a:pt x="42307" y="238766"/>
                    <a:pt x="62432" y="315680"/>
                  </a:cubicBezTo>
                  <a:cubicBezTo>
                    <a:pt x="77468" y="373163"/>
                    <a:pt x="92041" y="416305"/>
                    <a:pt x="105689" y="443601"/>
                  </a:cubicBezTo>
                  <a:cubicBezTo>
                    <a:pt x="111472" y="455167"/>
                    <a:pt x="116214" y="462106"/>
                    <a:pt x="119684" y="466964"/>
                  </a:cubicBezTo>
                  <a:cubicBezTo>
                    <a:pt x="123848" y="472747"/>
                    <a:pt x="122460" y="480728"/>
                    <a:pt x="116908" y="484776"/>
                  </a:cubicBezTo>
                  <a:cubicBezTo>
                    <a:pt x="115520" y="485701"/>
                    <a:pt x="114133" y="486395"/>
                    <a:pt x="112629" y="486858"/>
                  </a:cubicBezTo>
                  <a:cubicBezTo>
                    <a:pt x="107656" y="488130"/>
                    <a:pt x="102219" y="486279"/>
                    <a:pt x="98981" y="481885"/>
                  </a:cubicBezTo>
                  <a:cubicBezTo>
                    <a:pt x="95280" y="476795"/>
                    <a:pt x="89612" y="468352"/>
                    <a:pt x="82904" y="455167"/>
                  </a:cubicBezTo>
                  <a:cubicBezTo>
                    <a:pt x="68100" y="425789"/>
                    <a:pt x="53295" y="382301"/>
                    <a:pt x="37681" y="322157"/>
                  </a:cubicBezTo>
                  <a:cubicBezTo>
                    <a:pt x="15705" y="237841"/>
                    <a:pt x="37218" y="155953"/>
                    <a:pt x="64861" y="107723"/>
                  </a:cubicBezTo>
                  <a:cubicBezTo>
                    <a:pt x="68331" y="101477"/>
                    <a:pt x="76196" y="99395"/>
                    <a:pt x="82210" y="102865"/>
                  </a:cubicBezTo>
                  <a:cubicBezTo>
                    <a:pt x="88340" y="106450"/>
                    <a:pt x="90422" y="114200"/>
                    <a:pt x="86952" y="120330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1"/>
            <p:cNvSpPr/>
            <p:nvPr/>
          </p:nvSpPr>
          <p:spPr>
            <a:xfrm>
              <a:off x="4749585" y="2615459"/>
              <a:ext cx="307139" cy="530423"/>
            </a:xfrm>
            <a:custGeom>
              <a:avLst/>
              <a:gdLst/>
              <a:ahLst/>
              <a:cxnLst/>
              <a:rect l="l" t="t" r="r" b="b"/>
              <a:pathLst>
                <a:path w="307139" h="530423" extrusionOk="0">
                  <a:moveTo>
                    <a:pt x="33902" y="1130"/>
                  </a:moveTo>
                  <a:cubicBezTo>
                    <a:pt x="-9818" y="12581"/>
                    <a:pt x="-6464" y="57226"/>
                    <a:pt x="17015" y="146978"/>
                  </a:cubicBezTo>
                  <a:cubicBezTo>
                    <a:pt x="17594" y="149060"/>
                    <a:pt x="17941" y="151142"/>
                    <a:pt x="18403" y="153224"/>
                  </a:cubicBezTo>
                  <a:cubicBezTo>
                    <a:pt x="25343" y="152993"/>
                    <a:pt x="32398" y="152067"/>
                    <a:pt x="39106" y="150333"/>
                  </a:cubicBezTo>
                  <a:cubicBezTo>
                    <a:pt x="46046" y="148482"/>
                    <a:pt x="52986" y="152646"/>
                    <a:pt x="54721" y="159470"/>
                  </a:cubicBezTo>
                  <a:cubicBezTo>
                    <a:pt x="56571" y="166294"/>
                    <a:pt x="52523" y="173233"/>
                    <a:pt x="45583" y="175084"/>
                  </a:cubicBezTo>
                  <a:cubicBezTo>
                    <a:pt x="41998" y="176009"/>
                    <a:pt x="38413" y="176819"/>
                    <a:pt x="34711" y="177397"/>
                  </a:cubicBezTo>
                  <a:lnTo>
                    <a:pt x="34596" y="177397"/>
                  </a:lnTo>
                  <a:lnTo>
                    <a:pt x="38644" y="208625"/>
                  </a:lnTo>
                  <a:cubicBezTo>
                    <a:pt x="46509" y="209088"/>
                    <a:pt x="51367" y="209782"/>
                    <a:pt x="52060" y="209782"/>
                  </a:cubicBezTo>
                  <a:cubicBezTo>
                    <a:pt x="59000" y="210823"/>
                    <a:pt x="63858" y="217184"/>
                    <a:pt x="62933" y="224240"/>
                  </a:cubicBezTo>
                  <a:cubicBezTo>
                    <a:pt x="62007" y="231179"/>
                    <a:pt x="55415" y="236037"/>
                    <a:pt x="48475" y="235112"/>
                  </a:cubicBezTo>
                  <a:cubicBezTo>
                    <a:pt x="48244" y="235112"/>
                    <a:pt x="36331" y="233608"/>
                    <a:pt x="17709" y="233724"/>
                  </a:cubicBezTo>
                  <a:cubicBezTo>
                    <a:pt x="17362" y="237078"/>
                    <a:pt x="16900" y="240432"/>
                    <a:pt x="16553" y="243786"/>
                  </a:cubicBezTo>
                  <a:cubicBezTo>
                    <a:pt x="12505" y="276056"/>
                    <a:pt x="8341" y="309366"/>
                    <a:pt x="15627" y="337009"/>
                  </a:cubicBezTo>
                  <a:lnTo>
                    <a:pt x="45815" y="452901"/>
                  </a:lnTo>
                  <a:cubicBezTo>
                    <a:pt x="70335" y="546817"/>
                    <a:pt x="121110" y="538258"/>
                    <a:pt x="209127" y="515357"/>
                  </a:cubicBezTo>
                  <a:lnTo>
                    <a:pt x="220231" y="512466"/>
                  </a:lnTo>
                  <a:cubicBezTo>
                    <a:pt x="296798" y="492572"/>
                    <a:pt x="338783" y="481584"/>
                    <a:pt x="278292" y="249569"/>
                  </a:cubicBezTo>
                  <a:cubicBezTo>
                    <a:pt x="235151" y="83828"/>
                    <a:pt x="82826" y="-11592"/>
                    <a:pt x="33902" y="1130"/>
                  </a:cubicBezTo>
                  <a:close/>
                  <a:moveTo>
                    <a:pt x="272741" y="417624"/>
                  </a:moveTo>
                  <a:cubicBezTo>
                    <a:pt x="272162" y="422945"/>
                    <a:pt x="268346" y="427224"/>
                    <a:pt x="263257" y="428612"/>
                  </a:cubicBezTo>
                  <a:cubicBezTo>
                    <a:pt x="261753" y="429074"/>
                    <a:pt x="260134" y="429074"/>
                    <a:pt x="258514" y="428959"/>
                  </a:cubicBezTo>
                  <a:cubicBezTo>
                    <a:pt x="251459" y="428149"/>
                    <a:pt x="246486" y="421672"/>
                    <a:pt x="247295" y="414733"/>
                  </a:cubicBezTo>
                  <a:cubicBezTo>
                    <a:pt x="247874" y="408834"/>
                    <a:pt x="248683" y="400391"/>
                    <a:pt x="248105" y="387668"/>
                  </a:cubicBezTo>
                  <a:cubicBezTo>
                    <a:pt x="246717" y="357134"/>
                    <a:pt x="238390" y="312489"/>
                    <a:pt x="223354" y="254774"/>
                  </a:cubicBezTo>
                  <a:cubicBezTo>
                    <a:pt x="203229" y="177744"/>
                    <a:pt x="149909" y="122343"/>
                    <a:pt x="106537" y="96319"/>
                  </a:cubicBezTo>
                  <a:cubicBezTo>
                    <a:pt x="100522" y="92734"/>
                    <a:pt x="98556" y="84869"/>
                    <a:pt x="102257" y="78739"/>
                  </a:cubicBezTo>
                  <a:cubicBezTo>
                    <a:pt x="105843" y="72724"/>
                    <a:pt x="113708" y="70642"/>
                    <a:pt x="119838" y="74459"/>
                  </a:cubicBezTo>
                  <a:cubicBezTo>
                    <a:pt x="167490" y="103143"/>
                    <a:pt x="226361" y="163980"/>
                    <a:pt x="248336" y="248297"/>
                  </a:cubicBezTo>
                  <a:cubicBezTo>
                    <a:pt x="264066" y="308556"/>
                    <a:pt x="272394" y="353779"/>
                    <a:pt x="273782" y="386511"/>
                  </a:cubicBezTo>
                  <a:cubicBezTo>
                    <a:pt x="274244" y="401316"/>
                    <a:pt x="273435" y="411378"/>
                    <a:pt x="272741" y="41762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4837528" y="2680642"/>
              <a:ext cx="173493" cy="356532"/>
            </a:xfrm>
            <a:custGeom>
              <a:avLst/>
              <a:gdLst/>
              <a:ahLst/>
              <a:cxnLst/>
              <a:rect l="l" t="t" r="r" b="b"/>
              <a:pathLst>
                <a:path w="173493" h="356532" extrusionOk="0">
                  <a:moveTo>
                    <a:pt x="146860" y="342263"/>
                  </a:moveTo>
                  <a:cubicBezTo>
                    <a:pt x="145935" y="349202"/>
                    <a:pt x="150909" y="355679"/>
                    <a:pt x="158080" y="356489"/>
                  </a:cubicBezTo>
                  <a:cubicBezTo>
                    <a:pt x="159699" y="356604"/>
                    <a:pt x="161318" y="356489"/>
                    <a:pt x="162822" y="356142"/>
                  </a:cubicBezTo>
                  <a:cubicBezTo>
                    <a:pt x="167795" y="354869"/>
                    <a:pt x="171612" y="350590"/>
                    <a:pt x="172306" y="345154"/>
                  </a:cubicBezTo>
                  <a:cubicBezTo>
                    <a:pt x="173115" y="338908"/>
                    <a:pt x="173925" y="328846"/>
                    <a:pt x="173231" y="313926"/>
                  </a:cubicBezTo>
                  <a:cubicBezTo>
                    <a:pt x="171959" y="281309"/>
                    <a:pt x="163516" y="235970"/>
                    <a:pt x="147901" y="175711"/>
                  </a:cubicBezTo>
                  <a:cubicBezTo>
                    <a:pt x="125926" y="91279"/>
                    <a:pt x="67170" y="30557"/>
                    <a:pt x="19403" y="1874"/>
                  </a:cubicBezTo>
                  <a:cubicBezTo>
                    <a:pt x="13388" y="-1828"/>
                    <a:pt x="5523" y="139"/>
                    <a:pt x="1822" y="6153"/>
                  </a:cubicBezTo>
                  <a:cubicBezTo>
                    <a:pt x="-1763" y="12167"/>
                    <a:pt x="87" y="20032"/>
                    <a:pt x="6102" y="23733"/>
                  </a:cubicBezTo>
                  <a:cubicBezTo>
                    <a:pt x="49474" y="49873"/>
                    <a:pt x="102909" y="105158"/>
                    <a:pt x="122919" y="182188"/>
                  </a:cubicBezTo>
                  <a:cubicBezTo>
                    <a:pt x="137955" y="239903"/>
                    <a:pt x="146282" y="284548"/>
                    <a:pt x="147670" y="315082"/>
                  </a:cubicBezTo>
                  <a:cubicBezTo>
                    <a:pt x="148248" y="327921"/>
                    <a:pt x="147554" y="336364"/>
                    <a:pt x="146860" y="34226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4418773" y="2780890"/>
              <a:ext cx="93630" cy="386058"/>
            </a:xfrm>
            <a:custGeom>
              <a:avLst/>
              <a:gdLst/>
              <a:ahLst/>
              <a:cxnLst/>
              <a:rect l="l" t="t" r="r" b="b"/>
              <a:pathLst>
                <a:path w="93630" h="386058" extrusionOk="0">
                  <a:moveTo>
                    <a:pt x="53587" y="1672"/>
                  </a:moveTo>
                  <a:cubicBezTo>
                    <a:pt x="47457" y="-1798"/>
                    <a:pt x="39592" y="284"/>
                    <a:pt x="36238" y="6529"/>
                  </a:cubicBezTo>
                  <a:cubicBezTo>
                    <a:pt x="8595" y="54875"/>
                    <a:pt x="-12918" y="136647"/>
                    <a:pt x="9058" y="220964"/>
                  </a:cubicBezTo>
                  <a:cubicBezTo>
                    <a:pt x="24788" y="281107"/>
                    <a:pt x="39477" y="324596"/>
                    <a:pt x="54281" y="353974"/>
                  </a:cubicBezTo>
                  <a:cubicBezTo>
                    <a:pt x="60990" y="367159"/>
                    <a:pt x="66657" y="375602"/>
                    <a:pt x="70474" y="380691"/>
                  </a:cubicBezTo>
                  <a:cubicBezTo>
                    <a:pt x="73597" y="385086"/>
                    <a:pt x="79033" y="386937"/>
                    <a:pt x="84122" y="385664"/>
                  </a:cubicBezTo>
                  <a:cubicBezTo>
                    <a:pt x="85625" y="385317"/>
                    <a:pt x="87013" y="384508"/>
                    <a:pt x="88401" y="383698"/>
                  </a:cubicBezTo>
                  <a:cubicBezTo>
                    <a:pt x="94068" y="379534"/>
                    <a:pt x="95341" y="371554"/>
                    <a:pt x="91177" y="365771"/>
                  </a:cubicBezTo>
                  <a:cubicBezTo>
                    <a:pt x="87707" y="360913"/>
                    <a:pt x="82965" y="353974"/>
                    <a:pt x="77182" y="342407"/>
                  </a:cubicBezTo>
                  <a:cubicBezTo>
                    <a:pt x="63418" y="315112"/>
                    <a:pt x="48961" y="271970"/>
                    <a:pt x="33925" y="214487"/>
                  </a:cubicBezTo>
                  <a:cubicBezTo>
                    <a:pt x="13916" y="137573"/>
                    <a:pt x="33347" y="63087"/>
                    <a:pt x="58445" y="19136"/>
                  </a:cubicBezTo>
                  <a:cubicBezTo>
                    <a:pt x="61915" y="13006"/>
                    <a:pt x="59717" y="5257"/>
                    <a:pt x="53587" y="167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1"/>
            <p:cNvSpPr/>
            <p:nvPr/>
          </p:nvSpPr>
          <p:spPr>
            <a:xfrm>
              <a:off x="4364720" y="2538464"/>
              <a:ext cx="705484" cy="715005"/>
            </a:xfrm>
            <a:custGeom>
              <a:avLst/>
              <a:gdLst/>
              <a:ahLst/>
              <a:cxnLst/>
              <a:rect l="l" t="t" r="r" b="b"/>
              <a:pathLst>
                <a:path w="705484" h="715005" extrusionOk="0">
                  <a:moveTo>
                    <a:pt x="222953" y="705120"/>
                  </a:moveTo>
                  <a:lnTo>
                    <a:pt x="234173" y="702229"/>
                  </a:lnTo>
                  <a:cubicBezTo>
                    <a:pt x="272109" y="692282"/>
                    <a:pt x="315135" y="681179"/>
                    <a:pt x="341853" y="656890"/>
                  </a:cubicBezTo>
                  <a:cubicBezTo>
                    <a:pt x="371230" y="630288"/>
                    <a:pt x="378633" y="590963"/>
                    <a:pt x="364406" y="536603"/>
                  </a:cubicBezTo>
                  <a:lnTo>
                    <a:pt x="334219" y="420827"/>
                  </a:lnTo>
                  <a:cubicBezTo>
                    <a:pt x="325776" y="388326"/>
                    <a:pt x="304379" y="359295"/>
                    <a:pt x="283675" y="331190"/>
                  </a:cubicBezTo>
                  <a:cubicBezTo>
                    <a:pt x="282519" y="329686"/>
                    <a:pt x="281478" y="328067"/>
                    <a:pt x="280321" y="326563"/>
                  </a:cubicBezTo>
                  <a:cubicBezTo>
                    <a:pt x="291887" y="321359"/>
                    <a:pt x="305304" y="316385"/>
                    <a:pt x="320687" y="312337"/>
                  </a:cubicBezTo>
                  <a:cubicBezTo>
                    <a:pt x="336070" y="308289"/>
                    <a:pt x="350758" y="305976"/>
                    <a:pt x="364291" y="304819"/>
                  </a:cubicBezTo>
                  <a:cubicBezTo>
                    <a:pt x="364059" y="306670"/>
                    <a:pt x="363828" y="308520"/>
                    <a:pt x="363597" y="310371"/>
                  </a:cubicBezTo>
                  <a:cubicBezTo>
                    <a:pt x="359317" y="344953"/>
                    <a:pt x="354807" y="380808"/>
                    <a:pt x="363250" y="413193"/>
                  </a:cubicBezTo>
                  <a:lnTo>
                    <a:pt x="393437" y="529085"/>
                  </a:lnTo>
                  <a:cubicBezTo>
                    <a:pt x="425591" y="652264"/>
                    <a:pt x="511873" y="629825"/>
                    <a:pt x="587978" y="609932"/>
                  </a:cubicBezTo>
                  <a:lnTo>
                    <a:pt x="599197" y="607040"/>
                  </a:lnTo>
                  <a:cubicBezTo>
                    <a:pt x="700978" y="580438"/>
                    <a:pt x="736486" y="546318"/>
                    <a:pt x="675649" y="312800"/>
                  </a:cubicBezTo>
                  <a:cubicBezTo>
                    <a:pt x="628691" y="132832"/>
                    <a:pt x="464337" y="29316"/>
                    <a:pt x="399914" y="46087"/>
                  </a:cubicBezTo>
                  <a:cubicBezTo>
                    <a:pt x="325544" y="65518"/>
                    <a:pt x="345554" y="149024"/>
                    <a:pt x="363481" y="218189"/>
                  </a:cubicBezTo>
                  <a:cubicBezTo>
                    <a:pt x="346710" y="211366"/>
                    <a:pt x="332715" y="196908"/>
                    <a:pt x="326007" y="171116"/>
                  </a:cubicBezTo>
                  <a:lnTo>
                    <a:pt x="283907" y="9654"/>
                  </a:lnTo>
                  <a:cubicBezTo>
                    <a:pt x="282172" y="2714"/>
                    <a:pt x="275116" y="-1334"/>
                    <a:pt x="268177" y="401"/>
                  </a:cubicBezTo>
                  <a:cubicBezTo>
                    <a:pt x="261353" y="2136"/>
                    <a:pt x="257305" y="9191"/>
                    <a:pt x="259040" y="16130"/>
                  </a:cubicBezTo>
                  <a:lnTo>
                    <a:pt x="301140" y="177593"/>
                  </a:lnTo>
                  <a:cubicBezTo>
                    <a:pt x="311781" y="218305"/>
                    <a:pt x="338267" y="239471"/>
                    <a:pt x="367992" y="246064"/>
                  </a:cubicBezTo>
                  <a:cubicBezTo>
                    <a:pt x="376435" y="247914"/>
                    <a:pt x="384994" y="248608"/>
                    <a:pt x="393668" y="248261"/>
                  </a:cubicBezTo>
                  <a:cubicBezTo>
                    <a:pt x="398179" y="248146"/>
                    <a:pt x="402574" y="247683"/>
                    <a:pt x="407085" y="247105"/>
                  </a:cubicBezTo>
                  <a:lnTo>
                    <a:pt x="407201" y="247105"/>
                  </a:lnTo>
                  <a:cubicBezTo>
                    <a:pt x="410902" y="246526"/>
                    <a:pt x="414487" y="245717"/>
                    <a:pt x="418073" y="244791"/>
                  </a:cubicBezTo>
                  <a:cubicBezTo>
                    <a:pt x="424897" y="243056"/>
                    <a:pt x="429061" y="236117"/>
                    <a:pt x="427210" y="229177"/>
                  </a:cubicBezTo>
                  <a:cubicBezTo>
                    <a:pt x="425475" y="222353"/>
                    <a:pt x="418535" y="218189"/>
                    <a:pt x="411596" y="220040"/>
                  </a:cubicBezTo>
                  <a:cubicBezTo>
                    <a:pt x="405003" y="221775"/>
                    <a:pt x="397832" y="222816"/>
                    <a:pt x="390893" y="222932"/>
                  </a:cubicBezTo>
                  <a:cubicBezTo>
                    <a:pt x="390430" y="220850"/>
                    <a:pt x="390083" y="218883"/>
                    <a:pt x="389505" y="216686"/>
                  </a:cubicBezTo>
                  <a:cubicBezTo>
                    <a:pt x="366141" y="126933"/>
                    <a:pt x="362671" y="82288"/>
                    <a:pt x="406391" y="70954"/>
                  </a:cubicBezTo>
                  <a:cubicBezTo>
                    <a:pt x="455200" y="58231"/>
                    <a:pt x="607525" y="153651"/>
                    <a:pt x="650782" y="319392"/>
                  </a:cubicBezTo>
                  <a:cubicBezTo>
                    <a:pt x="711272" y="551292"/>
                    <a:pt x="669172" y="562280"/>
                    <a:pt x="592720" y="582289"/>
                  </a:cubicBezTo>
                  <a:lnTo>
                    <a:pt x="581501" y="585180"/>
                  </a:lnTo>
                  <a:cubicBezTo>
                    <a:pt x="493599" y="608081"/>
                    <a:pt x="442708" y="616524"/>
                    <a:pt x="418188" y="522724"/>
                  </a:cubicBezTo>
                  <a:lnTo>
                    <a:pt x="388001" y="406832"/>
                  </a:lnTo>
                  <a:cubicBezTo>
                    <a:pt x="380830" y="379189"/>
                    <a:pt x="384878" y="345879"/>
                    <a:pt x="388926" y="313609"/>
                  </a:cubicBezTo>
                  <a:cubicBezTo>
                    <a:pt x="389273" y="310255"/>
                    <a:pt x="389736" y="306901"/>
                    <a:pt x="390083" y="303547"/>
                  </a:cubicBezTo>
                  <a:cubicBezTo>
                    <a:pt x="408704" y="303431"/>
                    <a:pt x="420617" y="304935"/>
                    <a:pt x="420849" y="304935"/>
                  </a:cubicBezTo>
                  <a:cubicBezTo>
                    <a:pt x="427788" y="305860"/>
                    <a:pt x="434265" y="301002"/>
                    <a:pt x="435306" y="294063"/>
                  </a:cubicBezTo>
                  <a:cubicBezTo>
                    <a:pt x="436232" y="287123"/>
                    <a:pt x="431374" y="280646"/>
                    <a:pt x="424434" y="279605"/>
                  </a:cubicBezTo>
                  <a:cubicBezTo>
                    <a:pt x="423740" y="279490"/>
                    <a:pt x="418882" y="278911"/>
                    <a:pt x="411018" y="278449"/>
                  </a:cubicBezTo>
                  <a:cubicBezTo>
                    <a:pt x="409977" y="278333"/>
                    <a:pt x="408820" y="278333"/>
                    <a:pt x="407548" y="278217"/>
                  </a:cubicBezTo>
                  <a:cubicBezTo>
                    <a:pt x="403384" y="278102"/>
                    <a:pt x="398411" y="277986"/>
                    <a:pt x="392743" y="277870"/>
                  </a:cubicBezTo>
                  <a:cubicBezTo>
                    <a:pt x="385110" y="277986"/>
                    <a:pt x="376435" y="278217"/>
                    <a:pt x="366951" y="279027"/>
                  </a:cubicBezTo>
                  <a:cubicBezTo>
                    <a:pt x="351105" y="280184"/>
                    <a:pt x="333062" y="282844"/>
                    <a:pt x="314210" y="287817"/>
                  </a:cubicBezTo>
                  <a:cubicBezTo>
                    <a:pt x="295357" y="292791"/>
                    <a:pt x="278933" y="299036"/>
                    <a:pt x="265285" y="305513"/>
                  </a:cubicBezTo>
                  <a:cubicBezTo>
                    <a:pt x="256495" y="309561"/>
                    <a:pt x="248861" y="313725"/>
                    <a:pt x="242500" y="317426"/>
                  </a:cubicBezTo>
                  <a:cubicBezTo>
                    <a:pt x="237527" y="320318"/>
                    <a:pt x="233363" y="323094"/>
                    <a:pt x="229893" y="325407"/>
                  </a:cubicBezTo>
                  <a:cubicBezTo>
                    <a:pt x="226539" y="327720"/>
                    <a:pt x="223879" y="329686"/>
                    <a:pt x="222144" y="330958"/>
                  </a:cubicBezTo>
                  <a:cubicBezTo>
                    <a:pt x="220293" y="332346"/>
                    <a:pt x="219368" y="333272"/>
                    <a:pt x="219137" y="333387"/>
                  </a:cubicBezTo>
                  <a:cubicBezTo>
                    <a:pt x="213701" y="337782"/>
                    <a:pt x="212891" y="345879"/>
                    <a:pt x="217517" y="351430"/>
                  </a:cubicBezTo>
                  <a:cubicBezTo>
                    <a:pt x="220756" y="355247"/>
                    <a:pt x="225845" y="356751"/>
                    <a:pt x="230471" y="355479"/>
                  </a:cubicBezTo>
                  <a:cubicBezTo>
                    <a:pt x="232206" y="355016"/>
                    <a:pt x="233941" y="354206"/>
                    <a:pt x="235445" y="352934"/>
                  </a:cubicBezTo>
                  <a:cubicBezTo>
                    <a:pt x="235560" y="352818"/>
                    <a:pt x="243310" y="346457"/>
                    <a:pt x="257305" y="338361"/>
                  </a:cubicBezTo>
                  <a:cubicBezTo>
                    <a:pt x="259271" y="341021"/>
                    <a:pt x="261237" y="343681"/>
                    <a:pt x="263088" y="346341"/>
                  </a:cubicBezTo>
                  <a:cubicBezTo>
                    <a:pt x="282519" y="372481"/>
                    <a:pt x="302412" y="399545"/>
                    <a:pt x="309583" y="427188"/>
                  </a:cubicBezTo>
                  <a:lnTo>
                    <a:pt x="339771" y="543080"/>
                  </a:lnTo>
                  <a:cubicBezTo>
                    <a:pt x="355153" y="601951"/>
                    <a:pt x="338498" y="625430"/>
                    <a:pt x="324735" y="638037"/>
                  </a:cubicBezTo>
                  <a:cubicBezTo>
                    <a:pt x="304263" y="656427"/>
                    <a:pt x="270143" y="666374"/>
                    <a:pt x="227811" y="677477"/>
                  </a:cubicBezTo>
                  <a:lnTo>
                    <a:pt x="216592" y="680369"/>
                  </a:lnTo>
                  <a:cubicBezTo>
                    <a:pt x="140025" y="700378"/>
                    <a:pt x="98040" y="711250"/>
                    <a:pt x="37550" y="479351"/>
                  </a:cubicBezTo>
                  <a:cubicBezTo>
                    <a:pt x="-5707" y="313609"/>
                    <a:pt x="80575" y="155964"/>
                    <a:pt x="129384" y="143126"/>
                  </a:cubicBezTo>
                  <a:cubicBezTo>
                    <a:pt x="173104" y="131675"/>
                    <a:pt x="191956" y="172388"/>
                    <a:pt x="215436" y="262025"/>
                  </a:cubicBezTo>
                  <a:cubicBezTo>
                    <a:pt x="215783" y="263413"/>
                    <a:pt x="216361" y="264801"/>
                    <a:pt x="216824" y="266189"/>
                  </a:cubicBezTo>
                  <a:cubicBezTo>
                    <a:pt x="208959" y="271393"/>
                    <a:pt x="200053" y="275095"/>
                    <a:pt x="191147" y="277408"/>
                  </a:cubicBezTo>
                  <a:cubicBezTo>
                    <a:pt x="184207" y="279258"/>
                    <a:pt x="180159" y="286314"/>
                    <a:pt x="181894" y="293022"/>
                  </a:cubicBezTo>
                  <a:cubicBezTo>
                    <a:pt x="183745" y="299961"/>
                    <a:pt x="190684" y="303894"/>
                    <a:pt x="197624" y="302159"/>
                  </a:cubicBezTo>
                  <a:cubicBezTo>
                    <a:pt x="201788" y="301118"/>
                    <a:pt x="205951" y="299730"/>
                    <a:pt x="209768" y="298111"/>
                  </a:cubicBezTo>
                  <a:cubicBezTo>
                    <a:pt x="211387" y="297648"/>
                    <a:pt x="213007" y="296954"/>
                    <a:pt x="214510" y="296376"/>
                  </a:cubicBezTo>
                  <a:cubicBezTo>
                    <a:pt x="218558" y="294525"/>
                    <a:pt x="222607" y="292444"/>
                    <a:pt x="226423" y="290246"/>
                  </a:cubicBezTo>
                  <a:cubicBezTo>
                    <a:pt x="234057" y="285735"/>
                    <a:pt x="240881" y="280299"/>
                    <a:pt x="246895" y="273938"/>
                  </a:cubicBezTo>
                  <a:cubicBezTo>
                    <a:pt x="266326" y="253697"/>
                    <a:pt x="276504" y="224204"/>
                    <a:pt x="266673" y="186498"/>
                  </a:cubicBezTo>
                  <a:lnTo>
                    <a:pt x="224573" y="25036"/>
                  </a:lnTo>
                  <a:cubicBezTo>
                    <a:pt x="222722" y="18212"/>
                    <a:pt x="215898" y="13933"/>
                    <a:pt x="208959" y="15784"/>
                  </a:cubicBezTo>
                  <a:cubicBezTo>
                    <a:pt x="202019" y="17634"/>
                    <a:pt x="198087" y="24574"/>
                    <a:pt x="199821" y="31513"/>
                  </a:cubicBezTo>
                  <a:lnTo>
                    <a:pt x="241922" y="192975"/>
                  </a:lnTo>
                  <a:cubicBezTo>
                    <a:pt x="247474" y="214373"/>
                    <a:pt x="244698" y="231606"/>
                    <a:pt x="237295" y="244791"/>
                  </a:cubicBezTo>
                  <a:cubicBezTo>
                    <a:pt x="219368" y="176899"/>
                    <a:pt x="195311" y="99406"/>
                    <a:pt x="122907" y="118259"/>
                  </a:cubicBezTo>
                  <a:cubicBezTo>
                    <a:pt x="58484" y="135030"/>
                    <a:pt x="-34160" y="305629"/>
                    <a:pt x="12798" y="485597"/>
                  </a:cubicBezTo>
                  <a:cubicBezTo>
                    <a:pt x="73520" y="719115"/>
                    <a:pt x="121057" y="731607"/>
                    <a:pt x="222953" y="70512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0" name="Google Shape;330;p11"/>
          <p:cNvGrpSpPr/>
          <p:nvPr/>
        </p:nvGrpSpPr>
        <p:grpSpPr>
          <a:xfrm>
            <a:off x="7018786" y="6214165"/>
            <a:ext cx="1031566" cy="1185912"/>
            <a:chOff x="7907289" y="3411921"/>
            <a:chExt cx="646271" cy="742968"/>
          </a:xfrm>
        </p:grpSpPr>
        <p:sp>
          <p:nvSpPr>
            <p:cNvPr id="331" name="Google Shape;331;p11"/>
            <p:cNvSpPr/>
            <p:nvPr/>
          </p:nvSpPr>
          <p:spPr>
            <a:xfrm>
              <a:off x="7937193" y="3452007"/>
              <a:ext cx="593821" cy="691104"/>
            </a:xfrm>
            <a:custGeom>
              <a:avLst/>
              <a:gdLst/>
              <a:ahLst/>
              <a:cxnLst/>
              <a:rect l="l" t="t" r="r" b="b"/>
              <a:pathLst>
                <a:path w="593821" h="691104" extrusionOk="0">
                  <a:moveTo>
                    <a:pt x="544886" y="144111"/>
                  </a:moveTo>
                  <a:cubicBezTo>
                    <a:pt x="515971" y="128034"/>
                    <a:pt x="497002" y="128034"/>
                    <a:pt x="476993" y="128150"/>
                  </a:cubicBezTo>
                  <a:cubicBezTo>
                    <a:pt x="476415" y="128150"/>
                    <a:pt x="475837" y="128150"/>
                    <a:pt x="475374" y="128150"/>
                  </a:cubicBezTo>
                  <a:cubicBezTo>
                    <a:pt x="473639" y="128613"/>
                    <a:pt x="472020" y="128844"/>
                    <a:pt x="470169" y="128613"/>
                  </a:cubicBezTo>
                  <a:cubicBezTo>
                    <a:pt x="456059" y="126878"/>
                    <a:pt x="410257" y="135205"/>
                    <a:pt x="393833" y="154174"/>
                  </a:cubicBezTo>
                  <a:cubicBezTo>
                    <a:pt x="389785" y="158916"/>
                    <a:pt x="383077" y="159957"/>
                    <a:pt x="377756" y="157065"/>
                  </a:cubicBezTo>
                  <a:cubicBezTo>
                    <a:pt x="376947" y="156602"/>
                    <a:pt x="376253" y="156140"/>
                    <a:pt x="375559" y="155561"/>
                  </a:cubicBezTo>
                  <a:cubicBezTo>
                    <a:pt x="370239" y="150819"/>
                    <a:pt x="369660" y="142723"/>
                    <a:pt x="374171" y="137287"/>
                  </a:cubicBezTo>
                  <a:cubicBezTo>
                    <a:pt x="382961" y="127225"/>
                    <a:pt x="395799" y="119707"/>
                    <a:pt x="409563" y="114155"/>
                  </a:cubicBezTo>
                  <a:cubicBezTo>
                    <a:pt x="408869" y="113924"/>
                    <a:pt x="408175" y="113692"/>
                    <a:pt x="407366" y="113230"/>
                  </a:cubicBezTo>
                  <a:cubicBezTo>
                    <a:pt x="379029" y="96459"/>
                    <a:pt x="368157" y="78647"/>
                    <a:pt x="357516" y="61529"/>
                  </a:cubicBezTo>
                  <a:cubicBezTo>
                    <a:pt x="346991" y="44412"/>
                    <a:pt x="337044" y="28219"/>
                    <a:pt x="308360" y="12142"/>
                  </a:cubicBezTo>
                  <a:cubicBezTo>
                    <a:pt x="251571" y="-19549"/>
                    <a:pt x="191775" y="16537"/>
                    <a:pt x="170493" y="54590"/>
                  </a:cubicBezTo>
                  <a:lnTo>
                    <a:pt x="169915" y="55978"/>
                  </a:lnTo>
                  <a:cubicBezTo>
                    <a:pt x="150484" y="91370"/>
                    <a:pt x="141115" y="128034"/>
                    <a:pt x="130474" y="170482"/>
                  </a:cubicBezTo>
                  <a:cubicBezTo>
                    <a:pt x="116364" y="226346"/>
                    <a:pt x="100402" y="289728"/>
                    <a:pt x="56452" y="368608"/>
                  </a:cubicBezTo>
                  <a:cubicBezTo>
                    <a:pt x="9" y="469811"/>
                    <a:pt x="-7162" y="533656"/>
                    <a:pt x="5098" y="559679"/>
                  </a:cubicBezTo>
                  <a:cubicBezTo>
                    <a:pt x="7412" y="563959"/>
                    <a:pt x="10881" y="567660"/>
                    <a:pt x="15276" y="570205"/>
                  </a:cubicBezTo>
                  <a:cubicBezTo>
                    <a:pt x="33319" y="579573"/>
                    <a:pt x="78774" y="529839"/>
                    <a:pt x="112084" y="493522"/>
                  </a:cubicBezTo>
                  <a:cubicBezTo>
                    <a:pt x="159389" y="441937"/>
                    <a:pt x="204150" y="393013"/>
                    <a:pt x="239774" y="412906"/>
                  </a:cubicBezTo>
                  <a:cubicBezTo>
                    <a:pt x="275397" y="432800"/>
                    <a:pt x="258048" y="496760"/>
                    <a:pt x="239427" y="564537"/>
                  </a:cubicBezTo>
                  <a:cubicBezTo>
                    <a:pt x="226473" y="611958"/>
                    <a:pt x="208776" y="676844"/>
                    <a:pt x="226473" y="688063"/>
                  </a:cubicBezTo>
                  <a:cubicBezTo>
                    <a:pt x="230983" y="690376"/>
                    <a:pt x="235841" y="691301"/>
                    <a:pt x="241277" y="691070"/>
                  </a:cubicBezTo>
                  <a:cubicBezTo>
                    <a:pt x="267532" y="687947"/>
                    <a:pt x="316804" y="648044"/>
                    <a:pt x="373824" y="545684"/>
                  </a:cubicBezTo>
                  <a:cubicBezTo>
                    <a:pt x="417775" y="466920"/>
                    <a:pt x="463345" y="419961"/>
                    <a:pt x="503479" y="378555"/>
                  </a:cubicBezTo>
                  <a:cubicBezTo>
                    <a:pt x="533898" y="347211"/>
                    <a:pt x="560269" y="320031"/>
                    <a:pt x="580162" y="284870"/>
                  </a:cubicBezTo>
                  <a:cubicBezTo>
                    <a:pt x="580278" y="284639"/>
                    <a:pt x="580741" y="283945"/>
                    <a:pt x="580856" y="283713"/>
                  </a:cubicBezTo>
                  <a:cubicBezTo>
                    <a:pt x="602254" y="245430"/>
                    <a:pt x="601560" y="175686"/>
                    <a:pt x="544886" y="144111"/>
                  </a:cubicBezTo>
                  <a:close/>
                  <a:moveTo>
                    <a:pt x="76576" y="450033"/>
                  </a:moveTo>
                  <a:cubicBezTo>
                    <a:pt x="73107" y="456163"/>
                    <a:pt x="65126" y="458476"/>
                    <a:pt x="58996" y="455007"/>
                  </a:cubicBezTo>
                  <a:cubicBezTo>
                    <a:pt x="52750" y="451537"/>
                    <a:pt x="50553" y="443672"/>
                    <a:pt x="54023" y="437426"/>
                  </a:cubicBezTo>
                  <a:cubicBezTo>
                    <a:pt x="55526" y="434650"/>
                    <a:pt x="86870" y="378555"/>
                    <a:pt x="88258" y="375779"/>
                  </a:cubicBezTo>
                  <a:cubicBezTo>
                    <a:pt x="127236" y="303723"/>
                    <a:pt x="142156" y="244273"/>
                    <a:pt x="155457" y="192110"/>
                  </a:cubicBezTo>
                  <a:cubicBezTo>
                    <a:pt x="166098" y="149663"/>
                    <a:pt x="176160" y="109760"/>
                    <a:pt x="197326" y="71361"/>
                  </a:cubicBezTo>
                  <a:lnTo>
                    <a:pt x="198020" y="69857"/>
                  </a:lnTo>
                  <a:cubicBezTo>
                    <a:pt x="201490" y="63727"/>
                    <a:pt x="209471" y="61414"/>
                    <a:pt x="215601" y="64884"/>
                  </a:cubicBezTo>
                  <a:cubicBezTo>
                    <a:pt x="221846" y="68353"/>
                    <a:pt x="224044" y="76334"/>
                    <a:pt x="220690" y="82580"/>
                  </a:cubicBezTo>
                  <a:cubicBezTo>
                    <a:pt x="220574" y="82811"/>
                    <a:pt x="219995" y="83736"/>
                    <a:pt x="219995" y="83852"/>
                  </a:cubicBezTo>
                  <a:cubicBezTo>
                    <a:pt x="200564" y="119244"/>
                    <a:pt x="191312" y="155908"/>
                    <a:pt x="180555" y="198356"/>
                  </a:cubicBezTo>
                  <a:cubicBezTo>
                    <a:pt x="166907" y="252138"/>
                    <a:pt x="151525" y="313091"/>
                    <a:pt x="111159" y="388270"/>
                  </a:cubicBezTo>
                  <a:cubicBezTo>
                    <a:pt x="109540" y="390931"/>
                    <a:pt x="78080" y="447257"/>
                    <a:pt x="76576" y="450033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7985524" y="3501277"/>
              <a:ext cx="169758" cy="393245"/>
            </a:xfrm>
            <a:custGeom>
              <a:avLst/>
              <a:gdLst/>
              <a:ahLst/>
              <a:cxnLst/>
              <a:rect l="l" t="t" r="r" b="b"/>
              <a:pathLst>
                <a:path w="169758" h="393245" extrusionOk="0">
                  <a:moveTo>
                    <a:pt x="103077" y="128730"/>
                  </a:moveTo>
                  <a:cubicBezTo>
                    <a:pt x="89892" y="181009"/>
                    <a:pt x="74972" y="240458"/>
                    <a:pt x="35879" y="312399"/>
                  </a:cubicBezTo>
                  <a:cubicBezTo>
                    <a:pt x="34491" y="315175"/>
                    <a:pt x="3147" y="371270"/>
                    <a:pt x="1643" y="374046"/>
                  </a:cubicBezTo>
                  <a:cubicBezTo>
                    <a:pt x="-1827" y="380176"/>
                    <a:pt x="371" y="388156"/>
                    <a:pt x="6617" y="391626"/>
                  </a:cubicBezTo>
                  <a:cubicBezTo>
                    <a:pt x="12862" y="395096"/>
                    <a:pt x="20727" y="392783"/>
                    <a:pt x="24197" y="386653"/>
                  </a:cubicBezTo>
                  <a:cubicBezTo>
                    <a:pt x="25700" y="383877"/>
                    <a:pt x="57160" y="327550"/>
                    <a:pt x="58664" y="324890"/>
                  </a:cubicBezTo>
                  <a:cubicBezTo>
                    <a:pt x="99145" y="249827"/>
                    <a:pt x="114528" y="188758"/>
                    <a:pt x="128060" y="135091"/>
                  </a:cubicBezTo>
                  <a:cubicBezTo>
                    <a:pt x="138816" y="92644"/>
                    <a:pt x="147954" y="55980"/>
                    <a:pt x="167500" y="20587"/>
                  </a:cubicBezTo>
                  <a:cubicBezTo>
                    <a:pt x="167500" y="20472"/>
                    <a:pt x="168079" y="19546"/>
                    <a:pt x="168194" y="19315"/>
                  </a:cubicBezTo>
                  <a:cubicBezTo>
                    <a:pt x="171549" y="13069"/>
                    <a:pt x="169351" y="5205"/>
                    <a:pt x="163105" y="1619"/>
                  </a:cubicBezTo>
                  <a:cubicBezTo>
                    <a:pt x="156859" y="-1851"/>
                    <a:pt x="148995" y="462"/>
                    <a:pt x="145525" y="6592"/>
                  </a:cubicBezTo>
                  <a:lnTo>
                    <a:pt x="144831" y="8096"/>
                  </a:lnTo>
                  <a:cubicBezTo>
                    <a:pt x="123781" y="46380"/>
                    <a:pt x="113718" y="86283"/>
                    <a:pt x="103077" y="12873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7907289" y="3411921"/>
              <a:ext cx="646271" cy="742968"/>
            </a:xfrm>
            <a:custGeom>
              <a:avLst/>
              <a:gdLst/>
              <a:ahLst/>
              <a:cxnLst/>
              <a:rect l="l" t="t" r="r" b="b"/>
              <a:pathLst>
                <a:path w="646271" h="742968" extrusionOk="0">
                  <a:moveTo>
                    <a:pt x="59637" y="381977"/>
                  </a:moveTo>
                  <a:cubicBezTo>
                    <a:pt x="6896" y="476587"/>
                    <a:pt x="-12188" y="554774"/>
                    <a:pt x="7706" y="597337"/>
                  </a:cubicBezTo>
                  <a:cubicBezTo>
                    <a:pt x="12563" y="606474"/>
                    <a:pt x="19387" y="613529"/>
                    <a:pt x="28525" y="618966"/>
                  </a:cubicBezTo>
                  <a:cubicBezTo>
                    <a:pt x="64611" y="637818"/>
                    <a:pt x="109487" y="588894"/>
                    <a:pt x="157023" y="537078"/>
                  </a:cubicBezTo>
                  <a:cubicBezTo>
                    <a:pt x="189871" y="501107"/>
                    <a:pt x="235326" y="451605"/>
                    <a:pt x="253022" y="461552"/>
                  </a:cubicBezTo>
                  <a:cubicBezTo>
                    <a:pt x="270949" y="471498"/>
                    <a:pt x="253253" y="536384"/>
                    <a:pt x="240415" y="583805"/>
                  </a:cubicBezTo>
                  <a:cubicBezTo>
                    <a:pt x="221909" y="651697"/>
                    <a:pt x="204444" y="715773"/>
                    <a:pt x="239489" y="736592"/>
                  </a:cubicBezTo>
                  <a:cubicBezTo>
                    <a:pt x="239489" y="736592"/>
                    <a:pt x="239605" y="736708"/>
                    <a:pt x="239721" y="736708"/>
                  </a:cubicBezTo>
                  <a:cubicBezTo>
                    <a:pt x="239836" y="736708"/>
                    <a:pt x="239952" y="736824"/>
                    <a:pt x="239952" y="736824"/>
                  </a:cubicBezTo>
                  <a:cubicBezTo>
                    <a:pt x="248742" y="741450"/>
                    <a:pt x="258342" y="743532"/>
                    <a:pt x="269445" y="742838"/>
                  </a:cubicBezTo>
                  <a:cubicBezTo>
                    <a:pt x="313975" y="737633"/>
                    <a:pt x="368335" y="681307"/>
                    <a:pt x="422464" y="584383"/>
                  </a:cubicBezTo>
                  <a:cubicBezTo>
                    <a:pt x="464680" y="508625"/>
                    <a:pt x="509094" y="463055"/>
                    <a:pt x="548187" y="422805"/>
                  </a:cubicBezTo>
                  <a:cubicBezTo>
                    <a:pt x="578490" y="391345"/>
                    <a:pt x="607290" y="361852"/>
                    <a:pt x="628918" y="323684"/>
                  </a:cubicBezTo>
                  <a:cubicBezTo>
                    <a:pt x="629034" y="323453"/>
                    <a:pt x="629497" y="322643"/>
                    <a:pt x="629612" y="322412"/>
                  </a:cubicBezTo>
                  <a:cubicBezTo>
                    <a:pt x="660031" y="267820"/>
                    <a:pt x="651125" y="185354"/>
                    <a:pt x="583464" y="147649"/>
                  </a:cubicBezTo>
                  <a:cubicBezTo>
                    <a:pt x="548650" y="128218"/>
                    <a:pt x="524361" y="128334"/>
                    <a:pt x="502849" y="128334"/>
                  </a:cubicBezTo>
                  <a:cubicBezTo>
                    <a:pt x="484343" y="128449"/>
                    <a:pt x="468266" y="128334"/>
                    <a:pt x="445828" y="116652"/>
                  </a:cubicBezTo>
                  <a:cubicBezTo>
                    <a:pt x="423621" y="103466"/>
                    <a:pt x="415062" y="89819"/>
                    <a:pt x="405462" y="74089"/>
                  </a:cubicBezTo>
                  <a:cubicBezTo>
                    <a:pt x="394127" y="55814"/>
                    <a:pt x="381520" y="35111"/>
                    <a:pt x="346822" y="15680"/>
                  </a:cubicBezTo>
                  <a:cubicBezTo>
                    <a:pt x="279045" y="-22141"/>
                    <a:pt x="204213" y="13598"/>
                    <a:pt x="173794" y="68190"/>
                  </a:cubicBezTo>
                  <a:lnTo>
                    <a:pt x="172985" y="69578"/>
                  </a:lnTo>
                  <a:cubicBezTo>
                    <a:pt x="151934" y="107977"/>
                    <a:pt x="141872" y="147880"/>
                    <a:pt x="131115" y="190328"/>
                  </a:cubicBezTo>
                  <a:cubicBezTo>
                    <a:pt x="117352" y="244572"/>
                    <a:pt x="101969" y="306219"/>
                    <a:pt x="59637" y="381977"/>
                  </a:cubicBezTo>
                  <a:close/>
                  <a:moveTo>
                    <a:pt x="334215" y="38118"/>
                  </a:moveTo>
                  <a:cubicBezTo>
                    <a:pt x="363015" y="54195"/>
                    <a:pt x="372846" y="70387"/>
                    <a:pt x="383371" y="87505"/>
                  </a:cubicBezTo>
                  <a:cubicBezTo>
                    <a:pt x="394012" y="104739"/>
                    <a:pt x="404884" y="122435"/>
                    <a:pt x="433221" y="139205"/>
                  </a:cubicBezTo>
                  <a:cubicBezTo>
                    <a:pt x="434030" y="139668"/>
                    <a:pt x="434724" y="139900"/>
                    <a:pt x="435418" y="140131"/>
                  </a:cubicBezTo>
                  <a:cubicBezTo>
                    <a:pt x="421655" y="145683"/>
                    <a:pt x="408817" y="153200"/>
                    <a:pt x="400026" y="163263"/>
                  </a:cubicBezTo>
                  <a:cubicBezTo>
                    <a:pt x="395400" y="168699"/>
                    <a:pt x="395978" y="176795"/>
                    <a:pt x="401414" y="181537"/>
                  </a:cubicBezTo>
                  <a:cubicBezTo>
                    <a:pt x="402108" y="182116"/>
                    <a:pt x="402802" y="182578"/>
                    <a:pt x="403612" y="183041"/>
                  </a:cubicBezTo>
                  <a:cubicBezTo>
                    <a:pt x="408932" y="186048"/>
                    <a:pt x="415640" y="184892"/>
                    <a:pt x="419689" y="180149"/>
                  </a:cubicBezTo>
                  <a:cubicBezTo>
                    <a:pt x="436112" y="161181"/>
                    <a:pt x="481914" y="152853"/>
                    <a:pt x="496024" y="154473"/>
                  </a:cubicBezTo>
                  <a:cubicBezTo>
                    <a:pt x="497875" y="154704"/>
                    <a:pt x="499610" y="154473"/>
                    <a:pt x="501229" y="154010"/>
                  </a:cubicBezTo>
                  <a:cubicBezTo>
                    <a:pt x="501807" y="154010"/>
                    <a:pt x="502386" y="154010"/>
                    <a:pt x="502849" y="154126"/>
                  </a:cubicBezTo>
                  <a:cubicBezTo>
                    <a:pt x="522973" y="154010"/>
                    <a:pt x="541942" y="154010"/>
                    <a:pt x="570857" y="170087"/>
                  </a:cubicBezTo>
                  <a:cubicBezTo>
                    <a:pt x="627531" y="201662"/>
                    <a:pt x="628109" y="271521"/>
                    <a:pt x="606827" y="309689"/>
                  </a:cubicBezTo>
                  <a:cubicBezTo>
                    <a:pt x="606711" y="309921"/>
                    <a:pt x="606249" y="310614"/>
                    <a:pt x="606133" y="310846"/>
                  </a:cubicBezTo>
                  <a:cubicBezTo>
                    <a:pt x="586240" y="346007"/>
                    <a:pt x="559869" y="373187"/>
                    <a:pt x="529335" y="404531"/>
                  </a:cubicBezTo>
                  <a:cubicBezTo>
                    <a:pt x="489200" y="445822"/>
                    <a:pt x="443630" y="492780"/>
                    <a:pt x="399679" y="571660"/>
                  </a:cubicBezTo>
                  <a:cubicBezTo>
                    <a:pt x="342543" y="674020"/>
                    <a:pt x="293271" y="713923"/>
                    <a:pt x="267017" y="717046"/>
                  </a:cubicBezTo>
                  <a:cubicBezTo>
                    <a:pt x="261581" y="717277"/>
                    <a:pt x="256723" y="716236"/>
                    <a:pt x="252212" y="714038"/>
                  </a:cubicBezTo>
                  <a:cubicBezTo>
                    <a:pt x="234516" y="702935"/>
                    <a:pt x="252212" y="638049"/>
                    <a:pt x="265166" y="590629"/>
                  </a:cubicBezTo>
                  <a:cubicBezTo>
                    <a:pt x="283788" y="522852"/>
                    <a:pt x="301137" y="458776"/>
                    <a:pt x="265513" y="438882"/>
                  </a:cubicBezTo>
                  <a:cubicBezTo>
                    <a:pt x="229890" y="418988"/>
                    <a:pt x="185129" y="467913"/>
                    <a:pt x="137824" y="519497"/>
                  </a:cubicBezTo>
                  <a:cubicBezTo>
                    <a:pt x="104514" y="555815"/>
                    <a:pt x="58943" y="605433"/>
                    <a:pt x="41016" y="596180"/>
                  </a:cubicBezTo>
                  <a:cubicBezTo>
                    <a:pt x="36621" y="593636"/>
                    <a:pt x="33151" y="589935"/>
                    <a:pt x="30838" y="585655"/>
                  </a:cubicBezTo>
                  <a:cubicBezTo>
                    <a:pt x="18578" y="559632"/>
                    <a:pt x="25749" y="495671"/>
                    <a:pt x="82191" y="394584"/>
                  </a:cubicBezTo>
                  <a:cubicBezTo>
                    <a:pt x="126142" y="315819"/>
                    <a:pt x="142103" y="252437"/>
                    <a:pt x="156214" y="196458"/>
                  </a:cubicBezTo>
                  <a:cubicBezTo>
                    <a:pt x="166855" y="154010"/>
                    <a:pt x="176108" y="117346"/>
                    <a:pt x="195654" y="81954"/>
                  </a:cubicBezTo>
                  <a:lnTo>
                    <a:pt x="196232" y="80566"/>
                  </a:lnTo>
                  <a:cubicBezTo>
                    <a:pt x="217514" y="42513"/>
                    <a:pt x="277426" y="6427"/>
                    <a:pt x="334215" y="3811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4" name="Google Shape;334;p11"/>
          <p:cNvGrpSpPr/>
          <p:nvPr/>
        </p:nvGrpSpPr>
        <p:grpSpPr>
          <a:xfrm>
            <a:off x="2561523" y="5701198"/>
            <a:ext cx="1123445" cy="1097582"/>
            <a:chOff x="5114835" y="3090550"/>
            <a:chExt cx="703833" cy="687630"/>
          </a:xfrm>
        </p:grpSpPr>
        <p:sp>
          <p:nvSpPr>
            <p:cNvPr id="335" name="Google Shape;335;p11"/>
            <p:cNvSpPr/>
            <p:nvPr/>
          </p:nvSpPr>
          <p:spPr>
            <a:xfrm>
              <a:off x="5150930" y="3128842"/>
              <a:ext cx="317736" cy="633373"/>
            </a:xfrm>
            <a:custGeom>
              <a:avLst/>
              <a:gdLst/>
              <a:ahLst/>
              <a:cxnLst/>
              <a:rect l="l" t="t" r="r" b="b"/>
              <a:pathLst>
                <a:path w="317736" h="633373" extrusionOk="0">
                  <a:moveTo>
                    <a:pt x="194782" y="587794"/>
                  </a:moveTo>
                  <a:cubicBezTo>
                    <a:pt x="194667" y="584440"/>
                    <a:pt x="194782" y="579929"/>
                    <a:pt x="194667" y="573915"/>
                  </a:cubicBezTo>
                  <a:lnTo>
                    <a:pt x="194667" y="569289"/>
                  </a:lnTo>
                  <a:cubicBezTo>
                    <a:pt x="194551" y="562002"/>
                    <a:pt x="200334" y="556219"/>
                    <a:pt x="207389" y="556103"/>
                  </a:cubicBezTo>
                  <a:cubicBezTo>
                    <a:pt x="214676" y="555988"/>
                    <a:pt x="220459" y="561655"/>
                    <a:pt x="220575" y="568826"/>
                  </a:cubicBezTo>
                  <a:lnTo>
                    <a:pt x="220690" y="573915"/>
                  </a:lnTo>
                  <a:cubicBezTo>
                    <a:pt x="220690" y="578310"/>
                    <a:pt x="220690" y="589414"/>
                    <a:pt x="220922" y="592999"/>
                  </a:cubicBezTo>
                  <a:cubicBezTo>
                    <a:pt x="220922" y="593115"/>
                    <a:pt x="221153" y="593346"/>
                    <a:pt x="221153" y="593462"/>
                  </a:cubicBezTo>
                  <a:cubicBezTo>
                    <a:pt x="225317" y="617057"/>
                    <a:pt x="245904" y="633827"/>
                    <a:pt x="269846" y="633365"/>
                  </a:cubicBezTo>
                  <a:cubicBezTo>
                    <a:pt x="296679" y="632902"/>
                    <a:pt x="318192" y="610580"/>
                    <a:pt x="317729" y="583746"/>
                  </a:cubicBezTo>
                  <a:lnTo>
                    <a:pt x="315416" y="461030"/>
                  </a:lnTo>
                  <a:cubicBezTo>
                    <a:pt x="310905" y="465079"/>
                    <a:pt x="305932" y="468780"/>
                    <a:pt x="300496" y="471903"/>
                  </a:cubicBezTo>
                  <a:cubicBezTo>
                    <a:pt x="288352" y="478726"/>
                    <a:pt x="274472" y="482543"/>
                    <a:pt x="260477" y="482775"/>
                  </a:cubicBezTo>
                  <a:cubicBezTo>
                    <a:pt x="256545" y="482890"/>
                    <a:pt x="252497" y="482659"/>
                    <a:pt x="248564" y="482081"/>
                  </a:cubicBezTo>
                  <a:cubicBezTo>
                    <a:pt x="241393" y="481155"/>
                    <a:pt x="236304" y="474678"/>
                    <a:pt x="237345" y="467507"/>
                  </a:cubicBezTo>
                  <a:cubicBezTo>
                    <a:pt x="238271" y="460336"/>
                    <a:pt x="244863" y="455363"/>
                    <a:pt x="251919" y="456288"/>
                  </a:cubicBezTo>
                  <a:cubicBezTo>
                    <a:pt x="263832" y="457792"/>
                    <a:pt x="277017" y="455363"/>
                    <a:pt x="287773" y="449117"/>
                  </a:cubicBezTo>
                  <a:cubicBezTo>
                    <a:pt x="300496" y="441946"/>
                    <a:pt x="310096" y="430612"/>
                    <a:pt x="314722" y="416848"/>
                  </a:cubicBezTo>
                  <a:lnTo>
                    <a:pt x="311021" y="214789"/>
                  </a:lnTo>
                  <a:cubicBezTo>
                    <a:pt x="305932" y="201257"/>
                    <a:pt x="296101" y="190038"/>
                    <a:pt x="283031" y="183445"/>
                  </a:cubicBezTo>
                  <a:cubicBezTo>
                    <a:pt x="271928" y="177778"/>
                    <a:pt x="258743" y="175696"/>
                    <a:pt x="246830" y="177662"/>
                  </a:cubicBezTo>
                  <a:cubicBezTo>
                    <a:pt x="239890" y="178934"/>
                    <a:pt x="233066" y="174192"/>
                    <a:pt x="231909" y="167021"/>
                  </a:cubicBezTo>
                  <a:cubicBezTo>
                    <a:pt x="230637" y="159966"/>
                    <a:pt x="235495" y="153258"/>
                    <a:pt x="242666" y="151985"/>
                  </a:cubicBezTo>
                  <a:cubicBezTo>
                    <a:pt x="260362" y="148978"/>
                    <a:pt x="279099" y="152101"/>
                    <a:pt x="294944" y="160429"/>
                  </a:cubicBezTo>
                  <a:cubicBezTo>
                    <a:pt x="300496" y="163205"/>
                    <a:pt x="305585" y="166790"/>
                    <a:pt x="310212" y="170607"/>
                  </a:cubicBezTo>
                  <a:lnTo>
                    <a:pt x="307898" y="46156"/>
                  </a:lnTo>
                  <a:cubicBezTo>
                    <a:pt x="307436" y="20595"/>
                    <a:pt x="284766" y="-455"/>
                    <a:pt x="258280" y="7"/>
                  </a:cubicBezTo>
                  <a:cubicBezTo>
                    <a:pt x="237577" y="354"/>
                    <a:pt x="219418" y="14581"/>
                    <a:pt x="213866" y="34590"/>
                  </a:cubicBezTo>
                  <a:cubicBezTo>
                    <a:pt x="213866" y="34590"/>
                    <a:pt x="213751" y="34706"/>
                    <a:pt x="213751" y="34821"/>
                  </a:cubicBezTo>
                  <a:cubicBezTo>
                    <a:pt x="212594" y="38985"/>
                    <a:pt x="212016" y="43380"/>
                    <a:pt x="212131" y="47891"/>
                  </a:cubicBezTo>
                  <a:cubicBezTo>
                    <a:pt x="212131" y="49626"/>
                    <a:pt x="212363" y="51361"/>
                    <a:pt x="212594" y="53096"/>
                  </a:cubicBezTo>
                  <a:cubicBezTo>
                    <a:pt x="213519" y="60382"/>
                    <a:pt x="208430" y="66744"/>
                    <a:pt x="201375" y="67785"/>
                  </a:cubicBezTo>
                  <a:cubicBezTo>
                    <a:pt x="200912" y="67785"/>
                    <a:pt x="200334" y="67785"/>
                    <a:pt x="199871" y="67785"/>
                  </a:cubicBezTo>
                  <a:cubicBezTo>
                    <a:pt x="193394" y="67900"/>
                    <a:pt x="187611" y="63158"/>
                    <a:pt x="186802" y="56565"/>
                  </a:cubicBezTo>
                  <a:cubicBezTo>
                    <a:pt x="186339" y="53790"/>
                    <a:pt x="186223" y="51129"/>
                    <a:pt x="186108" y="48354"/>
                  </a:cubicBezTo>
                  <a:cubicBezTo>
                    <a:pt x="186108" y="45693"/>
                    <a:pt x="186223" y="42918"/>
                    <a:pt x="186570" y="40373"/>
                  </a:cubicBezTo>
                  <a:cubicBezTo>
                    <a:pt x="181828" y="39448"/>
                    <a:pt x="177086" y="38754"/>
                    <a:pt x="172113" y="38869"/>
                  </a:cubicBezTo>
                  <a:cubicBezTo>
                    <a:pt x="137415" y="39563"/>
                    <a:pt x="109656" y="68247"/>
                    <a:pt x="110234" y="103177"/>
                  </a:cubicBezTo>
                  <a:cubicBezTo>
                    <a:pt x="110234" y="104565"/>
                    <a:pt x="110581" y="105837"/>
                    <a:pt x="110697" y="107109"/>
                  </a:cubicBezTo>
                  <a:cubicBezTo>
                    <a:pt x="127121" y="110579"/>
                    <a:pt x="142504" y="118213"/>
                    <a:pt x="154648" y="130126"/>
                  </a:cubicBezTo>
                  <a:cubicBezTo>
                    <a:pt x="159853" y="135099"/>
                    <a:pt x="159968" y="143427"/>
                    <a:pt x="154995" y="148516"/>
                  </a:cubicBezTo>
                  <a:cubicBezTo>
                    <a:pt x="152450" y="151060"/>
                    <a:pt x="149212" y="152332"/>
                    <a:pt x="145858" y="152448"/>
                  </a:cubicBezTo>
                  <a:cubicBezTo>
                    <a:pt x="142619" y="152448"/>
                    <a:pt x="139265" y="151291"/>
                    <a:pt x="136489" y="148747"/>
                  </a:cubicBezTo>
                  <a:cubicBezTo>
                    <a:pt x="126080" y="138685"/>
                    <a:pt x="112432" y="132439"/>
                    <a:pt x="97974" y="131166"/>
                  </a:cubicBezTo>
                  <a:cubicBezTo>
                    <a:pt x="95893" y="130935"/>
                    <a:pt x="93695" y="131051"/>
                    <a:pt x="91613" y="131051"/>
                  </a:cubicBezTo>
                  <a:cubicBezTo>
                    <a:pt x="56915" y="131629"/>
                    <a:pt x="29041" y="160429"/>
                    <a:pt x="29619" y="195243"/>
                  </a:cubicBezTo>
                  <a:cubicBezTo>
                    <a:pt x="29966" y="212707"/>
                    <a:pt x="37253" y="228900"/>
                    <a:pt x="50207" y="240697"/>
                  </a:cubicBezTo>
                  <a:cubicBezTo>
                    <a:pt x="50322" y="240813"/>
                    <a:pt x="50438" y="240928"/>
                    <a:pt x="50438" y="241044"/>
                  </a:cubicBezTo>
                  <a:cubicBezTo>
                    <a:pt x="62351" y="251685"/>
                    <a:pt x="77734" y="257352"/>
                    <a:pt x="93695" y="257121"/>
                  </a:cubicBezTo>
                  <a:cubicBezTo>
                    <a:pt x="100866" y="257005"/>
                    <a:pt x="106765" y="262673"/>
                    <a:pt x="106880" y="269844"/>
                  </a:cubicBezTo>
                  <a:cubicBezTo>
                    <a:pt x="106996" y="277130"/>
                    <a:pt x="101213" y="282913"/>
                    <a:pt x="94158" y="283144"/>
                  </a:cubicBezTo>
                  <a:cubicBezTo>
                    <a:pt x="74264" y="283491"/>
                    <a:pt x="55180" y="277361"/>
                    <a:pt x="39450" y="265680"/>
                  </a:cubicBezTo>
                  <a:cubicBezTo>
                    <a:pt x="15162" y="278056"/>
                    <a:pt x="-453" y="303154"/>
                    <a:pt x="10" y="330797"/>
                  </a:cubicBezTo>
                  <a:cubicBezTo>
                    <a:pt x="588" y="360984"/>
                    <a:pt x="19557" y="386776"/>
                    <a:pt x="47084" y="396839"/>
                  </a:cubicBezTo>
                  <a:cubicBezTo>
                    <a:pt x="62698" y="374632"/>
                    <a:pt x="87912" y="360868"/>
                    <a:pt x="115439" y="360290"/>
                  </a:cubicBezTo>
                  <a:cubicBezTo>
                    <a:pt x="122726" y="360174"/>
                    <a:pt x="128624" y="365957"/>
                    <a:pt x="128856" y="373013"/>
                  </a:cubicBezTo>
                  <a:cubicBezTo>
                    <a:pt x="128971" y="380299"/>
                    <a:pt x="123188" y="386198"/>
                    <a:pt x="116017" y="386314"/>
                  </a:cubicBezTo>
                  <a:cubicBezTo>
                    <a:pt x="94505" y="386661"/>
                    <a:pt x="74842" y="398805"/>
                    <a:pt x="64780" y="418005"/>
                  </a:cubicBezTo>
                  <a:lnTo>
                    <a:pt x="64780" y="418120"/>
                  </a:lnTo>
                  <a:cubicBezTo>
                    <a:pt x="60153" y="426911"/>
                    <a:pt x="57840" y="436626"/>
                    <a:pt x="58072" y="446573"/>
                  </a:cubicBezTo>
                  <a:cubicBezTo>
                    <a:pt x="58650" y="475835"/>
                    <a:pt x="81088" y="500702"/>
                    <a:pt x="110119" y="504056"/>
                  </a:cubicBezTo>
                  <a:lnTo>
                    <a:pt x="110234" y="504056"/>
                  </a:lnTo>
                  <a:cubicBezTo>
                    <a:pt x="122147" y="505444"/>
                    <a:pt x="134986" y="503015"/>
                    <a:pt x="145627" y="497001"/>
                  </a:cubicBezTo>
                  <a:cubicBezTo>
                    <a:pt x="151872" y="493415"/>
                    <a:pt x="159853" y="495613"/>
                    <a:pt x="163323" y="501974"/>
                  </a:cubicBezTo>
                  <a:cubicBezTo>
                    <a:pt x="166792" y="508220"/>
                    <a:pt x="164595" y="516201"/>
                    <a:pt x="158234" y="519670"/>
                  </a:cubicBezTo>
                  <a:cubicBezTo>
                    <a:pt x="146436" y="526379"/>
                    <a:pt x="133020" y="530080"/>
                    <a:pt x="119372" y="530427"/>
                  </a:cubicBezTo>
                  <a:cubicBezTo>
                    <a:pt x="119140" y="532277"/>
                    <a:pt x="119025" y="534244"/>
                    <a:pt x="119140" y="536210"/>
                  </a:cubicBezTo>
                  <a:cubicBezTo>
                    <a:pt x="119719" y="567091"/>
                    <a:pt x="145280" y="591727"/>
                    <a:pt x="176161" y="591149"/>
                  </a:cubicBezTo>
                  <a:cubicBezTo>
                    <a:pt x="182638" y="591264"/>
                    <a:pt x="188884" y="590108"/>
                    <a:pt x="194782" y="587794"/>
                  </a:cubicBezTo>
                  <a:close/>
                  <a:moveTo>
                    <a:pt x="145627" y="245208"/>
                  </a:moveTo>
                  <a:cubicBezTo>
                    <a:pt x="140653" y="240003"/>
                    <a:pt x="140884" y="231791"/>
                    <a:pt x="145974" y="226818"/>
                  </a:cubicBezTo>
                  <a:cubicBezTo>
                    <a:pt x="151178" y="221844"/>
                    <a:pt x="159390" y="221960"/>
                    <a:pt x="164364" y="227165"/>
                  </a:cubicBezTo>
                  <a:cubicBezTo>
                    <a:pt x="170494" y="233411"/>
                    <a:pt x="177664" y="238268"/>
                    <a:pt x="185876" y="241738"/>
                  </a:cubicBezTo>
                  <a:cubicBezTo>
                    <a:pt x="200912" y="247868"/>
                    <a:pt x="217452" y="247868"/>
                    <a:pt x="232488" y="242085"/>
                  </a:cubicBezTo>
                  <a:cubicBezTo>
                    <a:pt x="239312" y="239425"/>
                    <a:pt x="246714" y="242779"/>
                    <a:pt x="249374" y="249487"/>
                  </a:cubicBezTo>
                  <a:cubicBezTo>
                    <a:pt x="252034" y="256196"/>
                    <a:pt x="248680" y="263714"/>
                    <a:pt x="241972" y="266258"/>
                  </a:cubicBezTo>
                  <a:cubicBezTo>
                    <a:pt x="232025" y="270075"/>
                    <a:pt x="221731" y="272157"/>
                    <a:pt x="211322" y="272388"/>
                  </a:cubicBezTo>
                  <a:cubicBezTo>
                    <a:pt x="199293" y="272619"/>
                    <a:pt x="187380" y="270422"/>
                    <a:pt x="176045" y="265795"/>
                  </a:cubicBezTo>
                  <a:cubicBezTo>
                    <a:pt x="164479" y="261053"/>
                    <a:pt x="154301" y="254114"/>
                    <a:pt x="145627" y="245208"/>
                  </a:cubicBezTo>
                  <a:close/>
                  <a:moveTo>
                    <a:pt x="168990" y="455594"/>
                  </a:moveTo>
                  <a:cubicBezTo>
                    <a:pt x="161819" y="455016"/>
                    <a:pt x="156614" y="448539"/>
                    <a:pt x="157193" y="441368"/>
                  </a:cubicBezTo>
                  <a:cubicBezTo>
                    <a:pt x="159853" y="410140"/>
                    <a:pt x="179399" y="383075"/>
                    <a:pt x="207968" y="370700"/>
                  </a:cubicBezTo>
                  <a:cubicBezTo>
                    <a:pt x="217683" y="366536"/>
                    <a:pt x="227746" y="364107"/>
                    <a:pt x="238271" y="363644"/>
                  </a:cubicBezTo>
                  <a:cubicBezTo>
                    <a:pt x="245789" y="363066"/>
                    <a:pt x="251456" y="368849"/>
                    <a:pt x="251803" y="376020"/>
                  </a:cubicBezTo>
                  <a:cubicBezTo>
                    <a:pt x="252034" y="383307"/>
                    <a:pt x="246598" y="389321"/>
                    <a:pt x="239312" y="389668"/>
                  </a:cubicBezTo>
                  <a:cubicBezTo>
                    <a:pt x="232025" y="390015"/>
                    <a:pt x="225085" y="391634"/>
                    <a:pt x="218377" y="394526"/>
                  </a:cubicBezTo>
                  <a:cubicBezTo>
                    <a:pt x="198483" y="403200"/>
                    <a:pt x="184835" y="422053"/>
                    <a:pt x="182985" y="443681"/>
                  </a:cubicBezTo>
                  <a:cubicBezTo>
                    <a:pt x="182407" y="450390"/>
                    <a:pt x="176855" y="455479"/>
                    <a:pt x="170262" y="455594"/>
                  </a:cubicBezTo>
                  <a:cubicBezTo>
                    <a:pt x="169915" y="455594"/>
                    <a:pt x="169453" y="455594"/>
                    <a:pt x="168990" y="45559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5485076" y="3126293"/>
              <a:ext cx="317740" cy="633491"/>
            </a:xfrm>
            <a:custGeom>
              <a:avLst/>
              <a:gdLst/>
              <a:ahLst/>
              <a:cxnLst/>
              <a:rect l="l" t="t" r="r" b="b"/>
              <a:pathLst>
                <a:path w="317740" h="633491" extrusionOk="0">
                  <a:moveTo>
                    <a:pt x="276204" y="257819"/>
                  </a:moveTo>
                  <a:cubicBezTo>
                    <a:pt x="260822" y="270079"/>
                    <a:pt x="241969" y="276903"/>
                    <a:pt x="222075" y="277250"/>
                  </a:cubicBezTo>
                  <a:cubicBezTo>
                    <a:pt x="214904" y="277365"/>
                    <a:pt x="209006" y="271698"/>
                    <a:pt x="208890" y="264527"/>
                  </a:cubicBezTo>
                  <a:cubicBezTo>
                    <a:pt x="208774" y="257241"/>
                    <a:pt x="214558" y="251458"/>
                    <a:pt x="221613" y="251226"/>
                  </a:cubicBezTo>
                  <a:cubicBezTo>
                    <a:pt x="237574" y="250879"/>
                    <a:pt x="252725" y="244634"/>
                    <a:pt x="264291" y="233530"/>
                  </a:cubicBezTo>
                  <a:cubicBezTo>
                    <a:pt x="264291" y="233415"/>
                    <a:pt x="264407" y="233299"/>
                    <a:pt x="264523" y="233183"/>
                  </a:cubicBezTo>
                  <a:cubicBezTo>
                    <a:pt x="276899" y="220807"/>
                    <a:pt x="283722" y="204499"/>
                    <a:pt x="283375" y="186919"/>
                  </a:cubicBezTo>
                  <a:cubicBezTo>
                    <a:pt x="282682" y="152105"/>
                    <a:pt x="253882" y="124462"/>
                    <a:pt x="219068" y="125041"/>
                  </a:cubicBezTo>
                  <a:cubicBezTo>
                    <a:pt x="216986" y="125041"/>
                    <a:pt x="214789" y="125156"/>
                    <a:pt x="212707" y="125387"/>
                  </a:cubicBezTo>
                  <a:cubicBezTo>
                    <a:pt x="198249" y="127122"/>
                    <a:pt x="184833" y="133946"/>
                    <a:pt x="174770" y="144356"/>
                  </a:cubicBezTo>
                  <a:cubicBezTo>
                    <a:pt x="172226" y="147016"/>
                    <a:pt x="168987" y="148288"/>
                    <a:pt x="165633" y="148404"/>
                  </a:cubicBezTo>
                  <a:cubicBezTo>
                    <a:pt x="162279" y="148520"/>
                    <a:pt x="158809" y="147247"/>
                    <a:pt x="156380" y="144819"/>
                  </a:cubicBezTo>
                  <a:cubicBezTo>
                    <a:pt x="151291" y="139845"/>
                    <a:pt x="151060" y="131518"/>
                    <a:pt x="156033" y="126429"/>
                  </a:cubicBezTo>
                  <a:cubicBezTo>
                    <a:pt x="167715" y="114053"/>
                    <a:pt x="182751" y="105841"/>
                    <a:pt x="199059" y="101793"/>
                  </a:cubicBezTo>
                  <a:cubicBezTo>
                    <a:pt x="199175" y="100405"/>
                    <a:pt x="199406" y="99133"/>
                    <a:pt x="199406" y="97745"/>
                  </a:cubicBezTo>
                  <a:cubicBezTo>
                    <a:pt x="198712" y="62815"/>
                    <a:pt x="170028" y="35172"/>
                    <a:pt x="135214" y="35751"/>
                  </a:cubicBezTo>
                  <a:cubicBezTo>
                    <a:pt x="130357" y="35866"/>
                    <a:pt x="125615" y="36676"/>
                    <a:pt x="120872" y="37717"/>
                  </a:cubicBezTo>
                  <a:cubicBezTo>
                    <a:pt x="121335" y="40261"/>
                    <a:pt x="121566" y="43037"/>
                    <a:pt x="121682" y="45697"/>
                  </a:cubicBezTo>
                  <a:cubicBezTo>
                    <a:pt x="121682" y="48473"/>
                    <a:pt x="121566" y="51249"/>
                    <a:pt x="121335" y="53909"/>
                  </a:cubicBezTo>
                  <a:cubicBezTo>
                    <a:pt x="120757" y="60502"/>
                    <a:pt x="115205" y="65475"/>
                    <a:pt x="108728" y="65591"/>
                  </a:cubicBezTo>
                  <a:cubicBezTo>
                    <a:pt x="108265" y="65591"/>
                    <a:pt x="107687" y="65591"/>
                    <a:pt x="107224" y="65591"/>
                  </a:cubicBezTo>
                  <a:cubicBezTo>
                    <a:pt x="100053" y="64897"/>
                    <a:pt x="94849" y="58536"/>
                    <a:pt x="95427" y="51249"/>
                  </a:cubicBezTo>
                  <a:cubicBezTo>
                    <a:pt x="95658" y="49514"/>
                    <a:pt x="95658" y="47779"/>
                    <a:pt x="95543" y="46044"/>
                  </a:cubicBezTo>
                  <a:cubicBezTo>
                    <a:pt x="95427" y="41534"/>
                    <a:pt x="94733" y="37254"/>
                    <a:pt x="93577" y="33090"/>
                  </a:cubicBezTo>
                  <a:cubicBezTo>
                    <a:pt x="93461" y="32975"/>
                    <a:pt x="93461" y="32859"/>
                    <a:pt x="93461" y="32859"/>
                  </a:cubicBezTo>
                  <a:cubicBezTo>
                    <a:pt x="87215" y="13081"/>
                    <a:pt x="68478" y="-451"/>
                    <a:pt x="47891" y="12"/>
                  </a:cubicBezTo>
                  <a:cubicBezTo>
                    <a:pt x="21404" y="474"/>
                    <a:pt x="-455" y="22450"/>
                    <a:pt x="7" y="47895"/>
                  </a:cubicBezTo>
                  <a:lnTo>
                    <a:pt x="2320" y="172346"/>
                  </a:lnTo>
                  <a:cubicBezTo>
                    <a:pt x="6831" y="168298"/>
                    <a:pt x="11805" y="164596"/>
                    <a:pt x="17241" y="161474"/>
                  </a:cubicBezTo>
                  <a:cubicBezTo>
                    <a:pt x="32855" y="152683"/>
                    <a:pt x="51360" y="148982"/>
                    <a:pt x="69172" y="151296"/>
                  </a:cubicBezTo>
                  <a:cubicBezTo>
                    <a:pt x="76343" y="152336"/>
                    <a:pt x="81432" y="158813"/>
                    <a:pt x="80391" y="165984"/>
                  </a:cubicBezTo>
                  <a:cubicBezTo>
                    <a:pt x="79466" y="173155"/>
                    <a:pt x="72989" y="178129"/>
                    <a:pt x="65818" y="177204"/>
                  </a:cubicBezTo>
                  <a:cubicBezTo>
                    <a:pt x="53905" y="175700"/>
                    <a:pt x="40720" y="178244"/>
                    <a:pt x="29963" y="184374"/>
                  </a:cubicBezTo>
                  <a:cubicBezTo>
                    <a:pt x="17125" y="191545"/>
                    <a:pt x="7641" y="202996"/>
                    <a:pt x="3014" y="216759"/>
                  </a:cubicBezTo>
                  <a:lnTo>
                    <a:pt x="6715" y="418818"/>
                  </a:lnTo>
                  <a:cubicBezTo>
                    <a:pt x="11805" y="432351"/>
                    <a:pt x="21636" y="443454"/>
                    <a:pt x="34821" y="450047"/>
                  </a:cubicBezTo>
                  <a:cubicBezTo>
                    <a:pt x="45809" y="455830"/>
                    <a:pt x="59110" y="457796"/>
                    <a:pt x="70907" y="455945"/>
                  </a:cubicBezTo>
                  <a:cubicBezTo>
                    <a:pt x="77962" y="454789"/>
                    <a:pt x="84786" y="459531"/>
                    <a:pt x="85827" y="466702"/>
                  </a:cubicBezTo>
                  <a:cubicBezTo>
                    <a:pt x="87100" y="473873"/>
                    <a:pt x="82242" y="480350"/>
                    <a:pt x="75071" y="481622"/>
                  </a:cubicBezTo>
                  <a:cubicBezTo>
                    <a:pt x="71254" y="482316"/>
                    <a:pt x="67206" y="482663"/>
                    <a:pt x="63158" y="482663"/>
                  </a:cubicBezTo>
                  <a:cubicBezTo>
                    <a:pt x="49163" y="482894"/>
                    <a:pt x="35052" y="479656"/>
                    <a:pt x="22792" y="473294"/>
                  </a:cubicBezTo>
                  <a:cubicBezTo>
                    <a:pt x="17241" y="470403"/>
                    <a:pt x="12152" y="466817"/>
                    <a:pt x="7409" y="462885"/>
                  </a:cubicBezTo>
                  <a:lnTo>
                    <a:pt x="9723" y="585601"/>
                  </a:lnTo>
                  <a:cubicBezTo>
                    <a:pt x="10185" y="612434"/>
                    <a:pt x="32508" y="633947"/>
                    <a:pt x="59341" y="633484"/>
                  </a:cubicBezTo>
                  <a:cubicBezTo>
                    <a:pt x="83283" y="633022"/>
                    <a:pt x="103176" y="615557"/>
                    <a:pt x="106531" y="591846"/>
                  </a:cubicBezTo>
                  <a:cubicBezTo>
                    <a:pt x="106531" y="591731"/>
                    <a:pt x="106762" y="591500"/>
                    <a:pt x="106762" y="591384"/>
                  </a:cubicBezTo>
                  <a:cubicBezTo>
                    <a:pt x="106993" y="587798"/>
                    <a:pt x="106531" y="576695"/>
                    <a:pt x="106299" y="572300"/>
                  </a:cubicBezTo>
                  <a:lnTo>
                    <a:pt x="106068" y="567211"/>
                  </a:lnTo>
                  <a:cubicBezTo>
                    <a:pt x="105952" y="559924"/>
                    <a:pt x="111735" y="554141"/>
                    <a:pt x="119022" y="553910"/>
                  </a:cubicBezTo>
                  <a:cubicBezTo>
                    <a:pt x="126077" y="553794"/>
                    <a:pt x="132092" y="559462"/>
                    <a:pt x="132207" y="566633"/>
                  </a:cubicBezTo>
                  <a:lnTo>
                    <a:pt x="132323" y="571259"/>
                  </a:lnTo>
                  <a:cubicBezTo>
                    <a:pt x="132554" y="577273"/>
                    <a:pt x="132785" y="581784"/>
                    <a:pt x="132785" y="585138"/>
                  </a:cubicBezTo>
                  <a:cubicBezTo>
                    <a:pt x="138800" y="587220"/>
                    <a:pt x="145045" y="588145"/>
                    <a:pt x="151291" y="588030"/>
                  </a:cubicBezTo>
                  <a:cubicBezTo>
                    <a:pt x="182173" y="587451"/>
                    <a:pt x="206808" y="561890"/>
                    <a:pt x="206230" y="531009"/>
                  </a:cubicBezTo>
                  <a:cubicBezTo>
                    <a:pt x="206230" y="529043"/>
                    <a:pt x="205999" y="527192"/>
                    <a:pt x="205767" y="525226"/>
                  </a:cubicBezTo>
                  <a:cubicBezTo>
                    <a:pt x="192119" y="525342"/>
                    <a:pt x="178587" y="522219"/>
                    <a:pt x="166443" y="515973"/>
                  </a:cubicBezTo>
                  <a:cubicBezTo>
                    <a:pt x="160081" y="512735"/>
                    <a:pt x="157652" y="504870"/>
                    <a:pt x="160891" y="498509"/>
                  </a:cubicBezTo>
                  <a:cubicBezTo>
                    <a:pt x="164130" y="492147"/>
                    <a:pt x="171994" y="489603"/>
                    <a:pt x="178471" y="492957"/>
                  </a:cubicBezTo>
                  <a:cubicBezTo>
                    <a:pt x="189343" y="498509"/>
                    <a:pt x="202182" y="500475"/>
                    <a:pt x="214095" y="498624"/>
                  </a:cubicBezTo>
                  <a:cubicBezTo>
                    <a:pt x="214095" y="498624"/>
                    <a:pt x="214095" y="498624"/>
                    <a:pt x="214211" y="498624"/>
                  </a:cubicBezTo>
                  <a:cubicBezTo>
                    <a:pt x="243126" y="494113"/>
                    <a:pt x="264638" y="468437"/>
                    <a:pt x="264060" y="439175"/>
                  </a:cubicBezTo>
                  <a:cubicBezTo>
                    <a:pt x="263829" y="429228"/>
                    <a:pt x="261169" y="419628"/>
                    <a:pt x="256311" y="410953"/>
                  </a:cubicBezTo>
                  <a:lnTo>
                    <a:pt x="256311" y="410838"/>
                  </a:lnTo>
                  <a:cubicBezTo>
                    <a:pt x="245439" y="391985"/>
                    <a:pt x="225429" y="380650"/>
                    <a:pt x="203801" y="380997"/>
                  </a:cubicBezTo>
                  <a:cubicBezTo>
                    <a:pt x="196630" y="381113"/>
                    <a:pt x="190731" y="375330"/>
                    <a:pt x="190616" y="368159"/>
                  </a:cubicBezTo>
                  <a:cubicBezTo>
                    <a:pt x="190500" y="360988"/>
                    <a:pt x="196283" y="355089"/>
                    <a:pt x="203338" y="354974"/>
                  </a:cubicBezTo>
                  <a:cubicBezTo>
                    <a:pt x="230981" y="354511"/>
                    <a:pt x="256658" y="367349"/>
                    <a:pt x="272966" y="388978"/>
                  </a:cubicBezTo>
                  <a:cubicBezTo>
                    <a:pt x="300262" y="377990"/>
                    <a:pt x="318305" y="351388"/>
                    <a:pt x="317727" y="321316"/>
                  </a:cubicBezTo>
                  <a:cubicBezTo>
                    <a:pt x="317264" y="293789"/>
                    <a:pt x="300725" y="269038"/>
                    <a:pt x="276204" y="257819"/>
                  </a:cubicBezTo>
                  <a:close/>
                  <a:moveTo>
                    <a:pt x="154761" y="452129"/>
                  </a:moveTo>
                  <a:cubicBezTo>
                    <a:pt x="154298" y="452129"/>
                    <a:pt x="153836" y="452129"/>
                    <a:pt x="153373" y="452129"/>
                  </a:cubicBezTo>
                  <a:cubicBezTo>
                    <a:pt x="146780" y="452244"/>
                    <a:pt x="140997" y="447502"/>
                    <a:pt x="140188" y="440678"/>
                  </a:cubicBezTo>
                  <a:cubicBezTo>
                    <a:pt x="137528" y="419050"/>
                    <a:pt x="123301" y="400775"/>
                    <a:pt x="103061" y="392795"/>
                  </a:cubicBezTo>
                  <a:cubicBezTo>
                    <a:pt x="96352" y="390134"/>
                    <a:pt x="89181" y="388862"/>
                    <a:pt x="82010" y="388747"/>
                  </a:cubicBezTo>
                  <a:cubicBezTo>
                    <a:pt x="74839" y="388747"/>
                    <a:pt x="69056" y="382848"/>
                    <a:pt x="69172" y="375561"/>
                  </a:cubicBezTo>
                  <a:cubicBezTo>
                    <a:pt x="69172" y="368390"/>
                    <a:pt x="75418" y="362723"/>
                    <a:pt x="82357" y="362723"/>
                  </a:cubicBezTo>
                  <a:cubicBezTo>
                    <a:pt x="92767" y="362723"/>
                    <a:pt x="103061" y="364805"/>
                    <a:pt x="112661" y="368622"/>
                  </a:cubicBezTo>
                  <a:cubicBezTo>
                    <a:pt x="141691" y="379956"/>
                    <a:pt x="162279" y="406327"/>
                    <a:pt x="166211" y="437440"/>
                  </a:cubicBezTo>
                  <a:cubicBezTo>
                    <a:pt x="167021" y="444726"/>
                    <a:pt x="161816" y="451319"/>
                    <a:pt x="154761" y="452129"/>
                  </a:cubicBezTo>
                  <a:close/>
                  <a:moveTo>
                    <a:pt x="170375" y="241164"/>
                  </a:moveTo>
                  <a:cubicBezTo>
                    <a:pt x="162048" y="250417"/>
                    <a:pt x="152217" y="257703"/>
                    <a:pt x="140650" y="263024"/>
                  </a:cubicBezTo>
                  <a:cubicBezTo>
                    <a:pt x="129547" y="268113"/>
                    <a:pt x="117634" y="270657"/>
                    <a:pt x="105721" y="270888"/>
                  </a:cubicBezTo>
                  <a:cubicBezTo>
                    <a:pt x="95311" y="271120"/>
                    <a:pt x="84902" y="269385"/>
                    <a:pt x="74839" y="265915"/>
                  </a:cubicBezTo>
                  <a:cubicBezTo>
                    <a:pt x="68016" y="263718"/>
                    <a:pt x="64430" y="256200"/>
                    <a:pt x="66743" y="249491"/>
                  </a:cubicBezTo>
                  <a:cubicBezTo>
                    <a:pt x="69172" y="242667"/>
                    <a:pt x="76574" y="239082"/>
                    <a:pt x="83283" y="241395"/>
                  </a:cubicBezTo>
                  <a:cubicBezTo>
                    <a:pt x="98781" y="246600"/>
                    <a:pt x="115205" y="245790"/>
                    <a:pt x="130010" y="239313"/>
                  </a:cubicBezTo>
                  <a:cubicBezTo>
                    <a:pt x="138106" y="235612"/>
                    <a:pt x="145045" y="230407"/>
                    <a:pt x="150944" y="223930"/>
                  </a:cubicBezTo>
                  <a:cubicBezTo>
                    <a:pt x="155686" y="218494"/>
                    <a:pt x="164014" y="218032"/>
                    <a:pt x="169334" y="222889"/>
                  </a:cubicBezTo>
                  <a:cubicBezTo>
                    <a:pt x="174770" y="227516"/>
                    <a:pt x="175117" y="235843"/>
                    <a:pt x="170375" y="24116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5543606" y="3478954"/>
              <a:ext cx="97031" cy="89297"/>
            </a:xfrm>
            <a:custGeom>
              <a:avLst/>
              <a:gdLst/>
              <a:ahLst/>
              <a:cxnLst/>
              <a:rect l="l" t="t" r="r" b="b"/>
              <a:pathLst>
                <a:path w="97031" h="89297" extrusionOk="0">
                  <a:moveTo>
                    <a:pt x="43490" y="5899"/>
                  </a:moveTo>
                  <a:cubicBezTo>
                    <a:pt x="33775" y="2082"/>
                    <a:pt x="23481" y="0"/>
                    <a:pt x="13187" y="0"/>
                  </a:cubicBezTo>
                  <a:cubicBezTo>
                    <a:pt x="6247" y="0"/>
                    <a:pt x="2" y="5783"/>
                    <a:pt x="2" y="12838"/>
                  </a:cubicBezTo>
                  <a:cubicBezTo>
                    <a:pt x="-114" y="20125"/>
                    <a:pt x="5669" y="26024"/>
                    <a:pt x="12840" y="26024"/>
                  </a:cubicBezTo>
                  <a:cubicBezTo>
                    <a:pt x="20127" y="26139"/>
                    <a:pt x="27298" y="27527"/>
                    <a:pt x="33890" y="30187"/>
                  </a:cubicBezTo>
                  <a:cubicBezTo>
                    <a:pt x="54131" y="38052"/>
                    <a:pt x="68357" y="56442"/>
                    <a:pt x="71017" y="77955"/>
                  </a:cubicBezTo>
                  <a:cubicBezTo>
                    <a:pt x="71943" y="84663"/>
                    <a:pt x="77610" y="89521"/>
                    <a:pt x="84203" y="89290"/>
                  </a:cubicBezTo>
                  <a:cubicBezTo>
                    <a:pt x="84665" y="89290"/>
                    <a:pt x="85128" y="89290"/>
                    <a:pt x="85590" y="89290"/>
                  </a:cubicBezTo>
                  <a:cubicBezTo>
                    <a:pt x="92646" y="88365"/>
                    <a:pt x="97851" y="81772"/>
                    <a:pt x="96925" y="74717"/>
                  </a:cubicBezTo>
                  <a:cubicBezTo>
                    <a:pt x="92993" y="43720"/>
                    <a:pt x="72521" y="17349"/>
                    <a:pt x="43490" y="58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5540547" y="3335529"/>
              <a:ext cx="107692" cy="51365"/>
            </a:xfrm>
            <a:custGeom>
              <a:avLst/>
              <a:gdLst/>
              <a:ahLst/>
              <a:cxnLst/>
              <a:rect l="l" t="t" r="r" b="b"/>
              <a:pathLst>
                <a:path w="107692" h="51365" extrusionOk="0">
                  <a:moveTo>
                    <a:pt x="84832" y="4401"/>
                  </a:moveTo>
                  <a:cubicBezTo>
                    <a:pt x="78934" y="10878"/>
                    <a:pt x="71878" y="15967"/>
                    <a:pt x="63898" y="19784"/>
                  </a:cubicBezTo>
                  <a:cubicBezTo>
                    <a:pt x="49093" y="26261"/>
                    <a:pt x="32669" y="27071"/>
                    <a:pt x="17171" y="21866"/>
                  </a:cubicBezTo>
                  <a:cubicBezTo>
                    <a:pt x="10463" y="19437"/>
                    <a:pt x="3060" y="23138"/>
                    <a:pt x="747" y="29962"/>
                  </a:cubicBezTo>
                  <a:cubicBezTo>
                    <a:pt x="-1682" y="36786"/>
                    <a:pt x="2019" y="44188"/>
                    <a:pt x="8843" y="46386"/>
                  </a:cubicBezTo>
                  <a:cubicBezTo>
                    <a:pt x="18906" y="49856"/>
                    <a:pt x="29315" y="51475"/>
                    <a:pt x="39725" y="51359"/>
                  </a:cubicBezTo>
                  <a:cubicBezTo>
                    <a:pt x="51753" y="51128"/>
                    <a:pt x="63551" y="48584"/>
                    <a:pt x="74654" y="43495"/>
                  </a:cubicBezTo>
                  <a:cubicBezTo>
                    <a:pt x="86220" y="38290"/>
                    <a:pt x="96051" y="31003"/>
                    <a:pt x="104379" y="21750"/>
                  </a:cubicBezTo>
                  <a:cubicBezTo>
                    <a:pt x="109121" y="16430"/>
                    <a:pt x="108774" y="8218"/>
                    <a:pt x="103338" y="3360"/>
                  </a:cubicBezTo>
                  <a:cubicBezTo>
                    <a:pt x="97786" y="-1497"/>
                    <a:pt x="89574" y="-1035"/>
                    <a:pt x="84832" y="440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5282255" y="3341850"/>
              <a:ext cx="108321" cy="49334"/>
            </a:xfrm>
            <a:custGeom>
              <a:avLst/>
              <a:gdLst/>
              <a:ahLst/>
              <a:cxnLst/>
              <a:rect l="l" t="t" r="r" b="b"/>
              <a:pathLst>
                <a:path w="108321" h="49334" extrusionOk="0">
                  <a:moveTo>
                    <a:pt x="43911" y="18668"/>
                  </a:moveTo>
                  <a:cubicBezTo>
                    <a:pt x="35699" y="15198"/>
                    <a:pt x="28528" y="10340"/>
                    <a:pt x="22398" y="4095"/>
                  </a:cubicBezTo>
                  <a:cubicBezTo>
                    <a:pt x="17424" y="-1226"/>
                    <a:pt x="9213" y="-1341"/>
                    <a:pt x="4008" y="3632"/>
                  </a:cubicBezTo>
                  <a:cubicBezTo>
                    <a:pt x="-1197" y="8605"/>
                    <a:pt x="-1313" y="16817"/>
                    <a:pt x="3545" y="22022"/>
                  </a:cubicBezTo>
                  <a:cubicBezTo>
                    <a:pt x="12220" y="30928"/>
                    <a:pt x="22514" y="37867"/>
                    <a:pt x="34080" y="42725"/>
                  </a:cubicBezTo>
                  <a:cubicBezTo>
                    <a:pt x="45414" y="47352"/>
                    <a:pt x="57327" y="49549"/>
                    <a:pt x="69356" y="49318"/>
                  </a:cubicBezTo>
                  <a:cubicBezTo>
                    <a:pt x="79766" y="49087"/>
                    <a:pt x="90059" y="47005"/>
                    <a:pt x="100006" y="43188"/>
                  </a:cubicBezTo>
                  <a:cubicBezTo>
                    <a:pt x="106714" y="40643"/>
                    <a:pt x="110069" y="33125"/>
                    <a:pt x="107408" y="26417"/>
                  </a:cubicBezTo>
                  <a:cubicBezTo>
                    <a:pt x="104748" y="19709"/>
                    <a:pt x="97346" y="16355"/>
                    <a:pt x="90522" y="19015"/>
                  </a:cubicBezTo>
                  <a:cubicBezTo>
                    <a:pt x="75602" y="24798"/>
                    <a:pt x="58947" y="24682"/>
                    <a:pt x="43911" y="1866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5297438" y="3482252"/>
              <a:ext cx="94785" cy="91890"/>
            </a:xfrm>
            <a:custGeom>
              <a:avLst/>
              <a:gdLst/>
              <a:ahLst/>
              <a:cxnLst/>
              <a:rect l="l" t="t" r="r" b="b"/>
              <a:pathLst>
                <a:path w="94785" h="91890" extrusionOk="0">
                  <a:moveTo>
                    <a:pt x="81122" y="56"/>
                  </a:moveTo>
                  <a:cubicBezTo>
                    <a:pt x="70597" y="518"/>
                    <a:pt x="60534" y="2947"/>
                    <a:pt x="50819" y="7111"/>
                  </a:cubicBezTo>
                  <a:cubicBezTo>
                    <a:pt x="22135" y="19487"/>
                    <a:pt x="2704" y="46667"/>
                    <a:pt x="44" y="77779"/>
                  </a:cubicBezTo>
                  <a:cubicBezTo>
                    <a:pt x="-534" y="84951"/>
                    <a:pt x="4670" y="91312"/>
                    <a:pt x="11841" y="91890"/>
                  </a:cubicBezTo>
                  <a:cubicBezTo>
                    <a:pt x="12304" y="91890"/>
                    <a:pt x="12882" y="91890"/>
                    <a:pt x="13229" y="91890"/>
                  </a:cubicBezTo>
                  <a:cubicBezTo>
                    <a:pt x="19822" y="91774"/>
                    <a:pt x="25373" y="86801"/>
                    <a:pt x="25952" y="79977"/>
                  </a:cubicBezTo>
                  <a:cubicBezTo>
                    <a:pt x="27802" y="58349"/>
                    <a:pt x="41450" y="39380"/>
                    <a:pt x="61344" y="30821"/>
                  </a:cubicBezTo>
                  <a:cubicBezTo>
                    <a:pt x="68052" y="27930"/>
                    <a:pt x="74992" y="26311"/>
                    <a:pt x="82279" y="25964"/>
                  </a:cubicBezTo>
                  <a:cubicBezTo>
                    <a:pt x="89565" y="25732"/>
                    <a:pt x="95117" y="19602"/>
                    <a:pt x="94770" y="12431"/>
                  </a:cubicBezTo>
                  <a:cubicBezTo>
                    <a:pt x="94423" y="5260"/>
                    <a:pt x="88640" y="-638"/>
                    <a:pt x="81122" y="5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5114835" y="3090550"/>
              <a:ext cx="703833" cy="687630"/>
            </a:xfrm>
            <a:custGeom>
              <a:avLst/>
              <a:gdLst/>
              <a:ahLst/>
              <a:cxnLst/>
              <a:rect l="l" t="t" r="r" b="b"/>
              <a:pathLst>
                <a:path w="703833" h="687630" extrusionOk="0">
                  <a:moveTo>
                    <a:pt x="654080" y="263259"/>
                  </a:moveTo>
                  <a:cubicBezTo>
                    <a:pt x="664142" y="248339"/>
                    <a:pt x="669347" y="230643"/>
                    <a:pt x="669000" y="212137"/>
                  </a:cubicBezTo>
                  <a:cubicBezTo>
                    <a:pt x="668190" y="165294"/>
                    <a:pt x="631063" y="127474"/>
                    <a:pt x="585146" y="124813"/>
                  </a:cubicBezTo>
                  <a:cubicBezTo>
                    <a:pt x="585146" y="124235"/>
                    <a:pt x="585146" y="123657"/>
                    <a:pt x="585146" y="123078"/>
                  </a:cubicBezTo>
                  <a:cubicBezTo>
                    <a:pt x="584221" y="73807"/>
                    <a:pt x="543508" y="34714"/>
                    <a:pt x="494468" y="35639"/>
                  </a:cubicBezTo>
                  <a:cubicBezTo>
                    <a:pt x="487066" y="35755"/>
                    <a:pt x="479895" y="36796"/>
                    <a:pt x="472724" y="38646"/>
                  </a:cubicBezTo>
                  <a:cubicBezTo>
                    <a:pt x="460001" y="14936"/>
                    <a:pt x="434672" y="-563"/>
                    <a:pt x="407029" y="16"/>
                  </a:cubicBezTo>
                  <a:cubicBezTo>
                    <a:pt x="381699" y="478"/>
                    <a:pt x="359030" y="13895"/>
                    <a:pt x="345960" y="33673"/>
                  </a:cubicBezTo>
                  <a:cubicBezTo>
                    <a:pt x="331965" y="14358"/>
                    <a:pt x="308833" y="1866"/>
                    <a:pt x="283503" y="2329"/>
                  </a:cubicBezTo>
                  <a:cubicBezTo>
                    <a:pt x="255860" y="2792"/>
                    <a:pt x="231109" y="19215"/>
                    <a:pt x="219312" y="43388"/>
                  </a:cubicBezTo>
                  <a:cubicBezTo>
                    <a:pt x="212141" y="41769"/>
                    <a:pt x="204854" y="41075"/>
                    <a:pt x="197568" y="41191"/>
                  </a:cubicBezTo>
                  <a:cubicBezTo>
                    <a:pt x="148412" y="42116"/>
                    <a:pt x="109203" y="82713"/>
                    <a:pt x="110128" y="131869"/>
                  </a:cubicBezTo>
                  <a:cubicBezTo>
                    <a:pt x="110128" y="132447"/>
                    <a:pt x="110244" y="133025"/>
                    <a:pt x="110244" y="133604"/>
                  </a:cubicBezTo>
                  <a:cubicBezTo>
                    <a:pt x="64327" y="137999"/>
                    <a:pt x="28703" y="177092"/>
                    <a:pt x="29513" y="223934"/>
                  </a:cubicBezTo>
                  <a:cubicBezTo>
                    <a:pt x="29860" y="242440"/>
                    <a:pt x="35643" y="259905"/>
                    <a:pt x="46284" y="274478"/>
                  </a:cubicBezTo>
                  <a:cubicBezTo>
                    <a:pt x="17368" y="292405"/>
                    <a:pt x="-675" y="324559"/>
                    <a:pt x="19" y="359489"/>
                  </a:cubicBezTo>
                  <a:cubicBezTo>
                    <a:pt x="713" y="399623"/>
                    <a:pt x="25465" y="434437"/>
                    <a:pt x="61666" y="448779"/>
                  </a:cubicBezTo>
                  <a:cubicBezTo>
                    <a:pt x="59122" y="457337"/>
                    <a:pt x="57734" y="466359"/>
                    <a:pt x="57965" y="475496"/>
                  </a:cubicBezTo>
                  <a:cubicBezTo>
                    <a:pt x="58659" y="513086"/>
                    <a:pt x="84220" y="545355"/>
                    <a:pt x="119497" y="555649"/>
                  </a:cubicBezTo>
                  <a:cubicBezTo>
                    <a:pt x="119150" y="558772"/>
                    <a:pt x="119034" y="561895"/>
                    <a:pt x="119034" y="565133"/>
                  </a:cubicBezTo>
                  <a:cubicBezTo>
                    <a:pt x="119844" y="610356"/>
                    <a:pt x="157433" y="646442"/>
                    <a:pt x="202657" y="645633"/>
                  </a:cubicBezTo>
                  <a:cubicBezTo>
                    <a:pt x="210521" y="645517"/>
                    <a:pt x="218386" y="644245"/>
                    <a:pt x="225904" y="641816"/>
                  </a:cubicBezTo>
                  <a:cubicBezTo>
                    <a:pt x="237470" y="669690"/>
                    <a:pt x="264882" y="688196"/>
                    <a:pt x="296226" y="687618"/>
                  </a:cubicBezTo>
                  <a:cubicBezTo>
                    <a:pt x="321787" y="687155"/>
                    <a:pt x="344341" y="673738"/>
                    <a:pt x="357526" y="653845"/>
                  </a:cubicBezTo>
                  <a:cubicBezTo>
                    <a:pt x="371290" y="673276"/>
                    <a:pt x="394190" y="685767"/>
                    <a:pt x="419867" y="685304"/>
                  </a:cubicBezTo>
                  <a:cubicBezTo>
                    <a:pt x="451211" y="684726"/>
                    <a:pt x="478044" y="665295"/>
                    <a:pt x="488454" y="636958"/>
                  </a:cubicBezTo>
                  <a:cubicBezTo>
                    <a:pt x="496087" y="639040"/>
                    <a:pt x="504068" y="640081"/>
                    <a:pt x="511933" y="639850"/>
                  </a:cubicBezTo>
                  <a:cubicBezTo>
                    <a:pt x="557156" y="639040"/>
                    <a:pt x="593242" y="601566"/>
                    <a:pt x="592432" y="556343"/>
                  </a:cubicBezTo>
                  <a:cubicBezTo>
                    <a:pt x="592432" y="553104"/>
                    <a:pt x="592201" y="549982"/>
                    <a:pt x="591739" y="546859"/>
                  </a:cubicBezTo>
                  <a:cubicBezTo>
                    <a:pt x="626552" y="535293"/>
                    <a:pt x="650957" y="502098"/>
                    <a:pt x="650263" y="464508"/>
                  </a:cubicBezTo>
                  <a:cubicBezTo>
                    <a:pt x="650147" y="455371"/>
                    <a:pt x="648412" y="446350"/>
                    <a:pt x="645521" y="438022"/>
                  </a:cubicBezTo>
                  <a:cubicBezTo>
                    <a:pt x="681260" y="422292"/>
                    <a:pt x="704623" y="386669"/>
                    <a:pt x="703814" y="346535"/>
                  </a:cubicBezTo>
                  <a:cubicBezTo>
                    <a:pt x="702773" y="311605"/>
                    <a:pt x="683573" y="280030"/>
                    <a:pt x="654080" y="263259"/>
                  </a:cubicBezTo>
                  <a:close/>
                  <a:moveTo>
                    <a:pt x="335666" y="198720"/>
                  </a:moveTo>
                  <a:cubicBezTo>
                    <a:pt x="330924" y="194788"/>
                    <a:pt x="325951" y="191318"/>
                    <a:pt x="320399" y="188427"/>
                  </a:cubicBezTo>
                  <a:cubicBezTo>
                    <a:pt x="304438" y="180099"/>
                    <a:pt x="285816" y="177092"/>
                    <a:pt x="268120" y="179983"/>
                  </a:cubicBezTo>
                  <a:cubicBezTo>
                    <a:pt x="261065" y="181256"/>
                    <a:pt x="256092" y="187964"/>
                    <a:pt x="257364" y="195019"/>
                  </a:cubicBezTo>
                  <a:cubicBezTo>
                    <a:pt x="258521" y="202190"/>
                    <a:pt x="265345" y="206932"/>
                    <a:pt x="272284" y="205660"/>
                  </a:cubicBezTo>
                  <a:cubicBezTo>
                    <a:pt x="284197" y="203694"/>
                    <a:pt x="297383" y="205776"/>
                    <a:pt x="308486" y="211559"/>
                  </a:cubicBezTo>
                  <a:cubicBezTo>
                    <a:pt x="321440" y="218151"/>
                    <a:pt x="331271" y="229371"/>
                    <a:pt x="336476" y="242903"/>
                  </a:cubicBezTo>
                  <a:lnTo>
                    <a:pt x="340177" y="444962"/>
                  </a:lnTo>
                  <a:cubicBezTo>
                    <a:pt x="335551" y="458610"/>
                    <a:pt x="325951" y="470060"/>
                    <a:pt x="313228" y="477231"/>
                  </a:cubicBezTo>
                  <a:cubicBezTo>
                    <a:pt x="302472" y="483477"/>
                    <a:pt x="289286" y="485906"/>
                    <a:pt x="277373" y="484402"/>
                  </a:cubicBezTo>
                  <a:cubicBezTo>
                    <a:pt x="270318" y="483477"/>
                    <a:pt x="263725" y="488566"/>
                    <a:pt x="262800" y="495621"/>
                  </a:cubicBezTo>
                  <a:cubicBezTo>
                    <a:pt x="261875" y="502792"/>
                    <a:pt x="266964" y="509153"/>
                    <a:pt x="274019" y="510194"/>
                  </a:cubicBezTo>
                  <a:cubicBezTo>
                    <a:pt x="277952" y="510773"/>
                    <a:pt x="281884" y="510888"/>
                    <a:pt x="285932" y="510888"/>
                  </a:cubicBezTo>
                  <a:cubicBezTo>
                    <a:pt x="299927" y="510657"/>
                    <a:pt x="313922" y="506840"/>
                    <a:pt x="325951" y="500016"/>
                  </a:cubicBezTo>
                  <a:cubicBezTo>
                    <a:pt x="331387" y="496893"/>
                    <a:pt x="336360" y="493192"/>
                    <a:pt x="340871" y="489144"/>
                  </a:cubicBezTo>
                  <a:lnTo>
                    <a:pt x="343184" y="611860"/>
                  </a:lnTo>
                  <a:cubicBezTo>
                    <a:pt x="343647" y="638693"/>
                    <a:pt x="322250" y="661016"/>
                    <a:pt x="295301" y="661478"/>
                  </a:cubicBezTo>
                  <a:cubicBezTo>
                    <a:pt x="271359" y="661941"/>
                    <a:pt x="250771" y="645170"/>
                    <a:pt x="246608" y="621575"/>
                  </a:cubicBezTo>
                  <a:cubicBezTo>
                    <a:pt x="246608" y="621460"/>
                    <a:pt x="246376" y="621229"/>
                    <a:pt x="246376" y="621113"/>
                  </a:cubicBezTo>
                  <a:cubicBezTo>
                    <a:pt x="246145" y="617527"/>
                    <a:pt x="246145" y="606424"/>
                    <a:pt x="246145" y="602029"/>
                  </a:cubicBezTo>
                  <a:lnTo>
                    <a:pt x="246029" y="596940"/>
                  </a:lnTo>
                  <a:cubicBezTo>
                    <a:pt x="245914" y="589653"/>
                    <a:pt x="240015" y="584101"/>
                    <a:pt x="232844" y="584217"/>
                  </a:cubicBezTo>
                  <a:cubicBezTo>
                    <a:pt x="225673" y="584333"/>
                    <a:pt x="219890" y="590231"/>
                    <a:pt x="220121" y="597402"/>
                  </a:cubicBezTo>
                  <a:lnTo>
                    <a:pt x="220121" y="602029"/>
                  </a:lnTo>
                  <a:cubicBezTo>
                    <a:pt x="220237" y="608043"/>
                    <a:pt x="220237" y="612554"/>
                    <a:pt x="220237" y="615908"/>
                  </a:cubicBezTo>
                  <a:cubicBezTo>
                    <a:pt x="214338" y="618221"/>
                    <a:pt x="208093" y="619378"/>
                    <a:pt x="201847" y="619493"/>
                  </a:cubicBezTo>
                  <a:cubicBezTo>
                    <a:pt x="170966" y="620072"/>
                    <a:pt x="145405" y="595436"/>
                    <a:pt x="144826" y="564555"/>
                  </a:cubicBezTo>
                  <a:cubicBezTo>
                    <a:pt x="144826" y="562589"/>
                    <a:pt x="144826" y="560738"/>
                    <a:pt x="145058" y="558772"/>
                  </a:cubicBezTo>
                  <a:cubicBezTo>
                    <a:pt x="158706" y="558425"/>
                    <a:pt x="172122" y="554724"/>
                    <a:pt x="183920" y="548015"/>
                  </a:cubicBezTo>
                  <a:cubicBezTo>
                    <a:pt x="190165" y="544546"/>
                    <a:pt x="192478" y="536565"/>
                    <a:pt x="189009" y="530319"/>
                  </a:cubicBezTo>
                  <a:cubicBezTo>
                    <a:pt x="185539" y="523958"/>
                    <a:pt x="177558" y="521760"/>
                    <a:pt x="171313" y="525461"/>
                  </a:cubicBezTo>
                  <a:cubicBezTo>
                    <a:pt x="160672" y="531360"/>
                    <a:pt x="147833" y="533905"/>
                    <a:pt x="135920" y="532517"/>
                  </a:cubicBezTo>
                  <a:lnTo>
                    <a:pt x="135805" y="532517"/>
                  </a:lnTo>
                  <a:cubicBezTo>
                    <a:pt x="106774" y="529047"/>
                    <a:pt x="84220" y="504180"/>
                    <a:pt x="83758" y="475033"/>
                  </a:cubicBezTo>
                  <a:cubicBezTo>
                    <a:pt x="83526" y="464971"/>
                    <a:pt x="85955" y="455371"/>
                    <a:pt x="90466" y="446465"/>
                  </a:cubicBezTo>
                  <a:lnTo>
                    <a:pt x="90466" y="446350"/>
                  </a:lnTo>
                  <a:cubicBezTo>
                    <a:pt x="100644" y="427150"/>
                    <a:pt x="120306" y="415006"/>
                    <a:pt x="141703" y="414659"/>
                  </a:cubicBezTo>
                  <a:cubicBezTo>
                    <a:pt x="148990" y="414543"/>
                    <a:pt x="154773" y="408529"/>
                    <a:pt x="154542" y="401242"/>
                  </a:cubicBezTo>
                  <a:cubicBezTo>
                    <a:pt x="154426" y="394071"/>
                    <a:pt x="148412" y="388404"/>
                    <a:pt x="141125" y="388519"/>
                  </a:cubicBezTo>
                  <a:cubicBezTo>
                    <a:pt x="113598" y="388982"/>
                    <a:pt x="88384" y="402861"/>
                    <a:pt x="72770" y="425068"/>
                  </a:cubicBezTo>
                  <a:cubicBezTo>
                    <a:pt x="45243" y="415121"/>
                    <a:pt x="26274" y="389213"/>
                    <a:pt x="25696" y="359026"/>
                  </a:cubicBezTo>
                  <a:cubicBezTo>
                    <a:pt x="25233" y="331383"/>
                    <a:pt x="40847" y="306285"/>
                    <a:pt x="65136" y="293909"/>
                  </a:cubicBezTo>
                  <a:cubicBezTo>
                    <a:pt x="80866" y="305591"/>
                    <a:pt x="99950" y="311721"/>
                    <a:pt x="119844" y="311374"/>
                  </a:cubicBezTo>
                  <a:cubicBezTo>
                    <a:pt x="127015" y="311258"/>
                    <a:pt x="132798" y="305359"/>
                    <a:pt x="132566" y="298073"/>
                  </a:cubicBezTo>
                  <a:cubicBezTo>
                    <a:pt x="132451" y="290786"/>
                    <a:pt x="126436" y="285235"/>
                    <a:pt x="119265" y="285350"/>
                  </a:cubicBezTo>
                  <a:cubicBezTo>
                    <a:pt x="103304" y="285697"/>
                    <a:pt x="87921" y="279914"/>
                    <a:pt x="76008" y="269273"/>
                  </a:cubicBezTo>
                  <a:cubicBezTo>
                    <a:pt x="76008" y="269158"/>
                    <a:pt x="75893" y="269042"/>
                    <a:pt x="75777" y="268926"/>
                  </a:cubicBezTo>
                  <a:cubicBezTo>
                    <a:pt x="62823" y="257013"/>
                    <a:pt x="55536" y="240937"/>
                    <a:pt x="55189" y="223472"/>
                  </a:cubicBezTo>
                  <a:cubicBezTo>
                    <a:pt x="54495" y="188774"/>
                    <a:pt x="82370" y="159974"/>
                    <a:pt x="117068" y="159280"/>
                  </a:cubicBezTo>
                  <a:cubicBezTo>
                    <a:pt x="119150" y="159280"/>
                    <a:pt x="121347" y="159164"/>
                    <a:pt x="123429" y="159396"/>
                  </a:cubicBezTo>
                  <a:cubicBezTo>
                    <a:pt x="137887" y="160668"/>
                    <a:pt x="151535" y="166914"/>
                    <a:pt x="161944" y="176976"/>
                  </a:cubicBezTo>
                  <a:cubicBezTo>
                    <a:pt x="164604" y="179521"/>
                    <a:pt x="168074" y="180793"/>
                    <a:pt x="171313" y="180677"/>
                  </a:cubicBezTo>
                  <a:cubicBezTo>
                    <a:pt x="174667" y="180677"/>
                    <a:pt x="177905" y="179289"/>
                    <a:pt x="180450" y="176745"/>
                  </a:cubicBezTo>
                  <a:cubicBezTo>
                    <a:pt x="185423" y="171656"/>
                    <a:pt x="185307" y="163328"/>
                    <a:pt x="180103" y="158355"/>
                  </a:cubicBezTo>
                  <a:cubicBezTo>
                    <a:pt x="167958" y="146442"/>
                    <a:pt x="152576" y="138693"/>
                    <a:pt x="136152" y="135223"/>
                  </a:cubicBezTo>
                  <a:cubicBezTo>
                    <a:pt x="136036" y="133835"/>
                    <a:pt x="135689" y="132563"/>
                    <a:pt x="135689" y="131175"/>
                  </a:cubicBezTo>
                  <a:cubicBezTo>
                    <a:pt x="134995" y="96361"/>
                    <a:pt x="162754" y="67561"/>
                    <a:pt x="197568" y="66867"/>
                  </a:cubicBezTo>
                  <a:cubicBezTo>
                    <a:pt x="202425" y="66752"/>
                    <a:pt x="207167" y="67446"/>
                    <a:pt x="212025" y="68371"/>
                  </a:cubicBezTo>
                  <a:cubicBezTo>
                    <a:pt x="211678" y="71031"/>
                    <a:pt x="211562" y="73807"/>
                    <a:pt x="211562" y="76352"/>
                  </a:cubicBezTo>
                  <a:cubicBezTo>
                    <a:pt x="211562" y="79127"/>
                    <a:pt x="211794" y="81788"/>
                    <a:pt x="212256" y="84563"/>
                  </a:cubicBezTo>
                  <a:cubicBezTo>
                    <a:pt x="213182" y="91156"/>
                    <a:pt x="218849" y="96014"/>
                    <a:pt x="225326" y="95898"/>
                  </a:cubicBezTo>
                  <a:cubicBezTo>
                    <a:pt x="225789" y="95898"/>
                    <a:pt x="226251" y="95898"/>
                    <a:pt x="226830" y="95898"/>
                  </a:cubicBezTo>
                  <a:cubicBezTo>
                    <a:pt x="234001" y="94857"/>
                    <a:pt x="238974" y="88380"/>
                    <a:pt x="238049" y="81209"/>
                  </a:cubicBezTo>
                  <a:cubicBezTo>
                    <a:pt x="237817" y="79474"/>
                    <a:pt x="237586" y="77740"/>
                    <a:pt x="237586" y="76005"/>
                  </a:cubicBezTo>
                  <a:cubicBezTo>
                    <a:pt x="237470" y="71494"/>
                    <a:pt x="238049" y="67099"/>
                    <a:pt x="239205" y="62935"/>
                  </a:cubicBezTo>
                  <a:cubicBezTo>
                    <a:pt x="239205" y="62819"/>
                    <a:pt x="239321" y="62704"/>
                    <a:pt x="239321" y="62704"/>
                  </a:cubicBezTo>
                  <a:cubicBezTo>
                    <a:pt x="244873" y="42694"/>
                    <a:pt x="262916" y="28468"/>
                    <a:pt x="283735" y="28121"/>
                  </a:cubicBezTo>
                  <a:cubicBezTo>
                    <a:pt x="310221" y="27659"/>
                    <a:pt x="332890" y="48709"/>
                    <a:pt x="333353" y="74270"/>
                  </a:cubicBezTo>
                  <a:lnTo>
                    <a:pt x="335666" y="198720"/>
                  </a:lnTo>
                  <a:close/>
                  <a:moveTo>
                    <a:pt x="632682" y="414659"/>
                  </a:moveTo>
                  <a:cubicBezTo>
                    <a:pt x="616374" y="393030"/>
                    <a:pt x="590698" y="380192"/>
                    <a:pt x="563055" y="380655"/>
                  </a:cubicBezTo>
                  <a:cubicBezTo>
                    <a:pt x="555884" y="380770"/>
                    <a:pt x="550216" y="386785"/>
                    <a:pt x="550332" y="393840"/>
                  </a:cubicBezTo>
                  <a:cubicBezTo>
                    <a:pt x="550448" y="401126"/>
                    <a:pt x="556462" y="406909"/>
                    <a:pt x="563517" y="406794"/>
                  </a:cubicBezTo>
                  <a:cubicBezTo>
                    <a:pt x="585146" y="406331"/>
                    <a:pt x="605271" y="417781"/>
                    <a:pt x="616027" y="436634"/>
                  </a:cubicBezTo>
                  <a:lnTo>
                    <a:pt x="616027" y="436750"/>
                  </a:lnTo>
                  <a:cubicBezTo>
                    <a:pt x="620885" y="445424"/>
                    <a:pt x="623661" y="455024"/>
                    <a:pt x="623777" y="464971"/>
                  </a:cubicBezTo>
                  <a:cubicBezTo>
                    <a:pt x="624355" y="494233"/>
                    <a:pt x="602726" y="519910"/>
                    <a:pt x="573927" y="524421"/>
                  </a:cubicBezTo>
                  <a:cubicBezTo>
                    <a:pt x="573811" y="524421"/>
                    <a:pt x="573811" y="524421"/>
                    <a:pt x="573811" y="524421"/>
                  </a:cubicBezTo>
                  <a:cubicBezTo>
                    <a:pt x="562014" y="526271"/>
                    <a:pt x="549060" y="524305"/>
                    <a:pt x="538188" y="518753"/>
                  </a:cubicBezTo>
                  <a:cubicBezTo>
                    <a:pt x="531711" y="515399"/>
                    <a:pt x="523961" y="517944"/>
                    <a:pt x="520607" y="524305"/>
                  </a:cubicBezTo>
                  <a:cubicBezTo>
                    <a:pt x="517369" y="530782"/>
                    <a:pt x="519913" y="538531"/>
                    <a:pt x="526159" y="541885"/>
                  </a:cubicBezTo>
                  <a:cubicBezTo>
                    <a:pt x="538303" y="548131"/>
                    <a:pt x="551836" y="551254"/>
                    <a:pt x="565484" y="551138"/>
                  </a:cubicBezTo>
                  <a:cubicBezTo>
                    <a:pt x="565715" y="552989"/>
                    <a:pt x="565946" y="554839"/>
                    <a:pt x="565946" y="556921"/>
                  </a:cubicBezTo>
                  <a:cubicBezTo>
                    <a:pt x="566525" y="587802"/>
                    <a:pt x="541889" y="613363"/>
                    <a:pt x="511008" y="613942"/>
                  </a:cubicBezTo>
                  <a:cubicBezTo>
                    <a:pt x="504762" y="614057"/>
                    <a:pt x="498516" y="613017"/>
                    <a:pt x="492502" y="611050"/>
                  </a:cubicBezTo>
                  <a:cubicBezTo>
                    <a:pt x="492502" y="607696"/>
                    <a:pt x="492270" y="603185"/>
                    <a:pt x="492039" y="597171"/>
                  </a:cubicBezTo>
                  <a:lnTo>
                    <a:pt x="491924" y="592545"/>
                  </a:lnTo>
                  <a:cubicBezTo>
                    <a:pt x="491808" y="585258"/>
                    <a:pt x="485794" y="579591"/>
                    <a:pt x="478623" y="579822"/>
                  </a:cubicBezTo>
                  <a:cubicBezTo>
                    <a:pt x="471336" y="579938"/>
                    <a:pt x="465669" y="585836"/>
                    <a:pt x="465784" y="593007"/>
                  </a:cubicBezTo>
                  <a:lnTo>
                    <a:pt x="466016" y="598096"/>
                  </a:lnTo>
                  <a:cubicBezTo>
                    <a:pt x="466247" y="602491"/>
                    <a:pt x="466710" y="613595"/>
                    <a:pt x="466478" y="617180"/>
                  </a:cubicBezTo>
                  <a:cubicBezTo>
                    <a:pt x="466478" y="617296"/>
                    <a:pt x="466247" y="617527"/>
                    <a:pt x="466247" y="617643"/>
                  </a:cubicBezTo>
                  <a:cubicBezTo>
                    <a:pt x="462777" y="641353"/>
                    <a:pt x="442999" y="658818"/>
                    <a:pt x="418942" y="659281"/>
                  </a:cubicBezTo>
                  <a:cubicBezTo>
                    <a:pt x="392109" y="659743"/>
                    <a:pt x="369786" y="638346"/>
                    <a:pt x="369323" y="611397"/>
                  </a:cubicBezTo>
                  <a:lnTo>
                    <a:pt x="367010" y="488681"/>
                  </a:lnTo>
                  <a:cubicBezTo>
                    <a:pt x="371752" y="492614"/>
                    <a:pt x="376726" y="496084"/>
                    <a:pt x="382393" y="498975"/>
                  </a:cubicBezTo>
                  <a:cubicBezTo>
                    <a:pt x="394769" y="505337"/>
                    <a:pt x="408764" y="508575"/>
                    <a:pt x="422874" y="508344"/>
                  </a:cubicBezTo>
                  <a:cubicBezTo>
                    <a:pt x="426922" y="508228"/>
                    <a:pt x="430855" y="507881"/>
                    <a:pt x="434787" y="507303"/>
                  </a:cubicBezTo>
                  <a:cubicBezTo>
                    <a:pt x="441842" y="506031"/>
                    <a:pt x="446700" y="499438"/>
                    <a:pt x="445544" y="492382"/>
                  </a:cubicBezTo>
                  <a:cubicBezTo>
                    <a:pt x="444387" y="485212"/>
                    <a:pt x="437679" y="480469"/>
                    <a:pt x="430623" y="481626"/>
                  </a:cubicBezTo>
                  <a:cubicBezTo>
                    <a:pt x="418826" y="483592"/>
                    <a:pt x="405525" y="481626"/>
                    <a:pt x="394537" y="475843"/>
                  </a:cubicBezTo>
                  <a:cubicBezTo>
                    <a:pt x="381468" y="469250"/>
                    <a:pt x="371521" y="458147"/>
                    <a:pt x="366432" y="444615"/>
                  </a:cubicBezTo>
                  <a:lnTo>
                    <a:pt x="362731" y="242556"/>
                  </a:lnTo>
                  <a:cubicBezTo>
                    <a:pt x="367357" y="228792"/>
                    <a:pt x="376726" y="217342"/>
                    <a:pt x="389680" y="210171"/>
                  </a:cubicBezTo>
                  <a:cubicBezTo>
                    <a:pt x="400436" y="204041"/>
                    <a:pt x="413621" y="201496"/>
                    <a:pt x="425534" y="203000"/>
                  </a:cubicBezTo>
                  <a:cubicBezTo>
                    <a:pt x="432705" y="204041"/>
                    <a:pt x="439182" y="198952"/>
                    <a:pt x="440108" y="191896"/>
                  </a:cubicBezTo>
                  <a:cubicBezTo>
                    <a:pt x="441033" y="184726"/>
                    <a:pt x="435944" y="178249"/>
                    <a:pt x="428889" y="177208"/>
                  </a:cubicBezTo>
                  <a:cubicBezTo>
                    <a:pt x="411077" y="174894"/>
                    <a:pt x="392571" y="178596"/>
                    <a:pt x="376957" y="187386"/>
                  </a:cubicBezTo>
                  <a:cubicBezTo>
                    <a:pt x="371521" y="190509"/>
                    <a:pt x="366548" y="194210"/>
                    <a:pt x="362037" y="198258"/>
                  </a:cubicBezTo>
                  <a:lnTo>
                    <a:pt x="359724" y="73807"/>
                  </a:lnTo>
                  <a:cubicBezTo>
                    <a:pt x="359261" y="48362"/>
                    <a:pt x="381121" y="26386"/>
                    <a:pt x="407607" y="25924"/>
                  </a:cubicBezTo>
                  <a:cubicBezTo>
                    <a:pt x="428195" y="25577"/>
                    <a:pt x="447047" y="39109"/>
                    <a:pt x="453293" y="58887"/>
                  </a:cubicBezTo>
                  <a:cubicBezTo>
                    <a:pt x="453293" y="58887"/>
                    <a:pt x="453293" y="59003"/>
                    <a:pt x="453409" y="59118"/>
                  </a:cubicBezTo>
                  <a:cubicBezTo>
                    <a:pt x="454565" y="63282"/>
                    <a:pt x="455375" y="67561"/>
                    <a:pt x="455375" y="72072"/>
                  </a:cubicBezTo>
                  <a:cubicBezTo>
                    <a:pt x="455375" y="73807"/>
                    <a:pt x="455490" y="75542"/>
                    <a:pt x="455259" y="77393"/>
                  </a:cubicBezTo>
                  <a:cubicBezTo>
                    <a:pt x="454681" y="84679"/>
                    <a:pt x="459886" y="90925"/>
                    <a:pt x="467056" y="91734"/>
                  </a:cubicBezTo>
                  <a:cubicBezTo>
                    <a:pt x="467519" y="91734"/>
                    <a:pt x="468097" y="91734"/>
                    <a:pt x="468560" y="91734"/>
                  </a:cubicBezTo>
                  <a:cubicBezTo>
                    <a:pt x="475037" y="91619"/>
                    <a:pt x="480589" y="86645"/>
                    <a:pt x="481283" y="79937"/>
                  </a:cubicBezTo>
                  <a:cubicBezTo>
                    <a:pt x="481514" y="77161"/>
                    <a:pt x="481630" y="74385"/>
                    <a:pt x="481630" y="71725"/>
                  </a:cubicBezTo>
                  <a:cubicBezTo>
                    <a:pt x="481630" y="69065"/>
                    <a:pt x="481283" y="66405"/>
                    <a:pt x="480820" y="63745"/>
                  </a:cubicBezTo>
                  <a:cubicBezTo>
                    <a:pt x="485562" y="62704"/>
                    <a:pt x="490304" y="61778"/>
                    <a:pt x="495162" y="61778"/>
                  </a:cubicBezTo>
                  <a:cubicBezTo>
                    <a:pt x="529860" y="61084"/>
                    <a:pt x="558660" y="88843"/>
                    <a:pt x="559354" y="123772"/>
                  </a:cubicBezTo>
                  <a:cubicBezTo>
                    <a:pt x="559354" y="125160"/>
                    <a:pt x="559122" y="126433"/>
                    <a:pt x="559007" y="127821"/>
                  </a:cubicBezTo>
                  <a:cubicBezTo>
                    <a:pt x="542699" y="131869"/>
                    <a:pt x="527547" y="140196"/>
                    <a:pt x="515981" y="152456"/>
                  </a:cubicBezTo>
                  <a:cubicBezTo>
                    <a:pt x="510892" y="157545"/>
                    <a:pt x="511239" y="165873"/>
                    <a:pt x="516328" y="170846"/>
                  </a:cubicBezTo>
                  <a:cubicBezTo>
                    <a:pt x="518872" y="173275"/>
                    <a:pt x="522227" y="174547"/>
                    <a:pt x="525581" y="174432"/>
                  </a:cubicBezTo>
                  <a:cubicBezTo>
                    <a:pt x="528935" y="174316"/>
                    <a:pt x="532173" y="173044"/>
                    <a:pt x="534718" y="170384"/>
                  </a:cubicBezTo>
                  <a:cubicBezTo>
                    <a:pt x="544780" y="159974"/>
                    <a:pt x="558197" y="153150"/>
                    <a:pt x="572655" y="151415"/>
                  </a:cubicBezTo>
                  <a:cubicBezTo>
                    <a:pt x="574736" y="151068"/>
                    <a:pt x="576934" y="151068"/>
                    <a:pt x="579016" y="151068"/>
                  </a:cubicBezTo>
                  <a:cubicBezTo>
                    <a:pt x="613714" y="150374"/>
                    <a:pt x="642629" y="178133"/>
                    <a:pt x="643323" y="212831"/>
                  </a:cubicBezTo>
                  <a:cubicBezTo>
                    <a:pt x="643670" y="230296"/>
                    <a:pt x="636846" y="246720"/>
                    <a:pt x="624470" y="259095"/>
                  </a:cubicBezTo>
                  <a:cubicBezTo>
                    <a:pt x="624355" y="259211"/>
                    <a:pt x="624239" y="259327"/>
                    <a:pt x="624239" y="259442"/>
                  </a:cubicBezTo>
                  <a:cubicBezTo>
                    <a:pt x="612673" y="270546"/>
                    <a:pt x="597522" y="276791"/>
                    <a:pt x="581561" y="277138"/>
                  </a:cubicBezTo>
                  <a:cubicBezTo>
                    <a:pt x="574389" y="277254"/>
                    <a:pt x="568722" y="283153"/>
                    <a:pt x="568838" y="290324"/>
                  </a:cubicBezTo>
                  <a:cubicBezTo>
                    <a:pt x="568953" y="297610"/>
                    <a:pt x="574968" y="303278"/>
                    <a:pt x="582139" y="303046"/>
                  </a:cubicBezTo>
                  <a:cubicBezTo>
                    <a:pt x="602032" y="302699"/>
                    <a:pt x="620885" y="295875"/>
                    <a:pt x="636268" y="283615"/>
                  </a:cubicBezTo>
                  <a:cubicBezTo>
                    <a:pt x="660903" y="294834"/>
                    <a:pt x="677443" y="319586"/>
                    <a:pt x="677906" y="347229"/>
                  </a:cubicBezTo>
                  <a:cubicBezTo>
                    <a:pt x="678021" y="377069"/>
                    <a:pt x="659978" y="403671"/>
                    <a:pt x="632682" y="41465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2" name="Google Shape;342;p11"/>
          <p:cNvGrpSpPr/>
          <p:nvPr/>
        </p:nvGrpSpPr>
        <p:grpSpPr>
          <a:xfrm>
            <a:off x="1092109" y="6236637"/>
            <a:ext cx="1358534" cy="756405"/>
            <a:chOff x="4194254" y="3426000"/>
            <a:chExt cx="851115" cy="473884"/>
          </a:xfrm>
        </p:grpSpPr>
        <p:sp>
          <p:nvSpPr>
            <p:cNvPr id="343" name="Google Shape;343;p11"/>
            <p:cNvSpPr/>
            <p:nvPr/>
          </p:nvSpPr>
          <p:spPr>
            <a:xfrm>
              <a:off x="4732827" y="3677196"/>
              <a:ext cx="289843" cy="201323"/>
            </a:xfrm>
            <a:custGeom>
              <a:avLst/>
              <a:gdLst/>
              <a:ahLst/>
              <a:cxnLst/>
              <a:rect l="l" t="t" r="r" b="b"/>
              <a:pathLst>
                <a:path w="289843" h="201323" extrusionOk="0">
                  <a:moveTo>
                    <a:pt x="289383" y="142263"/>
                  </a:moveTo>
                  <a:cubicBezTo>
                    <a:pt x="292274" y="123410"/>
                    <a:pt x="281518" y="105135"/>
                    <a:pt x="258386" y="89290"/>
                  </a:cubicBezTo>
                  <a:cubicBezTo>
                    <a:pt x="245200" y="80268"/>
                    <a:pt x="225885" y="67083"/>
                    <a:pt x="205529" y="53088"/>
                  </a:cubicBezTo>
                  <a:cubicBezTo>
                    <a:pt x="182512" y="37358"/>
                    <a:pt x="157992" y="20588"/>
                    <a:pt x="138908" y="7518"/>
                  </a:cubicBezTo>
                  <a:cubicBezTo>
                    <a:pt x="134745" y="4742"/>
                    <a:pt x="131159" y="2198"/>
                    <a:pt x="127921" y="0"/>
                  </a:cubicBezTo>
                  <a:cubicBezTo>
                    <a:pt x="127689" y="810"/>
                    <a:pt x="127574" y="1619"/>
                    <a:pt x="127458" y="2198"/>
                  </a:cubicBezTo>
                  <a:cubicBezTo>
                    <a:pt x="126764" y="4742"/>
                    <a:pt x="125839" y="7518"/>
                    <a:pt x="124913" y="10294"/>
                  </a:cubicBezTo>
                  <a:cubicBezTo>
                    <a:pt x="124566" y="10988"/>
                    <a:pt x="124451" y="11682"/>
                    <a:pt x="124104" y="12260"/>
                  </a:cubicBezTo>
                  <a:cubicBezTo>
                    <a:pt x="123063" y="15152"/>
                    <a:pt x="121906" y="18159"/>
                    <a:pt x="120518" y="21281"/>
                  </a:cubicBezTo>
                  <a:cubicBezTo>
                    <a:pt x="120403" y="21628"/>
                    <a:pt x="120171" y="21975"/>
                    <a:pt x="120171" y="22207"/>
                  </a:cubicBezTo>
                  <a:cubicBezTo>
                    <a:pt x="118783" y="25214"/>
                    <a:pt x="117395" y="28452"/>
                    <a:pt x="115776" y="31691"/>
                  </a:cubicBezTo>
                  <a:cubicBezTo>
                    <a:pt x="115545" y="32385"/>
                    <a:pt x="115198" y="33079"/>
                    <a:pt x="114735" y="33773"/>
                  </a:cubicBezTo>
                  <a:cubicBezTo>
                    <a:pt x="113000" y="37358"/>
                    <a:pt x="111381" y="40944"/>
                    <a:pt x="109184" y="44645"/>
                  </a:cubicBezTo>
                  <a:cubicBezTo>
                    <a:pt x="109068" y="45108"/>
                    <a:pt x="108837" y="45686"/>
                    <a:pt x="108490" y="46033"/>
                  </a:cubicBezTo>
                  <a:cubicBezTo>
                    <a:pt x="106639" y="49503"/>
                    <a:pt x="104673" y="53088"/>
                    <a:pt x="102707" y="56674"/>
                  </a:cubicBezTo>
                  <a:cubicBezTo>
                    <a:pt x="102360" y="57483"/>
                    <a:pt x="101897" y="58062"/>
                    <a:pt x="101550" y="58871"/>
                  </a:cubicBezTo>
                  <a:cubicBezTo>
                    <a:pt x="99352" y="62804"/>
                    <a:pt x="97039" y="66736"/>
                    <a:pt x="94726" y="70900"/>
                  </a:cubicBezTo>
                  <a:cubicBezTo>
                    <a:pt x="94263" y="71478"/>
                    <a:pt x="93916" y="72288"/>
                    <a:pt x="93454" y="72866"/>
                  </a:cubicBezTo>
                  <a:cubicBezTo>
                    <a:pt x="91141" y="76683"/>
                    <a:pt x="88943" y="80500"/>
                    <a:pt x="86514" y="84316"/>
                  </a:cubicBezTo>
                  <a:cubicBezTo>
                    <a:pt x="86167" y="84779"/>
                    <a:pt x="85704" y="85473"/>
                    <a:pt x="85473" y="86167"/>
                  </a:cubicBezTo>
                  <a:cubicBezTo>
                    <a:pt x="82813" y="90331"/>
                    <a:pt x="80037" y="94495"/>
                    <a:pt x="77377" y="98658"/>
                  </a:cubicBezTo>
                  <a:cubicBezTo>
                    <a:pt x="76914" y="99699"/>
                    <a:pt x="76336" y="100393"/>
                    <a:pt x="75758" y="101203"/>
                  </a:cubicBezTo>
                  <a:cubicBezTo>
                    <a:pt x="73213" y="105135"/>
                    <a:pt x="70669" y="108952"/>
                    <a:pt x="68124" y="112885"/>
                  </a:cubicBezTo>
                  <a:cubicBezTo>
                    <a:pt x="67777" y="113347"/>
                    <a:pt x="67546" y="113810"/>
                    <a:pt x="67199" y="114157"/>
                  </a:cubicBezTo>
                  <a:cubicBezTo>
                    <a:pt x="64307" y="118321"/>
                    <a:pt x="61531" y="122600"/>
                    <a:pt x="58524" y="126648"/>
                  </a:cubicBezTo>
                  <a:cubicBezTo>
                    <a:pt x="57946" y="127574"/>
                    <a:pt x="57252" y="128499"/>
                    <a:pt x="56674" y="129424"/>
                  </a:cubicBezTo>
                  <a:cubicBezTo>
                    <a:pt x="53782" y="133472"/>
                    <a:pt x="50891" y="137520"/>
                    <a:pt x="47999" y="141453"/>
                  </a:cubicBezTo>
                  <a:cubicBezTo>
                    <a:pt x="47883" y="141569"/>
                    <a:pt x="47883" y="141684"/>
                    <a:pt x="47768" y="141800"/>
                  </a:cubicBezTo>
                  <a:cubicBezTo>
                    <a:pt x="44876" y="145732"/>
                    <a:pt x="41985" y="149665"/>
                    <a:pt x="38978" y="153482"/>
                  </a:cubicBezTo>
                  <a:cubicBezTo>
                    <a:pt x="38284" y="154522"/>
                    <a:pt x="37590" y="155332"/>
                    <a:pt x="36896" y="156257"/>
                  </a:cubicBezTo>
                  <a:cubicBezTo>
                    <a:pt x="34004" y="160074"/>
                    <a:pt x="30997" y="163775"/>
                    <a:pt x="28221" y="167361"/>
                  </a:cubicBezTo>
                  <a:cubicBezTo>
                    <a:pt x="27990" y="167708"/>
                    <a:pt x="27759" y="167939"/>
                    <a:pt x="27527" y="168170"/>
                  </a:cubicBezTo>
                  <a:cubicBezTo>
                    <a:pt x="24867" y="171525"/>
                    <a:pt x="22207" y="174763"/>
                    <a:pt x="19547" y="177886"/>
                  </a:cubicBezTo>
                  <a:cubicBezTo>
                    <a:pt x="18968" y="178580"/>
                    <a:pt x="18159" y="179505"/>
                    <a:pt x="17580" y="180199"/>
                  </a:cubicBezTo>
                  <a:cubicBezTo>
                    <a:pt x="14920" y="183553"/>
                    <a:pt x="12144" y="186676"/>
                    <a:pt x="9369" y="189568"/>
                  </a:cubicBezTo>
                  <a:cubicBezTo>
                    <a:pt x="8906" y="190030"/>
                    <a:pt x="8675" y="190377"/>
                    <a:pt x="8212" y="190840"/>
                  </a:cubicBezTo>
                  <a:cubicBezTo>
                    <a:pt x="5783" y="193500"/>
                    <a:pt x="3470" y="196045"/>
                    <a:pt x="1157" y="198358"/>
                  </a:cubicBezTo>
                  <a:cubicBezTo>
                    <a:pt x="810" y="198705"/>
                    <a:pt x="347" y="199167"/>
                    <a:pt x="0" y="199514"/>
                  </a:cubicBezTo>
                  <a:cubicBezTo>
                    <a:pt x="36780" y="201481"/>
                    <a:pt x="76567" y="202984"/>
                    <a:pt x="105020" y="197664"/>
                  </a:cubicBezTo>
                  <a:cubicBezTo>
                    <a:pt x="159033" y="187370"/>
                    <a:pt x="190493" y="187139"/>
                    <a:pt x="213394" y="186907"/>
                  </a:cubicBezTo>
                  <a:cubicBezTo>
                    <a:pt x="230627" y="186676"/>
                    <a:pt x="242078" y="186561"/>
                    <a:pt x="255147" y="182512"/>
                  </a:cubicBezTo>
                  <a:cubicBezTo>
                    <a:pt x="269952" y="178002"/>
                    <a:pt x="286491" y="161809"/>
                    <a:pt x="289383" y="1422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4222117" y="3466330"/>
              <a:ext cx="614740" cy="407951"/>
            </a:xfrm>
            <a:custGeom>
              <a:avLst/>
              <a:gdLst/>
              <a:ahLst/>
              <a:cxnLst/>
              <a:rect l="l" t="t" r="r" b="b"/>
              <a:pathLst>
                <a:path w="614740" h="407951" extrusionOk="0">
                  <a:moveTo>
                    <a:pt x="593985" y="251116"/>
                  </a:moveTo>
                  <a:cubicBezTo>
                    <a:pt x="595720" y="247993"/>
                    <a:pt x="597571" y="244639"/>
                    <a:pt x="599075" y="241516"/>
                  </a:cubicBezTo>
                  <a:cubicBezTo>
                    <a:pt x="601503" y="236890"/>
                    <a:pt x="603585" y="232494"/>
                    <a:pt x="605436" y="227984"/>
                  </a:cubicBezTo>
                  <a:cubicBezTo>
                    <a:pt x="606708" y="225208"/>
                    <a:pt x="607749" y="222663"/>
                    <a:pt x="608790" y="220234"/>
                  </a:cubicBezTo>
                  <a:cubicBezTo>
                    <a:pt x="609137" y="219193"/>
                    <a:pt x="609600" y="218268"/>
                    <a:pt x="609831" y="217112"/>
                  </a:cubicBezTo>
                  <a:cubicBezTo>
                    <a:pt x="610294" y="215955"/>
                    <a:pt x="610756" y="214683"/>
                    <a:pt x="611103" y="213757"/>
                  </a:cubicBezTo>
                  <a:cubicBezTo>
                    <a:pt x="611450" y="212717"/>
                    <a:pt x="611566" y="211907"/>
                    <a:pt x="611913" y="210982"/>
                  </a:cubicBezTo>
                  <a:cubicBezTo>
                    <a:pt x="612260" y="210172"/>
                    <a:pt x="612607" y="209247"/>
                    <a:pt x="612722" y="208206"/>
                  </a:cubicBezTo>
                  <a:cubicBezTo>
                    <a:pt x="612954" y="207512"/>
                    <a:pt x="613069" y="206818"/>
                    <a:pt x="613301" y="206124"/>
                  </a:cubicBezTo>
                  <a:cubicBezTo>
                    <a:pt x="613532" y="205314"/>
                    <a:pt x="613648" y="204620"/>
                    <a:pt x="613879" y="203926"/>
                  </a:cubicBezTo>
                  <a:cubicBezTo>
                    <a:pt x="613879" y="203348"/>
                    <a:pt x="613995" y="203001"/>
                    <a:pt x="613995" y="202423"/>
                  </a:cubicBezTo>
                  <a:cubicBezTo>
                    <a:pt x="614110" y="201729"/>
                    <a:pt x="614226" y="201150"/>
                    <a:pt x="614457" y="200456"/>
                  </a:cubicBezTo>
                  <a:cubicBezTo>
                    <a:pt x="614342" y="200109"/>
                    <a:pt x="614457" y="199878"/>
                    <a:pt x="614573" y="199531"/>
                  </a:cubicBezTo>
                  <a:cubicBezTo>
                    <a:pt x="614689" y="198953"/>
                    <a:pt x="614689" y="198490"/>
                    <a:pt x="614689" y="198028"/>
                  </a:cubicBezTo>
                  <a:cubicBezTo>
                    <a:pt x="614689" y="197796"/>
                    <a:pt x="614689" y="197565"/>
                    <a:pt x="614689" y="197449"/>
                  </a:cubicBezTo>
                  <a:cubicBezTo>
                    <a:pt x="614689" y="196987"/>
                    <a:pt x="614689" y="196640"/>
                    <a:pt x="614689" y="196177"/>
                  </a:cubicBezTo>
                  <a:cubicBezTo>
                    <a:pt x="614804" y="196061"/>
                    <a:pt x="614689" y="196061"/>
                    <a:pt x="614689" y="195714"/>
                  </a:cubicBezTo>
                  <a:cubicBezTo>
                    <a:pt x="614689" y="195599"/>
                    <a:pt x="614573" y="195367"/>
                    <a:pt x="614573" y="195252"/>
                  </a:cubicBezTo>
                  <a:lnTo>
                    <a:pt x="614110" y="194905"/>
                  </a:lnTo>
                  <a:cubicBezTo>
                    <a:pt x="608096" y="190741"/>
                    <a:pt x="598149" y="182066"/>
                    <a:pt x="584501" y="170153"/>
                  </a:cubicBezTo>
                  <a:cubicBezTo>
                    <a:pt x="556627" y="145633"/>
                    <a:pt x="514527" y="108738"/>
                    <a:pt x="465255" y="75196"/>
                  </a:cubicBezTo>
                  <a:cubicBezTo>
                    <a:pt x="334675" y="-13747"/>
                    <a:pt x="234050" y="-23809"/>
                    <a:pt x="166157" y="45124"/>
                  </a:cubicBezTo>
                  <a:cubicBezTo>
                    <a:pt x="147536" y="63977"/>
                    <a:pt x="125213" y="105731"/>
                    <a:pt x="101387" y="150029"/>
                  </a:cubicBezTo>
                  <a:cubicBezTo>
                    <a:pt x="84848" y="180910"/>
                    <a:pt x="67730" y="212948"/>
                    <a:pt x="49687" y="241169"/>
                  </a:cubicBezTo>
                  <a:cubicBezTo>
                    <a:pt x="16030" y="294257"/>
                    <a:pt x="-18784" y="357986"/>
                    <a:pt x="11750" y="378805"/>
                  </a:cubicBezTo>
                  <a:cubicBezTo>
                    <a:pt x="43673" y="400549"/>
                    <a:pt x="68771" y="396617"/>
                    <a:pt x="97917" y="391990"/>
                  </a:cubicBezTo>
                  <a:cubicBezTo>
                    <a:pt x="102428" y="391181"/>
                    <a:pt x="107055" y="390487"/>
                    <a:pt x="111681" y="389793"/>
                  </a:cubicBezTo>
                  <a:cubicBezTo>
                    <a:pt x="112722" y="389214"/>
                    <a:pt x="113647" y="388521"/>
                    <a:pt x="114920" y="388174"/>
                  </a:cubicBezTo>
                  <a:cubicBezTo>
                    <a:pt x="267823" y="337977"/>
                    <a:pt x="444668" y="396501"/>
                    <a:pt x="476012" y="407836"/>
                  </a:cubicBezTo>
                  <a:cubicBezTo>
                    <a:pt x="476127" y="407951"/>
                    <a:pt x="476243" y="407836"/>
                    <a:pt x="476359" y="407951"/>
                  </a:cubicBezTo>
                  <a:cubicBezTo>
                    <a:pt x="492204" y="399161"/>
                    <a:pt x="555239" y="321553"/>
                    <a:pt x="591441" y="255858"/>
                  </a:cubicBezTo>
                  <a:cubicBezTo>
                    <a:pt x="592482" y="254123"/>
                    <a:pt x="593176" y="252735"/>
                    <a:pt x="593985" y="251116"/>
                  </a:cubicBezTo>
                  <a:close/>
                  <a:moveTo>
                    <a:pt x="337450" y="67563"/>
                  </a:moveTo>
                  <a:cubicBezTo>
                    <a:pt x="276844" y="37028"/>
                    <a:pt x="232084" y="49751"/>
                    <a:pt x="192181" y="108391"/>
                  </a:cubicBezTo>
                  <a:cubicBezTo>
                    <a:pt x="182812" y="122154"/>
                    <a:pt x="165232" y="153151"/>
                    <a:pt x="144991" y="189122"/>
                  </a:cubicBezTo>
                  <a:cubicBezTo>
                    <a:pt x="118158" y="237005"/>
                    <a:pt x="87624" y="291250"/>
                    <a:pt x="65417" y="323751"/>
                  </a:cubicBezTo>
                  <a:cubicBezTo>
                    <a:pt x="61484" y="329649"/>
                    <a:pt x="53388" y="331153"/>
                    <a:pt x="47721" y="327220"/>
                  </a:cubicBezTo>
                  <a:cubicBezTo>
                    <a:pt x="41822" y="323288"/>
                    <a:pt x="40319" y="315192"/>
                    <a:pt x="44367" y="309409"/>
                  </a:cubicBezTo>
                  <a:cubicBezTo>
                    <a:pt x="65879" y="277833"/>
                    <a:pt x="96183" y="224167"/>
                    <a:pt x="122784" y="176746"/>
                  </a:cubicBezTo>
                  <a:cubicBezTo>
                    <a:pt x="143372" y="140197"/>
                    <a:pt x="160952" y="108622"/>
                    <a:pt x="171015" y="93933"/>
                  </a:cubicBezTo>
                  <a:cubicBezTo>
                    <a:pt x="218436" y="24421"/>
                    <a:pt x="276497" y="8344"/>
                    <a:pt x="348901" y="44893"/>
                  </a:cubicBezTo>
                  <a:cubicBezTo>
                    <a:pt x="355262" y="48016"/>
                    <a:pt x="357691" y="55765"/>
                    <a:pt x="354568" y="62011"/>
                  </a:cubicBezTo>
                  <a:cubicBezTo>
                    <a:pt x="351330" y="68256"/>
                    <a:pt x="343580" y="70801"/>
                    <a:pt x="337450" y="675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4261466" y="3478114"/>
              <a:ext cx="313799" cy="303396"/>
            </a:xfrm>
            <a:custGeom>
              <a:avLst/>
              <a:gdLst/>
              <a:ahLst/>
              <a:cxnLst/>
              <a:rect l="l" t="t" r="r" b="b"/>
              <a:pathLst>
                <a:path w="313799" h="303396" extrusionOk="0">
                  <a:moveTo>
                    <a:pt x="2243" y="283399"/>
                  </a:moveTo>
                  <a:cubicBezTo>
                    <a:pt x="-1806" y="289298"/>
                    <a:pt x="-186" y="297278"/>
                    <a:pt x="5597" y="301211"/>
                  </a:cubicBezTo>
                  <a:cubicBezTo>
                    <a:pt x="11380" y="305143"/>
                    <a:pt x="19360" y="303639"/>
                    <a:pt x="23408" y="297741"/>
                  </a:cubicBezTo>
                  <a:cubicBezTo>
                    <a:pt x="45500" y="265240"/>
                    <a:pt x="76034" y="210995"/>
                    <a:pt x="102867" y="163228"/>
                  </a:cubicBezTo>
                  <a:cubicBezTo>
                    <a:pt x="123108" y="127141"/>
                    <a:pt x="140688" y="96144"/>
                    <a:pt x="150057" y="82381"/>
                  </a:cubicBezTo>
                  <a:cubicBezTo>
                    <a:pt x="189960" y="23741"/>
                    <a:pt x="234720" y="11134"/>
                    <a:pt x="295326" y="41668"/>
                  </a:cubicBezTo>
                  <a:cubicBezTo>
                    <a:pt x="301572" y="44907"/>
                    <a:pt x="309206" y="42362"/>
                    <a:pt x="312444" y="36117"/>
                  </a:cubicBezTo>
                  <a:cubicBezTo>
                    <a:pt x="315567" y="29755"/>
                    <a:pt x="313138" y="22122"/>
                    <a:pt x="306777" y="18999"/>
                  </a:cubicBezTo>
                  <a:cubicBezTo>
                    <a:pt x="234373" y="-17550"/>
                    <a:pt x="176312" y="-1473"/>
                    <a:pt x="128891" y="68155"/>
                  </a:cubicBezTo>
                  <a:cubicBezTo>
                    <a:pt x="118944" y="82843"/>
                    <a:pt x="101248" y="114303"/>
                    <a:pt x="80660" y="150968"/>
                  </a:cubicBezTo>
                  <a:cubicBezTo>
                    <a:pt x="54058" y="198157"/>
                    <a:pt x="23755" y="251824"/>
                    <a:pt x="2243" y="2833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4194254" y="3426000"/>
              <a:ext cx="851115" cy="473884"/>
            </a:xfrm>
            <a:custGeom>
              <a:avLst/>
              <a:gdLst/>
              <a:ahLst/>
              <a:cxnLst/>
              <a:rect l="l" t="t" r="r" b="b"/>
              <a:pathLst>
                <a:path w="851115" h="473884" extrusionOk="0">
                  <a:moveTo>
                    <a:pt x="53493" y="253509"/>
                  </a:moveTo>
                  <a:cubicBezTo>
                    <a:pt x="25734" y="297229"/>
                    <a:pt x="-31980" y="388485"/>
                    <a:pt x="22727" y="425727"/>
                  </a:cubicBezTo>
                  <a:cubicBezTo>
                    <a:pt x="62977" y="453139"/>
                    <a:pt x="95593" y="447934"/>
                    <a:pt x="127053" y="443077"/>
                  </a:cubicBezTo>
                  <a:cubicBezTo>
                    <a:pt x="154464" y="438797"/>
                    <a:pt x="180257" y="434633"/>
                    <a:pt x="213914" y="450595"/>
                  </a:cubicBezTo>
                  <a:cubicBezTo>
                    <a:pt x="294992" y="488762"/>
                    <a:pt x="427886" y="470372"/>
                    <a:pt x="484791" y="462392"/>
                  </a:cubicBezTo>
                  <a:cubicBezTo>
                    <a:pt x="492424" y="461351"/>
                    <a:pt x="498207" y="460541"/>
                    <a:pt x="501793" y="460194"/>
                  </a:cubicBezTo>
                  <a:cubicBezTo>
                    <a:pt x="508964" y="460541"/>
                    <a:pt x="516250" y="460888"/>
                    <a:pt x="523884" y="461351"/>
                  </a:cubicBezTo>
                  <a:cubicBezTo>
                    <a:pt x="565059" y="463664"/>
                    <a:pt x="611670" y="466209"/>
                    <a:pt x="645906" y="459732"/>
                  </a:cubicBezTo>
                  <a:cubicBezTo>
                    <a:pt x="697722" y="449900"/>
                    <a:pt x="727909" y="449554"/>
                    <a:pt x="749885" y="449438"/>
                  </a:cubicBezTo>
                  <a:cubicBezTo>
                    <a:pt x="767928" y="449207"/>
                    <a:pt x="782270" y="449091"/>
                    <a:pt x="798925" y="443886"/>
                  </a:cubicBezTo>
                  <a:cubicBezTo>
                    <a:pt x="821016" y="437062"/>
                    <a:pt x="845883" y="414046"/>
                    <a:pt x="850394" y="383164"/>
                  </a:cubicBezTo>
                  <a:cubicBezTo>
                    <a:pt x="852938" y="366394"/>
                    <a:pt x="850856" y="334240"/>
                    <a:pt x="808525" y="305325"/>
                  </a:cubicBezTo>
                  <a:cubicBezTo>
                    <a:pt x="795224" y="296303"/>
                    <a:pt x="776140" y="283118"/>
                    <a:pt x="755668" y="269239"/>
                  </a:cubicBezTo>
                  <a:cubicBezTo>
                    <a:pt x="732536" y="253393"/>
                    <a:pt x="708016" y="236623"/>
                    <a:pt x="688932" y="223668"/>
                  </a:cubicBezTo>
                  <a:cubicBezTo>
                    <a:pt x="663024" y="205972"/>
                    <a:pt x="656778" y="201924"/>
                    <a:pt x="654696" y="200652"/>
                  </a:cubicBezTo>
                  <a:cubicBezTo>
                    <a:pt x="654696" y="200652"/>
                    <a:pt x="654696" y="200652"/>
                    <a:pt x="654580" y="200536"/>
                  </a:cubicBezTo>
                  <a:cubicBezTo>
                    <a:pt x="654465" y="200536"/>
                    <a:pt x="653655" y="199958"/>
                    <a:pt x="653540" y="199842"/>
                  </a:cubicBezTo>
                  <a:cubicBezTo>
                    <a:pt x="648682" y="196488"/>
                    <a:pt x="638851" y="187929"/>
                    <a:pt x="626359" y="176942"/>
                  </a:cubicBezTo>
                  <a:cubicBezTo>
                    <a:pt x="597907" y="152075"/>
                    <a:pt x="555228" y="114485"/>
                    <a:pt x="504684" y="80134"/>
                  </a:cubicBezTo>
                  <a:cubicBezTo>
                    <a:pt x="362422" y="-16790"/>
                    <a:pt x="250925" y="-25811"/>
                    <a:pt x="173086" y="53185"/>
                  </a:cubicBezTo>
                  <a:cubicBezTo>
                    <a:pt x="151804" y="74698"/>
                    <a:pt x="128556" y="118071"/>
                    <a:pt x="104036" y="163872"/>
                  </a:cubicBezTo>
                  <a:cubicBezTo>
                    <a:pt x="87960" y="194522"/>
                    <a:pt x="70957" y="226097"/>
                    <a:pt x="53493" y="253509"/>
                  </a:cubicBezTo>
                  <a:close/>
                  <a:moveTo>
                    <a:pt x="674705" y="244719"/>
                  </a:moveTo>
                  <a:cubicBezTo>
                    <a:pt x="693789" y="257673"/>
                    <a:pt x="718309" y="274559"/>
                    <a:pt x="741326" y="290289"/>
                  </a:cubicBezTo>
                  <a:cubicBezTo>
                    <a:pt x="761682" y="304284"/>
                    <a:pt x="780997" y="317469"/>
                    <a:pt x="794298" y="326491"/>
                  </a:cubicBezTo>
                  <a:cubicBezTo>
                    <a:pt x="817430" y="342221"/>
                    <a:pt x="828187" y="360611"/>
                    <a:pt x="825295" y="379463"/>
                  </a:cubicBezTo>
                  <a:cubicBezTo>
                    <a:pt x="822404" y="398894"/>
                    <a:pt x="805864" y="415202"/>
                    <a:pt x="791407" y="419597"/>
                  </a:cubicBezTo>
                  <a:cubicBezTo>
                    <a:pt x="778337" y="423646"/>
                    <a:pt x="766887" y="423761"/>
                    <a:pt x="749653" y="423993"/>
                  </a:cubicBezTo>
                  <a:cubicBezTo>
                    <a:pt x="726753" y="424224"/>
                    <a:pt x="695293" y="424455"/>
                    <a:pt x="641279" y="434633"/>
                  </a:cubicBezTo>
                  <a:cubicBezTo>
                    <a:pt x="612827" y="439954"/>
                    <a:pt x="572924" y="438450"/>
                    <a:pt x="536260" y="436484"/>
                  </a:cubicBezTo>
                  <a:cubicBezTo>
                    <a:pt x="536491" y="436021"/>
                    <a:pt x="536954" y="435674"/>
                    <a:pt x="537416" y="435327"/>
                  </a:cubicBezTo>
                  <a:cubicBezTo>
                    <a:pt x="539730" y="433014"/>
                    <a:pt x="542043" y="430470"/>
                    <a:pt x="544472" y="427809"/>
                  </a:cubicBezTo>
                  <a:cubicBezTo>
                    <a:pt x="544934" y="427347"/>
                    <a:pt x="545166" y="427000"/>
                    <a:pt x="545628" y="426537"/>
                  </a:cubicBezTo>
                  <a:cubicBezTo>
                    <a:pt x="548404" y="423646"/>
                    <a:pt x="551064" y="420523"/>
                    <a:pt x="553840" y="417169"/>
                  </a:cubicBezTo>
                  <a:cubicBezTo>
                    <a:pt x="554534" y="416475"/>
                    <a:pt x="555228" y="415549"/>
                    <a:pt x="555922" y="414855"/>
                  </a:cubicBezTo>
                  <a:cubicBezTo>
                    <a:pt x="558467" y="411733"/>
                    <a:pt x="561242" y="408610"/>
                    <a:pt x="563787" y="405140"/>
                  </a:cubicBezTo>
                  <a:cubicBezTo>
                    <a:pt x="564134" y="404909"/>
                    <a:pt x="564250" y="404562"/>
                    <a:pt x="564481" y="404330"/>
                  </a:cubicBezTo>
                  <a:cubicBezTo>
                    <a:pt x="567372" y="400861"/>
                    <a:pt x="570380" y="397044"/>
                    <a:pt x="573155" y="393227"/>
                  </a:cubicBezTo>
                  <a:cubicBezTo>
                    <a:pt x="573849" y="392302"/>
                    <a:pt x="574543" y="391492"/>
                    <a:pt x="575237" y="390451"/>
                  </a:cubicBezTo>
                  <a:cubicBezTo>
                    <a:pt x="578244" y="386634"/>
                    <a:pt x="581020" y="382818"/>
                    <a:pt x="584028" y="378885"/>
                  </a:cubicBezTo>
                  <a:cubicBezTo>
                    <a:pt x="584143" y="378769"/>
                    <a:pt x="584143" y="378654"/>
                    <a:pt x="584259" y="378538"/>
                  </a:cubicBezTo>
                  <a:cubicBezTo>
                    <a:pt x="587035" y="374606"/>
                    <a:pt x="589926" y="370557"/>
                    <a:pt x="592933" y="366509"/>
                  </a:cubicBezTo>
                  <a:cubicBezTo>
                    <a:pt x="593512" y="365584"/>
                    <a:pt x="594206" y="364659"/>
                    <a:pt x="594784" y="363733"/>
                  </a:cubicBezTo>
                  <a:cubicBezTo>
                    <a:pt x="597675" y="359685"/>
                    <a:pt x="600567" y="355406"/>
                    <a:pt x="603458" y="351242"/>
                  </a:cubicBezTo>
                  <a:cubicBezTo>
                    <a:pt x="603690" y="350779"/>
                    <a:pt x="604037" y="350433"/>
                    <a:pt x="604384" y="349854"/>
                  </a:cubicBezTo>
                  <a:cubicBezTo>
                    <a:pt x="606928" y="345922"/>
                    <a:pt x="609473" y="342105"/>
                    <a:pt x="612017" y="338173"/>
                  </a:cubicBezTo>
                  <a:cubicBezTo>
                    <a:pt x="612596" y="337363"/>
                    <a:pt x="613058" y="336553"/>
                    <a:pt x="613637" y="335628"/>
                  </a:cubicBezTo>
                  <a:cubicBezTo>
                    <a:pt x="616297" y="331464"/>
                    <a:pt x="618957" y="327300"/>
                    <a:pt x="621617" y="323137"/>
                  </a:cubicBezTo>
                  <a:cubicBezTo>
                    <a:pt x="621964" y="322443"/>
                    <a:pt x="622311" y="321864"/>
                    <a:pt x="622658" y="321286"/>
                  </a:cubicBezTo>
                  <a:cubicBezTo>
                    <a:pt x="624971" y="317354"/>
                    <a:pt x="627285" y="313652"/>
                    <a:pt x="629598" y="309836"/>
                  </a:cubicBezTo>
                  <a:cubicBezTo>
                    <a:pt x="630060" y="309257"/>
                    <a:pt x="630407" y="308448"/>
                    <a:pt x="630870" y="307869"/>
                  </a:cubicBezTo>
                  <a:cubicBezTo>
                    <a:pt x="633183" y="303706"/>
                    <a:pt x="635496" y="299773"/>
                    <a:pt x="637694" y="295841"/>
                  </a:cubicBezTo>
                  <a:cubicBezTo>
                    <a:pt x="638041" y="295031"/>
                    <a:pt x="638504" y="294453"/>
                    <a:pt x="638851" y="293643"/>
                  </a:cubicBezTo>
                  <a:cubicBezTo>
                    <a:pt x="640817" y="290058"/>
                    <a:pt x="642783" y="286588"/>
                    <a:pt x="644634" y="283002"/>
                  </a:cubicBezTo>
                  <a:cubicBezTo>
                    <a:pt x="644981" y="282540"/>
                    <a:pt x="645096" y="281962"/>
                    <a:pt x="645328" y="281499"/>
                  </a:cubicBezTo>
                  <a:cubicBezTo>
                    <a:pt x="647409" y="277798"/>
                    <a:pt x="649144" y="274212"/>
                    <a:pt x="650879" y="270627"/>
                  </a:cubicBezTo>
                  <a:cubicBezTo>
                    <a:pt x="651226" y="269817"/>
                    <a:pt x="651573" y="269123"/>
                    <a:pt x="651920" y="268545"/>
                  </a:cubicBezTo>
                  <a:cubicBezTo>
                    <a:pt x="653540" y="265306"/>
                    <a:pt x="654927" y="262183"/>
                    <a:pt x="656315" y="259061"/>
                  </a:cubicBezTo>
                  <a:cubicBezTo>
                    <a:pt x="656315" y="258829"/>
                    <a:pt x="656547" y="258482"/>
                    <a:pt x="656662" y="258135"/>
                  </a:cubicBezTo>
                  <a:cubicBezTo>
                    <a:pt x="658050" y="255128"/>
                    <a:pt x="659207" y="252005"/>
                    <a:pt x="660248" y="249230"/>
                  </a:cubicBezTo>
                  <a:cubicBezTo>
                    <a:pt x="660595" y="248536"/>
                    <a:pt x="660710" y="247957"/>
                    <a:pt x="661057" y="247263"/>
                  </a:cubicBezTo>
                  <a:cubicBezTo>
                    <a:pt x="661983" y="244487"/>
                    <a:pt x="662908" y="241712"/>
                    <a:pt x="663602" y="239167"/>
                  </a:cubicBezTo>
                  <a:cubicBezTo>
                    <a:pt x="663718" y="238473"/>
                    <a:pt x="663833" y="237663"/>
                    <a:pt x="664065" y="236970"/>
                  </a:cubicBezTo>
                  <a:cubicBezTo>
                    <a:pt x="666840" y="239398"/>
                    <a:pt x="670542" y="241827"/>
                    <a:pt x="674705" y="244719"/>
                  </a:cubicBezTo>
                  <a:close/>
                  <a:moveTo>
                    <a:pt x="225017" y="427462"/>
                  </a:moveTo>
                  <a:cubicBezTo>
                    <a:pt x="221663" y="425959"/>
                    <a:pt x="218425" y="424802"/>
                    <a:pt x="215302" y="423530"/>
                  </a:cubicBezTo>
                  <a:cubicBezTo>
                    <a:pt x="300775" y="412542"/>
                    <a:pt x="386942" y="428388"/>
                    <a:pt x="441071" y="442267"/>
                  </a:cubicBezTo>
                  <a:cubicBezTo>
                    <a:pt x="379077" y="449438"/>
                    <a:pt x="283773" y="455221"/>
                    <a:pt x="225017" y="427462"/>
                  </a:cubicBezTo>
                  <a:close/>
                  <a:moveTo>
                    <a:pt x="191476" y="71228"/>
                  </a:moveTo>
                  <a:cubicBezTo>
                    <a:pt x="259368" y="2294"/>
                    <a:pt x="359993" y="12357"/>
                    <a:pt x="490574" y="101300"/>
                  </a:cubicBezTo>
                  <a:cubicBezTo>
                    <a:pt x="539845" y="134841"/>
                    <a:pt x="581946" y="171737"/>
                    <a:pt x="609820" y="196257"/>
                  </a:cubicBezTo>
                  <a:cubicBezTo>
                    <a:pt x="623468" y="208170"/>
                    <a:pt x="633415" y="216845"/>
                    <a:pt x="639429" y="221008"/>
                  </a:cubicBezTo>
                  <a:lnTo>
                    <a:pt x="639892" y="221355"/>
                  </a:lnTo>
                  <a:cubicBezTo>
                    <a:pt x="639892" y="221471"/>
                    <a:pt x="640007" y="221702"/>
                    <a:pt x="640007" y="221818"/>
                  </a:cubicBezTo>
                  <a:cubicBezTo>
                    <a:pt x="640007" y="222165"/>
                    <a:pt x="640123" y="222165"/>
                    <a:pt x="640007" y="222281"/>
                  </a:cubicBezTo>
                  <a:cubicBezTo>
                    <a:pt x="640007" y="222628"/>
                    <a:pt x="640123" y="223090"/>
                    <a:pt x="640007" y="223553"/>
                  </a:cubicBezTo>
                  <a:cubicBezTo>
                    <a:pt x="640007" y="223668"/>
                    <a:pt x="640123" y="223900"/>
                    <a:pt x="640007" y="224131"/>
                  </a:cubicBezTo>
                  <a:cubicBezTo>
                    <a:pt x="640007" y="224594"/>
                    <a:pt x="639892" y="225172"/>
                    <a:pt x="639892" y="225635"/>
                  </a:cubicBezTo>
                  <a:cubicBezTo>
                    <a:pt x="639776" y="225982"/>
                    <a:pt x="639776" y="226213"/>
                    <a:pt x="639892" y="226560"/>
                  </a:cubicBezTo>
                  <a:cubicBezTo>
                    <a:pt x="639776" y="227254"/>
                    <a:pt x="639545" y="227832"/>
                    <a:pt x="639429" y="228526"/>
                  </a:cubicBezTo>
                  <a:cubicBezTo>
                    <a:pt x="639313" y="229105"/>
                    <a:pt x="639313" y="229452"/>
                    <a:pt x="639313" y="230030"/>
                  </a:cubicBezTo>
                  <a:cubicBezTo>
                    <a:pt x="639082" y="230724"/>
                    <a:pt x="638851" y="231534"/>
                    <a:pt x="638619" y="232227"/>
                  </a:cubicBezTo>
                  <a:cubicBezTo>
                    <a:pt x="638388" y="232921"/>
                    <a:pt x="638272" y="233615"/>
                    <a:pt x="638041" y="234309"/>
                  </a:cubicBezTo>
                  <a:cubicBezTo>
                    <a:pt x="637925" y="235235"/>
                    <a:pt x="637463" y="236160"/>
                    <a:pt x="637231" y="236970"/>
                  </a:cubicBezTo>
                  <a:cubicBezTo>
                    <a:pt x="636884" y="237895"/>
                    <a:pt x="636769" y="238704"/>
                    <a:pt x="636306" y="239745"/>
                  </a:cubicBezTo>
                  <a:cubicBezTo>
                    <a:pt x="635959" y="240671"/>
                    <a:pt x="635496" y="242058"/>
                    <a:pt x="635034" y="243215"/>
                  </a:cubicBezTo>
                  <a:cubicBezTo>
                    <a:pt x="634687" y="244372"/>
                    <a:pt x="634340" y="245297"/>
                    <a:pt x="633993" y="246338"/>
                  </a:cubicBezTo>
                  <a:cubicBezTo>
                    <a:pt x="632952" y="248767"/>
                    <a:pt x="631911" y="251311"/>
                    <a:pt x="630639" y="254087"/>
                  </a:cubicBezTo>
                  <a:cubicBezTo>
                    <a:pt x="628788" y="258598"/>
                    <a:pt x="626591" y="262993"/>
                    <a:pt x="624277" y="267620"/>
                  </a:cubicBezTo>
                  <a:cubicBezTo>
                    <a:pt x="622774" y="270742"/>
                    <a:pt x="620923" y="274097"/>
                    <a:pt x="619188" y="277219"/>
                  </a:cubicBezTo>
                  <a:cubicBezTo>
                    <a:pt x="618494" y="278723"/>
                    <a:pt x="617800" y="280226"/>
                    <a:pt x="616875" y="281730"/>
                  </a:cubicBezTo>
                  <a:cubicBezTo>
                    <a:pt x="580673" y="347310"/>
                    <a:pt x="517638" y="425034"/>
                    <a:pt x="501793" y="433824"/>
                  </a:cubicBezTo>
                  <a:cubicBezTo>
                    <a:pt x="501677" y="433708"/>
                    <a:pt x="501562" y="433824"/>
                    <a:pt x="501446" y="433708"/>
                  </a:cubicBezTo>
                  <a:cubicBezTo>
                    <a:pt x="470102" y="422373"/>
                    <a:pt x="293257" y="363849"/>
                    <a:pt x="140354" y="414046"/>
                  </a:cubicBezTo>
                  <a:cubicBezTo>
                    <a:pt x="139081" y="414393"/>
                    <a:pt x="138156" y="415087"/>
                    <a:pt x="137115" y="415665"/>
                  </a:cubicBezTo>
                  <a:cubicBezTo>
                    <a:pt x="132489" y="416359"/>
                    <a:pt x="127862" y="417053"/>
                    <a:pt x="123352" y="417863"/>
                  </a:cubicBezTo>
                  <a:cubicBezTo>
                    <a:pt x="94205" y="422373"/>
                    <a:pt x="69107" y="426421"/>
                    <a:pt x="37185" y="404677"/>
                  </a:cubicBezTo>
                  <a:cubicBezTo>
                    <a:pt x="6650" y="383858"/>
                    <a:pt x="41348" y="320245"/>
                    <a:pt x="75121" y="267041"/>
                  </a:cubicBezTo>
                  <a:cubicBezTo>
                    <a:pt x="93049" y="238820"/>
                    <a:pt x="110166" y="206782"/>
                    <a:pt x="126821" y="175901"/>
                  </a:cubicBezTo>
                  <a:cubicBezTo>
                    <a:pt x="150416" y="131834"/>
                    <a:pt x="172854" y="90081"/>
                    <a:pt x="191476" y="7122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7" name="Google Shape;347;p11"/>
          <p:cNvGrpSpPr/>
          <p:nvPr/>
        </p:nvGrpSpPr>
        <p:grpSpPr>
          <a:xfrm>
            <a:off x="6255888" y="3939757"/>
            <a:ext cx="986628" cy="1083745"/>
            <a:chOff x="7429337" y="1987015"/>
            <a:chExt cx="618118" cy="678961"/>
          </a:xfrm>
        </p:grpSpPr>
        <p:sp>
          <p:nvSpPr>
            <p:cNvPr id="348" name="Google Shape;348;p11"/>
            <p:cNvSpPr/>
            <p:nvPr/>
          </p:nvSpPr>
          <p:spPr>
            <a:xfrm>
              <a:off x="7465423" y="2236991"/>
              <a:ext cx="51816" cy="190839"/>
            </a:xfrm>
            <a:custGeom>
              <a:avLst/>
              <a:gdLst/>
              <a:ahLst/>
              <a:cxnLst/>
              <a:rect l="l" t="t" r="r" b="b"/>
              <a:pathLst>
                <a:path w="51816" h="190839" extrusionOk="0">
                  <a:moveTo>
                    <a:pt x="44645" y="0"/>
                  </a:moveTo>
                  <a:cubicBezTo>
                    <a:pt x="43951" y="463"/>
                    <a:pt x="43142" y="1041"/>
                    <a:pt x="42332" y="1388"/>
                  </a:cubicBezTo>
                  <a:cubicBezTo>
                    <a:pt x="21281" y="9715"/>
                    <a:pt x="0" y="44761"/>
                    <a:pt x="0" y="95536"/>
                  </a:cubicBezTo>
                  <a:cubicBezTo>
                    <a:pt x="0" y="146311"/>
                    <a:pt x="21281" y="181240"/>
                    <a:pt x="42332" y="189568"/>
                  </a:cubicBezTo>
                  <a:cubicBezTo>
                    <a:pt x="43026" y="189915"/>
                    <a:pt x="43604" y="190493"/>
                    <a:pt x="44182" y="190840"/>
                  </a:cubicBezTo>
                  <a:cubicBezTo>
                    <a:pt x="46496" y="186676"/>
                    <a:pt x="49040" y="181587"/>
                    <a:pt x="51700" y="175804"/>
                  </a:cubicBezTo>
                  <a:cubicBezTo>
                    <a:pt x="37243" y="159149"/>
                    <a:pt x="30419" y="126301"/>
                    <a:pt x="30419" y="94957"/>
                  </a:cubicBezTo>
                  <a:cubicBezTo>
                    <a:pt x="30419" y="63498"/>
                    <a:pt x="37358" y="30419"/>
                    <a:pt x="51816" y="13879"/>
                  </a:cubicBezTo>
                  <a:cubicBezTo>
                    <a:pt x="49271" y="8328"/>
                    <a:pt x="46727" y="3817"/>
                    <a:pt x="44645" y="0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7525682" y="2105716"/>
              <a:ext cx="419153" cy="453389"/>
            </a:xfrm>
            <a:custGeom>
              <a:avLst/>
              <a:gdLst/>
              <a:ahLst/>
              <a:cxnLst/>
              <a:rect l="l" t="t" r="r" b="b"/>
              <a:pathLst>
                <a:path w="419153" h="453389" extrusionOk="0">
                  <a:moveTo>
                    <a:pt x="192343" y="0"/>
                  </a:moveTo>
                  <a:cubicBezTo>
                    <a:pt x="169096" y="0"/>
                    <a:pt x="146426" y="3470"/>
                    <a:pt x="125029" y="10178"/>
                  </a:cubicBezTo>
                  <a:cubicBezTo>
                    <a:pt x="103748" y="16771"/>
                    <a:pt x="83391" y="26371"/>
                    <a:pt x="65117" y="38862"/>
                  </a:cubicBezTo>
                  <a:cubicBezTo>
                    <a:pt x="39209" y="56442"/>
                    <a:pt x="17118" y="79343"/>
                    <a:pt x="0" y="106870"/>
                  </a:cubicBezTo>
                  <a:cubicBezTo>
                    <a:pt x="3123" y="111612"/>
                    <a:pt x="8906" y="121328"/>
                    <a:pt x="15267" y="134282"/>
                  </a:cubicBezTo>
                  <a:cubicBezTo>
                    <a:pt x="43604" y="136248"/>
                    <a:pt x="56674" y="182744"/>
                    <a:pt x="56674" y="226116"/>
                  </a:cubicBezTo>
                  <a:cubicBezTo>
                    <a:pt x="56674" y="269720"/>
                    <a:pt x="43604" y="316332"/>
                    <a:pt x="15036" y="317951"/>
                  </a:cubicBezTo>
                  <a:cubicBezTo>
                    <a:pt x="8559" y="331483"/>
                    <a:pt x="2892" y="341777"/>
                    <a:pt x="0" y="346403"/>
                  </a:cubicBezTo>
                  <a:cubicBezTo>
                    <a:pt x="41291" y="412908"/>
                    <a:pt x="113116" y="453389"/>
                    <a:pt x="192459" y="453389"/>
                  </a:cubicBezTo>
                  <a:cubicBezTo>
                    <a:pt x="317373" y="453389"/>
                    <a:pt x="419154" y="351724"/>
                    <a:pt x="419154" y="226695"/>
                  </a:cubicBezTo>
                  <a:cubicBezTo>
                    <a:pt x="419038" y="101666"/>
                    <a:pt x="317257" y="0"/>
                    <a:pt x="192343" y="0"/>
                  </a:cubicBezTo>
                  <a:close/>
                  <a:moveTo>
                    <a:pt x="207263" y="405506"/>
                  </a:moveTo>
                  <a:cubicBezTo>
                    <a:pt x="200208" y="405506"/>
                    <a:pt x="194425" y="399723"/>
                    <a:pt x="194425" y="392668"/>
                  </a:cubicBezTo>
                  <a:cubicBezTo>
                    <a:pt x="194425" y="385497"/>
                    <a:pt x="200208" y="379829"/>
                    <a:pt x="207263" y="379829"/>
                  </a:cubicBezTo>
                  <a:cubicBezTo>
                    <a:pt x="291696" y="379829"/>
                    <a:pt x="360282" y="311127"/>
                    <a:pt x="360282" y="226810"/>
                  </a:cubicBezTo>
                  <a:cubicBezTo>
                    <a:pt x="360282" y="142378"/>
                    <a:pt x="291696" y="73791"/>
                    <a:pt x="207263" y="73791"/>
                  </a:cubicBezTo>
                  <a:cubicBezTo>
                    <a:pt x="200208" y="73791"/>
                    <a:pt x="194425" y="68008"/>
                    <a:pt x="194425" y="60953"/>
                  </a:cubicBezTo>
                  <a:cubicBezTo>
                    <a:pt x="194425" y="53782"/>
                    <a:pt x="200208" y="47999"/>
                    <a:pt x="207263" y="47999"/>
                  </a:cubicBezTo>
                  <a:cubicBezTo>
                    <a:pt x="305922" y="47999"/>
                    <a:pt x="386190" y="128152"/>
                    <a:pt x="386190" y="226810"/>
                  </a:cubicBezTo>
                  <a:cubicBezTo>
                    <a:pt x="386190" y="325237"/>
                    <a:pt x="306038" y="405506"/>
                    <a:pt x="207263" y="405506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7959952" y="2393320"/>
              <a:ext cx="66227" cy="37170"/>
            </a:xfrm>
            <a:custGeom>
              <a:avLst/>
              <a:gdLst/>
              <a:ahLst/>
              <a:cxnLst/>
              <a:rect l="l" t="t" r="r" b="b"/>
              <a:pathLst>
                <a:path w="66227" h="37170" extrusionOk="0">
                  <a:moveTo>
                    <a:pt x="56824" y="11957"/>
                  </a:moveTo>
                  <a:lnTo>
                    <a:pt x="16459" y="506"/>
                  </a:lnTo>
                  <a:cubicBezTo>
                    <a:pt x="9634" y="-1460"/>
                    <a:pt x="2463" y="2473"/>
                    <a:pt x="497" y="9297"/>
                  </a:cubicBezTo>
                  <a:cubicBezTo>
                    <a:pt x="-1469" y="16236"/>
                    <a:pt x="2579" y="23292"/>
                    <a:pt x="9403" y="25258"/>
                  </a:cubicBezTo>
                  <a:lnTo>
                    <a:pt x="49768" y="36824"/>
                  </a:lnTo>
                  <a:cubicBezTo>
                    <a:pt x="51041" y="37055"/>
                    <a:pt x="52082" y="37171"/>
                    <a:pt x="53354" y="37171"/>
                  </a:cubicBezTo>
                  <a:cubicBezTo>
                    <a:pt x="58906" y="37171"/>
                    <a:pt x="64111" y="33585"/>
                    <a:pt x="65730" y="27918"/>
                  </a:cubicBezTo>
                  <a:cubicBezTo>
                    <a:pt x="67696" y="20978"/>
                    <a:pt x="63648" y="13923"/>
                    <a:pt x="56824" y="1195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7709813" y="2143306"/>
              <a:ext cx="191765" cy="357391"/>
            </a:xfrm>
            <a:custGeom>
              <a:avLst/>
              <a:gdLst/>
              <a:ahLst/>
              <a:cxnLst/>
              <a:rect l="l" t="t" r="r" b="b"/>
              <a:pathLst>
                <a:path w="191765" h="357391" extrusionOk="0">
                  <a:moveTo>
                    <a:pt x="12839" y="0"/>
                  </a:moveTo>
                  <a:cubicBezTo>
                    <a:pt x="5783" y="0"/>
                    <a:pt x="0" y="5667"/>
                    <a:pt x="0" y="12838"/>
                  </a:cubicBezTo>
                  <a:cubicBezTo>
                    <a:pt x="0" y="19894"/>
                    <a:pt x="5783" y="25677"/>
                    <a:pt x="12839" y="25677"/>
                  </a:cubicBezTo>
                  <a:cubicBezTo>
                    <a:pt x="97271" y="25677"/>
                    <a:pt x="165857" y="94263"/>
                    <a:pt x="165857" y="178696"/>
                  </a:cubicBezTo>
                  <a:cubicBezTo>
                    <a:pt x="165857" y="263012"/>
                    <a:pt x="97271" y="331714"/>
                    <a:pt x="12839" y="331714"/>
                  </a:cubicBezTo>
                  <a:cubicBezTo>
                    <a:pt x="5783" y="331714"/>
                    <a:pt x="0" y="337382"/>
                    <a:pt x="0" y="344553"/>
                  </a:cubicBezTo>
                  <a:cubicBezTo>
                    <a:pt x="0" y="351608"/>
                    <a:pt x="5783" y="357391"/>
                    <a:pt x="12839" y="357391"/>
                  </a:cubicBezTo>
                  <a:cubicBezTo>
                    <a:pt x="111497" y="357391"/>
                    <a:pt x="191765" y="277123"/>
                    <a:pt x="191765" y="178580"/>
                  </a:cubicBezTo>
                  <a:cubicBezTo>
                    <a:pt x="191765" y="80037"/>
                    <a:pt x="111497" y="0"/>
                    <a:pt x="12839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7429337" y="1987015"/>
              <a:ext cx="618118" cy="678961"/>
            </a:xfrm>
            <a:custGeom>
              <a:avLst/>
              <a:gdLst/>
              <a:ahLst/>
              <a:cxnLst/>
              <a:rect l="l" t="t" r="r" b="b"/>
              <a:pathLst>
                <a:path w="618118" h="678961" extrusionOk="0">
                  <a:moveTo>
                    <a:pt x="606293" y="349097"/>
                  </a:moveTo>
                  <a:cubicBezTo>
                    <a:pt x="547653" y="343430"/>
                    <a:pt x="527528" y="289648"/>
                    <a:pt x="525908" y="285253"/>
                  </a:cubicBezTo>
                  <a:cubicBezTo>
                    <a:pt x="502661" y="169824"/>
                    <a:pt x="400417" y="82500"/>
                    <a:pt x="278395" y="82500"/>
                  </a:cubicBezTo>
                  <a:cubicBezTo>
                    <a:pt x="232131" y="82500"/>
                    <a:pt x="188180" y="94991"/>
                    <a:pt x="150127" y="117314"/>
                  </a:cubicBezTo>
                  <a:cubicBezTo>
                    <a:pt x="134513" y="55435"/>
                    <a:pt x="157183" y="22125"/>
                    <a:pt x="158455" y="20506"/>
                  </a:cubicBezTo>
                  <a:cubicBezTo>
                    <a:pt x="162619" y="14723"/>
                    <a:pt x="161462" y="6742"/>
                    <a:pt x="155679" y="2578"/>
                  </a:cubicBezTo>
                  <a:cubicBezTo>
                    <a:pt x="149896" y="-1701"/>
                    <a:pt x="141800" y="-544"/>
                    <a:pt x="137636" y="5239"/>
                  </a:cubicBezTo>
                  <a:cubicBezTo>
                    <a:pt x="136133" y="7089"/>
                    <a:pt x="104210" y="52197"/>
                    <a:pt x="127574" y="132465"/>
                  </a:cubicBezTo>
                  <a:cubicBezTo>
                    <a:pt x="97386" y="154903"/>
                    <a:pt x="72057" y="184281"/>
                    <a:pt x="54014" y="219326"/>
                  </a:cubicBezTo>
                  <a:cubicBezTo>
                    <a:pt x="21975" y="235287"/>
                    <a:pt x="0" y="282014"/>
                    <a:pt x="0" y="335218"/>
                  </a:cubicBezTo>
                  <a:cubicBezTo>
                    <a:pt x="0" y="388422"/>
                    <a:pt x="21975" y="435033"/>
                    <a:pt x="54014" y="451110"/>
                  </a:cubicBezTo>
                  <a:cubicBezTo>
                    <a:pt x="72172" y="486386"/>
                    <a:pt x="97849" y="515995"/>
                    <a:pt x="128383" y="538549"/>
                  </a:cubicBezTo>
                  <a:cubicBezTo>
                    <a:pt x="107218" y="610722"/>
                    <a:pt x="133588" y="669130"/>
                    <a:pt x="134744" y="671559"/>
                  </a:cubicBezTo>
                  <a:cubicBezTo>
                    <a:pt x="136942" y="676301"/>
                    <a:pt x="141569" y="678961"/>
                    <a:pt x="146542" y="678961"/>
                  </a:cubicBezTo>
                  <a:cubicBezTo>
                    <a:pt x="148277" y="678961"/>
                    <a:pt x="150127" y="678614"/>
                    <a:pt x="151978" y="677805"/>
                  </a:cubicBezTo>
                  <a:cubicBezTo>
                    <a:pt x="158455" y="674682"/>
                    <a:pt x="161115" y="667048"/>
                    <a:pt x="158224" y="660571"/>
                  </a:cubicBezTo>
                  <a:cubicBezTo>
                    <a:pt x="157992" y="660109"/>
                    <a:pt x="136595" y="612919"/>
                    <a:pt x="151053" y="553354"/>
                  </a:cubicBezTo>
                  <a:cubicBezTo>
                    <a:pt x="188989" y="575329"/>
                    <a:pt x="232478" y="587589"/>
                    <a:pt x="278511" y="587589"/>
                  </a:cubicBezTo>
                  <a:cubicBezTo>
                    <a:pt x="346288" y="587589"/>
                    <a:pt x="407703" y="560756"/>
                    <a:pt x="453158" y="517152"/>
                  </a:cubicBezTo>
                  <a:cubicBezTo>
                    <a:pt x="453158" y="517152"/>
                    <a:pt x="453274" y="517152"/>
                    <a:pt x="453274" y="517036"/>
                  </a:cubicBezTo>
                  <a:cubicBezTo>
                    <a:pt x="453736" y="516805"/>
                    <a:pt x="502776" y="485577"/>
                    <a:pt x="561301" y="507552"/>
                  </a:cubicBezTo>
                  <a:cubicBezTo>
                    <a:pt x="568009" y="509981"/>
                    <a:pt x="575411" y="506627"/>
                    <a:pt x="577840" y="500034"/>
                  </a:cubicBezTo>
                  <a:cubicBezTo>
                    <a:pt x="580269" y="493326"/>
                    <a:pt x="576915" y="485924"/>
                    <a:pt x="570322" y="483495"/>
                  </a:cubicBezTo>
                  <a:cubicBezTo>
                    <a:pt x="538862" y="471698"/>
                    <a:pt x="509832" y="472623"/>
                    <a:pt x="487162" y="477134"/>
                  </a:cubicBezTo>
                  <a:cubicBezTo>
                    <a:pt x="513995" y="437925"/>
                    <a:pt x="529841" y="390620"/>
                    <a:pt x="530766" y="339729"/>
                  </a:cubicBezTo>
                  <a:cubicBezTo>
                    <a:pt x="546843" y="356268"/>
                    <a:pt x="570438" y="371651"/>
                    <a:pt x="603979" y="374890"/>
                  </a:cubicBezTo>
                  <a:cubicBezTo>
                    <a:pt x="604442" y="374890"/>
                    <a:pt x="604905" y="374890"/>
                    <a:pt x="605252" y="374890"/>
                  </a:cubicBezTo>
                  <a:cubicBezTo>
                    <a:pt x="611844" y="374890"/>
                    <a:pt x="617512" y="369916"/>
                    <a:pt x="618090" y="363208"/>
                  </a:cubicBezTo>
                  <a:cubicBezTo>
                    <a:pt x="618553" y="356037"/>
                    <a:pt x="613348" y="349676"/>
                    <a:pt x="606293" y="349097"/>
                  </a:cubicBezTo>
                  <a:close/>
                  <a:moveTo>
                    <a:pt x="77493" y="415371"/>
                  </a:moveTo>
                  <a:cubicBezTo>
                    <a:pt x="74832" y="421038"/>
                    <a:pt x="72288" y="426127"/>
                    <a:pt x="69975" y="430291"/>
                  </a:cubicBezTo>
                  <a:cubicBezTo>
                    <a:pt x="69396" y="429944"/>
                    <a:pt x="68818" y="429481"/>
                    <a:pt x="68124" y="429019"/>
                  </a:cubicBezTo>
                  <a:cubicBezTo>
                    <a:pt x="47074" y="420691"/>
                    <a:pt x="25792" y="385762"/>
                    <a:pt x="25792" y="334987"/>
                  </a:cubicBezTo>
                  <a:cubicBezTo>
                    <a:pt x="25792" y="284212"/>
                    <a:pt x="47074" y="249167"/>
                    <a:pt x="68124" y="240839"/>
                  </a:cubicBezTo>
                  <a:cubicBezTo>
                    <a:pt x="68934" y="240492"/>
                    <a:pt x="69743" y="239914"/>
                    <a:pt x="70437" y="239451"/>
                  </a:cubicBezTo>
                  <a:cubicBezTo>
                    <a:pt x="72519" y="243268"/>
                    <a:pt x="75064" y="247894"/>
                    <a:pt x="77608" y="253215"/>
                  </a:cubicBezTo>
                  <a:cubicBezTo>
                    <a:pt x="63151" y="269754"/>
                    <a:pt x="56211" y="302833"/>
                    <a:pt x="56211" y="334293"/>
                  </a:cubicBezTo>
                  <a:cubicBezTo>
                    <a:pt x="56211" y="365752"/>
                    <a:pt x="63035" y="398716"/>
                    <a:pt x="77493" y="415371"/>
                  </a:cubicBezTo>
                  <a:close/>
                  <a:moveTo>
                    <a:pt x="278395" y="561797"/>
                  </a:moveTo>
                  <a:cubicBezTo>
                    <a:pt x="199052" y="561797"/>
                    <a:pt x="127227" y="521316"/>
                    <a:pt x="85936" y="454811"/>
                  </a:cubicBezTo>
                  <a:cubicBezTo>
                    <a:pt x="88827" y="450069"/>
                    <a:pt x="94495" y="439891"/>
                    <a:pt x="100856" y="426359"/>
                  </a:cubicBezTo>
                  <a:cubicBezTo>
                    <a:pt x="129308" y="424739"/>
                    <a:pt x="142494" y="378012"/>
                    <a:pt x="142494" y="334408"/>
                  </a:cubicBezTo>
                  <a:cubicBezTo>
                    <a:pt x="142494" y="290920"/>
                    <a:pt x="129540" y="244540"/>
                    <a:pt x="101088" y="242574"/>
                  </a:cubicBezTo>
                  <a:cubicBezTo>
                    <a:pt x="94726" y="229736"/>
                    <a:pt x="88943" y="219905"/>
                    <a:pt x="85820" y="215162"/>
                  </a:cubicBezTo>
                  <a:cubicBezTo>
                    <a:pt x="102938" y="187635"/>
                    <a:pt x="125029" y="164734"/>
                    <a:pt x="150937" y="147154"/>
                  </a:cubicBezTo>
                  <a:cubicBezTo>
                    <a:pt x="169327" y="134663"/>
                    <a:pt x="189568" y="124947"/>
                    <a:pt x="210849" y="118470"/>
                  </a:cubicBezTo>
                  <a:cubicBezTo>
                    <a:pt x="232247" y="111762"/>
                    <a:pt x="254916" y="108292"/>
                    <a:pt x="278164" y="108292"/>
                  </a:cubicBezTo>
                  <a:cubicBezTo>
                    <a:pt x="403077" y="108292"/>
                    <a:pt x="504858" y="209958"/>
                    <a:pt x="504858" y="334987"/>
                  </a:cubicBezTo>
                  <a:cubicBezTo>
                    <a:pt x="505090" y="460132"/>
                    <a:pt x="403308" y="561797"/>
                    <a:pt x="278395" y="561797"/>
                  </a:cubicBezTo>
                  <a:close/>
                  <a:moveTo>
                    <a:pt x="82119" y="334408"/>
                  </a:moveTo>
                  <a:cubicBezTo>
                    <a:pt x="82119" y="311045"/>
                    <a:pt x="85936" y="293927"/>
                    <a:pt x="90215" y="282824"/>
                  </a:cubicBezTo>
                  <a:cubicBezTo>
                    <a:pt x="93685" y="273918"/>
                    <a:pt x="97271" y="268829"/>
                    <a:pt x="99237" y="268251"/>
                  </a:cubicBezTo>
                  <a:cubicBezTo>
                    <a:pt x="104094" y="269639"/>
                    <a:pt x="116817" y="292308"/>
                    <a:pt x="116817" y="334524"/>
                  </a:cubicBezTo>
                  <a:cubicBezTo>
                    <a:pt x="116817" y="376162"/>
                    <a:pt x="104441" y="398716"/>
                    <a:pt x="99468" y="400682"/>
                  </a:cubicBezTo>
                  <a:cubicBezTo>
                    <a:pt x="97155" y="399757"/>
                    <a:pt x="93454" y="394436"/>
                    <a:pt x="90100" y="385299"/>
                  </a:cubicBezTo>
                  <a:cubicBezTo>
                    <a:pt x="85820" y="374080"/>
                    <a:pt x="82119" y="357309"/>
                    <a:pt x="82119" y="33440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3" name="Google Shape;353;p11"/>
          <p:cNvGrpSpPr/>
          <p:nvPr/>
        </p:nvGrpSpPr>
        <p:grpSpPr>
          <a:xfrm>
            <a:off x="6932645" y="4965392"/>
            <a:ext cx="888572" cy="1007364"/>
            <a:chOff x="7853322" y="2629571"/>
            <a:chExt cx="556686" cy="631109"/>
          </a:xfrm>
        </p:grpSpPr>
        <p:sp>
          <p:nvSpPr>
            <p:cNvPr id="354" name="Google Shape;354;p11"/>
            <p:cNvSpPr/>
            <p:nvPr/>
          </p:nvSpPr>
          <p:spPr>
            <a:xfrm>
              <a:off x="7959070" y="2786058"/>
              <a:ext cx="412592" cy="453594"/>
            </a:xfrm>
            <a:custGeom>
              <a:avLst/>
              <a:gdLst/>
              <a:ahLst/>
              <a:cxnLst/>
              <a:rect l="l" t="t" r="r" b="b"/>
              <a:pathLst>
                <a:path w="412592" h="453594" extrusionOk="0">
                  <a:moveTo>
                    <a:pt x="151507" y="19752"/>
                  </a:moveTo>
                  <a:cubicBezTo>
                    <a:pt x="41861" y="62431"/>
                    <a:pt x="-22909" y="160742"/>
                    <a:pt x="7510" y="238813"/>
                  </a:cubicBezTo>
                  <a:cubicBezTo>
                    <a:pt x="28560" y="292942"/>
                    <a:pt x="91711" y="325096"/>
                    <a:pt x="172210" y="322436"/>
                  </a:cubicBezTo>
                  <a:cubicBezTo>
                    <a:pt x="225646" y="320816"/>
                    <a:pt x="260344" y="355746"/>
                    <a:pt x="270753" y="379688"/>
                  </a:cubicBezTo>
                  <a:cubicBezTo>
                    <a:pt x="277230" y="394492"/>
                    <a:pt x="296199" y="434973"/>
                    <a:pt x="304989" y="453595"/>
                  </a:cubicBezTo>
                  <a:lnTo>
                    <a:pt x="331938" y="443070"/>
                  </a:lnTo>
                  <a:cubicBezTo>
                    <a:pt x="326386" y="425374"/>
                    <a:pt x="314589" y="389056"/>
                    <a:pt x="306724" y="365461"/>
                  </a:cubicBezTo>
                  <a:cubicBezTo>
                    <a:pt x="300016" y="345221"/>
                    <a:pt x="287524" y="307747"/>
                    <a:pt x="340381" y="257087"/>
                  </a:cubicBezTo>
                  <a:cubicBezTo>
                    <a:pt x="401797" y="198216"/>
                    <a:pt x="425623" y="134950"/>
                    <a:pt x="405729" y="83828"/>
                  </a:cubicBezTo>
                  <a:cubicBezTo>
                    <a:pt x="375426" y="5873"/>
                    <a:pt x="261385" y="-22927"/>
                    <a:pt x="151507" y="19752"/>
                  </a:cubicBezTo>
                  <a:close/>
                  <a:moveTo>
                    <a:pt x="158331" y="72609"/>
                  </a:moveTo>
                  <a:cubicBezTo>
                    <a:pt x="83961" y="101524"/>
                    <a:pt x="39664" y="166641"/>
                    <a:pt x="59557" y="217763"/>
                  </a:cubicBezTo>
                  <a:cubicBezTo>
                    <a:pt x="67075" y="237194"/>
                    <a:pt x="83383" y="252345"/>
                    <a:pt x="106515" y="261714"/>
                  </a:cubicBezTo>
                  <a:cubicBezTo>
                    <a:pt x="112414" y="264143"/>
                    <a:pt x="115190" y="270851"/>
                    <a:pt x="112877" y="276750"/>
                  </a:cubicBezTo>
                  <a:cubicBezTo>
                    <a:pt x="111720" y="279757"/>
                    <a:pt x="109176" y="281955"/>
                    <a:pt x="106515" y="282995"/>
                  </a:cubicBezTo>
                  <a:cubicBezTo>
                    <a:pt x="103855" y="284036"/>
                    <a:pt x="100848" y="284152"/>
                    <a:pt x="97957" y="282995"/>
                  </a:cubicBezTo>
                  <a:cubicBezTo>
                    <a:pt x="68810" y="271198"/>
                    <a:pt x="48222" y="251420"/>
                    <a:pt x="38276" y="226090"/>
                  </a:cubicBezTo>
                  <a:cubicBezTo>
                    <a:pt x="13756" y="163171"/>
                    <a:pt x="63837" y="84638"/>
                    <a:pt x="150004" y="51212"/>
                  </a:cubicBezTo>
                  <a:cubicBezTo>
                    <a:pt x="155902" y="48899"/>
                    <a:pt x="162495" y="51906"/>
                    <a:pt x="164808" y="57804"/>
                  </a:cubicBezTo>
                  <a:cubicBezTo>
                    <a:pt x="167121" y="63703"/>
                    <a:pt x="164346" y="70296"/>
                    <a:pt x="158331" y="72609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7979321" y="2831269"/>
              <a:ext cx="133557" cy="233403"/>
            </a:xfrm>
            <a:custGeom>
              <a:avLst/>
              <a:gdLst/>
              <a:ahLst/>
              <a:cxnLst/>
              <a:rect l="l" t="t" r="r" b="b"/>
              <a:pathLst>
                <a:path w="133557" h="233403" extrusionOk="0">
                  <a:moveTo>
                    <a:pt x="117955" y="796"/>
                  </a:moveTo>
                  <a:cubicBezTo>
                    <a:pt x="31789" y="34222"/>
                    <a:pt x="-18293" y="112755"/>
                    <a:pt x="6227" y="175674"/>
                  </a:cubicBezTo>
                  <a:cubicBezTo>
                    <a:pt x="16059" y="201120"/>
                    <a:pt x="36762" y="220782"/>
                    <a:pt x="65908" y="232579"/>
                  </a:cubicBezTo>
                  <a:cubicBezTo>
                    <a:pt x="68684" y="233736"/>
                    <a:pt x="71691" y="233620"/>
                    <a:pt x="74467" y="232579"/>
                  </a:cubicBezTo>
                  <a:cubicBezTo>
                    <a:pt x="77243" y="231538"/>
                    <a:pt x="79672" y="229225"/>
                    <a:pt x="80828" y="226334"/>
                  </a:cubicBezTo>
                  <a:cubicBezTo>
                    <a:pt x="83257" y="220435"/>
                    <a:pt x="80366" y="213727"/>
                    <a:pt x="74467" y="211298"/>
                  </a:cubicBezTo>
                  <a:cubicBezTo>
                    <a:pt x="51335" y="201929"/>
                    <a:pt x="35027" y="186778"/>
                    <a:pt x="27509" y="167347"/>
                  </a:cubicBezTo>
                  <a:cubicBezTo>
                    <a:pt x="7615" y="116225"/>
                    <a:pt x="51913" y="51108"/>
                    <a:pt x="126283" y="22193"/>
                  </a:cubicBezTo>
                  <a:cubicBezTo>
                    <a:pt x="132182" y="19880"/>
                    <a:pt x="135073" y="13171"/>
                    <a:pt x="132760" y="7388"/>
                  </a:cubicBezTo>
                  <a:cubicBezTo>
                    <a:pt x="130447" y="1374"/>
                    <a:pt x="123854" y="-1518"/>
                    <a:pt x="117955" y="79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7853322" y="2629571"/>
              <a:ext cx="556686" cy="631109"/>
            </a:xfrm>
            <a:custGeom>
              <a:avLst/>
              <a:gdLst/>
              <a:ahLst/>
              <a:cxnLst/>
              <a:rect l="l" t="t" r="r" b="b"/>
              <a:pathLst>
                <a:path w="556686" h="631109" extrusionOk="0">
                  <a:moveTo>
                    <a:pt x="544903" y="140730"/>
                  </a:moveTo>
                  <a:cubicBezTo>
                    <a:pt x="538542" y="140962"/>
                    <a:pt x="533684" y="146398"/>
                    <a:pt x="533915" y="152643"/>
                  </a:cubicBezTo>
                  <a:cubicBezTo>
                    <a:pt x="535072" y="179014"/>
                    <a:pt x="522927" y="199255"/>
                    <a:pt x="513443" y="210936"/>
                  </a:cubicBezTo>
                  <a:cubicBezTo>
                    <a:pt x="500142" y="187110"/>
                    <a:pt x="479555" y="168026"/>
                    <a:pt x="454341" y="154263"/>
                  </a:cubicBezTo>
                  <a:cubicBezTo>
                    <a:pt x="458505" y="129280"/>
                    <a:pt x="449136" y="97011"/>
                    <a:pt x="428896" y="67286"/>
                  </a:cubicBezTo>
                  <a:cubicBezTo>
                    <a:pt x="409233" y="38255"/>
                    <a:pt x="385176" y="5061"/>
                    <a:pt x="384944" y="4714"/>
                  </a:cubicBezTo>
                  <a:cubicBezTo>
                    <a:pt x="381359" y="-375"/>
                    <a:pt x="374072" y="-1532"/>
                    <a:pt x="368983" y="2169"/>
                  </a:cubicBezTo>
                  <a:cubicBezTo>
                    <a:pt x="363894" y="5755"/>
                    <a:pt x="362738" y="13041"/>
                    <a:pt x="366439" y="18130"/>
                  </a:cubicBezTo>
                  <a:cubicBezTo>
                    <a:pt x="366670" y="18362"/>
                    <a:pt x="390265" y="51325"/>
                    <a:pt x="409927" y="80124"/>
                  </a:cubicBezTo>
                  <a:cubicBezTo>
                    <a:pt x="424616" y="101637"/>
                    <a:pt x="432712" y="125579"/>
                    <a:pt x="432249" y="143853"/>
                  </a:cubicBezTo>
                  <a:cubicBezTo>
                    <a:pt x="426119" y="141540"/>
                    <a:pt x="419874" y="139458"/>
                    <a:pt x="413513" y="137723"/>
                  </a:cubicBezTo>
                  <a:cubicBezTo>
                    <a:pt x="417561" y="114938"/>
                    <a:pt x="408539" y="95854"/>
                    <a:pt x="390380" y="69252"/>
                  </a:cubicBezTo>
                  <a:cubicBezTo>
                    <a:pt x="370256" y="39759"/>
                    <a:pt x="350593" y="18015"/>
                    <a:pt x="349783" y="17089"/>
                  </a:cubicBezTo>
                  <a:cubicBezTo>
                    <a:pt x="345504" y="12347"/>
                    <a:pt x="338333" y="12116"/>
                    <a:pt x="333591" y="16280"/>
                  </a:cubicBezTo>
                  <a:cubicBezTo>
                    <a:pt x="328849" y="20559"/>
                    <a:pt x="328618" y="27846"/>
                    <a:pt x="332897" y="32472"/>
                  </a:cubicBezTo>
                  <a:cubicBezTo>
                    <a:pt x="333013" y="32819"/>
                    <a:pt x="352328" y="53985"/>
                    <a:pt x="371412" y="82206"/>
                  </a:cubicBezTo>
                  <a:cubicBezTo>
                    <a:pt x="387952" y="106611"/>
                    <a:pt x="393041" y="118871"/>
                    <a:pt x="390959" y="132518"/>
                  </a:cubicBezTo>
                  <a:cubicBezTo>
                    <a:pt x="344000" y="124307"/>
                    <a:pt x="289987" y="129164"/>
                    <a:pt x="236899" y="149868"/>
                  </a:cubicBezTo>
                  <a:cubicBezTo>
                    <a:pt x="184042" y="170455"/>
                    <a:pt x="140785" y="203303"/>
                    <a:pt x="111754" y="241124"/>
                  </a:cubicBezTo>
                  <a:cubicBezTo>
                    <a:pt x="100998" y="232449"/>
                    <a:pt x="96372" y="219958"/>
                    <a:pt x="92092" y="190811"/>
                  </a:cubicBezTo>
                  <a:cubicBezTo>
                    <a:pt x="87234" y="157039"/>
                    <a:pt x="87119" y="128470"/>
                    <a:pt x="87119" y="128123"/>
                  </a:cubicBezTo>
                  <a:cubicBezTo>
                    <a:pt x="87119" y="121762"/>
                    <a:pt x="81914" y="116673"/>
                    <a:pt x="75552" y="116673"/>
                  </a:cubicBezTo>
                  <a:cubicBezTo>
                    <a:pt x="69307" y="116673"/>
                    <a:pt x="64102" y="121878"/>
                    <a:pt x="64218" y="128123"/>
                  </a:cubicBezTo>
                  <a:cubicBezTo>
                    <a:pt x="64218" y="129396"/>
                    <a:pt x="64333" y="158773"/>
                    <a:pt x="69422" y="194050"/>
                  </a:cubicBezTo>
                  <a:cubicBezTo>
                    <a:pt x="74165" y="225857"/>
                    <a:pt x="80295" y="245981"/>
                    <a:pt x="98800" y="260092"/>
                  </a:cubicBezTo>
                  <a:cubicBezTo>
                    <a:pt x="95215" y="265759"/>
                    <a:pt x="91976" y="271427"/>
                    <a:pt x="89200" y="277210"/>
                  </a:cubicBezTo>
                  <a:cubicBezTo>
                    <a:pt x="76478" y="264140"/>
                    <a:pt x="66300" y="241008"/>
                    <a:pt x="62483" y="215216"/>
                  </a:cubicBezTo>
                  <a:cubicBezTo>
                    <a:pt x="57509" y="180749"/>
                    <a:pt x="52767" y="140383"/>
                    <a:pt x="52767" y="140036"/>
                  </a:cubicBezTo>
                  <a:cubicBezTo>
                    <a:pt x="51958" y="133791"/>
                    <a:pt x="46290" y="129164"/>
                    <a:pt x="40045" y="129974"/>
                  </a:cubicBezTo>
                  <a:cubicBezTo>
                    <a:pt x="33683" y="130668"/>
                    <a:pt x="29288" y="136335"/>
                    <a:pt x="29982" y="142581"/>
                  </a:cubicBezTo>
                  <a:cubicBezTo>
                    <a:pt x="29982" y="143044"/>
                    <a:pt x="34840" y="183640"/>
                    <a:pt x="39813" y="218454"/>
                  </a:cubicBezTo>
                  <a:cubicBezTo>
                    <a:pt x="45018" y="253962"/>
                    <a:pt x="60054" y="284149"/>
                    <a:pt x="79948" y="299764"/>
                  </a:cubicBezTo>
                  <a:cubicBezTo>
                    <a:pt x="70579" y="326944"/>
                    <a:pt x="68382" y="354934"/>
                    <a:pt x="74627" y="381536"/>
                  </a:cubicBezTo>
                  <a:cubicBezTo>
                    <a:pt x="59938" y="379454"/>
                    <a:pt x="37385" y="372745"/>
                    <a:pt x="20151" y="352389"/>
                  </a:cubicBezTo>
                  <a:cubicBezTo>
                    <a:pt x="16219" y="347647"/>
                    <a:pt x="8816" y="346953"/>
                    <a:pt x="4074" y="351001"/>
                  </a:cubicBezTo>
                  <a:cubicBezTo>
                    <a:pt x="-784" y="355049"/>
                    <a:pt x="-1362" y="362220"/>
                    <a:pt x="2686" y="367078"/>
                  </a:cubicBezTo>
                  <a:cubicBezTo>
                    <a:pt x="29635" y="399232"/>
                    <a:pt x="66647" y="404668"/>
                    <a:pt x="82955" y="405246"/>
                  </a:cubicBezTo>
                  <a:cubicBezTo>
                    <a:pt x="110019" y="464580"/>
                    <a:pt x="179416" y="499509"/>
                    <a:pt x="266624" y="496849"/>
                  </a:cubicBezTo>
                  <a:cubicBezTo>
                    <a:pt x="308377" y="495461"/>
                    <a:pt x="335904" y="522757"/>
                    <a:pt x="343422" y="540222"/>
                  </a:cubicBezTo>
                  <a:cubicBezTo>
                    <a:pt x="352097" y="560000"/>
                    <a:pt x="381359" y="621878"/>
                    <a:pt x="382516" y="624538"/>
                  </a:cubicBezTo>
                  <a:cubicBezTo>
                    <a:pt x="385176" y="629975"/>
                    <a:pt x="391537" y="632519"/>
                    <a:pt x="397089" y="630321"/>
                  </a:cubicBezTo>
                  <a:lnTo>
                    <a:pt x="444047" y="612047"/>
                  </a:lnTo>
                  <a:cubicBezTo>
                    <a:pt x="449714" y="609850"/>
                    <a:pt x="452722" y="603604"/>
                    <a:pt x="450755" y="597821"/>
                  </a:cubicBezTo>
                  <a:cubicBezTo>
                    <a:pt x="450755" y="597821"/>
                    <a:pt x="432943" y="541841"/>
                    <a:pt x="422187" y="509688"/>
                  </a:cubicBezTo>
                  <a:cubicBezTo>
                    <a:pt x="416057" y="491182"/>
                    <a:pt x="407730" y="465737"/>
                    <a:pt x="450061" y="425255"/>
                  </a:cubicBezTo>
                  <a:cubicBezTo>
                    <a:pt x="515756" y="362105"/>
                    <a:pt x="542127" y="292940"/>
                    <a:pt x="523274" y="234068"/>
                  </a:cubicBezTo>
                  <a:cubicBezTo>
                    <a:pt x="534725" y="222618"/>
                    <a:pt x="558435" y="193587"/>
                    <a:pt x="556585" y="151718"/>
                  </a:cubicBezTo>
                  <a:cubicBezTo>
                    <a:pt x="556469" y="145241"/>
                    <a:pt x="551148" y="140383"/>
                    <a:pt x="544903" y="140730"/>
                  </a:cubicBezTo>
                  <a:close/>
                  <a:moveTo>
                    <a:pt x="434331" y="408600"/>
                  </a:moveTo>
                  <a:cubicBezTo>
                    <a:pt x="381590" y="459260"/>
                    <a:pt x="393966" y="496734"/>
                    <a:pt x="400674" y="516974"/>
                  </a:cubicBezTo>
                  <a:cubicBezTo>
                    <a:pt x="408539" y="540453"/>
                    <a:pt x="420336" y="576886"/>
                    <a:pt x="425888" y="594582"/>
                  </a:cubicBezTo>
                  <a:lnTo>
                    <a:pt x="398939" y="604992"/>
                  </a:lnTo>
                  <a:cubicBezTo>
                    <a:pt x="390149" y="586370"/>
                    <a:pt x="371181" y="545889"/>
                    <a:pt x="364704" y="531085"/>
                  </a:cubicBezTo>
                  <a:cubicBezTo>
                    <a:pt x="354294" y="507143"/>
                    <a:pt x="319596" y="472214"/>
                    <a:pt x="266161" y="473833"/>
                  </a:cubicBezTo>
                  <a:cubicBezTo>
                    <a:pt x="185661" y="476493"/>
                    <a:pt x="122511" y="444339"/>
                    <a:pt x="101460" y="390210"/>
                  </a:cubicBezTo>
                  <a:cubicBezTo>
                    <a:pt x="71042" y="312139"/>
                    <a:pt x="135812" y="213828"/>
                    <a:pt x="245458" y="171149"/>
                  </a:cubicBezTo>
                  <a:cubicBezTo>
                    <a:pt x="355220" y="128470"/>
                    <a:pt x="469377" y="157270"/>
                    <a:pt x="499795" y="235341"/>
                  </a:cubicBezTo>
                  <a:cubicBezTo>
                    <a:pt x="519573" y="286463"/>
                    <a:pt x="495632" y="349729"/>
                    <a:pt x="434331" y="40860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7" name="Google Shape;357;p11"/>
          <p:cNvGrpSpPr/>
          <p:nvPr/>
        </p:nvGrpSpPr>
        <p:grpSpPr>
          <a:xfrm>
            <a:off x="5944860" y="5565598"/>
            <a:ext cx="1014360" cy="1151966"/>
            <a:chOff x="7234480" y="3005597"/>
            <a:chExt cx="635492" cy="721701"/>
          </a:xfrm>
        </p:grpSpPr>
        <p:sp>
          <p:nvSpPr>
            <p:cNvPr id="358" name="Google Shape;358;p11"/>
            <p:cNvSpPr/>
            <p:nvPr/>
          </p:nvSpPr>
          <p:spPr>
            <a:xfrm>
              <a:off x="7271702" y="3036562"/>
              <a:ext cx="586608" cy="669202"/>
            </a:xfrm>
            <a:custGeom>
              <a:avLst/>
              <a:gdLst/>
              <a:ahLst/>
              <a:cxnLst/>
              <a:rect l="l" t="t" r="r" b="b"/>
              <a:pathLst>
                <a:path w="586608" h="669202" extrusionOk="0">
                  <a:moveTo>
                    <a:pt x="448868" y="74476"/>
                  </a:moveTo>
                  <a:cubicBezTo>
                    <a:pt x="460550" y="62678"/>
                    <a:pt x="464598" y="45676"/>
                    <a:pt x="459509" y="29946"/>
                  </a:cubicBezTo>
                  <a:cubicBezTo>
                    <a:pt x="451991" y="7161"/>
                    <a:pt x="427239" y="-5330"/>
                    <a:pt x="404339" y="2188"/>
                  </a:cubicBezTo>
                  <a:cubicBezTo>
                    <a:pt x="383057" y="9243"/>
                    <a:pt x="370566" y="30987"/>
                    <a:pt x="375192" y="52847"/>
                  </a:cubicBezTo>
                  <a:cubicBezTo>
                    <a:pt x="376349" y="57820"/>
                    <a:pt x="374267" y="62794"/>
                    <a:pt x="370103" y="65685"/>
                  </a:cubicBezTo>
                  <a:cubicBezTo>
                    <a:pt x="365939" y="68577"/>
                    <a:pt x="360387" y="68461"/>
                    <a:pt x="356339" y="65685"/>
                  </a:cubicBezTo>
                  <a:cubicBezTo>
                    <a:pt x="345236" y="58052"/>
                    <a:pt x="331241" y="56201"/>
                    <a:pt x="318171" y="60365"/>
                  </a:cubicBezTo>
                  <a:cubicBezTo>
                    <a:pt x="297700" y="67073"/>
                    <a:pt x="287175" y="81993"/>
                    <a:pt x="286365" y="104779"/>
                  </a:cubicBezTo>
                  <a:cubicBezTo>
                    <a:pt x="286249" y="109289"/>
                    <a:pt x="283589" y="113222"/>
                    <a:pt x="279657" y="115304"/>
                  </a:cubicBezTo>
                  <a:cubicBezTo>
                    <a:pt x="279194" y="115651"/>
                    <a:pt x="278500" y="115766"/>
                    <a:pt x="277921" y="115998"/>
                  </a:cubicBezTo>
                  <a:cubicBezTo>
                    <a:pt x="274336" y="117154"/>
                    <a:pt x="270288" y="116576"/>
                    <a:pt x="267049" y="114378"/>
                  </a:cubicBezTo>
                  <a:cubicBezTo>
                    <a:pt x="255599" y="106513"/>
                    <a:pt x="241488" y="104316"/>
                    <a:pt x="228303" y="108711"/>
                  </a:cubicBezTo>
                  <a:cubicBezTo>
                    <a:pt x="214655" y="113222"/>
                    <a:pt x="204015" y="124094"/>
                    <a:pt x="199966" y="137858"/>
                  </a:cubicBezTo>
                  <a:cubicBezTo>
                    <a:pt x="198579" y="142715"/>
                    <a:pt x="194415" y="146185"/>
                    <a:pt x="189326" y="146763"/>
                  </a:cubicBezTo>
                  <a:cubicBezTo>
                    <a:pt x="184352" y="147226"/>
                    <a:pt x="179495" y="144681"/>
                    <a:pt x="177181" y="140171"/>
                  </a:cubicBezTo>
                  <a:cubicBezTo>
                    <a:pt x="167350" y="121202"/>
                    <a:pt x="145375" y="112296"/>
                    <a:pt x="124903" y="119005"/>
                  </a:cubicBezTo>
                  <a:cubicBezTo>
                    <a:pt x="109173" y="124210"/>
                    <a:pt x="97838" y="137626"/>
                    <a:pt x="95409" y="153934"/>
                  </a:cubicBezTo>
                  <a:cubicBezTo>
                    <a:pt x="93906" y="163071"/>
                    <a:pt x="81067" y="167351"/>
                    <a:pt x="74590" y="160758"/>
                  </a:cubicBezTo>
                  <a:cubicBezTo>
                    <a:pt x="62793" y="149077"/>
                    <a:pt x="45791" y="145028"/>
                    <a:pt x="30061" y="150118"/>
                  </a:cubicBezTo>
                  <a:cubicBezTo>
                    <a:pt x="7160" y="157636"/>
                    <a:pt x="-5331" y="182387"/>
                    <a:pt x="2187" y="205172"/>
                  </a:cubicBezTo>
                  <a:cubicBezTo>
                    <a:pt x="7392" y="220902"/>
                    <a:pt x="20808" y="232237"/>
                    <a:pt x="37001" y="234781"/>
                  </a:cubicBezTo>
                  <a:cubicBezTo>
                    <a:pt x="41627" y="235475"/>
                    <a:pt x="45444" y="238714"/>
                    <a:pt x="46832" y="243109"/>
                  </a:cubicBezTo>
                  <a:cubicBezTo>
                    <a:pt x="48220" y="247504"/>
                    <a:pt x="47063" y="252361"/>
                    <a:pt x="43825" y="255716"/>
                  </a:cubicBezTo>
                  <a:cubicBezTo>
                    <a:pt x="32259" y="267397"/>
                    <a:pt x="28095" y="284399"/>
                    <a:pt x="33300" y="300129"/>
                  </a:cubicBezTo>
                  <a:cubicBezTo>
                    <a:pt x="38504" y="315859"/>
                    <a:pt x="51921" y="327078"/>
                    <a:pt x="68113" y="329738"/>
                  </a:cubicBezTo>
                  <a:cubicBezTo>
                    <a:pt x="72624" y="330317"/>
                    <a:pt x="76441" y="333555"/>
                    <a:pt x="77945" y="337950"/>
                  </a:cubicBezTo>
                  <a:cubicBezTo>
                    <a:pt x="79448" y="342461"/>
                    <a:pt x="78292" y="347319"/>
                    <a:pt x="74937" y="350442"/>
                  </a:cubicBezTo>
                  <a:cubicBezTo>
                    <a:pt x="63371" y="362239"/>
                    <a:pt x="59323" y="379241"/>
                    <a:pt x="64412" y="394971"/>
                  </a:cubicBezTo>
                  <a:cubicBezTo>
                    <a:pt x="69617" y="410701"/>
                    <a:pt x="83034" y="421920"/>
                    <a:pt x="99226" y="424580"/>
                  </a:cubicBezTo>
                  <a:cubicBezTo>
                    <a:pt x="103737" y="425158"/>
                    <a:pt x="107554" y="428397"/>
                    <a:pt x="109057" y="432792"/>
                  </a:cubicBezTo>
                  <a:cubicBezTo>
                    <a:pt x="110561" y="437303"/>
                    <a:pt x="109404" y="442160"/>
                    <a:pt x="106050" y="445283"/>
                  </a:cubicBezTo>
                  <a:cubicBezTo>
                    <a:pt x="94484" y="457081"/>
                    <a:pt x="90436" y="474083"/>
                    <a:pt x="95525" y="489812"/>
                  </a:cubicBezTo>
                  <a:cubicBezTo>
                    <a:pt x="103043" y="512713"/>
                    <a:pt x="127794" y="525205"/>
                    <a:pt x="150695" y="517687"/>
                  </a:cubicBezTo>
                  <a:cubicBezTo>
                    <a:pt x="151389" y="517224"/>
                    <a:pt x="152199" y="516877"/>
                    <a:pt x="152892" y="516646"/>
                  </a:cubicBezTo>
                  <a:cubicBezTo>
                    <a:pt x="158213" y="514564"/>
                    <a:pt x="163996" y="516299"/>
                    <a:pt x="167350" y="520810"/>
                  </a:cubicBezTo>
                  <a:lnTo>
                    <a:pt x="168160" y="521851"/>
                  </a:lnTo>
                  <a:cubicBezTo>
                    <a:pt x="175909" y="531913"/>
                    <a:pt x="183311" y="540125"/>
                    <a:pt x="189557" y="546370"/>
                  </a:cubicBezTo>
                  <a:cubicBezTo>
                    <a:pt x="185046" y="538737"/>
                    <a:pt x="179032" y="529831"/>
                    <a:pt x="171282" y="519769"/>
                  </a:cubicBezTo>
                  <a:cubicBezTo>
                    <a:pt x="167813" y="515258"/>
                    <a:pt x="167119" y="508087"/>
                    <a:pt x="170820" y="503461"/>
                  </a:cubicBezTo>
                  <a:cubicBezTo>
                    <a:pt x="180304" y="491779"/>
                    <a:pt x="183080" y="476512"/>
                    <a:pt x="178454" y="462401"/>
                  </a:cubicBezTo>
                  <a:cubicBezTo>
                    <a:pt x="173249" y="446671"/>
                    <a:pt x="159948" y="435452"/>
                    <a:pt x="143640" y="432792"/>
                  </a:cubicBezTo>
                  <a:cubicBezTo>
                    <a:pt x="139129" y="432214"/>
                    <a:pt x="135312" y="428975"/>
                    <a:pt x="133809" y="424464"/>
                  </a:cubicBezTo>
                  <a:cubicBezTo>
                    <a:pt x="132421" y="420069"/>
                    <a:pt x="133462" y="415211"/>
                    <a:pt x="136816" y="411973"/>
                  </a:cubicBezTo>
                  <a:cubicBezTo>
                    <a:pt x="148497" y="400291"/>
                    <a:pt x="152546" y="383289"/>
                    <a:pt x="147341" y="367559"/>
                  </a:cubicBezTo>
                  <a:cubicBezTo>
                    <a:pt x="142136" y="351830"/>
                    <a:pt x="128835" y="340495"/>
                    <a:pt x="112527" y="337950"/>
                  </a:cubicBezTo>
                  <a:cubicBezTo>
                    <a:pt x="108016" y="337372"/>
                    <a:pt x="104199" y="334134"/>
                    <a:pt x="102696" y="329623"/>
                  </a:cubicBezTo>
                  <a:cubicBezTo>
                    <a:pt x="101308" y="325228"/>
                    <a:pt x="102349" y="320370"/>
                    <a:pt x="105703" y="317131"/>
                  </a:cubicBezTo>
                  <a:cubicBezTo>
                    <a:pt x="117385" y="305334"/>
                    <a:pt x="121317" y="288332"/>
                    <a:pt x="116228" y="272602"/>
                  </a:cubicBezTo>
                  <a:cubicBezTo>
                    <a:pt x="111023" y="256872"/>
                    <a:pt x="97723" y="245537"/>
                    <a:pt x="81414" y="243109"/>
                  </a:cubicBezTo>
                  <a:cubicBezTo>
                    <a:pt x="76788" y="242299"/>
                    <a:pt x="72971" y="239176"/>
                    <a:pt x="71583" y="234781"/>
                  </a:cubicBezTo>
                  <a:cubicBezTo>
                    <a:pt x="70195" y="230386"/>
                    <a:pt x="71236" y="225528"/>
                    <a:pt x="74590" y="222290"/>
                  </a:cubicBezTo>
                  <a:cubicBezTo>
                    <a:pt x="81067" y="215697"/>
                    <a:pt x="85463" y="207022"/>
                    <a:pt x="86850" y="197885"/>
                  </a:cubicBezTo>
                  <a:cubicBezTo>
                    <a:pt x="87544" y="193259"/>
                    <a:pt x="90783" y="189442"/>
                    <a:pt x="95178" y="188054"/>
                  </a:cubicBezTo>
                  <a:cubicBezTo>
                    <a:pt x="99573" y="186666"/>
                    <a:pt x="104431" y="187707"/>
                    <a:pt x="107669" y="191061"/>
                  </a:cubicBezTo>
                  <a:cubicBezTo>
                    <a:pt x="119351" y="202859"/>
                    <a:pt x="136469" y="206907"/>
                    <a:pt x="152199" y="201702"/>
                  </a:cubicBezTo>
                  <a:cubicBezTo>
                    <a:pt x="165846" y="197191"/>
                    <a:pt x="176487" y="186319"/>
                    <a:pt x="180536" y="172440"/>
                  </a:cubicBezTo>
                  <a:cubicBezTo>
                    <a:pt x="181923" y="167698"/>
                    <a:pt x="186087" y="164113"/>
                    <a:pt x="191061" y="163766"/>
                  </a:cubicBezTo>
                  <a:cubicBezTo>
                    <a:pt x="196150" y="163187"/>
                    <a:pt x="200776" y="165732"/>
                    <a:pt x="203205" y="170243"/>
                  </a:cubicBezTo>
                  <a:cubicBezTo>
                    <a:pt x="213036" y="189211"/>
                    <a:pt x="235012" y="198232"/>
                    <a:pt x="255483" y="191524"/>
                  </a:cubicBezTo>
                  <a:cubicBezTo>
                    <a:pt x="276765" y="184469"/>
                    <a:pt x="289256" y="162724"/>
                    <a:pt x="284514" y="140865"/>
                  </a:cubicBezTo>
                  <a:cubicBezTo>
                    <a:pt x="283473" y="136007"/>
                    <a:pt x="285324" y="131149"/>
                    <a:pt x="289256" y="128373"/>
                  </a:cubicBezTo>
                  <a:cubicBezTo>
                    <a:pt x="289719" y="127911"/>
                    <a:pt x="290413" y="127564"/>
                    <a:pt x="290991" y="127332"/>
                  </a:cubicBezTo>
                  <a:cubicBezTo>
                    <a:pt x="295964" y="124672"/>
                    <a:pt x="302095" y="125945"/>
                    <a:pt x="305796" y="130108"/>
                  </a:cubicBezTo>
                  <a:cubicBezTo>
                    <a:pt x="313892" y="139245"/>
                    <a:pt x="333439" y="147110"/>
                    <a:pt x="345468" y="143178"/>
                  </a:cubicBezTo>
                  <a:cubicBezTo>
                    <a:pt x="366749" y="136123"/>
                    <a:pt x="379240" y="114378"/>
                    <a:pt x="374498" y="92519"/>
                  </a:cubicBezTo>
                  <a:cubicBezTo>
                    <a:pt x="373457" y="87545"/>
                    <a:pt x="375539" y="82456"/>
                    <a:pt x="379703" y="79565"/>
                  </a:cubicBezTo>
                  <a:cubicBezTo>
                    <a:pt x="383867" y="76789"/>
                    <a:pt x="389303" y="76789"/>
                    <a:pt x="393582" y="79680"/>
                  </a:cubicBezTo>
                  <a:cubicBezTo>
                    <a:pt x="398903" y="83266"/>
                    <a:pt x="405033" y="85695"/>
                    <a:pt x="411394" y="86736"/>
                  </a:cubicBezTo>
                  <a:cubicBezTo>
                    <a:pt x="415905" y="87314"/>
                    <a:pt x="419721" y="90552"/>
                    <a:pt x="421225" y="94947"/>
                  </a:cubicBezTo>
                  <a:cubicBezTo>
                    <a:pt x="422844" y="99458"/>
                    <a:pt x="421688" y="104200"/>
                    <a:pt x="418334" y="107439"/>
                  </a:cubicBezTo>
                  <a:cubicBezTo>
                    <a:pt x="406652" y="119236"/>
                    <a:pt x="402603" y="136238"/>
                    <a:pt x="407693" y="151968"/>
                  </a:cubicBezTo>
                  <a:cubicBezTo>
                    <a:pt x="412897" y="167698"/>
                    <a:pt x="426314" y="178917"/>
                    <a:pt x="442622" y="181462"/>
                  </a:cubicBezTo>
                  <a:cubicBezTo>
                    <a:pt x="447249" y="182040"/>
                    <a:pt x="450834" y="185394"/>
                    <a:pt x="452338" y="189789"/>
                  </a:cubicBezTo>
                  <a:cubicBezTo>
                    <a:pt x="453726" y="194184"/>
                    <a:pt x="452800" y="198926"/>
                    <a:pt x="449446" y="202165"/>
                  </a:cubicBezTo>
                  <a:cubicBezTo>
                    <a:pt x="437764" y="213962"/>
                    <a:pt x="433716" y="230964"/>
                    <a:pt x="438805" y="246694"/>
                  </a:cubicBezTo>
                  <a:cubicBezTo>
                    <a:pt x="444010" y="262424"/>
                    <a:pt x="457427" y="273643"/>
                    <a:pt x="473735" y="276188"/>
                  </a:cubicBezTo>
                  <a:cubicBezTo>
                    <a:pt x="478361" y="276882"/>
                    <a:pt x="481947" y="280120"/>
                    <a:pt x="483450" y="284515"/>
                  </a:cubicBezTo>
                  <a:cubicBezTo>
                    <a:pt x="484954" y="289026"/>
                    <a:pt x="483797" y="293768"/>
                    <a:pt x="480559" y="297006"/>
                  </a:cubicBezTo>
                  <a:cubicBezTo>
                    <a:pt x="468877" y="308804"/>
                    <a:pt x="464829" y="325806"/>
                    <a:pt x="469918" y="341536"/>
                  </a:cubicBezTo>
                  <a:cubicBezTo>
                    <a:pt x="475007" y="357150"/>
                    <a:pt x="488540" y="368485"/>
                    <a:pt x="504848" y="371029"/>
                  </a:cubicBezTo>
                  <a:cubicBezTo>
                    <a:pt x="509474" y="371723"/>
                    <a:pt x="513175" y="374962"/>
                    <a:pt x="514563" y="379357"/>
                  </a:cubicBezTo>
                  <a:cubicBezTo>
                    <a:pt x="515951" y="383752"/>
                    <a:pt x="514910" y="388610"/>
                    <a:pt x="511672" y="391848"/>
                  </a:cubicBezTo>
                  <a:cubicBezTo>
                    <a:pt x="503575" y="399944"/>
                    <a:pt x="499065" y="410701"/>
                    <a:pt x="498833" y="422035"/>
                  </a:cubicBezTo>
                  <a:cubicBezTo>
                    <a:pt x="498718" y="426778"/>
                    <a:pt x="496057" y="431057"/>
                    <a:pt x="491893" y="433023"/>
                  </a:cubicBezTo>
                  <a:cubicBezTo>
                    <a:pt x="487499" y="435221"/>
                    <a:pt x="482525" y="434296"/>
                    <a:pt x="478824" y="431520"/>
                  </a:cubicBezTo>
                  <a:cubicBezTo>
                    <a:pt x="467258" y="422151"/>
                    <a:pt x="451991" y="419375"/>
                    <a:pt x="437764" y="424002"/>
                  </a:cubicBezTo>
                  <a:cubicBezTo>
                    <a:pt x="421803" y="429206"/>
                    <a:pt x="410469" y="442854"/>
                    <a:pt x="408155" y="459509"/>
                  </a:cubicBezTo>
                  <a:cubicBezTo>
                    <a:pt x="406767" y="468762"/>
                    <a:pt x="393698" y="473042"/>
                    <a:pt x="387105" y="466449"/>
                  </a:cubicBezTo>
                  <a:cubicBezTo>
                    <a:pt x="375308" y="454420"/>
                    <a:pt x="358190" y="450257"/>
                    <a:pt x="342229" y="455461"/>
                  </a:cubicBezTo>
                  <a:cubicBezTo>
                    <a:pt x="319328" y="462979"/>
                    <a:pt x="306837" y="487615"/>
                    <a:pt x="314355" y="510516"/>
                  </a:cubicBezTo>
                  <a:cubicBezTo>
                    <a:pt x="319675" y="526593"/>
                    <a:pt x="333323" y="538043"/>
                    <a:pt x="350094" y="540241"/>
                  </a:cubicBezTo>
                  <a:cubicBezTo>
                    <a:pt x="354489" y="540935"/>
                    <a:pt x="358421" y="543826"/>
                    <a:pt x="360041" y="548106"/>
                  </a:cubicBezTo>
                  <a:cubicBezTo>
                    <a:pt x="361544" y="552269"/>
                    <a:pt x="360734" y="557127"/>
                    <a:pt x="357843" y="560481"/>
                  </a:cubicBezTo>
                  <a:cubicBezTo>
                    <a:pt x="349747" y="569850"/>
                    <a:pt x="347202" y="582572"/>
                    <a:pt x="351019" y="594370"/>
                  </a:cubicBezTo>
                  <a:cubicBezTo>
                    <a:pt x="355298" y="607208"/>
                    <a:pt x="366402" y="616230"/>
                    <a:pt x="380050" y="617964"/>
                  </a:cubicBezTo>
                  <a:cubicBezTo>
                    <a:pt x="384560" y="618427"/>
                    <a:pt x="388377" y="621550"/>
                    <a:pt x="389997" y="625714"/>
                  </a:cubicBezTo>
                  <a:cubicBezTo>
                    <a:pt x="393351" y="634967"/>
                    <a:pt x="402141" y="656364"/>
                    <a:pt x="407461" y="669202"/>
                  </a:cubicBezTo>
                  <a:lnTo>
                    <a:pt x="416367" y="666311"/>
                  </a:lnTo>
                  <a:cubicBezTo>
                    <a:pt x="413244" y="654282"/>
                    <a:pt x="408040" y="634967"/>
                    <a:pt x="404339" y="621434"/>
                  </a:cubicBezTo>
                  <a:cubicBezTo>
                    <a:pt x="403066" y="616923"/>
                    <a:pt x="404570" y="612297"/>
                    <a:pt x="408040" y="609174"/>
                  </a:cubicBezTo>
                  <a:cubicBezTo>
                    <a:pt x="418218" y="599921"/>
                    <a:pt x="422035" y="585464"/>
                    <a:pt x="417755" y="572394"/>
                  </a:cubicBezTo>
                  <a:cubicBezTo>
                    <a:pt x="413938" y="560597"/>
                    <a:pt x="404339" y="551922"/>
                    <a:pt x="392310" y="549146"/>
                  </a:cubicBezTo>
                  <a:cubicBezTo>
                    <a:pt x="387915" y="548106"/>
                    <a:pt x="384445" y="544751"/>
                    <a:pt x="383173" y="540472"/>
                  </a:cubicBezTo>
                  <a:cubicBezTo>
                    <a:pt x="382016" y="536077"/>
                    <a:pt x="383288" y="531450"/>
                    <a:pt x="386527" y="528327"/>
                  </a:cubicBezTo>
                  <a:cubicBezTo>
                    <a:pt x="393467" y="521504"/>
                    <a:pt x="397977" y="512598"/>
                    <a:pt x="399481" y="502882"/>
                  </a:cubicBezTo>
                  <a:cubicBezTo>
                    <a:pt x="400059" y="498256"/>
                    <a:pt x="403413" y="494323"/>
                    <a:pt x="407808" y="492935"/>
                  </a:cubicBezTo>
                  <a:cubicBezTo>
                    <a:pt x="412319" y="491432"/>
                    <a:pt x="417177" y="492588"/>
                    <a:pt x="420531" y="495943"/>
                  </a:cubicBezTo>
                  <a:cubicBezTo>
                    <a:pt x="432328" y="507971"/>
                    <a:pt x="449446" y="512135"/>
                    <a:pt x="465407" y="506930"/>
                  </a:cubicBezTo>
                  <a:cubicBezTo>
                    <a:pt x="482988" y="501147"/>
                    <a:pt x="495132" y="484724"/>
                    <a:pt x="495363" y="465986"/>
                  </a:cubicBezTo>
                  <a:cubicBezTo>
                    <a:pt x="495363" y="461244"/>
                    <a:pt x="498255" y="457081"/>
                    <a:pt x="502419" y="454999"/>
                  </a:cubicBezTo>
                  <a:cubicBezTo>
                    <a:pt x="506698" y="452917"/>
                    <a:pt x="511787" y="453495"/>
                    <a:pt x="515373" y="456618"/>
                  </a:cubicBezTo>
                  <a:cubicBezTo>
                    <a:pt x="527054" y="465986"/>
                    <a:pt x="542322" y="468762"/>
                    <a:pt x="556548" y="464136"/>
                  </a:cubicBezTo>
                  <a:cubicBezTo>
                    <a:pt x="579449" y="456618"/>
                    <a:pt x="591940" y="431867"/>
                    <a:pt x="584422" y="408966"/>
                  </a:cubicBezTo>
                  <a:cubicBezTo>
                    <a:pt x="579333" y="393352"/>
                    <a:pt x="565801" y="382017"/>
                    <a:pt x="549493" y="379588"/>
                  </a:cubicBezTo>
                  <a:cubicBezTo>
                    <a:pt x="544866" y="378894"/>
                    <a:pt x="541049" y="375656"/>
                    <a:pt x="539661" y="371260"/>
                  </a:cubicBezTo>
                  <a:cubicBezTo>
                    <a:pt x="538273" y="366865"/>
                    <a:pt x="539314" y="362008"/>
                    <a:pt x="542669" y="358653"/>
                  </a:cubicBezTo>
                  <a:cubicBezTo>
                    <a:pt x="554350" y="346972"/>
                    <a:pt x="558398" y="329854"/>
                    <a:pt x="553309" y="314240"/>
                  </a:cubicBezTo>
                  <a:cubicBezTo>
                    <a:pt x="548105" y="298510"/>
                    <a:pt x="534804" y="287291"/>
                    <a:pt x="518380" y="284746"/>
                  </a:cubicBezTo>
                  <a:cubicBezTo>
                    <a:pt x="513753" y="284052"/>
                    <a:pt x="510052" y="280930"/>
                    <a:pt x="508549" y="276419"/>
                  </a:cubicBezTo>
                  <a:cubicBezTo>
                    <a:pt x="507161" y="272024"/>
                    <a:pt x="508202" y="267166"/>
                    <a:pt x="511556" y="263927"/>
                  </a:cubicBezTo>
                  <a:cubicBezTo>
                    <a:pt x="523238" y="252246"/>
                    <a:pt x="527401" y="235244"/>
                    <a:pt x="522197" y="219514"/>
                  </a:cubicBezTo>
                  <a:cubicBezTo>
                    <a:pt x="516992" y="203784"/>
                    <a:pt x="503691" y="192565"/>
                    <a:pt x="487267" y="190020"/>
                  </a:cubicBezTo>
                  <a:cubicBezTo>
                    <a:pt x="482757" y="189442"/>
                    <a:pt x="478940" y="186204"/>
                    <a:pt x="477436" y="181809"/>
                  </a:cubicBezTo>
                  <a:cubicBezTo>
                    <a:pt x="475933" y="177298"/>
                    <a:pt x="477089" y="172440"/>
                    <a:pt x="480443" y="169317"/>
                  </a:cubicBezTo>
                  <a:cubicBezTo>
                    <a:pt x="492125" y="157520"/>
                    <a:pt x="496173" y="140518"/>
                    <a:pt x="491084" y="124788"/>
                  </a:cubicBezTo>
                  <a:cubicBezTo>
                    <a:pt x="485879" y="109058"/>
                    <a:pt x="472578" y="97839"/>
                    <a:pt x="456154" y="95179"/>
                  </a:cubicBezTo>
                  <a:cubicBezTo>
                    <a:pt x="451644" y="94600"/>
                    <a:pt x="447827" y="91362"/>
                    <a:pt x="446323" y="86967"/>
                  </a:cubicBezTo>
                  <a:cubicBezTo>
                    <a:pt x="444357" y="82572"/>
                    <a:pt x="445514" y="77714"/>
                    <a:pt x="448868" y="744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1"/>
            <p:cNvSpPr/>
            <p:nvPr/>
          </p:nvSpPr>
          <p:spPr>
            <a:xfrm>
              <a:off x="7234480" y="3005597"/>
              <a:ext cx="635492" cy="721701"/>
            </a:xfrm>
            <a:custGeom>
              <a:avLst/>
              <a:gdLst/>
              <a:ahLst/>
              <a:cxnLst/>
              <a:rect l="l" t="t" r="r" b="b"/>
              <a:pathLst>
                <a:path w="635492" h="721701" extrusionOk="0">
                  <a:moveTo>
                    <a:pt x="421320" y="3428"/>
                  </a:moveTo>
                  <a:cubicBezTo>
                    <a:pt x="395181" y="11987"/>
                    <a:pt x="377485" y="34888"/>
                    <a:pt x="374709" y="60796"/>
                  </a:cubicBezTo>
                  <a:cubicBezTo>
                    <a:pt x="361871" y="57326"/>
                    <a:pt x="347992" y="57673"/>
                    <a:pt x="334575" y="61952"/>
                  </a:cubicBezTo>
                  <a:cubicBezTo>
                    <a:pt x="310864" y="69701"/>
                    <a:pt x="295019" y="86935"/>
                    <a:pt x="289005" y="110414"/>
                  </a:cubicBezTo>
                  <a:cubicBezTo>
                    <a:pt x="274894" y="105441"/>
                    <a:pt x="259743" y="105209"/>
                    <a:pt x="245169" y="110067"/>
                  </a:cubicBezTo>
                  <a:cubicBezTo>
                    <a:pt x="230943" y="114809"/>
                    <a:pt x="218915" y="123946"/>
                    <a:pt x="210587" y="135975"/>
                  </a:cubicBezTo>
                  <a:cubicBezTo>
                    <a:pt x="192775" y="118857"/>
                    <a:pt x="166636" y="112265"/>
                    <a:pt x="141885" y="120361"/>
                  </a:cubicBezTo>
                  <a:cubicBezTo>
                    <a:pt x="123495" y="126375"/>
                    <a:pt x="108921" y="139676"/>
                    <a:pt x="101172" y="156563"/>
                  </a:cubicBezTo>
                  <a:cubicBezTo>
                    <a:pt x="84748" y="147541"/>
                    <a:pt x="65317" y="145459"/>
                    <a:pt x="46927" y="151474"/>
                  </a:cubicBezTo>
                  <a:cubicBezTo>
                    <a:pt x="11188" y="163271"/>
                    <a:pt x="-8359" y="202017"/>
                    <a:pt x="3439" y="237641"/>
                  </a:cubicBezTo>
                  <a:cubicBezTo>
                    <a:pt x="9453" y="256031"/>
                    <a:pt x="22754" y="270488"/>
                    <a:pt x="39525" y="278353"/>
                  </a:cubicBezTo>
                  <a:cubicBezTo>
                    <a:pt x="30619" y="294661"/>
                    <a:pt x="28537" y="314208"/>
                    <a:pt x="34552" y="332482"/>
                  </a:cubicBezTo>
                  <a:cubicBezTo>
                    <a:pt x="40566" y="350872"/>
                    <a:pt x="53636" y="365330"/>
                    <a:pt x="70638" y="373195"/>
                  </a:cubicBezTo>
                  <a:cubicBezTo>
                    <a:pt x="61616" y="389503"/>
                    <a:pt x="59650" y="409050"/>
                    <a:pt x="65664" y="427324"/>
                  </a:cubicBezTo>
                  <a:cubicBezTo>
                    <a:pt x="71679" y="445598"/>
                    <a:pt x="84864" y="460172"/>
                    <a:pt x="101750" y="467921"/>
                  </a:cubicBezTo>
                  <a:cubicBezTo>
                    <a:pt x="92844" y="484229"/>
                    <a:pt x="90762" y="503776"/>
                    <a:pt x="96777" y="522166"/>
                  </a:cubicBezTo>
                  <a:cubicBezTo>
                    <a:pt x="107996" y="556170"/>
                    <a:pt x="143619" y="575601"/>
                    <a:pt x="177739" y="567158"/>
                  </a:cubicBezTo>
                  <a:cubicBezTo>
                    <a:pt x="194394" y="587976"/>
                    <a:pt x="221112" y="616197"/>
                    <a:pt x="238345" y="610646"/>
                  </a:cubicBezTo>
                  <a:cubicBezTo>
                    <a:pt x="239733" y="610183"/>
                    <a:pt x="241815" y="609142"/>
                    <a:pt x="242972" y="608217"/>
                  </a:cubicBezTo>
                  <a:cubicBezTo>
                    <a:pt x="245401" y="606251"/>
                    <a:pt x="248292" y="602897"/>
                    <a:pt x="249102" y="596998"/>
                  </a:cubicBezTo>
                  <a:cubicBezTo>
                    <a:pt x="251184" y="580574"/>
                    <a:pt x="231175" y="550618"/>
                    <a:pt x="220187" y="535813"/>
                  </a:cubicBezTo>
                  <a:cubicBezTo>
                    <a:pt x="230365" y="518927"/>
                    <a:pt x="232794" y="498455"/>
                    <a:pt x="226548" y="479487"/>
                  </a:cubicBezTo>
                  <a:cubicBezTo>
                    <a:pt x="220534" y="461097"/>
                    <a:pt x="207348" y="446639"/>
                    <a:pt x="190346" y="438774"/>
                  </a:cubicBezTo>
                  <a:cubicBezTo>
                    <a:pt x="199368" y="422466"/>
                    <a:pt x="201450" y="402920"/>
                    <a:pt x="195435" y="384645"/>
                  </a:cubicBezTo>
                  <a:cubicBezTo>
                    <a:pt x="189421" y="366371"/>
                    <a:pt x="176120" y="351797"/>
                    <a:pt x="159234" y="344048"/>
                  </a:cubicBezTo>
                  <a:cubicBezTo>
                    <a:pt x="168255" y="327624"/>
                    <a:pt x="170337" y="308194"/>
                    <a:pt x="164323" y="289804"/>
                  </a:cubicBezTo>
                  <a:cubicBezTo>
                    <a:pt x="158308" y="271529"/>
                    <a:pt x="145007" y="256956"/>
                    <a:pt x="128005" y="249091"/>
                  </a:cubicBezTo>
                  <a:cubicBezTo>
                    <a:pt x="128815" y="247703"/>
                    <a:pt x="129509" y="246431"/>
                    <a:pt x="130203" y="244927"/>
                  </a:cubicBezTo>
                  <a:cubicBezTo>
                    <a:pt x="146511" y="253949"/>
                    <a:pt x="166058" y="256031"/>
                    <a:pt x="184448" y="250016"/>
                  </a:cubicBezTo>
                  <a:cubicBezTo>
                    <a:pt x="198674" y="245274"/>
                    <a:pt x="210818" y="236253"/>
                    <a:pt x="219146" y="224224"/>
                  </a:cubicBezTo>
                  <a:cubicBezTo>
                    <a:pt x="236958" y="241342"/>
                    <a:pt x="263097" y="247819"/>
                    <a:pt x="287732" y="239723"/>
                  </a:cubicBezTo>
                  <a:cubicBezTo>
                    <a:pt x="312368" y="231626"/>
                    <a:pt x="329370" y="211039"/>
                    <a:pt x="333650" y="186981"/>
                  </a:cubicBezTo>
                  <a:cubicBezTo>
                    <a:pt x="347297" y="193458"/>
                    <a:pt x="363606" y="196118"/>
                    <a:pt x="377716" y="191492"/>
                  </a:cubicBezTo>
                  <a:cubicBezTo>
                    <a:pt x="388935" y="187791"/>
                    <a:pt x="398535" y="181430"/>
                    <a:pt x="406169" y="173449"/>
                  </a:cubicBezTo>
                  <a:cubicBezTo>
                    <a:pt x="406747" y="177150"/>
                    <a:pt x="407557" y="180851"/>
                    <a:pt x="408829" y="184552"/>
                  </a:cubicBezTo>
                  <a:cubicBezTo>
                    <a:pt x="414844" y="202827"/>
                    <a:pt x="428144" y="217400"/>
                    <a:pt x="445031" y="225265"/>
                  </a:cubicBezTo>
                  <a:cubicBezTo>
                    <a:pt x="436009" y="241573"/>
                    <a:pt x="434043" y="261120"/>
                    <a:pt x="440057" y="279394"/>
                  </a:cubicBezTo>
                  <a:cubicBezTo>
                    <a:pt x="446072" y="297668"/>
                    <a:pt x="459257" y="312242"/>
                    <a:pt x="476143" y="319991"/>
                  </a:cubicBezTo>
                  <a:cubicBezTo>
                    <a:pt x="467238" y="336299"/>
                    <a:pt x="465156" y="355846"/>
                    <a:pt x="471170" y="374236"/>
                  </a:cubicBezTo>
                  <a:cubicBezTo>
                    <a:pt x="477184" y="392510"/>
                    <a:pt x="490370" y="406968"/>
                    <a:pt x="507256" y="414833"/>
                  </a:cubicBezTo>
                  <a:cubicBezTo>
                    <a:pt x="505059" y="418765"/>
                    <a:pt x="503324" y="422929"/>
                    <a:pt x="502051" y="427208"/>
                  </a:cubicBezTo>
                  <a:cubicBezTo>
                    <a:pt x="487131" y="421078"/>
                    <a:pt x="470476" y="420269"/>
                    <a:pt x="454746" y="425473"/>
                  </a:cubicBezTo>
                  <a:cubicBezTo>
                    <a:pt x="436125" y="431603"/>
                    <a:pt x="421552" y="444904"/>
                    <a:pt x="413802" y="462253"/>
                  </a:cubicBezTo>
                  <a:cubicBezTo>
                    <a:pt x="397379" y="453000"/>
                    <a:pt x="377716" y="450803"/>
                    <a:pt x="359210" y="456933"/>
                  </a:cubicBezTo>
                  <a:cubicBezTo>
                    <a:pt x="323356" y="468730"/>
                    <a:pt x="303925" y="507477"/>
                    <a:pt x="315722" y="543100"/>
                  </a:cubicBezTo>
                  <a:cubicBezTo>
                    <a:pt x="321968" y="562068"/>
                    <a:pt x="336194" y="577104"/>
                    <a:pt x="354122" y="584854"/>
                  </a:cubicBezTo>
                  <a:cubicBezTo>
                    <a:pt x="348570" y="597923"/>
                    <a:pt x="347644" y="612959"/>
                    <a:pt x="352271" y="626838"/>
                  </a:cubicBezTo>
                  <a:cubicBezTo>
                    <a:pt x="358517" y="646038"/>
                    <a:pt x="374594" y="660727"/>
                    <a:pt x="394024" y="665700"/>
                  </a:cubicBezTo>
                  <a:cubicBezTo>
                    <a:pt x="400617" y="682587"/>
                    <a:pt x="412993" y="712658"/>
                    <a:pt x="413571" y="714162"/>
                  </a:cubicBezTo>
                  <a:cubicBezTo>
                    <a:pt x="416000" y="720061"/>
                    <a:pt x="422593" y="723068"/>
                    <a:pt x="428838" y="721102"/>
                  </a:cubicBezTo>
                  <a:lnTo>
                    <a:pt x="459604" y="710923"/>
                  </a:lnTo>
                  <a:cubicBezTo>
                    <a:pt x="465734" y="708957"/>
                    <a:pt x="469435" y="702480"/>
                    <a:pt x="467700" y="696235"/>
                  </a:cubicBezTo>
                  <a:cubicBezTo>
                    <a:pt x="467700" y="696235"/>
                    <a:pt x="460298" y="667667"/>
                    <a:pt x="454515" y="646616"/>
                  </a:cubicBezTo>
                  <a:cubicBezTo>
                    <a:pt x="467816" y="630886"/>
                    <a:pt x="472095" y="609374"/>
                    <a:pt x="465618" y="589596"/>
                  </a:cubicBezTo>
                  <a:cubicBezTo>
                    <a:pt x="460992" y="575716"/>
                    <a:pt x="451508" y="564150"/>
                    <a:pt x="439132" y="556864"/>
                  </a:cubicBezTo>
                  <a:cubicBezTo>
                    <a:pt x="440520" y="554666"/>
                    <a:pt x="441676" y="552469"/>
                    <a:pt x="442717" y="550040"/>
                  </a:cubicBezTo>
                  <a:cubicBezTo>
                    <a:pt x="459141" y="559177"/>
                    <a:pt x="478804" y="561259"/>
                    <a:pt x="497425" y="555245"/>
                  </a:cubicBezTo>
                  <a:cubicBezTo>
                    <a:pt x="518706" y="548305"/>
                    <a:pt x="534783" y="531418"/>
                    <a:pt x="541260" y="510715"/>
                  </a:cubicBezTo>
                  <a:cubicBezTo>
                    <a:pt x="556065" y="516845"/>
                    <a:pt x="572835" y="517539"/>
                    <a:pt x="588565" y="512450"/>
                  </a:cubicBezTo>
                  <a:cubicBezTo>
                    <a:pt x="624305" y="500653"/>
                    <a:pt x="643851" y="462022"/>
                    <a:pt x="632054" y="426167"/>
                  </a:cubicBezTo>
                  <a:cubicBezTo>
                    <a:pt x="626039" y="407893"/>
                    <a:pt x="612854" y="393435"/>
                    <a:pt x="595968" y="385570"/>
                  </a:cubicBezTo>
                  <a:cubicBezTo>
                    <a:pt x="604874" y="369262"/>
                    <a:pt x="606955" y="349716"/>
                    <a:pt x="600941" y="331441"/>
                  </a:cubicBezTo>
                  <a:cubicBezTo>
                    <a:pt x="594927" y="313051"/>
                    <a:pt x="581742" y="298594"/>
                    <a:pt x="564739" y="290729"/>
                  </a:cubicBezTo>
                  <a:cubicBezTo>
                    <a:pt x="573761" y="274536"/>
                    <a:pt x="575727" y="254874"/>
                    <a:pt x="569713" y="236600"/>
                  </a:cubicBezTo>
                  <a:cubicBezTo>
                    <a:pt x="563699" y="218325"/>
                    <a:pt x="550513" y="203752"/>
                    <a:pt x="533627" y="196003"/>
                  </a:cubicBezTo>
                  <a:cubicBezTo>
                    <a:pt x="542532" y="179579"/>
                    <a:pt x="544615" y="160032"/>
                    <a:pt x="538600" y="141758"/>
                  </a:cubicBezTo>
                  <a:cubicBezTo>
                    <a:pt x="532586" y="123484"/>
                    <a:pt x="519400" y="108910"/>
                    <a:pt x="502514" y="101161"/>
                  </a:cubicBezTo>
                  <a:cubicBezTo>
                    <a:pt x="511420" y="84737"/>
                    <a:pt x="513502" y="65306"/>
                    <a:pt x="507487" y="46916"/>
                  </a:cubicBezTo>
                  <a:cubicBezTo>
                    <a:pt x="495806" y="11293"/>
                    <a:pt x="457175" y="-8369"/>
                    <a:pt x="421320" y="3428"/>
                  </a:cubicBezTo>
                  <a:close/>
                  <a:moveTo>
                    <a:pt x="480423" y="120014"/>
                  </a:moveTo>
                  <a:cubicBezTo>
                    <a:pt x="496847" y="122558"/>
                    <a:pt x="510263" y="133893"/>
                    <a:pt x="515352" y="149507"/>
                  </a:cubicBezTo>
                  <a:cubicBezTo>
                    <a:pt x="520557" y="165237"/>
                    <a:pt x="516393" y="182239"/>
                    <a:pt x="504712" y="194036"/>
                  </a:cubicBezTo>
                  <a:cubicBezTo>
                    <a:pt x="501357" y="197275"/>
                    <a:pt x="500316" y="202133"/>
                    <a:pt x="501704" y="206528"/>
                  </a:cubicBezTo>
                  <a:cubicBezTo>
                    <a:pt x="503092" y="210923"/>
                    <a:pt x="506909" y="214161"/>
                    <a:pt x="511536" y="214740"/>
                  </a:cubicBezTo>
                  <a:cubicBezTo>
                    <a:pt x="527959" y="217284"/>
                    <a:pt x="541376" y="228619"/>
                    <a:pt x="546465" y="244349"/>
                  </a:cubicBezTo>
                  <a:cubicBezTo>
                    <a:pt x="551670" y="260079"/>
                    <a:pt x="547506" y="277081"/>
                    <a:pt x="535824" y="288763"/>
                  </a:cubicBezTo>
                  <a:cubicBezTo>
                    <a:pt x="532586" y="292117"/>
                    <a:pt x="531429" y="296974"/>
                    <a:pt x="532817" y="301370"/>
                  </a:cubicBezTo>
                  <a:cubicBezTo>
                    <a:pt x="534321" y="305880"/>
                    <a:pt x="538022" y="309003"/>
                    <a:pt x="542648" y="309697"/>
                  </a:cubicBezTo>
                  <a:cubicBezTo>
                    <a:pt x="559072" y="312242"/>
                    <a:pt x="572489" y="323461"/>
                    <a:pt x="577578" y="339191"/>
                  </a:cubicBezTo>
                  <a:cubicBezTo>
                    <a:pt x="582667" y="354805"/>
                    <a:pt x="578619" y="371922"/>
                    <a:pt x="566937" y="383604"/>
                  </a:cubicBezTo>
                  <a:cubicBezTo>
                    <a:pt x="563699" y="386958"/>
                    <a:pt x="562542" y="391816"/>
                    <a:pt x="563930" y="396211"/>
                  </a:cubicBezTo>
                  <a:cubicBezTo>
                    <a:pt x="565318" y="400606"/>
                    <a:pt x="569135" y="403845"/>
                    <a:pt x="573761" y="404539"/>
                  </a:cubicBezTo>
                  <a:cubicBezTo>
                    <a:pt x="590069" y="406968"/>
                    <a:pt x="603601" y="418418"/>
                    <a:pt x="608690" y="434032"/>
                  </a:cubicBezTo>
                  <a:cubicBezTo>
                    <a:pt x="616208" y="456933"/>
                    <a:pt x="603717" y="481684"/>
                    <a:pt x="580816" y="489202"/>
                  </a:cubicBezTo>
                  <a:cubicBezTo>
                    <a:pt x="566705" y="493829"/>
                    <a:pt x="551323" y="491053"/>
                    <a:pt x="539641" y="481684"/>
                  </a:cubicBezTo>
                  <a:cubicBezTo>
                    <a:pt x="536056" y="478677"/>
                    <a:pt x="530966" y="477983"/>
                    <a:pt x="526687" y="480065"/>
                  </a:cubicBezTo>
                  <a:cubicBezTo>
                    <a:pt x="522523" y="482031"/>
                    <a:pt x="519632" y="486195"/>
                    <a:pt x="519516" y="490937"/>
                  </a:cubicBezTo>
                  <a:cubicBezTo>
                    <a:pt x="519285" y="509674"/>
                    <a:pt x="507140" y="526098"/>
                    <a:pt x="489560" y="531881"/>
                  </a:cubicBezTo>
                  <a:cubicBezTo>
                    <a:pt x="473599" y="537086"/>
                    <a:pt x="456481" y="532922"/>
                    <a:pt x="444684" y="520893"/>
                  </a:cubicBezTo>
                  <a:cubicBezTo>
                    <a:pt x="441330" y="517539"/>
                    <a:pt x="436472" y="516383"/>
                    <a:pt x="431961" y="517886"/>
                  </a:cubicBezTo>
                  <a:cubicBezTo>
                    <a:pt x="427566" y="519274"/>
                    <a:pt x="424212" y="523206"/>
                    <a:pt x="423633" y="527833"/>
                  </a:cubicBezTo>
                  <a:cubicBezTo>
                    <a:pt x="422246" y="537548"/>
                    <a:pt x="417735" y="546454"/>
                    <a:pt x="410680" y="553278"/>
                  </a:cubicBezTo>
                  <a:cubicBezTo>
                    <a:pt x="407441" y="556401"/>
                    <a:pt x="406169" y="561143"/>
                    <a:pt x="407325" y="565423"/>
                  </a:cubicBezTo>
                  <a:cubicBezTo>
                    <a:pt x="408598" y="569702"/>
                    <a:pt x="412067" y="573056"/>
                    <a:pt x="416463" y="574097"/>
                  </a:cubicBezTo>
                  <a:cubicBezTo>
                    <a:pt x="428491" y="576873"/>
                    <a:pt x="437976" y="585548"/>
                    <a:pt x="441908" y="597345"/>
                  </a:cubicBezTo>
                  <a:cubicBezTo>
                    <a:pt x="446187" y="610414"/>
                    <a:pt x="442370" y="624872"/>
                    <a:pt x="432193" y="634125"/>
                  </a:cubicBezTo>
                  <a:cubicBezTo>
                    <a:pt x="428723" y="637248"/>
                    <a:pt x="427335" y="641874"/>
                    <a:pt x="428491" y="646385"/>
                  </a:cubicBezTo>
                  <a:cubicBezTo>
                    <a:pt x="432193" y="659917"/>
                    <a:pt x="437513" y="679233"/>
                    <a:pt x="440520" y="691261"/>
                  </a:cubicBezTo>
                  <a:lnTo>
                    <a:pt x="431614" y="694153"/>
                  </a:lnTo>
                  <a:cubicBezTo>
                    <a:pt x="426294" y="681199"/>
                    <a:pt x="417619" y="659802"/>
                    <a:pt x="414149" y="650664"/>
                  </a:cubicBezTo>
                  <a:cubicBezTo>
                    <a:pt x="412530" y="646501"/>
                    <a:pt x="408714" y="643378"/>
                    <a:pt x="404203" y="642915"/>
                  </a:cubicBezTo>
                  <a:cubicBezTo>
                    <a:pt x="390555" y="641180"/>
                    <a:pt x="379336" y="632159"/>
                    <a:pt x="375172" y="619205"/>
                  </a:cubicBezTo>
                  <a:cubicBezTo>
                    <a:pt x="371355" y="607407"/>
                    <a:pt x="373900" y="594800"/>
                    <a:pt x="381996" y="585316"/>
                  </a:cubicBezTo>
                  <a:cubicBezTo>
                    <a:pt x="385003" y="581846"/>
                    <a:pt x="385813" y="577104"/>
                    <a:pt x="384309" y="572941"/>
                  </a:cubicBezTo>
                  <a:cubicBezTo>
                    <a:pt x="382690" y="568777"/>
                    <a:pt x="378873" y="565769"/>
                    <a:pt x="374362" y="565076"/>
                  </a:cubicBezTo>
                  <a:cubicBezTo>
                    <a:pt x="357591" y="562878"/>
                    <a:pt x="343828" y="551428"/>
                    <a:pt x="338623" y="535351"/>
                  </a:cubicBezTo>
                  <a:cubicBezTo>
                    <a:pt x="331105" y="512450"/>
                    <a:pt x="343597" y="487814"/>
                    <a:pt x="366497" y="480296"/>
                  </a:cubicBezTo>
                  <a:cubicBezTo>
                    <a:pt x="382458" y="475092"/>
                    <a:pt x="399576" y="479255"/>
                    <a:pt x="411373" y="491284"/>
                  </a:cubicBezTo>
                  <a:cubicBezTo>
                    <a:pt x="417966" y="497993"/>
                    <a:pt x="431036" y="493713"/>
                    <a:pt x="432424" y="484345"/>
                  </a:cubicBezTo>
                  <a:cubicBezTo>
                    <a:pt x="434737" y="467689"/>
                    <a:pt x="446072" y="454157"/>
                    <a:pt x="462033" y="448837"/>
                  </a:cubicBezTo>
                  <a:cubicBezTo>
                    <a:pt x="476143" y="444210"/>
                    <a:pt x="491526" y="446986"/>
                    <a:pt x="503092" y="456355"/>
                  </a:cubicBezTo>
                  <a:cubicBezTo>
                    <a:pt x="506793" y="459246"/>
                    <a:pt x="511767" y="460056"/>
                    <a:pt x="516162" y="457858"/>
                  </a:cubicBezTo>
                  <a:cubicBezTo>
                    <a:pt x="520326" y="455892"/>
                    <a:pt x="523102" y="451613"/>
                    <a:pt x="523102" y="446870"/>
                  </a:cubicBezTo>
                  <a:cubicBezTo>
                    <a:pt x="523333" y="435420"/>
                    <a:pt x="527844" y="424779"/>
                    <a:pt x="535940" y="416683"/>
                  </a:cubicBezTo>
                  <a:cubicBezTo>
                    <a:pt x="539063" y="413445"/>
                    <a:pt x="540219" y="408587"/>
                    <a:pt x="538832" y="404192"/>
                  </a:cubicBezTo>
                  <a:cubicBezTo>
                    <a:pt x="537443" y="399797"/>
                    <a:pt x="533743" y="396558"/>
                    <a:pt x="529116" y="395864"/>
                  </a:cubicBezTo>
                  <a:cubicBezTo>
                    <a:pt x="512808" y="393435"/>
                    <a:pt x="499276" y="381985"/>
                    <a:pt x="494186" y="366371"/>
                  </a:cubicBezTo>
                  <a:cubicBezTo>
                    <a:pt x="488982" y="350641"/>
                    <a:pt x="493146" y="333639"/>
                    <a:pt x="504827" y="321841"/>
                  </a:cubicBezTo>
                  <a:cubicBezTo>
                    <a:pt x="507950" y="318603"/>
                    <a:pt x="509107" y="313745"/>
                    <a:pt x="507719" y="309350"/>
                  </a:cubicBezTo>
                  <a:cubicBezTo>
                    <a:pt x="506331" y="304955"/>
                    <a:pt x="502630" y="301717"/>
                    <a:pt x="498003" y="301022"/>
                  </a:cubicBezTo>
                  <a:cubicBezTo>
                    <a:pt x="481695" y="298594"/>
                    <a:pt x="468279" y="287259"/>
                    <a:pt x="463074" y="271645"/>
                  </a:cubicBezTo>
                  <a:cubicBezTo>
                    <a:pt x="457869" y="255915"/>
                    <a:pt x="462033" y="238913"/>
                    <a:pt x="473715" y="227115"/>
                  </a:cubicBezTo>
                  <a:cubicBezTo>
                    <a:pt x="477069" y="223877"/>
                    <a:pt x="478110" y="219135"/>
                    <a:pt x="476606" y="214740"/>
                  </a:cubicBezTo>
                  <a:cubicBezTo>
                    <a:pt x="475103" y="210229"/>
                    <a:pt x="471401" y="206991"/>
                    <a:pt x="466891" y="206412"/>
                  </a:cubicBezTo>
                  <a:cubicBezTo>
                    <a:pt x="450467" y="203868"/>
                    <a:pt x="437050" y="192533"/>
                    <a:pt x="431961" y="176919"/>
                  </a:cubicBezTo>
                  <a:cubicBezTo>
                    <a:pt x="426757" y="161189"/>
                    <a:pt x="430920" y="144187"/>
                    <a:pt x="442602" y="132390"/>
                  </a:cubicBezTo>
                  <a:cubicBezTo>
                    <a:pt x="445956" y="129151"/>
                    <a:pt x="446997" y="124293"/>
                    <a:pt x="445493" y="119898"/>
                  </a:cubicBezTo>
                  <a:cubicBezTo>
                    <a:pt x="444106" y="115503"/>
                    <a:pt x="440289" y="112265"/>
                    <a:pt x="435662" y="111686"/>
                  </a:cubicBezTo>
                  <a:cubicBezTo>
                    <a:pt x="429416" y="110645"/>
                    <a:pt x="423171" y="108216"/>
                    <a:pt x="417850" y="104631"/>
                  </a:cubicBezTo>
                  <a:cubicBezTo>
                    <a:pt x="413687" y="101739"/>
                    <a:pt x="408251" y="101855"/>
                    <a:pt x="404087" y="104631"/>
                  </a:cubicBezTo>
                  <a:cubicBezTo>
                    <a:pt x="399923" y="107522"/>
                    <a:pt x="397841" y="112496"/>
                    <a:pt x="398882" y="117469"/>
                  </a:cubicBezTo>
                  <a:cubicBezTo>
                    <a:pt x="403740" y="139445"/>
                    <a:pt x="391249" y="161189"/>
                    <a:pt x="369851" y="168129"/>
                  </a:cubicBezTo>
                  <a:cubicBezTo>
                    <a:pt x="357823" y="172061"/>
                    <a:pt x="338276" y="164196"/>
                    <a:pt x="330180" y="155059"/>
                  </a:cubicBezTo>
                  <a:cubicBezTo>
                    <a:pt x="326479" y="150895"/>
                    <a:pt x="320349" y="149739"/>
                    <a:pt x="315375" y="152399"/>
                  </a:cubicBezTo>
                  <a:cubicBezTo>
                    <a:pt x="314681" y="152746"/>
                    <a:pt x="314103" y="153093"/>
                    <a:pt x="313641" y="153440"/>
                  </a:cubicBezTo>
                  <a:cubicBezTo>
                    <a:pt x="309708" y="156216"/>
                    <a:pt x="307858" y="161073"/>
                    <a:pt x="308898" y="165931"/>
                  </a:cubicBezTo>
                  <a:cubicBezTo>
                    <a:pt x="313756" y="187675"/>
                    <a:pt x="301149" y="209535"/>
                    <a:pt x="279868" y="216475"/>
                  </a:cubicBezTo>
                  <a:cubicBezTo>
                    <a:pt x="259396" y="223183"/>
                    <a:pt x="237420" y="214277"/>
                    <a:pt x="227589" y="195193"/>
                  </a:cubicBezTo>
                  <a:cubicBezTo>
                    <a:pt x="225160" y="190798"/>
                    <a:pt x="220418" y="188253"/>
                    <a:pt x="215445" y="188716"/>
                  </a:cubicBezTo>
                  <a:cubicBezTo>
                    <a:pt x="210471" y="189179"/>
                    <a:pt x="206308" y="192764"/>
                    <a:pt x="204919" y="197391"/>
                  </a:cubicBezTo>
                  <a:cubicBezTo>
                    <a:pt x="200872" y="211270"/>
                    <a:pt x="190346" y="222258"/>
                    <a:pt x="176583" y="226768"/>
                  </a:cubicBezTo>
                  <a:cubicBezTo>
                    <a:pt x="160853" y="231973"/>
                    <a:pt x="143735" y="227810"/>
                    <a:pt x="132053" y="216012"/>
                  </a:cubicBezTo>
                  <a:cubicBezTo>
                    <a:pt x="128699" y="212774"/>
                    <a:pt x="123842" y="211617"/>
                    <a:pt x="119446" y="213005"/>
                  </a:cubicBezTo>
                  <a:cubicBezTo>
                    <a:pt x="115051" y="214508"/>
                    <a:pt x="111813" y="218210"/>
                    <a:pt x="111119" y="222836"/>
                  </a:cubicBezTo>
                  <a:cubicBezTo>
                    <a:pt x="109731" y="231973"/>
                    <a:pt x="105452" y="240648"/>
                    <a:pt x="98859" y="247240"/>
                  </a:cubicBezTo>
                  <a:cubicBezTo>
                    <a:pt x="95620" y="250594"/>
                    <a:pt x="94464" y="255452"/>
                    <a:pt x="95967" y="259732"/>
                  </a:cubicBezTo>
                  <a:cubicBezTo>
                    <a:pt x="97355" y="264127"/>
                    <a:pt x="101172" y="267365"/>
                    <a:pt x="105799" y="268059"/>
                  </a:cubicBezTo>
                  <a:cubicBezTo>
                    <a:pt x="122222" y="270488"/>
                    <a:pt x="135408" y="281823"/>
                    <a:pt x="140612" y="297553"/>
                  </a:cubicBezTo>
                  <a:cubicBezTo>
                    <a:pt x="145817" y="313283"/>
                    <a:pt x="141769" y="330285"/>
                    <a:pt x="130087" y="342082"/>
                  </a:cubicBezTo>
                  <a:cubicBezTo>
                    <a:pt x="126849" y="345321"/>
                    <a:pt x="125692" y="350178"/>
                    <a:pt x="127080" y="354458"/>
                  </a:cubicBezTo>
                  <a:cubicBezTo>
                    <a:pt x="128584" y="358969"/>
                    <a:pt x="132400" y="362207"/>
                    <a:pt x="136911" y="362785"/>
                  </a:cubicBezTo>
                  <a:cubicBezTo>
                    <a:pt x="153335" y="365330"/>
                    <a:pt x="166636" y="376665"/>
                    <a:pt x="171725" y="392394"/>
                  </a:cubicBezTo>
                  <a:cubicBezTo>
                    <a:pt x="176930" y="408124"/>
                    <a:pt x="172882" y="425126"/>
                    <a:pt x="161200" y="436808"/>
                  </a:cubicBezTo>
                  <a:cubicBezTo>
                    <a:pt x="157961" y="440162"/>
                    <a:pt x="156805" y="445020"/>
                    <a:pt x="158308" y="449299"/>
                  </a:cubicBezTo>
                  <a:cubicBezTo>
                    <a:pt x="159812" y="453810"/>
                    <a:pt x="163629" y="457049"/>
                    <a:pt x="168139" y="457627"/>
                  </a:cubicBezTo>
                  <a:cubicBezTo>
                    <a:pt x="184563" y="460172"/>
                    <a:pt x="197864" y="471506"/>
                    <a:pt x="202953" y="487236"/>
                  </a:cubicBezTo>
                  <a:cubicBezTo>
                    <a:pt x="207580" y="501347"/>
                    <a:pt x="204804" y="516614"/>
                    <a:pt x="195320" y="528296"/>
                  </a:cubicBezTo>
                  <a:cubicBezTo>
                    <a:pt x="191734" y="532806"/>
                    <a:pt x="192312" y="540093"/>
                    <a:pt x="195782" y="544488"/>
                  </a:cubicBezTo>
                  <a:cubicBezTo>
                    <a:pt x="203532" y="554551"/>
                    <a:pt x="209661" y="563456"/>
                    <a:pt x="214057" y="571090"/>
                  </a:cubicBezTo>
                  <a:cubicBezTo>
                    <a:pt x="207811" y="564844"/>
                    <a:pt x="200525" y="556632"/>
                    <a:pt x="192659" y="546454"/>
                  </a:cubicBezTo>
                  <a:lnTo>
                    <a:pt x="191850" y="545413"/>
                  </a:lnTo>
                  <a:cubicBezTo>
                    <a:pt x="188496" y="540903"/>
                    <a:pt x="182713" y="539052"/>
                    <a:pt x="177392" y="541249"/>
                  </a:cubicBezTo>
                  <a:cubicBezTo>
                    <a:pt x="176583" y="541481"/>
                    <a:pt x="175889" y="541828"/>
                    <a:pt x="175079" y="542406"/>
                  </a:cubicBezTo>
                  <a:cubicBezTo>
                    <a:pt x="152178" y="549924"/>
                    <a:pt x="127427" y="537433"/>
                    <a:pt x="119909" y="514532"/>
                  </a:cubicBezTo>
                  <a:cubicBezTo>
                    <a:pt x="114704" y="498802"/>
                    <a:pt x="118868" y="481800"/>
                    <a:pt x="130434" y="470003"/>
                  </a:cubicBezTo>
                  <a:cubicBezTo>
                    <a:pt x="133672" y="466764"/>
                    <a:pt x="134829" y="461906"/>
                    <a:pt x="133441" y="457511"/>
                  </a:cubicBezTo>
                  <a:cubicBezTo>
                    <a:pt x="132053" y="453116"/>
                    <a:pt x="128237" y="449878"/>
                    <a:pt x="123610" y="449299"/>
                  </a:cubicBezTo>
                  <a:cubicBezTo>
                    <a:pt x="107302" y="446639"/>
                    <a:pt x="93886" y="435420"/>
                    <a:pt x="88796" y="419690"/>
                  </a:cubicBezTo>
                  <a:cubicBezTo>
                    <a:pt x="83592" y="403960"/>
                    <a:pt x="87756" y="386958"/>
                    <a:pt x="99322" y="375161"/>
                  </a:cubicBezTo>
                  <a:cubicBezTo>
                    <a:pt x="102676" y="371922"/>
                    <a:pt x="103716" y="367065"/>
                    <a:pt x="102329" y="362670"/>
                  </a:cubicBezTo>
                  <a:cubicBezTo>
                    <a:pt x="100941" y="358275"/>
                    <a:pt x="97124" y="355036"/>
                    <a:pt x="92497" y="354458"/>
                  </a:cubicBezTo>
                  <a:cubicBezTo>
                    <a:pt x="76190" y="351797"/>
                    <a:pt x="62773" y="340579"/>
                    <a:pt x="57684" y="324849"/>
                  </a:cubicBezTo>
                  <a:cubicBezTo>
                    <a:pt x="52479" y="309119"/>
                    <a:pt x="56643" y="292117"/>
                    <a:pt x="68209" y="280435"/>
                  </a:cubicBezTo>
                  <a:cubicBezTo>
                    <a:pt x="71447" y="277081"/>
                    <a:pt x="72604" y="272223"/>
                    <a:pt x="71216" y="267944"/>
                  </a:cubicBezTo>
                  <a:cubicBezTo>
                    <a:pt x="69828" y="263549"/>
                    <a:pt x="66011" y="260310"/>
                    <a:pt x="61385" y="259616"/>
                  </a:cubicBezTo>
                  <a:cubicBezTo>
                    <a:pt x="45077" y="257072"/>
                    <a:pt x="31660" y="245737"/>
                    <a:pt x="26571" y="230007"/>
                  </a:cubicBezTo>
                  <a:cubicBezTo>
                    <a:pt x="19053" y="207222"/>
                    <a:pt x="31544" y="182470"/>
                    <a:pt x="54445" y="174953"/>
                  </a:cubicBezTo>
                  <a:cubicBezTo>
                    <a:pt x="70175" y="169748"/>
                    <a:pt x="87177" y="173912"/>
                    <a:pt x="98974" y="185593"/>
                  </a:cubicBezTo>
                  <a:cubicBezTo>
                    <a:pt x="105452" y="192186"/>
                    <a:pt x="118406" y="187906"/>
                    <a:pt x="119793" y="178769"/>
                  </a:cubicBezTo>
                  <a:cubicBezTo>
                    <a:pt x="122222" y="162461"/>
                    <a:pt x="133672" y="148929"/>
                    <a:pt x="149402" y="143840"/>
                  </a:cubicBezTo>
                  <a:cubicBezTo>
                    <a:pt x="169874" y="137132"/>
                    <a:pt x="191734" y="145922"/>
                    <a:pt x="201681" y="165006"/>
                  </a:cubicBezTo>
                  <a:cubicBezTo>
                    <a:pt x="203994" y="169517"/>
                    <a:pt x="208852" y="172061"/>
                    <a:pt x="213825" y="171598"/>
                  </a:cubicBezTo>
                  <a:cubicBezTo>
                    <a:pt x="218915" y="171020"/>
                    <a:pt x="223078" y="167550"/>
                    <a:pt x="224466" y="162808"/>
                  </a:cubicBezTo>
                  <a:cubicBezTo>
                    <a:pt x="228514" y="149045"/>
                    <a:pt x="239155" y="138173"/>
                    <a:pt x="252803" y="133662"/>
                  </a:cubicBezTo>
                  <a:cubicBezTo>
                    <a:pt x="265988" y="129382"/>
                    <a:pt x="280099" y="131349"/>
                    <a:pt x="291549" y="139329"/>
                  </a:cubicBezTo>
                  <a:cubicBezTo>
                    <a:pt x="294788" y="141642"/>
                    <a:pt x="298836" y="142221"/>
                    <a:pt x="302421" y="140948"/>
                  </a:cubicBezTo>
                  <a:cubicBezTo>
                    <a:pt x="303000" y="140717"/>
                    <a:pt x="303694" y="140486"/>
                    <a:pt x="304156" y="140254"/>
                  </a:cubicBezTo>
                  <a:cubicBezTo>
                    <a:pt x="308089" y="138288"/>
                    <a:pt x="310749" y="134240"/>
                    <a:pt x="310864" y="129729"/>
                  </a:cubicBezTo>
                  <a:cubicBezTo>
                    <a:pt x="311674" y="106944"/>
                    <a:pt x="322199" y="92024"/>
                    <a:pt x="342671" y="85316"/>
                  </a:cubicBezTo>
                  <a:cubicBezTo>
                    <a:pt x="355741" y="81152"/>
                    <a:pt x="369736" y="83002"/>
                    <a:pt x="380839" y="90636"/>
                  </a:cubicBezTo>
                  <a:cubicBezTo>
                    <a:pt x="385003" y="93412"/>
                    <a:pt x="390439" y="93412"/>
                    <a:pt x="394603" y="90636"/>
                  </a:cubicBezTo>
                  <a:cubicBezTo>
                    <a:pt x="398767" y="87745"/>
                    <a:pt x="400848" y="82771"/>
                    <a:pt x="399692" y="77798"/>
                  </a:cubicBezTo>
                  <a:cubicBezTo>
                    <a:pt x="395065" y="55938"/>
                    <a:pt x="407557" y="34194"/>
                    <a:pt x="428838" y="27138"/>
                  </a:cubicBezTo>
                  <a:cubicBezTo>
                    <a:pt x="451739" y="19620"/>
                    <a:pt x="476490" y="32112"/>
                    <a:pt x="484008" y="54897"/>
                  </a:cubicBezTo>
                  <a:cubicBezTo>
                    <a:pt x="489213" y="70627"/>
                    <a:pt x="485049" y="87629"/>
                    <a:pt x="473368" y="99426"/>
                  </a:cubicBezTo>
                  <a:cubicBezTo>
                    <a:pt x="470013" y="102665"/>
                    <a:pt x="468973" y="107522"/>
                    <a:pt x="470360" y="111918"/>
                  </a:cubicBezTo>
                  <a:cubicBezTo>
                    <a:pt x="472095" y="116081"/>
                    <a:pt x="475912" y="119320"/>
                    <a:pt x="480423" y="12001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1"/>
          <p:cNvSpPr/>
          <p:nvPr/>
        </p:nvSpPr>
        <p:spPr>
          <a:xfrm>
            <a:off x="4329982" y="5160486"/>
            <a:ext cx="221537" cy="221352"/>
          </a:xfrm>
          <a:custGeom>
            <a:avLst/>
            <a:gdLst/>
            <a:ahLst/>
            <a:cxnLst/>
            <a:rect l="l" t="t" r="r" b="b"/>
            <a:pathLst>
              <a:path w="138792" h="138676" extrusionOk="0">
                <a:moveTo>
                  <a:pt x="69396" y="0"/>
                </a:moveTo>
                <a:cubicBezTo>
                  <a:pt x="31228" y="0"/>
                  <a:pt x="0" y="31113"/>
                  <a:pt x="0" y="69281"/>
                </a:cubicBezTo>
                <a:cubicBezTo>
                  <a:pt x="0" y="107449"/>
                  <a:pt x="31113" y="138677"/>
                  <a:pt x="69396" y="138677"/>
                </a:cubicBezTo>
                <a:cubicBezTo>
                  <a:pt x="107680" y="138677"/>
                  <a:pt x="138793" y="107564"/>
                  <a:pt x="138793" y="69281"/>
                </a:cubicBezTo>
                <a:cubicBezTo>
                  <a:pt x="138793" y="31113"/>
                  <a:pt x="107680" y="0"/>
                  <a:pt x="69396" y="0"/>
                </a:cubicBezTo>
                <a:close/>
                <a:moveTo>
                  <a:pt x="69396" y="115082"/>
                </a:moveTo>
                <a:cubicBezTo>
                  <a:pt x="44067" y="115082"/>
                  <a:pt x="23479" y="94495"/>
                  <a:pt x="23479" y="69165"/>
                </a:cubicBezTo>
                <a:cubicBezTo>
                  <a:pt x="23479" y="43835"/>
                  <a:pt x="44067" y="23363"/>
                  <a:pt x="69396" y="23363"/>
                </a:cubicBezTo>
                <a:cubicBezTo>
                  <a:pt x="94726" y="23363"/>
                  <a:pt x="115314" y="43951"/>
                  <a:pt x="115314" y="69165"/>
                </a:cubicBezTo>
                <a:cubicBezTo>
                  <a:pt x="115314" y="94495"/>
                  <a:pt x="94726" y="115082"/>
                  <a:pt x="69396" y="115082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1"/>
          <p:cNvSpPr/>
          <p:nvPr/>
        </p:nvSpPr>
        <p:spPr>
          <a:xfrm>
            <a:off x="3832701" y="4733601"/>
            <a:ext cx="1197447" cy="1072113"/>
          </a:xfrm>
          <a:custGeom>
            <a:avLst/>
            <a:gdLst/>
            <a:ahLst/>
            <a:cxnLst/>
            <a:rect l="l" t="t" r="r" b="b"/>
            <a:pathLst>
              <a:path w="750195" h="671674" extrusionOk="0">
                <a:moveTo>
                  <a:pt x="742495" y="371420"/>
                </a:moveTo>
                <a:cubicBezTo>
                  <a:pt x="739951" y="370495"/>
                  <a:pt x="678073" y="348866"/>
                  <a:pt x="632387" y="387034"/>
                </a:cubicBezTo>
                <a:cubicBezTo>
                  <a:pt x="602199" y="412132"/>
                  <a:pt x="547145" y="386109"/>
                  <a:pt x="534653" y="376046"/>
                </a:cubicBezTo>
                <a:lnTo>
                  <a:pt x="520080" y="331170"/>
                </a:lnTo>
                <a:lnTo>
                  <a:pt x="532919" y="291499"/>
                </a:lnTo>
                <a:cubicBezTo>
                  <a:pt x="543559" y="288723"/>
                  <a:pt x="554663" y="281899"/>
                  <a:pt x="556398" y="280742"/>
                </a:cubicBezTo>
                <a:cubicBezTo>
                  <a:pt x="570393" y="271721"/>
                  <a:pt x="580339" y="260270"/>
                  <a:pt x="585544" y="247663"/>
                </a:cubicBezTo>
                <a:cubicBezTo>
                  <a:pt x="602893" y="247085"/>
                  <a:pt x="619780" y="235287"/>
                  <a:pt x="621977" y="233553"/>
                </a:cubicBezTo>
                <a:cubicBezTo>
                  <a:pt x="627298" y="229736"/>
                  <a:pt x="628338" y="222449"/>
                  <a:pt x="624522" y="217129"/>
                </a:cubicBezTo>
                <a:cubicBezTo>
                  <a:pt x="620705" y="211924"/>
                  <a:pt x="613418" y="210767"/>
                  <a:pt x="608098" y="214584"/>
                </a:cubicBezTo>
                <a:cubicBezTo>
                  <a:pt x="603818" y="217591"/>
                  <a:pt x="597110" y="221293"/>
                  <a:pt x="591096" y="223143"/>
                </a:cubicBezTo>
                <a:cubicBezTo>
                  <a:pt x="597804" y="202093"/>
                  <a:pt x="620242" y="190758"/>
                  <a:pt x="620705" y="190527"/>
                </a:cubicBezTo>
                <a:cubicBezTo>
                  <a:pt x="626488" y="187751"/>
                  <a:pt x="628917" y="180696"/>
                  <a:pt x="626141" y="174913"/>
                </a:cubicBezTo>
                <a:cubicBezTo>
                  <a:pt x="623365" y="169014"/>
                  <a:pt x="616310" y="166585"/>
                  <a:pt x="610527" y="169361"/>
                </a:cubicBezTo>
                <a:cubicBezTo>
                  <a:pt x="608792" y="170171"/>
                  <a:pt x="569120" y="189717"/>
                  <a:pt x="565997" y="230083"/>
                </a:cubicBezTo>
                <a:cubicBezTo>
                  <a:pt x="564147" y="252637"/>
                  <a:pt x="536620" y="265938"/>
                  <a:pt x="527482" y="268598"/>
                </a:cubicBezTo>
                <a:lnTo>
                  <a:pt x="491281" y="242227"/>
                </a:lnTo>
                <a:lnTo>
                  <a:pt x="483184" y="217244"/>
                </a:lnTo>
                <a:cubicBezTo>
                  <a:pt x="493478" y="207645"/>
                  <a:pt x="505623" y="190874"/>
                  <a:pt x="513140" y="174450"/>
                </a:cubicBezTo>
                <a:cubicBezTo>
                  <a:pt x="521931" y="155135"/>
                  <a:pt x="524475" y="136860"/>
                  <a:pt x="521006" y="120552"/>
                </a:cubicBezTo>
                <a:cubicBezTo>
                  <a:pt x="542634" y="107945"/>
                  <a:pt x="554431" y="78105"/>
                  <a:pt x="555819" y="74288"/>
                </a:cubicBezTo>
                <a:cubicBezTo>
                  <a:pt x="558132" y="68158"/>
                  <a:pt x="555010" y="61450"/>
                  <a:pt x="548995" y="59252"/>
                </a:cubicBezTo>
                <a:cubicBezTo>
                  <a:pt x="543097" y="56939"/>
                  <a:pt x="536273" y="60062"/>
                  <a:pt x="533959" y="66076"/>
                </a:cubicBezTo>
                <a:cubicBezTo>
                  <a:pt x="530837" y="74404"/>
                  <a:pt x="522393" y="90249"/>
                  <a:pt x="512331" y="97998"/>
                </a:cubicBezTo>
                <a:cubicBezTo>
                  <a:pt x="496717" y="61681"/>
                  <a:pt x="520080" y="21894"/>
                  <a:pt x="520312" y="21431"/>
                </a:cubicBezTo>
                <a:cubicBezTo>
                  <a:pt x="523550" y="15879"/>
                  <a:pt x="521931" y="8708"/>
                  <a:pt x="516379" y="5470"/>
                </a:cubicBezTo>
                <a:cubicBezTo>
                  <a:pt x="510712" y="2116"/>
                  <a:pt x="503656" y="3735"/>
                  <a:pt x="500187" y="9287"/>
                </a:cubicBezTo>
                <a:cubicBezTo>
                  <a:pt x="498799" y="11484"/>
                  <a:pt x="467223" y="64804"/>
                  <a:pt x="494172" y="114538"/>
                </a:cubicBezTo>
                <a:cubicBezTo>
                  <a:pt x="511753" y="146807"/>
                  <a:pt x="477980" y="191799"/>
                  <a:pt x="466298" y="201399"/>
                </a:cubicBezTo>
                <a:lnTo>
                  <a:pt x="435185" y="201399"/>
                </a:lnTo>
                <a:lnTo>
                  <a:pt x="394704" y="172021"/>
                </a:lnTo>
                <a:cubicBezTo>
                  <a:pt x="398984" y="160686"/>
                  <a:pt x="401875" y="145304"/>
                  <a:pt x="402222" y="132581"/>
                </a:cubicBezTo>
                <a:cubicBezTo>
                  <a:pt x="402569" y="114885"/>
                  <a:pt x="398752" y="100080"/>
                  <a:pt x="391003" y="88514"/>
                </a:cubicBezTo>
                <a:cubicBezTo>
                  <a:pt x="402916" y="71165"/>
                  <a:pt x="402338" y="45257"/>
                  <a:pt x="402222" y="41787"/>
                </a:cubicBezTo>
                <a:cubicBezTo>
                  <a:pt x="401875" y="35310"/>
                  <a:pt x="396902" y="30106"/>
                  <a:pt x="389962" y="30568"/>
                </a:cubicBezTo>
                <a:cubicBezTo>
                  <a:pt x="383601" y="30915"/>
                  <a:pt x="378512" y="36351"/>
                  <a:pt x="378743" y="42828"/>
                </a:cubicBezTo>
                <a:cubicBezTo>
                  <a:pt x="379090" y="49305"/>
                  <a:pt x="377934" y="62144"/>
                  <a:pt x="374117" y="70934"/>
                </a:cubicBezTo>
                <a:cubicBezTo>
                  <a:pt x="353298" y="48727"/>
                  <a:pt x="357693" y="13913"/>
                  <a:pt x="357809" y="13335"/>
                </a:cubicBezTo>
                <a:cubicBezTo>
                  <a:pt x="358734" y="6858"/>
                  <a:pt x="354223" y="1075"/>
                  <a:pt x="347977" y="150"/>
                </a:cubicBezTo>
                <a:cubicBezTo>
                  <a:pt x="341500" y="-891"/>
                  <a:pt x="335602" y="3619"/>
                  <a:pt x="334676" y="9981"/>
                </a:cubicBezTo>
                <a:cubicBezTo>
                  <a:pt x="334329" y="12178"/>
                  <a:pt x="327390" y="64341"/>
                  <a:pt x="364864" y="94066"/>
                </a:cubicBezTo>
                <a:cubicBezTo>
                  <a:pt x="388690" y="112919"/>
                  <a:pt x="375967" y="159877"/>
                  <a:pt x="370762" y="168204"/>
                </a:cubicBezTo>
                <a:cubicBezTo>
                  <a:pt x="369837" y="169130"/>
                  <a:pt x="369143" y="170171"/>
                  <a:pt x="368681" y="171212"/>
                </a:cubicBezTo>
                <a:lnTo>
                  <a:pt x="327274" y="201168"/>
                </a:lnTo>
                <a:lnTo>
                  <a:pt x="304142" y="201168"/>
                </a:lnTo>
                <a:cubicBezTo>
                  <a:pt x="301482" y="187288"/>
                  <a:pt x="294542" y="169245"/>
                  <a:pt x="285521" y="154903"/>
                </a:cubicBezTo>
                <a:cubicBezTo>
                  <a:pt x="274186" y="136629"/>
                  <a:pt x="260191" y="124138"/>
                  <a:pt x="244461" y="117776"/>
                </a:cubicBezTo>
                <a:cubicBezTo>
                  <a:pt x="246196" y="92447"/>
                  <a:pt x="227806" y="65729"/>
                  <a:pt x="225377" y="62375"/>
                </a:cubicBezTo>
                <a:cubicBezTo>
                  <a:pt x="221676" y="57055"/>
                  <a:pt x="214274" y="55898"/>
                  <a:pt x="208953" y="59715"/>
                </a:cubicBezTo>
                <a:cubicBezTo>
                  <a:pt x="203749" y="63416"/>
                  <a:pt x="202592" y="70702"/>
                  <a:pt x="206293" y="76023"/>
                </a:cubicBezTo>
                <a:cubicBezTo>
                  <a:pt x="211614" y="83425"/>
                  <a:pt x="220288" y="99733"/>
                  <a:pt x="221098" y="112572"/>
                </a:cubicBezTo>
                <a:cubicBezTo>
                  <a:pt x="181542" y="105285"/>
                  <a:pt x="161186" y="63069"/>
                  <a:pt x="160839" y="62491"/>
                </a:cubicBezTo>
                <a:cubicBezTo>
                  <a:pt x="158179" y="56708"/>
                  <a:pt x="151239" y="54047"/>
                  <a:pt x="145340" y="56823"/>
                </a:cubicBezTo>
                <a:cubicBezTo>
                  <a:pt x="139557" y="59483"/>
                  <a:pt x="136897" y="66539"/>
                  <a:pt x="139557" y="72322"/>
                </a:cubicBezTo>
                <a:cubicBezTo>
                  <a:pt x="140714" y="74635"/>
                  <a:pt x="167663" y="131309"/>
                  <a:pt x="224568" y="136745"/>
                </a:cubicBezTo>
                <a:cubicBezTo>
                  <a:pt x="261116" y="140099"/>
                  <a:pt x="279969" y="192493"/>
                  <a:pt x="282051" y="208801"/>
                </a:cubicBezTo>
                <a:cubicBezTo>
                  <a:pt x="281935" y="208917"/>
                  <a:pt x="281819" y="209148"/>
                  <a:pt x="281704" y="209264"/>
                </a:cubicBezTo>
                <a:lnTo>
                  <a:pt x="271063" y="242111"/>
                </a:lnTo>
                <a:lnTo>
                  <a:pt x="233473" y="269407"/>
                </a:lnTo>
                <a:cubicBezTo>
                  <a:pt x="218206" y="265822"/>
                  <a:pt x="183739" y="250902"/>
                  <a:pt x="181773" y="225225"/>
                </a:cubicBezTo>
                <a:cubicBezTo>
                  <a:pt x="177956" y="178151"/>
                  <a:pt x="131692" y="155250"/>
                  <a:pt x="129726" y="154441"/>
                </a:cubicBezTo>
                <a:cubicBezTo>
                  <a:pt x="123827" y="151549"/>
                  <a:pt x="116888" y="153978"/>
                  <a:pt x="114112" y="159877"/>
                </a:cubicBezTo>
                <a:cubicBezTo>
                  <a:pt x="111336" y="165660"/>
                  <a:pt x="113649" y="172715"/>
                  <a:pt x="119432" y="175491"/>
                </a:cubicBezTo>
                <a:cubicBezTo>
                  <a:pt x="119779" y="175722"/>
                  <a:pt x="150314" y="190989"/>
                  <a:pt x="157137" y="219789"/>
                </a:cubicBezTo>
                <a:cubicBezTo>
                  <a:pt x="148000" y="217938"/>
                  <a:pt x="137244" y="212040"/>
                  <a:pt x="132039" y="208339"/>
                </a:cubicBezTo>
                <a:cubicBezTo>
                  <a:pt x="126834" y="204522"/>
                  <a:pt x="119548" y="205678"/>
                  <a:pt x="115731" y="210883"/>
                </a:cubicBezTo>
                <a:cubicBezTo>
                  <a:pt x="111914" y="216088"/>
                  <a:pt x="113071" y="223374"/>
                  <a:pt x="118160" y="227191"/>
                </a:cubicBezTo>
                <a:cubicBezTo>
                  <a:pt x="120820" y="229157"/>
                  <a:pt x="141408" y="243731"/>
                  <a:pt x="161995" y="243731"/>
                </a:cubicBezTo>
                <a:cubicBezTo>
                  <a:pt x="162111" y="243731"/>
                  <a:pt x="162342" y="243731"/>
                  <a:pt x="162458" y="243731"/>
                </a:cubicBezTo>
                <a:cubicBezTo>
                  <a:pt x="167778" y="256338"/>
                  <a:pt x="177725" y="267557"/>
                  <a:pt x="192298" y="276925"/>
                </a:cubicBezTo>
                <a:cubicBezTo>
                  <a:pt x="203170" y="283749"/>
                  <a:pt x="217975" y="290111"/>
                  <a:pt x="229772" y="292539"/>
                </a:cubicBezTo>
                <a:lnTo>
                  <a:pt x="242148" y="330823"/>
                </a:lnTo>
                <a:lnTo>
                  <a:pt x="228153" y="374080"/>
                </a:lnTo>
                <a:cubicBezTo>
                  <a:pt x="210341" y="382176"/>
                  <a:pt x="148232" y="395477"/>
                  <a:pt x="122324" y="361820"/>
                </a:cubicBezTo>
                <a:cubicBezTo>
                  <a:pt x="83230" y="311045"/>
                  <a:pt x="13140" y="319488"/>
                  <a:pt x="10249" y="319835"/>
                </a:cubicBezTo>
                <a:cubicBezTo>
                  <a:pt x="3887" y="320645"/>
                  <a:pt x="-624" y="326428"/>
                  <a:pt x="70" y="332905"/>
                </a:cubicBezTo>
                <a:cubicBezTo>
                  <a:pt x="880" y="339266"/>
                  <a:pt x="6779" y="343777"/>
                  <a:pt x="13140" y="343083"/>
                </a:cubicBezTo>
                <a:cubicBezTo>
                  <a:pt x="13718" y="342967"/>
                  <a:pt x="69236" y="336722"/>
                  <a:pt x="100695" y="372692"/>
                </a:cubicBezTo>
                <a:cubicBezTo>
                  <a:pt x="86816" y="381251"/>
                  <a:pt x="62759" y="382408"/>
                  <a:pt x="53968" y="381945"/>
                </a:cubicBezTo>
                <a:cubicBezTo>
                  <a:pt x="47607" y="381482"/>
                  <a:pt x="41940" y="386571"/>
                  <a:pt x="41593" y="392933"/>
                </a:cubicBezTo>
                <a:cubicBezTo>
                  <a:pt x="41246" y="399410"/>
                  <a:pt x="46103" y="404961"/>
                  <a:pt x="52580" y="405308"/>
                </a:cubicBezTo>
                <a:cubicBezTo>
                  <a:pt x="53506" y="405308"/>
                  <a:pt x="55588" y="405424"/>
                  <a:pt x="58595" y="405424"/>
                </a:cubicBezTo>
                <a:cubicBezTo>
                  <a:pt x="71086" y="405424"/>
                  <a:pt x="98960" y="403574"/>
                  <a:pt x="117235" y="389694"/>
                </a:cubicBezTo>
                <a:cubicBezTo>
                  <a:pt x="132502" y="401029"/>
                  <a:pt x="152742" y="407043"/>
                  <a:pt x="177147" y="407043"/>
                </a:cubicBezTo>
                <a:cubicBezTo>
                  <a:pt x="177494" y="407043"/>
                  <a:pt x="177841" y="407043"/>
                  <a:pt x="178188" y="407043"/>
                </a:cubicBezTo>
                <a:cubicBezTo>
                  <a:pt x="199238" y="406928"/>
                  <a:pt x="222948" y="401839"/>
                  <a:pt x="237521" y="395362"/>
                </a:cubicBezTo>
                <a:lnTo>
                  <a:pt x="270832" y="419650"/>
                </a:lnTo>
                <a:lnTo>
                  <a:pt x="280779" y="449606"/>
                </a:lnTo>
                <a:cubicBezTo>
                  <a:pt x="276731" y="462213"/>
                  <a:pt x="244924" y="510444"/>
                  <a:pt x="207103" y="505933"/>
                </a:cubicBezTo>
                <a:cubicBezTo>
                  <a:pt x="151123" y="499341"/>
                  <a:pt x="113186" y="548265"/>
                  <a:pt x="111683" y="550462"/>
                </a:cubicBezTo>
                <a:cubicBezTo>
                  <a:pt x="107751" y="555667"/>
                  <a:pt x="108791" y="562954"/>
                  <a:pt x="113881" y="566886"/>
                </a:cubicBezTo>
                <a:cubicBezTo>
                  <a:pt x="115962" y="568390"/>
                  <a:pt x="118507" y="569200"/>
                  <a:pt x="120936" y="569200"/>
                </a:cubicBezTo>
                <a:cubicBezTo>
                  <a:pt x="124405" y="569200"/>
                  <a:pt x="127875" y="567464"/>
                  <a:pt x="130304" y="564573"/>
                </a:cubicBezTo>
                <a:cubicBezTo>
                  <a:pt x="130651" y="564110"/>
                  <a:pt x="158988" y="527677"/>
                  <a:pt x="198544" y="528834"/>
                </a:cubicBezTo>
                <a:cubicBezTo>
                  <a:pt x="194727" y="541788"/>
                  <a:pt x="182005" y="555898"/>
                  <a:pt x="176800" y="560872"/>
                </a:cubicBezTo>
                <a:cubicBezTo>
                  <a:pt x="172058" y="565151"/>
                  <a:pt x="171711" y="572554"/>
                  <a:pt x="175990" y="577411"/>
                </a:cubicBezTo>
                <a:cubicBezTo>
                  <a:pt x="178419" y="579840"/>
                  <a:pt x="181542" y="581228"/>
                  <a:pt x="184665" y="581228"/>
                </a:cubicBezTo>
                <a:cubicBezTo>
                  <a:pt x="187441" y="581228"/>
                  <a:pt x="190332" y="580187"/>
                  <a:pt x="192530" y="578105"/>
                </a:cubicBezTo>
                <a:cubicBezTo>
                  <a:pt x="195652" y="575445"/>
                  <a:pt x="218785" y="553354"/>
                  <a:pt x="222486" y="528603"/>
                </a:cubicBezTo>
                <a:cubicBezTo>
                  <a:pt x="244693" y="525133"/>
                  <a:pt x="262851" y="511254"/>
                  <a:pt x="275111" y="498646"/>
                </a:cubicBezTo>
                <a:cubicBezTo>
                  <a:pt x="284364" y="489047"/>
                  <a:pt x="296161" y="473317"/>
                  <a:pt x="301482" y="460479"/>
                </a:cubicBezTo>
                <a:lnTo>
                  <a:pt x="327274" y="460479"/>
                </a:lnTo>
                <a:lnTo>
                  <a:pt x="373770" y="494251"/>
                </a:lnTo>
                <a:cubicBezTo>
                  <a:pt x="377586" y="504545"/>
                  <a:pt x="380362" y="560294"/>
                  <a:pt x="349365" y="575676"/>
                </a:cubicBezTo>
                <a:cubicBezTo>
                  <a:pt x="301944" y="598924"/>
                  <a:pt x="297434" y="656754"/>
                  <a:pt x="297202" y="659068"/>
                </a:cubicBezTo>
                <a:cubicBezTo>
                  <a:pt x="296740" y="665545"/>
                  <a:pt x="301597" y="671096"/>
                  <a:pt x="308074" y="671675"/>
                </a:cubicBezTo>
                <a:cubicBezTo>
                  <a:pt x="308306" y="671675"/>
                  <a:pt x="308653" y="671675"/>
                  <a:pt x="308884" y="671675"/>
                </a:cubicBezTo>
                <a:cubicBezTo>
                  <a:pt x="314898" y="671675"/>
                  <a:pt x="320103" y="666933"/>
                  <a:pt x="320566" y="660803"/>
                </a:cubicBezTo>
                <a:cubicBezTo>
                  <a:pt x="320566" y="660340"/>
                  <a:pt x="324036" y="618934"/>
                  <a:pt x="354223" y="599849"/>
                </a:cubicBezTo>
                <a:cubicBezTo>
                  <a:pt x="357230" y="611416"/>
                  <a:pt x="354686" y="627955"/>
                  <a:pt x="353066" y="634085"/>
                </a:cubicBezTo>
                <a:cubicBezTo>
                  <a:pt x="351447" y="640331"/>
                  <a:pt x="355148" y="646808"/>
                  <a:pt x="361510" y="648427"/>
                </a:cubicBezTo>
                <a:cubicBezTo>
                  <a:pt x="362435" y="648658"/>
                  <a:pt x="363360" y="648890"/>
                  <a:pt x="364401" y="648890"/>
                </a:cubicBezTo>
                <a:cubicBezTo>
                  <a:pt x="369606" y="648890"/>
                  <a:pt x="374232" y="645304"/>
                  <a:pt x="375620" y="640099"/>
                </a:cubicBezTo>
                <a:cubicBezTo>
                  <a:pt x="376661" y="636398"/>
                  <a:pt x="383485" y="607714"/>
                  <a:pt x="374117" y="586433"/>
                </a:cubicBezTo>
                <a:cubicBezTo>
                  <a:pt x="385336" y="575908"/>
                  <a:pt x="393201" y="560525"/>
                  <a:pt x="396902" y="541094"/>
                </a:cubicBezTo>
                <a:cubicBezTo>
                  <a:pt x="400140" y="524207"/>
                  <a:pt x="400140" y="501885"/>
                  <a:pt x="396208" y="488700"/>
                </a:cubicBezTo>
                <a:lnTo>
                  <a:pt x="426858" y="466377"/>
                </a:lnTo>
                <a:lnTo>
                  <a:pt x="460746" y="461751"/>
                </a:lnTo>
                <a:cubicBezTo>
                  <a:pt x="465604" y="474473"/>
                  <a:pt x="475667" y="490550"/>
                  <a:pt x="487348" y="502810"/>
                </a:cubicBezTo>
                <a:cubicBezTo>
                  <a:pt x="501343" y="517384"/>
                  <a:pt x="516957" y="526058"/>
                  <a:pt x="533150" y="528834"/>
                </a:cubicBezTo>
                <a:cubicBezTo>
                  <a:pt x="536851" y="553585"/>
                  <a:pt x="560099" y="575445"/>
                  <a:pt x="563106" y="578221"/>
                </a:cubicBezTo>
                <a:cubicBezTo>
                  <a:pt x="565419" y="580303"/>
                  <a:pt x="568195" y="581344"/>
                  <a:pt x="570971" y="581344"/>
                </a:cubicBezTo>
                <a:cubicBezTo>
                  <a:pt x="574094" y="581344"/>
                  <a:pt x="577217" y="579956"/>
                  <a:pt x="579645" y="577527"/>
                </a:cubicBezTo>
                <a:cubicBezTo>
                  <a:pt x="584040" y="572669"/>
                  <a:pt x="583694" y="565267"/>
                  <a:pt x="578836" y="560872"/>
                </a:cubicBezTo>
                <a:cubicBezTo>
                  <a:pt x="572243" y="554858"/>
                  <a:pt x="560677" y="541094"/>
                  <a:pt x="557092" y="528950"/>
                </a:cubicBezTo>
                <a:cubicBezTo>
                  <a:pt x="596300" y="527793"/>
                  <a:pt x="624637" y="563763"/>
                  <a:pt x="625216" y="564689"/>
                </a:cubicBezTo>
                <a:cubicBezTo>
                  <a:pt x="627529" y="567696"/>
                  <a:pt x="631114" y="569315"/>
                  <a:pt x="634584" y="569315"/>
                </a:cubicBezTo>
                <a:cubicBezTo>
                  <a:pt x="637013" y="569315"/>
                  <a:pt x="639558" y="568506"/>
                  <a:pt x="641639" y="567002"/>
                </a:cubicBezTo>
                <a:cubicBezTo>
                  <a:pt x="646844" y="563070"/>
                  <a:pt x="647769" y="555783"/>
                  <a:pt x="643953" y="550578"/>
                </a:cubicBezTo>
                <a:cubicBezTo>
                  <a:pt x="642333" y="548496"/>
                  <a:pt x="604744" y="499456"/>
                  <a:pt x="548533" y="506049"/>
                </a:cubicBezTo>
                <a:cubicBezTo>
                  <a:pt x="510365" y="510791"/>
                  <a:pt x="483994" y="460363"/>
                  <a:pt x="481218" y="450069"/>
                </a:cubicBezTo>
                <a:lnTo>
                  <a:pt x="491165" y="419766"/>
                </a:lnTo>
                <a:lnTo>
                  <a:pt x="523319" y="396403"/>
                </a:lnTo>
                <a:cubicBezTo>
                  <a:pt x="535463" y="405077"/>
                  <a:pt x="555010" y="413867"/>
                  <a:pt x="573284" y="418031"/>
                </a:cubicBezTo>
                <a:cubicBezTo>
                  <a:pt x="582421" y="420113"/>
                  <a:pt x="591096" y="421154"/>
                  <a:pt x="599192" y="421154"/>
                </a:cubicBezTo>
                <a:cubicBezTo>
                  <a:pt x="610989" y="421154"/>
                  <a:pt x="621630" y="418725"/>
                  <a:pt x="631230" y="414561"/>
                </a:cubicBezTo>
                <a:cubicBezTo>
                  <a:pt x="648579" y="434802"/>
                  <a:pt x="682468" y="440932"/>
                  <a:pt x="686863" y="441626"/>
                </a:cubicBezTo>
                <a:cubicBezTo>
                  <a:pt x="687441" y="441742"/>
                  <a:pt x="688135" y="441857"/>
                  <a:pt x="688829" y="441857"/>
                </a:cubicBezTo>
                <a:cubicBezTo>
                  <a:pt x="694496" y="441857"/>
                  <a:pt x="699354" y="437693"/>
                  <a:pt x="700279" y="432026"/>
                </a:cubicBezTo>
                <a:cubicBezTo>
                  <a:pt x="701436" y="425665"/>
                  <a:pt x="697041" y="419535"/>
                  <a:pt x="690679" y="418494"/>
                </a:cubicBezTo>
                <a:cubicBezTo>
                  <a:pt x="682814" y="417106"/>
                  <a:pt x="662343" y="411670"/>
                  <a:pt x="651586" y="401723"/>
                </a:cubicBezTo>
                <a:cubicBezTo>
                  <a:pt x="686631" y="376856"/>
                  <a:pt x="733821" y="393048"/>
                  <a:pt x="734631" y="393280"/>
                </a:cubicBezTo>
                <a:cubicBezTo>
                  <a:pt x="740645" y="395477"/>
                  <a:pt x="747353" y="392355"/>
                  <a:pt x="749551" y="386340"/>
                </a:cubicBezTo>
                <a:cubicBezTo>
                  <a:pt x="751633" y="380326"/>
                  <a:pt x="748510" y="373617"/>
                  <a:pt x="742495" y="371420"/>
                </a:cubicBezTo>
                <a:close/>
                <a:moveTo>
                  <a:pt x="496486" y="334756"/>
                </a:moveTo>
                <a:lnTo>
                  <a:pt x="510133" y="376972"/>
                </a:lnTo>
                <a:lnTo>
                  <a:pt x="474163" y="403111"/>
                </a:lnTo>
                <a:cubicBezTo>
                  <a:pt x="472312" y="404615"/>
                  <a:pt x="470693" y="406581"/>
                  <a:pt x="469884" y="408894"/>
                </a:cubicBezTo>
                <a:lnTo>
                  <a:pt x="460399" y="438387"/>
                </a:lnTo>
                <a:lnTo>
                  <a:pt x="420496" y="443823"/>
                </a:lnTo>
                <a:cubicBezTo>
                  <a:pt x="418646" y="444055"/>
                  <a:pt x="416795" y="444864"/>
                  <a:pt x="415176" y="445905"/>
                </a:cubicBezTo>
                <a:lnTo>
                  <a:pt x="380825" y="471004"/>
                </a:lnTo>
                <a:lnTo>
                  <a:pt x="337568" y="439544"/>
                </a:lnTo>
                <a:cubicBezTo>
                  <a:pt x="335602" y="438040"/>
                  <a:pt x="333057" y="437346"/>
                  <a:pt x="330628" y="437346"/>
                </a:cubicBezTo>
                <a:lnTo>
                  <a:pt x="300904" y="437346"/>
                </a:lnTo>
                <a:lnTo>
                  <a:pt x="291651" y="409010"/>
                </a:lnTo>
                <a:cubicBezTo>
                  <a:pt x="290841" y="406696"/>
                  <a:pt x="289338" y="404615"/>
                  <a:pt x="287371" y="403227"/>
                </a:cubicBezTo>
                <a:lnTo>
                  <a:pt x="251516" y="377087"/>
                </a:lnTo>
                <a:lnTo>
                  <a:pt x="265280" y="334871"/>
                </a:lnTo>
                <a:cubicBezTo>
                  <a:pt x="266090" y="332442"/>
                  <a:pt x="266090" y="329898"/>
                  <a:pt x="265280" y="327585"/>
                </a:cubicBezTo>
                <a:lnTo>
                  <a:pt x="251516" y="285715"/>
                </a:lnTo>
                <a:cubicBezTo>
                  <a:pt x="251632" y="285600"/>
                  <a:pt x="251632" y="285484"/>
                  <a:pt x="251632" y="285253"/>
                </a:cubicBezTo>
                <a:lnTo>
                  <a:pt x="287371" y="259229"/>
                </a:lnTo>
                <a:cubicBezTo>
                  <a:pt x="289338" y="257726"/>
                  <a:pt x="290841" y="255759"/>
                  <a:pt x="291651" y="253446"/>
                </a:cubicBezTo>
                <a:lnTo>
                  <a:pt x="300904" y="225225"/>
                </a:lnTo>
                <a:lnTo>
                  <a:pt x="330628" y="225225"/>
                </a:lnTo>
                <a:cubicBezTo>
                  <a:pt x="333057" y="225225"/>
                  <a:pt x="335602" y="224415"/>
                  <a:pt x="337568" y="223027"/>
                </a:cubicBezTo>
                <a:lnTo>
                  <a:pt x="380825" y="191568"/>
                </a:lnTo>
                <a:lnTo>
                  <a:pt x="424082" y="223027"/>
                </a:lnTo>
                <a:cubicBezTo>
                  <a:pt x="426164" y="224531"/>
                  <a:pt x="428593" y="225225"/>
                  <a:pt x="430906" y="225225"/>
                </a:cubicBezTo>
                <a:lnTo>
                  <a:pt x="460631" y="225225"/>
                </a:lnTo>
                <a:lnTo>
                  <a:pt x="469768" y="253446"/>
                </a:lnTo>
                <a:cubicBezTo>
                  <a:pt x="470578" y="255759"/>
                  <a:pt x="472081" y="257841"/>
                  <a:pt x="474047" y="259229"/>
                </a:cubicBezTo>
                <a:lnTo>
                  <a:pt x="510018" y="285369"/>
                </a:lnTo>
                <a:lnTo>
                  <a:pt x="496370" y="327585"/>
                </a:lnTo>
                <a:cubicBezTo>
                  <a:pt x="495676" y="329782"/>
                  <a:pt x="495676" y="332442"/>
                  <a:pt x="496486" y="334756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2" name="Google Shape;362;p11"/>
          <p:cNvGrpSpPr/>
          <p:nvPr/>
        </p:nvGrpSpPr>
        <p:grpSpPr>
          <a:xfrm>
            <a:off x="3891742" y="6059747"/>
            <a:ext cx="1180946" cy="1737413"/>
            <a:chOff x="5948211" y="3315179"/>
            <a:chExt cx="739857" cy="1088481"/>
          </a:xfrm>
        </p:grpSpPr>
        <p:sp>
          <p:nvSpPr>
            <p:cNvPr id="363" name="Google Shape;363;p11"/>
            <p:cNvSpPr/>
            <p:nvPr/>
          </p:nvSpPr>
          <p:spPr>
            <a:xfrm>
              <a:off x="6159615" y="4250641"/>
              <a:ext cx="81193" cy="148970"/>
            </a:xfrm>
            <a:custGeom>
              <a:avLst/>
              <a:gdLst/>
              <a:ahLst/>
              <a:cxnLst/>
              <a:rect l="l" t="t" r="r" b="b"/>
              <a:pathLst>
                <a:path w="81193" h="148970" extrusionOk="0">
                  <a:moveTo>
                    <a:pt x="81194" y="148971"/>
                  </a:moveTo>
                  <a:lnTo>
                    <a:pt x="81194" y="59450"/>
                  </a:lnTo>
                  <a:cubicBezTo>
                    <a:pt x="53551" y="42100"/>
                    <a:pt x="26255" y="22091"/>
                    <a:pt x="0" y="0"/>
                  </a:cubicBezTo>
                  <a:lnTo>
                    <a:pt x="0" y="148971"/>
                  </a:lnTo>
                  <a:lnTo>
                    <a:pt x="81194" y="148971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1"/>
            <p:cNvSpPr/>
            <p:nvPr/>
          </p:nvSpPr>
          <p:spPr>
            <a:xfrm>
              <a:off x="6071829" y="3355544"/>
              <a:ext cx="82234" cy="200555"/>
            </a:xfrm>
            <a:custGeom>
              <a:avLst/>
              <a:gdLst/>
              <a:ahLst/>
              <a:cxnLst/>
              <a:rect l="l" t="t" r="r" b="b"/>
              <a:pathLst>
                <a:path w="82234" h="200555" extrusionOk="0">
                  <a:moveTo>
                    <a:pt x="82235" y="134976"/>
                  </a:moveTo>
                  <a:cubicBezTo>
                    <a:pt x="81888" y="133357"/>
                    <a:pt x="81194" y="131853"/>
                    <a:pt x="81194" y="130002"/>
                  </a:cubicBezTo>
                  <a:lnTo>
                    <a:pt x="81194" y="0"/>
                  </a:lnTo>
                  <a:lnTo>
                    <a:pt x="0" y="0"/>
                  </a:lnTo>
                  <a:lnTo>
                    <a:pt x="0" y="200555"/>
                  </a:lnTo>
                  <a:cubicBezTo>
                    <a:pt x="26024" y="185288"/>
                    <a:pt x="51006" y="177192"/>
                    <a:pt x="65926" y="173259"/>
                  </a:cubicBezTo>
                  <a:cubicBezTo>
                    <a:pt x="71016" y="159496"/>
                    <a:pt x="76452" y="146657"/>
                    <a:pt x="82235" y="1349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1"/>
            <p:cNvSpPr/>
            <p:nvPr/>
          </p:nvSpPr>
          <p:spPr>
            <a:xfrm>
              <a:off x="6149437" y="3400710"/>
              <a:ext cx="259889" cy="319048"/>
            </a:xfrm>
            <a:custGeom>
              <a:avLst/>
              <a:gdLst/>
              <a:ahLst/>
              <a:cxnLst/>
              <a:rect l="l" t="t" r="r" b="b"/>
              <a:pathLst>
                <a:path w="259889" h="319048" extrusionOk="0">
                  <a:moveTo>
                    <a:pt x="96114" y="234385"/>
                  </a:moveTo>
                  <a:cubicBezTo>
                    <a:pt x="113116" y="118378"/>
                    <a:pt x="133241" y="93511"/>
                    <a:pt x="170368" y="56384"/>
                  </a:cubicBezTo>
                  <a:cubicBezTo>
                    <a:pt x="192112" y="34755"/>
                    <a:pt x="224266" y="19257"/>
                    <a:pt x="259889" y="7922"/>
                  </a:cubicBezTo>
                  <a:cubicBezTo>
                    <a:pt x="238723" y="404"/>
                    <a:pt x="207148" y="-4685"/>
                    <a:pt x="166089" y="6534"/>
                  </a:cubicBezTo>
                  <a:cubicBezTo>
                    <a:pt x="131275" y="16018"/>
                    <a:pt x="50081" y="38341"/>
                    <a:pt x="15383" y="180603"/>
                  </a:cubicBezTo>
                  <a:cubicBezTo>
                    <a:pt x="6477" y="220159"/>
                    <a:pt x="1503" y="266886"/>
                    <a:pt x="0" y="319049"/>
                  </a:cubicBezTo>
                  <a:cubicBezTo>
                    <a:pt x="49503" y="295685"/>
                    <a:pt x="91719" y="264457"/>
                    <a:pt x="96114" y="234385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1"/>
            <p:cNvSpPr/>
            <p:nvPr/>
          </p:nvSpPr>
          <p:spPr>
            <a:xfrm>
              <a:off x="6005456" y="3416729"/>
              <a:ext cx="657976" cy="941129"/>
            </a:xfrm>
            <a:custGeom>
              <a:avLst/>
              <a:gdLst/>
              <a:ahLst/>
              <a:cxnLst/>
              <a:rect l="l" t="t" r="r" b="b"/>
              <a:pathLst>
                <a:path w="657976" h="941129" extrusionOk="0">
                  <a:moveTo>
                    <a:pt x="8195" y="537012"/>
                  </a:moveTo>
                  <a:cubicBezTo>
                    <a:pt x="64638" y="783716"/>
                    <a:pt x="352632" y="941130"/>
                    <a:pt x="484485" y="941130"/>
                  </a:cubicBezTo>
                  <a:cubicBezTo>
                    <a:pt x="602806" y="941130"/>
                    <a:pt x="657976" y="749365"/>
                    <a:pt x="657976" y="619709"/>
                  </a:cubicBezTo>
                  <a:cubicBezTo>
                    <a:pt x="657976" y="501967"/>
                    <a:pt x="638198" y="413486"/>
                    <a:pt x="597486" y="349064"/>
                  </a:cubicBezTo>
                  <a:cubicBezTo>
                    <a:pt x="580946" y="322577"/>
                    <a:pt x="557005" y="321536"/>
                    <a:pt x="519299" y="322462"/>
                  </a:cubicBezTo>
                  <a:cubicBezTo>
                    <a:pt x="481363" y="323271"/>
                    <a:pt x="434173" y="324081"/>
                    <a:pt x="408843" y="271687"/>
                  </a:cubicBezTo>
                  <a:cubicBezTo>
                    <a:pt x="396352" y="245779"/>
                    <a:pt x="394964" y="175110"/>
                    <a:pt x="415552" y="145038"/>
                  </a:cubicBezTo>
                  <a:cubicBezTo>
                    <a:pt x="457652" y="83623"/>
                    <a:pt x="572387" y="85242"/>
                    <a:pt x="621543" y="85936"/>
                  </a:cubicBezTo>
                  <a:lnTo>
                    <a:pt x="630796" y="85936"/>
                  </a:lnTo>
                  <a:cubicBezTo>
                    <a:pt x="631143" y="85936"/>
                    <a:pt x="631606" y="85936"/>
                    <a:pt x="631953" y="86167"/>
                  </a:cubicBezTo>
                  <a:lnTo>
                    <a:pt x="631953" y="0"/>
                  </a:lnTo>
                  <a:cubicBezTo>
                    <a:pt x="628598" y="2545"/>
                    <a:pt x="624435" y="4164"/>
                    <a:pt x="619693" y="4164"/>
                  </a:cubicBezTo>
                  <a:cubicBezTo>
                    <a:pt x="514789" y="4164"/>
                    <a:pt x="388603" y="24289"/>
                    <a:pt x="343495" y="69281"/>
                  </a:cubicBezTo>
                  <a:cubicBezTo>
                    <a:pt x="313077" y="99699"/>
                    <a:pt x="296537" y="116354"/>
                    <a:pt x="280692" y="224150"/>
                  </a:cubicBezTo>
                  <a:cubicBezTo>
                    <a:pt x="269241" y="303609"/>
                    <a:pt x="138660" y="352186"/>
                    <a:pt x="98989" y="365256"/>
                  </a:cubicBezTo>
                  <a:cubicBezTo>
                    <a:pt x="-24305" y="405506"/>
                    <a:pt x="-711" y="500926"/>
                    <a:pt x="6923" y="532154"/>
                  </a:cubicBezTo>
                  <a:lnTo>
                    <a:pt x="8195" y="537012"/>
                  </a:lnTo>
                  <a:close/>
                  <a:moveTo>
                    <a:pt x="64522" y="484502"/>
                  </a:moveTo>
                  <a:cubicBezTo>
                    <a:pt x="75626" y="481957"/>
                    <a:pt x="86613" y="488897"/>
                    <a:pt x="89158" y="500000"/>
                  </a:cubicBezTo>
                  <a:cubicBezTo>
                    <a:pt x="132184" y="688759"/>
                    <a:pt x="295034" y="780709"/>
                    <a:pt x="413470" y="833219"/>
                  </a:cubicBezTo>
                  <a:cubicBezTo>
                    <a:pt x="423995" y="837961"/>
                    <a:pt x="428506" y="849989"/>
                    <a:pt x="423995" y="860515"/>
                  </a:cubicBezTo>
                  <a:cubicBezTo>
                    <a:pt x="420641" y="868148"/>
                    <a:pt x="413123" y="872775"/>
                    <a:pt x="405258" y="872775"/>
                  </a:cubicBezTo>
                  <a:cubicBezTo>
                    <a:pt x="402482" y="872775"/>
                    <a:pt x="399475" y="872196"/>
                    <a:pt x="396930" y="871040"/>
                  </a:cubicBezTo>
                  <a:cubicBezTo>
                    <a:pt x="198457" y="782791"/>
                    <a:pt x="84416" y="664354"/>
                    <a:pt x="49024" y="509369"/>
                  </a:cubicBezTo>
                  <a:cubicBezTo>
                    <a:pt x="46479" y="497919"/>
                    <a:pt x="53419" y="487047"/>
                    <a:pt x="64522" y="484502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1"/>
            <p:cNvSpPr/>
            <p:nvPr/>
          </p:nvSpPr>
          <p:spPr>
            <a:xfrm>
              <a:off x="6037604" y="3884275"/>
              <a:ext cx="377281" cy="388572"/>
            </a:xfrm>
            <a:custGeom>
              <a:avLst/>
              <a:gdLst/>
              <a:ahLst/>
              <a:cxnLst/>
              <a:rect l="l" t="t" r="r" b="b"/>
              <a:pathLst>
                <a:path w="377281" h="388572" extrusionOk="0">
                  <a:moveTo>
                    <a:pt x="40587" y="15915"/>
                  </a:moveTo>
                  <a:cubicBezTo>
                    <a:pt x="38042" y="4811"/>
                    <a:pt x="26939" y="-2013"/>
                    <a:pt x="15951" y="532"/>
                  </a:cubicBezTo>
                  <a:cubicBezTo>
                    <a:pt x="4848" y="3076"/>
                    <a:pt x="-2092" y="13949"/>
                    <a:pt x="568" y="25168"/>
                  </a:cubicBezTo>
                  <a:cubicBezTo>
                    <a:pt x="35960" y="180268"/>
                    <a:pt x="149886" y="298589"/>
                    <a:pt x="348475" y="386838"/>
                  </a:cubicBezTo>
                  <a:cubicBezTo>
                    <a:pt x="351020" y="387995"/>
                    <a:pt x="354027" y="388573"/>
                    <a:pt x="356803" y="388573"/>
                  </a:cubicBezTo>
                  <a:cubicBezTo>
                    <a:pt x="364668" y="388573"/>
                    <a:pt x="372186" y="384062"/>
                    <a:pt x="375540" y="376313"/>
                  </a:cubicBezTo>
                  <a:cubicBezTo>
                    <a:pt x="380050" y="365903"/>
                    <a:pt x="375540" y="353759"/>
                    <a:pt x="365015" y="349017"/>
                  </a:cubicBezTo>
                  <a:cubicBezTo>
                    <a:pt x="246347" y="296623"/>
                    <a:pt x="83613" y="204788"/>
                    <a:pt x="40587" y="159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1"/>
            <p:cNvSpPr/>
            <p:nvPr/>
          </p:nvSpPr>
          <p:spPr>
            <a:xfrm>
              <a:off x="5948211" y="3315179"/>
              <a:ext cx="739857" cy="1088481"/>
            </a:xfrm>
            <a:custGeom>
              <a:avLst/>
              <a:gdLst/>
              <a:ahLst/>
              <a:cxnLst/>
              <a:rect l="l" t="t" r="r" b="b"/>
              <a:pathLst>
                <a:path w="739857" h="1088481" extrusionOk="0">
                  <a:moveTo>
                    <a:pt x="7842" y="627458"/>
                  </a:moveTo>
                  <a:lnTo>
                    <a:pt x="8768" y="631275"/>
                  </a:lnTo>
                  <a:cubicBezTo>
                    <a:pt x="31321" y="729471"/>
                    <a:pt x="86029" y="813556"/>
                    <a:pt x="153806" y="881102"/>
                  </a:cubicBezTo>
                  <a:lnTo>
                    <a:pt x="153806" y="1068009"/>
                  </a:lnTo>
                  <a:cubicBezTo>
                    <a:pt x="153806" y="1079229"/>
                    <a:pt x="163059" y="1088481"/>
                    <a:pt x="174393" y="1088481"/>
                  </a:cubicBezTo>
                  <a:cubicBezTo>
                    <a:pt x="185844" y="1088481"/>
                    <a:pt x="194981" y="1079229"/>
                    <a:pt x="194981" y="1068009"/>
                  </a:cubicBezTo>
                  <a:lnTo>
                    <a:pt x="194981" y="919039"/>
                  </a:lnTo>
                  <a:cubicBezTo>
                    <a:pt x="221236" y="941130"/>
                    <a:pt x="248532" y="961139"/>
                    <a:pt x="276175" y="978488"/>
                  </a:cubicBezTo>
                  <a:lnTo>
                    <a:pt x="276175" y="1068009"/>
                  </a:lnTo>
                  <a:cubicBezTo>
                    <a:pt x="276175" y="1079229"/>
                    <a:pt x="285428" y="1088481"/>
                    <a:pt x="296878" y="1088481"/>
                  </a:cubicBezTo>
                  <a:cubicBezTo>
                    <a:pt x="308097" y="1088481"/>
                    <a:pt x="317465" y="1079229"/>
                    <a:pt x="317465" y="1068009"/>
                  </a:cubicBezTo>
                  <a:lnTo>
                    <a:pt x="317465" y="1002546"/>
                  </a:lnTo>
                  <a:cubicBezTo>
                    <a:pt x="394958" y="1044646"/>
                    <a:pt x="471178" y="1067315"/>
                    <a:pt x="525307" y="1067315"/>
                  </a:cubicBezTo>
                  <a:cubicBezTo>
                    <a:pt x="673237" y="1067315"/>
                    <a:pt x="739858" y="855310"/>
                    <a:pt x="739858" y="704835"/>
                  </a:cubicBezTo>
                  <a:cubicBezTo>
                    <a:pt x="739858" y="577493"/>
                    <a:pt x="718692" y="484386"/>
                    <a:pt x="673237" y="412330"/>
                  </a:cubicBezTo>
                  <a:cubicBezTo>
                    <a:pt x="661556" y="393940"/>
                    <a:pt x="647329" y="382836"/>
                    <a:pt x="632293" y="376128"/>
                  </a:cubicBezTo>
                  <a:cubicBezTo>
                    <a:pt x="639811" y="302452"/>
                    <a:pt x="628361" y="247861"/>
                    <a:pt x="597133" y="213972"/>
                  </a:cubicBezTo>
                  <a:cubicBezTo>
                    <a:pt x="623619" y="211774"/>
                    <a:pt x="648139" y="212006"/>
                    <a:pt x="661671" y="212237"/>
                  </a:cubicBezTo>
                  <a:lnTo>
                    <a:pt x="671502" y="212468"/>
                  </a:lnTo>
                  <a:cubicBezTo>
                    <a:pt x="671849" y="212468"/>
                    <a:pt x="672312" y="212468"/>
                    <a:pt x="672659" y="212237"/>
                  </a:cubicBezTo>
                  <a:cubicBezTo>
                    <a:pt x="683300" y="211774"/>
                    <a:pt x="691974" y="202753"/>
                    <a:pt x="691974" y="191650"/>
                  </a:cubicBezTo>
                  <a:cubicBezTo>
                    <a:pt x="691974" y="180777"/>
                    <a:pt x="683300" y="171756"/>
                    <a:pt x="672659" y="171293"/>
                  </a:cubicBezTo>
                  <a:cubicBezTo>
                    <a:pt x="672312" y="171178"/>
                    <a:pt x="671849" y="171178"/>
                    <a:pt x="671502" y="171178"/>
                  </a:cubicBezTo>
                  <a:lnTo>
                    <a:pt x="662250" y="171178"/>
                  </a:lnTo>
                  <a:cubicBezTo>
                    <a:pt x="613094" y="170368"/>
                    <a:pt x="498243" y="168749"/>
                    <a:pt x="456143" y="230280"/>
                  </a:cubicBezTo>
                  <a:cubicBezTo>
                    <a:pt x="435555" y="260236"/>
                    <a:pt x="436943" y="331020"/>
                    <a:pt x="449434" y="356928"/>
                  </a:cubicBezTo>
                  <a:cubicBezTo>
                    <a:pt x="474764" y="409207"/>
                    <a:pt x="521953" y="408397"/>
                    <a:pt x="559890" y="407703"/>
                  </a:cubicBezTo>
                  <a:cubicBezTo>
                    <a:pt x="597595" y="406894"/>
                    <a:pt x="621537" y="407935"/>
                    <a:pt x="638076" y="434421"/>
                  </a:cubicBezTo>
                  <a:cubicBezTo>
                    <a:pt x="678789" y="498844"/>
                    <a:pt x="698567" y="587324"/>
                    <a:pt x="698567" y="705067"/>
                  </a:cubicBezTo>
                  <a:cubicBezTo>
                    <a:pt x="698567" y="834607"/>
                    <a:pt x="643397" y="1026487"/>
                    <a:pt x="525076" y="1026487"/>
                  </a:cubicBezTo>
                  <a:cubicBezTo>
                    <a:pt x="393339" y="1026487"/>
                    <a:pt x="105344" y="869073"/>
                    <a:pt x="48786" y="622369"/>
                  </a:cubicBezTo>
                  <a:lnTo>
                    <a:pt x="47630" y="617627"/>
                  </a:lnTo>
                  <a:cubicBezTo>
                    <a:pt x="39996" y="586399"/>
                    <a:pt x="16401" y="490979"/>
                    <a:pt x="139695" y="450614"/>
                  </a:cubicBezTo>
                  <a:cubicBezTo>
                    <a:pt x="179367" y="437659"/>
                    <a:pt x="309948" y="388966"/>
                    <a:pt x="321398" y="309623"/>
                  </a:cubicBezTo>
                  <a:cubicBezTo>
                    <a:pt x="337244" y="201712"/>
                    <a:pt x="353783" y="185172"/>
                    <a:pt x="384202" y="154754"/>
                  </a:cubicBezTo>
                  <a:cubicBezTo>
                    <a:pt x="429309" y="109646"/>
                    <a:pt x="555495" y="89521"/>
                    <a:pt x="660399" y="89521"/>
                  </a:cubicBezTo>
                  <a:cubicBezTo>
                    <a:pt x="665141" y="89521"/>
                    <a:pt x="669305" y="87902"/>
                    <a:pt x="672659" y="85358"/>
                  </a:cubicBezTo>
                  <a:cubicBezTo>
                    <a:pt x="677864" y="81541"/>
                    <a:pt x="680987" y="75642"/>
                    <a:pt x="680987" y="68934"/>
                  </a:cubicBezTo>
                  <a:cubicBezTo>
                    <a:pt x="680987" y="62225"/>
                    <a:pt x="677864" y="56095"/>
                    <a:pt x="672659" y="52510"/>
                  </a:cubicBezTo>
                  <a:cubicBezTo>
                    <a:pt x="669305" y="49965"/>
                    <a:pt x="665141" y="48346"/>
                    <a:pt x="660399" y="48346"/>
                  </a:cubicBezTo>
                  <a:cubicBezTo>
                    <a:pt x="639465" y="48346"/>
                    <a:pt x="571456" y="49503"/>
                    <a:pt x="502175" y="62804"/>
                  </a:cubicBezTo>
                  <a:cubicBezTo>
                    <a:pt x="497665" y="58871"/>
                    <a:pt x="439025" y="9022"/>
                    <a:pt x="339788" y="36202"/>
                  </a:cubicBezTo>
                  <a:cubicBezTo>
                    <a:pt x="316887" y="42563"/>
                    <a:pt x="271086" y="55401"/>
                    <a:pt x="229332" y="100393"/>
                  </a:cubicBezTo>
                  <a:lnTo>
                    <a:pt x="229332" y="24057"/>
                  </a:lnTo>
                  <a:lnTo>
                    <a:pt x="229332" y="20703"/>
                  </a:lnTo>
                  <a:cubicBezTo>
                    <a:pt x="229332" y="9253"/>
                    <a:pt x="220195" y="0"/>
                    <a:pt x="208745" y="0"/>
                  </a:cubicBezTo>
                  <a:cubicBezTo>
                    <a:pt x="197526" y="0"/>
                    <a:pt x="188157" y="9253"/>
                    <a:pt x="188157" y="20703"/>
                  </a:cubicBezTo>
                  <a:lnTo>
                    <a:pt x="188157" y="24057"/>
                  </a:lnTo>
                  <a:lnTo>
                    <a:pt x="188157" y="154060"/>
                  </a:lnTo>
                  <a:cubicBezTo>
                    <a:pt x="188157" y="155795"/>
                    <a:pt x="188735" y="157414"/>
                    <a:pt x="189198" y="159033"/>
                  </a:cubicBezTo>
                  <a:cubicBezTo>
                    <a:pt x="183415" y="170715"/>
                    <a:pt x="177979" y="183553"/>
                    <a:pt x="173006" y="197433"/>
                  </a:cubicBezTo>
                  <a:cubicBezTo>
                    <a:pt x="157970" y="201365"/>
                    <a:pt x="133103" y="209461"/>
                    <a:pt x="107079" y="224729"/>
                  </a:cubicBezTo>
                  <a:lnTo>
                    <a:pt x="107079" y="23942"/>
                  </a:lnTo>
                  <a:cubicBezTo>
                    <a:pt x="107079" y="12723"/>
                    <a:pt x="97826" y="3470"/>
                    <a:pt x="86492" y="3470"/>
                  </a:cubicBezTo>
                  <a:cubicBezTo>
                    <a:pt x="75041" y="3470"/>
                    <a:pt x="65904" y="12723"/>
                    <a:pt x="65904" y="23942"/>
                  </a:cubicBezTo>
                  <a:lnTo>
                    <a:pt x="65904" y="255494"/>
                  </a:lnTo>
                  <a:cubicBezTo>
                    <a:pt x="53875" y="267176"/>
                    <a:pt x="42656" y="280708"/>
                    <a:pt x="33519" y="296901"/>
                  </a:cubicBezTo>
                  <a:cubicBezTo>
                    <a:pt x="5529" y="346635"/>
                    <a:pt x="3332" y="408166"/>
                    <a:pt x="26579" y="478835"/>
                  </a:cubicBezTo>
                  <a:cubicBezTo>
                    <a:pt x="2522" y="512839"/>
                    <a:pt x="-8697" y="560491"/>
                    <a:pt x="7842" y="627458"/>
                  </a:cubicBezTo>
                  <a:close/>
                  <a:moveTo>
                    <a:pt x="592159" y="366875"/>
                  </a:moveTo>
                  <a:cubicBezTo>
                    <a:pt x="580709" y="366066"/>
                    <a:pt x="569605" y="366297"/>
                    <a:pt x="559196" y="366413"/>
                  </a:cubicBezTo>
                  <a:cubicBezTo>
                    <a:pt x="520681" y="367222"/>
                    <a:pt x="499978" y="366181"/>
                    <a:pt x="486677" y="339001"/>
                  </a:cubicBezTo>
                  <a:cubicBezTo>
                    <a:pt x="479737" y="324543"/>
                    <a:pt x="479159" y="269489"/>
                    <a:pt x="490262" y="253412"/>
                  </a:cubicBezTo>
                  <a:cubicBezTo>
                    <a:pt x="500325" y="238839"/>
                    <a:pt x="519062" y="229355"/>
                    <a:pt x="541037" y="223109"/>
                  </a:cubicBezTo>
                  <a:cubicBezTo>
                    <a:pt x="557230" y="230627"/>
                    <a:pt x="602800" y="251909"/>
                    <a:pt x="592159" y="366875"/>
                  </a:cubicBezTo>
                  <a:close/>
                  <a:moveTo>
                    <a:pt x="200070" y="249827"/>
                  </a:moveTo>
                  <a:cubicBezTo>
                    <a:pt x="234884" y="107564"/>
                    <a:pt x="316078" y="85242"/>
                    <a:pt x="350776" y="75758"/>
                  </a:cubicBezTo>
                  <a:cubicBezTo>
                    <a:pt x="391835" y="64539"/>
                    <a:pt x="423526" y="69628"/>
                    <a:pt x="444576" y="77146"/>
                  </a:cubicBezTo>
                  <a:cubicBezTo>
                    <a:pt x="409069" y="88365"/>
                    <a:pt x="376799" y="103979"/>
                    <a:pt x="355055" y="125492"/>
                  </a:cubicBezTo>
                  <a:cubicBezTo>
                    <a:pt x="317928" y="162619"/>
                    <a:pt x="297803" y="187486"/>
                    <a:pt x="280801" y="303493"/>
                  </a:cubicBezTo>
                  <a:cubicBezTo>
                    <a:pt x="276406" y="333449"/>
                    <a:pt x="234190" y="364678"/>
                    <a:pt x="184572" y="388273"/>
                  </a:cubicBezTo>
                  <a:cubicBezTo>
                    <a:pt x="186191" y="336110"/>
                    <a:pt x="191164" y="289267"/>
                    <a:pt x="200070" y="249827"/>
                  </a:cubicBezTo>
                  <a:close/>
                  <a:moveTo>
                    <a:pt x="69721" y="317141"/>
                  </a:moveTo>
                  <a:cubicBezTo>
                    <a:pt x="91812" y="277585"/>
                    <a:pt x="130905" y="256072"/>
                    <a:pt x="159242" y="245316"/>
                  </a:cubicBezTo>
                  <a:cubicBezTo>
                    <a:pt x="149180" y="291349"/>
                    <a:pt x="143859" y="345247"/>
                    <a:pt x="143050" y="405853"/>
                  </a:cubicBezTo>
                  <a:cubicBezTo>
                    <a:pt x="137729" y="407703"/>
                    <a:pt x="132409" y="409670"/>
                    <a:pt x="127204" y="411405"/>
                  </a:cubicBezTo>
                  <a:cubicBezTo>
                    <a:pt x="104072" y="418922"/>
                    <a:pt x="80361" y="429795"/>
                    <a:pt x="59658" y="445293"/>
                  </a:cubicBezTo>
                  <a:cubicBezTo>
                    <a:pt x="46936" y="394981"/>
                    <a:pt x="49943" y="351955"/>
                    <a:pt x="69721" y="31714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9" name="Google Shape;369;p11"/>
          <p:cNvGrpSpPr/>
          <p:nvPr/>
        </p:nvGrpSpPr>
        <p:grpSpPr>
          <a:xfrm>
            <a:off x="3682181" y="3252998"/>
            <a:ext cx="982804" cy="1268231"/>
            <a:chOff x="5816922" y="1556764"/>
            <a:chExt cx="615722" cy="794541"/>
          </a:xfrm>
        </p:grpSpPr>
        <p:sp>
          <p:nvSpPr>
            <p:cNvPr id="370" name="Google Shape;370;p11"/>
            <p:cNvSpPr/>
            <p:nvPr/>
          </p:nvSpPr>
          <p:spPr>
            <a:xfrm>
              <a:off x="6005422" y="1988797"/>
              <a:ext cx="315984" cy="355526"/>
            </a:xfrm>
            <a:custGeom>
              <a:avLst/>
              <a:gdLst/>
              <a:ahLst/>
              <a:cxnLst/>
              <a:rect l="l" t="t" r="r" b="b"/>
              <a:pathLst>
                <a:path w="315984" h="355526" extrusionOk="0">
                  <a:moveTo>
                    <a:pt x="210288" y="1490"/>
                  </a:moveTo>
                  <a:cubicBezTo>
                    <a:pt x="188313" y="5538"/>
                    <a:pt x="168882" y="17567"/>
                    <a:pt x="155581" y="35263"/>
                  </a:cubicBezTo>
                  <a:cubicBezTo>
                    <a:pt x="150955" y="41277"/>
                    <a:pt x="142627" y="42781"/>
                    <a:pt x="136266" y="38848"/>
                  </a:cubicBezTo>
                  <a:cubicBezTo>
                    <a:pt x="117297" y="27167"/>
                    <a:pt x="94744" y="22887"/>
                    <a:pt x="72884" y="26935"/>
                  </a:cubicBezTo>
                  <a:cubicBezTo>
                    <a:pt x="24538" y="35957"/>
                    <a:pt x="-7500" y="82452"/>
                    <a:pt x="1521" y="130914"/>
                  </a:cubicBezTo>
                  <a:cubicBezTo>
                    <a:pt x="8461" y="168735"/>
                    <a:pt x="38880" y="197766"/>
                    <a:pt x="76932" y="203086"/>
                  </a:cubicBezTo>
                  <a:cubicBezTo>
                    <a:pt x="83062" y="204012"/>
                    <a:pt x="88151" y="208754"/>
                    <a:pt x="89307" y="214884"/>
                  </a:cubicBezTo>
                  <a:lnTo>
                    <a:pt x="94512" y="243105"/>
                  </a:lnTo>
                  <a:lnTo>
                    <a:pt x="100064" y="273292"/>
                  </a:lnTo>
                  <a:lnTo>
                    <a:pt x="115216" y="354602"/>
                  </a:lnTo>
                  <a:cubicBezTo>
                    <a:pt x="115216" y="354833"/>
                    <a:pt x="115331" y="355180"/>
                    <a:pt x="115216" y="355527"/>
                  </a:cubicBezTo>
                  <a:lnTo>
                    <a:pt x="289400" y="323258"/>
                  </a:lnTo>
                  <a:cubicBezTo>
                    <a:pt x="289169" y="323026"/>
                    <a:pt x="289169" y="322795"/>
                    <a:pt x="289169" y="322448"/>
                  </a:cubicBezTo>
                  <a:lnTo>
                    <a:pt x="274017" y="241023"/>
                  </a:lnTo>
                  <a:lnTo>
                    <a:pt x="268466" y="210836"/>
                  </a:lnTo>
                  <a:lnTo>
                    <a:pt x="263145" y="182499"/>
                  </a:lnTo>
                  <a:cubicBezTo>
                    <a:pt x="261989" y="176253"/>
                    <a:pt x="264880" y="170007"/>
                    <a:pt x="270316" y="167116"/>
                  </a:cubicBezTo>
                  <a:cubicBezTo>
                    <a:pt x="303626" y="148495"/>
                    <a:pt x="321438" y="110674"/>
                    <a:pt x="314499" y="73084"/>
                  </a:cubicBezTo>
                  <a:cubicBezTo>
                    <a:pt x="305246" y="24506"/>
                    <a:pt x="258519" y="-7416"/>
                    <a:pt x="210288" y="1490"/>
                  </a:cubicBezTo>
                  <a:close/>
                  <a:moveTo>
                    <a:pt x="147138" y="245302"/>
                  </a:moveTo>
                  <a:lnTo>
                    <a:pt x="152458" y="274449"/>
                  </a:lnTo>
                  <a:lnTo>
                    <a:pt x="155234" y="289369"/>
                  </a:lnTo>
                  <a:cubicBezTo>
                    <a:pt x="156738" y="297350"/>
                    <a:pt x="151417" y="304868"/>
                    <a:pt x="143552" y="306371"/>
                  </a:cubicBezTo>
                  <a:cubicBezTo>
                    <a:pt x="135572" y="307875"/>
                    <a:pt x="127822" y="302670"/>
                    <a:pt x="126319" y="294689"/>
                  </a:cubicBezTo>
                  <a:lnTo>
                    <a:pt x="122733" y="275027"/>
                  </a:lnTo>
                  <a:lnTo>
                    <a:pt x="117644" y="247847"/>
                  </a:lnTo>
                  <a:lnTo>
                    <a:pt x="117182" y="245418"/>
                  </a:lnTo>
                  <a:lnTo>
                    <a:pt x="105616" y="183193"/>
                  </a:lnTo>
                  <a:cubicBezTo>
                    <a:pt x="98213" y="181805"/>
                    <a:pt x="89076" y="179376"/>
                    <a:pt x="79823" y="175443"/>
                  </a:cubicBezTo>
                  <a:cubicBezTo>
                    <a:pt x="60277" y="166769"/>
                    <a:pt x="39921" y="150345"/>
                    <a:pt x="33791" y="117382"/>
                  </a:cubicBezTo>
                  <a:cubicBezTo>
                    <a:pt x="32287" y="109517"/>
                    <a:pt x="37607" y="101883"/>
                    <a:pt x="45472" y="100380"/>
                  </a:cubicBezTo>
                  <a:cubicBezTo>
                    <a:pt x="53453" y="98876"/>
                    <a:pt x="61202" y="104197"/>
                    <a:pt x="62590" y="112061"/>
                  </a:cubicBezTo>
                  <a:cubicBezTo>
                    <a:pt x="67448" y="138316"/>
                    <a:pt x="83987" y="150923"/>
                    <a:pt x="120073" y="155897"/>
                  </a:cubicBezTo>
                  <a:cubicBezTo>
                    <a:pt x="126319" y="156706"/>
                    <a:pt x="131408" y="161449"/>
                    <a:pt x="132565" y="167694"/>
                  </a:cubicBezTo>
                  <a:lnTo>
                    <a:pt x="147138" y="245302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1"/>
            <p:cNvSpPr/>
            <p:nvPr/>
          </p:nvSpPr>
          <p:spPr>
            <a:xfrm>
              <a:off x="5958030" y="1583393"/>
              <a:ext cx="315952" cy="354829"/>
            </a:xfrm>
            <a:custGeom>
              <a:avLst/>
              <a:gdLst/>
              <a:ahLst/>
              <a:cxnLst/>
              <a:rect l="l" t="t" r="r" b="b"/>
              <a:pathLst>
                <a:path w="315952" h="354829" extrusionOk="0">
                  <a:moveTo>
                    <a:pt x="239059" y="151747"/>
                  </a:moveTo>
                  <a:cubicBezTo>
                    <a:pt x="232698" y="150706"/>
                    <a:pt x="227956" y="146079"/>
                    <a:pt x="226683" y="139949"/>
                  </a:cubicBezTo>
                  <a:lnTo>
                    <a:pt x="218703" y="97155"/>
                  </a:lnTo>
                  <a:lnTo>
                    <a:pt x="213151" y="66967"/>
                  </a:lnTo>
                  <a:lnTo>
                    <a:pt x="200660" y="0"/>
                  </a:lnTo>
                  <a:lnTo>
                    <a:pt x="26822" y="32269"/>
                  </a:lnTo>
                  <a:lnTo>
                    <a:pt x="39313" y="99468"/>
                  </a:lnTo>
                  <a:lnTo>
                    <a:pt x="44981" y="129771"/>
                  </a:lnTo>
                  <a:lnTo>
                    <a:pt x="52846" y="172334"/>
                  </a:lnTo>
                  <a:cubicBezTo>
                    <a:pt x="54002" y="178580"/>
                    <a:pt x="51226" y="184826"/>
                    <a:pt x="45559" y="187833"/>
                  </a:cubicBezTo>
                  <a:cubicBezTo>
                    <a:pt x="12249" y="206570"/>
                    <a:pt x="-5447" y="244391"/>
                    <a:pt x="1492" y="281865"/>
                  </a:cubicBezTo>
                  <a:cubicBezTo>
                    <a:pt x="10514" y="330211"/>
                    <a:pt x="57009" y="362249"/>
                    <a:pt x="105471" y="353343"/>
                  </a:cubicBezTo>
                  <a:cubicBezTo>
                    <a:pt x="127331" y="349295"/>
                    <a:pt x="146878" y="337382"/>
                    <a:pt x="160294" y="319686"/>
                  </a:cubicBezTo>
                  <a:cubicBezTo>
                    <a:pt x="164689" y="313556"/>
                    <a:pt x="173133" y="312052"/>
                    <a:pt x="179610" y="316100"/>
                  </a:cubicBezTo>
                  <a:cubicBezTo>
                    <a:pt x="198462" y="327898"/>
                    <a:pt x="220900" y="331946"/>
                    <a:pt x="242991" y="327898"/>
                  </a:cubicBezTo>
                  <a:cubicBezTo>
                    <a:pt x="291222" y="318992"/>
                    <a:pt x="323375" y="272381"/>
                    <a:pt x="314470" y="223919"/>
                  </a:cubicBezTo>
                  <a:cubicBezTo>
                    <a:pt x="307414" y="185982"/>
                    <a:pt x="277111" y="156951"/>
                    <a:pt x="239059" y="151747"/>
                  </a:cubicBezTo>
                  <a:close/>
                  <a:moveTo>
                    <a:pt x="93905" y="108374"/>
                  </a:moveTo>
                  <a:lnTo>
                    <a:pt x="110792" y="199399"/>
                  </a:lnTo>
                  <a:cubicBezTo>
                    <a:pt x="111948" y="205644"/>
                    <a:pt x="108941" y="211890"/>
                    <a:pt x="103389" y="214897"/>
                  </a:cubicBezTo>
                  <a:cubicBezTo>
                    <a:pt x="63139" y="237104"/>
                    <a:pt x="62792" y="262087"/>
                    <a:pt x="65915" y="278858"/>
                  </a:cubicBezTo>
                  <a:cubicBezTo>
                    <a:pt x="67419" y="286838"/>
                    <a:pt x="62098" y="294472"/>
                    <a:pt x="54118" y="295975"/>
                  </a:cubicBezTo>
                  <a:cubicBezTo>
                    <a:pt x="46253" y="297479"/>
                    <a:pt x="38619" y="292159"/>
                    <a:pt x="37116" y="284178"/>
                  </a:cubicBezTo>
                  <a:cubicBezTo>
                    <a:pt x="33183" y="263243"/>
                    <a:pt x="35265" y="235601"/>
                    <a:pt x="60017" y="210734"/>
                  </a:cubicBezTo>
                  <a:cubicBezTo>
                    <a:pt x="65568" y="205182"/>
                    <a:pt x="72277" y="199746"/>
                    <a:pt x="80141" y="194772"/>
                  </a:cubicBezTo>
                  <a:lnTo>
                    <a:pt x="69038" y="135092"/>
                  </a:lnTo>
                  <a:lnTo>
                    <a:pt x="66031" y="119130"/>
                  </a:lnTo>
                  <a:lnTo>
                    <a:pt x="60479" y="89521"/>
                  </a:lnTo>
                  <a:lnTo>
                    <a:pt x="60479" y="89174"/>
                  </a:lnTo>
                  <a:cubicBezTo>
                    <a:pt x="58975" y="81194"/>
                    <a:pt x="64296" y="73676"/>
                    <a:pt x="72277" y="72172"/>
                  </a:cubicBezTo>
                  <a:cubicBezTo>
                    <a:pt x="78638" y="71016"/>
                    <a:pt x="84652" y="74254"/>
                    <a:pt x="87544" y="79574"/>
                  </a:cubicBezTo>
                  <a:cubicBezTo>
                    <a:pt x="88353" y="80847"/>
                    <a:pt x="89047" y="82350"/>
                    <a:pt x="89394" y="83854"/>
                  </a:cubicBezTo>
                  <a:lnTo>
                    <a:pt x="93905" y="108374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1"/>
            <p:cNvSpPr/>
            <p:nvPr/>
          </p:nvSpPr>
          <p:spPr>
            <a:xfrm>
              <a:off x="5816922" y="1556764"/>
              <a:ext cx="615722" cy="794541"/>
            </a:xfrm>
            <a:custGeom>
              <a:avLst/>
              <a:gdLst/>
              <a:ahLst/>
              <a:cxnLst/>
              <a:rect l="l" t="t" r="r" b="b"/>
              <a:pathLst>
                <a:path w="615722" h="794541" extrusionOk="0">
                  <a:moveTo>
                    <a:pt x="371262" y="89202"/>
                  </a:moveTo>
                  <a:lnTo>
                    <a:pt x="356920" y="11940"/>
                  </a:lnTo>
                  <a:cubicBezTo>
                    <a:pt x="355417" y="3960"/>
                    <a:pt x="347783" y="-1245"/>
                    <a:pt x="339918" y="259"/>
                  </a:cubicBezTo>
                  <a:cubicBezTo>
                    <a:pt x="331938" y="1762"/>
                    <a:pt x="326733" y="9280"/>
                    <a:pt x="328236" y="17261"/>
                  </a:cubicBezTo>
                  <a:lnTo>
                    <a:pt x="340728" y="84228"/>
                  </a:lnTo>
                  <a:lnTo>
                    <a:pt x="346279" y="114416"/>
                  </a:lnTo>
                  <a:lnTo>
                    <a:pt x="354260" y="157210"/>
                  </a:lnTo>
                  <a:cubicBezTo>
                    <a:pt x="355417" y="163456"/>
                    <a:pt x="360274" y="168082"/>
                    <a:pt x="366636" y="169007"/>
                  </a:cubicBezTo>
                  <a:cubicBezTo>
                    <a:pt x="404688" y="174212"/>
                    <a:pt x="434991" y="203243"/>
                    <a:pt x="442046" y="240948"/>
                  </a:cubicBezTo>
                  <a:cubicBezTo>
                    <a:pt x="451068" y="289294"/>
                    <a:pt x="418914" y="335905"/>
                    <a:pt x="370684" y="344927"/>
                  </a:cubicBezTo>
                  <a:cubicBezTo>
                    <a:pt x="348593" y="348975"/>
                    <a:pt x="326155" y="344927"/>
                    <a:pt x="307302" y="333130"/>
                  </a:cubicBezTo>
                  <a:cubicBezTo>
                    <a:pt x="300825" y="329082"/>
                    <a:pt x="292382" y="330585"/>
                    <a:pt x="287986" y="336715"/>
                  </a:cubicBezTo>
                  <a:cubicBezTo>
                    <a:pt x="274570" y="354527"/>
                    <a:pt x="255139" y="366324"/>
                    <a:pt x="233163" y="370372"/>
                  </a:cubicBezTo>
                  <a:cubicBezTo>
                    <a:pt x="184817" y="379394"/>
                    <a:pt x="138206" y="347356"/>
                    <a:pt x="129185" y="299010"/>
                  </a:cubicBezTo>
                  <a:cubicBezTo>
                    <a:pt x="122245" y="261536"/>
                    <a:pt x="139941" y="223715"/>
                    <a:pt x="173251" y="204978"/>
                  </a:cubicBezTo>
                  <a:cubicBezTo>
                    <a:pt x="178803" y="201971"/>
                    <a:pt x="181694" y="195725"/>
                    <a:pt x="180538" y="189479"/>
                  </a:cubicBezTo>
                  <a:lnTo>
                    <a:pt x="172557" y="146916"/>
                  </a:lnTo>
                  <a:lnTo>
                    <a:pt x="166890" y="116613"/>
                  </a:lnTo>
                  <a:lnTo>
                    <a:pt x="154399" y="49414"/>
                  </a:lnTo>
                  <a:cubicBezTo>
                    <a:pt x="152895" y="41434"/>
                    <a:pt x="145261" y="36229"/>
                    <a:pt x="137396" y="37733"/>
                  </a:cubicBezTo>
                  <a:cubicBezTo>
                    <a:pt x="129416" y="39236"/>
                    <a:pt x="124211" y="46754"/>
                    <a:pt x="125715" y="54735"/>
                  </a:cubicBezTo>
                  <a:lnTo>
                    <a:pt x="140057" y="132112"/>
                  </a:lnTo>
                  <a:cubicBezTo>
                    <a:pt x="39085" y="198038"/>
                    <a:pt x="-18167" y="320291"/>
                    <a:pt x="5197" y="446246"/>
                  </a:cubicBezTo>
                  <a:cubicBezTo>
                    <a:pt x="28560" y="572316"/>
                    <a:pt x="126062" y="666116"/>
                    <a:pt x="244267" y="691099"/>
                  </a:cubicBezTo>
                  <a:lnTo>
                    <a:pt x="261269" y="782587"/>
                  </a:lnTo>
                  <a:cubicBezTo>
                    <a:pt x="261385" y="782933"/>
                    <a:pt x="261385" y="783165"/>
                    <a:pt x="261616" y="783396"/>
                  </a:cubicBezTo>
                  <a:cubicBezTo>
                    <a:pt x="263235" y="790914"/>
                    <a:pt x="270637" y="795772"/>
                    <a:pt x="278271" y="794268"/>
                  </a:cubicBezTo>
                  <a:cubicBezTo>
                    <a:pt x="285905" y="792880"/>
                    <a:pt x="291109" y="785709"/>
                    <a:pt x="289953" y="778076"/>
                  </a:cubicBezTo>
                  <a:cubicBezTo>
                    <a:pt x="290068" y="777844"/>
                    <a:pt x="289953" y="777497"/>
                    <a:pt x="289953" y="777266"/>
                  </a:cubicBezTo>
                  <a:lnTo>
                    <a:pt x="274917" y="695957"/>
                  </a:lnTo>
                  <a:lnTo>
                    <a:pt x="269365" y="665769"/>
                  </a:lnTo>
                  <a:lnTo>
                    <a:pt x="264160" y="637548"/>
                  </a:lnTo>
                  <a:cubicBezTo>
                    <a:pt x="263004" y="631303"/>
                    <a:pt x="258030" y="626560"/>
                    <a:pt x="251785" y="625751"/>
                  </a:cubicBezTo>
                  <a:cubicBezTo>
                    <a:pt x="213732" y="620430"/>
                    <a:pt x="183429" y="591400"/>
                    <a:pt x="176374" y="553579"/>
                  </a:cubicBezTo>
                  <a:cubicBezTo>
                    <a:pt x="167353" y="505233"/>
                    <a:pt x="199390" y="458621"/>
                    <a:pt x="247852" y="449600"/>
                  </a:cubicBezTo>
                  <a:cubicBezTo>
                    <a:pt x="269712" y="445552"/>
                    <a:pt x="292266" y="449831"/>
                    <a:pt x="311234" y="461513"/>
                  </a:cubicBezTo>
                  <a:cubicBezTo>
                    <a:pt x="317480" y="465445"/>
                    <a:pt x="325923" y="463942"/>
                    <a:pt x="330550" y="457927"/>
                  </a:cubicBezTo>
                  <a:cubicBezTo>
                    <a:pt x="343966" y="440231"/>
                    <a:pt x="363397" y="428203"/>
                    <a:pt x="385373" y="424039"/>
                  </a:cubicBezTo>
                  <a:cubicBezTo>
                    <a:pt x="433603" y="415133"/>
                    <a:pt x="480330" y="447055"/>
                    <a:pt x="489351" y="495401"/>
                  </a:cubicBezTo>
                  <a:cubicBezTo>
                    <a:pt x="496291" y="533107"/>
                    <a:pt x="478479" y="570928"/>
                    <a:pt x="445169" y="589433"/>
                  </a:cubicBezTo>
                  <a:cubicBezTo>
                    <a:pt x="439733" y="592441"/>
                    <a:pt x="436957" y="598686"/>
                    <a:pt x="438114" y="604816"/>
                  </a:cubicBezTo>
                  <a:lnTo>
                    <a:pt x="443319" y="633269"/>
                  </a:lnTo>
                  <a:lnTo>
                    <a:pt x="448870" y="663456"/>
                  </a:lnTo>
                  <a:lnTo>
                    <a:pt x="464022" y="744881"/>
                  </a:lnTo>
                  <a:cubicBezTo>
                    <a:pt x="464022" y="745112"/>
                    <a:pt x="464137" y="745459"/>
                    <a:pt x="464253" y="745691"/>
                  </a:cubicBezTo>
                  <a:cubicBezTo>
                    <a:pt x="465988" y="753209"/>
                    <a:pt x="473275" y="757951"/>
                    <a:pt x="481024" y="756563"/>
                  </a:cubicBezTo>
                  <a:cubicBezTo>
                    <a:pt x="488889" y="755059"/>
                    <a:pt x="494209" y="747541"/>
                    <a:pt x="492706" y="739561"/>
                  </a:cubicBezTo>
                  <a:lnTo>
                    <a:pt x="475703" y="647958"/>
                  </a:lnTo>
                  <a:cubicBezTo>
                    <a:pt x="576675" y="582031"/>
                    <a:pt x="633811" y="459547"/>
                    <a:pt x="610564" y="333824"/>
                  </a:cubicBezTo>
                  <a:cubicBezTo>
                    <a:pt x="586969" y="208101"/>
                    <a:pt x="489467" y="114300"/>
                    <a:pt x="371262" y="89202"/>
                  </a:cubicBezTo>
                  <a:close/>
                  <a:moveTo>
                    <a:pt x="469573" y="616498"/>
                  </a:moveTo>
                  <a:lnTo>
                    <a:pt x="468301" y="609558"/>
                  </a:lnTo>
                  <a:cubicBezTo>
                    <a:pt x="506701" y="583303"/>
                    <a:pt x="526363" y="536577"/>
                    <a:pt x="517804" y="490312"/>
                  </a:cubicBezTo>
                  <a:cubicBezTo>
                    <a:pt x="505891" y="426121"/>
                    <a:pt x="444013" y="383558"/>
                    <a:pt x="379821" y="395355"/>
                  </a:cubicBezTo>
                  <a:cubicBezTo>
                    <a:pt x="354838" y="399981"/>
                    <a:pt x="332516" y="412357"/>
                    <a:pt x="315282" y="430516"/>
                  </a:cubicBezTo>
                  <a:cubicBezTo>
                    <a:pt x="292729" y="419759"/>
                    <a:pt x="267283" y="416174"/>
                    <a:pt x="242301" y="420800"/>
                  </a:cubicBezTo>
                  <a:cubicBezTo>
                    <a:pt x="178109" y="432713"/>
                    <a:pt x="135662" y="494592"/>
                    <a:pt x="147575" y="558899"/>
                  </a:cubicBezTo>
                  <a:cubicBezTo>
                    <a:pt x="156249" y="605510"/>
                    <a:pt x="191526" y="642175"/>
                    <a:pt x="237096" y="652700"/>
                  </a:cubicBezTo>
                  <a:lnTo>
                    <a:pt x="238368" y="659639"/>
                  </a:lnTo>
                  <a:cubicBezTo>
                    <a:pt x="136818" y="633384"/>
                    <a:pt x="54121" y="550803"/>
                    <a:pt x="33765" y="441041"/>
                  </a:cubicBezTo>
                  <a:cubicBezTo>
                    <a:pt x="13524" y="331626"/>
                    <a:pt x="60714" y="224987"/>
                    <a:pt x="145840" y="164034"/>
                  </a:cubicBezTo>
                  <a:lnTo>
                    <a:pt x="149772" y="185315"/>
                  </a:lnTo>
                  <a:cubicBezTo>
                    <a:pt x="111257" y="211686"/>
                    <a:pt x="91711" y="258297"/>
                    <a:pt x="100270" y="304561"/>
                  </a:cubicBezTo>
                  <a:cubicBezTo>
                    <a:pt x="112183" y="368753"/>
                    <a:pt x="173945" y="411432"/>
                    <a:pt x="238252" y="399519"/>
                  </a:cubicBezTo>
                  <a:cubicBezTo>
                    <a:pt x="263120" y="394892"/>
                    <a:pt x="285558" y="382632"/>
                    <a:pt x="302791" y="364358"/>
                  </a:cubicBezTo>
                  <a:cubicBezTo>
                    <a:pt x="325345" y="375230"/>
                    <a:pt x="350790" y="378700"/>
                    <a:pt x="375773" y="374073"/>
                  </a:cubicBezTo>
                  <a:cubicBezTo>
                    <a:pt x="439849" y="362160"/>
                    <a:pt x="482412" y="300282"/>
                    <a:pt x="470499" y="235975"/>
                  </a:cubicBezTo>
                  <a:cubicBezTo>
                    <a:pt x="461824" y="189364"/>
                    <a:pt x="426548" y="152815"/>
                    <a:pt x="380977" y="142174"/>
                  </a:cubicBezTo>
                  <a:lnTo>
                    <a:pt x="377045" y="121008"/>
                  </a:lnTo>
                  <a:cubicBezTo>
                    <a:pt x="478595" y="147379"/>
                    <a:pt x="561292" y="229845"/>
                    <a:pt x="581649" y="339607"/>
                  </a:cubicBezTo>
                  <a:cubicBezTo>
                    <a:pt x="602005" y="449021"/>
                    <a:pt x="554700" y="555429"/>
                    <a:pt x="469573" y="61649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1"/>
            <p:cNvSpPr/>
            <p:nvPr/>
          </p:nvSpPr>
          <p:spPr>
            <a:xfrm>
              <a:off x="6025457" y="2079584"/>
              <a:ext cx="121922" cy="206473"/>
            </a:xfrm>
            <a:custGeom>
              <a:avLst/>
              <a:gdLst/>
              <a:ahLst/>
              <a:cxnLst/>
              <a:rect l="l" t="t" r="r" b="b"/>
              <a:pathLst>
                <a:path w="121922" h="206473" extrusionOk="0">
                  <a:moveTo>
                    <a:pt x="84078" y="147691"/>
                  </a:moveTo>
                  <a:lnTo>
                    <a:pt x="89167" y="174871"/>
                  </a:lnTo>
                  <a:lnTo>
                    <a:pt x="92868" y="194534"/>
                  </a:lnTo>
                  <a:cubicBezTo>
                    <a:pt x="94372" y="202514"/>
                    <a:pt x="102005" y="207719"/>
                    <a:pt x="109986" y="206215"/>
                  </a:cubicBezTo>
                  <a:cubicBezTo>
                    <a:pt x="117851" y="204827"/>
                    <a:pt x="123171" y="197194"/>
                    <a:pt x="121667" y="189213"/>
                  </a:cubicBezTo>
                  <a:lnTo>
                    <a:pt x="118892" y="174293"/>
                  </a:lnTo>
                  <a:lnTo>
                    <a:pt x="113456" y="145262"/>
                  </a:lnTo>
                  <a:lnTo>
                    <a:pt x="98998" y="67538"/>
                  </a:lnTo>
                  <a:cubicBezTo>
                    <a:pt x="97841" y="61293"/>
                    <a:pt x="92868" y="56551"/>
                    <a:pt x="86507" y="55741"/>
                  </a:cubicBezTo>
                  <a:cubicBezTo>
                    <a:pt x="50536" y="50768"/>
                    <a:pt x="33881" y="38161"/>
                    <a:pt x="29023" y="11906"/>
                  </a:cubicBezTo>
                  <a:cubicBezTo>
                    <a:pt x="27636" y="4041"/>
                    <a:pt x="19886" y="-1164"/>
                    <a:pt x="11906" y="224"/>
                  </a:cubicBezTo>
                  <a:cubicBezTo>
                    <a:pt x="4041" y="1612"/>
                    <a:pt x="-1164" y="9361"/>
                    <a:pt x="224" y="17226"/>
                  </a:cubicBezTo>
                  <a:cubicBezTo>
                    <a:pt x="6354" y="50189"/>
                    <a:pt x="26595" y="66729"/>
                    <a:pt x="46257" y="75288"/>
                  </a:cubicBezTo>
                  <a:cubicBezTo>
                    <a:pt x="55510" y="79220"/>
                    <a:pt x="64763" y="81649"/>
                    <a:pt x="72049" y="83037"/>
                  </a:cubicBezTo>
                  <a:lnTo>
                    <a:pt x="83615" y="145262"/>
                  </a:lnTo>
                  <a:lnTo>
                    <a:pt x="84078" y="147691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1"/>
            <p:cNvSpPr/>
            <p:nvPr/>
          </p:nvSpPr>
          <p:spPr>
            <a:xfrm>
              <a:off x="5979938" y="1645963"/>
              <a:ext cx="75481" cy="224291"/>
            </a:xfrm>
            <a:custGeom>
              <a:avLst/>
              <a:gdLst/>
              <a:ahLst/>
              <a:cxnLst/>
              <a:rect l="l" t="t" r="r" b="b"/>
              <a:pathLst>
                <a:path w="75481" h="224291" extrusionOk="0">
                  <a:moveTo>
                    <a:pt x="1561" y="212240"/>
                  </a:moveTo>
                  <a:cubicBezTo>
                    <a:pt x="3064" y="220220"/>
                    <a:pt x="10698" y="225541"/>
                    <a:pt x="18563" y="224037"/>
                  </a:cubicBezTo>
                  <a:cubicBezTo>
                    <a:pt x="26543" y="222533"/>
                    <a:pt x="31864" y="214900"/>
                    <a:pt x="30360" y="206919"/>
                  </a:cubicBezTo>
                  <a:cubicBezTo>
                    <a:pt x="27237" y="190148"/>
                    <a:pt x="27584" y="165050"/>
                    <a:pt x="67834" y="142959"/>
                  </a:cubicBezTo>
                  <a:cubicBezTo>
                    <a:pt x="73386" y="139952"/>
                    <a:pt x="76393" y="133706"/>
                    <a:pt x="75236" y="127460"/>
                  </a:cubicBezTo>
                  <a:lnTo>
                    <a:pt x="58350" y="36436"/>
                  </a:lnTo>
                  <a:lnTo>
                    <a:pt x="53839" y="11916"/>
                  </a:lnTo>
                  <a:cubicBezTo>
                    <a:pt x="53608" y="10412"/>
                    <a:pt x="52914" y="8908"/>
                    <a:pt x="52104" y="7636"/>
                  </a:cubicBezTo>
                  <a:cubicBezTo>
                    <a:pt x="49213" y="2316"/>
                    <a:pt x="43199" y="-923"/>
                    <a:pt x="36837" y="234"/>
                  </a:cubicBezTo>
                  <a:cubicBezTo>
                    <a:pt x="28857" y="1737"/>
                    <a:pt x="23536" y="9255"/>
                    <a:pt x="25040" y="17236"/>
                  </a:cubicBezTo>
                  <a:lnTo>
                    <a:pt x="25040" y="17467"/>
                  </a:lnTo>
                  <a:lnTo>
                    <a:pt x="30591" y="47076"/>
                  </a:lnTo>
                  <a:lnTo>
                    <a:pt x="33599" y="63038"/>
                  </a:lnTo>
                  <a:lnTo>
                    <a:pt x="44702" y="122718"/>
                  </a:lnTo>
                  <a:cubicBezTo>
                    <a:pt x="36837" y="127692"/>
                    <a:pt x="30129" y="133128"/>
                    <a:pt x="24577" y="138680"/>
                  </a:cubicBezTo>
                  <a:cubicBezTo>
                    <a:pt x="-290" y="163662"/>
                    <a:pt x="-2372" y="191305"/>
                    <a:pt x="1561" y="21224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5" name="Google Shape;375;p11"/>
          <p:cNvGrpSpPr/>
          <p:nvPr/>
        </p:nvGrpSpPr>
        <p:grpSpPr>
          <a:xfrm>
            <a:off x="5317694" y="6491583"/>
            <a:ext cx="764592" cy="1143428"/>
            <a:chOff x="6841563" y="3585722"/>
            <a:chExt cx="479013" cy="716352"/>
          </a:xfrm>
        </p:grpSpPr>
        <p:sp>
          <p:nvSpPr>
            <p:cNvPr id="376" name="Google Shape;376;p11"/>
            <p:cNvSpPr/>
            <p:nvPr/>
          </p:nvSpPr>
          <p:spPr>
            <a:xfrm>
              <a:off x="6905182" y="3619192"/>
              <a:ext cx="402236" cy="660928"/>
            </a:xfrm>
            <a:custGeom>
              <a:avLst/>
              <a:gdLst/>
              <a:ahLst/>
              <a:cxnLst/>
              <a:rect l="l" t="t" r="r" b="b"/>
              <a:pathLst>
                <a:path w="402236" h="660928" extrusionOk="0">
                  <a:moveTo>
                    <a:pt x="150572" y="13937"/>
                  </a:moveTo>
                  <a:cubicBezTo>
                    <a:pt x="63363" y="48982"/>
                    <a:pt x="29475" y="106119"/>
                    <a:pt x="11663" y="145443"/>
                  </a:cubicBezTo>
                  <a:cubicBezTo>
                    <a:pt x="-18755" y="212989"/>
                    <a:pt x="19181" y="299272"/>
                    <a:pt x="25774" y="309103"/>
                  </a:cubicBezTo>
                  <a:cubicBezTo>
                    <a:pt x="25080" y="300197"/>
                    <a:pt x="21610" y="262723"/>
                    <a:pt x="21610" y="253239"/>
                  </a:cubicBezTo>
                  <a:cubicBezTo>
                    <a:pt x="21610" y="214608"/>
                    <a:pt x="46361" y="94321"/>
                    <a:pt x="157048" y="49792"/>
                  </a:cubicBezTo>
                  <a:cubicBezTo>
                    <a:pt x="198802" y="33021"/>
                    <a:pt x="237201" y="34409"/>
                    <a:pt x="271090" y="53725"/>
                  </a:cubicBezTo>
                  <a:cubicBezTo>
                    <a:pt x="331580" y="88191"/>
                    <a:pt x="355637" y="167419"/>
                    <a:pt x="359801" y="195062"/>
                  </a:cubicBezTo>
                  <a:cubicBezTo>
                    <a:pt x="367435" y="246415"/>
                    <a:pt x="360380" y="301701"/>
                    <a:pt x="340602" y="342876"/>
                  </a:cubicBezTo>
                  <a:cubicBezTo>
                    <a:pt x="339098" y="345999"/>
                    <a:pt x="336438" y="348312"/>
                    <a:pt x="333431" y="349584"/>
                  </a:cubicBezTo>
                  <a:cubicBezTo>
                    <a:pt x="330077" y="350972"/>
                    <a:pt x="326144" y="350972"/>
                    <a:pt x="322443" y="349237"/>
                  </a:cubicBezTo>
                  <a:cubicBezTo>
                    <a:pt x="315619" y="345999"/>
                    <a:pt x="312843" y="337902"/>
                    <a:pt x="316082" y="331078"/>
                  </a:cubicBezTo>
                  <a:cubicBezTo>
                    <a:pt x="333431" y="294761"/>
                    <a:pt x="339792" y="245374"/>
                    <a:pt x="332737" y="199225"/>
                  </a:cubicBezTo>
                  <a:cubicBezTo>
                    <a:pt x="329383" y="176787"/>
                    <a:pt x="308332" y="106581"/>
                    <a:pt x="257557" y="77435"/>
                  </a:cubicBezTo>
                  <a:cubicBezTo>
                    <a:pt x="231302" y="62399"/>
                    <a:pt x="200884" y="61705"/>
                    <a:pt x="167226" y="75237"/>
                  </a:cubicBezTo>
                  <a:cubicBezTo>
                    <a:pt x="128596" y="90736"/>
                    <a:pt x="102225" y="117338"/>
                    <a:pt x="84182" y="145559"/>
                  </a:cubicBezTo>
                  <a:cubicBezTo>
                    <a:pt x="87305" y="159554"/>
                    <a:pt x="99449" y="200382"/>
                    <a:pt x="137039" y="229413"/>
                  </a:cubicBezTo>
                  <a:cubicBezTo>
                    <a:pt x="143979" y="234849"/>
                    <a:pt x="155313" y="240748"/>
                    <a:pt x="167226" y="246878"/>
                  </a:cubicBezTo>
                  <a:cubicBezTo>
                    <a:pt x="200537" y="264111"/>
                    <a:pt x="245991" y="287821"/>
                    <a:pt x="258945" y="333160"/>
                  </a:cubicBezTo>
                  <a:cubicBezTo>
                    <a:pt x="272709" y="381738"/>
                    <a:pt x="262415" y="420947"/>
                    <a:pt x="257904" y="437717"/>
                  </a:cubicBezTo>
                  <a:cubicBezTo>
                    <a:pt x="257326" y="439915"/>
                    <a:pt x="256864" y="441419"/>
                    <a:pt x="256748" y="442460"/>
                  </a:cubicBezTo>
                  <a:cubicBezTo>
                    <a:pt x="256748" y="448127"/>
                    <a:pt x="253394" y="452638"/>
                    <a:pt x="248651" y="454488"/>
                  </a:cubicBezTo>
                  <a:cubicBezTo>
                    <a:pt x="246917" y="455182"/>
                    <a:pt x="245066" y="455529"/>
                    <a:pt x="243100" y="455414"/>
                  </a:cubicBezTo>
                  <a:cubicBezTo>
                    <a:pt x="235582" y="455298"/>
                    <a:pt x="229567" y="448705"/>
                    <a:pt x="229567" y="441072"/>
                  </a:cubicBezTo>
                  <a:cubicBezTo>
                    <a:pt x="229567" y="438180"/>
                    <a:pt x="230377" y="435636"/>
                    <a:pt x="231649" y="430778"/>
                  </a:cubicBezTo>
                  <a:cubicBezTo>
                    <a:pt x="235582" y="416205"/>
                    <a:pt x="244488" y="382085"/>
                    <a:pt x="232806" y="340563"/>
                  </a:cubicBezTo>
                  <a:cubicBezTo>
                    <a:pt x="223091" y="306674"/>
                    <a:pt x="185270" y="286896"/>
                    <a:pt x="154735" y="271051"/>
                  </a:cubicBezTo>
                  <a:cubicBezTo>
                    <a:pt x="141666" y="264227"/>
                    <a:pt x="129406" y="257865"/>
                    <a:pt x="120384" y="250926"/>
                  </a:cubicBezTo>
                  <a:cubicBezTo>
                    <a:pt x="91585" y="228719"/>
                    <a:pt x="75392" y="201076"/>
                    <a:pt x="66486" y="179447"/>
                  </a:cubicBezTo>
                  <a:cubicBezTo>
                    <a:pt x="53070" y="211485"/>
                    <a:pt x="48906" y="240863"/>
                    <a:pt x="48906" y="253239"/>
                  </a:cubicBezTo>
                  <a:cubicBezTo>
                    <a:pt x="48906" y="308062"/>
                    <a:pt x="62669" y="356871"/>
                    <a:pt x="69840" y="378152"/>
                  </a:cubicBezTo>
                  <a:cubicBezTo>
                    <a:pt x="99912" y="372022"/>
                    <a:pt x="159824" y="372485"/>
                    <a:pt x="185385" y="436214"/>
                  </a:cubicBezTo>
                  <a:cubicBezTo>
                    <a:pt x="207129" y="490227"/>
                    <a:pt x="175091" y="530593"/>
                    <a:pt x="145945" y="551296"/>
                  </a:cubicBezTo>
                  <a:cubicBezTo>
                    <a:pt x="131025" y="577782"/>
                    <a:pt x="127786" y="615372"/>
                    <a:pt x="150803" y="628326"/>
                  </a:cubicBezTo>
                  <a:cubicBezTo>
                    <a:pt x="221240" y="667766"/>
                    <a:pt x="280343" y="672624"/>
                    <a:pt x="315850" y="636307"/>
                  </a:cubicBezTo>
                  <a:cubicBezTo>
                    <a:pt x="342336" y="609473"/>
                    <a:pt x="351705" y="528395"/>
                    <a:pt x="351590" y="461428"/>
                  </a:cubicBezTo>
                  <a:cubicBezTo>
                    <a:pt x="351705" y="432860"/>
                    <a:pt x="362346" y="399665"/>
                    <a:pt x="373796" y="364620"/>
                  </a:cubicBezTo>
                  <a:cubicBezTo>
                    <a:pt x="392649" y="306558"/>
                    <a:pt x="413930" y="240632"/>
                    <a:pt x="394615" y="176440"/>
                  </a:cubicBezTo>
                  <a:cubicBezTo>
                    <a:pt x="370442" y="96172"/>
                    <a:pt x="328804" y="38457"/>
                    <a:pt x="277567" y="13822"/>
                  </a:cubicBezTo>
                  <a:cubicBezTo>
                    <a:pt x="239283" y="-4684"/>
                    <a:pt x="196604" y="-4568"/>
                    <a:pt x="150572" y="13937"/>
                  </a:cubicBezTo>
                  <a:close/>
                  <a:moveTo>
                    <a:pt x="312034" y="486873"/>
                  </a:moveTo>
                  <a:cubicBezTo>
                    <a:pt x="316429" y="530246"/>
                    <a:pt x="316891" y="584259"/>
                    <a:pt x="283234" y="617107"/>
                  </a:cubicBezTo>
                  <a:cubicBezTo>
                    <a:pt x="281846" y="618379"/>
                    <a:pt x="280343" y="619420"/>
                    <a:pt x="278723" y="619998"/>
                  </a:cubicBezTo>
                  <a:cubicBezTo>
                    <a:pt x="273750" y="621965"/>
                    <a:pt x="267851" y="620924"/>
                    <a:pt x="263919" y="616760"/>
                  </a:cubicBezTo>
                  <a:cubicBezTo>
                    <a:pt x="258598" y="611440"/>
                    <a:pt x="258714" y="602765"/>
                    <a:pt x="264034" y="597560"/>
                  </a:cubicBezTo>
                  <a:cubicBezTo>
                    <a:pt x="283812" y="578361"/>
                    <a:pt x="290289" y="544935"/>
                    <a:pt x="284738" y="489649"/>
                  </a:cubicBezTo>
                  <a:cubicBezTo>
                    <a:pt x="284044" y="482015"/>
                    <a:pt x="289595" y="475423"/>
                    <a:pt x="297113" y="474613"/>
                  </a:cubicBezTo>
                  <a:cubicBezTo>
                    <a:pt x="304631" y="473919"/>
                    <a:pt x="311224" y="479355"/>
                    <a:pt x="312034" y="486873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1"/>
            <p:cNvSpPr/>
            <p:nvPr/>
          </p:nvSpPr>
          <p:spPr>
            <a:xfrm>
              <a:off x="7151013" y="4087617"/>
              <a:ext cx="54032" cy="146404"/>
            </a:xfrm>
            <a:custGeom>
              <a:avLst/>
              <a:gdLst/>
              <a:ahLst/>
              <a:cxnLst/>
              <a:rect l="l" t="t" r="r" b="b"/>
              <a:pathLst>
                <a:path w="54032" h="146404" extrusionOk="0">
                  <a:moveTo>
                    <a:pt x="24796" y="15094"/>
                  </a:moveTo>
                  <a:cubicBezTo>
                    <a:pt x="30347" y="70496"/>
                    <a:pt x="23870" y="103806"/>
                    <a:pt x="4093" y="123006"/>
                  </a:cubicBezTo>
                  <a:cubicBezTo>
                    <a:pt x="-1228" y="128326"/>
                    <a:pt x="-1459" y="136885"/>
                    <a:pt x="3977" y="142205"/>
                  </a:cubicBezTo>
                  <a:cubicBezTo>
                    <a:pt x="7909" y="146369"/>
                    <a:pt x="13808" y="147410"/>
                    <a:pt x="18781" y="145444"/>
                  </a:cubicBezTo>
                  <a:cubicBezTo>
                    <a:pt x="20401" y="144750"/>
                    <a:pt x="21904" y="143825"/>
                    <a:pt x="23176" y="142552"/>
                  </a:cubicBezTo>
                  <a:cubicBezTo>
                    <a:pt x="56834" y="109705"/>
                    <a:pt x="56256" y="55807"/>
                    <a:pt x="51976" y="12319"/>
                  </a:cubicBezTo>
                  <a:cubicBezTo>
                    <a:pt x="51282" y="4916"/>
                    <a:pt x="44690" y="-635"/>
                    <a:pt x="37171" y="59"/>
                  </a:cubicBezTo>
                  <a:cubicBezTo>
                    <a:pt x="29653" y="868"/>
                    <a:pt x="24217" y="7576"/>
                    <a:pt x="24796" y="1509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1"/>
            <p:cNvSpPr/>
            <p:nvPr/>
          </p:nvSpPr>
          <p:spPr>
            <a:xfrm>
              <a:off x="6912334" y="3651059"/>
              <a:ext cx="341271" cy="524693"/>
            </a:xfrm>
            <a:custGeom>
              <a:avLst/>
              <a:gdLst/>
              <a:ahLst/>
              <a:cxnLst/>
              <a:rect l="l" t="t" r="r" b="b"/>
              <a:pathLst>
                <a:path w="341271" h="524693" extrusionOk="0">
                  <a:moveTo>
                    <a:pt x="95998" y="498842"/>
                  </a:moveTo>
                  <a:cubicBezTo>
                    <a:pt x="89174" y="502196"/>
                    <a:pt x="86283" y="510176"/>
                    <a:pt x="89637" y="517000"/>
                  </a:cubicBezTo>
                  <a:cubicBezTo>
                    <a:pt x="92644" y="523477"/>
                    <a:pt x="100278" y="526369"/>
                    <a:pt x="106986" y="523709"/>
                  </a:cubicBezTo>
                  <a:cubicBezTo>
                    <a:pt x="107217" y="523593"/>
                    <a:pt x="107449" y="523477"/>
                    <a:pt x="107680" y="523362"/>
                  </a:cubicBezTo>
                  <a:cubicBezTo>
                    <a:pt x="138561" y="508442"/>
                    <a:pt x="190146" y="463103"/>
                    <a:pt x="164007" y="398217"/>
                  </a:cubicBezTo>
                  <a:cubicBezTo>
                    <a:pt x="138330" y="334488"/>
                    <a:pt x="78534" y="334141"/>
                    <a:pt x="48346" y="340155"/>
                  </a:cubicBezTo>
                  <a:cubicBezTo>
                    <a:pt x="41175" y="318874"/>
                    <a:pt x="27527" y="270181"/>
                    <a:pt x="27412" y="215242"/>
                  </a:cubicBezTo>
                  <a:cubicBezTo>
                    <a:pt x="27412" y="202866"/>
                    <a:pt x="31460" y="173489"/>
                    <a:pt x="44992" y="141451"/>
                  </a:cubicBezTo>
                  <a:cubicBezTo>
                    <a:pt x="53782" y="163079"/>
                    <a:pt x="69975" y="190606"/>
                    <a:pt x="98890" y="212929"/>
                  </a:cubicBezTo>
                  <a:cubicBezTo>
                    <a:pt x="107911" y="219869"/>
                    <a:pt x="120171" y="226230"/>
                    <a:pt x="133241" y="233054"/>
                  </a:cubicBezTo>
                  <a:cubicBezTo>
                    <a:pt x="163660" y="248899"/>
                    <a:pt x="201596" y="268677"/>
                    <a:pt x="211312" y="302566"/>
                  </a:cubicBezTo>
                  <a:cubicBezTo>
                    <a:pt x="222994" y="343972"/>
                    <a:pt x="214088" y="378208"/>
                    <a:pt x="210155" y="392665"/>
                  </a:cubicBezTo>
                  <a:cubicBezTo>
                    <a:pt x="208883" y="397523"/>
                    <a:pt x="208073" y="400183"/>
                    <a:pt x="208073" y="402959"/>
                  </a:cubicBezTo>
                  <a:cubicBezTo>
                    <a:pt x="208073" y="410593"/>
                    <a:pt x="214088" y="417185"/>
                    <a:pt x="221605" y="417301"/>
                  </a:cubicBezTo>
                  <a:cubicBezTo>
                    <a:pt x="223572" y="417301"/>
                    <a:pt x="225422" y="417070"/>
                    <a:pt x="227157" y="416376"/>
                  </a:cubicBezTo>
                  <a:cubicBezTo>
                    <a:pt x="231899" y="414525"/>
                    <a:pt x="235369" y="410014"/>
                    <a:pt x="235369" y="404347"/>
                  </a:cubicBezTo>
                  <a:cubicBezTo>
                    <a:pt x="235601" y="403422"/>
                    <a:pt x="236063" y="401803"/>
                    <a:pt x="236526" y="399605"/>
                  </a:cubicBezTo>
                  <a:cubicBezTo>
                    <a:pt x="240921" y="382834"/>
                    <a:pt x="251330" y="343741"/>
                    <a:pt x="237451" y="295048"/>
                  </a:cubicBezTo>
                  <a:cubicBezTo>
                    <a:pt x="224613" y="249709"/>
                    <a:pt x="179042" y="225999"/>
                    <a:pt x="145732" y="208765"/>
                  </a:cubicBezTo>
                  <a:cubicBezTo>
                    <a:pt x="133819" y="202519"/>
                    <a:pt x="122484" y="196621"/>
                    <a:pt x="115545" y="191300"/>
                  </a:cubicBezTo>
                  <a:cubicBezTo>
                    <a:pt x="77955" y="162270"/>
                    <a:pt x="65695" y="121441"/>
                    <a:pt x="62688" y="107446"/>
                  </a:cubicBezTo>
                  <a:cubicBezTo>
                    <a:pt x="80615" y="79225"/>
                    <a:pt x="107102" y="52623"/>
                    <a:pt x="145732" y="37125"/>
                  </a:cubicBezTo>
                  <a:cubicBezTo>
                    <a:pt x="179390" y="23593"/>
                    <a:pt x="209808" y="24287"/>
                    <a:pt x="236063" y="39322"/>
                  </a:cubicBezTo>
                  <a:cubicBezTo>
                    <a:pt x="286838" y="68469"/>
                    <a:pt x="307888" y="138675"/>
                    <a:pt x="311242" y="161113"/>
                  </a:cubicBezTo>
                  <a:cubicBezTo>
                    <a:pt x="318182" y="207262"/>
                    <a:pt x="311937" y="256648"/>
                    <a:pt x="294588" y="292966"/>
                  </a:cubicBezTo>
                  <a:cubicBezTo>
                    <a:pt x="291233" y="299790"/>
                    <a:pt x="294125" y="308002"/>
                    <a:pt x="300949" y="311125"/>
                  </a:cubicBezTo>
                  <a:cubicBezTo>
                    <a:pt x="304650" y="312860"/>
                    <a:pt x="308582" y="312860"/>
                    <a:pt x="311937" y="311472"/>
                  </a:cubicBezTo>
                  <a:cubicBezTo>
                    <a:pt x="314944" y="310199"/>
                    <a:pt x="317604" y="307886"/>
                    <a:pt x="319108" y="304763"/>
                  </a:cubicBezTo>
                  <a:cubicBezTo>
                    <a:pt x="338885" y="263704"/>
                    <a:pt x="345940" y="208302"/>
                    <a:pt x="338191" y="156949"/>
                  </a:cubicBezTo>
                  <a:cubicBezTo>
                    <a:pt x="334027" y="129306"/>
                    <a:pt x="309854" y="50079"/>
                    <a:pt x="249480" y="15612"/>
                  </a:cubicBezTo>
                  <a:cubicBezTo>
                    <a:pt x="215591" y="-3819"/>
                    <a:pt x="177192" y="-5091"/>
                    <a:pt x="135439" y="11680"/>
                  </a:cubicBezTo>
                  <a:cubicBezTo>
                    <a:pt x="24867" y="56209"/>
                    <a:pt x="0" y="176496"/>
                    <a:pt x="0" y="215126"/>
                  </a:cubicBezTo>
                  <a:cubicBezTo>
                    <a:pt x="116" y="293891"/>
                    <a:pt x="25908" y="358893"/>
                    <a:pt x="27065" y="361668"/>
                  </a:cubicBezTo>
                  <a:cubicBezTo>
                    <a:pt x="28106" y="364213"/>
                    <a:pt x="29840" y="366063"/>
                    <a:pt x="32038" y="367567"/>
                  </a:cubicBezTo>
                  <a:cubicBezTo>
                    <a:pt x="35739" y="369996"/>
                    <a:pt x="40366" y="371037"/>
                    <a:pt x="44876" y="369186"/>
                  </a:cubicBezTo>
                  <a:cubicBezTo>
                    <a:pt x="45455" y="368955"/>
                    <a:pt x="113232" y="344898"/>
                    <a:pt x="138677" y="408164"/>
                  </a:cubicBezTo>
                  <a:cubicBezTo>
                    <a:pt x="161925" y="465879"/>
                    <a:pt x="99005" y="497454"/>
                    <a:pt x="95998" y="49884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1"/>
            <p:cNvSpPr/>
            <p:nvPr/>
          </p:nvSpPr>
          <p:spPr>
            <a:xfrm>
              <a:off x="6841563" y="3585722"/>
              <a:ext cx="479013" cy="716352"/>
            </a:xfrm>
            <a:custGeom>
              <a:avLst/>
              <a:gdLst/>
              <a:ahLst/>
              <a:cxnLst/>
              <a:rect l="l" t="t" r="r" b="b"/>
              <a:pathLst>
                <a:path w="479013" h="716352" extrusionOk="0">
                  <a:moveTo>
                    <a:pt x="180186" y="663646"/>
                  </a:moveTo>
                  <a:cubicBezTo>
                    <a:pt x="178451" y="669430"/>
                    <a:pt x="180764" y="676022"/>
                    <a:pt x="186316" y="679261"/>
                  </a:cubicBezTo>
                  <a:cubicBezTo>
                    <a:pt x="261495" y="723906"/>
                    <a:pt x="313889" y="721130"/>
                    <a:pt x="347200" y="707598"/>
                  </a:cubicBezTo>
                  <a:cubicBezTo>
                    <a:pt x="364896" y="700426"/>
                    <a:pt x="377271" y="690480"/>
                    <a:pt x="384673" y="682846"/>
                  </a:cubicBezTo>
                  <a:cubicBezTo>
                    <a:pt x="424114" y="642712"/>
                    <a:pt x="428277" y="533875"/>
                    <a:pt x="428393" y="488768"/>
                  </a:cubicBezTo>
                  <a:cubicBezTo>
                    <a:pt x="428277" y="464595"/>
                    <a:pt x="438456" y="433366"/>
                    <a:pt x="449096" y="400287"/>
                  </a:cubicBezTo>
                  <a:cubicBezTo>
                    <a:pt x="469221" y="338409"/>
                    <a:pt x="492006" y="268319"/>
                    <a:pt x="470031" y="195915"/>
                  </a:cubicBezTo>
                  <a:cubicBezTo>
                    <a:pt x="443660" y="108245"/>
                    <a:pt x="396933" y="44400"/>
                    <a:pt x="338640" y="16410"/>
                  </a:cubicBezTo>
                  <a:cubicBezTo>
                    <a:pt x="293417" y="-5334"/>
                    <a:pt x="243336" y="-5450"/>
                    <a:pt x="189901" y="15947"/>
                  </a:cubicBezTo>
                  <a:cubicBezTo>
                    <a:pt x="66954" y="65450"/>
                    <a:pt x="3688" y="208869"/>
                    <a:pt x="1143" y="214999"/>
                  </a:cubicBezTo>
                  <a:cubicBezTo>
                    <a:pt x="-1864" y="221823"/>
                    <a:pt x="1259" y="229919"/>
                    <a:pt x="8198" y="232927"/>
                  </a:cubicBezTo>
                  <a:cubicBezTo>
                    <a:pt x="8314" y="233042"/>
                    <a:pt x="8661" y="233158"/>
                    <a:pt x="8893" y="233274"/>
                  </a:cubicBezTo>
                  <a:cubicBezTo>
                    <a:pt x="15601" y="235818"/>
                    <a:pt x="23119" y="232580"/>
                    <a:pt x="26126" y="225871"/>
                  </a:cubicBezTo>
                  <a:cubicBezTo>
                    <a:pt x="26704" y="224483"/>
                    <a:pt x="87657" y="86385"/>
                    <a:pt x="200079" y="41161"/>
                  </a:cubicBezTo>
                  <a:cubicBezTo>
                    <a:pt x="246112" y="22656"/>
                    <a:pt x="288791" y="22540"/>
                    <a:pt x="326959" y="40930"/>
                  </a:cubicBezTo>
                  <a:cubicBezTo>
                    <a:pt x="378196" y="65566"/>
                    <a:pt x="419834" y="123396"/>
                    <a:pt x="444007" y="203549"/>
                  </a:cubicBezTo>
                  <a:cubicBezTo>
                    <a:pt x="463323" y="267856"/>
                    <a:pt x="442041" y="333667"/>
                    <a:pt x="423189" y="391728"/>
                  </a:cubicBezTo>
                  <a:cubicBezTo>
                    <a:pt x="411738" y="426774"/>
                    <a:pt x="401097" y="459968"/>
                    <a:pt x="401097" y="488536"/>
                  </a:cubicBezTo>
                  <a:cubicBezTo>
                    <a:pt x="401213" y="555504"/>
                    <a:pt x="391844" y="636582"/>
                    <a:pt x="365358" y="663415"/>
                  </a:cubicBezTo>
                  <a:cubicBezTo>
                    <a:pt x="329850" y="699733"/>
                    <a:pt x="269591" y="696841"/>
                    <a:pt x="200311" y="655435"/>
                  </a:cubicBezTo>
                  <a:cubicBezTo>
                    <a:pt x="193834" y="651618"/>
                    <a:pt x="185390" y="653815"/>
                    <a:pt x="181689" y="660292"/>
                  </a:cubicBezTo>
                  <a:cubicBezTo>
                    <a:pt x="180995" y="661449"/>
                    <a:pt x="180533" y="662490"/>
                    <a:pt x="180186" y="66364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80" name="Google Shape;380;p11"/>
          <p:cNvGrpSpPr/>
          <p:nvPr/>
        </p:nvGrpSpPr>
        <p:grpSpPr>
          <a:xfrm>
            <a:off x="4871531" y="3606662"/>
            <a:ext cx="1113774" cy="1184888"/>
            <a:chOff x="6562044" y="1778333"/>
            <a:chExt cx="697774" cy="742327"/>
          </a:xfrm>
        </p:grpSpPr>
        <p:sp>
          <p:nvSpPr>
            <p:cNvPr id="381" name="Google Shape;381;p11"/>
            <p:cNvSpPr/>
            <p:nvPr/>
          </p:nvSpPr>
          <p:spPr>
            <a:xfrm>
              <a:off x="6845405" y="1945758"/>
              <a:ext cx="176691" cy="398076"/>
            </a:xfrm>
            <a:custGeom>
              <a:avLst/>
              <a:gdLst/>
              <a:ahLst/>
              <a:cxnLst/>
              <a:rect l="l" t="t" r="r" b="b"/>
              <a:pathLst>
                <a:path w="176691" h="398076" extrusionOk="0">
                  <a:moveTo>
                    <a:pt x="58371" y="396369"/>
                  </a:moveTo>
                  <a:cubicBezTo>
                    <a:pt x="98158" y="405043"/>
                    <a:pt x="137829" y="379829"/>
                    <a:pt x="146504" y="339811"/>
                  </a:cubicBezTo>
                  <a:cubicBezTo>
                    <a:pt x="157839" y="288110"/>
                    <a:pt x="117126" y="255263"/>
                    <a:pt x="116663" y="254916"/>
                  </a:cubicBezTo>
                  <a:cubicBezTo>
                    <a:pt x="113194" y="252024"/>
                    <a:pt x="111459" y="247629"/>
                    <a:pt x="112153" y="243234"/>
                  </a:cubicBezTo>
                  <a:cubicBezTo>
                    <a:pt x="125801" y="159843"/>
                    <a:pt x="152171" y="71594"/>
                    <a:pt x="176691" y="0"/>
                  </a:cubicBezTo>
                  <a:cubicBezTo>
                    <a:pt x="141877" y="66042"/>
                    <a:pt x="102090" y="149549"/>
                    <a:pt x="72944" y="235369"/>
                  </a:cubicBezTo>
                  <a:cubicBezTo>
                    <a:pt x="71787" y="239186"/>
                    <a:pt x="68664" y="241962"/>
                    <a:pt x="64963" y="243234"/>
                  </a:cubicBezTo>
                  <a:cubicBezTo>
                    <a:pt x="64501" y="243350"/>
                    <a:pt x="12106" y="260583"/>
                    <a:pt x="1697" y="308120"/>
                  </a:cubicBezTo>
                  <a:cubicBezTo>
                    <a:pt x="-6978" y="348138"/>
                    <a:pt x="18468" y="387578"/>
                    <a:pt x="58371" y="396369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1"/>
            <p:cNvSpPr/>
            <p:nvPr/>
          </p:nvSpPr>
          <p:spPr>
            <a:xfrm>
              <a:off x="6588485" y="2085360"/>
              <a:ext cx="650012" cy="422160"/>
            </a:xfrm>
            <a:custGeom>
              <a:avLst/>
              <a:gdLst/>
              <a:ahLst/>
              <a:cxnLst/>
              <a:rect l="l" t="t" r="r" b="b"/>
              <a:pathLst>
                <a:path w="650012" h="422160" extrusionOk="0">
                  <a:moveTo>
                    <a:pt x="588596" y="286838"/>
                  </a:moveTo>
                  <a:cubicBezTo>
                    <a:pt x="578650" y="284641"/>
                    <a:pt x="567431" y="280130"/>
                    <a:pt x="555865" y="271571"/>
                  </a:cubicBezTo>
                  <a:cubicBezTo>
                    <a:pt x="531692" y="253759"/>
                    <a:pt x="511682" y="260468"/>
                    <a:pt x="510873" y="260699"/>
                  </a:cubicBezTo>
                  <a:cubicBezTo>
                    <a:pt x="504511" y="263012"/>
                    <a:pt x="497456" y="259774"/>
                    <a:pt x="495027" y="253297"/>
                  </a:cubicBezTo>
                  <a:cubicBezTo>
                    <a:pt x="494217" y="250983"/>
                    <a:pt x="493986" y="248555"/>
                    <a:pt x="494449" y="246241"/>
                  </a:cubicBezTo>
                  <a:cubicBezTo>
                    <a:pt x="495258" y="242425"/>
                    <a:pt x="497919" y="239070"/>
                    <a:pt x="501967" y="237567"/>
                  </a:cubicBezTo>
                  <a:cubicBezTo>
                    <a:pt x="503355" y="236988"/>
                    <a:pt x="535046" y="225307"/>
                    <a:pt x="570553" y="251562"/>
                  </a:cubicBezTo>
                  <a:cubicBezTo>
                    <a:pt x="594842" y="269489"/>
                    <a:pt x="650012" y="127921"/>
                    <a:pt x="650012" y="127921"/>
                  </a:cubicBezTo>
                  <a:cubicBezTo>
                    <a:pt x="649665" y="127921"/>
                    <a:pt x="649318" y="127921"/>
                    <a:pt x="648971" y="127805"/>
                  </a:cubicBezTo>
                  <a:lnTo>
                    <a:pt x="514805" y="98427"/>
                  </a:lnTo>
                  <a:cubicBezTo>
                    <a:pt x="496068" y="94379"/>
                    <a:pt x="477331" y="106176"/>
                    <a:pt x="473167" y="125145"/>
                  </a:cubicBezTo>
                  <a:cubicBezTo>
                    <a:pt x="472358" y="129077"/>
                    <a:pt x="473399" y="139718"/>
                    <a:pt x="474208" y="143766"/>
                  </a:cubicBezTo>
                  <a:cubicBezTo>
                    <a:pt x="480916" y="167245"/>
                    <a:pt x="481726" y="192112"/>
                    <a:pt x="476406" y="216170"/>
                  </a:cubicBezTo>
                  <a:cubicBezTo>
                    <a:pt x="474786" y="223687"/>
                    <a:pt x="472589" y="230858"/>
                    <a:pt x="469929" y="237682"/>
                  </a:cubicBezTo>
                  <a:cubicBezTo>
                    <a:pt x="444021" y="304650"/>
                    <a:pt x="372427" y="344784"/>
                    <a:pt x="300255" y="328939"/>
                  </a:cubicBezTo>
                  <a:cubicBezTo>
                    <a:pt x="227967" y="313209"/>
                    <a:pt x="179621" y="246820"/>
                    <a:pt x="184247" y="175226"/>
                  </a:cubicBezTo>
                  <a:cubicBezTo>
                    <a:pt x="184710" y="167939"/>
                    <a:pt x="185751" y="160421"/>
                    <a:pt x="187370" y="153019"/>
                  </a:cubicBezTo>
                  <a:cubicBezTo>
                    <a:pt x="192690" y="128730"/>
                    <a:pt x="203910" y="106292"/>
                    <a:pt x="219986" y="87902"/>
                  </a:cubicBezTo>
                  <a:cubicBezTo>
                    <a:pt x="221606" y="85589"/>
                    <a:pt x="227504" y="75758"/>
                    <a:pt x="228430" y="71710"/>
                  </a:cubicBezTo>
                  <a:cubicBezTo>
                    <a:pt x="232593" y="52857"/>
                    <a:pt x="220565" y="34236"/>
                    <a:pt x="201596" y="30072"/>
                  </a:cubicBezTo>
                  <a:lnTo>
                    <a:pt x="64192" y="0"/>
                  </a:lnTo>
                  <a:cubicBezTo>
                    <a:pt x="64192" y="0"/>
                    <a:pt x="48462" y="117395"/>
                    <a:pt x="72751" y="135438"/>
                  </a:cubicBezTo>
                  <a:cubicBezTo>
                    <a:pt x="96461" y="152788"/>
                    <a:pt x="137405" y="157992"/>
                    <a:pt x="137520" y="157877"/>
                  </a:cubicBezTo>
                  <a:cubicBezTo>
                    <a:pt x="143882" y="155332"/>
                    <a:pt x="151053" y="158571"/>
                    <a:pt x="153597" y="164932"/>
                  </a:cubicBezTo>
                  <a:cubicBezTo>
                    <a:pt x="154291" y="166667"/>
                    <a:pt x="154638" y="168633"/>
                    <a:pt x="154522" y="170368"/>
                  </a:cubicBezTo>
                  <a:cubicBezTo>
                    <a:pt x="154060" y="174994"/>
                    <a:pt x="151284" y="179274"/>
                    <a:pt x="146542" y="181124"/>
                  </a:cubicBezTo>
                  <a:cubicBezTo>
                    <a:pt x="145617" y="181356"/>
                    <a:pt x="131390" y="186676"/>
                    <a:pt x="111497" y="182397"/>
                  </a:cubicBezTo>
                  <a:cubicBezTo>
                    <a:pt x="101781" y="180315"/>
                    <a:pt x="90794" y="175804"/>
                    <a:pt x="79343" y="167476"/>
                  </a:cubicBezTo>
                  <a:cubicBezTo>
                    <a:pt x="55864" y="150127"/>
                    <a:pt x="42447" y="156951"/>
                    <a:pt x="41638" y="157183"/>
                  </a:cubicBezTo>
                  <a:cubicBezTo>
                    <a:pt x="28568" y="163775"/>
                    <a:pt x="0" y="294125"/>
                    <a:pt x="0" y="294125"/>
                  </a:cubicBezTo>
                  <a:lnTo>
                    <a:pt x="294009" y="358432"/>
                  </a:lnTo>
                  <a:lnTo>
                    <a:pt x="585821" y="422161"/>
                  </a:lnTo>
                  <a:cubicBezTo>
                    <a:pt x="585821" y="422045"/>
                    <a:pt x="599584" y="289151"/>
                    <a:pt x="588596" y="286838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1"/>
            <p:cNvSpPr/>
            <p:nvPr/>
          </p:nvSpPr>
          <p:spPr>
            <a:xfrm>
              <a:off x="7075064" y="2308004"/>
              <a:ext cx="138163" cy="53988"/>
            </a:xfrm>
            <a:custGeom>
              <a:avLst/>
              <a:gdLst/>
              <a:ahLst/>
              <a:cxnLst/>
              <a:rect l="l" t="t" r="r" b="b"/>
              <a:pathLst>
                <a:path w="138163" h="53988" extrusionOk="0">
                  <a:moveTo>
                    <a:pt x="126653" y="27067"/>
                  </a:moveTo>
                  <a:cubicBezTo>
                    <a:pt x="124918" y="26952"/>
                    <a:pt x="122952" y="27067"/>
                    <a:pt x="121101" y="27761"/>
                  </a:cubicBezTo>
                  <a:cubicBezTo>
                    <a:pt x="120986" y="27993"/>
                    <a:pt x="100629" y="34932"/>
                    <a:pt x="76340" y="17121"/>
                  </a:cubicBezTo>
                  <a:cubicBezTo>
                    <a:pt x="40833" y="-9250"/>
                    <a:pt x="9142" y="2547"/>
                    <a:pt x="7754" y="3126"/>
                  </a:cubicBezTo>
                  <a:cubicBezTo>
                    <a:pt x="3821" y="4629"/>
                    <a:pt x="1045" y="7983"/>
                    <a:pt x="236" y="11800"/>
                  </a:cubicBezTo>
                  <a:cubicBezTo>
                    <a:pt x="-227" y="14113"/>
                    <a:pt x="5" y="16542"/>
                    <a:pt x="814" y="18855"/>
                  </a:cubicBezTo>
                  <a:cubicBezTo>
                    <a:pt x="3127" y="25332"/>
                    <a:pt x="10298" y="28455"/>
                    <a:pt x="16660" y="26258"/>
                  </a:cubicBezTo>
                  <a:cubicBezTo>
                    <a:pt x="17469" y="25911"/>
                    <a:pt x="37479" y="19202"/>
                    <a:pt x="61652" y="37014"/>
                  </a:cubicBezTo>
                  <a:cubicBezTo>
                    <a:pt x="73333" y="45573"/>
                    <a:pt x="84552" y="50084"/>
                    <a:pt x="94499" y="52281"/>
                  </a:cubicBezTo>
                  <a:cubicBezTo>
                    <a:pt x="105487" y="54710"/>
                    <a:pt x="114740" y="54132"/>
                    <a:pt x="121101" y="53091"/>
                  </a:cubicBezTo>
                  <a:cubicBezTo>
                    <a:pt x="126537" y="52281"/>
                    <a:pt x="129775" y="51240"/>
                    <a:pt x="130238" y="51009"/>
                  </a:cubicBezTo>
                  <a:cubicBezTo>
                    <a:pt x="136599" y="48465"/>
                    <a:pt x="139838" y="41294"/>
                    <a:pt x="137294" y="34817"/>
                  </a:cubicBezTo>
                  <a:cubicBezTo>
                    <a:pt x="135443" y="30422"/>
                    <a:pt x="131279" y="27414"/>
                    <a:pt x="126653" y="2706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1"/>
            <p:cNvSpPr/>
            <p:nvPr/>
          </p:nvSpPr>
          <p:spPr>
            <a:xfrm>
              <a:off x="7040532" y="2078929"/>
              <a:ext cx="219286" cy="67343"/>
            </a:xfrm>
            <a:custGeom>
              <a:avLst/>
              <a:gdLst/>
              <a:ahLst/>
              <a:cxnLst/>
              <a:rect l="l" t="t" r="r" b="b"/>
              <a:pathLst>
                <a:path w="219286" h="67343" extrusionOk="0">
                  <a:moveTo>
                    <a:pt x="301" y="9785"/>
                  </a:moveTo>
                  <a:cubicBezTo>
                    <a:pt x="-1203" y="16494"/>
                    <a:pt x="3077" y="23086"/>
                    <a:pt x="9785" y="24590"/>
                  </a:cubicBezTo>
                  <a:lnTo>
                    <a:pt x="204211" y="67037"/>
                  </a:lnTo>
                  <a:cubicBezTo>
                    <a:pt x="210919" y="68541"/>
                    <a:pt x="217511" y="64377"/>
                    <a:pt x="219015" y="57553"/>
                  </a:cubicBezTo>
                  <a:cubicBezTo>
                    <a:pt x="220403" y="50845"/>
                    <a:pt x="216355" y="44252"/>
                    <a:pt x="209531" y="42748"/>
                  </a:cubicBezTo>
                  <a:lnTo>
                    <a:pt x="15106" y="301"/>
                  </a:lnTo>
                  <a:cubicBezTo>
                    <a:pt x="8397" y="-1203"/>
                    <a:pt x="1689" y="3077"/>
                    <a:pt x="301" y="978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1"/>
            <p:cNvSpPr/>
            <p:nvPr/>
          </p:nvSpPr>
          <p:spPr>
            <a:xfrm>
              <a:off x="6562044" y="2366346"/>
              <a:ext cx="617078" cy="154314"/>
            </a:xfrm>
            <a:custGeom>
              <a:avLst/>
              <a:gdLst/>
              <a:ahLst/>
              <a:cxnLst/>
              <a:rect l="l" t="t" r="r" b="b"/>
              <a:pathLst>
                <a:path w="617078" h="154314" extrusionOk="0">
                  <a:moveTo>
                    <a:pt x="9785" y="24590"/>
                  </a:moveTo>
                  <a:lnTo>
                    <a:pt x="601967" y="154014"/>
                  </a:lnTo>
                  <a:cubicBezTo>
                    <a:pt x="608675" y="155518"/>
                    <a:pt x="615268" y="151238"/>
                    <a:pt x="616771" y="144530"/>
                  </a:cubicBezTo>
                  <a:cubicBezTo>
                    <a:pt x="618275" y="137821"/>
                    <a:pt x="614112" y="131229"/>
                    <a:pt x="607288" y="129725"/>
                  </a:cubicBezTo>
                  <a:lnTo>
                    <a:pt x="604627" y="129147"/>
                  </a:lnTo>
                  <a:lnTo>
                    <a:pt x="312816" y="65418"/>
                  </a:lnTo>
                  <a:lnTo>
                    <a:pt x="18807" y="1111"/>
                  </a:lnTo>
                  <a:lnTo>
                    <a:pt x="15106" y="301"/>
                  </a:lnTo>
                  <a:cubicBezTo>
                    <a:pt x="8397" y="-1203"/>
                    <a:pt x="1805" y="3077"/>
                    <a:pt x="301" y="9785"/>
                  </a:cubicBezTo>
                  <a:cubicBezTo>
                    <a:pt x="-1203" y="16494"/>
                    <a:pt x="3077" y="23086"/>
                    <a:pt x="9785" y="2459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1"/>
            <p:cNvSpPr/>
            <p:nvPr/>
          </p:nvSpPr>
          <p:spPr>
            <a:xfrm>
              <a:off x="6812881" y="1778333"/>
              <a:ext cx="282466" cy="578589"/>
            </a:xfrm>
            <a:custGeom>
              <a:avLst/>
              <a:gdLst/>
              <a:ahLst/>
              <a:cxnLst/>
              <a:rect l="l" t="t" r="r" b="b"/>
              <a:pathLst>
                <a:path w="282466" h="578589" extrusionOk="0">
                  <a:moveTo>
                    <a:pt x="275952" y="1568"/>
                  </a:moveTo>
                  <a:cubicBezTo>
                    <a:pt x="270284" y="-1670"/>
                    <a:pt x="263229" y="296"/>
                    <a:pt x="259643" y="5732"/>
                  </a:cubicBezTo>
                  <a:cubicBezTo>
                    <a:pt x="258487" y="7467"/>
                    <a:pt x="142479" y="186047"/>
                    <a:pt x="76321" y="377349"/>
                  </a:cubicBezTo>
                  <a:cubicBezTo>
                    <a:pt x="59551" y="384173"/>
                    <a:pt x="13518" y="407074"/>
                    <a:pt x="2299" y="458427"/>
                  </a:cubicBezTo>
                  <a:cubicBezTo>
                    <a:pt x="-9383" y="511747"/>
                    <a:pt x="24621" y="564604"/>
                    <a:pt x="77941" y="576285"/>
                  </a:cubicBezTo>
                  <a:cubicBezTo>
                    <a:pt x="131144" y="587967"/>
                    <a:pt x="184117" y="554078"/>
                    <a:pt x="195799" y="500759"/>
                  </a:cubicBezTo>
                  <a:cubicBezTo>
                    <a:pt x="207596" y="446630"/>
                    <a:pt x="176252" y="409271"/>
                    <a:pt x="162720" y="396086"/>
                  </a:cubicBezTo>
                  <a:cubicBezTo>
                    <a:pt x="193254" y="217969"/>
                    <a:pt x="280578" y="19611"/>
                    <a:pt x="281387" y="17414"/>
                  </a:cubicBezTo>
                  <a:cubicBezTo>
                    <a:pt x="284048" y="11515"/>
                    <a:pt x="281619" y="4691"/>
                    <a:pt x="275952" y="1568"/>
                  </a:cubicBezTo>
                  <a:close/>
                  <a:moveTo>
                    <a:pt x="171510" y="495439"/>
                  </a:moveTo>
                  <a:cubicBezTo>
                    <a:pt x="162835" y="535342"/>
                    <a:pt x="123164" y="560671"/>
                    <a:pt x="83377" y="551997"/>
                  </a:cubicBezTo>
                  <a:cubicBezTo>
                    <a:pt x="43474" y="543322"/>
                    <a:pt x="18029" y="503766"/>
                    <a:pt x="26703" y="463863"/>
                  </a:cubicBezTo>
                  <a:cubicBezTo>
                    <a:pt x="37112" y="416327"/>
                    <a:pt x="89391" y="399093"/>
                    <a:pt x="89969" y="398978"/>
                  </a:cubicBezTo>
                  <a:cubicBezTo>
                    <a:pt x="93670" y="397705"/>
                    <a:pt x="96678" y="394814"/>
                    <a:pt x="97950" y="391113"/>
                  </a:cubicBezTo>
                  <a:cubicBezTo>
                    <a:pt x="127212" y="305293"/>
                    <a:pt x="166884" y="221901"/>
                    <a:pt x="201697" y="155744"/>
                  </a:cubicBezTo>
                  <a:cubicBezTo>
                    <a:pt x="177177" y="227222"/>
                    <a:pt x="150807" y="315471"/>
                    <a:pt x="137159" y="398978"/>
                  </a:cubicBezTo>
                  <a:cubicBezTo>
                    <a:pt x="136465" y="403488"/>
                    <a:pt x="138200" y="407884"/>
                    <a:pt x="141670" y="410659"/>
                  </a:cubicBezTo>
                  <a:cubicBezTo>
                    <a:pt x="142132" y="410891"/>
                    <a:pt x="182729" y="443623"/>
                    <a:pt x="171510" y="49543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1"/>
            <p:cNvSpPr/>
            <p:nvPr/>
          </p:nvSpPr>
          <p:spPr>
            <a:xfrm>
              <a:off x="6647557" y="1993028"/>
              <a:ext cx="213146" cy="66036"/>
            </a:xfrm>
            <a:custGeom>
              <a:avLst/>
              <a:gdLst/>
              <a:ahLst/>
              <a:cxnLst/>
              <a:rect l="l" t="t" r="r" b="b"/>
              <a:pathLst>
                <a:path w="213146" h="66036" extrusionOk="0">
                  <a:moveTo>
                    <a:pt x="9745" y="24555"/>
                  </a:moveTo>
                  <a:lnTo>
                    <a:pt x="198041" y="65730"/>
                  </a:lnTo>
                  <a:cubicBezTo>
                    <a:pt x="204634" y="67234"/>
                    <a:pt x="211342" y="63070"/>
                    <a:pt x="212846" y="56246"/>
                  </a:cubicBezTo>
                  <a:cubicBezTo>
                    <a:pt x="214349" y="49653"/>
                    <a:pt x="210070" y="42945"/>
                    <a:pt x="203361" y="41442"/>
                  </a:cubicBezTo>
                  <a:lnTo>
                    <a:pt x="15066" y="266"/>
                  </a:lnTo>
                  <a:cubicBezTo>
                    <a:pt x="8473" y="-1122"/>
                    <a:pt x="1765" y="3042"/>
                    <a:pt x="261" y="9751"/>
                  </a:cubicBezTo>
                  <a:cubicBezTo>
                    <a:pt x="-1126" y="16575"/>
                    <a:pt x="3153" y="23052"/>
                    <a:pt x="9745" y="2455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1"/>
            <p:cNvSpPr/>
            <p:nvPr/>
          </p:nvSpPr>
          <p:spPr>
            <a:xfrm>
              <a:off x="6635518" y="2048781"/>
              <a:ext cx="609374" cy="357171"/>
            </a:xfrm>
            <a:custGeom>
              <a:avLst/>
              <a:gdLst/>
              <a:ahLst/>
              <a:cxnLst/>
              <a:rect l="l" t="t" r="r" b="b"/>
              <a:pathLst>
                <a:path w="609374" h="357171" extrusionOk="0">
                  <a:moveTo>
                    <a:pt x="9524" y="24781"/>
                  </a:moveTo>
                  <a:lnTo>
                    <a:pt x="146929" y="54853"/>
                  </a:lnTo>
                  <a:cubicBezTo>
                    <a:pt x="165782" y="59017"/>
                    <a:pt x="177810" y="77638"/>
                    <a:pt x="173762" y="96491"/>
                  </a:cubicBezTo>
                  <a:cubicBezTo>
                    <a:pt x="172837" y="100539"/>
                    <a:pt x="166938" y="110370"/>
                    <a:pt x="165319" y="112683"/>
                  </a:cubicBezTo>
                  <a:cubicBezTo>
                    <a:pt x="149358" y="131189"/>
                    <a:pt x="138139" y="153627"/>
                    <a:pt x="132819" y="177800"/>
                  </a:cubicBezTo>
                  <a:cubicBezTo>
                    <a:pt x="131199" y="185203"/>
                    <a:pt x="130158" y="192721"/>
                    <a:pt x="129696" y="200007"/>
                  </a:cubicBezTo>
                  <a:cubicBezTo>
                    <a:pt x="125185" y="271601"/>
                    <a:pt x="173531" y="337990"/>
                    <a:pt x="245703" y="353720"/>
                  </a:cubicBezTo>
                  <a:cubicBezTo>
                    <a:pt x="317991" y="369566"/>
                    <a:pt x="389585" y="329431"/>
                    <a:pt x="415377" y="262464"/>
                  </a:cubicBezTo>
                  <a:cubicBezTo>
                    <a:pt x="417922" y="255640"/>
                    <a:pt x="420119" y="248353"/>
                    <a:pt x="421738" y="240951"/>
                  </a:cubicBezTo>
                  <a:cubicBezTo>
                    <a:pt x="426943" y="217009"/>
                    <a:pt x="426249" y="192027"/>
                    <a:pt x="419541" y="168548"/>
                  </a:cubicBezTo>
                  <a:cubicBezTo>
                    <a:pt x="418731" y="164499"/>
                    <a:pt x="417575" y="153859"/>
                    <a:pt x="418500" y="149926"/>
                  </a:cubicBezTo>
                  <a:cubicBezTo>
                    <a:pt x="422664" y="131074"/>
                    <a:pt x="441285" y="119160"/>
                    <a:pt x="460138" y="123209"/>
                  </a:cubicBezTo>
                  <a:lnTo>
                    <a:pt x="594304" y="152586"/>
                  </a:lnTo>
                  <a:cubicBezTo>
                    <a:pt x="594651" y="152702"/>
                    <a:pt x="594998" y="152702"/>
                    <a:pt x="595345" y="152702"/>
                  </a:cubicBezTo>
                  <a:cubicBezTo>
                    <a:pt x="601706" y="153627"/>
                    <a:pt x="607721" y="149348"/>
                    <a:pt x="609109" y="142987"/>
                  </a:cubicBezTo>
                  <a:cubicBezTo>
                    <a:pt x="610496" y="136394"/>
                    <a:pt x="606333" y="129686"/>
                    <a:pt x="599624" y="128182"/>
                  </a:cubicBezTo>
                  <a:lnTo>
                    <a:pt x="465458" y="98804"/>
                  </a:lnTo>
                  <a:cubicBezTo>
                    <a:pt x="433305" y="91749"/>
                    <a:pt x="401382" y="112221"/>
                    <a:pt x="394327" y="144490"/>
                  </a:cubicBezTo>
                  <a:cubicBezTo>
                    <a:pt x="392476" y="153165"/>
                    <a:pt x="394096" y="169126"/>
                    <a:pt x="395599" y="174909"/>
                  </a:cubicBezTo>
                  <a:lnTo>
                    <a:pt x="395599" y="175024"/>
                  </a:lnTo>
                  <a:cubicBezTo>
                    <a:pt x="401382" y="194455"/>
                    <a:pt x="402076" y="215390"/>
                    <a:pt x="397681" y="235515"/>
                  </a:cubicBezTo>
                  <a:cubicBezTo>
                    <a:pt x="383224" y="301673"/>
                    <a:pt x="317413" y="343773"/>
                    <a:pt x="251139" y="329316"/>
                  </a:cubicBezTo>
                  <a:cubicBezTo>
                    <a:pt x="184866" y="314858"/>
                    <a:pt x="142650" y="249047"/>
                    <a:pt x="157223" y="182889"/>
                  </a:cubicBezTo>
                  <a:cubicBezTo>
                    <a:pt x="161618" y="162765"/>
                    <a:pt x="170987" y="144028"/>
                    <a:pt x="183594" y="129454"/>
                  </a:cubicBezTo>
                  <a:cubicBezTo>
                    <a:pt x="185675" y="127488"/>
                    <a:pt x="195969" y="111990"/>
                    <a:pt x="198282" y="101580"/>
                  </a:cubicBezTo>
                  <a:cubicBezTo>
                    <a:pt x="205338" y="69311"/>
                    <a:pt x="184866" y="37388"/>
                    <a:pt x="152597" y="30333"/>
                  </a:cubicBezTo>
                  <a:lnTo>
                    <a:pt x="15192" y="261"/>
                  </a:lnTo>
                  <a:cubicBezTo>
                    <a:pt x="8483" y="-1127"/>
                    <a:pt x="1891" y="3153"/>
                    <a:pt x="387" y="9746"/>
                  </a:cubicBezTo>
                  <a:cubicBezTo>
                    <a:pt x="-1348" y="16685"/>
                    <a:pt x="2932" y="23394"/>
                    <a:pt x="9524" y="2478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1"/>
            <p:cNvSpPr/>
            <p:nvPr/>
          </p:nvSpPr>
          <p:spPr>
            <a:xfrm>
              <a:off x="6599812" y="2204062"/>
              <a:ext cx="135589" cy="53512"/>
            </a:xfrm>
            <a:custGeom>
              <a:avLst/>
              <a:gdLst/>
              <a:ahLst/>
              <a:cxnLst/>
              <a:rect l="l" t="t" r="r" b="b"/>
              <a:pathLst>
                <a:path w="135589" h="53512" extrusionOk="0">
                  <a:moveTo>
                    <a:pt x="10879" y="26915"/>
                  </a:moveTo>
                  <a:cubicBezTo>
                    <a:pt x="12730" y="27262"/>
                    <a:pt x="14928" y="27031"/>
                    <a:pt x="16778" y="26337"/>
                  </a:cubicBezTo>
                  <a:cubicBezTo>
                    <a:pt x="17588" y="26106"/>
                    <a:pt x="36903" y="19513"/>
                    <a:pt x="60382" y="36862"/>
                  </a:cubicBezTo>
                  <a:cubicBezTo>
                    <a:pt x="71833" y="45189"/>
                    <a:pt x="82820" y="49700"/>
                    <a:pt x="92536" y="51782"/>
                  </a:cubicBezTo>
                  <a:cubicBezTo>
                    <a:pt x="112429" y="56177"/>
                    <a:pt x="126656" y="50857"/>
                    <a:pt x="127581" y="50510"/>
                  </a:cubicBezTo>
                  <a:cubicBezTo>
                    <a:pt x="132207" y="48775"/>
                    <a:pt x="135099" y="44496"/>
                    <a:pt x="135562" y="39753"/>
                  </a:cubicBezTo>
                  <a:cubicBezTo>
                    <a:pt x="135677" y="37903"/>
                    <a:pt x="135446" y="36052"/>
                    <a:pt x="134636" y="34317"/>
                  </a:cubicBezTo>
                  <a:cubicBezTo>
                    <a:pt x="132092" y="27956"/>
                    <a:pt x="125037" y="24833"/>
                    <a:pt x="118559" y="27262"/>
                  </a:cubicBezTo>
                  <a:cubicBezTo>
                    <a:pt x="118444" y="27378"/>
                    <a:pt x="98782" y="34086"/>
                    <a:pt x="75071" y="16737"/>
                  </a:cubicBezTo>
                  <a:cubicBezTo>
                    <a:pt x="50783" y="-1306"/>
                    <a:pt x="28344" y="-1075"/>
                    <a:pt x="16547" y="891"/>
                  </a:cubicBezTo>
                  <a:cubicBezTo>
                    <a:pt x="11458" y="1585"/>
                    <a:pt x="8335" y="2858"/>
                    <a:pt x="7872" y="3089"/>
                  </a:cubicBezTo>
                  <a:cubicBezTo>
                    <a:pt x="1627" y="5518"/>
                    <a:pt x="-1496" y="12458"/>
                    <a:pt x="701" y="18819"/>
                  </a:cubicBezTo>
                  <a:cubicBezTo>
                    <a:pt x="2436" y="23561"/>
                    <a:pt x="6485" y="26452"/>
                    <a:pt x="10879" y="269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0" name="Google Shape;390;p11"/>
          <p:cNvGrpSpPr/>
          <p:nvPr/>
        </p:nvGrpSpPr>
        <p:grpSpPr>
          <a:xfrm>
            <a:off x="2445875" y="3606801"/>
            <a:ext cx="638334" cy="1248558"/>
            <a:chOff x="5042382" y="1778420"/>
            <a:chExt cx="399913" cy="782216"/>
          </a:xfrm>
        </p:grpSpPr>
        <p:sp>
          <p:nvSpPr>
            <p:cNvPr id="391" name="Google Shape;391;p11"/>
            <p:cNvSpPr/>
            <p:nvPr/>
          </p:nvSpPr>
          <p:spPr>
            <a:xfrm>
              <a:off x="5083804" y="1805693"/>
              <a:ext cx="343479" cy="744969"/>
            </a:xfrm>
            <a:custGeom>
              <a:avLst/>
              <a:gdLst/>
              <a:ahLst/>
              <a:cxnLst/>
              <a:rect l="l" t="t" r="r" b="b"/>
              <a:pathLst>
                <a:path w="343479" h="744969" extrusionOk="0">
                  <a:moveTo>
                    <a:pt x="248261" y="0"/>
                  </a:moveTo>
                  <a:cubicBezTo>
                    <a:pt x="248145" y="347"/>
                    <a:pt x="248029" y="694"/>
                    <a:pt x="247914" y="1041"/>
                  </a:cubicBezTo>
                  <a:cubicBezTo>
                    <a:pt x="238661" y="23710"/>
                    <a:pt x="200493" y="97964"/>
                    <a:pt x="147983" y="139602"/>
                  </a:cubicBezTo>
                  <a:cubicBezTo>
                    <a:pt x="12660" y="246935"/>
                    <a:pt x="-30134" y="388157"/>
                    <a:pt x="20756" y="559681"/>
                  </a:cubicBezTo>
                  <a:lnTo>
                    <a:pt x="22144" y="564308"/>
                  </a:lnTo>
                  <a:cubicBezTo>
                    <a:pt x="41113" y="629309"/>
                    <a:pt x="36602" y="717558"/>
                    <a:pt x="36371" y="722416"/>
                  </a:cubicBezTo>
                  <a:lnTo>
                    <a:pt x="99174" y="744970"/>
                  </a:lnTo>
                  <a:cubicBezTo>
                    <a:pt x="99174" y="744854"/>
                    <a:pt x="99290" y="744854"/>
                    <a:pt x="99290" y="744623"/>
                  </a:cubicBezTo>
                  <a:cubicBezTo>
                    <a:pt x="108311" y="720565"/>
                    <a:pt x="155038" y="650938"/>
                    <a:pt x="204657" y="609068"/>
                  </a:cubicBezTo>
                  <a:cubicBezTo>
                    <a:pt x="334775" y="499538"/>
                    <a:pt x="373752" y="357854"/>
                    <a:pt x="320202" y="187948"/>
                  </a:cubicBezTo>
                  <a:lnTo>
                    <a:pt x="318004" y="180662"/>
                  </a:lnTo>
                  <a:cubicBezTo>
                    <a:pt x="297069" y="111959"/>
                    <a:pt x="322515" y="24057"/>
                    <a:pt x="323556" y="20356"/>
                  </a:cubicBezTo>
                  <a:lnTo>
                    <a:pt x="248261" y="0"/>
                  </a:lnTo>
                  <a:close/>
                  <a:moveTo>
                    <a:pt x="75695" y="556212"/>
                  </a:moveTo>
                  <a:cubicBezTo>
                    <a:pt x="75117" y="556443"/>
                    <a:pt x="74539" y="556559"/>
                    <a:pt x="73960" y="556674"/>
                  </a:cubicBezTo>
                  <a:cubicBezTo>
                    <a:pt x="67021" y="558062"/>
                    <a:pt x="59965" y="554245"/>
                    <a:pt x="57768" y="547421"/>
                  </a:cubicBezTo>
                  <a:cubicBezTo>
                    <a:pt x="56149" y="542911"/>
                    <a:pt x="20294" y="437081"/>
                    <a:pt x="50134" y="338076"/>
                  </a:cubicBezTo>
                  <a:cubicBezTo>
                    <a:pt x="80437" y="238955"/>
                    <a:pt x="157583" y="185866"/>
                    <a:pt x="160937" y="183669"/>
                  </a:cubicBezTo>
                  <a:cubicBezTo>
                    <a:pt x="167414" y="179274"/>
                    <a:pt x="176089" y="181124"/>
                    <a:pt x="180484" y="187486"/>
                  </a:cubicBezTo>
                  <a:cubicBezTo>
                    <a:pt x="183259" y="191418"/>
                    <a:pt x="183607" y="196392"/>
                    <a:pt x="181987" y="200555"/>
                  </a:cubicBezTo>
                  <a:cubicBezTo>
                    <a:pt x="180946" y="203100"/>
                    <a:pt x="179096" y="205297"/>
                    <a:pt x="176667" y="207032"/>
                  </a:cubicBezTo>
                  <a:cubicBezTo>
                    <a:pt x="175973" y="207495"/>
                    <a:pt x="104495" y="256882"/>
                    <a:pt x="77314" y="346172"/>
                  </a:cubicBezTo>
                  <a:cubicBezTo>
                    <a:pt x="50019" y="436156"/>
                    <a:pt x="84138" y="537128"/>
                    <a:pt x="84485" y="538169"/>
                  </a:cubicBezTo>
                  <a:cubicBezTo>
                    <a:pt x="85526" y="541291"/>
                    <a:pt x="85526" y="544530"/>
                    <a:pt x="84485" y="547421"/>
                  </a:cubicBezTo>
                  <a:cubicBezTo>
                    <a:pt x="82982" y="551469"/>
                    <a:pt x="79975" y="554824"/>
                    <a:pt x="75695" y="556212"/>
                  </a:cubicBezTo>
                  <a:close/>
                  <a:moveTo>
                    <a:pt x="131212" y="572635"/>
                  </a:moveTo>
                  <a:cubicBezTo>
                    <a:pt x="129824" y="577956"/>
                    <a:pt x="125429" y="581541"/>
                    <a:pt x="120571" y="582582"/>
                  </a:cubicBezTo>
                  <a:cubicBezTo>
                    <a:pt x="118490" y="583045"/>
                    <a:pt x="116061" y="582929"/>
                    <a:pt x="113863" y="582351"/>
                  </a:cubicBezTo>
                  <a:cubicBezTo>
                    <a:pt x="106345" y="580385"/>
                    <a:pt x="101950" y="572520"/>
                    <a:pt x="104032" y="565002"/>
                  </a:cubicBezTo>
                  <a:lnTo>
                    <a:pt x="107155" y="553898"/>
                  </a:lnTo>
                  <a:lnTo>
                    <a:pt x="204078" y="206917"/>
                  </a:lnTo>
                  <a:lnTo>
                    <a:pt x="211249" y="181124"/>
                  </a:lnTo>
                  <a:cubicBezTo>
                    <a:pt x="213331" y="173606"/>
                    <a:pt x="221080" y="169211"/>
                    <a:pt x="228598" y="171409"/>
                  </a:cubicBezTo>
                  <a:cubicBezTo>
                    <a:pt x="236116" y="173375"/>
                    <a:pt x="240511" y="181240"/>
                    <a:pt x="238314" y="188758"/>
                  </a:cubicBezTo>
                  <a:lnTo>
                    <a:pt x="234613" y="202175"/>
                  </a:lnTo>
                  <a:lnTo>
                    <a:pt x="137689" y="549388"/>
                  </a:lnTo>
                  <a:lnTo>
                    <a:pt x="131212" y="572635"/>
                  </a:lnTo>
                  <a:close/>
                  <a:moveTo>
                    <a:pt x="287238" y="416609"/>
                  </a:moveTo>
                  <a:cubicBezTo>
                    <a:pt x="264338" y="492020"/>
                    <a:pt x="215644" y="534930"/>
                    <a:pt x="192397" y="555518"/>
                  </a:cubicBezTo>
                  <a:cubicBezTo>
                    <a:pt x="187886" y="559334"/>
                    <a:pt x="183028" y="563730"/>
                    <a:pt x="181409" y="565580"/>
                  </a:cubicBezTo>
                  <a:cubicBezTo>
                    <a:pt x="179443" y="569628"/>
                    <a:pt x="175857" y="572288"/>
                    <a:pt x="171578" y="573098"/>
                  </a:cubicBezTo>
                  <a:cubicBezTo>
                    <a:pt x="169033" y="573676"/>
                    <a:pt x="166373" y="573561"/>
                    <a:pt x="163713" y="572520"/>
                  </a:cubicBezTo>
                  <a:cubicBezTo>
                    <a:pt x="156542" y="569744"/>
                    <a:pt x="152725" y="561648"/>
                    <a:pt x="155501" y="554245"/>
                  </a:cubicBezTo>
                  <a:cubicBezTo>
                    <a:pt x="157814" y="548115"/>
                    <a:pt x="163482" y="543142"/>
                    <a:pt x="173660" y="534236"/>
                  </a:cubicBezTo>
                  <a:cubicBezTo>
                    <a:pt x="196676" y="513880"/>
                    <a:pt x="239702" y="476059"/>
                    <a:pt x="260289" y="408282"/>
                  </a:cubicBezTo>
                  <a:cubicBezTo>
                    <a:pt x="287701" y="318182"/>
                    <a:pt x="253465" y="217442"/>
                    <a:pt x="253118" y="216401"/>
                  </a:cubicBezTo>
                  <a:cubicBezTo>
                    <a:pt x="252078" y="213278"/>
                    <a:pt x="252078" y="210155"/>
                    <a:pt x="253118" y="207148"/>
                  </a:cubicBezTo>
                  <a:cubicBezTo>
                    <a:pt x="254506" y="203216"/>
                    <a:pt x="257514" y="199861"/>
                    <a:pt x="261793" y="198358"/>
                  </a:cubicBezTo>
                  <a:cubicBezTo>
                    <a:pt x="269080" y="196045"/>
                    <a:pt x="277176" y="199861"/>
                    <a:pt x="279836" y="207148"/>
                  </a:cubicBezTo>
                  <a:cubicBezTo>
                    <a:pt x="281340" y="211774"/>
                    <a:pt x="317310" y="317835"/>
                    <a:pt x="287238" y="416609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1"/>
            <p:cNvSpPr/>
            <p:nvPr/>
          </p:nvSpPr>
          <p:spPr>
            <a:xfrm>
              <a:off x="5225081" y="1994890"/>
              <a:ext cx="144520" cy="375491"/>
            </a:xfrm>
            <a:custGeom>
              <a:avLst/>
              <a:gdLst/>
              <a:ahLst/>
              <a:cxnLst/>
              <a:rect l="l" t="t" r="r" b="b"/>
              <a:pathLst>
                <a:path w="144520" h="375491" extrusionOk="0">
                  <a:moveTo>
                    <a:pt x="9135" y="374649"/>
                  </a:moveTo>
                  <a:cubicBezTo>
                    <a:pt x="11795" y="375574"/>
                    <a:pt x="14455" y="375690"/>
                    <a:pt x="17000" y="375227"/>
                  </a:cubicBezTo>
                  <a:cubicBezTo>
                    <a:pt x="21279" y="374302"/>
                    <a:pt x="24865" y="371641"/>
                    <a:pt x="26831" y="367709"/>
                  </a:cubicBezTo>
                  <a:cubicBezTo>
                    <a:pt x="28334" y="365858"/>
                    <a:pt x="33308" y="361463"/>
                    <a:pt x="37703" y="357647"/>
                  </a:cubicBezTo>
                  <a:cubicBezTo>
                    <a:pt x="60951" y="337175"/>
                    <a:pt x="109644" y="294264"/>
                    <a:pt x="132545" y="218738"/>
                  </a:cubicBezTo>
                  <a:cubicBezTo>
                    <a:pt x="162616" y="119848"/>
                    <a:pt x="126762" y="13903"/>
                    <a:pt x="125258" y="9508"/>
                  </a:cubicBezTo>
                  <a:cubicBezTo>
                    <a:pt x="122598" y="2222"/>
                    <a:pt x="114502" y="-1711"/>
                    <a:pt x="107215" y="718"/>
                  </a:cubicBezTo>
                  <a:cubicBezTo>
                    <a:pt x="102936" y="2106"/>
                    <a:pt x="99928" y="5576"/>
                    <a:pt x="98540" y="9393"/>
                  </a:cubicBezTo>
                  <a:cubicBezTo>
                    <a:pt x="97499" y="12400"/>
                    <a:pt x="97499" y="15638"/>
                    <a:pt x="98540" y="18645"/>
                  </a:cubicBezTo>
                  <a:cubicBezTo>
                    <a:pt x="98887" y="19686"/>
                    <a:pt x="133123" y="120311"/>
                    <a:pt x="105711" y="210526"/>
                  </a:cubicBezTo>
                  <a:cubicBezTo>
                    <a:pt x="85124" y="278303"/>
                    <a:pt x="42098" y="316124"/>
                    <a:pt x="19082" y="336481"/>
                  </a:cubicBezTo>
                  <a:cubicBezTo>
                    <a:pt x="8903" y="345386"/>
                    <a:pt x="3236" y="350244"/>
                    <a:pt x="923" y="356490"/>
                  </a:cubicBezTo>
                  <a:cubicBezTo>
                    <a:pt x="-1853" y="363776"/>
                    <a:pt x="1848" y="371873"/>
                    <a:pt x="9135" y="37464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1"/>
            <p:cNvSpPr/>
            <p:nvPr/>
          </p:nvSpPr>
          <p:spPr>
            <a:xfrm>
              <a:off x="5173910" y="1967861"/>
              <a:ext cx="135472" cy="412177"/>
            </a:xfrm>
            <a:custGeom>
              <a:avLst/>
              <a:gdLst/>
              <a:ahLst/>
              <a:cxnLst/>
              <a:rect l="l" t="t" r="r" b="b"/>
              <a:pathLst>
                <a:path w="135472" h="412177" extrusionOk="0">
                  <a:moveTo>
                    <a:pt x="134906" y="17916"/>
                  </a:moveTo>
                  <a:cubicBezTo>
                    <a:pt x="137104" y="10398"/>
                    <a:pt x="132709" y="2533"/>
                    <a:pt x="125191" y="567"/>
                  </a:cubicBezTo>
                  <a:cubicBezTo>
                    <a:pt x="117673" y="-1631"/>
                    <a:pt x="109808" y="2764"/>
                    <a:pt x="107842" y="10282"/>
                  </a:cubicBezTo>
                  <a:lnTo>
                    <a:pt x="100555" y="36074"/>
                  </a:lnTo>
                  <a:lnTo>
                    <a:pt x="3632" y="383172"/>
                  </a:lnTo>
                  <a:lnTo>
                    <a:pt x="509" y="394275"/>
                  </a:lnTo>
                  <a:cubicBezTo>
                    <a:pt x="-1573" y="401793"/>
                    <a:pt x="2938" y="409542"/>
                    <a:pt x="10340" y="411624"/>
                  </a:cubicBezTo>
                  <a:cubicBezTo>
                    <a:pt x="12537" y="412318"/>
                    <a:pt x="14966" y="412318"/>
                    <a:pt x="17048" y="411856"/>
                  </a:cubicBezTo>
                  <a:cubicBezTo>
                    <a:pt x="21906" y="410815"/>
                    <a:pt x="26301" y="407113"/>
                    <a:pt x="27689" y="401909"/>
                  </a:cubicBezTo>
                  <a:lnTo>
                    <a:pt x="34166" y="378661"/>
                  </a:lnTo>
                  <a:lnTo>
                    <a:pt x="131089" y="31448"/>
                  </a:lnTo>
                  <a:lnTo>
                    <a:pt x="134906" y="17916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1"/>
            <p:cNvSpPr/>
            <p:nvPr/>
          </p:nvSpPr>
          <p:spPr>
            <a:xfrm>
              <a:off x="5168610" y="1807083"/>
              <a:ext cx="273685" cy="753553"/>
            </a:xfrm>
            <a:custGeom>
              <a:avLst/>
              <a:gdLst/>
              <a:ahLst/>
              <a:cxnLst/>
              <a:rect l="l" t="t" r="r" b="b"/>
              <a:pathLst>
                <a:path w="273685" h="753553" extrusionOk="0">
                  <a:moveTo>
                    <a:pt x="242798" y="576"/>
                  </a:moveTo>
                  <a:cubicBezTo>
                    <a:pt x="235280" y="-1621"/>
                    <a:pt x="227415" y="2658"/>
                    <a:pt x="225218" y="10176"/>
                  </a:cubicBezTo>
                  <a:cubicBezTo>
                    <a:pt x="224177" y="13877"/>
                    <a:pt x="198847" y="101779"/>
                    <a:pt x="219666" y="170481"/>
                  </a:cubicBezTo>
                  <a:lnTo>
                    <a:pt x="221863" y="177768"/>
                  </a:lnTo>
                  <a:cubicBezTo>
                    <a:pt x="275414" y="347558"/>
                    <a:pt x="236437" y="489358"/>
                    <a:pt x="106318" y="598888"/>
                  </a:cubicBezTo>
                  <a:cubicBezTo>
                    <a:pt x="56700" y="640757"/>
                    <a:pt x="9858" y="710385"/>
                    <a:pt x="952" y="734442"/>
                  </a:cubicBezTo>
                  <a:cubicBezTo>
                    <a:pt x="952" y="734558"/>
                    <a:pt x="836" y="734558"/>
                    <a:pt x="836" y="734789"/>
                  </a:cubicBezTo>
                  <a:cubicBezTo>
                    <a:pt x="-1824" y="741960"/>
                    <a:pt x="2108" y="749941"/>
                    <a:pt x="9164" y="752601"/>
                  </a:cubicBezTo>
                  <a:cubicBezTo>
                    <a:pt x="11708" y="753642"/>
                    <a:pt x="14484" y="753758"/>
                    <a:pt x="17029" y="753295"/>
                  </a:cubicBezTo>
                  <a:cubicBezTo>
                    <a:pt x="21539" y="752370"/>
                    <a:pt x="25587" y="749015"/>
                    <a:pt x="27322" y="744389"/>
                  </a:cubicBezTo>
                  <a:cubicBezTo>
                    <a:pt x="33221" y="728544"/>
                    <a:pt x="75668" y="661692"/>
                    <a:pt x="124477" y="620632"/>
                  </a:cubicBezTo>
                  <a:cubicBezTo>
                    <a:pt x="264195" y="502890"/>
                    <a:pt x="306064" y="351143"/>
                    <a:pt x="248928" y="169325"/>
                  </a:cubicBezTo>
                  <a:lnTo>
                    <a:pt x="246615" y="162154"/>
                  </a:lnTo>
                  <a:cubicBezTo>
                    <a:pt x="228340" y="101663"/>
                    <a:pt x="252166" y="18966"/>
                    <a:pt x="252398" y="18041"/>
                  </a:cubicBezTo>
                  <a:cubicBezTo>
                    <a:pt x="254595" y="10639"/>
                    <a:pt x="250316" y="2774"/>
                    <a:pt x="242798" y="57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1"/>
            <p:cNvSpPr/>
            <p:nvPr/>
          </p:nvSpPr>
          <p:spPr>
            <a:xfrm>
              <a:off x="5108697" y="1978371"/>
              <a:ext cx="144646" cy="375598"/>
            </a:xfrm>
            <a:custGeom>
              <a:avLst/>
              <a:gdLst/>
              <a:ahLst/>
              <a:cxnLst/>
              <a:rect l="l" t="t" r="r" b="b"/>
              <a:pathLst>
                <a:path w="144646" h="375598" extrusionOk="0">
                  <a:moveTo>
                    <a:pt x="35650" y="375321"/>
                  </a:moveTo>
                  <a:cubicBezTo>
                    <a:pt x="36228" y="375206"/>
                    <a:pt x="36691" y="375090"/>
                    <a:pt x="37385" y="374859"/>
                  </a:cubicBezTo>
                  <a:cubicBezTo>
                    <a:pt x="41664" y="373355"/>
                    <a:pt x="44787" y="370116"/>
                    <a:pt x="46175" y="366184"/>
                  </a:cubicBezTo>
                  <a:cubicBezTo>
                    <a:pt x="47216" y="363177"/>
                    <a:pt x="47216" y="360054"/>
                    <a:pt x="46175" y="356931"/>
                  </a:cubicBezTo>
                  <a:cubicBezTo>
                    <a:pt x="45828" y="355890"/>
                    <a:pt x="11708" y="254919"/>
                    <a:pt x="39004" y="164935"/>
                  </a:cubicBezTo>
                  <a:cubicBezTo>
                    <a:pt x="66184" y="75645"/>
                    <a:pt x="137663" y="26258"/>
                    <a:pt x="138357" y="25795"/>
                  </a:cubicBezTo>
                  <a:cubicBezTo>
                    <a:pt x="140785" y="24060"/>
                    <a:pt x="142636" y="21863"/>
                    <a:pt x="143677" y="19318"/>
                  </a:cubicBezTo>
                  <a:cubicBezTo>
                    <a:pt x="145296" y="15039"/>
                    <a:pt x="144949" y="10181"/>
                    <a:pt x="142173" y="6248"/>
                  </a:cubicBezTo>
                  <a:cubicBezTo>
                    <a:pt x="137778" y="-229"/>
                    <a:pt x="129104" y="-1964"/>
                    <a:pt x="122627" y="2432"/>
                  </a:cubicBezTo>
                  <a:cubicBezTo>
                    <a:pt x="119388" y="4629"/>
                    <a:pt x="42127" y="57602"/>
                    <a:pt x="11824" y="156838"/>
                  </a:cubicBezTo>
                  <a:cubicBezTo>
                    <a:pt x="-18017" y="255844"/>
                    <a:pt x="17838" y="361673"/>
                    <a:pt x="19458" y="366184"/>
                  </a:cubicBezTo>
                  <a:cubicBezTo>
                    <a:pt x="21771" y="372777"/>
                    <a:pt x="28826" y="376709"/>
                    <a:pt x="35650" y="37532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1"/>
            <p:cNvSpPr/>
            <p:nvPr/>
          </p:nvSpPr>
          <p:spPr>
            <a:xfrm>
              <a:off x="5042382" y="1778420"/>
              <a:ext cx="276979" cy="754083"/>
            </a:xfrm>
            <a:custGeom>
              <a:avLst/>
              <a:gdLst/>
              <a:ahLst/>
              <a:cxnLst/>
              <a:rect l="l" t="t" r="r" b="b"/>
              <a:pathLst>
                <a:path w="276979" h="754083" extrusionOk="0">
                  <a:moveTo>
                    <a:pt x="48761" y="578164"/>
                  </a:moveTo>
                  <a:cubicBezTo>
                    <a:pt x="-2014" y="406639"/>
                    <a:pt x="40781" y="265418"/>
                    <a:pt x="175988" y="158085"/>
                  </a:cubicBezTo>
                  <a:cubicBezTo>
                    <a:pt x="228498" y="116447"/>
                    <a:pt x="266666" y="42193"/>
                    <a:pt x="275919" y="19524"/>
                  </a:cubicBezTo>
                  <a:cubicBezTo>
                    <a:pt x="276034" y="19292"/>
                    <a:pt x="276150" y="18830"/>
                    <a:pt x="276266" y="18483"/>
                  </a:cubicBezTo>
                  <a:cubicBezTo>
                    <a:pt x="278579" y="11543"/>
                    <a:pt x="275109" y="3909"/>
                    <a:pt x="268169" y="1018"/>
                  </a:cubicBezTo>
                  <a:cubicBezTo>
                    <a:pt x="260883" y="-1874"/>
                    <a:pt x="252671" y="1596"/>
                    <a:pt x="249664" y="8883"/>
                  </a:cubicBezTo>
                  <a:cubicBezTo>
                    <a:pt x="242840" y="25769"/>
                    <a:pt x="206869" y="97363"/>
                    <a:pt x="158408" y="135878"/>
                  </a:cubicBezTo>
                  <a:cubicBezTo>
                    <a:pt x="58477" y="214990"/>
                    <a:pt x="-46196" y="357484"/>
                    <a:pt x="21581" y="586029"/>
                  </a:cubicBezTo>
                  <a:lnTo>
                    <a:pt x="22969" y="590424"/>
                  </a:lnTo>
                  <a:cubicBezTo>
                    <a:pt x="40665" y="651493"/>
                    <a:pt x="36039" y="738354"/>
                    <a:pt x="36039" y="739163"/>
                  </a:cubicBezTo>
                  <a:cubicBezTo>
                    <a:pt x="35576" y="747028"/>
                    <a:pt x="41590" y="753621"/>
                    <a:pt x="49224" y="754084"/>
                  </a:cubicBezTo>
                  <a:cubicBezTo>
                    <a:pt x="50496" y="754084"/>
                    <a:pt x="51653" y="753968"/>
                    <a:pt x="52925" y="753737"/>
                  </a:cubicBezTo>
                  <a:cubicBezTo>
                    <a:pt x="59055" y="752464"/>
                    <a:pt x="63797" y="747260"/>
                    <a:pt x="64260" y="740667"/>
                  </a:cubicBezTo>
                  <a:cubicBezTo>
                    <a:pt x="64260" y="740667"/>
                    <a:pt x="64260" y="740667"/>
                    <a:pt x="64260" y="740551"/>
                  </a:cubicBezTo>
                  <a:cubicBezTo>
                    <a:pt x="64491" y="735809"/>
                    <a:pt x="69118" y="647560"/>
                    <a:pt x="50034" y="582443"/>
                  </a:cubicBezTo>
                  <a:lnTo>
                    <a:pt x="48761" y="578164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7" name="Google Shape;397;p11"/>
          <p:cNvGrpSpPr/>
          <p:nvPr/>
        </p:nvGrpSpPr>
        <p:grpSpPr>
          <a:xfrm>
            <a:off x="2973671" y="4433241"/>
            <a:ext cx="898907" cy="1028557"/>
            <a:chOff x="5373044" y="2296181"/>
            <a:chExt cx="563161" cy="644386"/>
          </a:xfrm>
        </p:grpSpPr>
        <p:sp>
          <p:nvSpPr>
            <p:cNvPr id="398" name="Google Shape;398;p11"/>
            <p:cNvSpPr/>
            <p:nvPr/>
          </p:nvSpPr>
          <p:spPr>
            <a:xfrm>
              <a:off x="5688068" y="2666901"/>
              <a:ext cx="107795" cy="94147"/>
            </a:xfrm>
            <a:custGeom>
              <a:avLst/>
              <a:gdLst/>
              <a:ahLst/>
              <a:cxnLst/>
              <a:rect l="l" t="t" r="r" b="b"/>
              <a:pathLst>
                <a:path w="107795" h="94147" extrusionOk="0">
                  <a:moveTo>
                    <a:pt x="71016" y="65464"/>
                  </a:moveTo>
                  <a:cubicBezTo>
                    <a:pt x="95651" y="60375"/>
                    <a:pt x="92760" y="58871"/>
                    <a:pt x="107796" y="64885"/>
                  </a:cubicBezTo>
                  <a:cubicBezTo>
                    <a:pt x="107796" y="64885"/>
                    <a:pt x="103979" y="35508"/>
                    <a:pt x="100162" y="34120"/>
                  </a:cubicBezTo>
                  <a:cubicBezTo>
                    <a:pt x="85242" y="28337"/>
                    <a:pt x="66852" y="18737"/>
                    <a:pt x="45455" y="7518"/>
                  </a:cubicBezTo>
                  <a:cubicBezTo>
                    <a:pt x="40944" y="5089"/>
                    <a:pt x="36202" y="2544"/>
                    <a:pt x="31460" y="0"/>
                  </a:cubicBezTo>
                  <a:cubicBezTo>
                    <a:pt x="22438" y="22091"/>
                    <a:pt x="7171" y="44876"/>
                    <a:pt x="0" y="54939"/>
                  </a:cubicBezTo>
                  <a:cubicBezTo>
                    <a:pt x="10409" y="64307"/>
                    <a:pt x="16886" y="78186"/>
                    <a:pt x="18968" y="94148"/>
                  </a:cubicBezTo>
                  <a:cubicBezTo>
                    <a:pt x="34467" y="78996"/>
                    <a:pt x="51931" y="69396"/>
                    <a:pt x="71016" y="65464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1"/>
            <p:cNvSpPr/>
            <p:nvPr/>
          </p:nvSpPr>
          <p:spPr>
            <a:xfrm>
              <a:off x="5544111" y="2625495"/>
              <a:ext cx="273264" cy="275309"/>
            </a:xfrm>
            <a:custGeom>
              <a:avLst/>
              <a:gdLst/>
              <a:ahLst/>
              <a:cxnLst/>
              <a:rect l="l" t="t" r="r" b="b"/>
              <a:pathLst>
                <a:path w="273264" h="275309" extrusionOk="0">
                  <a:moveTo>
                    <a:pt x="219714" y="130812"/>
                  </a:moveTo>
                  <a:cubicBezTo>
                    <a:pt x="196466" y="135785"/>
                    <a:pt x="175994" y="152325"/>
                    <a:pt x="158645" y="180199"/>
                  </a:cubicBezTo>
                  <a:cubicBezTo>
                    <a:pt x="156910" y="185866"/>
                    <a:pt x="154713" y="191418"/>
                    <a:pt x="152168" y="196854"/>
                  </a:cubicBezTo>
                  <a:cubicBezTo>
                    <a:pt x="131928" y="240111"/>
                    <a:pt x="90753" y="264284"/>
                    <a:pt x="58599" y="251909"/>
                  </a:cubicBezTo>
                  <a:cubicBezTo>
                    <a:pt x="57442" y="251446"/>
                    <a:pt x="56401" y="251099"/>
                    <a:pt x="55245" y="250521"/>
                  </a:cubicBezTo>
                  <a:cubicBezTo>
                    <a:pt x="22513" y="235022"/>
                    <a:pt x="13491" y="187139"/>
                    <a:pt x="34888" y="141568"/>
                  </a:cubicBezTo>
                  <a:cubicBezTo>
                    <a:pt x="53972" y="101319"/>
                    <a:pt x="91100" y="77608"/>
                    <a:pt x="121981" y="84664"/>
                  </a:cubicBezTo>
                  <a:cubicBezTo>
                    <a:pt x="127186" y="77493"/>
                    <a:pt x="144882" y="52394"/>
                    <a:pt x="153672" y="30187"/>
                  </a:cubicBezTo>
                  <a:cubicBezTo>
                    <a:pt x="126260" y="16424"/>
                    <a:pt x="97692" y="4164"/>
                    <a:pt x="73288" y="0"/>
                  </a:cubicBezTo>
                  <a:cubicBezTo>
                    <a:pt x="77336" y="11219"/>
                    <a:pt x="79071" y="25908"/>
                    <a:pt x="72247" y="43720"/>
                  </a:cubicBezTo>
                  <a:cubicBezTo>
                    <a:pt x="65307" y="61878"/>
                    <a:pt x="52006" y="80037"/>
                    <a:pt x="39284" y="97502"/>
                  </a:cubicBezTo>
                  <a:cubicBezTo>
                    <a:pt x="27255" y="113694"/>
                    <a:pt x="14879" y="130581"/>
                    <a:pt x="9096" y="145848"/>
                  </a:cubicBezTo>
                  <a:cubicBezTo>
                    <a:pt x="-10797" y="198011"/>
                    <a:pt x="2388" y="242771"/>
                    <a:pt x="44257" y="265441"/>
                  </a:cubicBezTo>
                  <a:cubicBezTo>
                    <a:pt x="89018" y="289845"/>
                    <a:pt x="119436" y="264053"/>
                    <a:pt x="146270" y="241383"/>
                  </a:cubicBezTo>
                  <a:cubicBezTo>
                    <a:pt x="159686" y="229933"/>
                    <a:pt x="171252" y="220218"/>
                    <a:pt x="183628" y="218945"/>
                  </a:cubicBezTo>
                  <a:cubicBezTo>
                    <a:pt x="197623" y="217442"/>
                    <a:pt x="215782" y="247282"/>
                    <a:pt x="218210" y="233634"/>
                  </a:cubicBezTo>
                  <a:cubicBezTo>
                    <a:pt x="228504" y="177076"/>
                    <a:pt x="273265" y="138446"/>
                    <a:pt x="273265" y="138446"/>
                  </a:cubicBezTo>
                  <a:cubicBezTo>
                    <a:pt x="257651" y="130928"/>
                    <a:pt x="251405" y="124335"/>
                    <a:pt x="219714" y="130812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1"/>
            <p:cNvSpPr/>
            <p:nvPr/>
          </p:nvSpPr>
          <p:spPr>
            <a:xfrm>
              <a:off x="5402603" y="2507775"/>
              <a:ext cx="430155" cy="364770"/>
            </a:xfrm>
            <a:custGeom>
              <a:avLst/>
              <a:gdLst/>
              <a:ahLst/>
              <a:cxnLst/>
              <a:rect l="l" t="t" r="r" b="b"/>
              <a:pathLst>
                <a:path w="430155" h="364770" extrusionOk="0">
                  <a:moveTo>
                    <a:pt x="342485" y="144900"/>
                  </a:moveTo>
                  <a:cubicBezTo>
                    <a:pt x="362148" y="155309"/>
                    <a:pt x="380422" y="165025"/>
                    <a:pt x="393954" y="170230"/>
                  </a:cubicBezTo>
                  <a:lnTo>
                    <a:pt x="430156" y="75504"/>
                  </a:lnTo>
                  <a:cubicBezTo>
                    <a:pt x="410609" y="67986"/>
                    <a:pt x="391294" y="59658"/>
                    <a:pt x="370938" y="50752"/>
                  </a:cubicBezTo>
                  <a:cubicBezTo>
                    <a:pt x="329300" y="32594"/>
                    <a:pt x="286274" y="13857"/>
                    <a:pt x="237928" y="2059"/>
                  </a:cubicBezTo>
                  <a:cubicBezTo>
                    <a:pt x="217341" y="-2914"/>
                    <a:pt x="187385" y="1250"/>
                    <a:pt x="158007" y="13163"/>
                  </a:cubicBezTo>
                  <a:cubicBezTo>
                    <a:pt x="156850" y="13625"/>
                    <a:pt x="155694" y="14203"/>
                    <a:pt x="154537" y="14782"/>
                  </a:cubicBezTo>
                  <a:cubicBezTo>
                    <a:pt x="154421" y="14897"/>
                    <a:pt x="154306" y="14782"/>
                    <a:pt x="154190" y="14897"/>
                  </a:cubicBezTo>
                  <a:cubicBezTo>
                    <a:pt x="117179" y="30627"/>
                    <a:pt x="81555" y="58386"/>
                    <a:pt x="67560" y="94935"/>
                  </a:cubicBezTo>
                  <a:cubicBezTo>
                    <a:pt x="66057" y="99677"/>
                    <a:pt x="25691" y="221236"/>
                    <a:pt x="11465" y="258363"/>
                  </a:cubicBezTo>
                  <a:cubicBezTo>
                    <a:pt x="-2530" y="294912"/>
                    <a:pt x="-2414" y="334236"/>
                    <a:pt x="4872" y="354245"/>
                  </a:cubicBezTo>
                  <a:cubicBezTo>
                    <a:pt x="7648" y="361648"/>
                    <a:pt x="12737" y="363961"/>
                    <a:pt x="16670" y="364539"/>
                  </a:cubicBezTo>
                  <a:cubicBezTo>
                    <a:pt x="24766" y="365812"/>
                    <a:pt x="34019" y="361763"/>
                    <a:pt x="40149" y="354130"/>
                  </a:cubicBezTo>
                  <a:cubicBezTo>
                    <a:pt x="53797" y="337128"/>
                    <a:pt x="60852" y="310757"/>
                    <a:pt x="66519" y="289591"/>
                  </a:cubicBezTo>
                  <a:cubicBezTo>
                    <a:pt x="69064" y="279876"/>
                    <a:pt x="71261" y="271433"/>
                    <a:pt x="73922" y="264609"/>
                  </a:cubicBezTo>
                  <a:cubicBezTo>
                    <a:pt x="76929" y="256744"/>
                    <a:pt x="78317" y="252927"/>
                    <a:pt x="80052" y="248185"/>
                  </a:cubicBezTo>
                  <a:cubicBezTo>
                    <a:pt x="83174" y="239973"/>
                    <a:pt x="87338" y="228638"/>
                    <a:pt x="102721" y="188504"/>
                  </a:cubicBezTo>
                  <a:cubicBezTo>
                    <a:pt x="122268" y="137151"/>
                    <a:pt x="138229" y="95744"/>
                    <a:pt x="189235" y="92043"/>
                  </a:cubicBezTo>
                  <a:cubicBezTo>
                    <a:pt x="189813" y="92043"/>
                    <a:pt x="190507" y="91927"/>
                    <a:pt x="191201" y="91927"/>
                  </a:cubicBezTo>
                  <a:cubicBezTo>
                    <a:pt x="196290" y="91580"/>
                    <a:pt x="201611" y="91580"/>
                    <a:pt x="207509" y="92043"/>
                  </a:cubicBezTo>
                  <a:cubicBezTo>
                    <a:pt x="249379" y="95513"/>
                    <a:pt x="300963" y="122809"/>
                    <a:pt x="342485" y="14490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1"/>
            <p:cNvSpPr/>
            <p:nvPr/>
          </p:nvSpPr>
          <p:spPr>
            <a:xfrm>
              <a:off x="5735604" y="2451780"/>
              <a:ext cx="130812" cy="98535"/>
            </a:xfrm>
            <a:custGeom>
              <a:avLst/>
              <a:gdLst/>
              <a:ahLst/>
              <a:cxnLst/>
              <a:rect l="l" t="t" r="r" b="b"/>
              <a:pathLst>
                <a:path w="130812" h="98535" extrusionOk="0">
                  <a:moveTo>
                    <a:pt x="130812" y="12599"/>
                  </a:moveTo>
                  <a:cubicBezTo>
                    <a:pt x="117627" y="10517"/>
                    <a:pt x="124566" y="11558"/>
                    <a:pt x="105482" y="5428"/>
                  </a:cubicBezTo>
                  <a:cubicBezTo>
                    <a:pt x="74832" y="-4287"/>
                    <a:pt x="44529" y="-817"/>
                    <a:pt x="24289" y="14681"/>
                  </a:cubicBezTo>
                  <a:cubicBezTo>
                    <a:pt x="9368" y="26132"/>
                    <a:pt x="1041" y="43018"/>
                    <a:pt x="0" y="63721"/>
                  </a:cubicBezTo>
                  <a:cubicBezTo>
                    <a:pt x="16424" y="70314"/>
                    <a:pt x="32154" y="77254"/>
                    <a:pt x="47768" y="84078"/>
                  </a:cubicBezTo>
                  <a:cubicBezTo>
                    <a:pt x="68008" y="92868"/>
                    <a:pt x="79574" y="98304"/>
                    <a:pt x="79806" y="98535"/>
                  </a:cubicBezTo>
                  <a:lnTo>
                    <a:pt x="130812" y="12599"/>
                  </a:ln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1"/>
            <p:cNvSpPr/>
            <p:nvPr/>
          </p:nvSpPr>
          <p:spPr>
            <a:xfrm>
              <a:off x="5624454" y="2345828"/>
              <a:ext cx="150936" cy="160421"/>
            </a:xfrm>
            <a:custGeom>
              <a:avLst/>
              <a:gdLst/>
              <a:ahLst/>
              <a:cxnLst/>
              <a:rect l="l" t="t" r="r" b="b"/>
              <a:pathLst>
                <a:path w="150936" h="160421" extrusionOk="0">
                  <a:moveTo>
                    <a:pt x="0" y="137520"/>
                  </a:moveTo>
                  <a:cubicBezTo>
                    <a:pt x="7865" y="137636"/>
                    <a:pt x="15383" y="138446"/>
                    <a:pt x="21975" y="139949"/>
                  </a:cubicBezTo>
                  <a:cubicBezTo>
                    <a:pt x="44876" y="145617"/>
                    <a:pt x="66505" y="152672"/>
                    <a:pt x="87324" y="160421"/>
                  </a:cubicBezTo>
                  <a:cubicBezTo>
                    <a:pt x="90446" y="136017"/>
                    <a:pt x="132200" y="102244"/>
                    <a:pt x="150937" y="88018"/>
                  </a:cubicBezTo>
                  <a:cubicBezTo>
                    <a:pt x="150937" y="88018"/>
                    <a:pt x="86514" y="56674"/>
                    <a:pt x="52510" y="0"/>
                  </a:cubicBezTo>
                  <a:cubicBezTo>
                    <a:pt x="52510" y="0"/>
                    <a:pt x="47189" y="43141"/>
                    <a:pt x="28799" y="91140"/>
                  </a:cubicBezTo>
                  <a:cubicBezTo>
                    <a:pt x="20819" y="112075"/>
                    <a:pt x="11450" y="126417"/>
                    <a:pt x="0" y="13752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1"/>
            <p:cNvSpPr/>
            <p:nvPr/>
          </p:nvSpPr>
          <p:spPr>
            <a:xfrm>
              <a:off x="5373044" y="2296181"/>
              <a:ext cx="563161" cy="644386"/>
            </a:xfrm>
            <a:custGeom>
              <a:avLst/>
              <a:gdLst/>
              <a:ahLst/>
              <a:cxnLst/>
              <a:rect l="l" t="t" r="r" b="b"/>
              <a:pathLst>
                <a:path w="563161" h="644386" extrusionOk="0">
                  <a:moveTo>
                    <a:pt x="462259" y="440117"/>
                  </a:moveTo>
                  <a:cubicBezTo>
                    <a:pt x="461565" y="439654"/>
                    <a:pt x="454163" y="434681"/>
                    <a:pt x="442365" y="429939"/>
                  </a:cubicBezTo>
                  <a:cubicBezTo>
                    <a:pt x="427329" y="423925"/>
                    <a:pt x="405123" y="418488"/>
                    <a:pt x="380487" y="423578"/>
                  </a:cubicBezTo>
                  <a:cubicBezTo>
                    <a:pt x="361287" y="427510"/>
                    <a:pt x="343938" y="437110"/>
                    <a:pt x="328440" y="452146"/>
                  </a:cubicBezTo>
                  <a:cubicBezTo>
                    <a:pt x="326358" y="436184"/>
                    <a:pt x="319881" y="422421"/>
                    <a:pt x="309471" y="413052"/>
                  </a:cubicBezTo>
                  <a:cubicBezTo>
                    <a:pt x="316642" y="402874"/>
                    <a:pt x="331794" y="380205"/>
                    <a:pt x="340931" y="358114"/>
                  </a:cubicBezTo>
                  <a:cubicBezTo>
                    <a:pt x="345789" y="360658"/>
                    <a:pt x="350531" y="363087"/>
                    <a:pt x="354926" y="365632"/>
                  </a:cubicBezTo>
                  <a:cubicBezTo>
                    <a:pt x="376207" y="376966"/>
                    <a:pt x="394597" y="386566"/>
                    <a:pt x="409518" y="392349"/>
                  </a:cubicBezTo>
                  <a:cubicBezTo>
                    <a:pt x="413219" y="393737"/>
                    <a:pt x="417267" y="393274"/>
                    <a:pt x="420274" y="391308"/>
                  </a:cubicBezTo>
                  <a:cubicBezTo>
                    <a:pt x="422587" y="390036"/>
                    <a:pt x="424322" y="387954"/>
                    <a:pt x="425363" y="385294"/>
                  </a:cubicBezTo>
                  <a:cubicBezTo>
                    <a:pt x="427792" y="379048"/>
                    <a:pt x="424669" y="371877"/>
                    <a:pt x="418308" y="369448"/>
                  </a:cubicBezTo>
                  <a:cubicBezTo>
                    <a:pt x="418192" y="369448"/>
                    <a:pt x="418077" y="369333"/>
                    <a:pt x="417961" y="369333"/>
                  </a:cubicBezTo>
                  <a:cubicBezTo>
                    <a:pt x="404429" y="364128"/>
                    <a:pt x="386039" y="354413"/>
                    <a:pt x="366492" y="344003"/>
                  </a:cubicBezTo>
                  <a:cubicBezTo>
                    <a:pt x="324970" y="322028"/>
                    <a:pt x="273385" y="294616"/>
                    <a:pt x="231747" y="291030"/>
                  </a:cubicBezTo>
                  <a:cubicBezTo>
                    <a:pt x="225849" y="290568"/>
                    <a:pt x="220528" y="290452"/>
                    <a:pt x="215439" y="290799"/>
                  </a:cubicBezTo>
                  <a:cubicBezTo>
                    <a:pt x="214745" y="290799"/>
                    <a:pt x="214167" y="290915"/>
                    <a:pt x="213473" y="290915"/>
                  </a:cubicBezTo>
                  <a:cubicBezTo>
                    <a:pt x="162467" y="294732"/>
                    <a:pt x="146506" y="336138"/>
                    <a:pt x="126959" y="387376"/>
                  </a:cubicBezTo>
                  <a:cubicBezTo>
                    <a:pt x="111576" y="427510"/>
                    <a:pt x="107412" y="438845"/>
                    <a:pt x="104290" y="447057"/>
                  </a:cubicBezTo>
                  <a:cubicBezTo>
                    <a:pt x="102555" y="451799"/>
                    <a:pt x="101167" y="455615"/>
                    <a:pt x="98160" y="463480"/>
                  </a:cubicBezTo>
                  <a:cubicBezTo>
                    <a:pt x="95615" y="470304"/>
                    <a:pt x="93418" y="478632"/>
                    <a:pt x="90757" y="488463"/>
                  </a:cubicBezTo>
                  <a:cubicBezTo>
                    <a:pt x="85090" y="509629"/>
                    <a:pt x="78035" y="536115"/>
                    <a:pt x="64387" y="553002"/>
                  </a:cubicBezTo>
                  <a:cubicBezTo>
                    <a:pt x="58141" y="560751"/>
                    <a:pt x="49004" y="564799"/>
                    <a:pt x="40908" y="563411"/>
                  </a:cubicBezTo>
                  <a:cubicBezTo>
                    <a:pt x="36975" y="562833"/>
                    <a:pt x="31770" y="560404"/>
                    <a:pt x="29110" y="553117"/>
                  </a:cubicBezTo>
                  <a:cubicBezTo>
                    <a:pt x="21824" y="533224"/>
                    <a:pt x="21708" y="493783"/>
                    <a:pt x="35703" y="457235"/>
                  </a:cubicBezTo>
                  <a:cubicBezTo>
                    <a:pt x="49929" y="419992"/>
                    <a:pt x="90179" y="298433"/>
                    <a:pt x="91798" y="293806"/>
                  </a:cubicBezTo>
                  <a:cubicBezTo>
                    <a:pt x="105793" y="257258"/>
                    <a:pt x="141301" y="229499"/>
                    <a:pt x="178312" y="213769"/>
                  </a:cubicBezTo>
                  <a:cubicBezTo>
                    <a:pt x="178428" y="213769"/>
                    <a:pt x="178544" y="213769"/>
                    <a:pt x="178659" y="213654"/>
                  </a:cubicBezTo>
                  <a:cubicBezTo>
                    <a:pt x="179932" y="213075"/>
                    <a:pt x="180973" y="212497"/>
                    <a:pt x="182129" y="212034"/>
                  </a:cubicBezTo>
                  <a:cubicBezTo>
                    <a:pt x="211507" y="200121"/>
                    <a:pt x="241463" y="195958"/>
                    <a:pt x="262051" y="200931"/>
                  </a:cubicBezTo>
                  <a:cubicBezTo>
                    <a:pt x="310397" y="212844"/>
                    <a:pt x="353422" y="231465"/>
                    <a:pt x="395060" y="249624"/>
                  </a:cubicBezTo>
                  <a:cubicBezTo>
                    <a:pt x="415416" y="258530"/>
                    <a:pt x="434616" y="266857"/>
                    <a:pt x="454278" y="274375"/>
                  </a:cubicBezTo>
                  <a:cubicBezTo>
                    <a:pt x="454394" y="274375"/>
                    <a:pt x="454510" y="274491"/>
                    <a:pt x="454625" y="274491"/>
                  </a:cubicBezTo>
                  <a:cubicBezTo>
                    <a:pt x="460987" y="276920"/>
                    <a:pt x="468042" y="273681"/>
                    <a:pt x="470471" y="267436"/>
                  </a:cubicBezTo>
                  <a:cubicBezTo>
                    <a:pt x="472784" y="261421"/>
                    <a:pt x="470124" y="254829"/>
                    <a:pt x="464341" y="252053"/>
                  </a:cubicBezTo>
                  <a:cubicBezTo>
                    <a:pt x="464110" y="251822"/>
                    <a:pt x="463763" y="251706"/>
                    <a:pt x="463415" y="251590"/>
                  </a:cubicBezTo>
                  <a:cubicBezTo>
                    <a:pt x="444216" y="244304"/>
                    <a:pt x="425132" y="235976"/>
                    <a:pt x="404891" y="227070"/>
                  </a:cubicBezTo>
                  <a:cubicBezTo>
                    <a:pt x="389277" y="220246"/>
                    <a:pt x="373432" y="213307"/>
                    <a:pt x="357124" y="206714"/>
                  </a:cubicBezTo>
                  <a:cubicBezTo>
                    <a:pt x="358049" y="186011"/>
                    <a:pt x="366376" y="169124"/>
                    <a:pt x="381412" y="157674"/>
                  </a:cubicBezTo>
                  <a:cubicBezTo>
                    <a:pt x="401653" y="142175"/>
                    <a:pt x="432072" y="138821"/>
                    <a:pt x="462606" y="148421"/>
                  </a:cubicBezTo>
                  <a:cubicBezTo>
                    <a:pt x="481806" y="154435"/>
                    <a:pt x="498114" y="158137"/>
                    <a:pt x="511299" y="160334"/>
                  </a:cubicBezTo>
                  <a:cubicBezTo>
                    <a:pt x="537207" y="164614"/>
                    <a:pt x="551202" y="163226"/>
                    <a:pt x="552127" y="163110"/>
                  </a:cubicBezTo>
                  <a:cubicBezTo>
                    <a:pt x="558835" y="162416"/>
                    <a:pt x="563693" y="156402"/>
                    <a:pt x="563115" y="149578"/>
                  </a:cubicBezTo>
                  <a:cubicBezTo>
                    <a:pt x="562421" y="142869"/>
                    <a:pt x="556291" y="138012"/>
                    <a:pt x="549583" y="138590"/>
                  </a:cubicBezTo>
                  <a:cubicBezTo>
                    <a:pt x="549467" y="138590"/>
                    <a:pt x="543453" y="139168"/>
                    <a:pt x="532118" y="138127"/>
                  </a:cubicBezTo>
                  <a:lnTo>
                    <a:pt x="532002" y="138127"/>
                  </a:lnTo>
                  <a:cubicBezTo>
                    <a:pt x="518586" y="136971"/>
                    <a:pt x="497651" y="133617"/>
                    <a:pt x="469893" y="124942"/>
                  </a:cubicBezTo>
                  <a:cubicBezTo>
                    <a:pt x="431725" y="112913"/>
                    <a:pt x="393094" y="117771"/>
                    <a:pt x="366492" y="138012"/>
                  </a:cubicBezTo>
                  <a:cubicBezTo>
                    <a:pt x="347755" y="152354"/>
                    <a:pt x="336536" y="172941"/>
                    <a:pt x="333413" y="197345"/>
                  </a:cubicBezTo>
                  <a:cubicBezTo>
                    <a:pt x="312710" y="189596"/>
                    <a:pt x="290966" y="182541"/>
                    <a:pt x="268065" y="176874"/>
                  </a:cubicBezTo>
                  <a:cubicBezTo>
                    <a:pt x="261472" y="175370"/>
                    <a:pt x="253954" y="174560"/>
                    <a:pt x="246089" y="174445"/>
                  </a:cubicBezTo>
                  <a:cubicBezTo>
                    <a:pt x="257540" y="163341"/>
                    <a:pt x="266908" y="148999"/>
                    <a:pt x="274889" y="128181"/>
                  </a:cubicBezTo>
                  <a:cubicBezTo>
                    <a:pt x="293163" y="80181"/>
                    <a:pt x="296980" y="15643"/>
                    <a:pt x="297327" y="12983"/>
                  </a:cubicBezTo>
                  <a:cubicBezTo>
                    <a:pt x="297674" y="6159"/>
                    <a:pt x="292585" y="376"/>
                    <a:pt x="285761" y="29"/>
                  </a:cubicBezTo>
                  <a:cubicBezTo>
                    <a:pt x="278937" y="-434"/>
                    <a:pt x="273154" y="4771"/>
                    <a:pt x="272807" y="11595"/>
                  </a:cubicBezTo>
                  <a:cubicBezTo>
                    <a:pt x="272807" y="12289"/>
                    <a:pt x="268875" y="75092"/>
                    <a:pt x="251988" y="119390"/>
                  </a:cubicBezTo>
                  <a:cubicBezTo>
                    <a:pt x="236143" y="161028"/>
                    <a:pt x="216480" y="169818"/>
                    <a:pt x="168134" y="191447"/>
                  </a:cubicBezTo>
                  <a:cubicBezTo>
                    <a:pt x="167325" y="191794"/>
                    <a:pt x="166978" y="192256"/>
                    <a:pt x="166399" y="192603"/>
                  </a:cubicBezTo>
                  <a:cubicBezTo>
                    <a:pt x="124530" y="211225"/>
                    <a:pt x="85090" y="243031"/>
                    <a:pt x="68897" y="285479"/>
                  </a:cubicBezTo>
                  <a:cubicBezTo>
                    <a:pt x="68435" y="286867"/>
                    <a:pt x="27028" y="411780"/>
                    <a:pt x="13033" y="448329"/>
                  </a:cubicBezTo>
                  <a:cubicBezTo>
                    <a:pt x="-1424" y="486150"/>
                    <a:pt x="-4084" y="532645"/>
                    <a:pt x="6209" y="561214"/>
                  </a:cubicBezTo>
                  <a:cubicBezTo>
                    <a:pt x="10489" y="572780"/>
                    <a:pt x="18585" y="581223"/>
                    <a:pt x="29342" y="585271"/>
                  </a:cubicBezTo>
                  <a:cubicBezTo>
                    <a:pt x="31770" y="586196"/>
                    <a:pt x="34546" y="587006"/>
                    <a:pt x="37206" y="587353"/>
                  </a:cubicBezTo>
                  <a:cubicBezTo>
                    <a:pt x="53977" y="590244"/>
                    <a:pt x="71905" y="582842"/>
                    <a:pt x="83818" y="568038"/>
                  </a:cubicBezTo>
                  <a:cubicBezTo>
                    <a:pt x="100820" y="546987"/>
                    <a:pt x="108569" y="517841"/>
                    <a:pt x="114815" y="494362"/>
                  </a:cubicBezTo>
                  <a:cubicBezTo>
                    <a:pt x="117128" y="485340"/>
                    <a:pt x="119210" y="477475"/>
                    <a:pt x="121407" y="471924"/>
                  </a:cubicBezTo>
                  <a:cubicBezTo>
                    <a:pt x="124530" y="463827"/>
                    <a:pt x="125918" y="460126"/>
                    <a:pt x="127769" y="455269"/>
                  </a:cubicBezTo>
                  <a:cubicBezTo>
                    <a:pt x="130776" y="447057"/>
                    <a:pt x="134940" y="435838"/>
                    <a:pt x="150207" y="395703"/>
                  </a:cubicBezTo>
                  <a:cubicBezTo>
                    <a:pt x="170563" y="342153"/>
                    <a:pt x="182129" y="319252"/>
                    <a:pt x="210813" y="315319"/>
                  </a:cubicBezTo>
                  <a:cubicBezTo>
                    <a:pt x="215324" y="321102"/>
                    <a:pt x="221801" y="333362"/>
                    <a:pt x="214977" y="351290"/>
                  </a:cubicBezTo>
                  <a:cubicBezTo>
                    <a:pt x="209194" y="366326"/>
                    <a:pt x="197049" y="383096"/>
                    <a:pt x="185136" y="399289"/>
                  </a:cubicBezTo>
                  <a:cubicBezTo>
                    <a:pt x="172182" y="416985"/>
                    <a:pt x="158881" y="435028"/>
                    <a:pt x="151826" y="453418"/>
                  </a:cubicBezTo>
                  <a:cubicBezTo>
                    <a:pt x="122680" y="529638"/>
                    <a:pt x="156684" y="580876"/>
                    <a:pt x="198090" y="603314"/>
                  </a:cubicBezTo>
                  <a:cubicBezTo>
                    <a:pt x="203064" y="605974"/>
                    <a:pt x="207806" y="608172"/>
                    <a:pt x="212548" y="610022"/>
                  </a:cubicBezTo>
                  <a:cubicBezTo>
                    <a:pt x="264595" y="629916"/>
                    <a:pt x="302185" y="598109"/>
                    <a:pt x="327746" y="576481"/>
                  </a:cubicBezTo>
                  <a:cubicBezTo>
                    <a:pt x="336652" y="568963"/>
                    <a:pt x="346830" y="560173"/>
                    <a:pt x="351687" y="559710"/>
                  </a:cubicBezTo>
                  <a:cubicBezTo>
                    <a:pt x="357239" y="559016"/>
                    <a:pt x="360940" y="560751"/>
                    <a:pt x="364294" y="564915"/>
                  </a:cubicBezTo>
                  <a:cubicBezTo>
                    <a:pt x="374473" y="578100"/>
                    <a:pt x="374357" y="609560"/>
                    <a:pt x="367417" y="627718"/>
                  </a:cubicBezTo>
                  <a:cubicBezTo>
                    <a:pt x="364988" y="634080"/>
                    <a:pt x="368111" y="641135"/>
                    <a:pt x="374473" y="643564"/>
                  </a:cubicBezTo>
                  <a:cubicBezTo>
                    <a:pt x="380718" y="645993"/>
                    <a:pt x="387889" y="642870"/>
                    <a:pt x="390318" y="636509"/>
                  </a:cubicBezTo>
                  <a:cubicBezTo>
                    <a:pt x="394829" y="624596"/>
                    <a:pt x="397258" y="609444"/>
                    <a:pt x="396795" y="594292"/>
                  </a:cubicBezTo>
                  <a:cubicBezTo>
                    <a:pt x="396332" y="577637"/>
                    <a:pt x="392284" y="561214"/>
                    <a:pt x="383725" y="549995"/>
                  </a:cubicBezTo>
                  <a:cubicBezTo>
                    <a:pt x="375282" y="538891"/>
                    <a:pt x="363022" y="533802"/>
                    <a:pt x="349143" y="535190"/>
                  </a:cubicBezTo>
                  <a:cubicBezTo>
                    <a:pt x="336767" y="536578"/>
                    <a:pt x="325201" y="546293"/>
                    <a:pt x="311785" y="557628"/>
                  </a:cubicBezTo>
                  <a:cubicBezTo>
                    <a:pt x="284951" y="580298"/>
                    <a:pt x="254533" y="606090"/>
                    <a:pt x="209772" y="581685"/>
                  </a:cubicBezTo>
                  <a:cubicBezTo>
                    <a:pt x="167903" y="559016"/>
                    <a:pt x="154718" y="514255"/>
                    <a:pt x="174611" y="462092"/>
                  </a:cubicBezTo>
                  <a:cubicBezTo>
                    <a:pt x="180394" y="446825"/>
                    <a:pt x="192770" y="429939"/>
                    <a:pt x="204799" y="413746"/>
                  </a:cubicBezTo>
                  <a:cubicBezTo>
                    <a:pt x="217521" y="396282"/>
                    <a:pt x="230822" y="378123"/>
                    <a:pt x="237762" y="359964"/>
                  </a:cubicBezTo>
                  <a:cubicBezTo>
                    <a:pt x="244586" y="342153"/>
                    <a:pt x="242851" y="327348"/>
                    <a:pt x="238803" y="316244"/>
                  </a:cubicBezTo>
                  <a:cubicBezTo>
                    <a:pt x="263207" y="320408"/>
                    <a:pt x="291775" y="332668"/>
                    <a:pt x="319187" y="346432"/>
                  </a:cubicBezTo>
                  <a:cubicBezTo>
                    <a:pt x="310397" y="368754"/>
                    <a:pt x="292816" y="393737"/>
                    <a:pt x="287496" y="400908"/>
                  </a:cubicBezTo>
                  <a:cubicBezTo>
                    <a:pt x="256615" y="393853"/>
                    <a:pt x="219487" y="417563"/>
                    <a:pt x="200404" y="457813"/>
                  </a:cubicBezTo>
                  <a:cubicBezTo>
                    <a:pt x="179006" y="503383"/>
                    <a:pt x="188028" y="551151"/>
                    <a:pt x="220760" y="566765"/>
                  </a:cubicBezTo>
                  <a:cubicBezTo>
                    <a:pt x="221916" y="567344"/>
                    <a:pt x="222957" y="567691"/>
                    <a:pt x="224114" y="568153"/>
                  </a:cubicBezTo>
                  <a:cubicBezTo>
                    <a:pt x="256268" y="580413"/>
                    <a:pt x="297327" y="556240"/>
                    <a:pt x="317683" y="513099"/>
                  </a:cubicBezTo>
                  <a:cubicBezTo>
                    <a:pt x="320228" y="507663"/>
                    <a:pt x="322425" y="501995"/>
                    <a:pt x="324160" y="496328"/>
                  </a:cubicBezTo>
                  <a:cubicBezTo>
                    <a:pt x="341509" y="468569"/>
                    <a:pt x="361981" y="452030"/>
                    <a:pt x="385229" y="447057"/>
                  </a:cubicBezTo>
                  <a:cubicBezTo>
                    <a:pt x="416920" y="440464"/>
                    <a:pt x="444678" y="457350"/>
                    <a:pt x="448033" y="459548"/>
                  </a:cubicBezTo>
                  <a:cubicBezTo>
                    <a:pt x="448148" y="459779"/>
                    <a:pt x="448380" y="459779"/>
                    <a:pt x="448380" y="459779"/>
                  </a:cubicBezTo>
                  <a:cubicBezTo>
                    <a:pt x="453931" y="463596"/>
                    <a:pt x="461565" y="462208"/>
                    <a:pt x="465497" y="456541"/>
                  </a:cubicBezTo>
                  <a:cubicBezTo>
                    <a:pt x="469198" y="451567"/>
                    <a:pt x="467695" y="443818"/>
                    <a:pt x="462259" y="440117"/>
                  </a:cubicBezTo>
                  <a:close/>
                  <a:moveTo>
                    <a:pt x="295361" y="503152"/>
                  </a:moveTo>
                  <a:cubicBezTo>
                    <a:pt x="280325" y="535074"/>
                    <a:pt x="250600" y="554274"/>
                    <a:pt x="231053" y="545021"/>
                  </a:cubicBezTo>
                  <a:cubicBezTo>
                    <a:pt x="211276" y="535653"/>
                    <a:pt x="207459" y="500839"/>
                    <a:pt x="222379" y="468801"/>
                  </a:cubicBezTo>
                  <a:cubicBezTo>
                    <a:pt x="237068" y="437688"/>
                    <a:pt x="265058" y="418604"/>
                    <a:pt x="285067" y="426238"/>
                  </a:cubicBezTo>
                  <a:cubicBezTo>
                    <a:pt x="285645" y="426469"/>
                    <a:pt x="286108" y="426700"/>
                    <a:pt x="286686" y="426816"/>
                  </a:cubicBezTo>
                  <a:cubicBezTo>
                    <a:pt x="306580" y="436184"/>
                    <a:pt x="310397" y="471114"/>
                    <a:pt x="295361" y="50315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4" name="Google Shape;404;p11"/>
          <p:cNvSpPr txBox="1"/>
          <p:nvPr/>
        </p:nvSpPr>
        <p:spPr>
          <a:xfrm>
            <a:off x="2055776" y="2276872"/>
            <a:ext cx="5184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>
                <a:solidFill>
                  <a:srgbClr val="365F85"/>
                </a:solidFill>
                <a:latin typeface="Barlow"/>
                <a:ea typeface="Barlow"/>
                <a:cs typeface="Barlow"/>
                <a:sym typeface="Barlow"/>
              </a:rPr>
              <a:t>Credit</a:t>
            </a:r>
            <a:endParaRPr>
              <a:latin typeface="Barlow"/>
              <a:ea typeface="Barlow"/>
              <a:cs typeface="Barlow"/>
              <a:sym typeface="Barl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This Presentation template was created by </a:t>
            </a:r>
            <a:r>
              <a:rPr lang="en-US" b="1">
                <a:solidFill>
                  <a:srgbClr val="365F85"/>
                </a:solidFill>
                <a:latin typeface="Barlow"/>
                <a:ea typeface="Barlow"/>
                <a:cs typeface="Barlow"/>
                <a:sym typeface="Barlow"/>
              </a:rPr>
              <a:t>ohmyslide</a:t>
            </a:r>
            <a:r>
              <a:rPr lang="en-US" sz="1400" b="1" i="0">
                <a:solidFill>
                  <a:srgbClr val="365F85"/>
                </a:solidFill>
                <a:latin typeface="Barlow"/>
                <a:ea typeface="Barlow"/>
                <a:cs typeface="Barlow"/>
                <a:sym typeface="Barlow"/>
              </a:rPr>
              <a:t>.com</a:t>
            </a:r>
            <a:endParaRPr>
              <a:latin typeface="Barlow"/>
              <a:ea typeface="Barlow"/>
              <a:cs typeface="Barlow"/>
              <a:sym typeface="Barlow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Thank you very much to all the creators for their hard work to create awesome content.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bg>
      <p:bgPr>
        <a:gradFill>
          <a:gsLst>
            <a:gs pos="0">
              <a:srgbClr val="FFFFCC"/>
            </a:gs>
            <a:gs pos="69000">
              <a:srgbClr val="EFD49F"/>
            </a:gs>
            <a:gs pos="100000">
              <a:srgbClr val="EFD49F"/>
            </a:gs>
          </a:gsLst>
          <a:lin ang="5400000" scaled="0"/>
        </a:gradFill>
        <a:effectLst/>
      </p:bgPr>
    </p:bg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제목 슬라이드">
  <p:cSld name="1_제목 슬라이드">
    <p:bg>
      <p:bgPr>
        <a:solidFill>
          <a:srgbClr val="FFFBF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제목 슬라이드">
  <p:cSld name="2_제목 슬라이드">
    <p:bg>
      <p:bgPr>
        <a:solidFill>
          <a:srgbClr val="FFFBF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"/>
          <p:cNvSpPr/>
          <p:nvPr/>
        </p:nvSpPr>
        <p:spPr>
          <a:xfrm>
            <a:off x="8412873" y="3829522"/>
            <a:ext cx="476261" cy="497030"/>
          </a:xfrm>
          <a:custGeom>
            <a:avLst/>
            <a:gdLst/>
            <a:ahLst/>
            <a:cxnLst/>
            <a:rect l="l" t="t" r="r" b="b"/>
            <a:pathLst>
              <a:path w="202348" h="211172" extrusionOk="0">
                <a:moveTo>
                  <a:pt x="2141" y="169998"/>
                </a:moveTo>
                <a:cubicBezTo>
                  <a:pt x="5032" y="173930"/>
                  <a:pt x="10121" y="175665"/>
                  <a:pt x="14747" y="174161"/>
                </a:cubicBezTo>
                <a:lnTo>
                  <a:pt x="75585" y="154730"/>
                </a:lnTo>
                <a:lnTo>
                  <a:pt x="112828" y="206546"/>
                </a:lnTo>
                <a:cubicBezTo>
                  <a:pt x="115025" y="209553"/>
                  <a:pt x="118495" y="211173"/>
                  <a:pt x="121965" y="211173"/>
                </a:cubicBezTo>
                <a:cubicBezTo>
                  <a:pt x="123122" y="211173"/>
                  <a:pt x="124278" y="211057"/>
                  <a:pt x="125435" y="210710"/>
                </a:cubicBezTo>
                <a:cubicBezTo>
                  <a:pt x="130061" y="209206"/>
                  <a:pt x="133300" y="204927"/>
                  <a:pt x="133300" y="199954"/>
                </a:cubicBezTo>
                <a:lnTo>
                  <a:pt x="133647" y="136109"/>
                </a:lnTo>
                <a:lnTo>
                  <a:pt x="194484" y="116678"/>
                </a:lnTo>
                <a:cubicBezTo>
                  <a:pt x="199110" y="115174"/>
                  <a:pt x="202349" y="110895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4" y="75156"/>
                </a:lnTo>
                <a:lnTo>
                  <a:pt x="134341" y="11311"/>
                </a:lnTo>
                <a:cubicBezTo>
                  <a:pt x="134341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4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4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629"/>
                  <a:pt x="-751" y="165949"/>
                  <a:pt x="2141" y="169998"/>
                </a:cubicBezTo>
                <a:close/>
                <a:moveTo>
                  <a:pt x="63094" y="98751"/>
                </a:moveTo>
                <a:lnTo>
                  <a:pt x="41350" y="68448"/>
                </a:lnTo>
                <a:lnTo>
                  <a:pt x="76742" y="80129"/>
                </a:lnTo>
                <a:cubicBezTo>
                  <a:pt x="81368" y="81633"/>
                  <a:pt x="86457" y="80014"/>
                  <a:pt x="89349" y="76081"/>
                </a:cubicBezTo>
                <a:lnTo>
                  <a:pt x="111440" y="46009"/>
                </a:lnTo>
                <a:lnTo>
                  <a:pt x="111209" y="83252"/>
                </a:lnTo>
                <a:cubicBezTo>
                  <a:pt x="111209" y="88110"/>
                  <a:pt x="114331" y="92505"/>
                  <a:pt x="118958" y="94008"/>
                </a:cubicBezTo>
                <a:lnTo>
                  <a:pt x="154350" y="105690"/>
                </a:lnTo>
                <a:lnTo>
                  <a:pt x="118842" y="117025"/>
                </a:lnTo>
                <a:cubicBezTo>
                  <a:pt x="114216" y="118529"/>
                  <a:pt x="110977" y="122808"/>
                  <a:pt x="110977" y="127781"/>
                </a:cubicBezTo>
                <a:lnTo>
                  <a:pt x="110862" y="165024"/>
                </a:lnTo>
                <a:lnTo>
                  <a:pt x="89117" y="134721"/>
                </a:lnTo>
                <a:cubicBezTo>
                  <a:pt x="86920" y="131714"/>
                  <a:pt x="83566" y="129979"/>
                  <a:pt x="79980" y="129979"/>
                </a:cubicBezTo>
                <a:cubicBezTo>
                  <a:pt x="78824" y="129979"/>
                  <a:pt x="77667" y="130210"/>
                  <a:pt x="76511" y="130557"/>
                </a:cubicBezTo>
                <a:lnTo>
                  <a:pt x="41003" y="141892"/>
                </a:lnTo>
                <a:lnTo>
                  <a:pt x="63094" y="111820"/>
                </a:lnTo>
                <a:cubicBezTo>
                  <a:pt x="65870" y="108003"/>
                  <a:pt x="65985" y="102683"/>
                  <a:pt x="63094" y="9875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4"/>
          <p:cNvSpPr/>
          <p:nvPr/>
        </p:nvSpPr>
        <p:spPr>
          <a:xfrm>
            <a:off x="5546867" y="3689599"/>
            <a:ext cx="476261" cy="496757"/>
          </a:xfrm>
          <a:custGeom>
            <a:avLst/>
            <a:gdLst/>
            <a:ahLst/>
            <a:cxnLst/>
            <a:rect l="l" t="t" r="r" b="b"/>
            <a:pathLst>
              <a:path w="202348" h="211056" extrusionOk="0">
                <a:moveTo>
                  <a:pt x="2141" y="169766"/>
                </a:moveTo>
                <a:cubicBezTo>
                  <a:pt x="5032" y="173699"/>
                  <a:pt x="10121" y="175434"/>
                  <a:pt x="14748" y="173930"/>
                </a:cubicBezTo>
                <a:lnTo>
                  <a:pt x="75585" y="154499"/>
                </a:lnTo>
                <a:lnTo>
                  <a:pt x="112828" y="206315"/>
                </a:lnTo>
                <a:cubicBezTo>
                  <a:pt x="115025" y="209322"/>
                  <a:pt x="118495" y="211057"/>
                  <a:pt x="121965" y="211057"/>
                </a:cubicBezTo>
                <a:cubicBezTo>
                  <a:pt x="123121" y="211057"/>
                  <a:pt x="124278" y="210826"/>
                  <a:pt x="125435" y="210479"/>
                </a:cubicBezTo>
                <a:cubicBezTo>
                  <a:pt x="130061" y="208975"/>
                  <a:pt x="133300" y="204696"/>
                  <a:pt x="133300" y="199838"/>
                </a:cubicBezTo>
                <a:lnTo>
                  <a:pt x="133647" y="135993"/>
                </a:lnTo>
                <a:lnTo>
                  <a:pt x="194484" y="116562"/>
                </a:lnTo>
                <a:cubicBezTo>
                  <a:pt x="199110" y="115059"/>
                  <a:pt x="202349" y="110779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3" y="75156"/>
                </a:lnTo>
                <a:lnTo>
                  <a:pt x="134340" y="11311"/>
                </a:lnTo>
                <a:cubicBezTo>
                  <a:pt x="134340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3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5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398"/>
                  <a:pt x="-751" y="165718"/>
                  <a:pt x="2141" y="169766"/>
                </a:cubicBezTo>
                <a:close/>
                <a:moveTo>
                  <a:pt x="63094" y="98519"/>
                </a:moveTo>
                <a:lnTo>
                  <a:pt x="41349" y="68216"/>
                </a:lnTo>
                <a:lnTo>
                  <a:pt x="76742" y="79898"/>
                </a:lnTo>
                <a:cubicBezTo>
                  <a:pt x="81368" y="81402"/>
                  <a:pt x="86457" y="79782"/>
                  <a:pt x="89349" y="75850"/>
                </a:cubicBezTo>
                <a:lnTo>
                  <a:pt x="111440" y="45778"/>
                </a:lnTo>
                <a:lnTo>
                  <a:pt x="111208" y="83021"/>
                </a:lnTo>
                <a:cubicBezTo>
                  <a:pt x="111208" y="87878"/>
                  <a:pt x="114331" y="92274"/>
                  <a:pt x="118958" y="93777"/>
                </a:cubicBezTo>
                <a:lnTo>
                  <a:pt x="154350" y="105459"/>
                </a:lnTo>
                <a:lnTo>
                  <a:pt x="118842" y="116794"/>
                </a:lnTo>
                <a:cubicBezTo>
                  <a:pt x="114215" y="118297"/>
                  <a:pt x="110977" y="122577"/>
                  <a:pt x="110977" y="127550"/>
                </a:cubicBezTo>
                <a:lnTo>
                  <a:pt x="110861" y="164793"/>
                </a:lnTo>
                <a:lnTo>
                  <a:pt x="89117" y="134490"/>
                </a:lnTo>
                <a:cubicBezTo>
                  <a:pt x="86920" y="131483"/>
                  <a:pt x="83565" y="129748"/>
                  <a:pt x="79980" y="129748"/>
                </a:cubicBezTo>
                <a:cubicBezTo>
                  <a:pt x="78823" y="129748"/>
                  <a:pt x="77667" y="129863"/>
                  <a:pt x="76510" y="130326"/>
                </a:cubicBezTo>
                <a:lnTo>
                  <a:pt x="41003" y="141661"/>
                </a:lnTo>
                <a:lnTo>
                  <a:pt x="63094" y="111589"/>
                </a:lnTo>
                <a:cubicBezTo>
                  <a:pt x="65869" y="107888"/>
                  <a:pt x="65869" y="102452"/>
                  <a:pt x="63094" y="98519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4"/>
          <p:cNvSpPr/>
          <p:nvPr/>
        </p:nvSpPr>
        <p:spPr>
          <a:xfrm>
            <a:off x="1529613" y="3829522"/>
            <a:ext cx="476261" cy="497030"/>
          </a:xfrm>
          <a:custGeom>
            <a:avLst/>
            <a:gdLst/>
            <a:ahLst/>
            <a:cxnLst/>
            <a:rect l="l" t="t" r="r" b="b"/>
            <a:pathLst>
              <a:path w="202348" h="211172" extrusionOk="0">
                <a:moveTo>
                  <a:pt x="2141" y="169998"/>
                </a:moveTo>
                <a:cubicBezTo>
                  <a:pt x="5032" y="173930"/>
                  <a:pt x="10121" y="175665"/>
                  <a:pt x="14748" y="174161"/>
                </a:cubicBezTo>
                <a:lnTo>
                  <a:pt x="75585" y="154730"/>
                </a:lnTo>
                <a:lnTo>
                  <a:pt x="112828" y="206546"/>
                </a:lnTo>
                <a:cubicBezTo>
                  <a:pt x="115025" y="209553"/>
                  <a:pt x="118495" y="211173"/>
                  <a:pt x="121965" y="211173"/>
                </a:cubicBezTo>
                <a:cubicBezTo>
                  <a:pt x="123121" y="211173"/>
                  <a:pt x="124278" y="211057"/>
                  <a:pt x="125435" y="210710"/>
                </a:cubicBezTo>
                <a:cubicBezTo>
                  <a:pt x="130061" y="209206"/>
                  <a:pt x="133300" y="204927"/>
                  <a:pt x="133300" y="199954"/>
                </a:cubicBezTo>
                <a:lnTo>
                  <a:pt x="133647" y="136109"/>
                </a:lnTo>
                <a:lnTo>
                  <a:pt x="194484" y="116678"/>
                </a:lnTo>
                <a:cubicBezTo>
                  <a:pt x="199110" y="115174"/>
                  <a:pt x="202349" y="110895"/>
                  <a:pt x="202349" y="105922"/>
                </a:cubicBezTo>
                <a:cubicBezTo>
                  <a:pt x="202349" y="101064"/>
                  <a:pt x="199226" y="96669"/>
                  <a:pt x="194600" y="95165"/>
                </a:cubicBezTo>
                <a:lnTo>
                  <a:pt x="133994" y="75156"/>
                </a:lnTo>
                <a:lnTo>
                  <a:pt x="134341" y="11311"/>
                </a:lnTo>
                <a:cubicBezTo>
                  <a:pt x="134341" y="6454"/>
                  <a:pt x="131218" y="2058"/>
                  <a:pt x="126591" y="555"/>
                </a:cubicBezTo>
                <a:cubicBezTo>
                  <a:pt x="121965" y="-949"/>
                  <a:pt x="116876" y="671"/>
                  <a:pt x="113984" y="4603"/>
                </a:cubicBezTo>
                <a:lnTo>
                  <a:pt x="76163" y="56072"/>
                </a:lnTo>
                <a:lnTo>
                  <a:pt x="15557" y="36063"/>
                </a:lnTo>
                <a:cubicBezTo>
                  <a:pt x="10931" y="34559"/>
                  <a:pt x="5842" y="36178"/>
                  <a:pt x="2950" y="40111"/>
                </a:cubicBezTo>
                <a:cubicBezTo>
                  <a:pt x="59" y="44043"/>
                  <a:pt x="59" y="49364"/>
                  <a:pt x="2835" y="53412"/>
                </a:cubicBezTo>
                <a:lnTo>
                  <a:pt x="40077" y="105228"/>
                </a:lnTo>
                <a:lnTo>
                  <a:pt x="2372" y="156696"/>
                </a:lnTo>
                <a:cubicBezTo>
                  <a:pt x="-751" y="160629"/>
                  <a:pt x="-751" y="165949"/>
                  <a:pt x="2141" y="169998"/>
                </a:cubicBezTo>
                <a:close/>
                <a:moveTo>
                  <a:pt x="63094" y="98751"/>
                </a:moveTo>
                <a:lnTo>
                  <a:pt x="41349" y="68448"/>
                </a:lnTo>
                <a:lnTo>
                  <a:pt x="76742" y="80129"/>
                </a:lnTo>
                <a:cubicBezTo>
                  <a:pt x="81368" y="81633"/>
                  <a:pt x="86457" y="80014"/>
                  <a:pt x="89349" y="76081"/>
                </a:cubicBezTo>
                <a:lnTo>
                  <a:pt x="111440" y="46009"/>
                </a:lnTo>
                <a:lnTo>
                  <a:pt x="111208" y="83252"/>
                </a:lnTo>
                <a:cubicBezTo>
                  <a:pt x="111208" y="88110"/>
                  <a:pt x="114331" y="92505"/>
                  <a:pt x="118958" y="94008"/>
                </a:cubicBezTo>
                <a:lnTo>
                  <a:pt x="154350" y="105690"/>
                </a:lnTo>
                <a:lnTo>
                  <a:pt x="118842" y="117025"/>
                </a:lnTo>
                <a:cubicBezTo>
                  <a:pt x="114216" y="118529"/>
                  <a:pt x="110977" y="122808"/>
                  <a:pt x="110977" y="127781"/>
                </a:cubicBezTo>
                <a:lnTo>
                  <a:pt x="110861" y="165024"/>
                </a:lnTo>
                <a:lnTo>
                  <a:pt x="89117" y="134721"/>
                </a:lnTo>
                <a:cubicBezTo>
                  <a:pt x="86920" y="131714"/>
                  <a:pt x="83566" y="129979"/>
                  <a:pt x="79980" y="129979"/>
                </a:cubicBezTo>
                <a:cubicBezTo>
                  <a:pt x="78824" y="129979"/>
                  <a:pt x="77667" y="130210"/>
                  <a:pt x="76510" y="130557"/>
                </a:cubicBezTo>
                <a:lnTo>
                  <a:pt x="41002" y="141892"/>
                </a:lnTo>
                <a:lnTo>
                  <a:pt x="63094" y="111820"/>
                </a:lnTo>
                <a:cubicBezTo>
                  <a:pt x="65870" y="108003"/>
                  <a:pt x="65985" y="102683"/>
                  <a:pt x="63094" y="9875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4"/>
          <p:cNvSpPr/>
          <p:nvPr/>
        </p:nvSpPr>
        <p:spPr>
          <a:xfrm>
            <a:off x="7774173" y="2909194"/>
            <a:ext cx="453510" cy="271404"/>
          </a:xfrm>
          <a:custGeom>
            <a:avLst/>
            <a:gdLst/>
            <a:ahLst/>
            <a:cxnLst/>
            <a:rect l="l" t="t" r="r" b="b"/>
            <a:pathLst>
              <a:path w="192682" h="115311" extrusionOk="0">
                <a:moveTo>
                  <a:pt x="174497" y="31638"/>
                </a:moveTo>
                <a:cubicBezTo>
                  <a:pt x="179471" y="35454"/>
                  <a:pt x="186526" y="34529"/>
                  <a:pt x="190343" y="29556"/>
                </a:cubicBezTo>
                <a:cubicBezTo>
                  <a:pt x="192772" y="26549"/>
                  <a:pt x="193234" y="22616"/>
                  <a:pt x="192078" y="19146"/>
                </a:cubicBezTo>
                <a:cubicBezTo>
                  <a:pt x="191384" y="17065"/>
                  <a:pt x="190112" y="15098"/>
                  <a:pt x="188261" y="13710"/>
                </a:cubicBezTo>
                <a:cubicBezTo>
                  <a:pt x="179008" y="6655"/>
                  <a:pt x="154835" y="-4911"/>
                  <a:pt x="129390" y="2260"/>
                </a:cubicBezTo>
                <a:cubicBezTo>
                  <a:pt x="115395" y="6192"/>
                  <a:pt x="96311" y="17527"/>
                  <a:pt x="84051" y="49334"/>
                </a:cubicBezTo>
                <a:cubicBezTo>
                  <a:pt x="64389" y="100456"/>
                  <a:pt x="15464" y="92244"/>
                  <a:pt x="13382" y="91897"/>
                </a:cubicBezTo>
                <a:cubicBezTo>
                  <a:pt x="7252" y="90740"/>
                  <a:pt x="1354" y="94788"/>
                  <a:pt x="197" y="100918"/>
                </a:cubicBezTo>
                <a:cubicBezTo>
                  <a:pt x="-959" y="107048"/>
                  <a:pt x="3089" y="112947"/>
                  <a:pt x="9219" y="114104"/>
                </a:cubicBezTo>
                <a:cubicBezTo>
                  <a:pt x="33160" y="118614"/>
                  <a:pt x="84051" y="112716"/>
                  <a:pt x="105217" y="57546"/>
                </a:cubicBezTo>
                <a:cubicBezTo>
                  <a:pt x="112272" y="39040"/>
                  <a:pt x="122566" y="27821"/>
                  <a:pt x="135520" y="24120"/>
                </a:cubicBezTo>
                <a:cubicBezTo>
                  <a:pt x="151481" y="19493"/>
                  <a:pt x="168714" y="27127"/>
                  <a:pt x="174497" y="31638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"/>
          <p:cNvSpPr/>
          <p:nvPr/>
        </p:nvSpPr>
        <p:spPr>
          <a:xfrm>
            <a:off x="3034712" y="2977971"/>
            <a:ext cx="384750" cy="410488"/>
          </a:xfrm>
          <a:custGeom>
            <a:avLst/>
            <a:gdLst/>
            <a:ahLst/>
            <a:cxnLst/>
            <a:rect l="l" t="t" r="r" b="b"/>
            <a:pathLst>
              <a:path w="163468" h="174403" extrusionOk="0">
                <a:moveTo>
                  <a:pt x="4473" y="126058"/>
                </a:moveTo>
                <a:lnTo>
                  <a:pt x="65542" y="172091"/>
                </a:lnTo>
                <a:cubicBezTo>
                  <a:pt x="67508" y="173594"/>
                  <a:pt x="69937" y="174404"/>
                  <a:pt x="72366" y="174404"/>
                </a:cubicBezTo>
                <a:cubicBezTo>
                  <a:pt x="73869" y="174404"/>
                  <a:pt x="75373" y="174173"/>
                  <a:pt x="76761" y="173478"/>
                </a:cubicBezTo>
                <a:lnTo>
                  <a:pt x="147198" y="143638"/>
                </a:lnTo>
                <a:cubicBezTo>
                  <a:pt x="150899" y="142135"/>
                  <a:pt x="153559" y="138665"/>
                  <a:pt x="154022" y="134617"/>
                </a:cubicBezTo>
                <a:lnTo>
                  <a:pt x="163390" y="58743"/>
                </a:lnTo>
                <a:cubicBezTo>
                  <a:pt x="163853" y="54811"/>
                  <a:pt x="162234" y="50763"/>
                  <a:pt x="158995" y="48334"/>
                </a:cubicBezTo>
                <a:lnTo>
                  <a:pt x="97927" y="2301"/>
                </a:lnTo>
                <a:cubicBezTo>
                  <a:pt x="94688" y="-128"/>
                  <a:pt x="90409" y="-706"/>
                  <a:pt x="86708" y="913"/>
                </a:cubicBezTo>
                <a:lnTo>
                  <a:pt x="16270" y="30753"/>
                </a:lnTo>
                <a:cubicBezTo>
                  <a:pt x="12569" y="32373"/>
                  <a:pt x="9909" y="35727"/>
                  <a:pt x="9446" y="39775"/>
                </a:cubicBezTo>
                <a:lnTo>
                  <a:pt x="78" y="115648"/>
                </a:lnTo>
                <a:cubicBezTo>
                  <a:pt x="-385" y="119696"/>
                  <a:pt x="1234" y="123629"/>
                  <a:pt x="4473" y="126058"/>
                </a:cubicBezTo>
                <a:close/>
                <a:moveTo>
                  <a:pt x="31075" y="48912"/>
                </a:moveTo>
                <a:lnTo>
                  <a:pt x="89483" y="24161"/>
                </a:lnTo>
                <a:lnTo>
                  <a:pt x="140143" y="62329"/>
                </a:lnTo>
                <a:lnTo>
                  <a:pt x="132393" y="125364"/>
                </a:lnTo>
                <a:lnTo>
                  <a:pt x="73985" y="150115"/>
                </a:lnTo>
                <a:lnTo>
                  <a:pt x="23325" y="111947"/>
                </a:lnTo>
                <a:lnTo>
                  <a:pt x="31075" y="48912"/>
                </a:ln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4"/>
          <p:cNvSpPr/>
          <p:nvPr/>
        </p:nvSpPr>
        <p:spPr>
          <a:xfrm>
            <a:off x="1127943" y="1845748"/>
            <a:ext cx="366417" cy="366417"/>
          </a:xfrm>
          <a:custGeom>
            <a:avLst/>
            <a:gdLst/>
            <a:ahLst/>
            <a:cxnLst/>
            <a:rect l="l" t="t" r="r" b="b"/>
            <a:pathLst>
              <a:path w="155679" h="155679" extrusionOk="0">
                <a:moveTo>
                  <a:pt x="77840" y="0"/>
                </a:moveTo>
                <a:cubicBezTo>
                  <a:pt x="34929" y="0"/>
                  <a:pt x="0" y="34930"/>
                  <a:pt x="0" y="77839"/>
                </a:cubicBezTo>
                <a:cubicBezTo>
                  <a:pt x="0" y="120750"/>
                  <a:pt x="34929" y="155679"/>
                  <a:pt x="77840" y="155679"/>
                </a:cubicBezTo>
                <a:cubicBezTo>
                  <a:pt x="120750" y="155679"/>
                  <a:pt x="155679" y="120750"/>
                  <a:pt x="155679" y="77839"/>
                </a:cubicBezTo>
                <a:cubicBezTo>
                  <a:pt x="155679" y="34930"/>
                  <a:pt x="120750" y="0"/>
                  <a:pt x="77840" y="0"/>
                </a:cubicBezTo>
                <a:close/>
                <a:moveTo>
                  <a:pt x="77840" y="133241"/>
                </a:moveTo>
                <a:cubicBezTo>
                  <a:pt x="47305" y="133241"/>
                  <a:pt x="22554" y="108490"/>
                  <a:pt x="22554" y="77955"/>
                </a:cubicBezTo>
                <a:cubicBezTo>
                  <a:pt x="22554" y="47421"/>
                  <a:pt x="47305" y="22670"/>
                  <a:pt x="77840" y="22670"/>
                </a:cubicBezTo>
                <a:cubicBezTo>
                  <a:pt x="108374" y="22670"/>
                  <a:pt x="133125" y="47421"/>
                  <a:pt x="133125" y="77955"/>
                </a:cubicBezTo>
                <a:cubicBezTo>
                  <a:pt x="133125" y="108374"/>
                  <a:pt x="108374" y="133241"/>
                  <a:pt x="77840" y="133241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4"/>
          <p:cNvSpPr/>
          <p:nvPr/>
        </p:nvSpPr>
        <p:spPr>
          <a:xfrm>
            <a:off x="5529854" y="2141661"/>
            <a:ext cx="366417" cy="366415"/>
          </a:xfrm>
          <a:custGeom>
            <a:avLst/>
            <a:gdLst/>
            <a:ahLst/>
            <a:cxnLst/>
            <a:rect l="l" t="t" r="r" b="b"/>
            <a:pathLst>
              <a:path w="155679" h="155678" extrusionOk="0">
                <a:moveTo>
                  <a:pt x="77840" y="0"/>
                </a:moveTo>
                <a:cubicBezTo>
                  <a:pt x="34930" y="0"/>
                  <a:pt x="0" y="34929"/>
                  <a:pt x="0" y="77839"/>
                </a:cubicBezTo>
                <a:cubicBezTo>
                  <a:pt x="0" y="120749"/>
                  <a:pt x="34930" y="155679"/>
                  <a:pt x="77840" y="155679"/>
                </a:cubicBezTo>
                <a:cubicBezTo>
                  <a:pt x="120750" y="155679"/>
                  <a:pt x="155679" y="120749"/>
                  <a:pt x="155679" y="77839"/>
                </a:cubicBezTo>
                <a:cubicBezTo>
                  <a:pt x="155795" y="34929"/>
                  <a:pt x="120865" y="0"/>
                  <a:pt x="77840" y="0"/>
                </a:cubicBezTo>
                <a:close/>
                <a:moveTo>
                  <a:pt x="77840" y="133125"/>
                </a:moveTo>
                <a:cubicBezTo>
                  <a:pt x="47305" y="133125"/>
                  <a:pt x="22554" y="108374"/>
                  <a:pt x="22554" y="77839"/>
                </a:cubicBezTo>
                <a:cubicBezTo>
                  <a:pt x="22554" y="47305"/>
                  <a:pt x="47305" y="22554"/>
                  <a:pt x="77840" y="22554"/>
                </a:cubicBezTo>
                <a:cubicBezTo>
                  <a:pt x="108374" y="22554"/>
                  <a:pt x="133125" y="47305"/>
                  <a:pt x="133125" y="77839"/>
                </a:cubicBezTo>
                <a:cubicBezTo>
                  <a:pt x="133125" y="108374"/>
                  <a:pt x="108374" y="133125"/>
                  <a:pt x="77840" y="133125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4"/>
          <p:cNvSpPr/>
          <p:nvPr/>
        </p:nvSpPr>
        <p:spPr>
          <a:xfrm>
            <a:off x="4237594" y="323727"/>
            <a:ext cx="608697" cy="657699"/>
          </a:xfrm>
          <a:custGeom>
            <a:avLst/>
            <a:gdLst/>
            <a:ahLst/>
            <a:cxnLst/>
            <a:rect l="l" t="t" r="r" b="b"/>
            <a:pathLst>
              <a:path w="258616" h="279435" extrusionOk="0">
                <a:moveTo>
                  <a:pt x="258617" y="94032"/>
                </a:moveTo>
                <a:lnTo>
                  <a:pt x="222647" y="67893"/>
                </a:lnTo>
                <a:cubicBezTo>
                  <a:pt x="220680" y="66389"/>
                  <a:pt x="219177" y="64423"/>
                  <a:pt x="218367" y="61994"/>
                </a:cubicBezTo>
                <a:lnTo>
                  <a:pt x="209230" y="33773"/>
                </a:lnTo>
                <a:lnTo>
                  <a:pt x="179389" y="33773"/>
                </a:lnTo>
                <a:cubicBezTo>
                  <a:pt x="176960" y="33773"/>
                  <a:pt x="174532" y="32963"/>
                  <a:pt x="172565" y="31460"/>
                </a:cubicBezTo>
                <a:lnTo>
                  <a:pt x="129308" y="0"/>
                </a:lnTo>
                <a:lnTo>
                  <a:pt x="86051" y="31460"/>
                </a:lnTo>
                <a:cubicBezTo>
                  <a:pt x="83969" y="32963"/>
                  <a:pt x="81541" y="33773"/>
                  <a:pt x="79112" y="33773"/>
                </a:cubicBezTo>
                <a:lnTo>
                  <a:pt x="49387" y="33773"/>
                </a:lnTo>
                <a:lnTo>
                  <a:pt x="40134" y="61994"/>
                </a:lnTo>
                <a:cubicBezTo>
                  <a:pt x="39325" y="64423"/>
                  <a:pt x="37937" y="66389"/>
                  <a:pt x="35855" y="67893"/>
                </a:cubicBezTo>
                <a:lnTo>
                  <a:pt x="116" y="93801"/>
                </a:lnTo>
                <a:cubicBezTo>
                  <a:pt x="116" y="94032"/>
                  <a:pt x="116" y="94148"/>
                  <a:pt x="0" y="94263"/>
                </a:cubicBezTo>
                <a:lnTo>
                  <a:pt x="13763" y="136132"/>
                </a:lnTo>
                <a:cubicBezTo>
                  <a:pt x="14573" y="138446"/>
                  <a:pt x="14573" y="141106"/>
                  <a:pt x="13763" y="143419"/>
                </a:cubicBezTo>
                <a:lnTo>
                  <a:pt x="0" y="185635"/>
                </a:lnTo>
                <a:lnTo>
                  <a:pt x="35855" y="211659"/>
                </a:lnTo>
                <a:cubicBezTo>
                  <a:pt x="37821" y="213162"/>
                  <a:pt x="39325" y="215129"/>
                  <a:pt x="40134" y="217442"/>
                </a:cubicBezTo>
                <a:lnTo>
                  <a:pt x="49387" y="245779"/>
                </a:lnTo>
                <a:lnTo>
                  <a:pt x="79112" y="245779"/>
                </a:lnTo>
                <a:cubicBezTo>
                  <a:pt x="81541" y="245779"/>
                  <a:pt x="84085" y="246588"/>
                  <a:pt x="86051" y="247976"/>
                </a:cubicBezTo>
                <a:lnTo>
                  <a:pt x="129308" y="279436"/>
                </a:lnTo>
                <a:lnTo>
                  <a:pt x="163660" y="254338"/>
                </a:lnTo>
                <a:cubicBezTo>
                  <a:pt x="165279" y="253181"/>
                  <a:pt x="167014" y="252371"/>
                  <a:pt x="168980" y="252256"/>
                </a:cubicBezTo>
                <a:lnTo>
                  <a:pt x="208883" y="246820"/>
                </a:lnTo>
                <a:lnTo>
                  <a:pt x="218367" y="217326"/>
                </a:lnTo>
                <a:cubicBezTo>
                  <a:pt x="219177" y="215013"/>
                  <a:pt x="220680" y="212931"/>
                  <a:pt x="222647" y="211543"/>
                </a:cubicBezTo>
                <a:lnTo>
                  <a:pt x="258617" y="185520"/>
                </a:lnTo>
                <a:lnTo>
                  <a:pt x="244853" y="143303"/>
                </a:lnTo>
                <a:cubicBezTo>
                  <a:pt x="244044" y="140990"/>
                  <a:pt x="244044" y="138330"/>
                  <a:pt x="244853" y="136017"/>
                </a:cubicBezTo>
                <a:lnTo>
                  <a:pt x="258617" y="94032"/>
                </a:lnTo>
                <a:close/>
                <a:moveTo>
                  <a:pt x="129308" y="214782"/>
                </a:moveTo>
                <a:cubicBezTo>
                  <a:pt x="91025" y="214782"/>
                  <a:pt x="59912" y="183669"/>
                  <a:pt x="59912" y="145385"/>
                </a:cubicBezTo>
                <a:cubicBezTo>
                  <a:pt x="59912" y="107333"/>
                  <a:pt x="91025" y="76105"/>
                  <a:pt x="129308" y="76105"/>
                </a:cubicBezTo>
                <a:cubicBezTo>
                  <a:pt x="167476" y="76105"/>
                  <a:pt x="198705" y="107217"/>
                  <a:pt x="198705" y="145385"/>
                </a:cubicBezTo>
                <a:cubicBezTo>
                  <a:pt x="198705" y="183669"/>
                  <a:pt x="167592" y="214782"/>
                  <a:pt x="129308" y="214782"/>
                </a:cubicBezTo>
                <a:close/>
              </a:path>
            </a:pathLst>
          </a:custGeom>
          <a:solidFill>
            <a:srgbClr val="95CB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4" name="Google Shape;204;p4"/>
          <p:cNvGrpSpPr/>
          <p:nvPr/>
        </p:nvGrpSpPr>
        <p:grpSpPr>
          <a:xfrm>
            <a:off x="5599024" y="279282"/>
            <a:ext cx="1587908" cy="1667045"/>
            <a:chOff x="6750651" y="2666061"/>
            <a:chExt cx="674651" cy="708274"/>
          </a:xfrm>
        </p:grpSpPr>
        <p:sp>
          <p:nvSpPr>
            <p:cNvPr id="205" name="Google Shape;205;p4"/>
            <p:cNvSpPr/>
            <p:nvPr/>
          </p:nvSpPr>
          <p:spPr>
            <a:xfrm>
              <a:off x="6811673" y="3016774"/>
              <a:ext cx="207974" cy="344819"/>
            </a:xfrm>
            <a:custGeom>
              <a:avLst/>
              <a:gdLst/>
              <a:ahLst/>
              <a:cxnLst/>
              <a:rect l="l" t="t" r="r" b="b"/>
              <a:pathLst>
                <a:path w="207974" h="344819" extrusionOk="0">
                  <a:moveTo>
                    <a:pt x="174106" y="236294"/>
                  </a:moveTo>
                  <a:cubicBezTo>
                    <a:pt x="168438" y="233866"/>
                    <a:pt x="165084" y="227851"/>
                    <a:pt x="165894" y="221721"/>
                  </a:cubicBezTo>
                  <a:lnTo>
                    <a:pt x="191570" y="21860"/>
                  </a:lnTo>
                  <a:lnTo>
                    <a:pt x="170173" y="41522"/>
                  </a:lnTo>
                  <a:cubicBezTo>
                    <a:pt x="166819" y="44529"/>
                    <a:pt x="162193" y="45802"/>
                    <a:pt x="157798" y="44876"/>
                  </a:cubicBezTo>
                  <a:cubicBezTo>
                    <a:pt x="153287" y="43951"/>
                    <a:pt x="149586" y="40828"/>
                    <a:pt x="147851" y="36549"/>
                  </a:cubicBezTo>
                  <a:lnTo>
                    <a:pt x="132584" y="0"/>
                  </a:lnTo>
                  <a:lnTo>
                    <a:pt x="112227" y="14342"/>
                  </a:lnTo>
                  <a:cubicBezTo>
                    <a:pt x="106791" y="18043"/>
                    <a:pt x="99389" y="17580"/>
                    <a:pt x="94763" y="13070"/>
                  </a:cubicBezTo>
                  <a:lnTo>
                    <a:pt x="81346" y="694"/>
                  </a:lnTo>
                  <a:lnTo>
                    <a:pt x="54397" y="211890"/>
                  </a:lnTo>
                  <a:cubicBezTo>
                    <a:pt x="53472" y="217673"/>
                    <a:pt x="49424" y="222531"/>
                    <a:pt x="43641" y="223803"/>
                  </a:cubicBezTo>
                  <a:cubicBezTo>
                    <a:pt x="20046" y="229239"/>
                    <a:pt x="2466" y="249248"/>
                    <a:pt x="268" y="273421"/>
                  </a:cubicBezTo>
                  <a:cubicBezTo>
                    <a:pt x="-1930" y="296091"/>
                    <a:pt x="9521" y="317835"/>
                    <a:pt x="29646" y="328707"/>
                  </a:cubicBezTo>
                  <a:cubicBezTo>
                    <a:pt x="36354" y="332408"/>
                    <a:pt x="43641" y="334490"/>
                    <a:pt x="51159" y="335300"/>
                  </a:cubicBezTo>
                  <a:cubicBezTo>
                    <a:pt x="65269" y="336688"/>
                    <a:pt x="79148" y="332871"/>
                    <a:pt x="90483" y="324312"/>
                  </a:cubicBezTo>
                  <a:cubicBezTo>
                    <a:pt x="96266" y="320033"/>
                    <a:pt x="104363" y="320727"/>
                    <a:pt x="109220" y="326163"/>
                  </a:cubicBezTo>
                  <a:cubicBezTo>
                    <a:pt x="118704" y="336688"/>
                    <a:pt x="131658" y="343165"/>
                    <a:pt x="145885" y="344553"/>
                  </a:cubicBezTo>
                  <a:cubicBezTo>
                    <a:pt x="176997" y="347560"/>
                    <a:pt x="204756" y="324775"/>
                    <a:pt x="207763" y="293662"/>
                  </a:cubicBezTo>
                  <a:cubicBezTo>
                    <a:pt x="209845" y="269373"/>
                    <a:pt x="196428" y="246357"/>
                    <a:pt x="174106" y="23629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7073912" y="2709130"/>
              <a:ext cx="328095" cy="270632"/>
            </a:xfrm>
            <a:custGeom>
              <a:avLst/>
              <a:gdLst/>
              <a:ahLst/>
              <a:cxnLst/>
              <a:rect l="l" t="t" r="r" b="b"/>
              <a:pathLst>
                <a:path w="328095" h="270632" extrusionOk="0">
                  <a:moveTo>
                    <a:pt x="320727" y="111715"/>
                  </a:moveTo>
                  <a:cubicBezTo>
                    <a:pt x="313903" y="99455"/>
                    <a:pt x="302452" y="89971"/>
                    <a:pt x="289267" y="85692"/>
                  </a:cubicBezTo>
                  <a:cubicBezTo>
                    <a:pt x="282559" y="83494"/>
                    <a:pt x="278279" y="76323"/>
                    <a:pt x="280014" y="69268"/>
                  </a:cubicBezTo>
                  <a:cubicBezTo>
                    <a:pt x="283137" y="55620"/>
                    <a:pt x="281171" y="41162"/>
                    <a:pt x="274115" y="28787"/>
                  </a:cubicBezTo>
                  <a:cubicBezTo>
                    <a:pt x="268911" y="19534"/>
                    <a:pt x="261277" y="11900"/>
                    <a:pt x="251909" y="6927"/>
                  </a:cubicBezTo>
                  <a:cubicBezTo>
                    <a:pt x="234675" y="-2442"/>
                    <a:pt x="214203" y="-2326"/>
                    <a:pt x="196854" y="7389"/>
                  </a:cubicBezTo>
                  <a:cubicBezTo>
                    <a:pt x="175688" y="19303"/>
                    <a:pt x="164469" y="43591"/>
                    <a:pt x="169096" y="67533"/>
                  </a:cubicBezTo>
                  <a:cubicBezTo>
                    <a:pt x="170252" y="73547"/>
                    <a:pt x="167361" y="79677"/>
                    <a:pt x="161809" y="82569"/>
                  </a:cubicBezTo>
                  <a:lnTo>
                    <a:pt x="0" y="168042"/>
                  </a:lnTo>
                  <a:lnTo>
                    <a:pt x="28568" y="174288"/>
                  </a:lnTo>
                  <a:cubicBezTo>
                    <a:pt x="32963" y="175213"/>
                    <a:pt x="36780" y="178336"/>
                    <a:pt x="38515" y="182500"/>
                  </a:cubicBezTo>
                  <a:cubicBezTo>
                    <a:pt x="40250" y="186895"/>
                    <a:pt x="39787" y="191637"/>
                    <a:pt x="37358" y="195453"/>
                  </a:cubicBezTo>
                  <a:lnTo>
                    <a:pt x="16077" y="228995"/>
                  </a:lnTo>
                  <a:lnTo>
                    <a:pt x="39556" y="237554"/>
                  </a:lnTo>
                  <a:cubicBezTo>
                    <a:pt x="40250" y="237785"/>
                    <a:pt x="40944" y="238017"/>
                    <a:pt x="41522" y="238364"/>
                  </a:cubicBezTo>
                  <a:cubicBezTo>
                    <a:pt x="46611" y="241139"/>
                    <a:pt x="49387" y="246807"/>
                    <a:pt x="48693" y="252706"/>
                  </a:cubicBezTo>
                  <a:lnTo>
                    <a:pt x="46264" y="270633"/>
                  </a:lnTo>
                  <a:lnTo>
                    <a:pt x="218020" y="179955"/>
                  </a:lnTo>
                  <a:cubicBezTo>
                    <a:pt x="223109" y="177295"/>
                    <a:pt x="229355" y="177989"/>
                    <a:pt x="233866" y="181806"/>
                  </a:cubicBezTo>
                  <a:cubicBezTo>
                    <a:pt x="251677" y="197882"/>
                    <a:pt x="278395" y="200774"/>
                    <a:pt x="299445" y="188977"/>
                  </a:cubicBezTo>
                  <a:cubicBezTo>
                    <a:pt x="312631" y="181574"/>
                    <a:pt x="322114" y="169546"/>
                    <a:pt x="326163" y="154857"/>
                  </a:cubicBezTo>
                  <a:cubicBezTo>
                    <a:pt x="329980" y="140052"/>
                    <a:pt x="328129" y="124785"/>
                    <a:pt x="320727" y="111715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7015137" y="2666061"/>
              <a:ext cx="410165" cy="337326"/>
            </a:xfrm>
            <a:custGeom>
              <a:avLst/>
              <a:gdLst/>
              <a:ahLst/>
              <a:cxnLst/>
              <a:rect l="l" t="t" r="r" b="b"/>
              <a:pathLst>
                <a:path w="410165" h="337326" extrusionOk="0">
                  <a:moveTo>
                    <a:pt x="135" y="203015"/>
                  </a:moveTo>
                  <a:cubicBezTo>
                    <a:pt x="944" y="208913"/>
                    <a:pt x="5224" y="213656"/>
                    <a:pt x="11007" y="214928"/>
                  </a:cubicBezTo>
                  <a:lnTo>
                    <a:pt x="57387" y="224990"/>
                  </a:lnTo>
                  <a:lnTo>
                    <a:pt x="37493" y="256334"/>
                  </a:lnTo>
                  <a:cubicBezTo>
                    <a:pt x="35296" y="259920"/>
                    <a:pt x="34717" y="264315"/>
                    <a:pt x="35990" y="268247"/>
                  </a:cubicBezTo>
                  <a:cubicBezTo>
                    <a:pt x="37262" y="272295"/>
                    <a:pt x="40500" y="275418"/>
                    <a:pt x="44433" y="276922"/>
                  </a:cubicBezTo>
                  <a:lnTo>
                    <a:pt x="73695" y="287563"/>
                  </a:lnTo>
                  <a:lnTo>
                    <a:pt x="68837" y="321336"/>
                  </a:lnTo>
                  <a:cubicBezTo>
                    <a:pt x="68143" y="326540"/>
                    <a:pt x="70341" y="331629"/>
                    <a:pt x="74620" y="334752"/>
                  </a:cubicBezTo>
                  <a:cubicBezTo>
                    <a:pt x="75083" y="334983"/>
                    <a:pt x="75545" y="335330"/>
                    <a:pt x="76008" y="335562"/>
                  </a:cubicBezTo>
                  <a:cubicBezTo>
                    <a:pt x="80172" y="337875"/>
                    <a:pt x="85030" y="337875"/>
                    <a:pt x="89193" y="335793"/>
                  </a:cubicBezTo>
                  <a:lnTo>
                    <a:pt x="277026" y="236672"/>
                  </a:lnTo>
                  <a:cubicBezTo>
                    <a:pt x="279571" y="238523"/>
                    <a:pt x="282346" y="240142"/>
                    <a:pt x="285122" y="241761"/>
                  </a:cubicBezTo>
                  <a:cubicBezTo>
                    <a:pt x="310799" y="255756"/>
                    <a:pt x="341565" y="255525"/>
                    <a:pt x="367126" y="241298"/>
                  </a:cubicBezTo>
                  <a:cubicBezTo>
                    <a:pt x="386788" y="230195"/>
                    <a:pt x="401014" y="212036"/>
                    <a:pt x="407029" y="190292"/>
                  </a:cubicBezTo>
                  <a:cubicBezTo>
                    <a:pt x="413043" y="168548"/>
                    <a:pt x="410383" y="145763"/>
                    <a:pt x="399279" y="126100"/>
                  </a:cubicBezTo>
                  <a:cubicBezTo>
                    <a:pt x="390952" y="111296"/>
                    <a:pt x="378460" y="99267"/>
                    <a:pt x="363193" y="91865"/>
                  </a:cubicBezTo>
                  <a:cubicBezTo>
                    <a:pt x="364697" y="75094"/>
                    <a:pt x="361111" y="58092"/>
                    <a:pt x="352553" y="43172"/>
                  </a:cubicBezTo>
                  <a:cubicBezTo>
                    <a:pt x="344803" y="29293"/>
                    <a:pt x="333353" y="18074"/>
                    <a:pt x="319473" y="10440"/>
                  </a:cubicBezTo>
                  <a:cubicBezTo>
                    <a:pt x="293681" y="-3671"/>
                    <a:pt x="262916" y="-3439"/>
                    <a:pt x="237354" y="10903"/>
                  </a:cubicBezTo>
                  <a:cubicBezTo>
                    <a:pt x="208787" y="27095"/>
                    <a:pt x="192363" y="58092"/>
                    <a:pt x="194444" y="90361"/>
                  </a:cubicBezTo>
                  <a:lnTo>
                    <a:pt x="7306" y="189136"/>
                  </a:lnTo>
                  <a:cubicBezTo>
                    <a:pt x="2217" y="191680"/>
                    <a:pt x="-675" y="197232"/>
                    <a:pt x="135" y="203015"/>
                  </a:cubicBezTo>
                  <a:close/>
                  <a:moveTo>
                    <a:pt x="216189" y="110255"/>
                  </a:moveTo>
                  <a:cubicBezTo>
                    <a:pt x="221740" y="107479"/>
                    <a:pt x="224632" y="101234"/>
                    <a:pt x="223475" y="95219"/>
                  </a:cubicBezTo>
                  <a:cubicBezTo>
                    <a:pt x="218849" y="71277"/>
                    <a:pt x="230068" y="47104"/>
                    <a:pt x="251234" y="35076"/>
                  </a:cubicBezTo>
                  <a:cubicBezTo>
                    <a:pt x="268467" y="25360"/>
                    <a:pt x="289055" y="25244"/>
                    <a:pt x="306288" y="34613"/>
                  </a:cubicBezTo>
                  <a:cubicBezTo>
                    <a:pt x="315657" y="39702"/>
                    <a:pt x="323290" y="47220"/>
                    <a:pt x="328495" y="56473"/>
                  </a:cubicBezTo>
                  <a:cubicBezTo>
                    <a:pt x="335435" y="68849"/>
                    <a:pt x="337632" y="83306"/>
                    <a:pt x="334394" y="96954"/>
                  </a:cubicBezTo>
                  <a:cubicBezTo>
                    <a:pt x="332659" y="104009"/>
                    <a:pt x="336823" y="111180"/>
                    <a:pt x="343646" y="113378"/>
                  </a:cubicBezTo>
                  <a:cubicBezTo>
                    <a:pt x="356948" y="117773"/>
                    <a:pt x="368282" y="127141"/>
                    <a:pt x="375106" y="139401"/>
                  </a:cubicBezTo>
                  <a:cubicBezTo>
                    <a:pt x="382509" y="152471"/>
                    <a:pt x="384359" y="167738"/>
                    <a:pt x="380311" y="182312"/>
                  </a:cubicBezTo>
                  <a:cubicBezTo>
                    <a:pt x="376263" y="196885"/>
                    <a:pt x="366779" y="209029"/>
                    <a:pt x="353593" y="216431"/>
                  </a:cubicBezTo>
                  <a:cubicBezTo>
                    <a:pt x="332659" y="228229"/>
                    <a:pt x="305941" y="225337"/>
                    <a:pt x="288014" y="209260"/>
                  </a:cubicBezTo>
                  <a:cubicBezTo>
                    <a:pt x="283503" y="205444"/>
                    <a:pt x="277373" y="204634"/>
                    <a:pt x="272168" y="207410"/>
                  </a:cubicBezTo>
                  <a:lnTo>
                    <a:pt x="100412" y="298088"/>
                  </a:lnTo>
                  <a:lnTo>
                    <a:pt x="102841" y="280160"/>
                  </a:lnTo>
                  <a:cubicBezTo>
                    <a:pt x="103535" y="274262"/>
                    <a:pt x="100759" y="268594"/>
                    <a:pt x="95670" y="265818"/>
                  </a:cubicBezTo>
                  <a:cubicBezTo>
                    <a:pt x="95092" y="265471"/>
                    <a:pt x="94398" y="265356"/>
                    <a:pt x="93704" y="265125"/>
                  </a:cubicBezTo>
                  <a:lnTo>
                    <a:pt x="70225" y="256566"/>
                  </a:lnTo>
                  <a:lnTo>
                    <a:pt x="91622" y="223024"/>
                  </a:lnTo>
                  <a:cubicBezTo>
                    <a:pt x="94051" y="219207"/>
                    <a:pt x="94514" y="214350"/>
                    <a:pt x="92779" y="210070"/>
                  </a:cubicBezTo>
                  <a:cubicBezTo>
                    <a:pt x="91044" y="205906"/>
                    <a:pt x="87227" y="202783"/>
                    <a:pt x="82832" y="201858"/>
                  </a:cubicBezTo>
                  <a:lnTo>
                    <a:pt x="54264" y="195612"/>
                  </a:lnTo>
                  <a:lnTo>
                    <a:pt x="216189" y="110255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6779052" y="2959419"/>
              <a:ext cx="263935" cy="414916"/>
            </a:xfrm>
            <a:custGeom>
              <a:avLst/>
              <a:gdLst/>
              <a:ahLst/>
              <a:cxnLst/>
              <a:rect l="l" t="t" r="r" b="b"/>
              <a:pathLst>
                <a:path w="263935" h="414916" extrusionOk="0">
                  <a:moveTo>
                    <a:pt x="158959" y="9240"/>
                  </a:moveTo>
                  <a:lnTo>
                    <a:pt x="133629" y="27052"/>
                  </a:lnTo>
                  <a:lnTo>
                    <a:pt x="108531" y="3689"/>
                  </a:lnTo>
                  <a:cubicBezTo>
                    <a:pt x="104598" y="219"/>
                    <a:pt x="99162" y="-938"/>
                    <a:pt x="94305" y="797"/>
                  </a:cubicBezTo>
                  <a:cubicBezTo>
                    <a:pt x="89331" y="2532"/>
                    <a:pt x="85746" y="7043"/>
                    <a:pt x="85052" y="12132"/>
                  </a:cubicBezTo>
                  <a:lnTo>
                    <a:pt x="55790" y="241371"/>
                  </a:lnTo>
                  <a:cubicBezTo>
                    <a:pt x="25371" y="252359"/>
                    <a:pt x="3627" y="279886"/>
                    <a:pt x="388" y="312734"/>
                  </a:cubicBezTo>
                  <a:cubicBezTo>
                    <a:pt x="-2850" y="346622"/>
                    <a:pt x="14383" y="379007"/>
                    <a:pt x="44224" y="395315"/>
                  </a:cubicBezTo>
                  <a:cubicBezTo>
                    <a:pt x="54286" y="400751"/>
                    <a:pt x="65042" y="403990"/>
                    <a:pt x="76493" y="405262"/>
                  </a:cubicBezTo>
                  <a:cubicBezTo>
                    <a:pt x="93495" y="406881"/>
                    <a:pt x="110381" y="403411"/>
                    <a:pt x="125186" y="395315"/>
                  </a:cubicBezTo>
                  <a:cubicBezTo>
                    <a:pt x="138024" y="405956"/>
                    <a:pt x="154101" y="412780"/>
                    <a:pt x="171219" y="414515"/>
                  </a:cubicBezTo>
                  <a:cubicBezTo>
                    <a:pt x="217599" y="419026"/>
                    <a:pt x="259005" y="385021"/>
                    <a:pt x="263516" y="338526"/>
                  </a:cubicBezTo>
                  <a:cubicBezTo>
                    <a:pt x="266754" y="306025"/>
                    <a:pt x="251025" y="274797"/>
                    <a:pt x="223266" y="257911"/>
                  </a:cubicBezTo>
                  <a:lnTo>
                    <a:pt x="252528" y="29597"/>
                  </a:lnTo>
                  <a:cubicBezTo>
                    <a:pt x="253338" y="23698"/>
                    <a:pt x="250446" y="17915"/>
                    <a:pt x="245126" y="15486"/>
                  </a:cubicBezTo>
                  <a:cubicBezTo>
                    <a:pt x="239921" y="12710"/>
                    <a:pt x="233444" y="13520"/>
                    <a:pt x="229165" y="17452"/>
                  </a:cubicBezTo>
                  <a:lnTo>
                    <a:pt x="194235" y="49721"/>
                  </a:lnTo>
                  <a:lnTo>
                    <a:pt x="180009" y="15486"/>
                  </a:lnTo>
                  <a:cubicBezTo>
                    <a:pt x="178390" y="11553"/>
                    <a:pt x="175036" y="8662"/>
                    <a:pt x="170988" y="7390"/>
                  </a:cubicBezTo>
                  <a:cubicBezTo>
                    <a:pt x="166824" y="6002"/>
                    <a:pt x="162429" y="6811"/>
                    <a:pt x="158959" y="9240"/>
                  </a:cubicBezTo>
                  <a:close/>
                  <a:moveTo>
                    <a:pt x="175961" y="78637"/>
                  </a:moveTo>
                  <a:cubicBezTo>
                    <a:pt x="177696" y="83032"/>
                    <a:pt x="181397" y="86039"/>
                    <a:pt x="185908" y="87080"/>
                  </a:cubicBezTo>
                  <a:cubicBezTo>
                    <a:pt x="190303" y="88005"/>
                    <a:pt x="194929" y="86733"/>
                    <a:pt x="198283" y="83726"/>
                  </a:cubicBezTo>
                  <a:lnTo>
                    <a:pt x="219680" y="64063"/>
                  </a:lnTo>
                  <a:lnTo>
                    <a:pt x="194004" y="263925"/>
                  </a:lnTo>
                  <a:cubicBezTo>
                    <a:pt x="193194" y="270055"/>
                    <a:pt x="196548" y="276069"/>
                    <a:pt x="202216" y="278498"/>
                  </a:cubicBezTo>
                  <a:cubicBezTo>
                    <a:pt x="224538" y="288561"/>
                    <a:pt x="237839" y="311577"/>
                    <a:pt x="235526" y="335866"/>
                  </a:cubicBezTo>
                  <a:cubicBezTo>
                    <a:pt x="232519" y="366978"/>
                    <a:pt x="204760" y="389763"/>
                    <a:pt x="173648" y="386756"/>
                  </a:cubicBezTo>
                  <a:cubicBezTo>
                    <a:pt x="159421" y="385253"/>
                    <a:pt x="146467" y="378776"/>
                    <a:pt x="136983" y="368251"/>
                  </a:cubicBezTo>
                  <a:cubicBezTo>
                    <a:pt x="132126" y="362815"/>
                    <a:pt x="124029" y="362121"/>
                    <a:pt x="118246" y="366400"/>
                  </a:cubicBezTo>
                  <a:cubicBezTo>
                    <a:pt x="106911" y="374843"/>
                    <a:pt x="92917" y="378776"/>
                    <a:pt x="78922" y="377388"/>
                  </a:cubicBezTo>
                  <a:cubicBezTo>
                    <a:pt x="71404" y="376578"/>
                    <a:pt x="64117" y="374496"/>
                    <a:pt x="57409" y="370795"/>
                  </a:cubicBezTo>
                  <a:cubicBezTo>
                    <a:pt x="37400" y="359807"/>
                    <a:pt x="25834" y="338063"/>
                    <a:pt x="28031" y="315394"/>
                  </a:cubicBezTo>
                  <a:cubicBezTo>
                    <a:pt x="30344" y="291221"/>
                    <a:pt x="47809" y="271327"/>
                    <a:pt x="71404" y="265891"/>
                  </a:cubicBezTo>
                  <a:cubicBezTo>
                    <a:pt x="77187" y="264503"/>
                    <a:pt x="81351" y="259761"/>
                    <a:pt x="82160" y="253978"/>
                  </a:cubicBezTo>
                  <a:lnTo>
                    <a:pt x="109109" y="42666"/>
                  </a:lnTo>
                  <a:lnTo>
                    <a:pt x="122526" y="55042"/>
                  </a:lnTo>
                  <a:cubicBezTo>
                    <a:pt x="127268" y="59553"/>
                    <a:pt x="134554" y="60131"/>
                    <a:pt x="139990" y="56314"/>
                  </a:cubicBezTo>
                  <a:lnTo>
                    <a:pt x="160347" y="41972"/>
                  </a:lnTo>
                  <a:lnTo>
                    <a:pt x="175961" y="78637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6904037" y="2743689"/>
              <a:ext cx="46707" cy="108248"/>
            </a:xfrm>
            <a:custGeom>
              <a:avLst/>
              <a:gdLst/>
              <a:ahLst/>
              <a:cxnLst/>
              <a:rect l="l" t="t" r="r" b="b"/>
              <a:pathLst>
                <a:path w="46707" h="108248" extrusionOk="0">
                  <a:moveTo>
                    <a:pt x="27729" y="10883"/>
                  </a:moveTo>
                  <a:cubicBezTo>
                    <a:pt x="25878" y="3365"/>
                    <a:pt x="18360" y="-1377"/>
                    <a:pt x="10958" y="358"/>
                  </a:cubicBezTo>
                  <a:cubicBezTo>
                    <a:pt x="3440" y="2209"/>
                    <a:pt x="-1302" y="9726"/>
                    <a:pt x="317" y="17244"/>
                  </a:cubicBezTo>
                  <a:lnTo>
                    <a:pt x="19054" y="97397"/>
                  </a:lnTo>
                  <a:cubicBezTo>
                    <a:pt x="20095" y="101445"/>
                    <a:pt x="22640" y="104684"/>
                    <a:pt x="25994" y="106534"/>
                  </a:cubicBezTo>
                  <a:cubicBezTo>
                    <a:pt x="28885" y="108154"/>
                    <a:pt x="32471" y="108732"/>
                    <a:pt x="35825" y="107807"/>
                  </a:cubicBezTo>
                  <a:cubicBezTo>
                    <a:pt x="43343" y="106072"/>
                    <a:pt x="48085" y="98554"/>
                    <a:pt x="46350" y="91036"/>
                  </a:cubicBezTo>
                  <a:lnTo>
                    <a:pt x="27729" y="10883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6767524" y="2897630"/>
              <a:ext cx="110357" cy="30670"/>
            </a:xfrm>
            <a:custGeom>
              <a:avLst/>
              <a:gdLst/>
              <a:ahLst/>
              <a:cxnLst/>
              <a:rect l="l" t="t" r="r" b="b"/>
              <a:pathLst>
                <a:path w="110357" h="30670" extrusionOk="0">
                  <a:moveTo>
                    <a:pt x="96927" y="2790"/>
                  </a:moveTo>
                  <a:lnTo>
                    <a:pt x="14577" y="14"/>
                  </a:lnTo>
                  <a:cubicBezTo>
                    <a:pt x="6827" y="-333"/>
                    <a:pt x="350" y="5682"/>
                    <a:pt x="3" y="13547"/>
                  </a:cubicBezTo>
                  <a:cubicBezTo>
                    <a:pt x="-112" y="18983"/>
                    <a:pt x="2779" y="23840"/>
                    <a:pt x="7290" y="26269"/>
                  </a:cubicBezTo>
                  <a:cubicBezTo>
                    <a:pt x="9141" y="27310"/>
                    <a:pt x="11338" y="27888"/>
                    <a:pt x="13536" y="28004"/>
                  </a:cubicBezTo>
                  <a:lnTo>
                    <a:pt x="95886" y="30664"/>
                  </a:lnTo>
                  <a:cubicBezTo>
                    <a:pt x="103635" y="30896"/>
                    <a:pt x="110112" y="24766"/>
                    <a:pt x="110344" y="17132"/>
                  </a:cubicBezTo>
                  <a:cubicBezTo>
                    <a:pt x="110691" y="9614"/>
                    <a:pt x="104561" y="3021"/>
                    <a:pt x="96927" y="279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6750651" y="2751153"/>
              <a:ext cx="141122" cy="123575"/>
            </a:xfrm>
            <a:custGeom>
              <a:avLst/>
              <a:gdLst/>
              <a:ahLst/>
              <a:cxnLst/>
              <a:rect l="l" t="t" r="r" b="b"/>
              <a:pathLst>
                <a:path w="141122" h="123575" extrusionOk="0">
                  <a:moveTo>
                    <a:pt x="3228" y="5038"/>
                  </a:moveTo>
                  <a:cubicBezTo>
                    <a:pt x="-1630" y="10937"/>
                    <a:pt x="-936" y="19727"/>
                    <a:pt x="4847" y="24700"/>
                  </a:cubicBezTo>
                  <a:lnTo>
                    <a:pt x="118194" y="120236"/>
                  </a:lnTo>
                  <a:cubicBezTo>
                    <a:pt x="118888" y="120930"/>
                    <a:pt x="119698" y="121393"/>
                    <a:pt x="120507" y="121855"/>
                  </a:cubicBezTo>
                  <a:cubicBezTo>
                    <a:pt x="126175" y="124978"/>
                    <a:pt x="133577" y="123822"/>
                    <a:pt x="137857" y="118617"/>
                  </a:cubicBezTo>
                  <a:cubicBezTo>
                    <a:pt x="142714" y="112718"/>
                    <a:pt x="142136" y="103812"/>
                    <a:pt x="136237" y="98954"/>
                  </a:cubicBezTo>
                  <a:lnTo>
                    <a:pt x="22890" y="3303"/>
                  </a:lnTo>
                  <a:cubicBezTo>
                    <a:pt x="17107" y="-1670"/>
                    <a:pt x="8317" y="-976"/>
                    <a:pt x="3228" y="503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oogle Shape;212;p4"/>
          <p:cNvGrpSpPr/>
          <p:nvPr/>
        </p:nvGrpSpPr>
        <p:grpSpPr>
          <a:xfrm>
            <a:off x="-16678" y="-21039"/>
            <a:ext cx="1660478" cy="1682888"/>
            <a:chOff x="4364720" y="2538464"/>
            <a:chExt cx="705484" cy="715005"/>
          </a:xfrm>
        </p:grpSpPr>
        <p:sp>
          <p:nvSpPr>
            <p:cNvPr id="213" name="Google Shape;213;p4"/>
            <p:cNvSpPr/>
            <p:nvPr/>
          </p:nvSpPr>
          <p:spPr>
            <a:xfrm>
              <a:off x="4402641" y="2686984"/>
              <a:ext cx="320168" cy="548622"/>
            </a:xfrm>
            <a:custGeom>
              <a:avLst/>
              <a:gdLst/>
              <a:ahLst/>
              <a:cxnLst/>
              <a:rect l="l" t="t" r="r" b="b"/>
              <a:pathLst>
                <a:path w="320168" h="548622" extrusionOk="0">
                  <a:moveTo>
                    <a:pt x="231759" y="197013"/>
                  </a:moveTo>
                  <a:cubicBezTo>
                    <a:pt x="217764" y="205109"/>
                    <a:pt x="210015" y="211470"/>
                    <a:pt x="209899" y="211586"/>
                  </a:cubicBezTo>
                  <a:cubicBezTo>
                    <a:pt x="208280" y="212858"/>
                    <a:pt x="206661" y="213668"/>
                    <a:pt x="204810" y="214130"/>
                  </a:cubicBezTo>
                  <a:cubicBezTo>
                    <a:pt x="200184" y="215287"/>
                    <a:pt x="195095" y="213899"/>
                    <a:pt x="191856" y="210082"/>
                  </a:cubicBezTo>
                  <a:cubicBezTo>
                    <a:pt x="187230" y="204530"/>
                    <a:pt x="188040" y="196434"/>
                    <a:pt x="193476" y="192039"/>
                  </a:cubicBezTo>
                  <a:cubicBezTo>
                    <a:pt x="193707" y="191808"/>
                    <a:pt x="194748" y="190998"/>
                    <a:pt x="196483" y="189610"/>
                  </a:cubicBezTo>
                  <a:lnTo>
                    <a:pt x="183991" y="156878"/>
                  </a:lnTo>
                  <a:cubicBezTo>
                    <a:pt x="180059" y="158498"/>
                    <a:pt x="176011" y="159886"/>
                    <a:pt x="171847" y="160926"/>
                  </a:cubicBezTo>
                  <a:cubicBezTo>
                    <a:pt x="164907" y="162661"/>
                    <a:pt x="157968" y="158729"/>
                    <a:pt x="156117" y="151789"/>
                  </a:cubicBezTo>
                  <a:cubicBezTo>
                    <a:pt x="154382" y="145081"/>
                    <a:pt x="158430" y="138026"/>
                    <a:pt x="165370" y="136175"/>
                  </a:cubicBezTo>
                  <a:cubicBezTo>
                    <a:pt x="174276" y="133862"/>
                    <a:pt x="183066" y="130161"/>
                    <a:pt x="190931" y="124956"/>
                  </a:cubicBezTo>
                  <a:cubicBezTo>
                    <a:pt x="190468" y="123568"/>
                    <a:pt x="189890" y="122180"/>
                    <a:pt x="189543" y="120792"/>
                  </a:cubicBezTo>
                  <a:cubicBezTo>
                    <a:pt x="166180" y="31040"/>
                    <a:pt x="147327" y="-9557"/>
                    <a:pt x="103607" y="1893"/>
                  </a:cubicBezTo>
                  <a:cubicBezTo>
                    <a:pt x="54799" y="14616"/>
                    <a:pt x="-31484" y="172261"/>
                    <a:pt x="11773" y="338003"/>
                  </a:cubicBezTo>
                  <a:cubicBezTo>
                    <a:pt x="72263" y="569902"/>
                    <a:pt x="114364" y="558914"/>
                    <a:pt x="190815" y="539021"/>
                  </a:cubicBezTo>
                  <a:lnTo>
                    <a:pt x="202034" y="536129"/>
                  </a:lnTo>
                  <a:cubicBezTo>
                    <a:pt x="244482" y="525026"/>
                    <a:pt x="278486" y="515195"/>
                    <a:pt x="298958" y="496805"/>
                  </a:cubicBezTo>
                  <a:cubicBezTo>
                    <a:pt x="312837" y="484198"/>
                    <a:pt x="329377" y="460834"/>
                    <a:pt x="313994" y="401847"/>
                  </a:cubicBezTo>
                  <a:lnTo>
                    <a:pt x="283806" y="286071"/>
                  </a:lnTo>
                  <a:cubicBezTo>
                    <a:pt x="276520" y="258428"/>
                    <a:pt x="256742" y="231364"/>
                    <a:pt x="237311" y="205109"/>
                  </a:cubicBezTo>
                  <a:cubicBezTo>
                    <a:pt x="235692" y="202333"/>
                    <a:pt x="233725" y="199673"/>
                    <a:pt x="231759" y="197013"/>
                  </a:cubicBezTo>
                  <a:close/>
                  <a:moveTo>
                    <a:pt x="86952" y="120330"/>
                  </a:moveTo>
                  <a:cubicBezTo>
                    <a:pt x="61854" y="164281"/>
                    <a:pt x="42307" y="238766"/>
                    <a:pt x="62432" y="315680"/>
                  </a:cubicBezTo>
                  <a:cubicBezTo>
                    <a:pt x="77468" y="373163"/>
                    <a:pt x="92041" y="416305"/>
                    <a:pt x="105689" y="443601"/>
                  </a:cubicBezTo>
                  <a:cubicBezTo>
                    <a:pt x="111472" y="455167"/>
                    <a:pt x="116214" y="462106"/>
                    <a:pt x="119684" y="466964"/>
                  </a:cubicBezTo>
                  <a:cubicBezTo>
                    <a:pt x="123848" y="472747"/>
                    <a:pt x="122460" y="480728"/>
                    <a:pt x="116908" y="484776"/>
                  </a:cubicBezTo>
                  <a:cubicBezTo>
                    <a:pt x="115520" y="485701"/>
                    <a:pt x="114133" y="486395"/>
                    <a:pt x="112629" y="486858"/>
                  </a:cubicBezTo>
                  <a:cubicBezTo>
                    <a:pt x="107656" y="488130"/>
                    <a:pt x="102219" y="486279"/>
                    <a:pt x="98981" y="481885"/>
                  </a:cubicBezTo>
                  <a:cubicBezTo>
                    <a:pt x="95280" y="476795"/>
                    <a:pt x="89612" y="468352"/>
                    <a:pt x="82904" y="455167"/>
                  </a:cubicBezTo>
                  <a:cubicBezTo>
                    <a:pt x="68100" y="425789"/>
                    <a:pt x="53295" y="382301"/>
                    <a:pt x="37681" y="322157"/>
                  </a:cubicBezTo>
                  <a:cubicBezTo>
                    <a:pt x="15705" y="237841"/>
                    <a:pt x="37218" y="155953"/>
                    <a:pt x="64861" y="107723"/>
                  </a:cubicBezTo>
                  <a:cubicBezTo>
                    <a:pt x="68331" y="101477"/>
                    <a:pt x="76196" y="99395"/>
                    <a:pt x="82210" y="102865"/>
                  </a:cubicBezTo>
                  <a:cubicBezTo>
                    <a:pt x="88340" y="106450"/>
                    <a:pt x="90422" y="114200"/>
                    <a:pt x="86952" y="120330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4749585" y="2615459"/>
              <a:ext cx="307139" cy="530423"/>
            </a:xfrm>
            <a:custGeom>
              <a:avLst/>
              <a:gdLst/>
              <a:ahLst/>
              <a:cxnLst/>
              <a:rect l="l" t="t" r="r" b="b"/>
              <a:pathLst>
                <a:path w="307139" h="530423" extrusionOk="0">
                  <a:moveTo>
                    <a:pt x="33902" y="1130"/>
                  </a:moveTo>
                  <a:cubicBezTo>
                    <a:pt x="-9818" y="12581"/>
                    <a:pt x="-6464" y="57226"/>
                    <a:pt x="17015" y="146978"/>
                  </a:cubicBezTo>
                  <a:cubicBezTo>
                    <a:pt x="17594" y="149060"/>
                    <a:pt x="17941" y="151142"/>
                    <a:pt x="18403" y="153224"/>
                  </a:cubicBezTo>
                  <a:cubicBezTo>
                    <a:pt x="25343" y="152993"/>
                    <a:pt x="32398" y="152067"/>
                    <a:pt x="39106" y="150333"/>
                  </a:cubicBezTo>
                  <a:cubicBezTo>
                    <a:pt x="46046" y="148482"/>
                    <a:pt x="52986" y="152646"/>
                    <a:pt x="54721" y="159470"/>
                  </a:cubicBezTo>
                  <a:cubicBezTo>
                    <a:pt x="56571" y="166294"/>
                    <a:pt x="52523" y="173233"/>
                    <a:pt x="45583" y="175084"/>
                  </a:cubicBezTo>
                  <a:cubicBezTo>
                    <a:pt x="41998" y="176009"/>
                    <a:pt x="38413" y="176819"/>
                    <a:pt x="34711" y="177397"/>
                  </a:cubicBezTo>
                  <a:lnTo>
                    <a:pt x="34596" y="177397"/>
                  </a:lnTo>
                  <a:lnTo>
                    <a:pt x="38644" y="208625"/>
                  </a:lnTo>
                  <a:cubicBezTo>
                    <a:pt x="46509" y="209088"/>
                    <a:pt x="51367" y="209782"/>
                    <a:pt x="52060" y="209782"/>
                  </a:cubicBezTo>
                  <a:cubicBezTo>
                    <a:pt x="59000" y="210823"/>
                    <a:pt x="63858" y="217184"/>
                    <a:pt x="62933" y="224240"/>
                  </a:cubicBezTo>
                  <a:cubicBezTo>
                    <a:pt x="62007" y="231179"/>
                    <a:pt x="55415" y="236037"/>
                    <a:pt x="48475" y="235112"/>
                  </a:cubicBezTo>
                  <a:cubicBezTo>
                    <a:pt x="48244" y="235112"/>
                    <a:pt x="36331" y="233608"/>
                    <a:pt x="17709" y="233724"/>
                  </a:cubicBezTo>
                  <a:cubicBezTo>
                    <a:pt x="17362" y="237078"/>
                    <a:pt x="16900" y="240432"/>
                    <a:pt x="16553" y="243786"/>
                  </a:cubicBezTo>
                  <a:cubicBezTo>
                    <a:pt x="12505" y="276056"/>
                    <a:pt x="8341" y="309366"/>
                    <a:pt x="15627" y="337009"/>
                  </a:cubicBezTo>
                  <a:lnTo>
                    <a:pt x="45815" y="452901"/>
                  </a:lnTo>
                  <a:cubicBezTo>
                    <a:pt x="70335" y="546817"/>
                    <a:pt x="121110" y="538258"/>
                    <a:pt x="209127" y="515357"/>
                  </a:cubicBezTo>
                  <a:lnTo>
                    <a:pt x="220231" y="512466"/>
                  </a:lnTo>
                  <a:cubicBezTo>
                    <a:pt x="296798" y="492572"/>
                    <a:pt x="338783" y="481584"/>
                    <a:pt x="278292" y="249569"/>
                  </a:cubicBezTo>
                  <a:cubicBezTo>
                    <a:pt x="235151" y="83828"/>
                    <a:pt x="82826" y="-11592"/>
                    <a:pt x="33902" y="1130"/>
                  </a:cubicBezTo>
                  <a:close/>
                  <a:moveTo>
                    <a:pt x="272741" y="417624"/>
                  </a:moveTo>
                  <a:cubicBezTo>
                    <a:pt x="272162" y="422945"/>
                    <a:pt x="268346" y="427224"/>
                    <a:pt x="263257" y="428612"/>
                  </a:cubicBezTo>
                  <a:cubicBezTo>
                    <a:pt x="261753" y="429074"/>
                    <a:pt x="260134" y="429074"/>
                    <a:pt x="258514" y="428959"/>
                  </a:cubicBezTo>
                  <a:cubicBezTo>
                    <a:pt x="251459" y="428149"/>
                    <a:pt x="246486" y="421672"/>
                    <a:pt x="247295" y="414733"/>
                  </a:cubicBezTo>
                  <a:cubicBezTo>
                    <a:pt x="247874" y="408834"/>
                    <a:pt x="248683" y="400391"/>
                    <a:pt x="248105" y="387668"/>
                  </a:cubicBezTo>
                  <a:cubicBezTo>
                    <a:pt x="246717" y="357134"/>
                    <a:pt x="238390" y="312489"/>
                    <a:pt x="223354" y="254774"/>
                  </a:cubicBezTo>
                  <a:cubicBezTo>
                    <a:pt x="203229" y="177744"/>
                    <a:pt x="149909" y="122343"/>
                    <a:pt x="106537" y="96319"/>
                  </a:cubicBezTo>
                  <a:cubicBezTo>
                    <a:pt x="100522" y="92734"/>
                    <a:pt x="98556" y="84869"/>
                    <a:pt x="102257" y="78739"/>
                  </a:cubicBezTo>
                  <a:cubicBezTo>
                    <a:pt x="105843" y="72724"/>
                    <a:pt x="113708" y="70642"/>
                    <a:pt x="119838" y="74459"/>
                  </a:cubicBezTo>
                  <a:cubicBezTo>
                    <a:pt x="167490" y="103143"/>
                    <a:pt x="226361" y="163980"/>
                    <a:pt x="248336" y="248297"/>
                  </a:cubicBezTo>
                  <a:cubicBezTo>
                    <a:pt x="264066" y="308556"/>
                    <a:pt x="272394" y="353779"/>
                    <a:pt x="273782" y="386511"/>
                  </a:cubicBezTo>
                  <a:cubicBezTo>
                    <a:pt x="274244" y="401316"/>
                    <a:pt x="273435" y="411378"/>
                    <a:pt x="272741" y="417624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4837528" y="2680642"/>
              <a:ext cx="173493" cy="356532"/>
            </a:xfrm>
            <a:custGeom>
              <a:avLst/>
              <a:gdLst/>
              <a:ahLst/>
              <a:cxnLst/>
              <a:rect l="l" t="t" r="r" b="b"/>
              <a:pathLst>
                <a:path w="173493" h="356532" extrusionOk="0">
                  <a:moveTo>
                    <a:pt x="146860" y="342263"/>
                  </a:moveTo>
                  <a:cubicBezTo>
                    <a:pt x="145935" y="349202"/>
                    <a:pt x="150909" y="355679"/>
                    <a:pt x="158080" y="356489"/>
                  </a:cubicBezTo>
                  <a:cubicBezTo>
                    <a:pt x="159699" y="356604"/>
                    <a:pt x="161318" y="356489"/>
                    <a:pt x="162822" y="356142"/>
                  </a:cubicBezTo>
                  <a:cubicBezTo>
                    <a:pt x="167795" y="354869"/>
                    <a:pt x="171612" y="350590"/>
                    <a:pt x="172306" y="345154"/>
                  </a:cubicBezTo>
                  <a:cubicBezTo>
                    <a:pt x="173115" y="338908"/>
                    <a:pt x="173925" y="328846"/>
                    <a:pt x="173231" y="313926"/>
                  </a:cubicBezTo>
                  <a:cubicBezTo>
                    <a:pt x="171959" y="281309"/>
                    <a:pt x="163516" y="235970"/>
                    <a:pt x="147901" y="175711"/>
                  </a:cubicBezTo>
                  <a:cubicBezTo>
                    <a:pt x="125926" y="91279"/>
                    <a:pt x="67170" y="30557"/>
                    <a:pt x="19403" y="1874"/>
                  </a:cubicBezTo>
                  <a:cubicBezTo>
                    <a:pt x="13388" y="-1828"/>
                    <a:pt x="5523" y="139"/>
                    <a:pt x="1822" y="6153"/>
                  </a:cubicBezTo>
                  <a:cubicBezTo>
                    <a:pt x="-1763" y="12167"/>
                    <a:pt x="87" y="20032"/>
                    <a:pt x="6102" y="23733"/>
                  </a:cubicBezTo>
                  <a:cubicBezTo>
                    <a:pt x="49474" y="49873"/>
                    <a:pt x="102909" y="105158"/>
                    <a:pt x="122919" y="182188"/>
                  </a:cubicBezTo>
                  <a:cubicBezTo>
                    <a:pt x="137955" y="239903"/>
                    <a:pt x="146282" y="284548"/>
                    <a:pt x="147670" y="315082"/>
                  </a:cubicBezTo>
                  <a:cubicBezTo>
                    <a:pt x="148248" y="327921"/>
                    <a:pt x="147554" y="336364"/>
                    <a:pt x="146860" y="34226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4418773" y="2780890"/>
              <a:ext cx="93630" cy="386058"/>
            </a:xfrm>
            <a:custGeom>
              <a:avLst/>
              <a:gdLst/>
              <a:ahLst/>
              <a:cxnLst/>
              <a:rect l="l" t="t" r="r" b="b"/>
              <a:pathLst>
                <a:path w="93630" h="386058" extrusionOk="0">
                  <a:moveTo>
                    <a:pt x="53587" y="1672"/>
                  </a:moveTo>
                  <a:cubicBezTo>
                    <a:pt x="47457" y="-1798"/>
                    <a:pt x="39592" y="284"/>
                    <a:pt x="36238" y="6529"/>
                  </a:cubicBezTo>
                  <a:cubicBezTo>
                    <a:pt x="8595" y="54875"/>
                    <a:pt x="-12918" y="136647"/>
                    <a:pt x="9058" y="220964"/>
                  </a:cubicBezTo>
                  <a:cubicBezTo>
                    <a:pt x="24788" y="281107"/>
                    <a:pt x="39477" y="324596"/>
                    <a:pt x="54281" y="353974"/>
                  </a:cubicBezTo>
                  <a:cubicBezTo>
                    <a:pt x="60990" y="367159"/>
                    <a:pt x="66657" y="375602"/>
                    <a:pt x="70474" y="380691"/>
                  </a:cubicBezTo>
                  <a:cubicBezTo>
                    <a:pt x="73597" y="385086"/>
                    <a:pt x="79033" y="386937"/>
                    <a:pt x="84122" y="385664"/>
                  </a:cubicBezTo>
                  <a:cubicBezTo>
                    <a:pt x="85625" y="385317"/>
                    <a:pt x="87013" y="384508"/>
                    <a:pt x="88401" y="383698"/>
                  </a:cubicBezTo>
                  <a:cubicBezTo>
                    <a:pt x="94068" y="379534"/>
                    <a:pt x="95341" y="371554"/>
                    <a:pt x="91177" y="365771"/>
                  </a:cubicBezTo>
                  <a:cubicBezTo>
                    <a:pt x="87707" y="360913"/>
                    <a:pt x="82965" y="353974"/>
                    <a:pt x="77182" y="342407"/>
                  </a:cubicBezTo>
                  <a:cubicBezTo>
                    <a:pt x="63418" y="315112"/>
                    <a:pt x="48961" y="271970"/>
                    <a:pt x="33925" y="214487"/>
                  </a:cubicBezTo>
                  <a:cubicBezTo>
                    <a:pt x="13916" y="137573"/>
                    <a:pt x="33347" y="63087"/>
                    <a:pt x="58445" y="19136"/>
                  </a:cubicBezTo>
                  <a:cubicBezTo>
                    <a:pt x="61915" y="13006"/>
                    <a:pt x="59717" y="5257"/>
                    <a:pt x="53587" y="167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4364720" y="2538464"/>
              <a:ext cx="705484" cy="715005"/>
            </a:xfrm>
            <a:custGeom>
              <a:avLst/>
              <a:gdLst/>
              <a:ahLst/>
              <a:cxnLst/>
              <a:rect l="l" t="t" r="r" b="b"/>
              <a:pathLst>
                <a:path w="705484" h="715005" extrusionOk="0">
                  <a:moveTo>
                    <a:pt x="222953" y="705120"/>
                  </a:moveTo>
                  <a:lnTo>
                    <a:pt x="234173" y="702229"/>
                  </a:lnTo>
                  <a:cubicBezTo>
                    <a:pt x="272109" y="692282"/>
                    <a:pt x="315135" y="681179"/>
                    <a:pt x="341853" y="656890"/>
                  </a:cubicBezTo>
                  <a:cubicBezTo>
                    <a:pt x="371230" y="630288"/>
                    <a:pt x="378633" y="590963"/>
                    <a:pt x="364406" y="536603"/>
                  </a:cubicBezTo>
                  <a:lnTo>
                    <a:pt x="334219" y="420827"/>
                  </a:lnTo>
                  <a:cubicBezTo>
                    <a:pt x="325776" y="388326"/>
                    <a:pt x="304379" y="359295"/>
                    <a:pt x="283675" y="331190"/>
                  </a:cubicBezTo>
                  <a:cubicBezTo>
                    <a:pt x="282519" y="329686"/>
                    <a:pt x="281478" y="328067"/>
                    <a:pt x="280321" y="326563"/>
                  </a:cubicBezTo>
                  <a:cubicBezTo>
                    <a:pt x="291887" y="321359"/>
                    <a:pt x="305304" y="316385"/>
                    <a:pt x="320687" y="312337"/>
                  </a:cubicBezTo>
                  <a:cubicBezTo>
                    <a:pt x="336070" y="308289"/>
                    <a:pt x="350758" y="305976"/>
                    <a:pt x="364291" y="304819"/>
                  </a:cubicBezTo>
                  <a:cubicBezTo>
                    <a:pt x="364059" y="306670"/>
                    <a:pt x="363828" y="308520"/>
                    <a:pt x="363597" y="310371"/>
                  </a:cubicBezTo>
                  <a:cubicBezTo>
                    <a:pt x="359317" y="344953"/>
                    <a:pt x="354807" y="380808"/>
                    <a:pt x="363250" y="413193"/>
                  </a:cubicBezTo>
                  <a:lnTo>
                    <a:pt x="393437" y="529085"/>
                  </a:lnTo>
                  <a:cubicBezTo>
                    <a:pt x="425591" y="652264"/>
                    <a:pt x="511873" y="629825"/>
                    <a:pt x="587978" y="609932"/>
                  </a:cubicBezTo>
                  <a:lnTo>
                    <a:pt x="599197" y="607040"/>
                  </a:lnTo>
                  <a:cubicBezTo>
                    <a:pt x="700978" y="580438"/>
                    <a:pt x="736486" y="546318"/>
                    <a:pt x="675649" y="312800"/>
                  </a:cubicBezTo>
                  <a:cubicBezTo>
                    <a:pt x="628691" y="132832"/>
                    <a:pt x="464337" y="29316"/>
                    <a:pt x="399914" y="46087"/>
                  </a:cubicBezTo>
                  <a:cubicBezTo>
                    <a:pt x="325544" y="65518"/>
                    <a:pt x="345554" y="149024"/>
                    <a:pt x="363481" y="218189"/>
                  </a:cubicBezTo>
                  <a:cubicBezTo>
                    <a:pt x="346710" y="211366"/>
                    <a:pt x="332715" y="196908"/>
                    <a:pt x="326007" y="171116"/>
                  </a:cubicBezTo>
                  <a:lnTo>
                    <a:pt x="283907" y="9654"/>
                  </a:lnTo>
                  <a:cubicBezTo>
                    <a:pt x="282172" y="2714"/>
                    <a:pt x="275116" y="-1334"/>
                    <a:pt x="268177" y="401"/>
                  </a:cubicBezTo>
                  <a:cubicBezTo>
                    <a:pt x="261353" y="2136"/>
                    <a:pt x="257305" y="9191"/>
                    <a:pt x="259040" y="16130"/>
                  </a:cubicBezTo>
                  <a:lnTo>
                    <a:pt x="301140" y="177593"/>
                  </a:lnTo>
                  <a:cubicBezTo>
                    <a:pt x="311781" y="218305"/>
                    <a:pt x="338267" y="239471"/>
                    <a:pt x="367992" y="246064"/>
                  </a:cubicBezTo>
                  <a:cubicBezTo>
                    <a:pt x="376435" y="247914"/>
                    <a:pt x="384994" y="248608"/>
                    <a:pt x="393668" y="248261"/>
                  </a:cubicBezTo>
                  <a:cubicBezTo>
                    <a:pt x="398179" y="248146"/>
                    <a:pt x="402574" y="247683"/>
                    <a:pt x="407085" y="247105"/>
                  </a:cubicBezTo>
                  <a:lnTo>
                    <a:pt x="407201" y="247105"/>
                  </a:lnTo>
                  <a:cubicBezTo>
                    <a:pt x="410902" y="246526"/>
                    <a:pt x="414487" y="245717"/>
                    <a:pt x="418073" y="244791"/>
                  </a:cubicBezTo>
                  <a:cubicBezTo>
                    <a:pt x="424897" y="243056"/>
                    <a:pt x="429061" y="236117"/>
                    <a:pt x="427210" y="229177"/>
                  </a:cubicBezTo>
                  <a:cubicBezTo>
                    <a:pt x="425475" y="222353"/>
                    <a:pt x="418535" y="218189"/>
                    <a:pt x="411596" y="220040"/>
                  </a:cubicBezTo>
                  <a:cubicBezTo>
                    <a:pt x="405003" y="221775"/>
                    <a:pt x="397832" y="222816"/>
                    <a:pt x="390893" y="222932"/>
                  </a:cubicBezTo>
                  <a:cubicBezTo>
                    <a:pt x="390430" y="220850"/>
                    <a:pt x="390083" y="218883"/>
                    <a:pt x="389505" y="216686"/>
                  </a:cubicBezTo>
                  <a:cubicBezTo>
                    <a:pt x="366141" y="126933"/>
                    <a:pt x="362671" y="82288"/>
                    <a:pt x="406391" y="70954"/>
                  </a:cubicBezTo>
                  <a:cubicBezTo>
                    <a:pt x="455200" y="58231"/>
                    <a:pt x="607525" y="153651"/>
                    <a:pt x="650782" y="319392"/>
                  </a:cubicBezTo>
                  <a:cubicBezTo>
                    <a:pt x="711272" y="551292"/>
                    <a:pt x="669172" y="562280"/>
                    <a:pt x="592720" y="582289"/>
                  </a:cubicBezTo>
                  <a:lnTo>
                    <a:pt x="581501" y="585180"/>
                  </a:lnTo>
                  <a:cubicBezTo>
                    <a:pt x="493599" y="608081"/>
                    <a:pt x="442708" y="616524"/>
                    <a:pt x="418188" y="522724"/>
                  </a:cubicBezTo>
                  <a:lnTo>
                    <a:pt x="388001" y="406832"/>
                  </a:lnTo>
                  <a:cubicBezTo>
                    <a:pt x="380830" y="379189"/>
                    <a:pt x="384878" y="345879"/>
                    <a:pt x="388926" y="313609"/>
                  </a:cubicBezTo>
                  <a:cubicBezTo>
                    <a:pt x="389273" y="310255"/>
                    <a:pt x="389736" y="306901"/>
                    <a:pt x="390083" y="303547"/>
                  </a:cubicBezTo>
                  <a:cubicBezTo>
                    <a:pt x="408704" y="303431"/>
                    <a:pt x="420617" y="304935"/>
                    <a:pt x="420849" y="304935"/>
                  </a:cubicBezTo>
                  <a:cubicBezTo>
                    <a:pt x="427788" y="305860"/>
                    <a:pt x="434265" y="301002"/>
                    <a:pt x="435306" y="294063"/>
                  </a:cubicBezTo>
                  <a:cubicBezTo>
                    <a:pt x="436232" y="287123"/>
                    <a:pt x="431374" y="280646"/>
                    <a:pt x="424434" y="279605"/>
                  </a:cubicBezTo>
                  <a:cubicBezTo>
                    <a:pt x="423740" y="279490"/>
                    <a:pt x="418882" y="278911"/>
                    <a:pt x="411018" y="278449"/>
                  </a:cubicBezTo>
                  <a:cubicBezTo>
                    <a:pt x="409977" y="278333"/>
                    <a:pt x="408820" y="278333"/>
                    <a:pt x="407548" y="278217"/>
                  </a:cubicBezTo>
                  <a:cubicBezTo>
                    <a:pt x="403384" y="278102"/>
                    <a:pt x="398411" y="277986"/>
                    <a:pt x="392743" y="277870"/>
                  </a:cubicBezTo>
                  <a:cubicBezTo>
                    <a:pt x="385110" y="277986"/>
                    <a:pt x="376435" y="278217"/>
                    <a:pt x="366951" y="279027"/>
                  </a:cubicBezTo>
                  <a:cubicBezTo>
                    <a:pt x="351105" y="280184"/>
                    <a:pt x="333062" y="282844"/>
                    <a:pt x="314210" y="287817"/>
                  </a:cubicBezTo>
                  <a:cubicBezTo>
                    <a:pt x="295357" y="292791"/>
                    <a:pt x="278933" y="299036"/>
                    <a:pt x="265285" y="305513"/>
                  </a:cubicBezTo>
                  <a:cubicBezTo>
                    <a:pt x="256495" y="309561"/>
                    <a:pt x="248861" y="313725"/>
                    <a:pt x="242500" y="317426"/>
                  </a:cubicBezTo>
                  <a:cubicBezTo>
                    <a:pt x="237527" y="320318"/>
                    <a:pt x="233363" y="323094"/>
                    <a:pt x="229893" y="325407"/>
                  </a:cubicBezTo>
                  <a:cubicBezTo>
                    <a:pt x="226539" y="327720"/>
                    <a:pt x="223879" y="329686"/>
                    <a:pt x="222144" y="330958"/>
                  </a:cubicBezTo>
                  <a:cubicBezTo>
                    <a:pt x="220293" y="332346"/>
                    <a:pt x="219368" y="333272"/>
                    <a:pt x="219137" y="333387"/>
                  </a:cubicBezTo>
                  <a:cubicBezTo>
                    <a:pt x="213701" y="337782"/>
                    <a:pt x="212891" y="345879"/>
                    <a:pt x="217517" y="351430"/>
                  </a:cubicBezTo>
                  <a:cubicBezTo>
                    <a:pt x="220756" y="355247"/>
                    <a:pt x="225845" y="356751"/>
                    <a:pt x="230471" y="355479"/>
                  </a:cubicBezTo>
                  <a:cubicBezTo>
                    <a:pt x="232206" y="355016"/>
                    <a:pt x="233941" y="354206"/>
                    <a:pt x="235445" y="352934"/>
                  </a:cubicBezTo>
                  <a:cubicBezTo>
                    <a:pt x="235560" y="352818"/>
                    <a:pt x="243310" y="346457"/>
                    <a:pt x="257305" y="338361"/>
                  </a:cubicBezTo>
                  <a:cubicBezTo>
                    <a:pt x="259271" y="341021"/>
                    <a:pt x="261237" y="343681"/>
                    <a:pt x="263088" y="346341"/>
                  </a:cubicBezTo>
                  <a:cubicBezTo>
                    <a:pt x="282519" y="372481"/>
                    <a:pt x="302412" y="399545"/>
                    <a:pt x="309583" y="427188"/>
                  </a:cubicBezTo>
                  <a:lnTo>
                    <a:pt x="339771" y="543080"/>
                  </a:lnTo>
                  <a:cubicBezTo>
                    <a:pt x="355153" y="601951"/>
                    <a:pt x="338498" y="625430"/>
                    <a:pt x="324735" y="638037"/>
                  </a:cubicBezTo>
                  <a:cubicBezTo>
                    <a:pt x="304263" y="656427"/>
                    <a:pt x="270143" y="666374"/>
                    <a:pt x="227811" y="677477"/>
                  </a:cubicBezTo>
                  <a:lnTo>
                    <a:pt x="216592" y="680369"/>
                  </a:lnTo>
                  <a:cubicBezTo>
                    <a:pt x="140025" y="700378"/>
                    <a:pt x="98040" y="711250"/>
                    <a:pt x="37550" y="479351"/>
                  </a:cubicBezTo>
                  <a:cubicBezTo>
                    <a:pt x="-5707" y="313609"/>
                    <a:pt x="80575" y="155964"/>
                    <a:pt x="129384" y="143126"/>
                  </a:cubicBezTo>
                  <a:cubicBezTo>
                    <a:pt x="173104" y="131675"/>
                    <a:pt x="191956" y="172388"/>
                    <a:pt x="215436" y="262025"/>
                  </a:cubicBezTo>
                  <a:cubicBezTo>
                    <a:pt x="215783" y="263413"/>
                    <a:pt x="216361" y="264801"/>
                    <a:pt x="216824" y="266189"/>
                  </a:cubicBezTo>
                  <a:cubicBezTo>
                    <a:pt x="208959" y="271393"/>
                    <a:pt x="200053" y="275095"/>
                    <a:pt x="191147" y="277408"/>
                  </a:cubicBezTo>
                  <a:cubicBezTo>
                    <a:pt x="184207" y="279258"/>
                    <a:pt x="180159" y="286314"/>
                    <a:pt x="181894" y="293022"/>
                  </a:cubicBezTo>
                  <a:cubicBezTo>
                    <a:pt x="183745" y="299961"/>
                    <a:pt x="190684" y="303894"/>
                    <a:pt x="197624" y="302159"/>
                  </a:cubicBezTo>
                  <a:cubicBezTo>
                    <a:pt x="201788" y="301118"/>
                    <a:pt x="205951" y="299730"/>
                    <a:pt x="209768" y="298111"/>
                  </a:cubicBezTo>
                  <a:cubicBezTo>
                    <a:pt x="211387" y="297648"/>
                    <a:pt x="213007" y="296954"/>
                    <a:pt x="214510" y="296376"/>
                  </a:cubicBezTo>
                  <a:cubicBezTo>
                    <a:pt x="218558" y="294525"/>
                    <a:pt x="222607" y="292444"/>
                    <a:pt x="226423" y="290246"/>
                  </a:cubicBezTo>
                  <a:cubicBezTo>
                    <a:pt x="234057" y="285735"/>
                    <a:pt x="240881" y="280299"/>
                    <a:pt x="246895" y="273938"/>
                  </a:cubicBezTo>
                  <a:cubicBezTo>
                    <a:pt x="266326" y="253697"/>
                    <a:pt x="276504" y="224204"/>
                    <a:pt x="266673" y="186498"/>
                  </a:cubicBezTo>
                  <a:lnTo>
                    <a:pt x="224573" y="25036"/>
                  </a:lnTo>
                  <a:cubicBezTo>
                    <a:pt x="222722" y="18212"/>
                    <a:pt x="215898" y="13933"/>
                    <a:pt x="208959" y="15784"/>
                  </a:cubicBezTo>
                  <a:cubicBezTo>
                    <a:pt x="202019" y="17634"/>
                    <a:pt x="198087" y="24574"/>
                    <a:pt x="199821" y="31513"/>
                  </a:cubicBezTo>
                  <a:lnTo>
                    <a:pt x="241922" y="192975"/>
                  </a:lnTo>
                  <a:cubicBezTo>
                    <a:pt x="247474" y="214373"/>
                    <a:pt x="244698" y="231606"/>
                    <a:pt x="237295" y="244791"/>
                  </a:cubicBezTo>
                  <a:cubicBezTo>
                    <a:pt x="219368" y="176899"/>
                    <a:pt x="195311" y="99406"/>
                    <a:pt x="122907" y="118259"/>
                  </a:cubicBezTo>
                  <a:cubicBezTo>
                    <a:pt x="58484" y="135030"/>
                    <a:pt x="-34160" y="305629"/>
                    <a:pt x="12798" y="485597"/>
                  </a:cubicBezTo>
                  <a:cubicBezTo>
                    <a:pt x="73520" y="719115"/>
                    <a:pt x="121057" y="731607"/>
                    <a:pt x="222953" y="70512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oogle Shape;218;p4"/>
          <p:cNvGrpSpPr/>
          <p:nvPr/>
        </p:nvGrpSpPr>
        <p:grpSpPr>
          <a:xfrm>
            <a:off x="8321371" y="2034793"/>
            <a:ext cx="1521110" cy="1748704"/>
            <a:chOff x="7907289" y="3411921"/>
            <a:chExt cx="646271" cy="742968"/>
          </a:xfrm>
        </p:grpSpPr>
        <p:sp>
          <p:nvSpPr>
            <p:cNvPr id="219" name="Google Shape;219;p4"/>
            <p:cNvSpPr/>
            <p:nvPr/>
          </p:nvSpPr>
          <p:spPr>
            <a:xfrm>
              <a:off x="7937193" y="3452007"/>
              <a:ext cx="593821" cy="691104"/>
            </a:xfrm>
            <a:custGeom>
              <a:avLst/>
              <a:gdLst/>
              <a:ahLst/>
              <a:cxnLst/>
              <a:rect l="l" t="t" r="r" b="b"/>
              <a:pathLst>
                <a:path w="593821" h="691104" extrusionOk="0">
                  <a:moveTo>
                    <a:pt x="544886" y="144111"/>
                  </a:moveTo>
                  <a:cubicBezTo>
                    <a:pt x="515971" y="128034"/>
                    <a:pt x="497002" y="128034"/>
                    <a:pt x="476993" y="128150"/>
                  </a:cubicBezTo>
                  <a:cubicBezTo>
                    <a:pt x="476415" y="128150"/>
                    <a:pt x="475837" y="128150"/>
                    <a:pt x="475374" y="128150"/>
                  </a:cubicBezTo>
                  <a:cubicBezTo>
                    <a:pt x="473639" y="128613"/>
                    <a:pt x="472020" y="128844"/>
                    <a:pt x="470169" y="128613"/>
                  </a:cubicBezTo>
                  <a:cubicBezTo>
                    <a:pt x="456059" y="126878"/>
                    <a:pt x="410257" y="135205"/>
                    <a:pt x="393833" y="154174"/>
                  </a:cubicBezTo>
                  <a:cubicBezTo>
                    <a:pt x="389785" y="158916"/>
                    <a:pt x="383077" y="159957"/>
                    <a:pt x="377756" y="157065"/>
                  </a:cubicBezTo>
                  <a:cubicBezTo>
                    <a:pt x="376947" y="156602"/>
                    <a:pt x="376253" y="156140"/>
                    <a:pt x="375559" y="155561"/>
                  </a:cubicBezTo>
                  <a:cubicBezTo>
                    <a:pt x="370239" y="150819"/>
                    <a:pt x="369660" y="142723"/>
                    <a:pt x="374171" y="137287"/>
                  </a:cubicBezTo>
                  <a:cubicBezTo>
                    <a:pt x="382961" y="127225"/>
                    <a:pt x="395799" y="119707"/>
                    <a:pt x="409563" y="114155"/>
                  </a:cubicBezTo>
                  <a:cubicBezTo>
                    <a:pt x="408869" y="113924"/>
                    <a:pt x="408175" y="113692"/>
                    <a:pt x="407366" y="113230"/>
                  </a:cubicBezTo>
                  <a:cubicBezTo>
                    <a:pt x="379029" y="96459"/>
                    <a:pt x="368157" y="78647"/>
                    <a:pt x="357516" y="61529"/>
                  </a:cubicBezTo>
                  <a:cubicBezTo>
                    <a:pt x="346991" y="44412"/>
                    <a:pt x="337044" y="28219"/>
                    <a:pt x="308360" y="12142"/>
                  </a:cubicBezTo>
                  <a:cubicBezTo>
                    <a:pt x="251571" y="-19549"/>
                    <a:pt x="191775" y="16537"/>
                    <a:pt x="170493" y="54590"/>
                  </a:cubicBezTo>
                  <a:lnTo>
                    <a:pt x="169915" y="55978"/>
                  </a:lnTo>
                  <a:cubicBezTo>
                    <a:pt x="150484" y="91370"/>
                    <a:pt x="141115" y="128034"/>
                    <a:pt x="130474" y="170482"/>
                  </a:cubicBezTo>
                  <a:cubicBezTo>
                    <a:pt x="116364" y="226346"/>
                    <a:pt x="100402" y="289728"/>
                    <a:pt x="56452" y="368608"/>
                  </a:cubicBezTo>
                  <a:cubicBezTo>
                    <a:pt x="9" y="469811"/>
                    <a:pt x="-7162" y="533656"/>
                    <a:pt x="5098" y="559679"/>
                  </a:cubicBezTo>
                  <a:cubicBezTo>
                    <a:pt x="7412" y="563959"/>
                    <a:pt x="10881" y="567660"/>
                    <a:pt x="15276" y="570205"/>
                  </a:cubicBezTo>
                  <a:cubicBezTo>
                    <a:pt x="33319" y="579573"/>
                    <a:pt x="78774" y="529839"/>
                    <a:pt x="112084" y="493522"/>
                  </a:cubicBezTo>
                  <a:cubicBezTo>
                    <a:pt x="159389" y="441937"/>
                    <a:pt x="204150" y="393013"/>
                    <a:pt x="239774" y="412906"/>
                  </a:cubicBezTo>
                  <a:cubicBezTo>
                    <a:pt x="275397" y="432800"/>
                    <a:pt x="258048" y="496760"/>
                    <a:pt x="239427" y="564537"/>
                  </a:cubicBezTo>
                  <a:cubicBezTo>
                    <a:pt x="226473" y="611958"/>
                    <a:pt x="208776" y="676844"/>
                    <a:pt x="226473" y="688063"/>
                  </a:cubicBezTo>
                  <a:cubicBezTo>
                    <a:pt x="230983" y="690376"/>
                    <a:pt x="235841" y="691301"/>
                    <a:pt x="241277" y="691070"/>
                  </a:cubicBezTo>
                  <a:cubicBezTo>
                    <a:pt x="267532" y="687947"/>
                    <a:pt x="316804" y="648044"/>
                    <a:pt x="373824" y="545684"/>
                  </a:cubicBezTo>
                  <a:cubicBezTo>
                    <a:pt x="417775" y="466920"/>
                    <a:pt x="463345" y="419961"/>
                    <a:pt x="503479" y="378555"/>
                  </a:cubicBezTo>
                  <a:cubicBezTo>
                    <a:pt x="533898" y="347211"/>
                    <a:pt x="560269" y="320031"/>
                    <a:pt x="580162" y="284870"/>
                  </a:cubicBezTo>
                  <a:cubicBezTo>
                    <a:pt x="580278" y="284639"/>
                    <a:pt x="580741" y="283945"/>
                    <a:pt x="580856" y="283713"/>
                  </a:cubicBezTo>
                  <a:cubicBezTo>
                    <a:pt x="602254" y="245430"/>
                    <a:pt x="601560" y="175686"/>
                    <a:pt x="544886" y="144111"/>
                  </a:cubicBezTo>
                  <a:close/>
                  <a:moveTo>
                    <a:pt x="76576" y="450033"/>
                  </a:moveTo>
                  <a:cubicBezTo>
                    <a:pt x="73107" y="456163"/>
                    <a:pt x="65126" y="458476"/>
                    <a:pt x="58996" y="455007"/>
                  </a:cubicBezTo>
                  <a:cubicBezTo>
                    <a:pt x="52750" y="451537"/>
                    <a:pt x="50553" y="443672"/>
                    <a:pt x="54023" y="437426"/>
                  </a:cubicBezTo>
                  <a:cubicBezTo>
                    <a:pt x="55526" y="434650"/>
                    <a:pt x="86870" y="378555"/>
                    <a:pt x="88258" y="375779"/>
                  </a:cubicBezTo>
                  <a:cubicBezTo>
                    <a:pt x="127236" y="303723"/>
                    <a:pt x="142156" y="244273"/>
                    <a:pt x="155457" y="192110"/>
                  </a:cubicBezTo>
                  <a:cubicBezTo>
                    <a:pt x="166098" y="149663"/>
                    <a:pt x="176160" y="109760"/>
                    <a:pt x="197326" y="71361"/>
                  </a:cubicBezTo>
                  <a:lnTo>
                    <a:pt x="198020" y="69857"/>
                  </a:lnTo>
                  <a:cubicBezTo>
                    <a:pt x="201490" y="63727"/>
                    <a:pt x="209471" y="61414"/>
                    <a:pt x="215601" y="64884"/>
                  </a:cubicBezTo>
                  <a:cubicBezTo>
                    <a:pt x="221846" y="68353"/>
                    <a:pt x="224044" y="76334"/>
                    <a:pt x="220690" y="82580"/>
                  </a:cubicBezTo>
                  <a:cubicBezTo>
                    <a:pt x="220574" y="82811"/>
                    <a:pt x="219995" y="83736"/>
                    <a:pt x="219995" y="83852"/>
                  </a:cubicBezTo>
                  <a:cubicBezTo>
                    <a:pt x="200564" y="119244"/>
                    <a:pt x="191312" y="155908"/>
                    <a:pt x="180555" y="198356"/>
                  </a:cubicBezTo>
                  <a:cubicBezTo>
                    <a:pt x="166907" y="252138"/>
                    <a:pt x="151525" y="313091"/>
                    <a:pt x="111159" y="388270"/>
                  </a:cubicBezTo>
                  <a:cubicBezTo>
                    <a:pt x="109540" y="390931"/>
                    <a:pt x="78080" y="447257"/>
                    <a:pt x="76576" y="450033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7985524" y="3501277"/>
              <a:ext cx="169758" cy="393245"/>
            </a:xfrm>
            <a:custGeom>
              <a:avLst/>
              <a:gdLst/>
              <a:ahLst/>
              <a:cxnLst/>
              <a:rect l="l" t="t" r="r" b="b"/>
              <a:pathLst>
                <a:path w="169758" h="393245" extrusionOk="0">
                  <a:moveTo>
                    <a:pt x="103077" y="128730"/>
                  </a:moveTo>
                  <a:cubicBezTo>
                    <a:pt x="89892" y="181009"/>
                    <a:pt x="74972" y="240458"/>
                    <a:pt x="35879" y="312399"/>
                  </a:cubicBezTo>
                  <a:cubicBezTo>
                    <a:pt x="34491" y="315175"/>
                    <a:pt x="3147" y="371270"/>
                    <a:pt x="1643" y="374046"/>
                  </a:cubicBezTo>
                  <a:cubicBezTo>
                    <a:pt x="-1827" y="380176"/>
                    <a:pt x="371" y="388156"/>
                    <a:pt x="6617" y="391626"/>
                  </a:cubicBezTo>
                  <a:cubicBezTo>
                    <a:pt x="12862" y="395096"/>
                    <a:pt x="20727" y="392783"/>
                    <a:pt x="24197" y="386653"/>
                  </a:cubicBezTo>
                  <a:cubicBezTo>
                    <a:pt x="25700" y="383877"/>
                    <a:pt x="57160" y="327550"/>
                    <a:pt x="58664" y="324890"/>
                  </a:cubicBezTo>
                  <a:cubicBezTo>
                    <a:pt x="99145" y="249827"/>
                    <a:pt x="114528" y="188758"/>
                    <a:pt x="128060" y="135091"/>
                  </a:cubicBezTo>
                  <a:cubicBezTo>
                    <a:pt x="138816" y="92644"/>
                    <a:pt x="147954" y="55980"/>
                    <a:pt x="167500" y="20587"/>
                  </a:cubicBezTo>
                  <a:cubicBezTo>
                    <a:pt x="167500" y="20472"/>
                    <a:pt x="168079" y="19546"/>
                    <a:pt x="168194" y="19315"/>
                  </a:cubicBezTo>
                  <a:cubicBezTo>
                    <a:pt x="171549" y="13069"/>
                    <a:pt x="169351" y="5205"/>
                    <a:pt x="163105" y="1619"/>
                  </a:cubicBezTo>
                  <a:cubicBezTo>
                    <a:pt x="156859" y="-1851"/>
                    <a:pt x="148995" y="462"/>
                    <a:pt x="145525" y="6592"/>
                  </a:cubicBezTo>
                  <a:lnTo>
                    <a:pt x="144831" y="8096"/>
                  </a:lnTo>
                  <a:cubicBezTo>
                    <a:pt x="123781" y="46380"/>
                    <a:pt x="113718" y="86283"/>
                    <a:pt x="103077" y="12873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7907289" y="3411921"/>
              <a:ext cx="646271" cy="742968"/>
            </a:xfrm>
            <a:custGeom>
              <a:avLst/>
              <a:gdLst/>
              <a:ahLst/>
              <a:cxnLst/>
              <a:rect l="l" t="t" r="r" b="b"/>
              <a:pathLst>
                <a:path w="646271" h="742968" extrusionOk="0">
                  <a:moveTo>
                    <a:pt x="59637" y="381977"/>
                  </a:moveTo>
                  <a:cubicBezTo>
                    <a:pt x="6896" y="476587"/>
                    <a:pt x="-12188" y="554774"/>
                    <a:pt x="7706" y="597337"/>
                  </a:cubicBezTo>
                  <a:cubicBezTo>
                    <a:pt x="12563" y="606474"/>
                    <a:pt x="19387" y="613529"/>
                    <a:pt x="28525" y="618966"/>
                  </a:cubicBezTo>
                  <a:cubicBezTo>
                    <a:pt x="64611" y="637818"/>
                    <a:pt x="109487" y="588894"/>
                    <a:pt x="157023" y="537078"/>
                  </a:cubicBezTo>
                  <a:cubicBezTo>
                    <a:pt x="189871" y="501107"/>
                    <a:pt x="235326" y="451605"/>
                    <a:pt x="253022" y="461552"/>
                  </a:cubicBezTo>
                  <a:cubicBezTo>
                    <a:pt x="270949" y="471498"/>
                    <a:pt x="253253" y="536384"/>
                    <a:pt x="240415" y="583805"/>
                  </a:cubicBezTo>
                  <a:cubicBezTo>
                    <a:pt x="221909" y="651697"/>
                    <a:pt x="204444" y="715773"/>
                    <a:pt x="239489" y="736592"/>
                  </a:cubicBezTo>
                  <a:cubicBezTo>
                    <a:pt x="239489" y="736592"/>
                    <a:pt x="239605" y="736708"/>
                    <a:pt x="239721" y="736708"/>
                  </a:cubicBezTo>
                  <a:cubicBezTo>
                    <a:pt x="239836" y="736708"/>
                    <a:pt x="239952" y="736824"/>
                    <a:pt x="239952" y="736824"/>
                  </a:cubicBezTo>
                  <a:cubicBezTo>
                    <a:pt x="248742" y="741450"/>
                    <a:pt x="258342" y="743532"/>
                    <a:pt x="269445" y="742838"/>
                  </a:cubicBezTo>
                  <a:cubicBezTo>
                    <a:pt x="313975" y="737633"/>
                    <a:pt x="368335" y="681307"/>
                    <a:pt x="422464" y="584383"/>
                  </a:cubicBezTo>
                  <a:cubicBezTo>
                    <a:pt x="464680" y="508625"/>
                    <a:pt x="509094" y="463055"/>
                    <a:pt x="548187" y="422805"/>
                  </a:cubicBezTo>
                  <a:cubicBezTo>
                    <a:pt x="578490" y="391345"/>
                    <a:pt x="607290" y="361852"/>
                    <a:pt x="628918" y="323684"/>
                  </a:cubicBezTo>
                  <a:cubicBezTo>
                    <a:pt x="629034" y="323453"/>
                    <a:pt x="629497" y="322643"/>
                    <a:pt x="629612" y="322412"/>
                  </a:cubicBezTo>
                  <a:cubicBezTo>
                    <a:pt x="660031" y="267820"/>
                    <a:pt x="651125" y="185354"/>
                    <a:pt x="583464" y="147649"/>
                  </a:cubicBezTo>
                  <a:cubicBezTo>
                    <a:pt x="548650" y="128218"/>
                    <a:pt x="524361" y="128334"/>
                    <a:pt x="502849" y="128334"/>
                  </a:cubicBezTo>
                  <a:cubicBezTo>
                    <a:pt x="484343" y="128449"/>
                    <a:pt x="468266" y="128334"/>
                    <a:pt x="445828" y="116652"/>
                  </a:cubicBezTo>
                  <a:cubicBezTo>
                    <a:pt x="423621" y="103466"/>
                    <a:pt x="415062" y="89819"/>
                    <a:pt x="405462" y="74089"/>
                  </a:cubicBezTo>
                  <a:cubicBezTo>
                    <a:pt x="394127" y="55814"/>
                    <a:pt x="381520" y="35111"/>
                    <a:pt x="346822" y="15680"/>
                  </a:cubicBezTo>
                  <a:cubicBezTo>
                    <a:pt x="279045" y="-22141"/>
                    <a:pt x="204213" y="13598"/>
                    <a:pt x="173794" y="68190"/>
                  </a:cubicBezTo>
                  <a:lnTo>
                    <a:pt x="172985" y="69578"/>
                  </a:lnTo>
                  <a:cubicBezTo>
                    <a:pt x="151934" y="107977"/>
                    <a:pt x="141872" y="147880"/>
                    <a:pt x="131115" y="190328"/>
                  </a:cubicBezTo>
                  <a:cubicBezTo>
                    <a:pt x="117352" y="244572"/>
                    <a:pt x="101969" y="306219"/>
                    <a:pt x="59637" y="381977"/>
                  </a:cubicBezTo>
                  <a:close/>
                  <a:moveTo>
                    <a:pt x="334215" y="38118"/>
                  </a:moveTo>
                  <a:cubicBezTo>
                    <a:pt x="363015" y="54195"/>
                    <a:pt x="372846" y="70387"/>
                    <a:pt x="383371" y="87505"/>
                  </a:cubicBezTo>
                  <a:cubicBezTo>
                    <a:pt x="394012" y="104739"/>
                    <a:pt x="404884" y="122435"/>
                    <a:pt x="433221" y="139205"/>
                  </a:cubicBezTo>
                  <a:cubicBezTo>
                    <a:pt x="434030" y="139668"/>
                    <a:pt x="434724" y="139900"/>
                    <a:pt x="435418" y="140131"/>
                  </a:cubicBezTo>
                  <a:cubicBezTo>
                    <a:pt x="421655" y="145683"/>
                    <a:pt x="408817" y="153200"/>
                    <a:pt x="400026" y="163263"/>
                  </a:cubicBezTo>
                  <a:cubicBezTo>
                    <a:pt x="395400" y="168699"/>
                    <a:pt x="395978" y="176795"/>
                    <a:pt x="401414" y="181537"/>
                  </a:cubicBezTo>
                  <a:cubicBezTo>
                    <a:pt x="402108" y="182116"/>
                    <a:pt x="402802" y="182578"/>
                    <a:pt x="403612" y="183041"/>
                  </a:cubicBezTo>
                  <a:cubicBezTo>
                    <a:pt x="408932" y="186048"/>
                    <a:pt x="415640" y="184892"/>
                    <a:pt x="419689" y="180149"/>
                  </a:cubicBezTo>
                  <a:cubicBezTo>
                    <a:pt x="436112" y="161181"/>
                    <a:pt x="481914" y="152853"/>
                    <a:pt x="496024" y="154473"/>
                  </a:cubicBezTo>
                  <a:cubicBezTo>
                    <a:pt x="497875" y="154704"/>
                    <a:pt x="499610" y="154473"/>
                    <a:pt x="501229" y="154010"/>
                  </a:cubicBezTo>
                  <a:cubicBezTo>
                    <a:pt x="501807" y="154010"/>
                    <a:pt x="502386" y="154010"/>
                    <a:pt x="502849" y="154126"/>
                  </a:cubicBezTo>
                  <a:cubicBezTo>
                    <a:pt x="522973" y="154010"/>
                    <a:pt x="541942" y="154010"/>
                    <a:pt x="570857" y="170087"/>
                  </a:cubicBezTo>
                  <a:cubicBezTo>
                    <a:pt x="627531" y="201662"/>
                    <a:pt x="628109" y="271521"/>
                    <a:pt x="606827" y="309689"/>
                  </a:cubicBezTo>
                  <a:cubicBezTo>
                    <a:pt x="606711" y="309921"/>
                    <a:pt x="606249" y="310614"/>
                    <a:pt x="606133" y="310846"/>
                  </a:cubicBezTo>
                  <a:cubicBezTo>
                    <a:pt x="586240" y="346007"/>
                    <a:pt x="559869" y="373187"/>
                    <a:pt x="529335" y="404531"/>
                  </a:cubicBezTo>
                  <a:cubicBezTo>
                    <a:pt x="489200" y="445822"/>
                    <a:pt x="443630" y="492780"/>
                    <a:pt x="399679" y="571660"/>
                  </a:cubicBezTo>
                  <a:cubicBezTo>
                    <a:pt x="342543" y="674020"/>
                    <a:pt x="293271" y="713923"/>
                    <a:pt x="267017" y="717046"/>
                  </a:cubicBezTo>
                  <a:cubicBezTo>
                    <a:pt x="261581" y="717277"/>
                    <a:pt x="256723" y="716236"/>
                    <a:pt x="252212" y="714038"/>
                  </a:cubicBezTo>
                  <a:cubicBezTo>
                    <a:pt x="234516" y="702935"/>
                    <a:pt x="252212" y="638049"/>
                    <a:pt x="265166" y="590629"/>
                  </a:cubicBezTo>
                  <a:cubicBezTo>
                    <a:pt x="283788" y="522852"/>
                    <a:pt x="301137" y="458776"/>
                    <a:pt x="265513" y="438882"/>
                  </a:cubicBezTo>
                  <a:cubicBezTo>
                    <a:pt x="229890" y="418988"/>
                    <a:pt x="185129" y="467913"/>
                    <a:pt x="137824" y="519497"/>
                  </a:cubicBezTo>
                  <a:cubicBezTo>
                    <a:pt x="104514" y="555815"/>
                    <a:pt x="58943" y="605433"/>
                    <a:pt x="41016" y="596180"/>
                  </a:cubicBezTo>
                  <a:cubicBezTo>
                    <a:pt x="36621" y="593636"/>
                    <a:pt x="33151" y="589935"/>
                    <a:pt x="30838" y="585655"/>
                  </a:cubicBezTo>
                  <a:cubicBezTo>
                    <a:pt x="18578" y="559632"/>
                    <a:pt x="25749" y="495671"/>
                    <a:pt x="82191" y="394584"/>
                  </a:cubicBezTo>
                  <a:cubicBezTo>
                    <a:pt x="126142" y="315819"/>
                    <a:pt x="142103" y="252437"/>
                    <a:pt x="156214" y="196458"/>
                  </a:cubicBezTo>
                  <a:cubicBezTo>
                    <a:pt x="166855" y="154010"/>
                    <a:pt x="176108" y="117346"/>
                    <a:pt x="195654" y="81954"/>
                  </a:cubicBezTo>
                  <a:lnTo>
                    <a:pt x="196232" y="80566"/>
                  </a:lnTo>
                  <a:cubicBezTo>
                    <a:pt x="217514" y="42513"/>
                    <a:pt x="277426" y="6427"/>
                    <a:pt x="334215" y="3811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1748849" y="1278390"/>
            <a:ext cx="1656593" cy="1618456"/>
            <a:chOff x="5114835" y="3090550"/>
            <a:chExt cx="703833" cy="687630"/>
          </a:xfrm>
        </p:grpSpPr>
        <p:sp>
          <p:nvSpPr>
            <p:cNvPr id="223" name="Google Shape;223;p4"/>
            <p:cNvSpPr/>
            <p:nvPr/>
          </p:nvSpPr>
          <p:spPr>
            <a:xfrm>
              <a:off x="5150930" y="3128842"/>
              <a:ext cx="317736" cy="633373"/>
            </a:xfrm>
            <a:custGeom>
              <a:avLst/>
              <a:gdLst/>
              <a:ahLst/>
              <a:cxnLst/>
              <a:rect l="l" t="t" r="r" b="b"/>
              <a:pathLst>
                <a:path w="317736" h="633373" extrusionOk="0">
                  <a:moveTo>
                    <a:pt x="194782" y="587794"/>
                  </a:moveTo>
                  <a:cubicBezTo>
                    <a:pt x="194667" y="584440"/>
                    <a:pt x="194782" y="579929"/>
                    <a:pt x="194667" y="573915"/>
                  </a:cubicBezTo>
                  <a:lnTo>
                    <a:pt x="194667" y="569289"/>
                  </a:lnTo>
                  <a:cubicBezTo>
                    <a:pt x="194551" y="562002"/>
                    <a:pt x="200334" y="556219"/>
                    <a:pt x="207389" y="556103"/>
                  </a:cubicBezTo>
                  <a:cubicBezTo>
                    <a:pt x="214676" y="555988"/>
                    <a:pt x="220459" y="561655"/>
                    <a:pt x="220575" y="568826"/>
                  </a:cubicBezTo>
                  <a:lnTo>
                    <a:pt x="220690" y="573915"/>
                  </a:lnTo>
                  <a:cubicBezTo>
                    <a:pt x="220690" y="578310"/>
                    <a:pt x="220690" y="589414"/>
                    <a:pt x="220922" y="592999"/>
                  </a:cubicBezTo>
                  <a:cubicBezTo>
                    <a:pt x="220922" y="593115"/>
                    <a:pt x="221153" y="593346"/>
                    <a:pt x="221153" y="593462"/>
                  </a:cubicBezTo>
                  <a:cubicBezTo>
                    <a:pt x="225317" y="617057"/>
                    <a:pt x="245904" y="633827"/>
                    <a:pt x="269846" y="633365"/>
                  </a:cubicBezTo>
                  <a:cubicBezTo>
                    <a:pt x="296679" y="632902"/>
                    <a:pt x="318192" y="610580"/>
                    <a:pt x="317729" y="583746"/>
                  </a:cubicBezTo>
                  <a:lnTo>
                    <a:pt x="315416" y="461030"/>
                  </a:lnTo>
                  <a:cubicBezTo>
                    <a:pt x="310905" y="465079"/>
                    <a:pt x="305932" y="468780"/>
                    <a:pt x="300496" y="471903"/>
                  </a:cubicBezTo>
                  <a:cubicBezTo>
                    <a:pt x="288352" y="478726"/>
                    <a:pt x="274472" y="482543"/>
                    <a:pt x="260477" y="482775"/>
                  </a:cubicBezTo>
                  <a:cubicBezTo>
                    <a:pt x="256545" y="482890"/>
                    <a:pt x="252497" y="482659"/>
                    <a:pt x="248564" y="482081"/>
                  </a:cubicBezTo>
                  <a:cubicBezTo>
                    <a:pt x="241393" y="481155"/>
                    <a:pt x="236304" y="474678"/>
                    <a:pt x="237345" y="467507"/>
                  </a:cubicBezTo>
                  <a:cubicBezTo>
                    <a:pt x="238271" y="460336"/>
                    <a:pt x="244863" y="455363"/>
                    <a:pt x="251919" y="456288"/>
                  </a:cubicBezTo>
                  <a:cubicBezTo>
                    <a:pt x="263832" y="457792"/>
                    <a:pt x="277017" y="455363"/>
                    <a:pt x="287773" y="449117"/>
                  </a:cubicBezTo>
                  <a:cubicBezTo>
                    <a:pt x="300496" y="441946"/>
                    <a:pt x="310096" y="430612"/>
                    <a:pt x="314722" y="416848"/>
                  </a:cubicBezTo>
                  <a:lnTo>
                    <a:pt x="311021" y="214789"/>
                  </a:lnTo>
                  <a:cubicBezTo>
                    <a:pt x="305932" y="201257"/>
                    <a:pt x="296101" y="190038"/>
                    <a:pt x="283031" y="183445"/>
                  </a:cubicBezTo>
                  <a:cubicBezTo>
                    <a:pt x="271928" y="177778"/>
                    <a:pt x="258743" y="175696"/>
                    <a:pt x="246830" y="177662"/>
                  </a:cubicBezTo>
                  <a:cubicBezTo>
                    <a:pt x="239890" y="178934"/>
                    <a:pt x="233066" y="174192"/>
                    <a:pt x="231909" y="167021"/>
                  </a:cubicBezTo>
                  <a:cubicBezTo>
                    <a:pt x="230637" y="159966"/>
                    <a:pt x="235495" y="153258"/>
                    <a:pt x="242666" y="151985"/>
                  </a:cubicBezTo>
                  <a:cubicBezTo>
                    <a:pt x="260362" y="148978"/>
                    <a:pt x="279099" y="152101"/>
                    <a:pt x="294944" y="160429"/>
                  </a:cubicBezTo>
                  <a:cubicBezTo>
                    <a:pt x="300496" y="163205"/>
                    <a:pt x="305585" y="166790"/>
                    <a:pt x="310212" y="170607"/>
                  </a:cubicBezTo>
                  <a:lnTo>
                    <a:pt x="307898" y="46156"/>
                  </a:lnTo>
                  <a:cubicBezTo>
                    <a:pt x="307436" y="20595"/>
                    <a:pt x="284766" y="-455"/>
                    <a:pt x="258280" y="7"/>
                  </a:cubicBezTo>
                  <a:cubicBezTo>
                    <a:pt x="237577" y="354"/>
                    <a:pt x="219418" y="14581"/>
                    <a:pt x="213866" y="34590"/>
                  </a:cubicBezTo>
                  <a:cubicBezTo>
                    <a:pt x="213866" y="34590"/>
                    <a:pt x="213751" y="34706"/>
                    <a:pt x="213751" y="34821"/>
                  </a:cubicBezTo>
                  <a:cubicBezTo>
                    <a:pt x="212594" y="38985"/>
                    <a:pt x="212016" y="43380"/>
                    <a:pt x="212131" y="47891"/>
                  </a:cubicBezTo>
                  <a:cubicBezTo>
                    <a:pt x="212131" y="49626"/>
                    <a:pt x="212363" y="51361"/>
                    <a:pt x="212594" y="53096"/>
                  </a:cubicBezTo>
                  <a:cubicBezTo>
                    <a:pt x="213519" y="60382"/>
                    <a:pt x="208430" y="66744"/>
                    <a:pt x="201375" y="67785"/>
                  </a:cubicBezTo>
                  <a:cubicBezTo>
                    <a:pt x="200912" y="67785"/>
                    <a:pt x="200334" y="67785"/>
                    <a:pt x="199871" y="67785"/>
                  </a:cubicBezTo>
                  <a:cubicBezTo>
                    <a:pt x="193394" y="67900"/>
                    <a:pt x="187611" y="63158"/>
                    <a:pt x="186802" y="56565"/>
                  </a:cubicBezTo>
                  <a:cubicBezTo>
                    <a:pt x="186339" y="53790"/>
                    <a:pt x="186223" y="51129"/>
                    <a:pt x="186108" y="48354"/>
                  </a:cubicBezTo>
                  <a:cubicBezTo>
                    <a:pt x="186108" y="45693"/>
                    <a:pt x="186223" y="42918"/>
                    <a:pt x="186570" y="40373"/>
                  </a:cubicBezTo>
                  <a:cubicBezTo>
                    <a:pt x="181828" y="39448"/>
                    <a:pt x="177086" y="38754"/>
                    <a:pt x="172113" y="38869"/>
                  </a:cubicBezTo>
                  <a:cubicBezTo>
                    <a:pt x="137415" y="39563"/>
                    <a:pt x="109656" y="68247"/>
                    <a:pt x="110234" y="103177"/>
                  </a:cubicBezTo>
                  <a:cubicBezTo>
                    <a:pt x="110234" y="104565"/>
                    <a:pt x="110581" y="105837"/>
                    <a:pt x="110697" y="107109"/>
                  </a:cubicBezTo>
                  <a:cubicBezTo>
                    <a:pt x="127121" y="110579"/>
                    <a:pt x="142504" y="118213"/>
                    <a:pt x="154648" y="130126"/>
                  </a:cubicBezTo>
                  <a:cubicBezTo>
                    <a:pt x="159853" y="135099"/>
                    <a:pt x="159968" y="143427"/>
                    <a:pt x="154995" y="148516"/>
                  </a:cubicBezTo>
                  <a:cubicBezTo>
                    <a:pt x="152450" y="151060"/>
                    <a:pt x="149212" y="152332"/>
                    <a:pt x="145858" y="152448"/>
                  </a:cubicBezTo>
                  <a:cubicBezTo>
                    <a:pt x="142619" y="152448"/>
                    <a:pt x="139265" y="151291"/>
                    <a:pt x="136489" y="148747"/>
                  </a:cubicBezTo>
                  <a:cubicBezTo>
                    <a:pt x="126080" y="138685"/>
                    <a:pt x="112432" y="132439"/>
                    <a:pt x="97974" y="131166"/>
                  </a:cubicBezTo>
                  <a:cubicBezTo>
                    <a:pt x="95893" y="130935"/>
                    <a:pt x="93695" y="131051"/>
                    <a:pt x="91613" y="131051"/>
                  </a:cubicBezTo>
                  <a:cubicBezTo>
                    <a:pt x="56915" y="131629"/>
                    <a:pt x="29041" y="160429"/>
                    <a:pt x="29619" y="195243"/>
                  </a:cubicBezTo>
                  <a:cubicBezTo>
                    <a:pt x="29966" y="212707"/>
                    <a:pt x="37253" y="228900"/>
                    <a:pt x="50207" y="240697"/>
                  </a:cubicBezTo>
                  <a:cubicBezTo>
                    <a:pt x="50322" y="240813"/>
                    <a:pt x="50438" y="240928"/>
                    <a:pt x="50438" y="241044"/>
                  </a:cubicBezTo>
                  <a:cubicBezTo>
                    <a:pt x="62351" y="251685"/>
                    <a:pt x="77734" y="257352"/>
                    <a:pt x="93695" y="257121"/>
                  </a:cubicBezTo>
                  <a:cubicBezTo>
                    <a:pt x="100866" y="257005"/>
                    <a:pt x="106765" y="262673"/>
                    <a:pt x="106880" y="269844"/>
                  </a:cubicBezTo>
                  <a:cubicBezTo>
                    <a:pt x="106996" y="277130"/>
                    <a:pt x="101213" y="282913"/>
                    <a:pt x="94158" y="283144"/>
                  </a:cubicBezTo>
                  <a:cubicBezTo>
                    <a:pt x="74264" y="283491"/>
                    <a:pt x="55180" y="277361"/>
                    <a:pt x="39450" y="265680"/>
                  </a:cubicBezTo>
                  <a:cubicBezTo>
                    <a:pt x="15162" y="278056"/>
                    <a:pt x="-453" y="303154"/>
                    <a:pt x="10" y="330797"/>
                  </a:cubicBezTo>
                  <a:cubicBezTo>
                    <a:pt x="588" y="360984"/>
                    <a:pt x="19557" y="386776"/>
                    <a:pt x="47084" y="396839"/>
                  </a:cubicBezTo>
                  <a:cubicBezTo>
                    <a:pt x="62698" y="374632"/>
                    <a:pt x="87912" y="360868"/>
                    <a:pt x="115439" y="360290"/>
                  </a:cubicBezTo>
                  <a:cubicBezTo>
                    <a:pt x="122726" y="360174"/>
                    <a:pt x="128624" y="365957"/>
                    <a:pt x="128856" y="373013"/>
                  </a:cubicBezTo>
                  <a:cubicBezTo>
                    <a:pt x="128971" y="380299"/>
                    <a:pt x="123188" y="386198"/>
                    <a:pt x="116017" y="386314"/>
                  </a:cubicBezTo>
                  <a:cubicBezTo>
                    <a:pt x="94505" y="386661"/>
                    <a:pt x="74842" y="398805"/>
                    <a:pt x="64780" y="418005"/>
                  </a:cubicBezTo>
                  <a:lnTo>
                    <a:pt x="64780" y="418120"/>
                  </a:lnTo>
                  <a:cubicBezTo>
                    <a:pt x="60153" y="426911"/>
                    <a:pt x="57840" y="436626"/>
                    <a:pt x="58072" y="446573"/>
                  </a:cubicBezTo>
                  <a:cubicBezTo>
                    <a:pt x="58650" y="475835"/>
                    <a:pt x="81088" y="500702"/>
                    <a:pt x="110119" y="504056"/>
                  </a:cubicBezTo>
                  <a:lnTo>
                    <a:pt x="110234" y="504056"/>
                  </a:lnTo>
                  <a:cubicBezTo>
                    <a:pt x="122147" y="505444"/>
                    <a:pt x="134986" y="503015"/>
                    <a:pt x="145627" y="497001"/>
                  </a:cubicBezTo>
                  <a:cubicBezTo>
                    <a:pt x="151872" y="493415"/>
                    <a:pt x="159853" y="495613"/>
                    <a:pt x="163323" y="501974"/>
                  </a:cubicBezTo>
                  <a:cubicBezTo>
                    <a:pt x="166792" y="508220"/>
                    <a:pt x="164595" y="516201"/>
                    <a:pt x="158234" y="519670"/>
                  </a:cubicBezTo>
                  <a:cubicBezTo>
                    <a:pt x="146436" y="526379"/>
                    <a:pt x="133020" y="530080"/>
                    <a:pt x="119372" y="530427"/>
                  </a:cubicBezTo>
                  <a:cubicBezTo>
                    <a:pt x="119140" y="532277"/>
                    <a:pt x="119025" y="534244"/>
                    <a:pt x="119140" y="536210"/>
                  </a:cubicBezTo>
                  <a:cubicBezTo>
                    <a:pt x="119719" y="567091"/>
                    <a:pt x="145280" y="591727"/>
                    <a:pt x="176161" y="591149"/>
                  </a:cubicBezTo>
                  <a:cubicBezTo>
                    <a:pt x="182638" y="591264"/>
                    <a:pt x="188884" y="590108"/>
                    <a:pt x="194782" y="587794"/>
                  </a:cubicBezTo>
                  <a:close/>
                  <a:moveTo>
                    <a:pt x="145627" y="245208"/>
                  </a:moveTo>
                  <a:cubicBezTo>
                    <a:pt x="140653" y="240003"/>
                    <a:pt x="140884" y="231791"/>
                    <a:pt x="145974" y="226818"/>
                  </a:cubicBezTo>
                  <a:cubicBezTo>
                    <a:pt x="151178" y="221844"/>
                    <a:pt x="159390" y="221960"/>
                    <a:pt x="164364" y="227165"/>
                  </a:cubicBezTo>
                  <a:cubicBezTo>
                    <a:pt x="170494" y="233411"/>
                    <a:pt x="177664" y="238268"/>
                    <a:pt x="185876" y="241738"/>
                  </a:cubicBezTo>
                  <a:cubicBezTo>
                    <a:pt x="200912" y="247868"/>
                    <a:pt x="217452" y="247868"/>
                    <a:pt x="232488" y="242085"/>
                  </a:cubicBezTo>
                  <a:cubicBezTo>
                    <a:pt x="239312" y="239425"/>
                    <a:pt x="246714" y="242779"/>
                    <a:pt x="249374" y="249487"/>
                  </a:cubicBezTo>
                  <a:cubicBezTo>
                    <a:pt x="252034" y="256196"/>
                    <a:pt x="248680" y="263714"/>
                    <a:pt x="241972" y="266258"/>
                  </a:cubicBezTo>
                  <a:cubicBezTo>
                    <a:pt x="232025" y="270075"/>
                    <a:pt x="221731" y="272157"/>
                    <a:pt x="211322" y="272388"/>
                  </a:cubicBezTo>
                  <a:cubicBezTo>
                    <a:pt x="199293" y="272619"/>
                    <a:pt x="187380" y="270422"/>
                    <a:pt x="176045" y="265795"/>
                  </a:cubicBezTo>
                  <a:cubicBezTo>
                    <a:pt x="164479" y="261053"/>
                    <a:pt x="154301" y="254114"/>
                    <a:pt x="145627" y="245208"/>
                  </a:cubicBezTo>
                  <a:close/>
                  <a:moveTo>
                    <a:pt x="168990" y="455594"/>
                  </a:moveTo>
                  <a:cubicBezTo>
                    <a:pt x="161819" y="455016"/>
                    <a:pt x="156614" y="448539"/>
                    <a:pt x="157193" y="441368"/>
                  </a:cubicBezTo>
                  <a:cubicBezTo>
                    <a:pt x="159853" y="410140"/>
                    <a:pt x="179399" y="383075"/>
                    <a:pt x="207968" y="370700"/>
                  </a:cubicBezTo>
                  <a:cubicBezTo>
                    <a:pt x="217683" y="366536"/>
                    <a:pt x="227746" y="364107"/>
                    <a:pt x="238271" y="363644"/>
                  </a:cubicBezTo>
                  <a:cubicBezTo>
                    <a:pt x="245789" y="363066"/>
                    <a:pt x="251456" y="368849"/>
                    <a:pt x="251803" y="376020"/>
                  </a:cubicBezTo>
                  <a:cubicBezTo>
                    <a:pt x="252034" y="383307"/>
                    <a:pt x="246598" y="389321"/>
                    <a:pt x="239312" y="389668"/>
                  </a:cubicBezTo>
                  <a:cubicBezTo>
                    <a:pt x="232025" y="390015"/>
                    <a:pt x="225085" y="391634"/>
                    <a:pt x="218377" y="394526"/>
                  </a:cubicBezTo>
                  <a:cubicBezTo>
                    <a:pt x="198483" y="403200"/>
                    <a:pt x="184835" y="422053"/>
                    <a:pt x="182985" y="443681"/>
                  </a:cubicBezTo>
                  <a:cubicBezTo>
                    <a:pt x="182407" y="450390"/>
                    <a:pt x="176855" y="455479"/>
                    <a:pt x="170262" y="455594"/>
                  </a:cubicBezTo>
                  <a:cubicBezTo>
                    <a:pt x="169915" y="455594"/>
                    <a:pt x="169453" y="455594"/>
                    <a:pt x="168990" y="45559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5485076" y="3126293"/>
              <a:ext cx="317740" cy="633491"/>
            </a:xfrm>
            <a:custGeom>
              <a:avLst/>
              <a:gdLst/>
              <a:ahLst/>
              <a:cxnLst/>
              <a:rect l="l" t="t" r="r" b="b"/>
              <a:pathLst>
                <a:path w="317740" h="633491" extrusionOk="0">
                  <a:moveTo>
                    <a:pt x="276204" y="257819"/>
                  </a:moveTo>
                  <a:cubicBezTo>
                    <a:pt x="260822" y="270079"/>
                    <a:pt x="241969" y="276903"/>
                    <a:pt x="222075" y="277250"/>
                  </a:cubicBezTo>
                  <a:cubicBezTo>
                    <a:pt x="214904" y="277365"/>
                    <a:pt x="209006" y="271698"/>
                    <a:pt x="208890" y="264527"/>
                  </a:cubicBezTo>
                  <a:cubicBezTo>
                    <a:pt x="208774" y="257241"/>
                    <a:pt x="214558" y="251458"/>
                    <a:pt x="221613" y="251226"/>
                  </a:cubicBezTo>
                  <a:cubicBezTo>
                    <a:pt x="237574" y="250879"/>
                    <a:pt x="252725" y="244634"/>
                    <a:pt x="264291" y="233530"/>
                  </a:cubicBezTo>
                  <a:cubicBezTo>
                    <a:pt x="264291" y="233415"/>
                    <a:pt x="264407" y="233299"/>
                    <a:pt x="264523" y="233183"/>
                  </a:cubicBezTo>
                  <a:cubicBezTo>
                    <a:pt x="276899" y="220807"/>
                    <a:pt x="283722" y="204499"/>
                    <a:pt x="283375" y="186919"/>
                  </a:cubicBezTo>
                  <a:cubicBezTo>
                    <a:pt x="282682" y="152105"/>
                    <a:pt x="253882" y="124462"/>
                    <a:pt x="219068" y="125041"/>
                  </a:cubicBezTo>
                  <a:cubicBezTo>
                    <a:pt x="216986" y="125041"/>
                    <a:pt x="214789" y="125156"/>
                    <a:pt x="212707" y="125387"/>
                  </a:cubicBezTo>
                  <a:cubicBezTo>
                    <a:pt x="198249" y="127122"/>
                    <a:pt x="184833" y="133946"/>
                    <a:pt x="174770" y="144356"/>
                  </a:cubicBezTo>
                  <a:cubicBezTo>
                    <a:pt x="172226" y="147016"/>
                    <a:pt x="168987" y="148288"/>
                    <a:pt x="165633" y="148404"/>
                  </a:cubicBezTo>
                  <a:cubicBezTo>
                    <a:pt x="162279" y="148520"/>
                    <a:pt x="158809" y="147247"/>
                    <a:pt x="156380" y="144819"/>
                  </a:cubicBezTo>
                  <a:cubicBezTo>
                    <a:pt x="151291" y="139845"/>
                    <a:pt x="151060" y="131518"/>
                    <a:pt x="156033" y="126429"/>
                  </a:cubicBezTo>
                  <a:cubicBezTo>
                    <a:pt x="167715" y="114053"/>
                    <a:pt x="182751" y="105841"/>
                    <a:pt x="199059" y="101793"/>
                  </a:cubicBezTo>
                  <a:cubicBezTo>
                    <a:pt x="199175" y="100405"/>
                    <a:pt x="199406" y="99133"/>
                    <a:pt x="199406" y="97745"/>
                  </a:cubicBezTo>
                  <a:cubicBezTo>
                    <a:pt x="198712" y="62815"/>
                    <a:pt x="170028" y="35172"/>
                    <a:pt x="135214" y="35751"/>
                  </a:cubicBezTo>
                  <a:cubicBezTo>
                    <a:pt x="130357" y="35866"/>
                    <a:pt x="125615" y="36676"/>
                    <a:pt x="120872" y="37717"/>
                  </a:cubicBezTo>
                  <a:cubicBezTo>
                    <a:pt x="121335" y="40261"/>
                    <a:pt x="121566" y="43037"/>
                    <a:pt x="121682" y="45697"/>
                  </a:cubicBezTo>
                  <a:cubicBezTo>
                    <a:pt x="121682" y="48473"/>
                    <a:pt x="121566" y="51249"/>
                    <a:pt x="121335" y="53909"/>
                  </a:cubicBezTo>
                  <a:cubicBezTo>
                    <a:pt x="120757" y="60502"/>
                    <a:pt x="115205" y="65475"/>
                    <a:pt x="108728" y="65591"/>
                  </a:cubicBezTo>
                  <a:cubicBezTo>
                    <a:pt x="108265" y="65591"/>
                    <a:pt x="107687" y="65591"/>
                    <a:pt x="107224" y="65591"/>
                  </a:cubicBezTo>
                  <a:cubicBezTo>
                    <a:pt x="100053" y="64897"/>
                    <a:pt x="94849" y="58536"/>
                    <a:pt x="95427" y="51249"/>
                  </a:cubicBezTo>
                  <a:cubicBezTo>
                    <a:pt x="95658" y="49514"/>
                    <a:pt x="95658" y="47779"/>
                    <a:pt x="95543" y="46044"/>
                  </a:cubicBezTo>
                  <a:cubicBezTo>
                    <a:pt x="95427" y="41534"/>
                    <a:pt x="94733" y="37254"/>
                    <a:pt x="93577" y="33090"/>
                  </a:cubicBezTo>
                  <a:cubicBezTo>
                    <a:pt x="93461" y="32975"/>
                    <a:pt x="93461" y="32859"/>
                    <a:pt x="93461" y="32859"/>
                  </a:cubicBezTo>
                  <a:cubicBezTo>
                    <a:pt x="87215" y="13081"/>
                    <a:pt x="68478" y="-451"/>
                    <a:pt x="47891" y="12"/>
                  </a:cubicBezTo>
                  <a:cubicBezTo>
                    <a:pt x="21404" y="474"/>
                    <a:pt x="-455" y="22450"/>
                    <a:pt x="7" y="47895"/>
                  </a:cubicBezTo>
                  <a:lnTo>
                    <a:pt x="2320" y="172346"/>
                  </a:lnTo>
                  <a:cubicBezTo>
                    <a:pt x="6831" y="168298"/>
                    <a:pt x="11805" y="164596"/>
                    <a:pt x="17241" y="161474"/>
                  </a:cubicBezTo>
                  <a:cubicBezTo>
                    <a:pt x="32855" y="152683"/>
                    <a:pt x="51360" y="148982"/>
                    <a:pt x="69172" y="151296"/>
                  </a:cubicBezTo>
                  <a:cubicBezTo>
                    <a:pt x="76343" y="152336"/>
                    <a:pt x="81432" y="158813"/>
                    <a:pt x="80391" y="165984"/>
                  </a:cubicBezTo>
                  <a:cubicBezTo>
                    <a:pt x="79466" y="173155"/>
                    <a:pt x="72989" y="178129"/>
                    <a:pt x="65818" y="177204"/>
                  </a:cubicBezTo>
                  <a:cubicBezTo>
                    <a:pt x="53905" y="175700"/>
                    <a:pt x="40720" y="178244"/>
                    <a:pt x="29963" y="184374"/>
                  </a:cubicBezTo>
                  <a:cubicBezTo>
                    <a:pt x="17125" y="191545"/>
                    <a:pt x="7641" y="202996"/>
                    <a:pt x="3014" y="216759"/>
                  </a:cubicBezTo>
                  <a:lnTo>
                    <a:pt x="6715" y="418818"/>
                  </a:lnTo>
                  <a:cubicBezTo>
                    <a:pt x="11805" y="432351"/>
                    <a:pt x="21636" y="443454"/>
                    <a:pt x="34821" y="450047"/>
                  </a:cubicBezTo>
                  <a:cubicBezTo>
                    <a:pt x="45809" y="455830"/>
                    <a:pt x="59110" y="457796"/>
                    <a:pt x="70907" y="455945"/>
                  </a:cubicBezTo>
                  <a:cubicBezTo>
                    <a:pt x="77962" y="454789"/>
                    <a:pt x="84786" y="459531"/>
                    <a:pt x="85827" y="466702"/>
                  </a:cubicBezTo>
                  <a:cubicBezTo>
                    <a:pt x="87100" y="473873"/>
                    <a:pt x="82242" y="480350"/>
                    <a:pt x="75071" y="481622"/>
                  </a:cubicBezTo>
                  <a:cubicBezTo>
                    <a:pt x="71254" y="482316"/>
                    <a:pt x="67206" y="482663"/>
                    <a:pt x="63158" y="482663"/>
                  </a:cubicBezTo>
                  <a:cubicBezTo>
                    <a:pt x="49163" y="482894"/>
                    <a:pt x="35052" y="479656"/>
                    <a:pt x="22792" y="473294"/>
                  </a:cubicBezTo>
                  <a:cubicBezTo>
                    <a:pt x="17241" y="470403"/>
                    <a:pt x="12152" y="466817"/>
                    <a:pt x="7409" y="462885"/>
                  </a:cubicBezTo>
                  <a:lnTo>
                    <a:pt x="9723" y="585601"/>
                  </a:lnTo>
                  <a:cubicBezTo>
                    <a:pt x="10185" y="612434"/>
                    <a:pt x="32508" y="633947"/>
                    <a:pt x="59341" y="633484"/>
                  </a:cubicBezTo>
                  <a:cubicBezTo>
                    <a:pt x="83283" y="633022"/>
                    <a:pt x="103176" y="615557"/>
                    <a:pt x="106531" y="591846"/>
                  </a:cubicBezTo>
                  <a:cubicBezTo>
                    <a:pt x="106531" y="591731"/>
                    <a:pt x="106762" y="591500"/>
                    <a:pt x="106762" y="591384"/>
                  </a:cubicBezTo>
                  <a:cubicBezTo>
                    <a:pt x="106993" y="587798"/>
                    <a:pt x="106531" y="576695"/>
                    <a:pt x="106299" y="572300"/>
                  </a:cubicBezTo>
                  <a:lnTo>
                    <a:pt x="106068" y="567211"/>
                  </a:lnTo>
                  <a:cubicBezTo>
                    <a:pt x="105952" y="559924"/>
                    <a:pt x="111735" y="554141"/>
                    <a:pt x="119022" y="553910"/>
                  </a:cubicBezTo>
                  <a:cubicBezTo>
                    <a:pt x="126077" y="553794"/>
                    <a:pt x="132092" y="559462"/>
                    <a:pt x="132207" y="566633"/>
                  </a:cubicBezTo>
                  <a:lnTo>
                    <a:pt x="132323" y="571259"/>
                  </a:lnTo>
                  <a:cubicBezTo>
                    <a:pt x="132554" y="577273"/>
                    <a:pt x="132785" y="581784"/>
                    <a:pt x="132785" y="585138"/>
                  </a:cubicBezTo>
                  <a:cubicBezTo>
                    <a:pt x="138800" y="587220"/>
                    <a:pt x="145045" y="588145"/>
                    <a:pt x="151291" y="588030"/>
                  </a:cubicBezTo>
                  <a:cubicBezTo>
                    <a:pt x="182173" y="587451"/>
                    <a:pt x="206808" y="561890"/>
                    <a:pt x="206230" y="531009"/>
                  </a:cubicBezTo>
                  <a:cubicBezTo>
                    <a:pt x="206230" y="529043"/>
                    <a:pt x="205999" y="527192"/>
                    <a:pt x="205767" y="525226"/>
                  </a:cubicBezTo>
                  <a:cubicBezTo>
                    <a:pt x="192119" y="525342"/>
                    <a:pt x="178587" y="522219"/>
                    <a:pt x="166443" y="515973"/>
                  </a:cubicBezTo>
                  <a:cubicBezTo>
                    <a:pt x="160081" y="512735"/>
                    <a:pt x="157652" y="504870"/>
                    <a:pt x="160891" y="498509"/>
                  </a:cubicBezTo>
                  <a:cubicBezTo>
                    <a:pt x="164130" y="492147"/>
                    <a:pt x="171994" y="489603"/>
                    <a:pt x="178471" y="492957"/>
                  </a:cubicBezTo>
                  <a:cubicBezTo>
                    <a:pt x="189343" y="498509"/>
                    <a:pt x="202182" y="500475"/>
                    <a:pt x="214095" y="498624"/>
                  </a:cubicBezTo>
                  <a:cubicBezTo>
                    <a:pt x="214095" y="498624"/>
                    <a:pt x="214095" y="498624"/>
                    <a:pt x="214211" y="498624"/>
                  </a:cubicBezTo>
                  <a:cubicBezTo>
                    <a:pt x="243126" y="494113"/>
                    <a:pt x="264638" y="468437"/>
                    <a:pt x="264060" y="439175"/>
                  </a:cubicBezTo>
                  <a:cubicBezTo>
                    <a:pt x="263829" y="429228"/>
                    <a:pt x="261169" y="419628"/>
                    <a:pt x="256311" y="410953"/>
                  </a:cubicBezTo>
                  <a:lnTo>
                    <a:pt x="256311" y="410838"/>
                  </a:lnTo>
                  <a:cubicBezTo>
                    <a:pt x="245439" y="391985"/>
                    <a:pt x="225429" y="380650"/>
                    <a:pt x="203801" y="380997"/>
                  </a:cubicBezTo>
                  <a:cubicBezTo>
                    <a:pt x="196630" y="381113"/>
                    <a:pt x="190731" y="375330"/>
                    <a:pt x="190616" y="368159"/>
                  </a:cubicBezTo>
                  <a:cubicBezTo>
                    <a:pt x="190500" y="360988"/>
                    <a:pt x="196283" y="355089"/>
                    <a:pt x="203338" y="354974"/>
                  </a:cubicBezTo>
                  <a:cubicBezTo>
                    <a:pt x="230981" y="354511"/>
                    <a:pt x="256658" y="367349"/>
                    <a:pt x="272966" y="388978"/>
                  </a:cubicBezTo>
                  <a:cubicBezTo>
                    <a:pt x="300262" y="377990"/>
                    <a:pt x="318305" y="351388"/>
                    <a:pt x="317727" y="321316"/>
                  </a:cubicBezTo>
                  <a:cubicBezTo>
                    <a:pt x="317264" y="293789"/>
                    <a:pt x="300725" y="269038"/>
                    <a:pt x="276204" y="257819"/>
                  </a:cubicBezTo>
                  <a:close/>
                  <a:moveTo>
                    <a:pt x="154761" y="452129"/>
                  </a:moveTo>
                  <a:cubicBezTo>
                    <a:pt x="154298" y="452129"/>
                    <a:pt x="153836" y="452129"/>
                    <a:pt x="153373" y="452129"/>
                  </a:cubicBezTo>
                  <a:cubicBezTo>
                    <a:pt x="146780" y="452244"/>
                    <a:pt x="140997" y="447502"/>
                    <a:pt x="140188" y="440678"/>
                  </a:cubicBezTo>
                  <a:cubicBezTo>
                    <a:pt x="137528" y="419050"/>
                    <a:pt x="123301" y="400775"/>
                    <a:pt x="103061" y="392795"/>
                  </a:cubicBezTo>
                  <a:cubicBezTo>
                    <a:pt x="96352" y="390134"/>
                    <a:pt x="89181" y="388862"/>
                    <a:pt x="82010" y="388747"/>
                  </a:cubicBezTo>
                  <a:cubicBezTo>
                    <a:pt x="74839" y="388747"/>
                    <a:pt x="69056" y="382848"/>
                    <a:pt x="69172" y="375561"/>
                  </a:cubicBezTo>
                  <a:cubicBezTo>
                    <a:pt x="69172" y="368390"/>
                    <a:pt x="75418" y="362723"/>
                    <a:pt x="82357" y="362723"/>
                  </a:cubicBezTo>
                  <a:cubicBezTo>
                    <a:pt x="92767" y="362723"/>
                    <a:pt x="103061" y="364805"/>
                    <a:pt x="112661" y="368622"/>
                  </a:cubicBezTo>
                  <a:cubicBezTo>
                    <a:pt x="141691" y="379956"/>
                    <a:pt x="162279" y="406327"/>
                    <a:pt x="166211" y="437440"/>
                  </a:cubicBezTo>
                  <a:cubicBezTo>
                    <a:pt x="167021" y="444726"/>
                    <a:pt x="161816" y="451319"/>
                    <a:pt x="154761" y="452129"/>
                  </a:cubicBezTo>
                  <a:close/>
                  <a:moveTo>
                    <a:pt x="170375" y="241164"/>
                  </a:moveTo>
                  <a:cubicBezTo>
                    <a:pt x="162048" y="250417"/>
                    <a:pt x="152217" y="257703"/>
                    <a:pt x="140650" y="263024"/>
                  </a:cubicBezTo>
                  <a:cubicBezTo>
                    <a:pt x="129547" y="268113"/>
                    <a:pt x="117634" y="270657"/>
                    <a:pt x="105721" y="270888"/>
                  </a:cubicBezTo>
                  <a:cubicBezTo>
                    <a:pt x="95311" y="271120"/>
                    <a:pt x="84902" y="269385"/>
                    <a:pt x="74839" y="265915"/>
                  </a:cubicBezTo>
                  <a:cubicBezTo>
                    <a:pt x="68016" y="263718"/>
                    <a:pt x="64430" y="256200"/>
                    <a:pt x="66743" y="249491"/>
                  </a:cubicBezTo>
                  <a:cubicBezTo>
                    <a:pt x="69172" y="242667"/>
                    <a:pt x="76574" y="239082"/>
                    <a:pt x="83283" y="241395"/>
                  </a:cubicBezTo>
                  <a:cubicBezTo>
                    <a:pt x="98781" y="246600"/>
                    <a:pt x="115205" y="245790"/>
                    <a:pt x="130010" y="239313"/>
                  </a:cubicBezTo>
                  <a:cubicBezTo>
                    <a:pt x="138106" y="235612"/>
                    <a:pt x="145045" y="230407"/>
                    <a:pt x="150944" y="223930"/>
                  </a:cubicBezTo>
                  <a:cubicBezTo>
                    <a:pt x="155686" y="218494"/>
                    <a:pt x="164014" y="218032"/>
                    <a:pt x="169334" y="222889"/>
                  </a:cubicBezTo>
                  <a:cubicBezTo>
                    <a:pt x="174770" y="227516"/>
                    <a:pt x="175117" y="235843"/>
                    <a:pt x="170375" y="241164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5543606" y="3478954"/>
              <a:ext cx="97031" cy="89297"/>
            </a:xfrm>
            <a:custGeom>
              <a:avLst/>
              <a:gdLst/>
              <a:ahLst/>
              <a:cxnLst/>
              <a:rect l="l" t="t" r="r" b="b"/>
              <a:pathLst>
                <a:path w="97031" h="89297" extrusionOk="0">
                  <a:moveTo>
                    <a:pt x="43490" y="5899"/>
                  </a:moveTo>
                  <a:cubicBezTo>
                    <a:pt x="33775" y="2082"/>
                    <a:pt x="23481" y="0"/>
                    <a:pt x="13187" y="0"/>
                  </a:cubicBezTo>
                  <a:cubicBezTo>
                    <a:pt x="6247" y="0"/>
                    <a:pt x="2" y="5783"/>
                    <a:pt x="2" y="12838"/>
                  </a:cubicBezTo>
                  <a:cubicBezTo>
                    <a:pt x="-114" y="20125"/>
                    <a:pt x="5669" y="26024"/>
                    <a:pt x="12840" y="26024"/>
                  </a:cubicBezTo>
                  <a:cubicBezTo>
                    <a:pt x="20127" y="26139"/>
                    <a:pt x="27298" y="27527"/>
                    <a:pt x="33890" y="30187"/>
                  </a:cubicBezTo>
                  <a:cubicBezTo>
                    <a:pt x="54131" y="38052"/>
                    <a:pt x="68357" y="56442"/>
                    <a:pt x="71017" y="77955"/>
                  </a:cubicBezTo>
                  <a:cubicBezTo>
                    <a:pt x="71943" y="84663"/>
                    <a:pt x="77610" y="89521"/>
                    <a:pt x="84203" y="89290"/>
                  </a:cubicBezTo>
                  <a:cubicBezTo>
                    <a:pt x="84665" y="89290"/>
                    <a:pt x="85128" y="89290"/>
                    <a:pt x="85590" y="89290"/>
                  </a:cubicBezTo>
                  <a:cubicBezTo>
                    <a:pt x="92646" y="88365"/>
                    <a:pt x="97851" y="81772"/>
                    <a:pt x="96925" y="74717"/>
                  </a:cubicBezTo>
                  <a:cubicBezTo>
                    <a:pt x="92993" y="43720"/>
                    <a:pt x="72521" y="17349"/>
                    <a:pt x="43490" y="58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5540547" y="3335529"/>
              <a:ext cx="107692" cy="51365"/>
            </a:xfrm>
            <a:custGeom>
              <a:avLst/>
              <a:gdLst/>
              <a:ahLst/>
              <a:cxnLst/>
              <a:rect l="l" t="t" r="r" b="b"/>
              <a:pathLst>
                <a:path w="107692" h="51365" extrusionOk="0">
                  <a:moveTo>
                    <a:pt x="84832" y="4401"/>
                  </a:moveTo>
                  <a:cubicBezTo>
                    <a:pt x="78934" y="10878"/>
                    <a:pt x="71878" y="15967"/>
                    <a:pt x="63898" y="19784"/>
                  </a:cubicBezTo>
                  <a:cubicBezTo>
                    <a:pt x="49093" y="26261"/>
                    <a:pt x="32669" y="27071"/>
                    <a:pt x="17171" y="21866"/>
                  </a:cubicBezTo>
                  <a:cubicBezTo>
                    <a:pt x="10463" y="19437"/>
                    <a:pt x="3060" y="23138"/>
                    <a:pt x="747" y="29962"/>
                  </a:cubicBezTo>
                  <a:cubicBezTo>
                    <a:pt x="-1682" y="36786"/>
                    <a:pt x="2019" y="44188"/>
                    <a:pt x="8843" y="46386"/>
                  </a:cubicBezTo>
                  <a:cubicBezTo>
                    <a:pt x="18906" y="49856"/>
                    <a:pt x="29315" y="51475"/>
                    <a:pt x="39725" y="51359"/>
                  </a:cubicBezTo>
                  <a:cubicBezTo>
                    <a:pt x="51753" y="51128"/>
                    <a:pt x="63551" y="48584"/>
                    <a:pt x="74654" y="43495"/>
                  </a:cubicBezTo>
                  <a:cubicBezTo>
                    <a:pt x="86220" y="38290"/>
                    <a:pt x="96051" y="31003"/>
                    <a:pt x="104379" y="21750"/>
                  </a:cubicBezTo>
                  <a:cubicBezTo>
                    <a:pt x="109121" y="16430"/>
                    <a:pt x="108774" y="8218"/>
                    <a:pt x="103338" y="3360"/>
                  </a:cubicBezTo>
                  <a:cubicBezTo>
                    <a:pt x="97786" y="-1497"/>
                    <a:pt x="89574" y="-1035"/>
                    <a:pt x="84832" y="440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5282255" y="3341850"/>
              <a:ext cx="108321" cy="49334"/>
            </a:xfrm>
            <a:custGeom>
              <a:avLst/>
              <a:gdLst/>
              <a:ahLst/>
              <a:cxnLst/>
              <a:rect l="l" t="t" r="r" b="b"/>
              <a:pathLst>
                <a:path w="108321" h="49334" extrusionOk="0">
                  <a:moveTo>
                    <a:pt x="43911" y="18668"/>
                  </a:moveTo>
                  <a:cubicBezTo>
                    <a:pt x="35699" y="15198"/>
                    <a:pt x="28528" y="10340"/>
                    <a:pt x="22398" y="4095"/>
                  </a:cubicBezTo>
                  <a:cubicBezTo>
                    <a:pt x="17424" y="-1226"/>
                    <a:pt x="9213" y="-1341"/>
                    <a:pt x="4008" y="3632"/>
                  </a:cubicBezTo>
                  <a:cubicBezTo>
                    <a:pt x="-1197" y="8605"/>
                    <a:pt x="-1313" y="16817"/>
                    <a:pt x="3545" y="22022"/>
                  </a:cubicBezTo>
                  <a:cubicBezTo>
                    <a:pt x="12220" y="30928"/>
                    <a:pt x="22514" y="37867"/>
                    <a:pt x="34080" y="42725"/>
                  </a:cubicBezTo>
                  <a:cubicBezTo>
                    <a:pt x="45414" y="47352"/>
                    <a:pt x="57327" y="49549"/>
                    <a:pt x="69356" y="49318"/>
                  </a:cubicBezTo>
                  <a:cubicBezTo>
                    <a:pt x="79766" y="49087"/>
                    <a:pt x="90059" y="47005"/>
                    <a:pt x="100006" y="43188"/>
                  </a:cubicBezTo>
                  <a:cubicBezTo>
                    <a:pt x="106714" y="40643"/>
                    <a:pt x="110069" y="33125"/>
                    <a:pt x="107408" y="26417"/>
                  </a:cubicBezTo>
                  <a:cubicBezTo>
                    <a:pt x="104748" y="19709"/>
                    <a:pt x="97346" y="16355"/>
                    <a:pt x="90522" y="19015"/>
                  </a:cubicBezTo>
                  <a:cubicBezTo>
                    <a:pt x="75602" y="24798"/>
                    <a:pt x="58947" y="24682"/>
                    <a:pt x="43911" y="1866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4"/>
            <p:cNvSpPr/>
            <p:nvPr/>
          </p:nvSpPr>
          <p:spPr>
            <a:xfrm>
              <a:off x="5297438" y="3482252"/>
              <a:ext cx="94785" cy="91890"/>
            </a:xfrm>
            <a:custGeom>
              <a:avLst/>
              <a:gdLst/>
              <a:ahLst/>
              <a:cxnLst/>
              <a:rect l="l" t="t" r="r" b="b"/>
              <a:pathLst>
                <a:path w="94785" h="91890" extrusionOk="0">
                  <a:moveTo>
                    <a:pt x="81122" y="56"/>
                  </a:moveTo>
                  <a:cubicBezTo>
                    <a:pt x="70597" y="518"/>
                    <a:pt x="60534" y="2947"/>
                    <a:pt x="50819" y="7111"/>
                  </a:cubicBezTo>
                  <a:cubicBezTo>
                    <a:pt x="22135" y="19487"/>
                    <a:pt x="2704" y="46667"/>
                    <a:pt x="44" y="77779"/>
                  </a:cubicBezTo>
                  <a:cubicBezTo>
                    <a:pt x="-534" y="84951"/>
                    <a:pt x="4670" y="91312"/>
                    <a:pt x="11841" y="91890"/>
                  </a:cubicBezTo>
                  <a:cubicBezTo>
                    <a:pt x="12304" y="91890"/>
                    <a:pt x="12882" y="91890"/>
                    <a:pt x="13229" y="91890"/>
                  </a:cubicBezTo>
                  <a:cubicBezTo>
                    <a:pt x="19822" y="91774"/>
                    <a:pt x="25373" y="86801"/>
                    <a:pt x="25952" y="79977"/>
                  </a:cubicBezTo>
                  <a:cubicBezTo>
                    <a:pt x="27802" y="58349"/>
                    <a:pt x="41450" y="39380"/>
                    <a:pt x="61344" y="30821"/>
                  </a:cubicBezTo>
                  <a:cubicBezTo>
                    <a:pt x="68052" y="27930"/>
                    <a:pt x="74992" y="26311"/>
                    <a:pt x="82279" y="25964"/>
                  </a:cubicBezTo>
                  <a:cubicBezTo>
                    <a:pt x="89565" y="25732"/>
                    <a:pt x="95117" y="19602"/>
                    <a:pt x="94770" y="12431"/>
                  </a:cubicBezTo>
                  <a:cubicBezTo>
                    <a:pt x="94423" y="5260"/>
                    <a:pt x="88640" y="-638"/>
                    <a:pt x="81122" y="5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4"/>
            <p:cNvSpPr/>
            <p:nvPr/>
          </p:nvSpPr>
          <p:spPr>
            <a:xfrm>
              <a:off x="5114835" y="3090550"/>
              <a:ext cx="703833" cy="687630"/>
            </a:xfrm>
            <a:custGeom>
              <a:avLst/>
              <a:gdLst/>
              <a:ahLst/>
              <a:cxnLst/>
              <a:rect l="l" t="t" r="r" b="b"/>
              <a:pathLst>
                <a:path w="703833" h="687630" extrusionOk="0">
                  <a:moveTo>
                    <a:pt x="654080" y="263259"/>
                  </a:moveTo>
                  <a:cubicBezTo>
                    <a:pt x="664142" y="248339"/>
                    <a:pt x="669347" y="230643"/>
                    <a:pt x="669000" y="212137"/>
                  </a:cubicBezTo>
                  <a:cubicBezTo>
                    <a:pt x="668190" y="165294"/>
                    <a:pt x="631063" y="127474"/>
                    <a:pt x="585146" y="124813"/>
                  </a:cubicBezTo>
                  <a:cubicBezTo>
                    <a:pt x="585146" y="124235"/>
                    <a:pt x="585146" y="123657"/>
                    <a:pt x="585146" y="123078"/>
                  </a:cubicBezTo>
                  <a:cubicBezTo>
                    <a:pt x="584221" y="73807"/>
                    <a:pt x="543508" y="34714"/>
                    <a:pt x="494468" y="35639"/>
                  </a:cubicBezTo>
                  <a:cubicBezTo>
                    <a:pt x="487066" y="35755"/>
                    <a:pt x="479895" y="36796"/>
                    <a:pt x="472724" y="38646"/>
                  </a:cubicBezTo>
                  <a:cubicBezTo>
                    <a:pt x="460001" y="14936"/>
                    <a:pt x="434672" y="-563"/>
                    <a:pt x="407029" y="16"/>
                  </a:cubicBezTo>
                  <a:cubicBezTo>
                    <a:pt x="381699" y="478"/>
                    <a:pt x="359030" y="13895"/>
                    <a:pt x="345960" y="33673"/>
                  </a:cubicBezTo>
                  <a:cubicBezTo>
                    <a:pt x="331965" y="14358"/>
                    <a:pt x="308833" y="1866"/>
                    <a:pt x="283503" y="2329"/>
                  </a:cubicBezTo>
                  <a:cubicBezTo>
                    <a:pt x="255860" y="2792"/>
                    <a:pt x="231109" y="19215"/>
                    <a:pt x="219312" y="43388"/>
                  </a:cubicBezTo>
                  <a:cubicBezTo>
                    <a:pt x="212141" y="41769"/>
                    <a:pt x="204854" y="41075"/>
                    <a:pt x="197568" y="41191"/>
                  </a:cubicBezTo>
                  <a:cubicBezTo>
                    <a:pt x="148412" y="42116"/>
                    <a:pt x="109203" y="82713"/>
                    <a:pt x="110128" y="131869"/>
                  </a:cubicBezTo>
                  <a:cubicBezTo>
                    <a:pt x="110128" y="132447"/>
                    <a:pt x="110244" y="133025"/>
                    <a:pt x="110244" y="133604"/>
                  </a:cubicBezTo>
                  <a:cubicBezTo>
                    <a:pt x="64327" y="137999"/>
                    <a:pt x="28703" y="177092"/>
                    <a:pt x="29513" y="223934"/>
                  </a:cubicBezTo>
                  <a:cubicBezTo>
                    <a:pt x="29860" y="242440"/>
                    <a:pt x="35643" y="259905"/>
                    <a:pt x="46284" y="274478"/>
                  </a:cubicBezTo>
                  <a:cubicBezTo>
                    <a:pt x="17368" y="292405"/>
                    <a:pt x="-675" y="324559"/>
                    <a:pt x="19" y="359489"/>
                  </a:cubicBezTo>
                  <a:cubicBezTo>
                    <a:pt x="713" y="399623"/>
                    <a:pt x="25465" y="434437"/>
                    <a:pt x="61666" y="448779"/>
                  </a:cubicBezTo>
                  <a:cubicBezTo>
                    <a:pt x="59122" y="457337"/>
                    <a:pt x="57734" y="466359"/>
                    <a:pt x="57965" y="475496"/>
                  </a:cubicBezTo>
                  <a:cubicBezTo>
                    <a:pt x="58659" y="513086"/>
                    <a:pt x="84220" y="545355"/>
                    <a:pt x="119497" y="555649"/>
                  </a:cubicBezTo>
                  <a:cubicBezTo>
                    <a:pt x="119150" y="558772"/>
                    <a:pt x="119034" y="561895"/>
                    <a:pt x="119034" y="565133"/>
                  </a:cubicBezTo>
                  <a:cubicBezTo>
                    <a:pt x="119844" y="610356"/>
                    <a:pt x="157433" y="646442"/>
                    <a:pt x="202657" y="645633"/>
                  </a:cubicBezTo>
                  <a:cubicBezTo>
                    <a:pt x="210521" y="645517"/>
                    <a:pt x="218386" y="644245"/>
                    <a:pt x="225904" y="641816"/>
                  </a:cubicBezTo>
                  <a:cubicBezTo>
                    <a:pt x="237470" y="669690"/>
                    <a:pt x="264882" y="688196"/>
                    <a:pt x="296226" y="687618"/>
                  </a:cubicBezTo>
                  <a:cubicBezTo>
                    <a:pt x="321787" y="687155"/>
                    <a:pt x="344341" y="673738"/>
                    <a:pt x="357526" y="653845"/>
                  </a:cubicBezTo>
                  <a:cubicBezTo>
                    <a:pt x="371290" y="673276"/>
                    <a:pt x="394190" y="685767"/>
                    <a:pt x="419867" y="685304"/>
                  </a:cubicBezTo>
                  <a:cubicBezTo>
                    <a:pt x="451211" y="684726"/>
                    <a:pt x="478044" y="665295"/>
                    <a:pt x="488454" y="636958"/>
                  </a:cubicBezTo>
                  <a:cubicBezTo>
                    <a:pt x="496087" y="639040"/>
                    <a:pt x="504068" y="640081"/>
                    <a:pt x="511933" y="639850"/>
                  </a:cubicBezTo>
                  <a:cubicBezTo>
                    <a:pt x="557156" y="639040"/>
                    <a:pt x="593242" y="601566"/>
                    <a:pt x="592432" y="556343"/>
                  </a:cubicBezTo>
                  <a:cubicBezTo>
                    <a:pt x="592432" y="553104"/>
                    <a:pt x="592201" y="549982"/>
                    <a:pt x="591739" y="546859"/>
                  </a:cubicBezTo>
                  <a:cubicBezTo>
                    <a:pt x="626552" y="535293"/>
                    <a:pt x="650957" y="502098"/>
                    <a:pt x="650263" y="464508"/>
                  </a:cubicBezTo>
                  <a:cubicBezTo>
                    <a:pt x="650147" y="455371"/>
                    <a:pt x="648412" y="446350"/>
                    <a:pt x="645521" y="438022"/>
                  </a:cubicBezTo>
                  <a:cubicBezTo>
                    <a:pt x="681260" y="422292"/>
                    <a:pt x="704623" y="386669"/>
                    <a:pt x="703814" y="346535"/>
                  </a:cubicBezTo>
                  <a:cubicBezTo>
                    <a:pt x="702773" y="311605"/>
                    <a:pt x="683573" y="280030"/>
                    <a:pt x="654080" y="263259"/>
                  </a:cubicBezTo>
                  <a:close/>
                  <a:moveTo>
                    <a:pt x="335666" y="198720"/>
                  </a:moveTo>
                  <a:cubicBezTo>
                    <a:pt x="330924" y="194788"/>
                    <a:pt x="325951" y="191318"/>
                    <a:pt x="320399" y="188427"/>
                  </a:cubicBezTo>
                  <a:cubicBezTo>
                    <a:pt x="304438" y="180099"/>
                    <a:pt x="285816" y="177092"/>
                    <a:pt x="268120" y="179983"/>
                  </a:cubicBezTo>
                  <a:cubicBezTo>
                    <a:pt x="261065" y="181256"/>
                    <a:pt x="256092" y="187964"/>
                    <a:pt x="257364" y="195019"/>
                  </a:cubicBezTo>
                  <a:cubicBezTo>
                    <a:pt x="258521" y="202190"/>
                    <a:pt x="265345" y="206932"/>
                    <a:pt x="272284" y="205660"/>
                  </a:cubicBezTo>
                  <a:cubicBezTo>
                    <a:pt x="284197" y="203694"/>
                    <a:pt x="297383" y="205776"/>
                    <a:pt x="308486" y="211559"/>
                  </a:cubicBezTo>
                  <a:cubicBezTo>
                    <a:pt x="321440" y="218151"/>
                    <a:pt x="331271" y="229371"/>
                    <a:pt x="336476" y="242903"/>
                  </a:cubicBezTo>
                  <a:lnTo>
                    <a:pt x="340177" y="444962"/>
                  </a:lnTo>
                  <a:cubicBezTo>
                    <a:pt x="335551" y="458610"/>
                    <a:pt x="325951" y="470060"/>
                    <a:pt x="313228" y="477231"/>
                  </a:cubicBezTo>
                  <a:cubicBezTo>
                    <a:pt x="302472" y="483477"/>
                    <a:pt x="289286" y="485906"/>
                    <a:pt x="277373" y="484402"/>
                  </a:cubicBezTo>
                  <a:cubicBezTo>
                    <a:pt x="270318" y="483477"/>
                    <a:pt x="263725" y="488566"/>
                    <a:pt x="262800" y="495621"/>
                  </a:cubicBezTo>
                  <a:cubicBezTo>
                    <a:pt x="261875" y="502792"/>
                    <a:pt x="266964" y="509153"/>
                    <a:pt x="274019" y="510194"/>
                  </a:cubicBezTo>
                  <a:cubicBezTo>
                    <a:pt x="277952" y="510773"/>
                    <a:pt x="281884" y="510888"/>
                    <a:pt x="285932" y="510888"/>
                  </a:cubicBezTo>
                  <a:cubicBezTo>
                    <a:pt x="299927" y="510657"/>
                    <a:pt x="313922" y="506840"/>
                    <a:pt x="325951" y="500016"/>
                  </a:cubicBezTo>
                  <a:cubicBezTo>
                    <a:pt x="331387" y="496893"/>
                    <a:pt x="336360" y="493192"/>
                    <a:pt x="340871" y="489144"/>
                  </a:cubicBezTo>
                  <a:lnTo>
                    <a:pt x="343184" y="611860"/>
                  </a:lnTo>
                  <a:cubicBezTo>
                    <a:pt x="343647" y="638693"/>
                    <a:pt x="322250" y="661016"/>
                    <a:pt x="295301" y="661478"/>
                  </a:cubicBezTo>
                  <a:cubicBezTo>
                    <a:pt x="271359" y="661941"/>
                    <a:pt x="250771" y="645170"/>
                    <a:pt x="246608" y="621575"/>
                  </a:cubicBezTo>
                  <a:cubicBezTo>
                    <a:pt x="246608" y="621460"/>
                    <a:pt x="246376" y="621229"/>
                    <a:pt x="246376" y="621113"/>
                  </a:cubicBezTo>
                  <a:cubicBezTo>
                    <a:pt x="246145" y="617527"/>
                    <a:pt x="246145" y="606424"/>
                    <a:pt x="246145" y="602029"/>
                  </a:cubicBezTo>
                  <a:lnTo>
                    <a:pt x="246029" y="596940"/>
                  </a:lnTo>
                  <a:cubicBezTo>
                    <a:pt x="245914" y="589653"/>
                    <a:pt x="240015" y="584101"/>
                    <a:pt x="232844" y="584217"/>
                  </a:cubicBezTo>
                  <a:cubicBezTo>
                    <a:pt x="225673" y="584333"/>
                    <a:pt x="219890" y="590231"/>
                    <a:pt x="220121" y="597402"/>
                  </a:cubicBezTo>
                  <a:lnTo>
                    <a:pt x="220121" y="602029"/>
                  </a:lnTo>
                  <a:cubicBezTo>
                    <a:pt x="220237" y="608043"/>
                    <a:pt x="220237" y="612554"/>
                    <a:pt x="220237" y="615908"/>
                  </a:cubicBezTo>
                  <a:cubicBezTo>
                    <a:pt x="214338" y="618221"/>
                    <a:pt x="208093" y="619378"/>
                    <a:pt x="201847" y="619493"/>
                  </a:cubicBezTo>
                  <a:cubicBezTo>
                    <a:pt x="170966" y="620072"/>
                    <a:pt x="145405" y="595436"/>
                    <a:pt x="144826" y="564555"/>
                  </a:cubicBezTo>
                  <a:cubicBezTo>
                    <a:pt x="144826" y="562589"/>
                    <a:pt x="144826" y="560738"/>
                    <a:pt x="145058" y="558772"/>
                  </a:cubicBezTo>
                  <a:cubicBezTo>
                    <a:pt x="158706" y="558425"/>
                    <a:pt x="172122" y="554724"/>
                    <a:pt x="183920" y="548015"/>
                  </a:cubicBezTo>
                  <a:cubicBezTo>
                    <a:pt x="190165" y="544546"/>
                    <a:pt x="192478" y="536565"/>
                    <a:pt x="189009" y="530319"/>
                  </a:cubicBezTo>
                  <a:cubicBezTo>
                    <a:pt x="185539" y="523958"/>
                    <a:pt x="177558" y="521760"/>
                    <a:pt x="171313" y="525461"/>
                  </a:cubicBezTo>
                  <a:cubicBezTo>
                    <a:pt x="160672" y="531360"/>
                    <a:pt x="147833" y="533905"/>
                    <a:pt x="135920" y="532517"/>
                  </a:cubicBezTo>
                  <a:lnTo>
                    <a:pt x="135805" y="532517"/>
                  </a:lnTo>
                  <a:cubicBezTo>
                    <a:pt x="106774" y="529047"/>
                    <a:pt x="84220" y="504180"/>
                    <a:pt x="83758" y="475033"/>
                  </a:cubicBezTo>
                  <a:cubicBezTo>
                    <a:pt x="83526" y="464971"/>
                    <a:pt x="85955" y="455371"/>
                    <a:pt x="90466" y="446465"/>
                  </a:cubicBezTo>
                  <a:lnTo>
                    <a:pt x="90466" y="446350"/>
                  </a:lnTo>
                  <a:cubicBezTo>
                    <a:pt x="100644" y="427150"/>
                    <a:pt x="120306" y="415006"/>
                    <a:pt x="141703" y="414659"/>
                  </a:cubicBezTo>
                  <a:cubicBezTo>
                    <a:pt x="148990" y="414543"/>
                    <a:pt x="154773" y="408529"/>
                    <a:pt x="154542" y="401242"/>
                  </a:cubicBezTo>
                  <a:cubicBezTo>
                    <a:pt x="154426" y="394071"/>
                    <a:pt x="148412" y="388404"/>
                    <a:pt x="141125" y="388519"/>
                  </a:cubicBezTo>
                  <a:cubicBezTo>
                    <a:pt x="113598" y="388982"/>
                    <a:pt x="88384" y="402861"/>
                    <a:pt x="72770" y="425068"/>
                  </a:cubicBezTo>
                  <a:cubicBezTo>
                    <a:pt x="45243" y="415121"/>
                    <a:pt x="26274" y="389213"/>
                    <a:pt x="25696" y="359026"/>
                  </a:cubicBezTo>
                  <a:cubicBezTo>
                    <a:pt x="25233" y="331383"/>
                    <a:pt x="40847" y="306285"/>
                    <a:pt x="65136" y="293909"/>
                  </a:cubicBezTo>
                  <a:cubicBezTo>
                    <a:pt x="80866" y="305591"/>
                    <a:pt x="99950" y="311721"/>
                    <a:pt x="119844" y="311374"/>
                  </a:cubicBezTo>
                  <a:cubicBezTo>
                    <a:pt x="127015" y="311258"/>
                    <a:pt x="132798" y="305359"/>
                    <a:pt x="132566" y="298073"/>
                  </a:cubicBezTo>
                  <a:cubicBezTo>
                    <a:pt x="132451" y="290786"/>
                    <a:pt x="126436" y="285235"/>
                    <a:pt x="119265" y="285350"/>
                  </a:cubicBezTo>
                  <a:cubicBezTo>
                    <a:pt x="103304" y="285697"/>
                    <a:pt x="87921" y="279914"/>
                    <a:pt x="76008" y="269273"/>
                  </a:cubicBezTo>
                  <a:cubicBezTo>
                    <a:pt x="76008" y="269158"/>
                    <a:pt x="75893" y="269042"/>
                    <a:pt x="75777" y="268926"/>
                  </a:cubicBezTo>
                  <a:cubicBezTo>
                    <a:pt x="62823" y="257013"/>
                    <a:pt x="55536" y="240937"/>
                    <a:pt x="55189" y="223472"/>
                  </a:cubicBezTo>
                  <a:cubicBezTo>
                    <a:pt x="54495" y="188774"/>
                    <a:pt x="82370" y="159974"/>
                    <a:pt x="117068" y="159280"/>
                  </a:cubicBezTo>
                  <a:cubicBezTo>
                    <a:pt x="119150" y="159280"/>
                    <a:pt x="121347" y="159164"/>
                    <a:pt x="123429" y="159396"/>
                  </a:cubicBezTo>
                  <a:cubicBezTo>
                    <a:pt x="137887" y="160668"/>
                    <a:pt x="151535" y="166914"/>
                    <a:pt x="161944" y="176976"/>
                  </a:cubicBezTo>
                  <a:cubicBezTo>
                    <a:pt x="164604" y="179521"/>
                    <a:pt x="168074" y="180793"/>
                    <a:pt x="171313" y="180677"/>
                  </a:cubicBezTo>
                  <a:cubicBezTo>
                    <a:pt x="174667" y="180677"/>
                    <a:pt x="177905" y="179289"/>
                    <a:pt x="180450" y="176745"/>
                  </a:cubicBezTo>
                  <a:cubicBezTo>
                    <a:pt x="185423" y="171656"/>
                    <a:pt x="185307" y="163328"/>
                    <a:pt x="180103" y="158355"/>
                  </a:cubicBezTo>
                  <a:cubicBezTo>
                    <a:pt x="167958" y="146442"/>
                    <a:pt x="152576" y="138693"/>
                    <a:pt x="136152" y="135223"/>
                  </a:cubicBezTo>
                  <a:cubicBezTo>
                    <a:pt x="136036" y="133835"/>
                    <a:pt x="135689" y="132563"/>
                    <a:pt x="135689" y="131175"/>
                  </a:cubicBezTo>
                  <a:cubicBezTo>
                    <a:pt x="134995" y="96361"/>
                    <a:pt x="162754" y="67561"/>
                    <a:pt x="197568" y="66867"/>
                  </a:cubicBezTo>
                  <a:cubicBezTo>
                    <a:pt x="202425" y="66752"/>
                    <a:pt x="207167" y="67446"/>
                    <a:pt x="212025" y="68371"/>
                  </a:cubicBezTo>
                  <a:cubicBezTo>
                    <a:pt x="211678" y="71031"/>
                    <a:pt x="211562" y="73807"/>
                    <a:pt x="211562" y="76352"/>
                  </a:cubicBezTo>
                  <a:cubicBezTo>
                    <a:pt x="211562" y="79127"/>
                    <a:pt x="211794" y="81788"/>
                    <a:pt x="212256" y="84563"/>
                  </a:cubicBezTo>
                  <a:cubicBezTo>
                    <a:pt x="213182" y="91156"/>
                    <a:pt x="218849" y="96014"/>
                    <a:pt x="225326" y="95898"/>
                  </a:cubicBezTo>
                  <a:cubicBezTo>
                    <a:pt x="225789" y="95898"/>
                    <a:pt x="226251" y="95898"/>
                    <a:pt x="226830" y="95898"/>
                  </a:cubicBezTo>
                  <a:cubicBezTo>
                    <a:pt x="234001" y="94857"/>
                    <a:pt x="238974" y="88380"/>
                    <a:pt x="238049" y="81209"/>
                  </a:cubicBezTo>
                  <a:cubicBezTo>
                    <a:pt x="237817" y="79474"/>
                    <a:pt x="237586" y="77740"/>
                    <a:pt x="237586" y="76005"/>
                  </a:cubicBezTo>
                  <a:cubicBezTo>
                    <a:pt x="237470" y="71494"/>
                    <a:pt x="238049" y="67099"/>
                    <a:pt x="239205" y="62935"/>
                  </a:cubicBezTo>
                  <a:cubicBezTo>
                    <a:pt x="239205" y="62819"/>
                    <a:pt x="239321" y="62704"/>
                    <a:pt x="239321" y="62704"/>
                  </a:cubicBezTo>
                  <a:cubicBezTo>
                    <a:pt x="244873" y="42694"/>
                    <a:pt x="262916" y="28468"/>
                    <a:pt x="283735" y="28121"/>
                  </a:cubicBezTo>
                  <a:cubicBezTo>
                    <a:pt x="310221" y="27659"/>
                    <a:pt x="332890" y="48709"/>
                    <a:pt x="333353" y="74270"/>
                  </a:cubicBezTo>
                  <a:lnTo>
                    <a:pt x="335666" y="198720"/>
                  </a:lnTo>
                  <a:close/>
                  <a:moveTo>
                    <a:pt x="632682" y="414659"/>
                  </a:moveTo>
                  <a:cubicBezTo>
                    <a:pt x="616374" y="393030"/>
                    <a:pt x="590698" y="380192"/>
                    <a:pt x="563055" y="380655"/>
                  </a:cubicBezTo>
                  <a:cubicBezTo>
                    <a:pt x="555884" y="380770"/>
                    <a:pt x="550216" y="386785"/>
                    <a:pt x="550332" y="393840"/>
                  </a:cubicBezTo>
                  <a:cubicBezTo>
                    <a:pt x="550448" y="401126"/>
                    <a:pt x="556462" y="406909"/>
                    <a:pt x="563517" y="406794"/>
                  </a:cubicBezTo>
                  <a:cubicBezTo>
                    <a:pt x="585146" y="406331"/>
                    <a:pt x="605271" y="417781"/>
                    <a:pt x="616027" y="436634"/>
                  </a:cubicBezTo>
                  <a:lnTo>
                    <a:pt x="616027" y="436750"/>
                  </a:lnTo>
                  <a:cubicBezTo>
                    <a:pt x="620885" y="445424"/>
                    <a:pt x="623661" y="455024"/>
                    <a:pt x="623777" y="464971"/>
                  </a:cubicBezTo>
                  <a:cubicBezTo>
                    <a:pt x="624355" y="494233"/>
                    <a:pt x="602726" y="519910"/>
                    <a:pt x="573927" y="524421"/>
                  </a:cubicBezTo>
                  <a:cubicBezTo>
                    <a:pt x="573811" y="524421"/>
                    <a:pt x="573811" y="524421"/>
                    <a:pt x="573811" y="524421"/>
                  </a:cubicBezTo>
                  <a:cubicBezTo>
                    <a:pt x="562014" y="526271"/>
                    <a:pt x="549060" y="524305"/>
                    <a:pt x="538188" y="518753"/>
                  </a:cubicBezTo>
                  <a:cubicBezTo>
                    <a:pt x="531711" y="515399"/>
                    <a:pt x="523961" y="517944"/>
                    <a:pt x="520607" y="524305"/>
                  </a:cubicBezTo>
                  <a:cubicBezTo>
                    <a:pt x="517369" y="530782"/>
                    <a:pt x="519913" y="538531"/>
                    <a:pt x="526159" y="541885"/>
                  </a:cubicBezTo>
                  <a:cubicBezTo>
                    <a:pt x="538303" y="548131"/>
                    <a:pt x="551836" y="551254"/>
                    <a:pt x="565484" y="551138"/>
                  </a:cubicBezTo>
                  <a:cubicBezTo>
                    <a:pt x="565715" y="552989"/>
                    <a:pt x="565946" y="554839"/>
                    <a:pt x="565946" y="556921"/>
                  </a:cubicBezTo>
                  <a:cubicBezTo>
                    <a:pt x="566525" y="587802"/>
                    <a:pt x="541889" y="613363"/>
                    <a:pt x="511008" y="613942"/>
                  </a:cubicBezTo>
                  <a:cubicBezTo>
                    <a:pt x="504762" y="614057"/>
                    <a:pt x="498516" y="613017"/>
                    <a:pt x="492502" y="611050"/>
                  </a:cubicBezTo>
                  <a:cubicBezTo>
                    <a:pt x="492502" y="607696"/>
                    <a:pt x="492270" y="603185"/>
                    <a:pt x="492039" y="597171"/>
                  </a:cubicBezTo>
                  <a:lnTo>
                    <a:pt x="491924" y="592545"/>
                  </a:lnTo>
                  <a:cubicBezTo>
                    <a:pt x="491808" y="585258"/>
                    <a:pt x="485794" y="579591"/>
                    <a:pt x="478623" y="579822"/>
                  </a:cubicBezTo>
                  <a:cubicBezTo>
                    <a:pt x="471336" y="579938"/>
                    <a:pt x="465669" y="585836"/>
                    <a:pt x="465784" y="593007"/>
                  </a:cubicBezTo>
                  <a:lnTo>
                    <a:pt x="466016" y="598096"/>
                  </a:lnTo>
                  <a:cubicBezTo>
                    <a:pt x="466247" y="602491"/>
                    <a:pt x="466710" y="613595"/>
                    <a:pt x="466478" y="617180"/>
                  </a:cubicBezTo>
                  <a:cubicBezTo>
                    <a:pt x="466478" y="617296"/>
                    <a:pt x="466247" y="617527"/>
                    <a:pt x="466247" y="617643"/>
                  </a:cubicBezTo>
                  <a:cubicBezTo>
                    <a:pt x="462777" y="641353"/>
                    <a:pt x="442999" y="658818"/>
                    <a:pt x="418942" y="659281"/>
                  </a:cubicBezTo>
                  <a:cubicBezTo>
                    <a:pt x="392109" y="659743"/>
                    <a:pt x="369786" y="638346"/>
                    <a:pt x="369323" y="611397"/>
                  </a:cubicBezTo>
                  <a:lnTo>
                    <a:pt x="367010" y="488681"/>
                  </a:lnTo>
                  <a:cubicBezTo>
                    <a:pt x="371752" y="492614"/>
                    <a:pt x="376726" y="496084"/>
                    <a:pt x="382393" y="498975"/>
                  </a:cubicBezTo>
                  <a:cubicBezTo>
                    <a:pt x="394769" y="505337"/>
                    <a:pt x="408764" y="508575"/>
                    <a:pt x="422874" y="508344"/>
                  </a:cubicBezTo>
                  <a:cubicBezTo>
                    <a:pt x="426922" y="508228"/>
                    <a:pt x="430855" y="507881"/>
                    <a:pt x="434787" y="507303"/>
                  </a:cubicBezTo>
                  <a:cubicBezTo>
                    <a:pt x="441842" y="506031"/>
                    <a:pt x="446700" y="499438"/>
                    <a:pt x="445544" y="492382"/>
                  </a:cubicBezTo>
                  <a:cubicBezTo>
                    <a:pt x="444387" y="485212"/>
                    <a:pt x="437679" y="480469"/>
                    <a:pt x="430623" y="481626"/>
                  </a:cubicBezTo>
                  <a:cubicBezTo>
                    <a:pt x="418826" y="483592"/>
                    <a:pt x="405525" y="481626"/>
                    <a:pt x="394537" y="475843"/>
                  </a:cubicBezTo>
                  <a:cubicBezTo>
                    <a:pt x="381468" y="469250"/>
                    <a:pt x="371521" y="458147"/>
                    <a:pt x="366432" y="444615"/>
                  </a:cubicBezTo>
                  <a:lnTo>
                    <a:pt x="362731" y="242556"/>
                  </a:lnTo>
                  <a:cubicBezTo>
                    <a:pt x="367357" y="228792"/>
                    <a:pt x="376726" y="217342"/>
                    <a:pt x="389680" y="210171"/>
                  </a:cubicBezTo>
                  <a:cubicBezTo>
                    <a:pt x="400436" y="204041"/>
                    <a:pt x="413621" y="201496"/>
                    <a:pt x="425534" y="203000"/>
                  </a:cubicBezTo>
                  <a:cubicBezTo>
                    <a:pt x="432705" y="204041"/>
                    <a:pt x="439182" y="198952"/>
                    <a:pt x="440108" y="191896"/>
                  </a:cubicBezTo>
                  <a:cubicBezTo>
                    <a:pt x="441033" y="184726"/>
                    <a:pt x="435944" y="178249"/>
                    <a:pt x="428889" y="177208"/>
                  </a:cubicBezTo>
                  <a:cubicBezTo>
                    <a:pt x="411077" y="174894"/>
                    <a:pt x="392571" y="178596"/>
                    <a:pt x="376957" y="187386"/>
                  </a:cubicBezTo>
                  <a:cubicBezTo>
                    <a:pt x="371521" y="190509"/>
                    <a:pt x="366548" y="194210"/>
                    <a:pt x="362037" y="198258"/>
                  </a:cubicBezTo>
                  <a:lnTo>
                    <a:pt x="359724" y="73807"/>
                  </a:lnTo>
                  <a:cubicBezTo>
                    <a:pt x="359261" y="48362"/>
                    <a:pt x="381121" y="26386"/>
                    <a:pt x="407607" y="25924"/>
                  </a:cubicBezTo>
                  <a:cubicBezTo>
                    <a:pt x="428195" y="25577"/>
                    <a:pt x="447047" y="39109"/>
                    <a:pt x="453293" y="58887"/>
                  </a:cubicBezTo>
                  <a:cubicBezTo>
                    <a:pt x="453293" y="58887"/>
                    <a:pt x="453293" y="59003"/>
                    <a:pt x="453409" y="59118"/>
                  </a:cubicBezTo>
                  <a:cubicBezTo>
                    <a:pt x="454565" y="63282"/>
                    <a:pt x="455375" y="67561"/>
                    <a:pt x="455375" y="72072"/>
                  </a:cubicBezTo>
                  <a:cubicBezTo>
                    <a:pt x="455375" y="73807"/>
                    <a:pt x="455490" y="75542"/>
                    <a:pt x="455259" y="77393"/>
                  </a:cubicBezTo>
                  <a:cubicBezTo>
                    <a:pt x="454681" y="84679"/>
                    <a:pt x="459886" y="90925"/>
                    <a:pt x="467056" y="91734"/>
                  </a:cubicBezTo>
                  <a:cubicBezTo>
                    <a:pt x="467519" y="91734"/>
                    <a:pt x="468097" y="91734"/>
                    <a:pt x="468560" y="91734"/>
                  </a:cubicBezTo>
                  <a:cubicBezTo>
                    <a:pt x="475037" y="91619"/>
                    <a:pt x="480589" y="86645"/>
                    <a:pt x="481283" y="79937"/>
                  </a:cubicBezTo>
                  <a:cubicBezTo>
                    <a:pt x="481514" y="77161"/>
                    <a:pt x="481630" y="74385"/>
                    <a:pt x="481630" y="71725"/>
                  </a:cubicBezTo>
                  <a:cubicBezTo>
                    <a:pt x="481630" y="69065"/>
                    <a:pt x="481283" y="66405"/>
                    <a:pt x="480820" y="63745"/>
                  </a:cubicBezTo>
                  <a:cubicBezTo>
                    <a:pt x="485562" y="62704"/>
                    <a:pt x="490304" y="61778"/>
                    <a:pt x="495162" y="61778"/>
                  </a:cubicBezTo>
                  <a:cubicBezTo>
                    <a:pt x="529860" y="61084"/>
                    <a:pt x="558660" y="88843"/>
                    <a:pt x="559354" y="123772"/>
                  </a:cubicBezTo>
                  <a:cubicBezTo>
                    <a:pt x="559354" y="125160"/>
                    <a:pt x="559122" y="126433"/>
                    <a:pt x="559007" y="127821"/>
                  </a:cubicBezTo>
                  <a:cubicBezTo>
                    <a:pt x="542699" y="131869"/>
                    <a:pt x="527547" y="140196"/>
                    <a:pt x="515981" y="152456"/>
                  </a:cubicBezTo>
                  <a:cubicBezTo>
                    <a:pt x="510892" y="157545"/>
                    <a:pt x="511239" y="165873"/>
                    <a:pt x="516328" y="170846"/>
                  </a:cubicBezTo>
                  <a:cubicBezTo>
                    <a:pt x="518872" y="173275"/>
                    <a:pt x="522227" y="174547"/>
                    <a:pt x="525581" y="174432"/>
                  </a:cubicBezTo>
                  <a:cubicBezTo>
                    <a:pt x="528935" y="174316"/>
                    <a:pt x="532173" y="173044"/>
                    <a:pt x="534718" y="170384"/>
                  </a:cubicBezTo>
                  <a:cubicBezTo>
                    <a:pt x="544780" y="159974"/>
                    <a:pt x="558197" y="153150"/>
                    <a:pt x="572655" y="151415"/>
                  </a:cubicBezTo>
                  <a:cubicBezTo>
                    <a:pt x="574736" y="151068"/>
                    <a:pt x="576934" y="151068"/>
                    <a:pt x="579016" y="151068"/>
                  </a:cubicBezTo>
                  <a:cubicBezTo>
                    <a:pt x="613714" y="150374"/>
                    <a:pt x="642629" y="178133"/>
                    <a:pt x="643323" y="212831"/>
                  </a:cubicBezTo>
                  <a:cubicBezTo>
                    <a:pt x="643670" y="230296"/>
                    <a:pt x="636846" y="246720"/>
                    <a:pt x="624470" y="259095"/>
                  </a:cubicBezTo>
                  <a:cubicBezTo>
                    <a:pt x="624355" y="259211"/>
                    <a:pt x="624239" y="259327"/>
                    <a:pt x="624239" y="259442"/>
                  </a:cubicBezTo>
                  <a:cubicBezTo>
                    <a:pt x="612673" y="270546"/>
                    <a:pt x="597522" y="276791"/>
                    <a:pt x="581561" y="277138"/>
                  </a:cubicBezTo>
                  <a:cubicBezTo>
                    <a:pt x="574389" y="277254"/>
                    <a:pt x="568722" y="283153"/>
                    <a:pt x="568838" y="290324"/>
                  </a:cubicBezTo>
                  <a:cubicBezTo>
                    <a:pt x="568953" y="297610"/>
                    <a:pt x="574968" y="303278"/>
                    <a:pt x="582139" y="303046"/>
                  </a:cubicBezTo>
                  <a:cubicBezTo>
                    <a:pt x="602032" y="302699"/>
                    <a:pt x="620885" y="295875"/>
                    <a:pt x="636268" y="283615"/>
                  </a:cubicBezTo>
                  <a:cubicBezTo>
                    <a:pt x="660903" y="294834"/>
                    <a:pt x="677443" y="319586"/>
                    <a:pt x="677906" y="347229"/>
                  </a:cubicBezTo>
                  <a:cubicBezTo>
                    <a:pt x="678021" y="377069"/>
                    <a:pt x="659978" y="403671"/>
                    <a:pt x="632682" y="41465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0" name="Google Shape;230;p4"/>
          <p:cNvGrpSpPr/>
          <p:nvPr/>
        </p:nvGrpSpPr>
        <p:grpSpPr>
          <a:xfrm>
            <a:off x="-417898" y="2067930"/>
            <a:ext cx="2003246" cy="1115368"/>
            <a:chOff x="4194254" y="3426000"/>
            <a:chExt cx="851115" cy="473884"/>
          </a:xfrm>
        </p:grpSpPr>
        <p:sp>
          <p:nvSpPr>
            <p:cNvPr id="231" name="Google Shape;231;p4"/>
            <p:cNvSpPr/>
            <p:nvPr/>
          </p:nvSpPr>
          <p:spPr>
            <a:xfrm>
              <a:off x="4732827" y="3677196"/>
              <a:ext cx="289843" cy="201323"/>
            </a:xfrm>
            <a:custGeom>
              <a:avLst/>
              <a:gdLst/>
              <a:ahLst/>
              <a:cxnLst/>
              <a:rect l="l" t="t" r="r" b="b"/>
              <a:pathLst>
                <a:path w="289843" h="201323" extrusionOk="0">
                  <a:moveTo>
                    <a:pt x="289383" y="142263"/>
                  </a:moveTo>
                  <a:cubicBezTo>
                    <a:pt x="292274" y="123410"/>
                    <a:pt x="281518" y="105135"/>
                    <a:pt x="258386" y="89290"/>
                  </a:cubicBezTo>
                  <a:cubicBezTo>
                    <a:pt x="245200" y="80268"/>
                    <a:pt x="225885" y="67083"/>
                    <a:pt x="205529" y="53088"/>
                  </a:cubicBezTo>
                  <a:cubicBezTo>
                    <a:pt x="182512" y="37358"/>
                    <a:pt x="157992" y="20588"/>
                    <a:pt x="138908" y="7518"/>
                  </a:cubicBezTo>
                  <a:cubicBezTo>
                    <a:pt x="134745" y="4742"/>
                    <a:pt x="131159" y="2198"/>
                    <a:pt x="127921" y="0"/>
                  </a:cubicBezTo>
                  <a:cubicBezTo>
                    <a:pt x="127689" y="810"/>
                    <a:pt x="127574" y="1619"/>
                    <a:pt x="127458" y="2198"/>
                  </a:cubicBezTo>
                  <a:cubicBezTo>
                    <a:pt x="126764" y="4742"/>
                    <a:pt x="125839" y="7518"/>
                    <a:pt x="124913" y="10294"/>
                  </a:cubicBezTo>
                  <a:cubicBezTo>
                    <a:pt x="124566" y="10988"/>
                    <a:pt x="124451" y="11682"/>
                    <a:pt x="124104" y="12260"/>
                  </a:cubicBezTo>
                  <a:cubicBezTo>
                    <a:pt x="123063" y="15152"/>
                    <a:pt x="121906" y="18159"/>
                    <a:pt x="120518" y="21281"/>
                  </a:cubicBezTo>
                  <a:cubicBezTo>
                    <a:pt x="120403" y="21628"/>
                    <a:pt x="120171" y="21975"/>
                    <a:pt x="120171" y="22207"/>
                  </a:cubicBezTo>
                  <a:cubicBezTo>
                    <a:pt x="118783" y="25214"/>
                    <a:pt x="117395" y="28452"/>
                    <a:pt x="115776" y="31691"/>
                  </a:cubicBezTo>
                  <a:cubicBezTo>
                    <a:pt x="115545" y="32385"/>
                    <a:pt x="115198" y="33079"/>
                    <a:pt x="114735" y="33773"/>
                  </a:cubicBezTo>
                  <a:cubicBezTo>
                    <a:pt x="113000" y="37358"/>
                    <a:pt x="111381" y="40944"/>
                    <a:pt x="109184" y="44645"/>
                  </a:cubicBezTo>
                  <a:cubicBezTo>
                    <a:pt x="109068" y="45108"/>
                    <a:pt x="108837" y="45686"/>
                    <a:pt x="108490" y="46033"/>
                  </a:cubicBezTo>
                  <a:cubicBezTo>
                    <a:pt x="106639" y="49503"/>
                    <a:pt x="104673" y="53088"/>
                    <a:pt x="102707" y="56674"/>
                  </a:cubicBezTo>
                  <a:cubicBezTo>
                    <a:pt x="102360" y="57483"/>
                    <a:pt x="101897" y="58062"/>
                    <a:pt x="101550" y="58871"/>
                  </a:cubicBezTo>
                  <a:cubicBezTo>
                    <a:pt x="99352" y="62804"/>
                    <a:pt x="97039" y="66736"/>
                    <a:pt x="94726" y="70900"/>
                  </a:cubicBezTo>
                  <a:cubicBezTo>
                    <a:pt x="94263" y="71478"/>
                    <a:pt x="93916" y="72288"/>
                    <a:pt x="93454" y="72866"/>
                  </a:cubicBezTo>
                  <a:cubicBezTo>
                    <a:pt x="91141" y="76683"/>
                    <a:pt x="88943" y="80500"/>
                    <a:pt x="86514" y="84316"/>
                  </a:cubicBezTo>
                  <a:cubicBezTo>
                    <a:pt x="86167" y="84779"/>
                    <a:pt x="85704" y="85473"/>
                    <a:pt x="85473" y="86167"/>
                  </a:cubicBezTo>
                  <a:cubicBezTo>
                    <a:pt x="82813" y="90331"/>
                    <a:pt x="80037" y="94495"/>
                    <a:pt x="77377" y="98658"/>
                  </a:cubicBezTo>
                  <a:cubicBezTo>
                    <a:pt x="76914" y="99699"/>
                    <a:pt x="76336" y="100393"/>
                    <a:pt x="75758" y="101203"/>
                  </a:cubicBezTo>
                  <a:cubicBezTo>
                    <a:pt x="73213" y="105135"/>
                    <a:pt x="70669" y="108952"/>
                    <a:pt x="68124" y="112885"/>
                  </a:cubicBezTo>
                  <a:cubicBezTo>
                    <a:pt x="67777" y="113347"/>
                    <a:pt x="67546" y="113810"/>
                    <a:pt x="67199" y="114157"/>
                  </a:cubicBezTo>
                  <a:cubicBezTo>
                    <a:pt x="64307" y="118321"/>
                    <a:pt x="61531" y="122600"/>
                    <a:pt x="58524" y="126648"/>
                  </a:cubicBezTo>
                  <a:cubicBezTo>
                    <a:pt x="57946" y="127574"/>
                    <a:pt x="57252" y="128499"/>
                    <a:pt x="56674" y="129424"/>
                  </a:cubicBezTo>
                  <a:cubicBezTo>
                    <a:pt x="53782" y="133472"/>
                    <a:pt x="50891" y="137520"/>
                    <a:pt x="47999" y="141453"/>
                  </a:cubicBezTo>
                  <a:cubicBezTo>
                    <a:pt x="47883" y="141569"/>
                    <a:pt x="47883" y="141684"/>
                    <a:pt x="47768" y="141800"/>
                  </a:cubicBezTo>
                  <a:cubicBezTo>
                    <a:pt x="44876" y="145732"/>
                    <a:pt x="41985" y="149665"/>
                    <a:pt x="38978" y="153482"/>
                  </a:cubicBezTo>
                  <a:cubicBezTo>
                    <a:pt x="38284" y="154522"/>
                    <a:pt x="37590" y="155332"/>
                    <a:pt x="36896" y="156257"/>
                  </a:cubicBezTo>
                  <a:cubicBezTo>
                    <a:pt x="34004" y="160074"/>
                    <a:pt x="30997" y="163775"/>
                    <a:pt x="28221" y="167361"/>
                  </a:cubicBezTo>
                  <a:cubicBezTo>
                    <a:pt x="27990" y="167708"/>
                    <a:pt x="27759" y="167939"/>
                    <a:pt x="27527" y="168170"/>
                  </a:cubicBezTo>
                  <a:cubicBezTo>
                    <a:pt x="24867" y="171525"/>
                    <a:pt x="22207" y="174763"/>
                    <a:pt x="19547" y="177886"/>
                  </a:cubicBezTo>
                  <a:cubicBezTo>
                    <a:pt x="18968" y="178580"/>
                    <a:pt x="18159" y="179505"/>
                    <a:pt x="17580" y="180199"/>
                  </a:cubicBezTo>
                  <a:cubicBezTo>
                    <a:pt x="14920" y="183553"/>
                    <a:pt x="12144" y="186676"/>
                    <a:pt x="9369" y="189568"/>
                  </a:cubicBezTo>
                  <a:cubicBezTo>
                    <a:pt x="8906" y="190030"/>
                    <a:pt x="8675" y="190377"/>
                    <a:pt x="8212" y="190840"/>
                  </a:cubicBezTo>
                  <a:cubicBezTo>
                    <a:pt x="5783" y="193500"/>
                    <a:pt x="3470" y="196045"/>
                    <a:pt x="1157" y="198358"/>
                  </a:cubicBezTo>
                  <a:cubicBezTo>
                    <a:pt x="810" y="198705"/>
                    <a:pt x="347" y="199167"/>
                    <a:pt x="0" y="199514"/>
                  </a:cubicBezTo>
                  <a:cubicBezTo>
                    <a:pt x="36780" y="201481"/>
                    <a:pt x="76567" y="202984"/>
                    <a:pt x="105020" y="197664"/>
                  </a:cubicBezTo>
                  <a:cubicBezTo>
                    <a:pt x="159033" y="187370"/>
                    <a:pt x="190493" y="187139"/>
                    <a:pt x="213394" y="186907"/>
                  </a:cubicBezTo>
                  <a:cubicBezTo>
                    <a:pt x="230627" y="186676"/>
                    <a:pt x="242078" y="186561"/>
                    <a:pt x="255147" y="182512"/>
                  </a:cubicBezTo>
                  <a:cubicBezTo>
                    <a:pt x="269952" y="178002"/>
                    <a:pt x="286491" y="161809"/>
                    <a:pt x="289383" y="1422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4222117" y="3466330"/>
              <a:ext cx="614740" cy="407951"/>
            </a:xfrm>
            <a:custGeom>
              <a:avLst/>
              <a:gdLst/>
              <a:ahLst/>
              <a:cxnLst/>
              <a:rect l="l" t="t" r="r" b="b"/>
              <a:pathLst>
                <a:path w="614740" h="407951" extrusionOk="0">
                  <a:moveTo>
                    <a:pt x="593985" y="251116"/>
                  </a:moveTo>
                  <a:cubicBezTo>
                    <a:pt x="595720" y="247993"/>
                    <a:pt x="597571" y="244639"/>
                    <a:pt x="599075" y="241516"/>
                  </a:cubicBezTo>
                  <a:cubicBezTo>
                    <a:pt x="601503" y="236890"/>
                    <a:pt x="603585" y="232494"/>
                    <a:pt x="605436" y="227984"/>
                  </a:cubicBezTo>
                  <a:cubicBezTo>
                    <a:pt x="606708" y="225208"/>
                    <a:pt x="607749" y="222663"/>
                    <a:pt x="608790" y="220234"/>
                  </a:cubicBezTo>
                  <a:cubicBezTo>
                    <a:pt x="609137" y="219193"/>
                    <a:pt x="609600" y="218268"/>
                    <a:pt x="609831" y="217112"/>
                  </a:cubicBezTo>
                  <a:cubicBezTo>
                    <a:pt x="610294" y="215955"/>
                    <a:pt x="610756" y="214683"/>
                    <a:pt x="611103" y="213757"/>
                  </a:cubicBezTo>
                  <a:cubicBezTo>
                    <a:pt x="611450" y="212717"/>
                    <a:pt x="611566" y="211907"/>
                    <a:pt x="611913" y="210982"/>
                  </a:cubicBezTo>
                  <a:cubicBezTo>
                    <a:pt x="612260" y="210172"/>
                    <a:pt x="612607" y="209247"/>
                    <a:pt x="612722" y="208206"/>
                  </a:cubicBezTo>
                  <a:cubicBezTo>
                    <a:pt x="612954" y="207512"/>
                    <a:pt x="613069" y="206818"/>
                    <a:pt x="613301" y="206124"/>
                  </a:cubicBezTo>
                  <a:cubicBezTo>
                    <a:pt x="613532" y="205314"/>
                    <a:pt x="613648" y="204620"/>
                    <a:pt x="613879" y="203926"/>
                  </a:cubicBezTo>
                  <a:cubicBezTo>
                    <a:pt x="613879" y="203348"/>
                    <a:pt x="613995" y="203001"/>
                    <a:pt x="613995" y="202423"/>
                  </a:cubicBezTo>
                  <a:cubicBezTo>
                    <a:pt x="614110" y="201729"/>
                    <a:pt x="614226" y="201150"/>
                    <a:pt x="614457" y="200456"/>
                  </a:cubicBezTo>
                  <a:cubicBezTo>
                    <a:pt x="614342" y="200109"/>
                    <a:pt x="614457" y="199878"/>
                    <a:pt x="614573" y="199531"/>
                  </a:cubicBezTo>
                  <a:cubicBezTo>
                    <a:pt x="614689" y="198953"/>
                    <a:pt x="614689" y="198490"/>
                    <a:pt x="614689" y="198028"/>
                  </a:cubicBezTo>
                  <a:cubicBezTo>
                    <a:pt x="614689" y="197796"/>
                    <a:pt x="614689" y="197565"/>
                    <a:pt x="614689" y="197449"/>
                  </a:cubicBezTo>
                  <a:cubicBezTo>
                    <a:pt x="614689" y="196987"/>
                    <a:pt x="614689" y="196640"/>
                    <a:pt x="614689" y="196177"/>
                  </a:cubicBezTo>
                  <a:cubicBezTo>
                    <a:pt x="614804" y="196061"/>
                    <a:pt x="614689" y="196061"/>
                    <a:pt x="614689" y="195714"/>
                  </a:cubicBezTo>
                  <a:cubicBezTo>
                    <a:pt x="614689" y="195599"/>
                    <a:pt x="614573" y="195367"/>
                    <a:pt x="614573" y="195252"/>
                  </a:cubicBezTo>
                  <a:lnTo>
                    <a:pt x="614110" y="194905"/>
                  </a:lnTo>
                  <a:cubicBezTo>
                    <a:pt x="608096" y="190741"/>
                    <a:pt x="598149" y="182066"/>
                    <a:pt x="584501" y="170153"/>
                  </a:cubicBezTo>
                  <a:cubicBezTo>
                    <a:pt x="556627" y="145633"/>
                    <a:pt x="514527" y="108738"/>
                    <a:pt x="465255" y="75196"/>
                  </a:cubicBezTo>
                  <a:cubicBezTo>
                    <a:pt x="334675" y="-13747"/>
                    <a:pt x="234050" y="-23809"/>
                    <a:pt x="166157" y="45124"/>
                  </a:cubicBezTo>
                  <a:cubicBezTo>
                    <a:pt x="147536" y="63977"/>
                    <a:pt x="125213" y="105731"/>
                    <a:pt x="101387" y="150029"/>
                  </a:cubicBezTo>
                  <a:cubicBezTo>
                    <a:pt x="84848" y="180910"/>
                    <a:pt x="67730" y="212948"/>
                    <a:pt x="49687" y="241169"/>
                  </a:cubicBezTo>
                  <a:cubicBezTo>
                    <a:pt x="16030" y="294257"/>
                    <a:pt x="-18784" y="357986"/>
                    <a:pt x="11750" y="378805"/>
                  </a:cubicBezTo>
                  <a:cubicBezTo>
                    <a:pt x="43673" y="400549"/>
                    <a:pt x="68771" y="396617"/>
                    <a:pt x="97917" y="391990"/>
                  </a:cubicBezTo>
                  <a:cubicBezTo>
                    <a:pt x="102428" y="391181"/>
                    <a:pt x="107055" y="390487"/>
                    <a:pt x="111681" y="389793"/>
                  </a:cubicBezTo>
                  <a:cubicBezTo>
                    <a:pt x="112722" y="389214"/>
                    <a:pt x="113647" y="388521"/>
                    <a:pt x="114920" y="388174"/>
                  </a:cubicBezTo>
                  <a:cubicBezTo>
                    <a:pt x="267823" y="337977"/>
                    <a:pt x="444668" y="396501"/>
                    <a:pt x="476012" y="407836"/>
                  </a:cubicBezTo>
                  <a:cubicBezTo>
                    <a:pt x="476127" y="407951"/>
                    <a:pt x="476243" y="407836"/>
                    <a:pt x="476359" y="407951"/>
                  </a:cubicBezTo>
                  <a:cubicBezTo>
                    <a:pt x="492204" y="399161"/>
                    <a:pt x="555239" y="321553"/>
                    <a:pt x="591441" y="255858"/>
                  </a:cubicBezTo>
                  <a:cubicBezTo>
                    <a:pt x="592482" y="254123"/>
                    <a:pt x="593176" y="252735"/>
                    <a:pt x="593985" y="251116"/>
                  </a:cubicBezTo>
                  <a:close/>
                  <a:moveTo>
                    <a:pt x="337450" y="67563"/>
                  </a:moveTo>
                  <a:cubicBezTo>
                    <a:pt x="276844" y="37028"/>
                    <a:pt x="232084" y="49751"/>
                    <a:pt x="192181" y="108391"/>
                  </a:cubicBezTo>
                  <a:cubicBezTo>
                    <a:pt x="182812" y="122154"/>
                    <a:pt x="165232" y="153151"/>
                    <a:pt x="144991" y="189122"/>
                  </a:cubicBezTo>
                  <a:cubicBezTo>
                    <a:pt x="118158" y="237005"/>
                    <a:pt x="87624" y="291250"/>
                    <a:pt x="65417" y="323751"/>
                  </a:cubicBezTo>
                  <a:cubicBezTo>
                    <a:pt x="61484" y="329649"/>
                    <a:pt x="53388" y="331153"/>
                    <a:pt x="47721" y="327220"/>
                  </a:cubicBezTo>
                  <a:cubicBezTo>
                    <a:pt x="41822" y="323288"/>
                    <a:pt x="40319" y="315192"/>
                    <a:pt x="44367" y="309409"/>
                  </a:cubicBezTo>
                  <a:cubicBezTo>
                    <a:pt x="65879" y="277833"/>
                    <a:pt x="96183" y="224167"/>
                    <a:pt x="122784" y="176746"/>
                  </a:cubicBezTo>
                  <a:cubicBezTo>
                    <a:pt x="143372" y="140197"/>
                    <a:pt x="160952" y="108622"/>
                    <a:pt x="171015" y="93933"/>
                  </a:cubicBezTo>
                  <a:cubicBezTo>
                    <a:pt x="218436" y="24421"/>
                    <a:pt x="276497" y="8344"/>
                    <a:pt x="348901" y="44893"/>
                  </a:cubicBezTo>
                  <a:cubicBezTo>
                    <a:pt x="355262" y="48016"/>
                    <a:pt x="357691" y="55765"/>
                    <a:pt x="354568" y="62011"/>
                  </a:cubicBezTo>
                  <a:cubicBezTo>
                    <a:pt x="351330" y="68256"/>
                    <a:pt x="343580" y="70801"/>
                    <a:pt x="337450" y="67563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4261466" y="3478114"/>
              <a:ext cx="313799" cy="303396"/>
            </a:xfrm>
            <a:custGeom>
              <a:avLst/>
              <a:gdLst/>
              <a:ahLst/>
              <a:cxnLst/>
              <a:rect l="l" t="t" r="r" b="b"/>
              <a:pathLst>
                <a:path w="313799" h="303396" extrusionOk="0">
                  <a:moveTo>
                    <a:pt x="2243" y="283399"/>
                  </a:moveTo>
                  <a:cubicBezTo>
                    <a:pt x="-1806" y="289298"/>
                    <a:pt x="-186" y="297278"/>
                    <a:pt x="5597" y="301211"/>
                  </a:cubicBezTo>
                  <a:cubicBezTo>
                    <a:pt x="11380" y="305143"/>
                    <a:pt x="19360" y="303639"/>
                    <a:pt x="23408" y="297741"/>
                  </a:cubicBezTo>
                  <a:cubicBezTo>
                    <a:pt x="45500" y="265240"/>
                    <a:pt x="76034" y="210995"/>
                    <a:pt x="102867" y="163228"/>
                  </a:cubicBezTo>
                  <a:cubicBezTo>
                    <a:pt x="123108" y="127141"/>
                    <a:pt x="140688" y="96144"/>
                    <a:pt x="150057" y="82381"/>
                  </a:cubicBezTo>
                  <a:cubicBezTo>
                    <a:pt x="189960" y="23741"/>
                    <a:pt x="234720" y="11134"/>
                    <a:pt x="295326" y="41668"/>
                  </a:cubicBezTo>
                  <a:cubicBezTo>
                    <a:pt x="301572" y="44907"/>
                    <a:pt x="309206" y="42362"/>
                    <a:pt x="312444" y="36117"/>
                  </a:cubicBezTo>
                  <a:cubicBezTo>
                    <a:pt x="315567" y="29755"/>
                    <a:pt x="313138" y="22122"/>
                    <a:pt x="306777" y="18999"/>
                  </a:cubicBezTo>
                  <a:cubicBezTo>
                    <a:pt x="234373" y="-17550"/>
                    <a:pt x="176312" y="-1473"/>
                    <a:pt x="128891" y="68155"/>
                  </a:cubicBezTo>
                  <a:cubicBezTo>
                    <a:pt x="118944" y="82843"/>
                    <a:pt x="101248" y="114303"/>
                    <a:pt x="80660" y="150968"/>
                  </a:cubicBezTo>
                  <a:cubicBezTo>
                    <a:pt x="54058" y="198157"/>
                    <a:pt x="23755" y="251824"/>
                    <a:pt x="2243" y="28339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4194254" y="3426000"/>
              <a:ext cx="851115" cy="473884"/>
            </a:xfrm>
            <a:custGeom>
              <a:avLst/>
              <a:gdLst/>
              <a:ahLst/>
              <a:cxnLst/>
              <a:rect l="l" t="t" r="r" b="b"/>
              <a:pathLst>
                <a:path w="851115" h="473884" extrusionOk="0">
                  <a:moveTo>
                    <a:pt x="53493" y="253509"/>
                  </a:moveTo>
                  <a:cubicBezTo>
                    <a:pt x="25734" y="297229"/>
                    <a:pt x="-31980" y="388485"/>
                    <a:pt x="22727" y="425727"/>
                  </a:cubicBezTo>
                  <a:cubicBezTo>
                    <a:pt x="62977" y="453139"/>
                    <a:pt x="95593" y="447934"/>
                    <a:pt x="127053" y="443077"/>
                  </a:cubicBezTo>
                  <a:cubicBezTo>
                    <a:pt x="154464" y="438797"/>
                    <a:pt x="180257" y="434633"/>
                    <a:pt x="213914" y="450595"/>
                  </a:cubicBezTo>
                  <a:cubicBezTo>
                    <a:pt x="294992" y="488762"/>
                    <a:pt x="427886" y="470372"/>
                    <a:pt x="484791" y="462392"/>
                  </a:cubicBezTo>
                  <a:cubicBezTo>
                    <a:pt x="492424" y="461351"/>
                    <a:pt x="498207" y="460541"/>
                    <a:pt x="501793" y="460194"/>
                  </a:cubicBezTo>
                  <a:cubicBezTo>
                    <a:pt x="508964" y="460541"/>
                    <a:pt x="516250" y="460888"/>
                    <a:pt x="523884" y="461351"/>
                  </a:cubicBezTo>
                  <a:cubicBezTo>
                    <a:pt x="565059" y="463664"/>
                    <a:pt x="611670" y="466209"/>
                    <a:pt x="645906" y="459732"/>
                  </a:cubicBezTo>
                  <a:cubicBezTo>
                    <a:pt x="697722" y="449900"/>
                    <a:pt x="727909" y="449554"/>
                    <a:pt x="749885" y="449438"/>
                  </a:cubicBezTo>
                  <a:cubicBezTo>
                    <a:pt x="767928" y="449207"/>
                    <a:pt x="782270" y="449091"/>
                    <a:pt x="798925" y="443886"/>
                  </a:cubicBezTo>
                  <a:cubicBezTo>
                    <a:pt x="821016" y="437062"/>
                    <a:pt x="845883" y="414046"/>
                    <a:pt x="850394" y="383164"/>
                  </a:cubicBezTo>
                  <a:cubicBezTo>
                    <a:pt x="852938" y="366394"/>
                    <a:pt x="850856" y="334240"/>
                    <a:pt x="808525" y="305325"/>
                  </a:cubicBezTo>
                  <a:cubicBezTo>
                    <a:pt x="795224" y="296303"/>
                    <a:pt x="776140" y="283118"/>
                    <a:pt x="755668" y="269239"/>
                  </a:cubicBezTo>
                  <a:cubicBezTo>
                    <a:pt x="732536" y="253393"/>
                    <a:pt x="708016" y="236623"/>
                    <a:pt x="688932" y="223668"/>
                  </a:cubicBezTo>
                  <a:cubicBezTo>
                    <a:pt x="663024" y="205972"/>
                    <a:pt x="656778" y="201924"/>
                    <a:pt x="654696" y="200652"/>
                  </a:cubicBezTo>
                  <a:cubicBezTo>
                    <a:pt x="654696" y="200652"/>
                    <a:pt x="654696" y="200652"/>
                    <a:pt x="654580" y="200536"/>
                  </a:cubicBezTo>
                  <a:cubicBezTo>
                    <a:pt x="654465" y="200536"/>
                    <a:pt x="653655" y="199958"/>
                    <a:pt x="653540" y="199842"/>
                  </a:cubicBezTo>
                  <a:cubicBezTo>
                    <a:pt x="648682" y="196488"/>
                    <a:pt x="638851" y="187929"/>
                    <a:pt x="626359" y="176942"/>
                  </a:cubicBezTo>
                  <a:cubicBezTo>
                    <a:pt x="597907" y="152075"/>
                    <a:pt x="555228" y="114485"/>
                    <a:pt x="504684" y="80134"/>
                  </a:cubicBezTo>
                  <a:cubicBezTo>
                    <a:pt x="362422" y="-16790"/>
                    <a:pt x="250925" y="-25811"/>
                    <a:pt x="173086" y="53185"/>
                  </a:cubicBezTo>
                  <a:cubicBezTo>
                    <a:pt x="151804" y="74698"/>
                    <a:pt x="128556" y="118071"/>
                    <a:pt x="104036" y="163872"/>
                  </a:cubicBezTo>
                  <a:cubicBezTo>
                    <a:pt x="87960" y="194522"/>
                    <a:pt x="70957" y="226097"/>
                    <a:pt x="53493" y="253509"/>
                  </a:cubicBezTo>
                  <a:close/>
                  <a:moveTo>
                    <a:pt x="674705" y="244719"/>
                  </a:moveTo>
                  <a:cubicBezTo>
                    <a:pt x="693789" y="257673"/>
                    <a:pt x="718309" y="274559"/>
                    <a:pt x="741326" y="290289"/>
                  </a:cubicBezTo>
                  <a:cubicBezTo>
                    <a:pt x="761682" y="304284"/>
                    <a:pt x="780997" y="317469"/>
                    <a:pt x="794298" y="326491"/>
                  </a:cubicBezTo>
                  <a:cubicBezTo>
                    <a:pt x="817430" y="342221"/>
                    <a:pt x="828187" y="360611"/>
                    <a:pt x="825295" y="379463"/>
                  </a:cubicBezTo>
                  <a:cubicBezTo>
                    <a:pt x="822404" y="398894"/>
                    <a:pt x="805864" y="415202"/>
                    <a:pt x="791407" y="419597"/>
                  </a:cubicBezTo>
                  <a:cubicBezTo>
                    <a:pt x="778337" y="423646"/>
                    <a:pt x="766887" y="423761"/>
                    <a:pt x="749653" y="423993"/>
                  </a:cubicBezTo>
                  <a:cubicBezTo>
                    <a:pt x="726753" y="424224"/>
                    <a:pt x="695293" y="424455"/>
                    <a:pt x="641279" y="434633"/>
                  </a:cubicBezTo>
                  <a:cubicBezTo>
                    <a:pt x="612827" y="439954"/>
                    <a:pt x="572924" y="438450"/>
                    <a:pt x="536260" y="436484"/>
                  </a:cubicBezTo>
                  <a:cubicBezTo>
                    <a:pt x="536491" y="436021"/>
                    <a:pt x="536954" y="435674"/>
                    <a:pt x="537416" y="435327"/>
                  </a:cubicBezTo>
                  <a:cubicBezTo>
                    <a:pt x="539730" y="433014"/>
                    <a:pt x="542043" y="430470"/>
                    <a:pt x="544472" y="427809"/>
                  </a:cubicBezTo>
                  <a:cubicBezTo>
                    <a:pt x="544934" y="427347"/>
                    <a:pt x="545166" y="427000"/>
                    <a:pt x="545628" y="426537"/>
                  </a:cubicBezTo>
                  <a:cubicBezTo>
                    <a:pt x="548404" y="423646"/>
                    <a:pt x="551064" y="420523"/>
                    <a:pt x="553840" y="417169"/>
                  </a:cubicBezTo>
                  <a:cubicBezTo>
                    <a:pt x="554534" y="416475"/>
                    <a:pt x="555228" y="415549"/>
                    <a:pt x="555922" y="414855"/>
                  </a:cubicBezTo>
                  <a:cubicBezTo>
                    <a:pt x="558467" y="411733"/>
                    <a:pt x="561242" y="408610"/>
                    <a:pt x="563787" y="405140"/>
                  </a:cubicBezTo>
                  <a:cubicBezTo>
                    <a:pt x="564134" y="404909"/>
                    <a:pt x="564250" y="404562"/>
                    <a:pt x="564481" y="404330"/>
                  </a:cubicBezTo>
                  <a:cubicBezTo>
                    <a:pt x="567372" y="400861"/>
                    <a:pt x="570380" y="397044"/>
                    <a:pt x="573155" y="393227"/>
                  </a:cubicBezTo>
                  <a:cubicBezTo>
                    <a:pt x="573849" y="392302"/>
                    <a:pt x="574543" y="391492"/>
                    <a:pt x="575237" y="390451"/>
                  </a:cubicBezTo>
                  <a:cubicBezTo>
                    <a:pt x="578244" y="386634"/>
                    <a:pt x="581020" y="382818"/>
                    <a:pt x="584028" y="378885"/>
                  </a:cubicBezTo>
                  <a:cubicBezTo>
                    <a:pt x="584143" y="378769"/>
                    <a:pt x="584143" y="378654"/>
                    <a:pt x="584259" y="378538"/>
                  </a:cubicBezTo>
                  <a:cubicBezTo>
                    <a:pt x="587035" y="374606"/>
                    <a:pt x="589926" y="370557"/>
                    <a:pt x="592933" y="366509"/>
                  </a:cubicBezTo>
                  <a:cubicBezTo>
                    <a:pt x="593512" y="365584"/>
                    <a:pt x="594206" y="364659"/>
                    <a:pt x="594784" y="363733"/>
                  </a:cubicBezTo>
                  <a:cubicBezTo>
                    <a:pt x="597675" y="359685"/>
                    <a:pt x="600567" y="355406"/>
                    <a:pt x="603458" y="351242"/>
                  </a:cubicBezTo>
                  <a:cubicBezTo>
                    <a:pt x="603690" y="350779"/>
                    <a:pt x="604037" y="350433"/>
                    <a:pt x="604384" y="349854"/>
                  </a:cubicBezTo>
                  <a:cubicBezTo>
                    <a:pt x="606928" y="345922"/>
                    <a:pt x="609473" y="342105"/>
                    <a:pt x="612017" y="338173"/>
                  </a:cubicBezTo>
                  <a:cubicBezTo>
                    <a:pt x="612596" y="337363"/>
                    <a:pt x="613058" y="336553"/>
                    <a:pt x="613637" y="335628"/>
                  </a:cubicBezTo>
                  <a:cubicBezTo>
                    <a:pt x="616297" y="331464"/>
                    <a:pt x="618957" y="327300"/>
                    <a:pt x="621617" y="323137"/>
                  </a:cubicBezTo>
                  <a:cubicBezTo>
                    <a:pt x="621964" y="322443"/>
                    <a:pt x="622311" y="321864"/>
                    <a:pt x="622658" y="321286"/>
                  </a:cubicBezTo>
                  <a:cubicBezTo>
                    <a:pt x="624971" y="317354"/>
                    <a:pt x="627285" y="313652"/>
                    <a:pt x="629598" y="309836"/>
                  </a:cubicBezTo>
                  <a:cubicBezTo>
                    <a:pt x="630060" y="309257"/>
                    <a:pt x="630407" y="308448"/>
                    <a:pt x="630870" y="307869"/>
                  </a:cubicBezTo>
                  <a:cubicBezTo>
                    <a:pt x="633183" y="303706"/>
                    <a:pt x="635496" y="299773"/>
                    <a:pt x="637694" y="295841"/>
                  </a:cubicBezTo>
                  <a:cubicBezTo>
                    <a:pt x="638041" y="295031"/>
                    <a:pt x="638504" y="294453"/>
                    <a:pt x="638851" y="293643"/>
                  </a:cubicBezTo>
                  <a:cubicBezTo>
                    <a:pt x="640817" y="290058"/>
                    <a:pt x="642783" y="286588"/>
                    <a:pt x="644634" y="283002"/>
                  </a:cubicBezTo>
                  <a:cubicBezTo>
                    <a:pt x="644981" y="282540"/>
                    <a:pt x="645096" y="281962"/>
                    <a:pt x="645328" y="281499"/>
                  </a:cubicBezTo>
                  <a:cubicBezTo>
                    <a:pt x="647409" y="277798"/>
                    <a:pt x="649144" y="274212"/>
                    <a:pt x="650879" y="270627"/>
                  </a:cubicBezTo>
                  <a:cubicBezTo>
                    <a:pt x="651226" y="269817"/>
                    <a:pt x="651573" y="269123"/>
                    <a:pt x="651920" y="268545"/>
                  </a:cubicBezTo>
                  <a:cubicBezTo>
                    <a:pt x="653540" y="265306"/>
                    <a:pt x="654927" y="262183"/>
                    <a:pt x="656315" y="259061"/>
                  </a:cubicBezTo>
                  <a:cubicBezTo>
                    <a:pt x="656315" y="258829"/>
                    <a:pt x="656547" y="258482"/>
                    <a:pt x="656662" y="258135"/>
                  </a:cubicBezTo>
                  <a:cubicBezTo>
                    <a:pt x="658050" y="255128"/>
                    <a:pt x="659207" y="252005"/>
                    <a:pt x="660248" y="249230"/>
                  </a:cubicBezTo>
                  <a:cubicBezTo>
                    <a:pt x="660595" y="248536"/>
                    <a:pt x="660710" y="247957"/>
                    <a:pt x="661057" y="247263"/>
                  </a:cubicBezTo>
                  <a:cubicBezTo>
                    <a:pt x="661983" y="244487"/>
                    <a:pt x="662908" y="241712"/>
                    <a:pt x="663602" y="239167"/>
                  </a:cubicBezTo>
                  <a:cubicBezTo>
                    <a:pt x="663718" y="238473"/>
                    <a:pt x="663833" y="237663"/>
                    <a:pt x="664065" y="236970"/>
                  </a:cubicBezTo>
                  <a:cubicBezTo>
                    <a:pt x="666840" y="239398"/>
                    <a:pt x="670542" y="241827"/>
                    <a:pt x="674705" y="244719"/>
                  </a:cubicBezTo>
                  <a:close/>
                  <a:moveTo>
                    <a:pt x="225017" y="427462"/>
                  </a:moveTo>
                  <a:cubicBezTo>
                    <a:pt x="221663" y="425959"/>
                    <a:pt x="218425" y="424802"/>
                    <a:pt x="215302" y="423530"/>
                  </a:cubicBezTo>
                  <a:cubicBezTo>
                    <a:pt x="300775" y="412542"/>
                    <a:pt x="386942" y="428388"/>
                    <a:pt x="441071" y="442267"/>
                  </a:cubicBezTo>
                  <a:cubicBezTo>
                    <a:pt x="379077" y="449438"/>
                    <a:pt x="283773" y="455221"/>
                    <a:pt x="225017" y="427462"/>
                  </a:cubicBezTo>
                  <a:close/>
                  <a:moveTo>
                    <a:pt x="191476" y="71228"/>
                  </a:moveTo>
                  <a:cubicBezTo>
                    <a:pt x="259368" y="2294"/>
                    <a:pt x="359993" y="12357"/>
                    <a:pt x="490574" y="101300"/>
                  </a:cubicBezTo>
                  <a:cubicBezTo>
                    <a:pt x="539845" y="134841"/>
                    <a:pt x="581946" y="171737"/>
                    <a:pt x="609820" y="196257"/>
                  </a:cubicBezTo>
                  <a:cubicBezTo>
                    <a:pt x="623468" y="208170"/>
                    <a:pt x="633415" y="216845"/>
                    <a:pt x="639429" y="221008"/>
                  </a:cubicBezTo>
                  <a:lnTo>
                    <a:pt x="639892" y="221355"/>
                  </a:lnTo>
                  <a:cubicBezTo>
                    <a:pt x="639892" y="221471"/>
                    <a:pt x="640007" y="221702"/>
                    <a:pt x="640007" y="221818"/>
                  </a:cubicBezTo>
                  <a:cubicBezTo>
                    <a:pt x="640007" y="222165"/>
                    <a:pt x="640123" y="222165"/>
                    <a:pt x="640007" y="222281"/>
                  </a:cubicBezTo>
                  <a:cubicBezTo>
                    <a:pt x="640007" y="222628"/>
                    <a:pt x="640123" y="223090"/>
                    <a:pt x="640007" y="223553"/>
                  </a:cubicBezTo>
                  <a:cubicBezTo>
                    <a:pt x="640007" y="223668"/>
                    <a:pt x="640123" y="223900"/>
                    <a:pt x="640007" y="224131"/>
                  </a:cubicBezTo>
                  <a:cubicBezTo>
                    <a:pt x="640007" y="224594"/>
                    <a:pt x="639892" y="225172"/>
                    <a:pt x="639892" y="225635"/>
                  </a:cubicBezTo>
                  <a:cubicBezTo>
                    <a:pt x="639776" y="225982"/>
                    <a:pt x="639776" y="226213"/>
                    <a:pt x="639892" y="226560"/>
                  </a:cubicBezTo>
                  <a:cubicBezTo>
                    <a:pt x="639776" y="227254"/>
                    <a:pt x="639545" y="227832"/>
                    <a:pt x="639429" y="228526"/>
                  </a:cubicBezTo>
                  <a:cubicBezTo>
                    <a:pt x="639313" y="229105"/>
                    <a:pt x="639313" y="229452"/>
                    <a:pt x="639313" y="230030"/>
                  </a:cubicBezTo>
                  <a:cubicBezTo>
                    <a:pt x="639082" y="230724"/>
                    <a:pt x="638851" y="231534"/>
                    <a:pt x="638619" y="232227"/>
                  </a:cubicBezTo>
                  <a:cubicBezTo>
                    <a:pt x="638388" y="232921"/>
                    <a:pt x="638272" y="233615"/>
                    <a:pt x="638041" y="234309"/>
                  </a:cubicBezTo>
                  <a:cubicBezTo>
                    <a:pt x="637925" y="235235"/>
                    <a:pt x="637463" y="236160"/>
                    <a:pt x="637231" y="236970"/>
                  </a:cubicBezTo>
                  <a:cubicBezTo>
                    <a:pt x="636884" y="237895"/>
                    <a:pt x="636769" y="238704"/>
                    <a:pt x="636306" y="239745"/>
                  </a:cubicBezTo>
                  <a:cubicBezTo>
                    <a:pt x="635959" y="240671"/>
                    <a:pt x="635496" y="242058"/>
                    <a:pt x="635034" y="243215"/>
                  </a:cubicBezTo>
                  <a:cubicBezTo>
                    <a:pt x="634687" y="244372"/>
                    <a:pt x="634340" y="245297"/>
                    <a:pt x="633993" y="246338"/>
                  </a:cubicBezTo>
                  <a:cubicBezTo>
                    <a:pt x="632952" y="248767"/>
                    <a:pt x="631911" y="251311"/>
                    <a:pt x="630639" y="254087"/>
                  </a:cubicBezTo>
                  <a:cubicBezTo>
                    <a:pt x="628788" y="258598"/>
                    <a:pt x="626591" y="262993"/>
                    <a:pt x="624277" y="267620"/>
                  </a:cubicBezTo>
                  <a:cubicBezTo>
                    <a:pt x="622774" y="270742"/>
                    <a:pt x="620923" y="274097"/>
                    <a:pt x="619188" y="277219"/>
                  </a:cubicBezTo>
                  <a:cubicBezTo>
                    <a:pt x="618494" y="278723"/>
                    <a:pt x="617800" y="280226"/>
                    <a:pt x="616875" y="281730"/>
                  </a:cubicBezTo>
                  <a:cubicBezTo>
                    <a:pt x="580673" y="347310"/>
                    <a:pt x="517638" y="425034"/>
                    <a:pt x="501793" y="433824"/>
                  </a:cubicBezTo>
                  <a:cubicBezTo>
                    <a:pt x="501677" y="433708"/>
                    <a:pt x="501562" y="433824"/>
                    <a:pt x="501446" y="433708"/>
                  </a:cubicBezTo>
                  <a:cubicBezTo>
                    <a:pt x="470102" y="422373"/>
                    <a:pt x="293257" y="363849"/>
                    <a:pt x="140354" y="414046"/>
                  </a:cubicBezTo>
                  <a:cubicBezTo>
                    <a:pt x="139081" y="414393"/>
                    <a:pt x="138156" y="415087"/>
                    <a:pt x="137115" y="415665"/>
                  </a:cubicBezTo>
                  <a:cubicBezTo>
                    <a:pt x="132489" y="416359"/>
                    <a:pt x="127862" y="417053"/>
                    <a:pt x="123352" y="417863"/>
                  </a:cubicBezTo>
                  <a:cubicBezTo>
                    <a:pt x="94205" y="422373"/>
                    <a:pt x="69107" y="426421"/>
                    <a:pt x="37185" y="404677"/>
                  </a:cubicBezTo>
                  <a:cubicBezTo>
                    <a:pt x="6650" y="383858"/>
                    <a:pt x="41348" y="320245"/>
                    <a:pt x="75121" y="267041"/>
                  </a:cubicBezTo>
                  <a:cubicBezTo>
                    <a:pt x="93049" y="238820"/>
                    <a:pt x="110166" y="206782"/>
                    <a:pt x="126821" y="175901"/>
                  </a:cubicBezTo>
                  <a:cubicBezTo>
                    <a:pt x="150416" y="131834"/>
                    <a:pt x="172854" y="90081"/>
                    <a:pt x="191476" y="7122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5" name="Google Shape;235;p4"/>
          <p:cNvGrpSpPr/>
          <p:nvPr/>
        </p:nvGrpSpPr>
        <p:grpSpPr>
          <a:xfrm>
            <a:off x="8194351" y="193397"/>
            <a:ext cx="1310257" cy="1485424"/>
            <a:chOff x="7853322" y="2629571"/>
            <a:chExt cx="556686" cy="631109"/>
          </a:xfrm>
        </p:grpSpPr>
        <p:sp>
          <p:nvSpPr>
            <p:cNvPr id="236" name="Google Shape;236;p4"/>
            <p:cNvSpPr/>
            <p:nvPr/>
          </p:nvSpPr>
          <p:spPr>
            <a:xfrm>
              <a:off x="7959070" y="2786058"/>
              <a:ext cx="412592" cy="453594"/>
            </a:xfrm>
            <a:custGeom>
              <a:avLst/>
              <a:gdLst/>
              <a:ahLst/>
              <a:cxnLst/>
              <a:rect l="l" t="t" r="r" b="b"/>
              <a:pathLst>
                <a:path w="412592" h="453594" extrusionOk="0">
                  <a:moveTo>
                    <a:pt x="151507" y="19752"/>
                  </a:moveTo>
                  <a:cubicBezTo>
                    <a:pt x="41861" y="62431"/>
                    <a:pt x="-22909" y="160742"/>
                    <a:pt x="7510" y="238813"/>
                  </a:cubicBezTo>
                  <a:cubicBezTo>
                    <a:pt x="28560" y="292942"/>
                    <a:pt x="91711" y="325096"/>
                    <a:pt x="172210" y="322436"/>
                  </a:cubicBezTo>
                  <a:cubicBezTo>
                    <a:pt x="225646" y="320816"/>
                    <a:pt x="260344" y="355746"/>
                    <a:pt x="270753" y="379688"/>
                  </a:cubicBezTo>
                  <a:cubicBezTo>
                    <a:pt x="277230" y="394492"/>
                    <a:pt x="296199" y="434973"/>
                    <a:pt x="304989" y="453595"/>
                  </a:cubicBezTo>
                  <a:lnTo>
                    <a:pt x="331938" y="443070"/>
                  </a:lnTo>
                  <a:cubicBezTo>
                    <a:pt x="326386" y="425374"/>
                    <a:pt x="314589" y="389056"/>
                    <a:pt x="306724" y="365461"/>
                  </a:cubicBezTo>
                  <a:cubicBezTo>
                    <a:pt x="300016" y="345221"/>
                    <a:pt x="287524" y="307747"/>
                    <a:pt x="340381" y="257087"/>
                  </a:cubicBezTo>
                  <a:cubicBezTo>
                    <a:pt x="401797" y="198216"/>
                    <a:pt x="425623" y="134950"/>
                    <a:pt x="405729" y="83828"/>
                  </a:cubicBezTo>
                  <a:cubicBezTo>
                    <a:pt x="375426" y="5873"/>
                    <a:pt x="261385" y="-22927"/>
                    <a:pt x="151507" y="19752"/>
                  </a:cubicBezTo>
                  <a:close/>
                  <a:moveTo>
                    <a:pt x="158331" y="72609"/>
                  </a:moveTo>
                  <a:cubicBezTo>
                    <a:pt x="83961" y="101524"/>
                    <a:pt x="39664" y="166641"/>
                    <a:pt x="59557" y="217763"/>
                  </a:cubicBezTo>
                  <a:cubicBezTo>
                    <a:pt x="67075" y="237194"/>
                    <a:pt x="83383" y="252345"/>
                    <a:pt x="106515" y="261714"/>
                  </a:cubicBezTo>
                  <a:cubicBezTo>
                    <a:pt x="112414" y="264143"/>
                    <a:pt x="115190" y="270851"/>
                    <a:pt x="112877" y="276750"/>
                  </a:cubicBezTo>
                  <a:cubicBezTo>
                    <a:pt x="111720" y="279757"/>
                    <a:pt x="109176" y="281955"/>
                    <a:pt x="106515" y="282995"/>
                  </a:cubicBezTo>
                  <a:cubicBezTo>
                    <a:pt x="103855" y="284036"/>
                    <a:pt x="100848" y="284152"/>
                    <a:pt x="97957" y="282995"/>
                  </a:cubicBezTo>
                  <a:cubicBezTo>
                    <a:pt x="68810" y="271198"/>
                    <a:pt x="48222" y="251420"/>
                    <a:pt x="38276" y="226090"/>
                  </a:cubicBezTo>
                  <a:cubicBezTo>
                    <a:pt x="13756" y="163171"/>
                    <a:pt x="63837" y="84638"/>
                    <a:pt x="150004" y="51212"/>
                  </a:cubicBezTo>
                  <a:cubicBezTo>
                    <a:pt x="155902" y="48899"/>
                    <a:pt x="162495" y="51906"/>
                    <a:pt x="164808" y="57804"/>
                  </a:cubicBezTo>
                  <a:cubicBezTo>
                    <a:pt x="167121" y="63703"/>
                    <a:pt x="164346" y="70296"/>
                    <a:pt x="158331" y="72609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7979321" y="2831269"/>
              <a:ext cx="133557" cy="233403"/>
            </a:xfrm>
            <a:custGeom>
              <a:avLst/>
              <a:gdLst/>
              <a:ahLst/>
              <a:cxnLst/>
              <a:rect l="l" t="t" r="r" b="b"/>
              <a:pathLst>
                <a:path w="133557" h="233403" extrusionOk="0">
                  <a:moveTo>
                    <a:pt x="117955" y="796"/>
                  </a:moveTo>
                  <a:cubicBezTo>
                    <a:pt x="31789" y="34222"/>
                    <a:pt x="-18293" y="112755"/>
                    <a:pt x="6227" y="175674"/>
                  </a:cubicBezTo>
                  <a:cubicBezTo>
                    <a:pt x="16059" y="201120"/>
                    <a:pt x="36762" y="220782"/>
                    <a:pt x="65908" y="232579"/>
                  </a:cubicBezTo>
                  <a:cubicBezTo>
                    <a:pt x="68684" y="233736"/>
                    <a:pt x="71691" y="233620"/>
                    <a:pt x="74467" y="232579"/>
                  </a:cubicBezTo>
                  <a:cubicBezTo>
                    <a:pt x="77243" y="231538"/>
                    <a:pt x="79672" y="229225"/>
                    <a:pt x="80828" y="226334"/>
                  </a:cubicBezTo>
                  <a:cubicBezTo>
                    <a:pt x="83257" y="220435"/>
                    <a:pt x="80366" y="213727"/>
                    <a:pt x="74467" y="211298"/>
                  </a:cubicBezTo>
                  <a:cubicBezTo>
                    <a:pt x="51335" y="201929"/>
                    <a:pt x="35027" y="186778"/>
                    <a:pt x="27509" y="167347"/>
                  </a:cubicBezTo>
                  <a:cubicBezTo>
                    <a:pt x="7615" y="116225"/>
                    <a:pt x="51913" y="51108"/>
                    <a:pt x="126283" y="22193"/>
                  </a:cubicBezTo>
                  <a:cubicBezTo>
                    <a:pt x="132182" y="19880"/>
                    <a:pt x="135073" y="13171"/>
                    <a:pt x="132760" y="7388"/>
                  </a:cubicBezTo>
                  <a:cubicBezTo>
                    <a:pt x="130447" y="1374"/>
                    <a:pt x="123854" y="-1518"/>
                    <a:pt x="117955" y="79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7853322" y="2629571"/>
              <a:ext cx="556686" cy="631109"/>
            </a:xfrm>
            <a:custGeom>
              <a:avLst/>
              <a:gdLst/>
              <a:ahLst/>
              <a:cxnLst/>
              <a:rect l="l" t="t" r="r" b="b"/>
              <a:pathLst>
                <a:path w="556686" h="631109" extrusionOk="0">
                  <a:moveTo>
                    <a:pt x="544903" y="140730"/>
                  </a:moveTo>
                  <a:cubicBezTo>
                    <a:pt x="538542" y="140962"/>
                    <a:pt x="533684" y="146398"/>
                    <a:pt x="533915" y="152643"/>
                  </a:cubicBezTo>
                  <a:cubicBezTo>
                    <a:pt x="535072" y="179014"/>
                    <a:pt x="522927" y="199255"/>
                    <a:pt x="513443" y="210936"/>
                  </a:cubicBezTo>
                  <a:cubicBezTo>
                    <a:pt x="500142" y="187110"/>
                    <a:pt x="479555" y="168026"/>
                    <a:pt x="454341" y="154263"/>
                  </a:cubicBezTo>
                  <a:cubicBezTo>
                    <a:pt x="458505" y="129280"/>
                    <a:pt x="449136" y="97011"/>
                    <a:pt x="428896" y="67286"/>
                  </a:cubicBezTo>
                  <a:cubicBezTo>
                    <a:pt x="409233" y="38255"/>
                    <a:pt x="385176" y="5061"/>
                    <a:pt x="384944" y="4714"/>
                  </a:cubicBezTo>
                  <a:cubicBezTo>
                    <a:pt x="381359" y="-375"/>
                    <a:pt x="374072" y="-1532"/>
                    <a:pt x="368983" y="2169"/>
                  </a:cubicBezTo>
                  <a:cubicBezTo>
                    <a:pt x="363894" y="5755"/>
                    <a:pt x="362738" y="13041"/>
                    <a:pt x="366439" y="18130"/>
                  </a:cubicBezTo>
                  <a:cubicBezTo>
                    <a:pt x="366670" y="18362"/>
                    <a:pt x="390265" y="51325"/>
                    <a:pt x="409927" y="80124"/>
                  </a:cubicBezTo>
                  <a:cubicBezTo>
                    <a:pt x="424616" y="101637"/>
                    <a:pt x="432712" y="125579"/>
                    <a:pt x="432249" y="143853"/>
                  </a:cubicBezTo>
                  <a:cubicBezTo>
                    <a:pt x="426119" y="141540"/>
                    <a:pt x="419874" y="139458"/>
                    <a:pt x="413513" y="137723"/>
                  </a:cubicBezTo>
                  <a:cubicBezTo>
                    <a:pt x="417561" y="114938"/>
                    <a:pt x="408539" y="95854"/>
                    <a:pt x="390380" y="69252"/>
                  </a:cubicBezTo>
                  <a:cubicBezTo>
                    <a:pt x="370256" y="39759"/>
                    <a:pt x="350593" y="18015"/>
                    <a:pt x="349783" y="17089"/>
                  </a:cubicBezTo>
                  <a:cubicBezTo>
                    <a:pt x="345504" y="12347"/>
                    <a:pt x="338333" y="12116"/>
                    <a:pt x="333591" y="16280"/>
                  </a:cubicBezTo>
                  <a:cubicBezTo>
                    <a:pt x="328849" y="20559"/>
                    <a:pt x="328618" y="27846"/>
                    <a:pt x="332897" y="32472"/>
                  </a:cubicBezTo>
                  <a:cubicBezTo>
                    <a:pt x="333013" y="32819"/>
                    <a:pt x="352328" y="53985"/>
                    <a:pt x="371412" y="82206"/>
                  </a:cubicBezTo>
                  <a:cubicBezTo>
                    <a:pt x="387952" y="106611"/>
                    <a:pt x="393041" y="118871"/>
                    <a:pt x="390959" y="132518"/>
                  </a:cubicBezTo>
                  <a:cubicBezTo>
                    <a:pt x="344000" y="124307"/>
                    <a:pt x="289987" y="129164"/>
                    <a:pt x="236899" y="149868"/>
                  </a:cubicBezTo>
                  <a:cubicBezTo>
                    <a:pt x="184042" y="170455"/>
                    <a:pt x="140785" y="203303"/>
                    <a:pt x="111754" y="241124"/>
                  </a:cubicBezTo>
                  <a:cubicBezTo>
                    <a:pt x="100998" y="232449"/>
                    <a:pt x="96372" y="219958"/>
                    <a:pt x="92092" y="190811"/>
                  </a:cubicBezTo>
                  <a:cubicBezTo>
                    <a:pt x="87234" y="157039"/>
                    <a:pt x="87119" y="128470"/>
                    <a:pt x="87119" y="128123"/>
                  </a:cubicBezTo>
                  <a:cubicBezTo>
                    <a:pt x="87119" y="121762"/>
                    <a:pt x="81914" y="116673"/>
                    <a:pt x="75552" y="116673"/>
                  </a:cubicBezTo>
                  <a:cubicBezTo>
                    <a:pt x="69307" y="116673"/>
                    <a:pt x="64102" y="121878"/>
                    <a:pt x="64218" y="128123"/>
                  </a:cubicBezTo>
                  <a:cubicBezTo>
                    <a:pt x="64218" y="129396"/>
                    <a:pt x="64333" y="158773"/>
                    <a:pt x="69422" y="194050"/>
                  </a:cubicBezTo>
                  <a:cubicBezTo>
                    <a:pt x="74165" y="225857"/>
                    <a:pt x="80295" y="245981"/>
                    <a:pt x="98800" y="260092"/>
                  </a:cubicBezTo>
                  <a:cubicBezTo>
                    <a:pt x="95215" y="265759"/>
                    <a:pt x="91976" y="271427"/>
                    <a:pt x="89200" y="277210"/>
                  </a:cubicBezTo>
                  <a:cubicBezTo>
                    <a:pt x="76478" y="264140"/>
                    <a:pt x="66300" y="241008"/>
                    <a:pt x="62483" y="215216"/>
                  </a:cubicBezTo>
                  <a:cubicBezTo>
                    <a:pt x="57509" y="180749"/>
                    <a:pt x="52767" y="140383"/>
                    <a:pt x="52767" y="140036"/>
                  </a:cubicBezTo>
                  <a:cubicBezTo>
                    <a:pt x="51958" y="133791"/>
                    <a:pt x="46290" y="129164"/>
                    <a:pt x="40045" y="129974"/>
                  </a:cubicBezTo>
                  <a:cubicBezTo>
                    <a:pt x="33683" y="130668"/>
                    <a:pt x="29288" y="136335"/>
                    <a:pt x="29982" y="142581"/>
                  </a:cubicBezTo>
                  <a:cubicBezTo>
                    <a:pt x="29982" y="143044"/>
                    <a:pt x="34840" y="183640"/>
                    <a:pt x="39813" y="218454"/>
                  </a:cubicBezTo>
                  <a:cubicBezTo>
                    <a:pt x="45018" y="253962"/>
                    <a:pt x="60054" y="284149"/>
                    <a:pt x="79948" y="299764"/>
                  </a:cubicBezTo>
                  <a:cubicBezTo>
                    <a:pt x="70579" y="326944"/>
                    <a:pt x="68382" y="354934"/>
                    <a:pt x="74627" y="381536"/>
                  </a:cubicBezTo>
                  <a:cubicBezTo>
                    <a:pt x="59938" y="379454"/>
                    <a:pt x="37385" y="372745"/>
                    <a:pt x="20151" y="352389"/>
                  </a:cubicBezTo>
                  <a:cubicBezTo>
                    <a:pt x="16219" y="347647"/>
                    <a:pt x="8816" y="346953"/>
                    <a:pt x="4074" y="351001"/>
                  </a:cubicBezTo>
                  <a:cubicBezTo>
                    <a:pt x="-784" y="355049"/>
                    <a:pt x="-1362" y="362220"/>
                    <a:pt x="2686" y="367078"/>
                  </a:cubicBezTo>
                  <a:cubicBezTo>
                    <a:pt x="29635" y="399232"/>
                    <a:pt x="66647" y="404668"/>
                    <a:pt x="82955" y="405246"/>
                  </a:cubicBezTo>
                  <a:cubicBezTo>
                    <a:pt x="110019" y="464580"/>
                    <a:pt x="179416" y="499509"/>
                    <a:pt x="266624" y="496849"/>
                  </a:cubicBezTo>
                  <a:cubicBezTo>
                    <a:pt x="308377" y="495461"/>
                    <a:pt x="335904" y="522757"/>
                    <a:pt x="343422" y="540222"/>
                  </a:cubicBezTo>
                  <a:cubicBezTo>
                    <a:pt x="352097" y="560000"/>
                    <a:pt x="381359" y="621878"/>
                    <a:pt x="382516" y="624538"/>
                  </a:cubicBezTo>
                  <a:cubicBezTo>
                    <a:pt x="385176" y="629975"/>
                    <a:pt x="391537" y="632519"/>
                    <a:pt x="397089" y="630321"/>
                  </a:cubicBezTo>
                  <a:lnTo>
                    <a:pt x="444047" y="612047"/>
                  </a:lnTo>
                  <a:cubicBezTo>
                    <a:pt x="449714" y="609850"/>
                    <a:pt x="452722" y="603604"/>
                    <a:pt x="450755" y="597821"/>
                  </a:cubicBezTo>
                  <a:cubicBezTo>
                    <a:pt x="450755" y="597821"/>
                    <a:pt x="432943" y="541841"/>
                    <a:pt x="422187" y="509688"/>
                  </a:cubicBezTo>
                  <a:cubicBezTo>
                    <a:pt x="416057" y="491182"/>
                    <a:pt x="407730" y="465737"/>
                    <a:pt x="450061" y="425255"/>
                  </a:cubicBezTo>
                  <a:cubicBezTo>
                    <a:pt x="515756" y="362105"/>
                    <a:pt x="542127" y="292940"/>
                    <a:pt x="523274" y="234068"/>
                  </a:cubicBezTo>
                  <a:cubicBezTo>
                    <a:pt x="534725" y="222618"/>
                    <a:pt x="558435" y="193587"/>
                    <a:pt x="556585" y="151718"/>
                  </a:cubicBezTo>
                  <a:cubicBezTo>
                    <a:pt x="556469" y="145241"/>
                    <a:pt x="551148" y="140383"/>
                    <a:pt x="544903" y="140730"/>
                  </a:cubicBezTo>
                  <a:close/>
                  <a:moveTo>
                    <a:pt x="434331" y="408600"/>
                  </a:moveTo>
                  <a:cubicBezTo>
                    <a:pt x="381590" y="459260"/>
                    <a:pt x="393966" y="496734"/>
                    <a:pt x="400674" y="516974"/>
                  </a:cubicBezTo>
                  <a:cubicBezTo>
                    <a:pt x="408539" y="540453"/>
                    <a:pt x="420336" y="576886"/>
                    <a:pt x="425888" y="594582"/>
                  </a:cubicBezTo>
                  <a:lnTo>
                    <a:pt x="398939" y="604992"/>
                  </a:lnTo>
                  <a:cubicBezTo>
                    <a:pt x="390149" y="586370"/>
                    <a:pt x="371181" y="545889"/>
                    <a:pt x="364704" y="531085"/>
                  </a:cubicBezTo>
                  <a:cubicBezTo>
                    <a:pt x="354294" y="507143"/>
                    <a:pt x="319596" y="472214"/>
                    <a:pt x="266161" y="473833"/>
                  </a:cubicBezTo>
                  <a:cubicBezTo>
                    <a:pt x="185661" y="476493"/>
                    <a:pt x="122511" y="444339"/>
                    <a:pt x="101460" y="390210"/>
                  </a:cubicBezTo>
                  <a:cubicBezTo>
                    <a:pt x="71042" y="312139"/>
                    <a:pt x="135812" y="213828"/>
                    <a:pt x="245458" y="171149"/>
                  </a:cubicBezTo>
                  <a:cubicBezTo>
                    <a:pt x="355220" y="128470"/>
                    <a:pt x="469377" y="157270"/>
                    <a:pt x="499795" y="235341"/>
                  </a:cubicBezTo>
                  <a:cubicBezTo>
                    <a:pt x="519573" y="286463"/>
                    <a:pt x="495632" y="349729"/>
                    <a:pt x="434331" y="40860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" name="Google Shape;239;p4"/>
          <p:cNvGrpSpPr/>
          <p:nvPr/>
        </p:nvGrpSpPr>
        <p:grpSpPr>
          <a:xfrm>
            <a:off x="7089408" y="3264116"/>
            <a:ext cx="1261962" cy="1703066"/>
            <a:chOff x="7383867" y="3934221"/>
            <a:chExt cx="536167" cy="723578"/>
          </a:xfrm>
        </p:grpSpPr>
        <p:sp>
          <p:nvSpPr>
            <p:cNvPr id="240" name="Google Shape;240;p4"/>
            <p:cNvSpPr/>
            <p:nvPr/>
          </p:nvSpPr>
          <p:spPr>
            <a:xfrm>
              <a:off x="7424341" y="3970175"/>
              <a:ext cx="481741" cy="668952"/>
            </a:xfrm>
            <a:custGeom>
              <a:avLst/>
              <a:gdLst/>
              <a:ahLst/>
              <a:cxnLst/>
              <a:rect l="l" t="t" r="r" b="b"/>
              <a:pathLst>
                <a:path w="481741" h="668952" extrusionOk="0">
                  <a:moveTo>
                    <a:pt x="404024" y="427008"/>
                  </a:moveTo>
                  <a:cubicBezTo>
                    <a:pt x="380777" y="416252"/>
                    <a:pt x="358801" y="406074"/>
                    <a:pt x="349548" y="385023"/>
                  </a:cubicBezTo>
                  <a:cubicBezTo>
                    <a:pt x="332893" y="347434"/>
                    <a:pt x="317163" y="307878"/>
                    <a:pt x="301780" y="269594"/>
                  </a:cubicBezTo>
                  <a:cubicBezTo>
                    <a:pt x="264769" y="177181"/>
                    <a:pt x="229724" y="89742"/>
                    <a:pt x="186582" y="35035"/>
                  </a:cubicBezTo>
                  <a:cubicBezTo>
                    <a:pt x="185426" y="33647"/>
                    <a:pt x="184269" y="32027"/>
                    <a:pt x="182997" y="30177"/>
                  </a:cubicBezTo>
                  <a:cubicBezTo>
                    <a:pt x="170043" y="12943"/>
                    <a:pt x="155354" y="-3596"/>
                    <a:pt x="133494" y="683"/>
                  </a:cubicBezTo>
                  <a:cubicBezTo>
                    <a:pt x="133494" y="683"/>
                    <a:pt x="133378" y="683"/>
                    <a:pt x="133263" y="683"/>
                  </a:cubicBezTo>
                  <a:cubicBezTo>
                    <a:pt x="133263" y="683"/>
                    <a:pt x="133147" y="683"/>
                    <a:pt x="133032" y="683"/>
                  </a:cubicBezTo>
                  <a:cubicBezTo>
                    <a:pt x="111287" y="4963"/>
                    <a:pt x="103885" y="25666"/>
                    <a:pt x="98333" y="46716"/>
                  </a:cubicBezTo>
                  <a:cubicBezTo>
                    <a:pt x="97871" y="48798"/>
                    <a:pt x="97292" y="50764"/>
                    <a:pt x="96830" y="52499"/>
                  </a:cubicBezTo>
                  <a:cubicBezTo>
                    <a:pt x="77399" y="119467"/>
                    <a:pt x="77630" y="213614"/>
                    <a:pt x="78093" y="313198"/>
                  </a:cubicBezTo>
                  <a:cubicBezTo>
                    <a:pt x="78209" y="354373"/>
                    <a:pt x="78324" y="397052"/>
                    <a:pt x="77168" y="438111"/>
                  </a:cubicBezTo>
                  <a:cubicBezTo>
                    <a:pt x="76358" y="461128"/>
                    <a:pt x="59934" y="478824"/>
                    <a:pt x="42469" y="497445"/>
                  </a:cubicBezTo>
                  <a:cubicBezTo>
                    <a:pt x="18065" y="523469"/>
                    <a:pt x="-7149" y="550418"/>
                    <a:pt x="1873" y="596451"/>
                  </a:cubicBezTo>
                  <a:cubicBezTo>
                    <a:pt x="15983" y="668854"/>
                    <a:pt x="69187" y="674290"/>
                    <a:pt x="111518" y="666078"/>
                  </a:cubicBezTo>
                  <a:cubicBezTo>
                    <a:pt x="128405" y="662724"/>
                    <a:pt x="149802" y="655322"/>
                    <a:pt x="168886" y="646069"/>
                  </a:cubicBezTo>
                  <a:cubicBezTo>
                    <a:pt x="168077" y="645144"/>
                    <a:pt x="167036" y="644334"/>
                    <a:pt x="166110" y="643409"/>
                  </a:cubicBezTo>
                  <a:cubicBezTo>
                    <a:pt x="63982" y="659255"/>
                    <a:pt x="43163" y="632537"/>
                    <a:pt x="40040" y="614956"/>
                  </a:cubicBezTo>
                  <a:cubicBezTo>
                    <a:pt x="36918" y="597492"/>
                    <a:pt x="50566" y="579796"/>
                    <a:pt x="69881" y="575979"/>
                  </a:cubicBezTo>
                  <a:cubicBezTo>
                    <a:pt x="126439" y="564991"/>
                    <a:pt x="155817" y="594369"/>
                    <a:pt x="181956" y="620508"/>
                  </a:cubicBezTo>
                  <a:cubicBezTo>
                    <a:pt x="188433" y="626985"/>
                    <a:pt x="194563" y="633000"/>
                    <a:pt x="200693" y="638435"/>
                  </a:cubicBezTo>
                  <a:lnTo>
                    <a:pt x="200808" y="638435"/>
                  </a:lnTo>
                  <a:cubicBezTo>
                    <a:pt x="204278" y="641327"/>
                    <a:pt x="207980" y="644103"/>
                    <a:pt x="211565" y="646532"/>
                  </a:cubicBezTo>
                  <a:cubicBezTo>
                    <a:pt x="218042" y="650811"/>
                    <a:pt x="224866" y="653934"/>
                    <a:pt x="232500" y="655669"/>
                  </a:cubicBezTo>
                  <a:cubicBezTo>
                    <a:pt x="240827" y="657520"/>
                    <a:pt x="250080" y="657982"/>
                    <a:pt x="261068" y="655900"/>
                  </a:cubicBezTo>
                  <a:cubicBezTo>
                    <a:pt x="272055" y="653818"/>
                    <a:pt x="280499" y="649886"/>
                    <a:pt x="287438" y="645028"/>
                  </a:cubicBezTo>
                  <a:cubicBezTo>
                    <a:pt x="293915" y="640518"/>
                    <a:pt x="299120" y="635082"/>
                    <a:pt x="303400" y="628836"/>
                  </a:cubicBezTo>
                  <a:cubicBezTo>
                    <a:pt x="305944" y="625135"/>
                    <a:pt x="308257" y="621318"/>
                    <a:pt x="310455" y="617154"/>
                  </a:cubicBezTo>
                  <a:cubicBezTo>
                    <a:pt x="310455" y="617154"/>
                    <a:pt x="310455" y="617154"/>
                    <a:pt x="310455" y="617039"/>
                  </a:cubicBezTo>
                  <a:cubicBezTo>
                    <a:pt x="314272" y="609868"/>
                    <a:pt x="317741" y="602002"/>
                    <a:pt x="321211" y="593559"/>
                  </a:cubicBezTo>
                  <a:cubicBezTo>
                    <a:pt x="335437" y="559555"/>
                    <a:pt x="351861" y="521271"/>
                    <a:pt x="408419" y="510168"/>
                  </a:cubicBezTo>
                  <a:cubicBezTo>
                    <a:pt x="427735" y="506351"/>
                    <a:pt x="447050" y="517686"/>
                    <a:pt x="450751" y="535035"/>
                  </a:cubicBezTo>
                  <a:cubicBezTo>
                    <a:pt x="454452" y="552500"/>
                    <a:pt x="445084" y="585116"/>
                    <a:pt x="344459" y="608711"/>
                  </a:cubicBezTo>
                  <a:cubicBezTo>
                    <a:pt x="343996" y="609868"/>
                    <a:pt x="343418" y="611024"/>
                    <a:pt x="342840" y="612181"/>
                  </a:cubicBezTo>
                  <a:cubicBezTo>
                    <a:pt x="364121" y="613568"/>
                    <a:pt x="386791" y="612412"/>
                    <a:pt x="403561" y="609173"/>
                  </a:cubicBezTo>
                  <a:cubicBezTo>
                    <a:pt x="445893" y="600962"/>
                    <a:pt x="493314" y="575979"/>
                    <a:pt x="479203" y="503460"/>
                  </a:cubicBezTo>
                  <a:cubicBezTo>
                    <a:pt x="469951" y="457543"/>
                    <a:pt x="436409" y="442044"/>
                    <a:pt x="404024" y="427008"/>
                  </a:cubicBezTo>
                  <a:close/>
                  <a:moveTo>
                    <a:pt x="151537" y="95178"/>
                  </a:moveTo>
                  <a:cubicBezTo>
                    <a:pt x="141359" y="174521"/>
                    <a:pt x="141012" y="253055"/>
                    <a:pt x="140665" y="336215"/>
                  </a:cubicBezTo>
                  <a:cubicBezTo>
                    <a:pt x="140549" y="379472"/>
                    <a:pt x="140434" y="424117"/>
                    <a:pt x="138930" y="471422"/>
                  </a:cubicBezTo>
                  <a:cubicBezTo>
                    <a:pt x="138583" y="477899"/>
                    <a:pt x="133841" y="483219"/>
                    <a:pt x="127827" y="484376"/>
                  </a:cubicBezTo>
                  <a:cubicBezTo>
                    <a:pt x="126786" y="484607"/>
                    <a:pt x="125861" y="484607"/>
                    <a:pt x="124820" y="484723"/>
                  </a:cubicBezTo>
                  <a:cubicBezTo>
                    <a:pt x="117302" y="484376"/>
                    <a:pt x="111403" y="478130"/>
                    <a:pt x="111518" y="470612"/>
                  </a:cubicBezTo>
                  <a:cubicBezTo>
                    <a:pt x="113022" y="423654"/>
                    <a:pt x="113254" y="379125"/>
                    <a:pt x="113485" y="336215"/>
                  </a:cubicBezTo>
                  <a:cubicBezTo>
                    <a:pt x="113716" y="252129"/>
                    <a:pt x="114063" y="172786"/>
                    <a:pt x="124473" y="91593"/>
                  </a:cubicBezTo>
                  <a:cubicBezTo>
                    <a:pt x="125398" y="84190"/>
                    <a:pt x="132338" y="78986"/>
                    <a:pt x="139855" y="79795"/>
                  </a:cubicBezTo>
                  <a:cubicBezTo>
                    <a:pt x="147142" y="80836"/>
                    <a:pt x="152462" y="87776"/>
                    <a:pt x="151537" y="95178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7522904" y="4041213"/>
              <a:ext cx="40150" cy="405010"/>
            </a:xfrm>
            <a:custGeom>
              <a:avLst/>
              <a:gdLst/>
              <a:ahLst/>
              <a:cxnLst/>
              <a:rect l="l" t="t" r="r" b="b"/>
              <a:pathLst>
                <a:path w="40150" h="405010" extrusionOk="0">
                  <a:moveTo>
                    <a:pt x="28339" y="83"/>
                  </a:moveTo>
                  <a:cubicBezTo>
                    <a:pt x="20821" y="-727"/>
                    <a:pt x="13997" y="4478"/>
                    <a:pt x="12956" y="11880"/>
                  </a:cubicBezTo>
                  <a:cubicBezTo>
                    <a:pt x="2546" y="92958"/>
                    <a:pt x="2199" y="172417"/>
                    <a:pt x="1968" y="256502"/>
                  </a:cubicBezTo>
                  <a:cubicBezTo>
                    <a:pt x="1737" y="299528"/>
                    <a:pt x="1621" y="343942"/>
                    <a:pt x="2" y="390900"/>
                  </a:cubicBezTo>
                  <a:cubicBezTo>
                    <a:pt x="-114" y="398418"/>
                    <a:pt x="5785" y="404779"/>
                    <a:pt x="13303" y="405011"/>
                  </a:cubicBezTo>
                  <a:cubicBezTo>
                    <a:pt x="14344" y="404895"/>
                    <a:pt x="15269" y="404895"/>
                    <a:pt x="16310" y="404663"/>
                  </a:cubicBezTo>
                  <a:cubicBezTo>
                    <a:pt x="22324" y="403507"/>
                    <a:pt x="27066" y="398186"/>
                    <a:pt x="27413" y="391710"/>
                  </a:cubicBezTo>
                  <a:cubicBezTo>
                    <a:pt x="28917" y="344520"/>
                    <a:pt x="29033" y="299759"/>
                    <a:pt x="29148" y="256502"/>
                  </a:cubicBezTo>
                  <a:cubicBezTo>
                    <a:pt x="29380" y="173342"/>
                    <a:pt x="29727" y="94809"/>
                    <a:pt x="40020" y="15466"/>
                  </a:cubicBezTo>
                  <a:cubicBezTo>
                    <a:pt x="41061" y="8064"/>
                    <a:pt x="35741" y="1124"/>
                    <a:pt x="28339" y="8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7383867" y="3934221"/>
              <a:ext cx="536167" cy="723578"/>
            </a:xfrm>
            <a:custGeom>
              <a:avLst/>
              <a:gdLst/>
              <a:ahLst/>
              <a:cxnLst/>
              <a:rect l="l" t="t" r="r" b="b"/>
              <a:pathLst>
                <a:path w="536167" h="723578" extrusionOk="0">
                  <a:moveTo>
                    <a:pt x="443110" y="429421"/>
                  </a:moveTo>
                  <a:cubicBezTo>
                    <a:pt x="423795" y="420515"/>
                    <a:pt x="407371" y="412881"/>
                    <a:pt x="402282" y="401200"/>
                  </a:cubicBezTo>
                  <a:cubicBezTo>
                    <a:pt x="385858" y="364073"/>
                    <a:pt x="370013" y="324632"/>
                    <a:pt x="354746" y="286696"/>
                  </a:cubicBezTo>
                  <a:cubicBezTo>
                    <a:pt x="316924" y="192432"/>
                    <a:pt x="281301" y="103142"/>
                    <a:pt x="235615" y="45312"/>
                  </a:cubicBezTo>
                  <a:lnTo>
                    <a:pt x="232377" y="41148"/>
                  </a:lnTo>
                  <a:cubicBezTo>
                    <a:pt x="220811" y="25650"/>
                    <a:pt x="196406" y="-6735"/>
                    <a:pt x="155809" y="1245"/>
                  </a:cubicBezTo>
                  <a:cubicBezTo>
                    <a:pt x="155809" y="1245"/>
                    <a:pt x="155694" y="1245"/>
                    <a:pt x="155578" y="1245"/>
                  </a:cubicBezTo>
                  <a:cubicBezTo>
                    <a:pt x="155578" y="1245"/>
                    <a:pt x="155462" y="1245"/>
                    <a:pt x="155347" y="1361"/>
                  </a:cubicBezTo>
                  <a:cubicBezTo>
                    <a:pt x="114865" y="9226"/>
                    <a:pt x="104456" y="48319"/>
                    <a:pt x="99483" y="67056"/>
                  </a:cubicBezTo>
                  <a:lnTo>
                    <a:pt x="98095" y="72145"/>
                  </a:lnTo>
                  <a:cubicBezTo>
                    <a:pt x="77507" y="142930"/>
                    <a:pt x="77739" y="239044"/>
                    <a:pt x="78201" y="340709"/>
                  </a:cubicBezTo>
                  <a:cubicBezTo>
                    <a:pt x="78432" y="381653"/>
                    <a:pt x="78548" y="423985"/>
                    <a:pt x="77160" y="464697"/>
                  </a:cubicBezTo>
                  <a:cubicBezTo>
                    <a:pt x="76813" y="477420"/>
                    <a:pt x="64322" y="490605"/>
                    <a:pt x="49864" y="506104"/>
                  </a:cubicBezTo>
                  <a:cubicBezTo>
                    <a:pt x="24766" y="532821"/>
                    <a:pt x="-9238" y="569370"/>
                    <a:pt x="2328" y="629051"/>
                  </a:cubicBezTo>
                  <a:cubicBezTo>
                    <a:pt x="16323" y="700761"/>
                    <a:pt x="69180" y="734764"/>
                    <a:pt x="144012" y="720307"/>
                  </a:cubicBezTo>
                  <a:cubicBezTo>
                    <a:pt x="166450" y="715912"/>
                    <a:pt x="194787" y="705502"/>
                    <a:pt x="218613" y="692895"/>
                  </a:cubicBezTo>
                  <a:cubicBezTo>
                    <a:pt x="237466" y="706891"/>
                    <a:pt x="260714" y="716259"/>
                    <a:pt x="293445" y="710013"/>
                  </a:cubicBezTo>
                  <a:cubicBezTo>
                    <a:pt x="293445" y="710013"/>
                    <a:pt x="293445" y="710013"/>
                    <a:pt x="293561" y="710013"/>
                  </a:cubicBezTo>
                  <a:cubicBezTo>
                    <a:pt x="293677" y="710013"/>
                    <a:pt x="293677" y="710013"/>
                    <a:pt x="293677" y="710013"/>
                  </a:cubicBezTo>
                  <a:lnTo>
                    <a:pt x="293792" y="710013"/>
                  </a:lnTo>
                  <a:cubicBezTo>
                    <a:pt x="326524" y="703536"/>
                    <a:pt x="344452" y="686071"/>
                    <a:pt x="356827" y="666062"/>
                  </a:cubicBezTo>
                  <a:cubicBezTo>
                    <a:pt x="383545" y="668722"/>
                    <a:pt x="413732" y="667797"/>
                    <a:pt x="436055" y="663518"/>
                  </a:cubicBezTo>
                  <a:cubicBezTo>
                    <a:pt x="511003" y="648945"/>
                    <a:pt x="547205" y="597475"/>
                    <a:pt x="533210" y="525766"/>
                  </a:cubicBezTo>
                  <a:cubicBezTo>
                    <a:pt x="521759" y="465969"/>
                    <a:pt x="476189" y="444804"/>
                    <a:pt x="443110" y="429421"/>
                  </a:cubicBezTo>
                  <a:close/>
                  <a:moveTo>
                    <a:pt x="430850" y="636569"/>
                  </a:moveTo>
                  <a:cubicBezTo>
                    <a:pt x="414079" y="639807"/>
                    <a:pt x="391410" y="640848"/>
                    <a:pt x="370128" y="639576"/>
                  </a:cubicBezTo>
                  <a:cubicBezTo>
                    <a:pt x="370707" y="638419"/>
                    <a:pt x="371285" y="637263"/>
                    <a:pt x="371747" y="636106"/>
                  </a:cubicBezTo>
                  <a:cubicBezTo>
                    <a:pt x="472488" y="612512"/>
                    <a:pt x="481741" y="579895"/>
                    <a:pt x="478039" y="562430"/>
                  </a:cubicBezTo>
                  <a:cubicBezTo>
                    <a:pt x="474339" y="545081"/>
                    <a:pt x="455023" y="533747"/>
                    <a:pt x="435708" y="537448"/>
                  </a:cubicBezTo>
                  <a:cubicBezTo>
                    <a:pt x="379150" y="548435"/>
                    <a:pt x="362726" y="586835"/>
                    <a:pt x="348500" y="620839"/>
                  </a:cubicBezTo>
                  <a:cubicBezTo>
                    <a:pt x="344914" y="629282"/>
                    <a:pt x="341560" y="637147"/>
                    <a:pt x="337628" y="644318"/>
                  </a:cubicBezTo>
                  <a:cubicBezTo>
                    <a:pt x="337628" y="644434"/>
                    <a:pt x="337628" y="644434"/>
                    <a:pt x="337628" y="644434"/>
                  </a:cubicBezTo>
                  <a:cubicBezTo>
                    <a:pt x="335314" y="648598"/>
                    <a:pt x="333001" y="652414"/>
                    <a:pt x="330572" y="656115"/>
                  </a:cubicBezTo>
                  <a:cubicBezTo>
                    <a:pt x="326293" y="662477"/>
                    <a:pt x="321088" y="667913"/>
                    <a:pt x="314611" y="672424"/>
                  </a:cubicBezTo>
                  <a:cubicBezTo>
                    <a:pt x="307672" y="677281"/>
                    <a:pt x="299228" y="681214"/>
                    <a:pt x="288241" y="683296"/>
                  </a:cubicBezTo>
                  <a:cubicBezTo>
                    <a:pt x="277253" y="685378"/>
                    <a:pt x="268116" y="684915"/>
                    <a:pt x="259673" y="683064"/>
                  </a:cubicBezTo>
                  <a:cubicBezTo>
                    <a:pt x="252154" y="681329"/>
                    <a:pt x="245215" y="678091"/>
                    <a:pt x="238738" y="673927"/>
                  </a:cubicBezTo>
                  <a:cubicBezTo>
                    <a:pt x="235037" y="671498"/>
                    <a:pt x="231451" y="668722"/>
                    <a:pt x="227981" y="665831"/>
                  </a:cubicBezTo>
                  <a:lnTo>
                    <a:pt x="227866" y="665831"/>
                  </a:lnTo>
                  <a:cubicBezTo>
                    <a:pt x="221736" y="660511"/>
                    <a:pt x="215606" y="654496"/>
                    <a:pt x="209129" y="647904"/>
                  </a:cubicBezTo>
                  <a:cubicBezTo>
                    <a:pt x="182990" y="621764"/>
                    <a:pt x="153612" y="592386"/>
                    <a:pt x="97054" y="603374"/>
                  </a:cubicBezTo>
                  <a:cubicBezTo>
                    <a:pt x="77739" y="607191"/>
                    <a:pt x="64091" y="624887"/>
                    <a:pt x="67213" y="642468"/>
                  </a:cubicBezTo>
                  <a:cubicBezTo>
                    <a:pt x="70336" y="660048"/>
                    <a:pt x="91155" y="686765"/>
                    <a:pt x="193283" y="670920"/>
                  </a:cubicBezTo>
                  <a:cubicBezTo>
                    <a:pt x="194324" y="671730"/>
                    <a:pt x="195250" y="672655"/>
                    <a:pt x="196059" y="673580"/>
                  </a:cubicBezTo>
                  <a:cubicBezTo>
                    <a:pt x="176975" y="682833"/>
                    <a:pt x="155578" y="690351"/>
                    <a:pt x="138692" y="693589"/>
                  </a:cubicBezTo>
                  <a:cubicBezTo>
                    <a:pt x="96360" y="701801"/>
                    <a:pt x="43156" y="696365"/>
                    <a:pt x="29046" y="623962"/>
                  </a:cubicBezTo>
                  <a:cubicBezTo>
                    <a:pt x="20024" y="577929"/>
                    <a:pt x="45354" y="550980"/>
                    <a:pt x="69642" y="524956"/>
                  </a:cubicBezTo>
                  <a:cubicBezTo>
                    <a:pt x="87107" y="506335"/>
                    <a:pt x="103531" y="488639"/>
                    <a:pt x="104340" y="465622"/>
                  </a:cubicBezTo>
                  <a:cubicBezTo>
                    <a:pt x="105613" y="424563"/>
                    <a:pt x="105497" y="382000"/>
                    <a:pt x="105266" y="340709"/>
                  </a:cubicBezTo>
                  <a:cubicBezTo>
                    <a:pt x="104919" y="241125"/>
                    <a:pt x="104572" y="146978"/>
                    <a:pt x="124119" y="80010"/>
                  </a:cubicBezTo>
                  <a:cubicBezTo>
                    <a:pt x="124581" y="78275"/>
                    <a:pt x="125159" y="76309"/>
                    <a:pt x="125622" y="74227"/>
                  </a:cubicBezTo>
                  <a:cubicBezTo>
                    <a:pt x="131174" y="53177"/>
                    <a:pt x="138460" y="32589"/>
                    <a:pt x="160320" y="28310"/>
                  </a:cubicBezTo>
                  <a:cubicBezTo>
                    <a:pt x="160436" y="28310"/>
                    <a:pt x="160552" y="28310"/>
                    <a:pt x="160552" y="28310"/>
                  </a:cubicBezTo>
                  <a:cubicBezTo>
                    <a:pt x="160667" y="28310"/>
                    <a:pt x="160783" y="28310"/>
                    <a:pt x="160783" y="28310"/>
                  </a:cubicBezTo>
                  <a:cubicBezTo>
                    <a:pt x="182643" y="24031"/>
                    <a:pt x="197331" y="40570"/>
                    <a:pt x="210285" y="57919"/>
                  </a:cubicBezTo>
                  <a:cubicBezTo>
                    <a:pt x="211558" y="59654"/>
                    <a:pt x="212714" y="61273"/>
                    <a:pt x="213871" y="62661"/>
                  </a:cubicBezTo>
                  <a:cubicBezTo>
                    <a:pt x="257012" y="117369"/>
                    <a:pt x="292057" y="204692"/>
                    <a:pt x="329069" y="297221"/>
                  </a:cubicBezTo>
                  <a:cubicBezTo>
                    <a:pt x="344452" y="335504"/>
                    <a:pt x="360181" y="375060"/>
                    <a:pt x="376837" y="412650"/>
                  </a:cubicBezTo>
                  <a:cubicBezTo>
                    <a:pt x="386090" y="433700"/>
                    <a:pt x="408065" y="443878"/>
                    <a:pt x="431313" y="454635"/>
                  </a:cubicBezTo>
                  <a:cubicBezTo>
                    <a:pt x="463698" y="469555"/>
                    <a:pt x="497239" y="485169"/>
                    <a:pt x="506145" y="531202"/>
                  </a:cubicBezTo>
                  <a:cubicBezTo>
                    <a:pt x="520603" y="603258"/>
                    <a:pt x="473182" y="628357"/>
                    <a:pt x="430850" y="636569"/>
                  </a:cubicBezTo>
                  <a:close/>
                  <a:moveTo>
                    <a:pt x="386552" y="603952"/>
                  </a:moveTo>
                  <a:cubicBezTo>
                    <a:pt x="397077" y="584753"/>
                    <a:pt x="411766" y="569833"/>
                    <a:pt x="441028" y="564165"/>
                  </a:cubicBezTo>
                  <a:cubicBezTo>
                    <a:pt x="446002" y="563240"/>
                    <a:pt x="450860" y="566016"/>
                    <a:pt x="451322" y="567751"/>
                  </a:cubicBezTo>
                  <a:cubicBezTo>
                    <a:pt x="452132" y="571568"/>
                    <a:pt x="441838" y="588107"/>
                    <a:pt x="386552" y="603952"/>
                  </a:cubicBezTo>
                  <a:close/>
                  <a:moveTo>
                    <a:pt x="167838" y="646631"/>
                  </a:moveTo>
                  <a:cubicBezTo>
                    <a:pt x="110586" y="652646"/>
                    <a:pt x="94972" y="641195"/>
                    <a:pt x="94162" y="637494"/>
                  </a:cubicBezTo>
                  <a:cubicBezTo>
                    <a:pt x="93815" y="635644"/>
                    <a:pt x="97401" y="631248"/>
                    <a:pt x="102374" y="630323"/>
                  </a:cubicBezTo>
                  <a:cubicBezTo>
                    <a:pt x="131636" y="624425"/>
                    <a:pt x="150720" y="632868"/>
                    <a:pt x="167838" y="64663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3" name="Google Shape;243;p4"/>
          <p:cNvGrpSpPr/>
          <p:nvPr/>
        </p:nvGrpSpPr>
        <p:grpSpPr>
          <a:xfrm>
            <a:off x="6737799" y="1078439"/>
            <a:ext cx="1495740" cy="1698648"/>
            <a:chOff x="7234480" y="3005597"/>
            <a:chExt cx="635492" cy="721701"/>
          </a:xfrm>
        </p:grpSpPr>
        <p:sp>
          <p:nvSpPr>
            <p:cNvPr id="244" name="Google Shape;244;p4"/>
            <p:cNvSpPr/>
            <p:nvPr/>
          </p:nvSpPr>
          <p:spPr>
            <a:xfrm>
              <a:off x="7271702" y="3036562"/>
              <a:ext cx="586608" cy="669202"/>
            </a:xfrm>
            <a:custGeom>
              <a:avLst/>
              <a:gdLst/>
              <a:ahLst/>
              <a:cxnLst/>
              <a:rect l="l" t="t" r="r" b="b"/>
              <a:pathLst>
                <a:path w="586608" h="669202" extrusionOk="0">
                  <a:moveTo>
                    <a:pt x="448868" y="74476"/>
                  </a:moveTo>
                  <a:cubicBezTo>
                    <a:pt x="460550" y="62678"/>
                    <a:pt x="464598" y="45676"/>
                    <a:pt x="459509" y="29946"/>
                  </a:cubicBezTo>
                  <a:cubicBezTo>
                    <a:pt x="451991" y="7161"/>
                    <a:pt x="427239" y="-5330"/>
                    <a:pt x="404339" y="2188"/>
                  </a:cubicBezTo>
                  <a:cubicBezTo>
                    <a:pt x="383057" y="9243"/>
                    <a:pt x="370566" y="30987"/>
                    <a:pt x="375192" y="52847"/>
                  </a:cubicBezTo>
                  <a:cubicBezTo>
                    <a:pt x="376349" y="57820"/>
                    <a:pt x="374267" y="62794"/>
                    <a:pt x="370103" y="65685"/>
                  </a:cubicBezTo>
                  <a:cubicBezTo>
                    <a:pt x="365939" y="68577"/>
                    <a:pt x="360387" y="68461"/>
                    <a:pt x="356339" y="65685"/>
                  </a:cubicBezTo>
                  <a:cubicBezTo>
                    <a:pt x="345236" y="58052"/>
                    <a:pt x="331241" y="56201"/>
                    <a:pt x="318171" y="60365"/>
                  </a:cubicBezTo>
                  <a:cubicBezTo>
                    <a:pt x="297700" y="67073"/>
                    <a:pt x="287175" y="81993"/>
                    <a:pt x="286365" y="104779"/>
                  </a:cubicBezTo>
                  <a:cubicBezTo>
                    <a:pt x="286249" y="109289"/>
                    <a:pt x="283589" y="113222"/>
                    <a:pt x="279657" y="115304"/>
                  </a:cubicBezTo>
                  <a:cubicBezTo>
                    <a:pt x="279194" y="115651"/>
                    <a:pt x="278500" y="115766"/>
                    <a:pt x="277921" y="115998"/>
                  </a:cubicBezTo>
                  <a:cubicBezTo>
                    <a:pt x="274336" y="117154"/>
                    <a:pt x="270288" y="116576"/>
                    <a:pt x="267049" y="114378"/>
                  </a:cubicBezTo>
                  <a:cubicBezTo>
                    <a:pt x="255599" y="106513"/>
                    <a:pt x="241488" y="104316"/>
                    <a:pt x="228303" y="108711"/>
                  </a:cubicBezTo>
                  <a:cubicBezTo>
                    <a:pt x="214655" y="113222"/>
                    <a:pt x="204015" y="124094"/>
                    <a:pt x="199966" y="137858"/>
                  </a:cubicBezTo>
                  <a:cubicBezTo>
                    <a:pt x="198579" y="142715"/>
                    <a:pt x="194415" y="146185"/>
                    <a:pt x="189326" y="146763"/>
                  </a:cubicBezTo>
                  <a:cubicBezTo>
                    <a:pt x="184352" y="147226"/>
                    <a:pt x="179495" y="144681"/>
                    <a:pt x="177181" y="140171"/>
                  </a:cubicBezTo>
                  <a:cubicBezTo>
                    <a:pt x="167350" y="121202"/>
                    <a:pt x="145375" y="112296"/>
                    <a:pt x="124903" y="119005"/>
                  </a:cubicBezTo>
                  <a:cubicBezTo>
                    <a:pt x="109173" y="124210"/>
                    <a:pt x="97838" y="137626"/>
                    <a:pt x="95409" y="153934"/>
                  </a:cubicBezTo>
                  <a:cubicBezTo>
                    <a:pt x="93906" y="163071"/>
                    <a:pt x="81067" y="167351"/>
                    <a:pt x="74590" y="160758"/>
                  </a:cubicBezTo>
                  <a:cubicBezTo>
                    <a:pt x="62793" y="149077"/>
                    <a:pt x="45791" y="145028"/>
                    <a:pt x="30061" y="150118"/>
                  </a:cubicBezTo>
                  <a:cubicBezTo>
                    <a:pt x="7160" y="157636"/>
                    <a:pt x="-5331" y="182387"/>
                    <a:pt x="2187" y="205172"/>
                  </a:cubicBezTo>
                  <a:cubicBezTo>
                    <a:pt x="7392" y="220902"/>
                    <a:pt x="20808" y="232237"/>
                    <a:pt x="37001" y="234781"/>
                  </a:cubicBezTo>
                  <a:cubicBezTo>
                    <a:pt x="41627" y="235475"/>
                    <a:pt x="45444" y="238714"/>
                    <a:pt x="46832" y="243109"/>
                  </a:cubicBezTo>
                  <a:cubicBezTo>
                    <a:pt x="48220" y="247504"/>
                    <a:pt x="47063" y="252361"/>
                    <a:pt x="43825" y="255716"/>
                  </a:cubicBezTo>
                  <a:cubicBezTo>
                    <a:pt x="32259" y="267397"/>
                    <a:pt x="28095" y="284399"/>
                    <a:pt x="33300" y="300129"/>
                  </a:cubicBezTo>
                  <a:cubicBezTo>
                    <a:pt x="38504" y="315859"/>
                    <a:pt x="51921" y="327078"/>
                    <a:pt x="68113" y="329738"/>
                  </a:cubicBezTo>
                  <a:cubicBezTo>
                    <a:pt x="72624" y="330317"/>
                    <a:pt x="76441" y="333555"/>
                    <a:pt x="77945" y="337950"/>
                  </a:cubicBezTo>
                  <a:cubicBezTo>
                    <a:pt x="79448" y="342461"/>
                    <a:pt x="78292" y="347319"/>
                    <a:pt x="74937" y="350442"/>
                  </a:cubicBezTo>
                  <a:cubicBezTo>
                    <a:pt x="63371" y="362239"/>
                    <a:pt x="59323" y="379241"/>
                    <a:pt x="64412" y="394971"/>
                  </a:cubicBezTo>
                  <a:cubicBezTo>
                    <a:pt x="69617" y="410701"/>
                    <a:pt x="83034" y="421920"/>
                    <a:pt x="99226" y="424580"/>
                  </a:cubicBezTo>
                  <a:cubicBezTo>
                    <a:pt x="103737" y="425158"/>
                    <a:pt x="107554" y="428397"/>
                    <a:pt x="109057" y="432792"/>
                  </a:cubicBezTo>
                  <a:cubicBezTo>
                    <a:pt x="110561" y="437303"/>
                    <a:pt x="109404" y="442160"/>
                    <a:pt x="106050" y="445283"/>
                  </a:cubicBezTo>
                  <a:cubicBezTo>
                    <a:pt x="94484" y="457081"/>
                    <a:pt x="90436" y="474083"/>
                    <a:pt x="95525" y="489812"/>
                  </a:cubicBezTo>
                  <a:cubicBezTo>
                    <a:pt x="103043" y="512713"/>
                    <a:pt x="127794" y="525205"/>
                    <a:pt x="150695" y="517687"/>
                  </a:cubicBezTo>
                  <a:cubicBezTo>
                    <a:pt x="151389" y="517224"/>
                    <a:pt x="152199" y="516877"/>
                    <a:pt x="152892" y="516646"/>
                  </a:cubicBezTo>
                  <a:cubicBezTo>
                    <a:pt x="158213" y="514564"/>
                    <a:pt x="163996" y="516299"/>
                    <a:pt x="167350" y="520810"/>
                  </a:cubicBezTo>
                  <a:lnTo>
                    <a:pt x="168160" y="521851"/>
                  </a:lnTo>
                  <a:cubicBezTo>
                    <a:pt x="175909" y="531913"/>
                    <a:pt x="183311" y="540125"/>
                    <a:pt x="189557" y="546370"/>
                  </a:cubicBezTo>
                  <a:cubicBezTo>
                    <a:pt x="185046" y="538737"/>
                    <a:pt x="179032" y="529831"/>
                    <a:pt x="171282" y="519769"/>
                  </a:cubicBezTo>
                  <a:cubicBezTo>
                    <a:pt x="167813" y="515258"/>
                    <a:pt x="167119" y="508087"/>
                    <a:pt x="170820" y="503461"/>
                  </a:cubicBezTo>
                  <a:cubicBezTo>
                    <a:pt x="180304" y="491779"/>
                    <a:pt x="183080" y="476512"/>
                    <a:pt x="178454" y="462401"/>
                  </a:cubicBezTo>
                  <a:cubicBezTo>
                    <a:pt x="173249" y="446671"/>
                    <a:pt x="159948" y="435452"/>
                    <a:pt x="143640" y="432792"/>
                  </a:cubicBezTo>
                  <a:cubicBezTo>
                    <a:pt x="139129" y="432214"/>
                    <a:pt x="135312" y="428975"/>
                    <a:pt x="133809" y="424464"/>
                  </a:cubicBezTo>
                  <a:cubicBezTo>
                    <a:pt x="132421" y="420069"/>
                    <a:pt x="133462" y="415211"/>
                    <a:pt x="136816" y="411973"/>
                  </a:cubicBezTo>
                  <a:cubicBezTo>
                    <a:pt x="148497" y="400291"/>
                    <a:pt x="152546" y="383289"/>
                    <a:pt x="147341" y="367559"/>
                  </a:cubicBezTo>
                  <a:cubicBezTo>
                    <a:pt x="142136" y="351830"/>
                    <a:pt x="128835" y="340495"/>
                    <a:pt x="112527" y="337950"/>
                  </a:cubicBezTo>
                  <a:cubicBezTo>
                    <a:pt x="108016" y="337372"/>
                    <a:pt x="104199" y="334134"/>
                    <a:pt x="102696" y="329623"/>
                  </a:cubicBezTo>
                  <a:cubicBezTo>
                    <a:pt x="101308" y="325228"/>
                    <a:pt x="102349" y="320370"/>
                    <a:pt x="105703" y="317131"/>
                  </a:cubicBezTo>
                  <a:cubicBezTo>
                    <a:pt x="117385" y="305334"/>
                    <a:pt x="121317" y="288332"/>
                    <a:pt x="116228" y="272602"/>
                  </a:cubicBezTo>
                  <a:cubicBezTo>
                    <a:pt x="111023" y="256872"/>
                    <a:pt x="97723" y="245537"/>
                    <a:pt x="81414" y="243109"/>
                  </a:cubicBezTo>
                  <a:cubicBezTo>
                    <a:pt x="76788" y="242299"/>
                    <a:pt x="72971" y="239176"/>
                    <a:pt x="71583" y="234781"/>
                  </a:cubicBezTo>
                  <a:cubicBezTo>
                    <a:pt x="70195" y="230386"/>
                    <a:pt x="71236" y="225528"/>
                    <a:pt x="74590" y="222290"/>
                  </a:cubicBezTo>
                  <a:cubicBezTo>
                    <a:pt x="81067" y="215697"/>
                    <a:pt x="85463" y="207022"/>
                    <a:pt x="86850" y="197885"/>
                  </a:cubicBezTo>
                  <a:cubicBezTo>
                    <a:pt x="87544" y="193259"/>
                    <a:pt x="90783" y="189442"/>
                    <a:pt x="95178" y="188054"/>
                  </a:cubicBezTo>
                  <a:cubicBezTo>
                    <a:pt x="99573" y="186666"/>
                    <a:pt x="104431" y="187707"/>
                    <a:pt x="107669" y="191061"/>
                  </a:cubicBezTo>
                  <a:cubicBezTo>
                    <a:pt x="119351" y="202859"/>
                    <a:pt x="136469" y="206907"/>
                    <a:pt x="152199" y="201702"/>
                  </a:cubicBezTo>
                  <a:cubicBezTo>
                    <a:pt x="165846" y="197191"/>
                    <a:pt x="176487" y="186319"/>
                    <a:pt x="180536" y="172440"/>
                  </a:cubicBezTo>
                  <a:cubicBezTo>
                    <a:pt x="181923" y="167698"/>
                    <a:pt x="186087" y="164113"/>
                    <a:pt x="191061" y="163766"/>
                  </a:cubicBezTo>
                  <a:cubicBezTo>
                    <a:pt x="196150" y="163187"/>
                    <a:pt x="200776" y="165732"/>
                    <a:pt x="203205" y="170243"/>
                  </a:cubicBezTo>
                  <a:cubicBezTo>
                    <a:pt x="213036" y="189211"/>
                    <a:pt x="235012" y="198232"/>
                    <a:pt x="255483" y="191524"/>
                  </a:cubicBezTo>
                  <a:cubicBezTo>
                    <a:pt x="276765" y="184469"/>
                    <a:pt x="289256" y="162724"/>
                    <a:pt x="284514" y="140865"/>
                  </a:cubicBezTo>
                  <a:cubicBezTo>
                    <a:pt x="283473" y="136007"/>
                    <a:pt x="285324" y="131149"/>
                    <a:pt x="289256" y="128373"/>
                  </a:cubicBezTo>
                  <a:cubicBezTo>
                    <a:pt x="289719" y="127911"/>
                    <a:pt x="290413" y="127564"/>
                    <a:pt x="290991" y="127332"/>
                  </a:cubicBezTo>
                  <a:cubicBezTo>
                    <a:pt x="295964" y="124672"/>
                    <a:pt x="302095" y="125945"/>
                    <a:pt x="305796" y="130108"/>
                  </a:cubicBezTo>
                  <a:cubicBezTo>
                    <a:pt x="313892" y="139245"/>
                    <a:pt x="333439" y="147110"/>
                    <a:pt x="345468" y="143178"/>
                  </a:cubicBezTo>
                  <a:cubicBezTo>
                    <a:pt x="366749" y="136123"/>
                    <a:pt x="379240" y="114378"/>
                    <a:pt x="374498" y="92519"/>
                  </a:cubicBezTo>
                  <a:cubicBezTo>
                    <a:pt x="373457" y="87545"/>
                    <a:pt x="375539" y="82456"/>
                    <a:pt x="379703" y="79565"/>
                  </a:cubicBezTo>
                  <a:cubicBezTo>
                    <a:pt x="383867" y="76789"/>
                    <a:pt x="389303" y="76789"/>
                    <a:pt x="393582" y="79680"/>
                  </a:cubicBezTo>
                  <a:cubicBezTo>
                    <a:pt x="398903" y="83266"/>
                    <a:pt x="405033" y="85695"/>
                    <a:pt x="411394" y="86736"/>
                  </a:cubicBezTo>
                  <a:cubicBezTo>
                    <a:pt x="415905" y="87314"/>
                    <a:pt x="419721" y="90552"/>
                    <a:pt x="421225" y="94947"/>
                  </a:cubicBezTo>
                  <a:cubicBezTo>
                    <a:pt x="422844" y="99458"/>
                    <a:pt x="421688" y="104200"/>
                    <a:pt x="418334" y="107439"/>
                  </a:cubicBezTo>
                  <a:cubicBezTo>
                    <a:pt x="406652" y="119236"/>
                    <a:pt x="402603" y="136238"/>
                    <a:pt x="407693" y="151968"/>
                  </a:cubicBezTo>
                  <a:cubicBezTo>
                    <a:pt x="412897" y="167698"/>
                    <a:pt x="426314" y="178917"/>
                    <a:pt x="442622" y="181462"/>
                  </a:cubicBezTo>
                  <a:cubicBezTo>
                    <a:pt x="447249" y="182040"/>
                    <a:pt x="450834" y="185394"/>
                    <a:pt x="452338" y="189789"/>
                  </a:cubicBezTo>
                  <a:cubicBezTo>
                    <a:pt x="453726" y="194184"/>
                    <a:pt x="452800" y="198926"/>
                    <a:pt x="449446" y="202165"/>
                  </a:cubicBezTo>
                  <a:cubicBezTo>
                    <a:pt x="437764" y="213962"/>
                    <a:pt x="433716" y="230964"/>
                    <a:pt x="438805" y="246694"/>
                  </a:cubicBezTo>
                  <a:cubicBezTo>
                    <a:pt x="444010" y="262424"/>
                    <a:pt x="457427" y="273643"/>
                    <a:pt x="473735" y="276188"/>
                  </a:cubicBezTo>
                  <a:cubicBezTo>
                    <a:pt x="478361" y="276882"/>
                    <a:pt x="481947" y="280120"/>
                    <a:pt x="483450" y="284515"/>
                  </a:cubicBezTo>
                  <a:cubicBezTo>
                    <a:pt x="484954" y="289026"/>
                    <a:pt x="483797" y="293768"/>
                    <a:pt x="480559" y="297006"/>
                  </a:cubicBezTo>
                  <a:cubicBezTo>
                    <a:pt x="468877" y="308804"/>
                    <a:pt x="464829" y="325806"/>
                    <a:pt x="469918" y="341536"/>
                  </a:cubicBezTo>
                  <a:cubicBezTo>
                    <a:pt x="475007" y="357150"/>
                    <a:pt x="488540" y="368485"/>
                    <a:pt x="504848" y="371029"/>
                  </a:cubicBezTo>
                  <a:cubicBezTo>
                    <a:pt x="509474" y="371723"/>
                    <a:pt x="513175" y="374962"/>
                    <a:pt x="514563" y="379357"/>
                  </a:cubicBezTo>
                  <a:cubicBezTo>
                    <a:pt x="515951" y="383752"/>
                    <a:pt x="514910" y="388610"/>
                    <a:pt x="511672" y="391848"/>
                  </a:cubicBezTo>
                  <a:cubicBezTo>
                    <a:pt x="503575" y="399944"/>
                    <a:pt x="499065" y="410701"/>
                    <a:pt x="498833" y="422035"/>
                  </a:cubicBezTo>
                  <a:cubicBezTo>
                    <a:pt x="498718" y="426778"/>
                    <a:pt x="496057" y="431057"/>
                    <a:pt x="491893" y="433023"/>
                  </a:cubicBezTo>
                  <a:cubicBezTo>
                    <a:pt x="487499" y="435221"/>
                    <a:pt x="482525" y="434296"/>
                    <a:pt x="478824" y="431520"/>
                  </a:cubicBezTo>
                  <a:cubicBezTo>
                    <a:pt x="467258" y="422151"/>
                    <a:pt x="451991" y="419375"/>
                    <a:pt x="437764" y="424002"/>
                  </a:cubicBezTo>
                  <a:cubicBezTo>
                    <a:pt x="421803" y="429206"/>
                    <a:pt x="410469" y="442854"/>
                    <a:pt x="408155" y="459509"/>
                  </a:cubicBezTo>
                  <a:cubicBezTo>
                    <a:pt x="406767" y="468762"/>
                    <a:pt x="393698" y="473042"/>
                    <a:pt x="387105" y="466449"/>
                  </a:cubicBezTo>
                  <a:cubicBezTo>
                    <a:pt x="375308" y="454420"/>
                    <a:pt x="358190" y="450257"/>
                    <a:pt x="342229" y="455461"/>
                  </a:cubicBezTo>
                  <a:cubicBezTo>
                    <a:pt x="319328" y="462979"/>
                    <a:pt x="306837" y="487615"/>
                    <a:pt x="314355" y="510516"/>
                  </a:cubicBezTo>
                  <a:cubicBezTo>
                    <a:pt x="319675" y="526593"/>
                    <a:pt x="333323" y="538043"/>
                    <a:pt x="350094" y="540241"/>
                  </a:cubicBezTo>
                  <a:cubicBezTo>
                    <a:pt x="354489" y="540935"/>
                    <a:pt x="358421" y="543826"/>
                    <a:pt x="360041" y="548106"/>
                  </a:cubicBezTo>
                  <a:cubicBezTo>
                    <a:pt x="361544" y="552269"/>
                    <a:pt x="360734" y="557127"/>
                    <a:pt x="357843" y="560481"/>
                  </a:cubicBezTo>
                  <a:cubicBezTo>
                    <a:pt x="349747" y="569850"/>
                    <a:pt x="347202" y="582572"/>
                    <a:pt x="351019" y="594370"/>
                  </a:cubicBezTo>
                  <a:cubicBezTo>
                    <a:pt x="355298" y="607208"/>
                    <a:pt x="366402" y="616230"/>
                    <a:pt x="380050" y="617964"/>
                  </a:cubicBezTo>
                  <a:cubicBezTo>
                    <a:pt x="384560" y="618427"/>
                    <a:pt x="388377" y="621550"/>
                    <a:pt x="389997" y="625714"/>
                  </a:cubicBezTo>
                  <a:cubicBezTo>
                    <a:pt x="393351" y="634967"/>
                    <a:pt x="402141" y="656364"/>
                    <a:pt x="407461" y="669202"/>
                  </a:cubicBezTo>
                  <a:lnTo>
                    <a:pt x="416367" y="666311"/>
                  </a:lnTo>
                  <a:cubicBezTo>
                    <a:pt x="413244" y="654282"/>
                    <a:pt x="408040" y="634967"/>
                    <a:pt x="404339" y="621434"/>
                  </a:cubicBezTo>
                  <a:cubicBezTo>
                    <a:pt x="403066" y="616923"/>
                    <a:pt x="404570" y="612297"/>
                    <a:pt x="408040" y="609174"/>
                  </a:cubicBezTo>
                  <a:cubicBezTo>
                    <a:pt x="418218" y="599921"/>
                    <a:pt x="422035" y="585464"/>
                    <a:pt x="417755" y="572394"/>
                  </a:cubicBezTo>
                  <a:cubicBezTo>
                    <a:pt x="413938" y="560597"/>
                    <a:pt x="404339" y="551922"/>
                    <a:pt x="392310" y="549146"/>
                  </a:cubicBezTo>
                  <a:cubicBezTo>
                    <a:pt x="387915" y="548106"/>
                    <a:pt x="384445" y="544751"/>
                    <a:pt x="383173" y="540472"/>
                  </a:cubicBezTo>
                  <a:cubicBezTo>
                    <a:pt x="382016" y="536077"/>
                    <a:pt x="383288" y="531450"/>
                    <a:pt x="386527" y="528327"/>
                  </a:cubicBezTo>
                  <a:cubicBezTo>
                    <a:pt x="393467" y="521504"/>
                    <a:pt x="397977" y="512598"/>
                    <a:pt x="399481" y="502882"/>
                  </a:cubicBezTo>
                  <a:cubicBezTo>
                    <a:pt x="400059" y="498256"/>
                    <a:pt x="403413" y="494323"/>
                    <a:pt x="407808" y="492935"/>
                  </a:cubicBezTo>
                  <a:cubicBezTo>
                    <a:pt x="412319" y="491432"/>
                    <a:pt x="417177" y="492588"/>
                    <a:pt x="420531" y="495943"/>
                  </a:cubicBezTo>
                  <a:cubicBezTo>
                    <a:pt x="432328" y="507971"/>
                    <a:pt x="449446" y="512135"/>
                    <a:pt x="465407" y="506930"/>
                  </a:cubicBezTo>
                  <a:cubicBezTo>
                    <a:pt x="482988" y="501147"/>
                    <a:pt x="495132" y="484724"/>
                    <a:pt x="495363" y="465986"/>
                  </a:cubicBezTo>
                  <a:cubicBezTo>
                    <a:pt x="495363" y="461244"/>
                    <a:pt x="498255" y="457081"/>
                    <a:pt x="502419" y="454999"/>
                  </a:cubicBezTo>
                  <a:cubicBezTo>
                    <a:pt x="506698" y="452917"/>
                    <a:pt x="511787" y="453495"/>
                    <a:pt x="515373" y="456618"/>
                  </a:cubicBezTo>
                  <a:cubicBezTo>
                    <a:pt x="527054" y="465986"/>
                    <a:pt x="542322" y="468762"/>
                    <a:pt x="556548" y="464136"/>
                  </a:cubicBezTo>
                  <a:cubicBezTo>
                    <a:pt x="579449" y="456618"/>
                    <a:pt x="591940" y="431867"/>
                    <a:pt x="584422" y="408966"/>
                  </a:cubicBezTo>
                  <a:cubicBezTo>
                    <a:pt x="579333" y="393352"/>
                    <a:pt x="565801" y="382017"/>
                    <a:pt x="549493" y="379588"/>
                  </a:cubicBezTo>
                  <a:cubicBezTo>
                    <a:pt x="544866" y="378894"/>
                    <a:pt x="541049" y="375656"/>
                    <a:pt x="539661" y="371260"/>
                  </a:cubicBezTo>
                  <a:cubicBezTo>
                    <a:pt x="538273" y="366865"/>
                    <a:pt x="539314" y="362008"/>
                    <a:pt x="542669" y="358653"/>
                  </a:cubicBezTo>
                  <a:cubicBezTo>
                    <a:pt x="554350" y="346972"/>
                    <a:pt x="558398" y="329854"/>
                    <a:pt x="553309" y="314240"/>
                  </a:cubicBezTo>
                  <a:cubicBezTo>
                    <a:pt x="548105" y="298510"/>
                    <a:pt x="534804" y="287291"/>
                    <a:pt x="518380" y="284746"/>
                  </a:cubicBezTo>
                  <a:cubicBezTo>
                    <a:pt x="513753" y="284052"/>
                    <a:pt x="510052" y="280930"/>
                    <a:pt x="508549" y="276419"/>
                  </a:cubicBezTo>
                  <a:cubicBezTo>
                    <a:pt x="507161" y="272024"/>
                    <a:pt x="508202" y="267166"/>
                    <a:pt x="511556" y="263927"/>
                  </a:cubicBezTo>
                  <a:cubicBezTo>
                    <a:pt x="523238" y="252246"/>
                    <a:pt x="527401" y="235244"/>
                    <a:pt x="522197" y="219514"/>
                  </a:cubicBezTo>
                  <a:cubicBezTo>
                    <a:pt x="516992" y="203784"/>
                    <a:pt x="503691" y="192565"/>
                    <a:pt x="487267" y="190020"/>
                  </a:cubicBezTo>
                  <a:cubicBezTo>
                    <a:pt x="482757" y="189442"/>
                    <a:pt x="478940" y="186204"/>
                    <a:pt x="477436" y="181809"/>
                  </a:cubicBezTo>
                  <a:cubicBezTo>
                    <a:pt x="475933" y="177298"/>
                    <a:pt x="477089" y="172440"/>
                    <a:pt x="480443" y="169317"/>
                  </a:cubicBezTo>
                  <a:cubicBezTo>
                    <a:pt x="492125" y="157520"/>
                    <a:pt x="496173" y="140518"/>
                    <a:pt x="491084" y="124788"/>
                  </a:cubicBezTo>
                  <a:cubicBezTo>
                    <a:pt x="485879" y="109058"/>
                    <a:pt x="472578" y="97839"/>
                    <a:pt x="456154" y="95179"/>
                  </a:cubicBezTo>
                  <a:cubicBezTo>
                    <a:pt x="451644" y="94600"/>
                    <a:pt x="447827" y="91362"/>
                    <a:pt x="446323" y="86967"/>
                  </a:cubicBezTo>
                  <a:cubicBezTo>
                    <a:pt x="444357" y="82572"/>
                    <a:pt x="445514" y="77714"/>
                    <a:pt x="448868" y="744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7234480" y="3005597"/>
              <a:ext cx="635492" cy="721701"/>
            </a:xfrm>
            <a:custGeom>
              <a:avLst/>
              <a:gdLst/>
              <a:ahLst/>
              <a:cxnLst/>
              <a:rect l="l" t="t" r="r" b="b"/>
              <a:pathLst>
                <a:path w="635492" h="721701" extrusionOk="0">
                  <a:moveTo>
                    <a:pt x="421320" y="3428"/>
                  </a:moveTo>
                  <a:cubicBezTo>
                    <a:pt x="395181" y="11987"/>
                    <a:pt x="377485" y="34888"/>
                    <a:pt x="374709" y="60796"/>
                  </a:cubicBezTo>
                  <a:cubicBezTo>
                    <a:pt x="361871" y="57326"/>
                    <a:pt x="347992" y="57673"/>
                    <a:pt x="334575" y="61952"/>
                  </a:cubicBezTo>
                  <a:cubicBezTo>
                    <a:pt x="310864" y="69701"/>
                    <a:pt x="295019" y="86935"/>
                    <a:pt x="289005" y="110414"/>
                  </a:cubicBezTo>
                  <a:cubicBezTo>
                    <a:pt x="274894" y="105441"/>
                    <a:pt x="259743" y="105209"/>
                    <a:pt x="245169" y="110067"/>
                  </a:cubicBezTo>
                  <a:cubicBezTo>
                    <a:pt x="230943" y="114809"/>
                    <a:pt x="218915" y="123946"/>
                    <a:pt x="210587" y="135975"/>
                  </a:cubicBezTo>
                  <a:cubicBezTo>
                    <a:pt x="192775" y="118857"/>
                    <a:pt x="166636" y="112265"/>
                    <a:pt x="141885" y="120361"/>
                  </a:cubicBezTo>
                  <a:cubicBezTo>
                    <a:pt x="123495" y="126375"/>
                    <a:pt x="108921" y="139676"/>
                    <a:pt x="101172" y="156563"/>
                  </a:cubicBezTo>
                  <a:cubicBezTo>
                    <a:pt x="84748" y="147541"/>
                    <a:pt x="65317" y="145459"/>
                    <a:pt x="46927" y="151474"/>
                  </a:cubicBezTo>
                  <a:cubicBezTo>
                    <a:pt x="11188" y="163271"/>
                    <a:pt x="-8359" y="202017"/>
                    <a:pt x="3439" y="237641"/>
                  </a:cubicBezTo>
                  <a:cubicBezTo>
                    <a:pt x="9453" y="256031"/>
                    <a:pt x="22754" y="270488"/>
                    <a:pt x="39525" y="278353"/>
                  </a:cubicBezTo>
                  <a:cubicBezTo>
                    <a:pt x="30619" y="294661"/>
                    <a:pt x="28537" y="314208"/>
                    <a:pt x="34552" y="332482"/>
                  </a:cubicBezTo>
                  <a:cubicBezTo>
                    <a:pt x="40566" y="350872"/>
                    <a:pt x="53636" y="365330"/>
                    <a:pt x="70638" y="373195"/>
                  </a:cubicBezTo>
                  <a:cubicBezTo>
                    <a:pt x="61616" y="389503"/>
                    <a:pt x="59650" y="409050"/>
                    <a:pt x="65664" y="427324"/>
                  </a:cubicBezTo>
                  <a:cubicBezTo>
                    <a:pt x="71679" y="445598"/>
                    <a:pt x="84864" y="460172"/>
                    <a:pt x="101750" y="467921"/>
                  </a:cubicBezTo>
                  <a:cubicBezTo>
                    <a:pt x="92844" y="484229"/>
                    <a:pt x="90762" y="503776"/>
                    <a:pt x="96777" y="522166"/>
                  </a:cubicBezTo>
                  <a:cubicBezTo>
                    <a:pt x="107996" y="556170"/>
                    <a:pt x="143619" y="575601"/>
                    <a:pt x="177739" y="567158"/>
                  </a:cubicBezTo>
                  <a:cubicBezTo>
                    <a:pt x="194394" y="587976"/>
                    <a:pt x="221112" y="616197"/>
                    <a:pt x="238345" y="610646"/>
                  </a:cubicBezTo>
                  <a:cubicBezTo>
                    <a:pt x="239733" y="610183"/>
                    <a:pt x="241815" y="609142"/>
                    <a:pt x="242972" y="608217"/>
                  </a:cubicBezTo>
                  <a:cubicBezTo>
                    <a:pt x="245401" y="606251"/>
                    <a:pt x="248292" y="602897"/>
                    <a:pt x="249102" y="596998"/>
                  </a:cubicBezTo>
                  <a:cubicBezTo>
                    <a:pt x="251184" y="580574"/>
                    <a:pt x="231175" y="550618"/>
                    <a:pt x="220187" y="535813"/>
                  </a:cubicBezTo>
                  <a:cubicBezTo>
                    <a:pt x="230365" y="518927"/>
                    <a:pt x="232794" y="498455"/>
                    <a:pt x="226548" y="479487"/>
                  </a:cubicBezTo>
                  <a:cubicBezTo>
                    <a:pt x="220534" y="461097"/>
                    <a:pt x="207348" y="446639"/>
                    <a:pt x="190346" y="438774"/>
                  </a:cubicBezTo>
                  <a:cubicBezTo>
                    <a:pt x="199368" y="422466"/>
                    <a:pt x="201450" y="402920"/>
                    <a:pt x="195435" y="384645"/>
                  </a:cubicBezTo>
                  <a:cubicBezTo>
                    <a:pt x="189421" y="366371"/>
                    <a:pt x="176120" y="351797"/>
                    <a:pt x="159234" y="344048"/>
                  </a:cubicBezTo>
                  <a:cubicBezTo>
                    <a:pt x="168255" y="327624"/>
                    <a:pt x="170337" y="308194"/>
                    <a:pt x="164323" y="289804"/>
                  </a:cubicBezTo>
                  <a:cubicBezTo>
                    <a:pt x="158308" y="271529"/>
                    <a:pt x="145007" y="256956"/>
                    <a:pt x="128005" y="249091"/>
                  </a:cubicBezTo>
                  <a:cubicBezTo>
                    <a:pt x="128815" y="247703"/>
                    <a:pt x="129509" y="246431"/>
                    <a:pt x="130203" y="244927"/>
                  </a:cubicBezTo>
                  <a:cubicBezTo>
                    <a:pt x="146511" y="253949"/>
                    <a:pt x="166058" y="256031"/>
                    <a:pt x="184448" y="250016"/>
                  </a:cubicBezTo>
                  <a:cubicBezTo>
                    <a:pt x="198674" y="245274"/>
                    <a:pt x="210818" y="236253"/>
                    <a:pt x="219146" y="224224"/>
                  </a:cubicBezTo>
                  <a:cubicBezTo>
                    <a:pt x="236958" y="241342"/>
                    <a:pt x="263097" y="247819"/>
                    <a:pt x="287732" y="239723"/>
                  </a:cubicBezTo>
                  <a:cubicBezTo>
                    <a:pt x="312368" y="231626"/>
                    <a:pt x="329370" y="211039"/>
                    <a:pt x="333650" y="186981"/>
                  </a:cubicBezTo>
                  <a:cubicBezTo>
                    <a:pt x="347297" y="193458"/>
                    <a:pt x="363606" y="196118"/>
                    <a:pt x="377716" y="191492"/>
                  </a:cubicBezTo>
                  <a:cubicBezTo>
                    <a:pt x="388935" y="187791"/>
                    <a:pt x="398535" y="181430"/>
                    <a:pt x="406169" y="173449"/>
                  </a:cubicBezTo>
                  <a:cubicBezTo>
                    <a:pt x="406747" y="177150"/>
                    <a:pt x="407557" y="180851"/>
                    <a:pt x="408829" y="184552"/>
                  </a:cubicBezTo>
                  <a:cubicBezTo>
                    <a:pt x="414844" y="202827"/>
                    <a:pt x="428144" y="217400"/>
                    <a:pt x="445031" y="225265"/>
                  </a:cubicBezTo>
                  <a:cubicBezTo>
                    <a:pt x="436009" y="241573"/>
                    <a:pt x="434043" y="261120"/>
                    <a:pt x="440057" y="279394"/>
                  </a:cubicBezTo>
                  <a:cubicBezTo>
                    <a:pt x="446072" y="297668"/>
                    <a:pt x="459257" y="312242"/>
                    <a:pt x="476143" y="319991"/>
                  </a:cubicBezTo>
                  <a:cubicBezTo>
                    <a:pt x="467238" y="336299"/>
                    <a:pt x="465156" y="355846"/>
                    <a:pt x="471170" y="374236"/>
                  </a:cubicBezTo>
                  <a:cubicBezTo>
                    <a:pt x="477184" y="392510"/>
                    <a:pt x="490370" y="406968"/>
                    <a:pt x="507256" y="414833"/>
                  </a:cubicBezTo>
                  <a:cubicBezTo>
                    <a:pt x="505059" y="418765"/>
                    <a:pt x="503324" y="422929"/>
                    <a:pt x="502051" y="427208"/>
                  </a:cubicBezTo>
                  <a:cubicBezTo>
                    <a:pt x="487131" y="421078"/>
                    <a:pt x="470476" y="420269"/>
                    <a:pt x="454746" y="425473"/>
                  </a:cubicBezTo>
                  <a:cubicBezTo>
                    <a:pt x="436125" y="431603"/>
                    <a:pt x="421552" y="444904"/>
                    <a:pt x="413802" y="462253"/>
                  </a:cubicBezTo>
                  <a:cubicBezTo>
                    <a:pt x="397379" y="453000"/>
                    <a:pt x="377716" y="450803"/>
                    <a:pt x="359210" y="456933"/>
                  </a:cubicBezTo>
                  <a:cubicBezTo>
                    <a:pt x="323356" y="468730"/>
                    <a:pt x="303925" y="507477"/>
                    <a:pt x="315722" y="543100"/>
                  </a:cubicBezTo>
                  <a:cubicBezTo>
                    <a:pt x="321968" y="562068"/>
                    <a:pt x="336194" y="577104"/>
                    <a:pt x="354122" y="584854"/>
                  </a:cubicBezTo>
                  <a:cubicBezTo>
                    <a:pt x="348570" y="597923"/>
                    <a:pt x="347644" y="612959"/>
                    <a:pt x="352271" y="626838"/>
                  </a:cubicBezTo>
                  <a:cubicBezTo>
                    <a:pt x="358517" y="646038"/>
                    <a:pt x="374594" y="660727"/>
                    <a:pt x="394024" y="665700"/>
                  </a:cubicBezTo>
                  <a:cubicBezTo>
                    <a:pt x="400617" y="682587"/>
                    <a:pt x="412993" y="712658"/>
                    <a:pt x="413571" y="714162"/>
                  </a:cubicBezTo>
                  <a:cubicBezTo>
                    <a:pt x="416000" y="720061"/>
                    <a:pt x="422593" y="723068"/>
                    <a:pt x="428838" y="721102"/>
                  </a:cubicBezTo>
                  <a:lnTo>
                    <a:pt x="459604" y="710923"/>
                  </a:lnTo>
                  <a:cubicBezTo>
                    <a:pt x="465734" y="708957"/>
                    <a:pt x="469435" y="702480"/>
                    <a:pt x="467700" y="696235"/>
                  </a:cubicBezTo>
                  <a:cubicBezTo>
                    <a:pt x="467700" y="696235"/>
                    <a:pt x="460298" y="667667"/>
                    <a:pt x="454515" y="646616"/>
                  </a:cubicBezTo>
                  <a:cubicBezTo>
                    <a:pt x="467816" y="630886"/>
                    <a:pt x="472095" y="609374"/>
                    <a:pt x="465618" y="589596"/>
                  </a:cubicBezTo>
                  <a:cubicBezTo>
                    <a:pt x="460992" y="575716"/>
                    <a:pt x="451508" y="564150"/>
                    <a:pt x="439132" y="556864"/>
                  </a:cubicBezTo>
                  <a:cubicBezTo>
                    <a:pt x="440520" y="554666"/>
                    <a:pt x="441676" y="552469"/>
                    <a:pt x="442717" y="550040"/>
                  </a:cubicBezTo>
                  <a:cubicBezTo>
                    <a:pt x="459141" y="559177"/>
                    <a:pt x="478804" y="561259"/>
                    <a:pt x="497425" y="555245"/>
                  </a:cubicBezTo>
                  <a:cubicBezTo>
                    <a:pt x="518706" y="548305"/>
                    <a:pt x="534783" y="531418"/>
                    <a:pt x="541260" y="510715"/>
                  </a:cubicBezTo>
                  <a:cubicBezTo>
                    <a:pt x="556065" y="516845"/>
                    <a:pt x="572835" y="517539"/>
                    <a:pt x="588565" y="512450"/>
                  </a:cubicBezTo>
                  <a:cubicBezTo>
                    <a:pt x="624305" y="500653"/>
                    <a:pt x="643851" y="462022"/>
                    <a:pt x="632054" y="426167"/>
                  </a:cubicBezTo>
                  <a:cubicBezTo>
                    <a:pt x="626039" y="407893"/>
                    <a:pt x="612854" y="393435"/>
                    <a:pt x="595968" y="385570"/>
                  </a:cubicBezTo>
                  <a:cubicBezTo>
                    <a:pt x="604874" y="369262"/>
                    <a:pt x="606955" y="349716"/>
                    <a:pt x="600941" y="331441"/>
                  </a:cubicBezTo>
                  <a:cubicBezTo>
                    <a:pt x="594927" y="313051"/>
                    <a:pt x="581742" y="298594"/>
                    <a:pt x="564739" y="290729"/>
                  </a:cubicBezTo>
                  <a:cubicBezTo>
                    <a:pt x="573761" y="274536"/>
                    <a:pt x="575727" y="254874"/>
                    <a:pt x="569713" y="236600"/>
                  </a:cubicBezTo>
                  <a:cubicBezTo>
                    <a:pt x="563699" y="218325"/>
                    <a:pt x="550513" y="203752"/>
                    <a:pt x="533627" y="196003"/>
                  </a:cubicBezTo>
                  <a:cubicBezTo>
                    <a:pt x="542532" y="179579"/>
                    <a:pt x="544615" y="160032"/>
                    <a:pt x="538600" y="141758"/>
                  </a:cubicBezTo>
                  <a:cubicBezTo>
                    <a:pt x="532586" y="123484"/>
                    <a:pt x="519400" y="108910"/>
                    <a:pt x="502514" y="101161"/>
                  </a:cubicBezTo>
                  <a:cubicBezTo>
                    <a:pt x="511420" y="84737"/>
                    <a:pt x="513502" y="65306"/>
                    <a:pt x="507487" y="46916"/>
                  </a:cubicBezTo>
                  <a:cubicBezTo>
                    <a:pt x="495806" y="11293"/>
                    <a:pt x="457175" y="-8369"/>
                    <a:pt x="421320" y="3428"/>
                  </a:cubicBezTo>
                  <a:close/>
                  <a:moveTo>
                    <a:pt x="480423" y="120014"/>
                  </a:moveTo>
                  <a:cubicBezTo>
                    <a:pt x="496847" y="122558"/>
                    <a:pt x="510263" y="133893"/>
                    <a:pt x="515352" y="149507"/>
                  </a:cubicBezTo>
                  <a:cubicBezTo>
                    <a:pt x="520557" y="165237"/>
                    <a:pt x="516393" y="182239"/>
                    <a:pt x="504712" y="194036"/>
                  </a:cubicBezTo>
                  <a:cubicBezTo>
                    <a:pt x="501357" y="197275"/>
                    <a:pt x="500316" y="202133"/>
                    <a:pt x="501704" y="206528"/>
                  </a:cubicBezTo>
                  <a:cubicBezTo>
                    <a:pt x="503092" y="210923"/>
                    <a:pt x="506909" y="214161"/>
                    <a:pt x="511536" y="214740"/>
                  </a:cubicBezTo>
                  <a:cubicBezTo>
                    <a:pt x="527959" y="217284"/>
                    <a:pt x="541376" y="228619"/>
                    <a:pt x="546465" y="244349"/>
                  </a:cubicBezTo>
                  <a:cubicBezTo>
                    <a:pt x="551670" y="260079"/>
                    <a:pt x="547506" y="277081"/>
                    <a:pt x="535824" y="288763"/>
                  </a:cubicBezTo>
                  <a:cubicBezTo>
                    <a:pt x="532586" y="292117"/>
                    <a:pt x="531429" y="296974"/>
                    <a:pt x="532817" y="301370"/>
                  </a:cubicBezTo>
                  <a:cubicBezTo>
                    <a:pt x="534321" y="305880"/>
                    <a:pt x="538022" y="309003"/>
                    <a:pt x="542648" y="309697"/>
                  </a:cubicBezTo>
                  <a:cubicBezTo>
                    <a:pt x="559072" y="312242"/>
                    <a:pt x="572489" y="323461"/>
                    <a:pt x="577578" y="339191"/>
                  </a:cubicBezTo>
                  <a:cubicBezTo>
                    <a:pt x="582667" y="354805"/>
                    <a:pt x="578619" y="371922"/>
                    <a:pt x="566937" y="383604"/>
                  </a:cubicBezTo>
                  <a:cubicBezTo>
                    <a:pt x="563699" y="386958"/>
                    <a:pt x="562542" y="391816"/>
                    <a:pt x="563930" y="396211"/>
                  </a:cubicBezTo>
                  <a:cubicBezTo>
                    <a:pt x="565318" y="400606"/>
                    <a:pt x="569135" y="403845"/>
                    <a:pt x="573761" y="404539"/>
                  </a:cubicBezTo>
                  <a:cubicBezTo>
                    <a:pt x="590069" y="406968"/>
                    <a:pt x="603601" y="418418"/>
                    <a:pt x="608690" y="434032"/>
                  </a:cubicBezTo>
                  <a:cubicBezTo>
                    <a:pt x="616208" y="456933"/>
                    <a:pt x="603717" y="481684"/>
                    <a:pt x="580816" y="489202"/>
                  </a:cubicBezTo>
                  <a:cubicBezTo>
                    <a:pt x="566705" y="493829"/>
                    <a:pt x="551323" y="491053"/>
                    <a:pt x="539641" y="481684"/>
                  </a:cubicBezTo>
                  <a:cubicBezTo>
                    <a:pt x="536056" y="478677"/>
                    <a:pt x="530966" y="477983"/>
                    <a:pt x="526687" y="480065"/>
                  </a:cubicBezTo>
                  <a:cubicBezTo>
                    <a:pt x="522523" y="482031"/>
                    <a:pt x="519632" y="486195"/>
                    <a:pt x="519516" y="490937"/>
                  </a:cubicBezTo>
                  <a:cubicBezTo>
                    <a:pt x="519285" y="509674"/>
                    <a:pt x="507140" y="526098"/>
                    <a:pt x="489560" y="531881"/>
                  </a:cubicBezTo>
                  <a:cubicBezTo>
                    <a:pt x="473599" y="537086"/>
                    <a:pt x="456481" y="532922"/>
                    <a:pt x="444684" y="520893"/>
                  </a:cubicBezTo>
                  <a:cubicBezTo>
                    <a:pt x="441330" y="517539"/>
                    <a:pt x="436472" y="516383"/>
                    <a:pt x="431961" y="517886"/>
                  </a:cubicBezTo>
                  <a:cubicBezTo>
                    <a:pt x="427566" y="519274"/>
                    <a:pt x="424212" y="523206"/>
                    <a:pt x="423633" y="527833"/>
                  </a:cubicBezTo>
                  <a:cubicBezTo>
                    <a:pt x="422246" y="537548"/>
                    <a:pt x="417735" y="546454"/>
                    <a:pt x="410680" y="553278"/>
                  </a:cubicBezTo>
                  <a:cubicBezTo>
                    <a:pt x="407441" y="556401"/>
                    <a:pt x="406169" y="561143"/>
                    <a:pt x="407325" y="565423"/>
                  </a:cubicBezTo>
                  <a:cubicBezTo>
                    <a:pt x="408598" y="569702"/>
                    <a:pt x="412067" y="573056"/>
                    <a:pt x="416463" y="574097"/>
                  </a:cubicBezTo>
                  <a:cubicBezTo>
                    <a:pt x="428491" y="576873"/>
                    <a:pt x="437976" y="585548"/>
                    <a:pt x="441908" y="597345"/>
                  </a:cubicBezTo>
                  <a:cubicBezTo>
                    <a:pt x="446187" y="610414"/>
                    <a:pt x="442370" y="624872"/>
                    <a:pt x="432193" y="634125"/>
                  </a:cubicBezTo>
                  <a:cubicBezTo>
                    <a:pt x="428723" y="637248"/>
                    <a:pt x="427335" y="641874"/>
                    <a:pt x="428491" y="646385"/>
                  </a:cubicBezTo>
                  <a:cubicBezTo>
                    <a:pt x="432193" y="659917"/>
                    <a:pt x="437513" y="679233"/>
                    <a:pt x="440520" y="691261"/>
                  </a:cubicBezTo>
                  <a:lnTo>
                    <a:pt x="431614" y="694153"/>
                  </a:lnTo>
                  <a:cubicBezTo>
                    <a:pt x="426294" y="681199"/>
                    <a:pt x="417619" y="659802"/>
                    <a:pt x="414149" y="650664"/>
                  </a:cubicBezTo>
                  <a:cubicBezTo>
                    <a:pt x="412530" y="646501"/>
                    <a:pt x="408714" y="643378"/>
                    <a:pt x="404203" y="642915"/>
                  </a:cubicBezTo>
                  <a:cubicBezTo>
                    <a:pt x="390555" y="641180"/>
                    <a:pt x="379336" y="632159"/>
                    <a:pt x="375172" y="619205"/>
                  </a:cubicBezTo>
                  <a:cubicBezTo>
                    <a:pt x="371355" y="607407"/>
                    <a:pt x="373900" y="594800"/>
                    <a:pt x="381996" y="585316"/>
                  </a:cubicBezTo>
                  <a:cubicBezTo>
                    <a:pt x="385003" y="581846"/>
                    <a:pt x="385813" y="577104"/>
                    <a:pt x="384309" y="572941"/>
                  </a:cubicBezTo>
                  <a:cubicBezTo>
                    <a:pt x="382690" y="568777"/>
                    <a:pt x="378873" y="565769"/>
                    <a:pt x="374362" y="565076"/>
                  </a:cubicBezTo>
                  <a:cubicBezTo>
                    <a:pt x="357591" y="562878"/>
                    <a:pt x="343828" y="551428"/>
                    <a:pt x="338623" y="535351"/>
                  </a:cubicBezTo>
                  <a:cubicBezTo>
                    <a:pt x="331105" y="512450"/>
                    <a:pt x="343597" y="487814"/>
                    <a:pt x="366497" y="480296"/>
                  </a:cubicBezTo>
                  <a:cubicBezTo>
                    <a:pt x="382458" y="475092"/>
                    <a:pt x="399576" y="479255"/>
                    <a:pt x="411373" y="491284"/>
                  </a:cubicBezTo>
                  <a:cubicBezTo>
                    <a:pt x="417966" y="497993"/>
                    <a:pt x="431036" y="493713"/>
                    <a:pt x="432424" y="484345"/>
                  </a:cubicBezTo>
                  <a:cubicBezTo>
                    <a:pt x="434737" y="467689"/>
                    <a:pt x="446072" y="454157"/>
                    <a:pt x="462033" y="448837"/>
                  </a:cubicBezTo>
                  <a:cubicBezTo>
                    <a:pt x="476143" y="444210"/>
                    <a:pt x="491526" y="446986"/>
                    <a:pt x="503092" y="456355"/>
                  </a:cubicBezTo>
                  <a:cubicBezTo>
                    <a:pt x="506793" y="459246"/>
                    <a:pt x="511767" y="460056"/>
                    <a:pt x="516162" y="457858"/>
                  </a:cubicBezTo>
                  <a:cubicBezTo>
                    <a:pt x="520326" y="455892"/>
                    <a:pt x="523102" y="451613"/>
                    <a:pt x="523102" y="446870"/>
                  </a:cubicBezTo>
                  <a:cubicBezTo>
                    <a:pt x="523333" y="435420"/>
                    <a:pt x="527844" y="424779"/>
                    <a:pt x="535940" y="416683"/>
                  </a:cubicBezTo>
                  <a:cubicBezTo>
                    <a:pt x="539063" y="413445"/>
                    <a:pt x="540219" y="408587"/>
                    <a:pt x="538832" y="404192"/>
                  </a:cubicBezTo>
                  <a:cubicBezTo>
                    <a:pt x="537443" y="399797"/>
                    <a:pt x="533743" y="396558"/>
                    <a:pt x="529116" y="395864"/>
                  </a:cubicBezTo>
                  <a:cubicBezTo>
                    <a:pt x="512808" y="393435"/>
                    <a:pt x="499276" y="381985"/>
                    <a:pt x="494186" y="366371"/>
                  </a:cubicBezTo>
                  <a:cubicBezTo>
                    <a:pt x="488982" y="350641"/>
                    <a:pt x="493146" y="333639"/>
                    <a:pt x="504827" y="321841"/>
                  </a:cubicBezTo>
                  <a:cubicBezTo>
                    <a:pt x="507950" y="318603"/>
                    <a:pt x="509107" y="313745"/>
                    <a:pt x="507719" y="309350"/>
                  </a:cubicBezTo>
                  <a:cubicBezTo>
                    <a:pt x="506331" y="304955"/>
                    <a:pt x="502630" y="301717"/>
                    <a:pt x="498003" y="301022"/>
                  </a:cubicBezTo>
                  <a:cubicBezTo>
                    <a:pt x="481695" y="298594"/>
                    <a:pt x="468279" y="287259"/>
                    <a:pt x="463074" y="271645"/>
                  </a:cubicBezTo>
                  <a:cubicBezTo>
                    <a:pt x="457869" y="255915"/>
                    <a:pt x="462033" y="238913"/>
                    <a:pt x="473715" y="227115"/>
                  </a:cubicBezTo>
                  <a:cubicBezTo>
                    <a:pt x="477069" y="223877"/>
                    <a:pt x="478110" y="219135"/>
                    <a:pt x="476606" y="214740"/>
                  </a:cubicBezTo>
                  <a:cubicBezTo>
                    <a:pt x="475103" y="210229"/>
                    <a:pt x="471401" y="206991"/>
                    <a:pt x="466891" y="206412"/>
                  </a:cubicBezTo>
                  <a:cubicBezTo>
                    <a:pt x="450467" y="203868"/>
                    <a:pt x="437050" y="192533"/>
                    <a:pt x="431961" y="176919"/>
                  </a:cubicBezTo>
                  <a:cubicBezTo>
                    <a:pt x="426757" y="161189"/>
                    <a:pt x="430920" y="144187"/>
                    <a:pt x="442602" y="132390"/>
                  </a:cubicBezTo>
                  <a:cubicBezTo>
                    <a:pt x="445956" y="129151"/>
                    <a:pt x="446997" y="124293"/>
                    <a:pt x="445493" y="119898"/>
                  </a:cubicBezTo>
                  <a:cubicBezTo>
                    <a:pt x="444106" y="115503"/>
                    <a:pt x="440289" y="112265"/>
                    <a:pt x="435662" y="111686"/>
                  </a:cubicBezTo>
                  <a:cubicBezTo>
                    <a:pt x="429416" y="110645"/>
                    <a:pt x="423171" y="108216"/>
                    <a:pt x="417850" y="104631"/>
                  </a:cubicBezTo>
                  <a:cubicBezTo>
                    <a:pt x="413687" y="101739"/>
                    <a:pt x="408251" y="101855"/>
                    <a:pt x="404087" y="104631"/>
                  </a:cubicBezTo>
                  <a:cubicBezTo>
                    <a:pt x="399923" y="107522"/>
                    <a:pt x="397841" y="112496"/>
                    <a:pt x="398882" y="117469"/>
                  </a:cubicBezTo>
                  <a:cubicBezTo>
                    <a:pt x="403740" y="139445"/>
                    <a:pt x="391249" y="161189"/>
                    <a:pt x="369851" y="168129"/>
                  </a:cubicBezTo>
                  <a:cubicBezTo>
                    <a:pt x="357823" y="172061"/>
                    <a:pt x="338276" y="164196"/>
                    <a:pt x="330180" y="155059"/>
                  </a:cubicBezTo>
                  <a:cubicBezTo>
                    <a:pt x="326479" y="150895"/>
                    <a:pt x="320349" y="149739"/>
                    <a:pt x="315375" y="152399"/>
                  </a:cubicBezTo>
                  <a:cubicBezTo>
                    <a:pt x="314681" y="152746"/>
                    <a:pt x="314103" y="153093"/>
                    <a:pt x="313641" y="153440"/>
                  </a:cubicBezTo>
                  <a:cubicBezTo>
                    <a:pt x="309708" y="156216"/>
                    <a:pt x="307858" y="161073"/>
                    <a:pt x="308898" y="165931"/>
                  </a:cubicBezTo>
                  <a:cubicBezTo>
                    <a:pt x="313756" y="187675"/>
                    <a:pt x="301149" y="209535"/>
                    <a:pt x="279868" y="216475"/>
                  </a:cubicBezTo>
                  <a:cubicBezTo>
                    <a:pt x="259396" y="223183"/>
                    <a:pt x="237420" y="214277"/>
                    <a:pt x="227589" y="195193"/>
                  </a:cubicBezTo>
                  <a:cubicBezTo>
                    <a:pt x="225160" y="190798"/>
                    <a:pt x="220418" y="188253"/>
                    <a:pt x="215445" y="188716"/>
                  </a:cubicBezTo>
                  <a:cubicBezTo>
                    <a:pt x="210471" y="189179"/>
                    <a:pt x="206308" y="192764"/>
                    <a:pt x="204919" y="197391"/>
                  </a:cubicBezTo>
                  <a:cubicBezTo>
                    <a:pt x="200872" y="211270"/>
                    <a:pt x="190346" y="222258"/>
                    <a:pt x="176583" y="226768"/>
                  </a:cubicBezTo>
                  <a:cubicBezTo>
                    <a:pt x="160853" y="231973"/>
                    <a:pt x="143735" y="227810"/>
                    <a:pt x="132053" y="216012"/>
                  </a:cubicBezTo>
                  <a:cubicBezTo>
                    <a:pt x="128699" y="212774"/>
                    <a:pt x="123842" y="211617"/>
                    <a:pt x="119446" y="213005"/>
                  </a:cubicBezTo>
                  <a:cubicBezTo>
                    <a:pt x="115051" y="214508"/>
                    <a:pt x="111813" y="218210"/>
                    <a:pt x="111119" y="222836"/>
                  </a:cubicBezTo>
                  <a:cubicBezTo>
                    <a:pt x="109731" y="231973"/>
                    <a:pt x="105452" y="240648"/>
                    <a:pt x="98859" y="247240"/>
                  </a:cubicBezTo>
                  <a:cubicBezTo>
                    <a:pt x="95620" y="250594"/>
                    <a:pt x="94464" y="255452"/>
                    <a:pt x="95967" y="259732"/>
                  </a:cubicBezTo>
                  <a:cubicBezTo>
                    <a:pt x="97355" y="264127"/>
                    <a:pt x="101172" y="267365"/>
                    <a:pt x="105799" y="268059"/>
                  </a:cubicBezTo>
                  <a:cubicBezTo>
                    <a:pt x="122222" y="270488"/>
                    <a:pt x="135408" y="281823"/>
                    <a:pt x="140612" y="297553"/>
                  </a:cubicBezTo>
                  <a:cubicBezTo>
                    <a:pt x="145817" y="313283"/>
                    <a:pt x="141769" y="330285"/>
                    <a:pt x="130087" y="342082"/>
                  </a:cubicBezTo>
                  <a:cubicBezTo>
                    <a:pt x="126849" y="345321"/>
                    <a:pt x="125692" y="350178"/>
                    <a:pt x="127080" y="354458"/>
                  </a:cubicBezTo>
                  <a:cubicBezTo>
                    <a:pt x="128584" y="358969"/>
                    <a:pt x="132400" y="362207"/>
                    <a:pt x="136911" y="362785"/>
                  </a:cubicBezTo>
                  <a:cubicBezTo>
                    <a:pt x="153335" y="365330"/>
                    <a:pt x="166636" y="376665"/>
                    <a:pt x="171725" y="392394"/>
                  </a:cubicBezTo>
                  <a:cubicBezTo>
                    <a:pt x="176930" y="408124"/>
                    <a:pt x="172882" y="425126"/>
                    <a:pt x="161200" y="436808"/>
                  </a:cubicBezTo>
                  <a:cubicBezTo>
                    <a:pt x="157961" y="440162"/>
                    <a:pt x="156805" y="445020"/>
                    <a:pt x="158308" y="449299"/>
                  </a:cubicBezTo>
                  <a:cubicBezTo>
                    <a:pt x="159812" y="453810"/>
                    <a:pt x="163629" y="457049"/>
                    <a:pt x="168139" y="457627"/>
                  </a:cubicBezTo>
                  <a:cubicBezTo>
                    <a:pt x="184563" y="460172"/>
                    <a:pt x="197864" y="471506"/>
                    <a:pt x="202953" y="487236"/>
                  </a:cubicBezTo>
                  <a:cubicBezTo>
                    <a:pt x="207580" y="501347"/>
                    <a:pt x="204804" y="516614"/>
                    <a:pt x="195320" y="528296"/>
                  </a:cubicBezTo>
                  <a:cubicBezTo>
                    <a:pt x="191734" y="532806"/>
                    <a:pt x="192312" y="540093"/>
                    <a:pt x="195782" y="544488"/>
                  </a:cubicBezTo>
                  <a:cubicBezTo>
                    <a:pt x="203532" y="554551"/>
                    <a:pt x="209661" y="563456"/>
                    <a:pt x="214057" y="571090"/>
                  </a:cubicBezTo>
                  <a:cubicBezTo>
                    <a:pt x="207811" y="564844"/>
                    <a:pt x="200525" y="556632"/>
                    <a:pt x="192659" y="546454"/>
                  </a:cubicBezTo>
                  <a:lnTo>
                    <a:pt x="191850" y="545413"/>
                  </a:lnTo>
                  <a:cubicBezTo>
                    <a:pt x="188496" y="540903"/>
                    <a:pt x="182713" y="539052"/>
                    <a:pt x="177392" y="541249"/>
                  </a:cubicBezTo>
                  <a:cubicBezTo>
                    <a:pt x="176583" y="541481"/>
                    <a:pt x="175889" y="541828"/>
                    <a:pt x="175079" y="542406"/>
                  </a:cubicBezTo>
                  <a:cubicBezTo>
                    <a:pt x="152178" y="549924"/>
                    <a:pt x="127427" y="537433"/>
                    <a:pt x="119909" y="514532"/>
                  </a:cubicBezTo>
                  <a:cubicBezTo>
                    <a:pt x="114704" y="498802"/>
                    <a:pt x="118868" y="481800"/>
                    <a:pt x="130434" y="470003"/>
                  </a:cubicBezTo>
                  <a:cubicBezTo>
                    <a:pt x="133672" y="466764"/>
                    <a:pt x="134829" y="461906"/>
                    <a:pt x="133441" y="457511"/>
                  </a:cubicBezTo>
                  <a:cubicBezTo>
                    <a:pt x="132053" y="453116"/>
                    <a:pt x="128237" y="449878"/>
                    <a:pt x="123610" y="449299"/>
                  </a:cubicBezTo>
                  <a:cubicBezTo>
                    <a:pt x="107302" y="446639"/>
                    <a:pt x="93886" y="435420"/>
                    <a:pt x="88796" y="419690"/>
                  </a:cubicBezTo>
                  <a:cubicBezTo>
                    <a:pt x="83592" y="403960"/>
                    <a:pt x="87756" y="386958"/>
                    <a:pt x="99322" y="375161"/>
                  </a:cubicBezTo>
                  <a:cubicBezTo>
                    <a:pt x="102676" y="371922"/>
                    <a:pt x="103716" y="367065"/>
                    <a:pt x="102329" y="362670"/>
                  </a:cubicBezTo>
                  <a:cubicBezTo>
                    <a:pt x="100941" y="358275"/>
                    <a:pt x="97124" y="355036"/>
                    <a:pt x="92497" y="354458"/>
                  </a:cubicBezTo>
                  <a:cubicBezTo>
                    <a:pt x="76190" y="351797"/>
                    <a:pt x="62773" y="340579"/>
                    <a:pt x="57684" y="324849"/>
                  </a:cubicBezTo>
                  <a:cubicBezTo>
                    <a:pt x="52479" y="309119"/>
                    <a:pt x="56643" y="292117"/>
                    <a:pt x="68209" y="280435"/>
                  </a:cubicBezTo>
                  <a:cubicBezTo>
                    <a:pt x="71447" y="277081"/>
                    <a:pt x="72604" y="272223"/>
                    <a:pt x="71216" y="267944"/>
                  </a:cubicBezTo>
                  <a:cubicBezTo>
                    <a:pt x="69828" y="263549"/>
                    <a:pt x="66011" y="260310"/>
                    <a:pt x="61385" y="259616"/>
                  </a:cubicBezTo>
                  <a:cubicBezTo>
                    <a:pt x="45077" y="257072"/>
                    <a:pt x="31660" y="245737"/>
                    <a:pt x="26571" y="230007"/>
                  </a:cubicBezTo>
                  <a:cubicBezTo>
                    <a:pt x="19053" y="207222"/>
                    <a:pt x="31544" y="182470"/>
                    <a:pt x="54445" y="174953"/>
                  </a:cubicBezTo>
                  <a:cubicBezTo>
                    <a:pt x="70175" y="169748"/>
                    <a:pt x="87177" y="173912"/>
                    <a:pt x="98974" y="185593"/>
                  </a:cubicBezTo>
                  <a:cubicBezTo>
                    <a:pt x="105452" y="192186"/>
                    <a:pt x="118406" y="187906"/>
                    <a:pt x="119793" y="178769"/>
                  </a:cubicBezTo>
                  <a:cubicBezTo>
                    <a:pt x="122222" y="162461"/>
                    <a:pt x="133672" y="148929"/>
                    <a:pt x="149402" y="143840"/>
                  </a:cubicBezTo>
                  <a:cubicBezTo>
                    <a:pt x="169874" y="137132"/>
                    <a:pt x="191734" y="145922"/>
                    <a:pt x="201681" y="165006"/>
                  </a:cubicBezTo>
                  <a:cubicBezTo>
                    <a:pt x="203994" y="169517"/>
                    <a:pt x="208852" y="172061"/>
                    <a:pt x="213825" y="171598"/>
                  </a:cubicBezTo>
                  <a:cubicBezTo>
                    <a:pt x="218915" y="171020"/>
                    <a:pt x="223078" y="167550"/>
                    <a:pt x="224466" y="162808"/>
                  </a:cubicBezTo>
                  <a:cubicBezTo>
                    <a:pt x="228514" y="149045"/>
                    <a:pt x="239155" y="138173"/>
                    <a:pt x="252803" y="133662"/>
                  </a:cubicBezTo>
                  <a:cubicBezTo>
                    <a:pt x="265988" y="129382"/>
                    <a:pt x="280099" y="131349"/>
                    <a:pt x="291549" y="139329"/>
                  </a:cubicBezTo>
                  <a:cubicBezTo>
                    <a:pt x="294788" y="141642"/>
                    <a:pt x="298836" y="142221"/>
                    <a:pt x="302421" y="140948"/>
                  </a:cubicBezTo>
                  <a:cubicBezTo>
                    <a:pt x="303000" y="140717"/>
                    <a:pt x="303694" y="140486"/>
                    <a:pt x="304156" y="140254"/>
                  </a:cubicBezTo>
                  <a:cubicBezTo>
                    <a:pt x="308089" y="138288"/>
                    <a:pt x="310749" y="134240"/>
                    <a:pt x="310864" y="129729"/>
                  </a:cubicBezTo>
                  <a:cubicBezTo>
                    <a:pt x="311674" y="106944"/>
                    <a:pt x="322199" y="92024"/>
                    <a:pt x="342671" y="85316"/>
                  </a:cubicBezTo>
                  <a:cubicBezTo>
                    <a:pt x="355741" y="81152"/>
                    <a:pt x="369736" y="83002"/>
                    <a:pt x="380839" y="90636"/>
                  </a:cubicBezTo>
                  <a:cubicBezTo>
                    <a:pt x="385003" y="93412"/>
                    <a:pt x="390439" y="93412"/>
                    <a:pt x="394603" y="90636"/>
                  </a:cubicBezTo>
                  <a:cubicBezTo>
                    <a:pt x="398767" y="87745"/>
                    <a:pt x="400848" y="82771"/>
                    <a:pt x="399692" y="77798"/>
                  </a:cubicBezTo>
                  <a:cubicBezTo>
                    <a:pt x="395065" y="55938"/>
                    <a:pt x="407557" y="34194"/>
                    <a:pt x="428838" y="27138"/>
                  </a:cubicBezTo>
                  <a:cubicBezTo>
                    <a:pt x="451739" y="19620"/>
                    <a:pt x="476490" y="32112"/>
                    <a:pt x="484008" y="54897"/>
                  </a:cubicBezTo>
                  <a:cubicBezTo>
                    <a:pt x="489213" y="70627"/>
                    <a:pt x="485049" y="87629"/>
                    <a:pt x="473368" y="99426"/>
                  </a:cubicBezTo>
                  <a:cubicBezTo>
                    <a:pt x="470013" y="102665"/>
                    <a:pt x="468973" y="107522"/>
                    <a:pt x="470360" y="111918"/>
                  </a:cubicBezTo>
                  <a:cubicBezTo>
                    <a:pt x="472095" y="116081"/>
                    <a:pt x="475912" y="119320"/>
                    <a:pt x="480423" y="12001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4"/>
          <p:cNvSpPr/>
          <p:nvPr/>
        </p:nvSpPr>
        <p:spPr>
          <a:xfrm>
            <a:off x="4356556" y="481074"/>
            <a:ext cx="326671" cy="326398"/>
          </a:xfrm>
          <a:custGeom>
            <a:avLst/>
            <a:gdLst/>
            <a:ahLst/>
            <a:cxnLst/>
            <a:rect l="l" t="t" r="r" b="b"/>
            <a:pathLst>
              <a:path w="138792" h="138676" extrusionOk="0">
                <a:moveTo>
                  <a:pt x="69396" y="0"/>
                </a:moveTo>
                <a:cubicBezTo>
                  <a:pt x="31228" y="0"/>
                  <a:pt x="0" y="31113"/>
                  <a:pt x="0" y="69281"/>
                </a:cubicBezTo>
                <a:cubicBezTo>
                  <a:pt x="0" y="107449"/>
                  <a:pt x="31113" y="138677"/>
                  <a:pt x="69396" y="138677"/>
                </a:cubicBezTo>
                <a:cubicBezTo>
                  <a:pt x="107680" y="138677"/>
                  <a:pt x="138793" y="107564"/>
                  <a:pt x="138793" y="69281"/>
                </a:cubicBezTo>
                <a:cubicBezTo>
                  <a:pt x="138793" y="31113"/>
                  <a:pt x="107680" y="0"/>
                  <a:pt x="69396" y="0"/>
                </a:cubicBezTo>
                <a:close/>
                <a:moveTo>
                  <a:pt x="69396" y="115082"/>
                </a:moveTo>
                <a:cubicBezTo>
                  <a:pt x="44067" y="115082"/>
                  <a:pt x="23479" y="94495"/>
                  <a:pt x="23479" y="69165"/>
                </a:cubicBezTo>
                <a:cubicBezTo>
                  <a:pt x="23479" y="43835"/>
                  <a:pt x="44067" y="23363"/>
                  <a:pt x="69396" y="23363"/>
                </a:cubicBezTo>
                <a:cubicBezTo>
                  <a:pt x="94726" y="23363"/>
                  <a:pt x="115314" y="43951"/>
                  <a:pt x="115314" y="69165"/>
                </a:cubicBezTo>
                <a:cubicBezTo>
                  <a:pt x="115314" y="94495"/>
                  <a:pt x="94726" y="115082"/>
                  <a:pt x="69396" y="115082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4"/>
          <p:cNvSpPr/>
          <p:nvPr/>
        </p:nvSpPr>
        <p:spPr>
          <a:xfrm>
            <a:off x="3623283" y="-148394"/>
            <a:ext cx="1765714" cy="1580901"/>
          </a:xfrm>
          <a:custGeom>
            <a:avLst/>
            <a:gdLst/>
            <a:ahLst/>
            <a:cxnLst/>
            <a:rect l="l" t="t" r="r" b="b"/>
            <a:pathLst>
              <a:path w="750195" h="671674" extrusionOk="0">
                <a:moveTo>
                  <a:pt x="742495" y="371420"/>
                </a:moveTo>
                <a:cubicBezTo>
                  <a:pt x="739951" y="370495"/>
                  <a:pt x="678073" y="348866"/>
                  <a:pt x="632387" y="387034"/>
                </a:cubicBezTo>
                <a:cubicBezTo>
                  <a:pt x="602199" y="412132"/>
                  <a:pt x="547145" y="386109"/>
                  <a:pt x="534653" y="376046"/>
                </a:cubicBezTo>
                <a:lnTo>
                  <a:pt x="520080" y="331170"/>
                </a:lnTo>
                <a:lnTo>
                  <a:pt x="532919" y="291499"/>
                </a:lnTo>
                <a:cubicBezTo>
                  <a:pt x="543559" y="288723"/>
                  <a:pt x="554663" y="281899"/>
                  <a:pt x="556398" y="280742"/>
                </a:cubicBezTo>
                <a:cubicBezTo>
                  <a:pt x="570393" y="271721"/>
                  <a:pt x="580339" y="260270"/>
                  <a:pt x="585544" y="247663"/>
                </a:cubicBezTo>
                <a:cubicBezTo>
                  <a:pt x="602893" y="247085"/>
                  <a:pt x="619780" y="235287"/>
                  <a:pt x="621977" y="233553"/>
                </a:cubicBezTo>
                <a:cubicBezTo>
                  <a:pt x="627298" y="229736"/>
                  <a:pt x="628338" y="222449"/>
                  <a:pt x="624522" y="217129"/>
                </a:cubicBezTo>
                <a:cubicBezTo>
                  <a:pt x="620705" y="211924"/>
                  <a:pt x="613418" y="210767"/>
                  <a:pt x="608098" y="214584"/>
                </a:cubicBezTo>
                <a:cubicBezTo>
                  <a:pt x="603818" y="217591"/>
                  <a:pt x="597110" y="221293"/>
                  <a:pt x="591096" y="223143"/>
                </a:cubicBezTo>
                <a:cubicBezTo>
                  <a:pt x="597804" y="202093"/>
                  <a:pt x="620242" y="190758"/>
                  <a:pt x="620705" y="190527"/>
                </a:cubicBezTo>
                <a:cubicBezTo>
                  <a:pt x="626488" y="187751"/>
                  <a:pt x="628917" y="180696"/>
                  <a:pt x="626141" y="174913"/>
                </a:cubicBezTo>
                <a:cubicBezTo>
                  <a:pt x="623365" y="169014"/>
                  <a:pt x="616310" y="166585"/>
                  <a:pt x="610527" y="169361"/>
                </a:cubicBezTo>
                <a:cubicBezTo>
                  <a:pt x="608792" y="170171"/>
                  <a:pt x="569120" y="189717"/>
                  <a:pt x="565997" y="230083"/>
                </a:cubicBezTo>
                <a:cubicBezTo>
                  <a:pt x="564147" y="252637"/>
                  <a:pt x="536620" y="265938"/>
                  <a:pt x="527482" y="268598"/>
                </a:cubicBezTo>
                <a:lnTo>
                  <a:pt x="491281" y="242227"/>
                </a:lnTo>
                <a:lnTo>
                  <a:pt x="483184" y="217244"/>
                </a:lnTo>
                <a:cubicBezTo>
                  <a:pt x="493478" y="207645"/>
                  <a:pt x="505623" y="190874"/>
                  <a:pt x="513140" y="174450"/>
                </a:cubicBezTo>
                <a:cubicBezTo>
                  <a:pt x="521931" y="155135"/>
                  <a:pt x="524475" y="136860"/>
                  <a:pt x="521006" y="120552"/>
                </a:cubicBezTo>
                <a:cubicBezTo>
                  <a:pt x="542634" y="107945"/>
                  <a:pt x="554431" y="78105"/>
                  <a:pt x="555819" y="74288"/>
                </a:cubicBezTo>
                <a:cubicBezTo>
                  <a:pt x="558132" y="68158"/>
                  <a:pt x="555010" y="61450"/>
                  <a:pt x="548995" y="59252"/>
                </a:cubicBezTo>
                <a:cubicBezTo>
                  <a:pt x="543097" y="56939"/>
                  <a:pt x="536273" y="60062"/>
                  <a:pt x="533959" y="66076"/>
                </a:cubicBezTo>
                <a:cubicBezTo>
                  <a:pt x="530837" y="74404"/>
                  <a:pt x="522393" y="90249"/>
                  <a:pt x="512331" y="97998"/>
                </a:cubicBezTo>
                <a:cubicBezTo>
                  <a:pt x="496717" y="61681"/>
                  <a:pt x="520080" y="21894"/>
                  <a:pt x="520312" y="21431"/>
                </a:cubicBezTo>
                <a:cubicBezTo>
                  <a:pt x="523550" y="15879"/>
                  <a:pt x="521931" y="8708"/>
                  <a:pt x="516379" y="5470"/>
                </a:cubicBezTo>
                <a:cubicBezTo>
                  <a:pt x="510712" y="2116"/>
                  <a:pt x="503656" y="3735"/>
                  <a:pt x="500187" y="9287"/>
                </a:cubicBezTo>
                <a:cubicBezTo>
                  <a:pt x="498799" y="11484"/>
                  <a:pt x="467223" y="64804"/>
                  <a:pt x="494172" y="114538"/>
                </a:cubicBezTo>
                <a:cubicBezTo>
                  <a:pt x="511753" y="146807"/>
                  <a:pt x="477980" y="191799"/>
                  <a:pt x="466298" y="201399"/>
                </a:cubicBezTo>
                <a:lnTo>
                  <a:pt x="435185" y="201399"/>
                </a:lnTo>
                <a:lnTo>
                  <a:pt x="394704" y="172021"/>
                </a:lnTo>
                <a:cubicBezTo>
                  <a:pt x="398984" y="160686"/>
                  <a:pt x="401875" y="145304"/>
                  <a:pt x="402222" y="132581"/>
                </a:cubicBezTo>
                <a:cubicBezTo>
                  <a:pt x="402569" y="114885"/>
                  <a:pt x="398752" y="100080"/>
                  <a:pt x="391003" y="88514"/>
                </a:cubicBezTo>
                <a:cubicBezTo>
                  <a:pt x="402916" y="71165"/>
                  <a:pt x="402338" y="45257"/>
                  <a:pt x="402222" y="41787"/>
                </a:cubicBezTo>
                <a:cubicBezTo>
                  <a:pt x="401875" y="35310"/>
                  <a:pt x="396902" y="30106"/>
                  <a:pt x="389962" y="30568"/>
                </a:cubicBezTo>
                <a:cubicBezTo>
                  <a:pt x="383601" y="30915"/>
                  <a:pt x="378512" y="36351"/>
                  <a:pt x="378743" y="42828"/>
                </a:cubicBezTo>
                <a:cubicBezTo>
                  <a:pt x="379090" y="49305"/>
                  <a:pt x="377934" y="62144"/>
                  <a:pt x="374117" y="70934"/>
                </a:cubicBezTo>
                <a:cubicBezTo>
                  <a:pt x="353298" y="48727"/>
                  <a:pt x="357693" y="13913"/>
                  <a:pt x="357809" y="13335"/>
                </a:cubicBezTo>
                <a:cubicBezTo>
                  <a:pt x="358734" y="6858"/>
                  <a:pt x="354223" y="1075"/>
                  <a:pt x="347977" y="150"/>
                </a:cubicBezTo>
                <a:cubicBezTo>
                  <a:pt x="341500" y="-891"/>
                  <a:pt x="335602" y="3619"/>
                  <a:pt x="334676" y="9981"/>
                </a:cubicBezTo>
                <a:cubicBezTo>
                  <a:pt x="334329" y="12178"/>
                  <a:pt x="327390" y="64341"/>
                  <a:pt x="364864" y="94066"/>
                </a:cubicBezTo>
                <a:cubicBezTo>
                  <a:pt x="388690" y="112919"/>
                  <a:pt x="375967" y="159877"/>
                  <a:pt x="370762" y="168204"/>
                </a:cubicBezTo>
                <a:cubicBezTo>
                  <a:pt x="369837" y="169130"/>
                  <a:pt x="369143" y="170171"/>
                  <a:pt x="368681" y="171212"/>
                </a:cubicBezTo>
                <a:lnTo>
                  <a:pt x="327274" y="201168"/>
                </a:lnTo>
                <a:lnTo>
                  <a:pt x="304142" y="201168"/>
                </a:lnTo>
                <a:cubicBezTo>
                  <a:pt x="301482" y="187288"/>
                  <a:pt x="294542" y="169245"/>
                  <a:pt x="285521" y="154903"/>
                </a:cubicBezTo>
                <a:cubicBezTo>
                  <a:pt x="274186" y="136629"/>
                  <a:pt x="260191" y="124138"/>
                  <a:pt x="244461" y="117776"/>
                </a:cubicBezTo>
                <a:cubicBezTo>
                  <a:pt x="246196" y="92447"/>
                  <a:pt x="227806" y="65729"/>
                  <a:pt x="225377" y="62375"/>
                </a:cubicBezTo>
                <a:cubicBezTo>
                  <a:pt x="221676" y="57055"/>
                  <a:pt x="214274" y="55898"/>
                  <a:pt x="208953" y="59715"/>
                </a:cubicBezTo>
                <a:cubicBezTo>
                  <a:pt x="203749" y="63416"/>
                  <a:pt x="202592" y="70702"/>
                  <a:pt x="206293" y="76023"/>
                </a:cubicBezTo>
                <a:cubicBezTo>
                  <a:pt x="211614" y="83425"/>
                  <a:pt x="220288" y="99733"/>
                  <a:pt x="221098" y="112572"/>
                </a:cubicBezTo>
                <a:cubicBezTo>
                  <a:pt x="181542" y="105285"/>
                  <a:pt x="161186" y="63069"/>
                  <a:pt x="160839" y="62491"/>
                </a:cubicBezTo>
                <a:cubicBezTo>
                  <a:pt x="158179" y="56708"/>
                  <a:pt x="151239" y="54047"/>
                  <a:pt x="145340" y="56823"/>
                </a:cubicBezTo>
                <a:cubicBezTo>
                  <a:pt x="139557" y="59483"/>
                  <a:pt x="136897" y="66539"/>
                  <a:pt x="139557" y="72322"/>
                </a:cubicBezTo>
                <a:cubicBezTo>
                  <a:pt x="140714" y="74635"/>
                  <a:pt x="167663" y="131309"/>
                  <a:pt x="224568" y="136745"/>
                </a:cubicBezTo>
                <a:cubicBezTo>
                  <a:pt x="261116" y="140099"/>
                  <a:pt x="279969" y="192493"/>
                  <a:pt x="282051" y="208801"/>
                </a:cubicBezTo>
                <a:cubicBezTo>
                  <a:pt x="281935" y="208917"/>
                  <a:pt x="281819" y="209148"/>
                  <a:pt x="281704" y="209264"/>
                </a:cubicBezTo>
                <a:lnTo>
                  <a:pt x="271063" y="242111"/>
                </a:lnTo>
                <a:lnTo>
                  <a:pt x="233473" y="269407"/>
                </a:lnTo>
                <a:cubicBezTo>
                  <a:pt x="218206" y="265822"/>
                  <a:pt x="183739" y="250902"/>
                  <a:pt x="181773" y="225225"/>
                </a:cubicBezTo>
                <a:cubicBezTo>
                  <a:pt x="177956" y="178151"/>
                  <a:pt x="131692" y="155250"/>
                  <a:pt x="129726" y="154441"/>
                </a:cubicBezTo>
                <a:cubicBezTo>
                  <a:pt x="123827" y="151549"/>
                  <a:pt x="116888" y="153978"/>
                  <a:pt x="114112" y="159877"/>
                </a:cubicBezTo>
                <a:cubicBezTo>
                  <a:pt x="111336" y="165660"/>
                  <a:pt x="113649" y="172715"/>
                  <a:pt x="119432" y="175491"/>
                </a:cubicBezTo>
                <a:cubicBezTo>
                  <a:pt x="119779" y="175722"/>
                  <a:pt x="150314" y="190989"/>
                  <a:pt x="157137" y="219789"/>
                </a:cubicBezTo>
                <a:cubicBezTo>
                  <a:pt x="148000" y="217938"/>
                  <a:pt x="137244" y="212040"/>
                  <a:pt x="132039" y="208339"/>
                </a:cubicBezTo>
                <a:cubicBezTo>
                  <a:pt x="126834" y="204522"/>
                  <a:pt x="119548" y="205678"/>
                  <a:pt x="115731" y="210883"/>
                </a:cubicBezTo>
                <a:cubicBezTo>
                  <a:pt x="111914" y="216088"/>
                  <a:pt x="113071" y="223374"/>
                  <a:pt x="118160" y="227191"/>
                </a:cubicBezTo>
                <a:cubicBezTo>
                  <a:pt x="120820" y="229157"/>
                  <a:pt x="141408" y="243731"/>
                  <a:pt x="161995" y="243731"/>
                </a:cubicBezTo>
                <a:cubicBezTo>
                  <a:pt x="162111" y="243731"/>
                  <a:pt x="162342" y="243731"/>
                  <a:pt x="162458" y="243731"/>
                </a:cubicBezTo>
                <a:cubicBezTo>
                  <a:pt x="167778" y="256338"/>
                  <a:pt x="177725" y="267557"/>
                  <a:pt x="192298" y="276925"/>
                </a:cubicBezTo>
                <a:cubicBezTo>
                  <a:pt x="203170" y="283749"/>
                  <a:pt x="217975" y="290111"/>
                  <a:pt x="229772" y="292539"/>
                </a:cubicBezTo>
                <a:lnTo>
                  <a:pt x="242148" y="330823"/>
                </a:lnTo>
                <a:lnTo>
                  <a:pt x="228153" y="374080"/>
                </a:lnTo>
                <a:cubicBezTo>
                  <a:pt x="210341" y="382176"/>
                  <a:pt x="148232" y="395477"/>
                  <a:pt x="122324" y="361820"/>
                </a:cubicBezTo>
                <a:cubicBezTo>
                  <a:pt x="83230" y="311045"/>
                  <a:pt x="13140" y="319488"/>
                  <a:pt x="10249" y="319835"/>
                </a:cubicBezTo>
                <a:cubicBezTo>
                  <a:pt x="3887" y="320645"/>
                  <a:pt x="-624" y="326428"/>
                  <a:pt x="70" y="332905"/>
                </a:cubicBezTo>
                <a:cubicBezTo>
                  <a:pt x="880" y="339266"/>
                  <a:pt x="6779" y="343777"/>
                  <a:pt x="13140" y="343083"/>
                </a:cubicBezTo>
                <a:cubicBezTo>
                  <a:pt x="13718" y="342967"/>
                  <a:pt x="69236" y="336722"/>
                  <a:pt x="100695" y="372692"/>
                </a:cubicBezTo>
                <a:cubicBezTo>
                  <a:pt x="86816" y="381251"/>
                  <a:pt x="62759" y="382408"/>
                  <a:pt x="53968" y="381945"/>
                </a:cubicBezTo>
                <a:cubicBezTo>
                  <a:pt x="47607" y="381482"/>
                  <a:pt x="41940" y="386571"/>
                  <a:pt x="41593" y="392933"/>
                </a:cubicBezTo>
                <a:cubicBezTo>
                  <a:pt x="41246" y="399410"/>
                  <a:pt x="46103" y="404961"/>
                  <a:pt x="52580" y="405308"/>
                </a:cubicBezTo>
                <a:cubicBezTo>
                  <a:pt x="53506" y="405308"/>
                  <a:pt x="55588" y="405424"/>
                  <a:pt x="58595" y="405424"/>
                </a:cubicBezTo>
                <a:cubicBezTo>
                  <a:pt x="71086" y="405424"/>
                  <a:pt x="98960" y="403574"/>
                  <a:pt x="117235" y="389694"/>
                </a:cubicBezTo>
                <a:cubicBezTo>
                  <a:pt x="132502" y="401029"/>
                  <a:pt x="152742" y="407043"/>
                  <a:pt x="177147" y="407043"/>
                </a:cubicBezTo>
                <a:cubicBezTo>
                  <a:pt x="177494" y="407043"/>
                  <a:pt x="177841" y="407043"/>
                  <a:pt x="178188" y="407043"/>
                </a:cubicBezTo>
                <a:cubicBezTo>
                  <a:pt x="199238" y="406928"/>
                  <a:pt x="222948" y="401839"/>
                  <a:pt x="237521" y="395362"/>
                </a:cubicBezTo>
                <a:lnTo>
                  <a:pt x="270832" y="419650"/>
                </a:lnTo>
                <a:lnTo>
                  <a:pt x="280779" y="449606"/>
                </a:lnTo>
                <a:cubicBezTo>
                  <a:pt x="276731" y="462213"/>
                  <a:pt x="244924" y="510444"/>
                  <a:pt x="207103" y="505933"/>
                </a:cubicBezTo>
                <a:cubicBezTo>
                  <a:pt x="151123" y="499341"/>
                  <a:pt x="113186" y="548265"/>
                  <a:pt x="111683" y="550462"/>
                </a:cubicBezTo>
                <a:cubicBezTo>
                  <a:pt x="107751" y="555667"/>
                  <a:pt x="108791" y="562954"/>
                  <a:pt x="113881" y="566886"/>
                </a:cubicBezTo>
                <a:cubicBezTo>
                  <a:pt x="115962" y="568390"/>
                  <a:pt x="118507" y="569200"/>
                  <a:pt x="120936" y="569200"/>
                </a:cubicBezTo>
                <a:cubicBezTo>
                  <a:pt x="124405" y="569200"/>
                  <a:pt x="127875" y="567464"/>
                  <a:pt x="130304" y="564573"/>
                </a:cubicBezTo>
                <a:cubicBezTo>
                  <a:pt x="130651" y="564110"/>
                  <a:pt x="158988" y="527677"/>
                  <a:pt x="198544" y="528834"/>
                </a:cubicBezTo>
                <a:cubicBezTo>
                  <a:pt x="194727" y="541788"/>
                  <a:pt x="182005" y="555898"/>
                  <a:pt x="176800" y="560872"/>
                </a:cubicBezTo>
                <a:cubicBezTo>
                  <a:pt x="172058" y="565151"/>
                  <a:pt x="171711" y="572554"/>
                  <a:pt x="175990" y="577411"/>
                </a:cubicBezTo>
                <a:cubicBezTo>
                  <a:pt x="178419" y="579840"/>
                  <a:pt x="181542" y="581228"/>
                  <a:pt x="184665" y="581228"/>
                </a:cubicBezTo>
                <a:cubicBezTo>
                  <a:pt x="187441" y="581228"/>
                  <a:pt x="190332" y="580187"/>
                  <a:pt x="192530" y="578105"/>
                </a:cubicBezTo>
                <a:cubicBezTo>
                  <a:pt x="195652" y="575445"/>
                  <a:pt x="218785" y="553354"/>
                  <a:pt x="222486" y="528603"/>
                </a:cubicBezTo>
                <a:cubicBezTo>
                  <a:pt x="244693" y="525133"/>
                  <a:pt x="262851" y="511254"/>
                  <a:pt x="275111" y="498646"/>
                </a:cubicBezTo>
                <a:cubicBezTo>
                  <a:pt x="284364" y="489047"/>
                  <a:pt x="296161" y="473317"/>
                  <a:pt x="301482" y="460479"/>
                </a:cubicBezTo>
                <a:lnTo>
                  <a:pt x="327274" y="460479"/>
                </a:lnTo>
                <a:lnTo>
                  <a:pt x="373770" y="494251"/>
                </a:lnTo>
                <a:cubicBezTo>
                  <a:pt x="377586" y="504545"/>
                  <a:pt x="380362" y="560294"/>
                  <a:pt x="349365" y="575676"/>
                </a:cubicBezTo>
                <a:cubicBezTo>
                  <a:pt x="301944" y="598924"/>
                  <a:pt x="297434" y="656754"/>
                  <a:pt x="297202" y="659068"/>
                </a:cubicBezTo>
                <a:cubicBezTo>
                  <a:pt x="296740" y="665545"/>
                  <a:pt x="301597" y="671096"/>
                  <a:pt x="308074" y="671675"/>
                </a:cubicBezTo>
                <a:cubicBezTo>
                  <a:pt x="308306" y="671675"/>
                  <a:pt x="308653" y="671675"/>
                  <a:pt x="308884" y="671675"/>
                </a:cubicBezTo>
                <a:cubicBezTo>
                  <a:pt x="314898" y="671675"/>
                  <a:pt x="320103" y="666933"/>
                  <a:pt x="320566" y="660803"/>
                </a:cubicBezTo>
                <a:cubicBezTo>
                  <a:pt x="320566" y="660340"/>
                  <a:pt x="324036" y="618934"/>
                  <a:pt x="354223" y="599849"/>
                </a:cubicBezTo>
                <a:cubicBezTo>
                  <a:pt x="357230" y="611416"/>
                  <a:pt x="354686" y="627955"/>
                  <a:pt x="353066" y="634085"/>
                </a:cubicBezTo>
                <a:cubicBezTo>
                  <a:pt x="351447" y="640331"/>
                  <a:pt x="355148" y="646808"/>
                  <a:pt x="361510" y="648427"/>
                </a:cubicBezTo>
                <a:cubicBezTo>
                  <a:pt x="362435" y="648658"/>
                  <a:pt x="363360" y="648890"/>
                  <a:pt x="364401" y="648890"/>
                </a:cubicBezTo>
                <a:cubicBezTo>
                  <a:pt x="369606" y="648890"/>
                  <a:pt x="374232" y="645304"/>
                  <a:pt x="375620" y="640099"/>
                </a:cubicBezTo>
                <a:cubicBezTo>
                  <a:pt x="376661" y="636398"/>
                  <a:pt x="383485" y="607714"/>
                  <a:pt x="374117" y="586433"/>
                </a:cubicBezTo>
                <a:cubicBezTo>
                  <a:pt x="385336" y="575908"/>
                  <a:pt x="393201" y="560525"/>
                  <a:pt x="396902" y="541094"/>
                </a:cubicBezTo>
                <a:cubicBezTo>
                  <a:pt x="400140" y="524207"/>
                  <a:pt x="400140" y="501885"/>
                  <a:pt x="396208" y="488700"/>
                </a:cubicBezTo>
                <a:lnTo>
                  <a:pt x="426858" y="466377"/>
                </a:lnTo>
                <a:lnTo>
                  <a:pt x="460746" y="461751"/>
                </a:lnTo>
                <a:cubicBezTo>
                  <a:pt x="465604" y="474473"/>
                  <a:pt x="475667" y="490550"/>
                  <a:pt x="487348" y="502810"/>
                </a:cubicBezTo>
                <a:cubicBezTo>
                  <a:pt x="501343" y="517384"/>
                  <a:pt x="516957" y="526058"/>
                  <a:pt x="533150" y="528834"/>
                </a:cubicBezTo>
                <a:cubicBezTo>
                  <a:pt x="536851" y="553585"/>
                  <a:pt x="560099" y="575445"/>
                  <a:pt x="563106" y="578221"/>
                </a:cubicBezTo>
                <a:cubicBezTo>
                  <a:pt x="565419" y="580303"/>
                  <a:pt x="568195" y="581344"/>
                  <a:pt x="570971" y="581344"/>
                </a:cubicBezTo>
                <a:cubicBezTo>
                  <a:pt x="574094" y="581344"/>
                  <a:pt x="577217" y="579956"/>
                  <a:pt x="579645" y="577527"/>
                </a:cubicBezTo>
                <a:cubicBezTo>
                  <a:pt x="584040" y="572669"/>
                  <a:pt x="583694" y="565267"/>
                  <a:pt x="578836" y="560872"/>
                </a:cubicBezTo>
                <a:cubicBezTo>
                  <a:pt x="572243" y="554858"/>
                  <a:pt x="560677" y="541094"/>
                  <a:pt x="557092" y="528950"/>
                </a:cubicBezTo>
                <a:cubicBezTo>
                  <a:pt x="596300" y="527793"/>
                  <a:pt x="624637" y="563763"/>
                  <a:pt x="625216" y="564689"/>
                </a:cubicBezTo>
                <a:cubicBezTo>
                  <a:pt x="627529" y="567696"/>
                  <a:pt x="631114" y="569315"/>
                  <a:pt x="634584" y="569315"/>
                </a:cubicBezTo>
                <a:cubicBezTo>
                  <a:pt x="637013" y="569315"/>
                  <a:pt x="639558" y="568506"/>
                  <a:pt x="641639" y="567002"/>
                </a:cubicBezTo>
                <a:cubicBezTo>
                  <a:pt x="646844" y="563070"/>
                  <a:pt x="647769" y="555783"/>
                  <a:pt x="643953" y="550578"/>
                </a:cubicBezTo>
                <a:cubicBezTo>
                  <a:pt x="642333" y="548496"/>
                  <a:pt x="604744" y="499456"/>
                  <a:pt x="548533" y="506049"/>
                </a:cubicBezTo>
                <a:cubicBezTo>
                  <a:pt x="510365" y="510791"/>
                  <a:pt x="483994" y="460363"/>
                  <a:pt x="481218" y="450069"/>
                </a:cubicBezTo>
                <a:lnTo>
                  <a:pt x="491165" y="419766"/>
                </a:lnTo>
                <a:lnTo>
                  <a:pt x="523319" y="396403"/>
                </a:lnTo>
                <a:cubicBezTo>
                  <a:pt x="535463" y="405077"/>
                  <a:pt x="555010" y="413867"/>
                  <a:pt x="573284" y="418031"/>
                </a:cubicBezTo>
                <a:cubicBezTo>
                  <a:pt x="582421" y="420113"/>
                  <a:pt x="591096" y="421154"/>
                  <a:pt x="599192" y="421154"/>
                </a:cubicBezTo>
                <a:cubicBezTo>
                  <a:pt x="610989" y="421154"/>
                  <a:pt x="621630" y="418725"/>
                  <a:pt x="631230" y="414561"/>
                </a:cubicBezTo>
                <a:cubicBezTo>
                  <a:pt x="648579" y="434802"/>
                  <a:pt x="682468" y="440932"/>
                  <a:pt x="686863" y="441626"/>
                </a:cubicBezTo>
                <a:cubicBezTo>
                  <a:pt x="687441" y="441742"/>
                  <a:pt x="688135" y="441857"/>
                  <a:pt x="688829" y="441857"/>
                </a:cubicBezTo>
                <a:cubicBezTo>
                  <a:pt x="694496" y="441857"/>
                  <a:pt x="699354" y="437693"/>
                  <a:pt x="700279" y="432026"/>
                </a:cubicBezTo>
                <a:cubicBezTo>
                  <a:pt x="701436" y="425665"/>
                  <a:pt x="697041" y="419535"/>
                  <a:pt x="690679" y="418494"/>
                </a:cubicBezTo>
                <a:cubicBezTo>
                  <a:pt x="682814" y="417106"/>
                  <a:pt x="662343" y="411670"/>
                  <a:pt x="651586" y="401723"/>
                </a:cubicBezTo>
                <a:cubicBezTo>
                  <a:pt x="686631" y="376856"/>
                  <a:pt x="733821" y="393048"/>
                  <a:pt x="734631" y="393280"/>
                </a:cubicBezTo>
                <a:cubicBezTo>
                  <a:pt x="740645" y="395477"/>
                  <a:pt x="747353" y="392355"/>
                  <a:pt x="749551" y="386340"/>
                </a:cubicBezTo>
                <a:cubicBezTo>
                  <a:pt x="751633" y="380326"/>
                  <a:pt x="748510" y="373617"/>
                  <a:pt x="742495" y="371420"/>
                </a:cubicBezTo>
                <a:close/>
                <a:moveTo>
                  <a:pt x="496486" y="334756"/>
                </a:moveTo>
                <a:lnTo>
                  <a:pt x="510133" y="376972"/>
                </a:lnTo>
                <a:lnTo>
                  <a:pt x="474163" y="403111"/>
                </a:lnTo>
                <a:cubicBezTo>
                  <a:pt x="472312" y="404615"/>
                  <a:pt x="470693" y="406581"/>
                  <a:pt x="469884" y="408894"/>
                </a:cubicBezTo>
                <a:lnTo>
                  <a:pt x="460399" y="438387"/>
                </a:lnTo>
                <a:lnTo>
                  <a:pt x="420496" y="443823"/>
                </a:lnTo>
                <a:cubicBezTo>
                  <a:pt x="418646" y="444055"/>
                  <a:pt x="416795" y="444864"/>
                  <a:pt x="415176" y="445905"/>
                </a:cubicBezTo>
                <a:lnTo>
                  <a:pt x="380825" y="471004"/>
                </a:lnTo>
                <a:lnTo>
                  <a:pt x="337568" y="439544"/>
                </a:lnTo>
                <a:cubicBezTo>
                  <a:pt x="335602" y="438040"/>
                  <a:pt x="333057" y="437346"/>
                  <a:pt x="330628" y="437346"/>
                </a:cubicBezTo>
                <a:lnTo>
                  <a:pt x="300904" y="437346"/>
                </a:lnTo>
                <a:lnTo>
                  <a:pt x="291651" y="409010"/>
                </a:lnTo>
                <a:cubicBezTo>
                  <a:pt x="290841" y="406696"/>
                  <a:pt x="289338" y="404615"/>
                  <a:pt x="287371" y="403227"/>
                </a:cubicBezTo>
                <a:lnTo>
                  <a:pt x="251516" y="377087"/>
                </a:lnTo>
                <a:lnTo>
                  <a:pt x="265280" y="334871"/>
                </a:lnTo>
                <a:cubicBezTo>
                  <a:pt x="266090" y="332442"/>
                  <a:pt x="266090" y="329898"/>
                  <a:pt x="265280" y="327585"/>
                </a:cubicBezTo>
                <a:lnTo>
                  <a:pt x="251516" y="285715"/>
                </a:lnTo>
                <a:cubicBezTo>
                  <a:pt x="251632" y="285600"/>
                  <a:pt x="251632" y="285484"/>
                  <a:pt x="251632" y="285253"/>
                </a:cubicBezTo>
                <a:lnTo>
                  <a:pt x="287371" y="259229"/>
                </a:lnTo>
                <a:cubicBezTo>
                  <a:pt x="289338" y="257726"/>
                  <a:pt x="290841" y="255759"/>
                  <a:pt x="291651" y="253446"/>
                </a:cubicBezTo>
                <a:lnTo>
                  <a:pt x="300904" y="225225"/>
                </a:lnTo>
                <a:lnTo>
                  <a:pt x="330628" y="225225"/>
                </a:lnTo>
                <a:cubicBezTo>
                  <a:pt x="333057" y="225225"/>
                  <a:pt x="335602" y="224415"/>
                  <a:pt x="337568" y="223027"/>
                </a:cubicBezTo>
                <a:lnTo>
                  <a:pt x="380825" y="191568"/>
                </a:lnTo>
                <a:lnTo>
                  <a:pt x="424082" y="223027"/>
                </a:lnTo>
                <a:cubicBezTo>
                  <a:pt x="426164" y="224531"/>
                  <a:pt x="428593" y="225225"/>
                  <a:pt x="430906" y="225225"/>
                </a:cubicBezTo>
                <a:lnTo>
                  <a:pt x="460631" y="225225"/>
                </a:lnTo>
                <a:lnTo>
                  <a:pt x="469768" y="253446"/>
                </a:lnTo>
                <a:cubicBezTo>
                  <a:pt x="470578" y="255759"/>
                  <a:pt x="472081" y="257841"/>
                  <a:pt x="474047" y="259229"/>
                </a:cubicBezTo>
                <a:lnTo>
                  <a:pt x="510018" y="285369"/>
                </a:lnTo>
                <a:lnTo>
                  <a:pt x="496370" y="327585"/>
                </a:lnTo>
                <a:cubicBezTo>
                  <a:pt x="495676" y="329782"/>
                  <a:pt x="495676" y="332442"/>
                  <a:pt x="496486" y="334756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p4"/>
          <p:cNvGrpSpPr/>
          <p:nvPr/>
        </p:nvGrpSpPr>
        <p:grpSpPr>
          <a:xfrm>
            <a:off x="1537884" y="3484613"/>
            <a:ext cx="1758740" cy="1683156"/>
            <a:chOff x="5025203" y="4027903"/>
            <a:chExt cx="747232" cy="715119"/>
          </a:xfrm>
        </p:grpSpPr>
        <p:sp>
          <p:nvSpPr>
            <p:cNvPr id="249" name="Google Shape;249;p4"/>
            <p:cNvSpPr/>
            <p:nvPr/>
          </p:nvSpPr>
          <p:spPr>
            <a:xfrm>
              <a:off x="5064310" y="4065237"/>
              <a:ext cx="691719" cy="660341"/>
            </a:xfrm>
            <a:custGeom>
              <a:avLst/>
              <a:gdLst/>
              <a:ahLst/>
              <a:cxnLst/>
              <a:rect l="l" t="t" r="r" b="b"/>
              <a:pathLst>
                <a:path w="691719" h="660341" extrusionOk="0">
                  <a:moveTo>
                    <a:pt x="520588" y="61300"/>
                  </a:moveTo>
                  <a:cubicBezTo>
                    <a:pt x="472589" y="59218"/>
                    <a:pt x="441361" y="74485"/>
                    <a:pt x="413718" y="88133"/>
                  </a:cubicBezTo>
                  <a:cubicBezTo>
                    <a:pt x="391742" y="98890"/>
                    <a:pt x="371039" y="108952"/>
                    <a:pt x="346635" y="107911"/>
                  </a:cubicBezTo>
                  <a:cubicBezTo>
                    <a:pt x="298173" y="105714"/>
                    <a:pt x="273306" y="33195"/>
                    <a:pt x="265094" y="2892"/>
                  </a:cubicBezTo>
                  <a:lnTo>
                    <a:pt x="200671" y="0"/>
                  </a:lnTo>
                  <a:cubicBezTo>
                    <a:pt x="207842" y="32501"/>
                    <a:pt x="232246" y="115545"/>
                    <a:pt x="303146" y="183785"/>
                  </a:cubicBezTo>
                  <a:cubicBezTo>
                    <a:pt x="317141" y="197317"/>
                    <a:pt x="328129" y="215129"/>
                    <a:pt x="336225" y="235369"/>
                  </a:cubicBezTo>
                  <a:cubicBezTo>
                    <a:pt x="336457" y="235600"/>
                    <a:pt x="336919" y="235832"/>
                    <a:pt x="337150" y="236063"/>
                  </a:cubicBezTo>
                  <a:cubicBezTo>
                    <a:pt x="342240" y="242077"/>
                    <a:pt x="348485" y="246935"/>
                    <a:pt x="355656" y="250405"/>
                  </a:cubicBezTo>
                  <a:cubicBezTo>
                    <a:pt x="368726" y="256651"/>
                    <a:pt x="383530" y="257692"/>
                    <a:pt x="397410" y="253297"/>
                  </a:cubicBezTo>
                  <a:cubicBezTo>
                    <a:pt x="404581" y="251099"/>
                    <a:pt x="412330" y="255031"/>
                    <a:pt x="414643" y="262202"/>
                  </a:cubicBezTo>
                  <a:cubicBezTo>
                    <a:pt x="416956" y="269373"/>
                    <a:pt x="412908" y="277123"/>
                    <a:pt x="405737" y="279436"/>
                  </a:cubicBezTo>
                  <a:cubicBezTo>
                    <a:pt x="396137" y="282443"/>
                    <a:pt x="386422" y="283715"/>
                    <a:pt x="376591" y="283253"/>
                  </a:cubicBezTo>
                  <a:cubicBezTo>
                    <a:pt x="366875" y="282790"/>
                    <a:pt x="357160" y="280592"/>
                    <a:pt x="347907" y="276776"/>
                  </a:cubicBezTo>
                  <a:cubicBezTo>
                    <a:pt x="355656" y="320380"/>
                    <a:pt x="351724" y="368957"/>
                    <a:pt x="334259" y="410595"/>
                  </a:cubicBezTo>
                  <a:cubicBezTo>
                    <a:pt x="333912" y="411404"/>
                    <a:pt x="333565" y="411867"/>
                    <a:pt x="333218" y="412677"/>
                  </a:cubicBezTo>
                  <a:cubicBezTo>
                    <a:pt x="346172" y="410595"/>
                    <a:pt x="359473" y="411520"/>
                    <a:pt x="372196" y="416031"/>
                  </a:cubicBezTo>
                  <a:cubicBezTo>
                    <a:pt x="381448" y="419154"/>
                    <a:pt x="390123" y="424011"/>
                    <a:pt x="397641" y="430489"/>
                  </a:cubicBezTo>
                  <a:cubicBezTo>
                    <a:pt x="403308" y="435346"/>
                    <a:pt x="404118" y="443905"/>
                    <a:pt x="399260" y="449688"/>
                  </a:cubicBezTo>
                  <a:cubicBezTo>
                    <a:pt x="394402" y="455471"/>
                    <a:pt x="385728" y="456165"/>
                    <a:pt x="379945" y="451307"/>
                  </a:cubicBezTo>
                  <a:cubicBezTo>
                    <a:pt x="374971" y="447028"/>
                    <a:pt x="369420" y="443905"/>
                    <a:pt x="363290" y="441823"/>
                  </a:cubicBezTo>
                  <a:cubicBezTo>
                    <a:pt x="344784" y="435346"/>
                    <a:pt x="324428" y="439394"/>
                    <a:pt x="310086" y="452580"/>
                  </a:cubicBezTo>
                  <a:cubicBezTo>
                    <a:pt x="309508" y="453042"/>
                    <a:pt x="308698" y="453274"/>
                    <a:pt x="308235" y="453736"/>
                  </a:cubicBezTo>
                  <a:cubicBezTo>
                    <a:pt x="282096" y="484733"/>
                    <a:pt x="246357" y="501042"/>
                    <a:pt x="203910" y="499769"/>
                  </a:cubicBezTo>
                  <a:cubicBezTo>
                    <a:pt x="132663" y="497687"/>
                    <a:pt x="14111" y="515615"/>
                    <a:pt x="0" y="656721"/>
                  </a:cubicBezTo>
                  <a:lnTo>
                    <a:pt x="63845" y="659612"/>
                  </a:lnTo>
                  <a:cubicBezTo>
                    <a:pt x="67199" y="623873"/>
                    <a:pt x="81772" y="561763"/>
                    <a:pt x="162734" y="565464"/>
                  </a:cubicBezTo>
                  <a:cubicBezTo>
                    <a:pt x="196045" y="566968"/>
                    <a:pt x="226695" y="586168"/>
                    <a:pt x="259080" y="606408"/>
                  </a:cubicBezTo>
                  <a:cubicBezTo>
                    <a:pt x="298635" y="631160"/>
                    <a:pt x="343743" y="659149"/>
                    <a:pt x="401805" y="660306"/>
                  </a:cubicBezTo>
                  <a:cubicBezTo>
                    <a:pt x="508328" y="662272"/>
                    <a:pt x="681125" y="581772"/>
                    <a:pt x="691187" y="356813"/>
                  </a:cubicBezTo>
                  <a:cubicBezTo>
                    <a:pt x="699515" y="159380"/>
                    <a:pt x="608721" y="65233"/>
                    <a:pt x="520588" y="61300"/>
                  </a:cubicBezTo>
                  <a:close/>
                  <a:moveTo>
                    <a:pt x="651978" y="382374"/>
                  </a:moveTo>
                  <a:cubicBezTo>
                    <a:pt x="641916" y="458594"/>
                    <a:pt x="609415" y="517349"/>
                    <a:pt x="555749" y="557021"/>
                  </a:cubicBezTo>
                  <a:cubicBezTo>
                    <a:pt x="553204" y="558987"/>
                    <a:pt x="550082" y="559797"/>
                    <a:pt x="547074" y="559681"/>
                  </a:cubicBezTo>
                  <a:cubicBezTo>
                    <a:pt x="543142" y="559450"/>
                    <a:pt x="539094" y="557599"/>
                    <a:pt x="536665" y="554245"/>
                  </a:cubicBezTo>
                  <a:cubicBezTo>
                    <a:pt x="532154" y="548115"/>
                    <a:pt x="533542" y="539672"/>
                    <a:pt x="539441" y="535046"/>
                  </a:cubicBezTo>
                  <a:cubicBezTo>
                    <a:pt x="586977" y="500000"/>
                    <a:pt x="615661" y="447259"/>
                    <a:pt x="624914" y="378673"/>
                  </a:cubicBezTo>
                  <a:cubicBezTo>
                    <a:pt x="636943" y="289614"/>
                    <a:pt x="612885" y="225307"/>
                    <a:pt x="590563" y="187023"/>
                  </a:cubicBezTo>
                  <a:cubicBezTo>
                    <a:pt x="586746" y="180546"/>
                    <a:pt x="589059" y="172103"/>
                    <a:pt x="595420" y="168286"/>
                  </a:cubicBezTo>
                  <a:cubicBezTo>
                    <a:pt x="602013" y="164585"/>
                    <a:pt x="610341" y="166782"/>
                    <a:pt x="614157" y="173375"/>
                  </a:cubicBezTo>
                  <a:cubicBezTo>
                    <a:pt x="638677" y="215244"/>
                    <a:pt x="664932" y="285566"/>
                    <a:pt x="651978" y="382374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116343" y="4027903"/>
              <a:ext cx="656092" cy="715119"/>
            </a:xfrm>
            <a:custGeom>
              <a:avLst/>
              <a:gdLst/>
              <a:ahLst/>
              <a:cxnLst/>
              <a:rect l="l" t="t" r="r" b="b"/>
              <a:pathLst>
                <a:path w="656092" h="715119" extrusionOk="0">
                  <a:moveTo>
                    <a:pt x="459418" y="59888"/>
                  </a:moveTo>
                  <a:cubicBezTo>
                    <a:pt x="404479" y="57459"/>
                    <a:pt x="368393" y="75271"/>
                    <a:pt x="339247" y="89497"/>
                  </a:cubicBezTo>
                  <a:cubicBezTo>
                    <a:pt x="318891" y="99444"/>
                    <a:pt x="302814" y="107309"/>
                    <a:pt x="285465" y="106499"/>
                  </a:cubicBezTo>
                  <a:cubicBezTo>
                    <a:pt x="260251" y="105343"/>
                    <a:pt x="240935" y="60351"/>
                    <a:pt x="231336" y="30048"/>
                  </a:cubicBezTo>
                  <a:cubicBezTo>
                    <a:pt x="228907" y="22298"/>
                    <a:pt x="227287" y="15706"/>
                    <a:pt x="226131" y="10732"/>
                  </a:cubicBezTo>
                  <a:cubicBezTo>
                    <a:pt x="224512" y="3330"/>
                    <a:pt x="217341" y="-1296"/>
                    <a:pt x="209938" y="323"/>
                  </a:cubicBezTo>
                  <a:cubicBezTo>
                    <a:pt x="202536" y="1942"/>
                    <a:pt x="197910" y="9229"/>
                    <a:pt x="199529" y="16631"/>
                  </a:cubicBezTo>
                  <a:cubicBezTo>
                    <a:pt x="199992" y="18482"/>
                    <a:pt x="200917" y="22877"/>
                    <a:pt x="202652" y="28660"/>
                  </a:cubicBezTo>
                  <a:cubicBezTo>
                    <a:pt x="210864" y="58963"/>
                    <a:pt x="235731" y="131482"/>
                    <a:pt x="284192" y="133680"/>
                  </a:cubicBezTo>
                  <a:cubicBezTo>
                    <a:pt x="308597" y="134721"/>
                    <a:pt x="329300" y="124658"/>
                    <a:pt x="351276" y="113902"/>
                  </a:cubicBezTo>
                  <a:cubicBezTo>
                    <a:pt x="378918" y="100254"/>
                    <a:pt x="410147" y="84986"/>
                    <a:pt x="458146" y="87184"/>
                  </a:cubicBezTo>
                  <a:cubicBezTo>
                    <a:pt x="546164" y="91116"/>
                    <a:pt x="637073" y="185264"/>
                    <a:pt x="628283" y="382581"/>
                  </a:cubicBezTo>
                  <a:cubicBezTo>
                    <a:pt x="618220" y="607425"/>
                    <a:pt x="445423" y="688041"/>
                    <a:pt x="338900" y="685959"/>
                  </a:cubicBezTo>
                  <a:cubicBezTo>
                    <a:pt x="280954" y="684802"/>
                    <a:pt x="235846" y="656812"/>
                    <a:pt x="196175" y="632061"/>
                  </a:cubicBezTo>
                  <a:cubicBezTo>
                    <a:pt x="163674" y="611820"/>
                    <a:pt x="133024" y="592621"/>
                    <a:pt x="99830" y="591117"/>
                  </a:cubicBezTo>
                  <a:cubicBezTo>
                    <a:pt x="18867" y="587532"/>
                    <a:pt x="4294" y="649641"/>
                    <a:pt x="940" y="685265"/>
                  </a:cubicBezTo>
                  <a:cubicBezTo>
                    <a:pt x="362" y="691279"/>
                    <a:pt x="130" y="696715"/>
                    <a:pt x="15" y="700763"/>
                  </a:cubicBezTo>
                  <a:cubicBezTo>
                    <a:pt x="-332" y="708397"/>
                    <a:pt x="5566" y="714758"/>
                    <a:pt x="13200" y="715105"/>
                  </a:cubicBezTo>
                  <a:cubicBezTo>
                    <a:pt x="20602" y="715452"/>
                    <a:pt x="27079" y="709553"/>
                    <a:pt x="27426" y="701920"/>
                  </a:cubicBezTo>
                  <a:cubicBezTo>
                    <a:pt x="27657" y="696368"/>
                    <a:pt x="28004" y="691279"/>
                    <a:pt x="28583" y="686537"/>
                  </a:cubicBezTo>
                  <a:cubicBezTo>
                    <a:pt x="34019" y="636456"/>
                    <a:pt x="54953" y="616562"/>
                    <a:pt x="98557" y="618529"/>
                  </a:cubicBezTo>
                  <a:cubicBezTo>
                    <a:pt x="124581" y="619685"/>
                    <a:pt x="151067" y="636109"/>
                    <a:pt x="181717" y="655193"/>
                  </a:cubicBezTo>
                  <a:cubicBezTo>
                    <a:pt x="224280" y="681795"/>
                    <a:pt x="272511" y="712214"/>
                    <a:pt x="338322" y="713255"/>
                  </a:cubicBezTo>
                  <a:cubicBezTo>
                    <a:pt x="484863" y="716146"/>
                    <a:pt x="645863" y="601526"/>
                    <a:pt x="655463" y="383738"/>
                  </a:cubicBezTo>
                  <a:cubicBezTo>
                    <a:pt x="665178" y="167799"/>
                    <a:pt x="560737" y="64399"/>
                    <a:pt x="459418" y="5988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587837" y="4220432"/>
              <a:ext cx="121350" cy="393162"/>
            </a:xfrm>
            <a:custGeom>
              <a:avLst/>
              <a:gdLst/>
              <a:ahLst/>
              <a:cxnLst/>
              <a:rect l="l" t="t" r="r" b="b"/>
              <a:pathLst>
                <a:path w="121350" h="393162" extrusionOk="0">
                  <a:moveTo>
                    <a:pt x="5505" y="368516"/>
                  </a:moveTo>
                  <a:cubicBezTo>
                    <a:pt x="-510" y="373026"/>
                    <a:pt x="-1782" y="381586"/>
                    <a:pt x="2613" y="387716"/>
                  </a:cubicBezTo>
                  <a:cubicBezTo>
                    <a:pt x="5042" y="391069"/>
                    <a:pt x="9090" y="393036"/>
                    <a:pt x="13022" y="393152"/>
                  </a:cubicBezTo>
                  <a:cubicBezTo>
                    <a:pt x="16030" y="393267"/>
                    <a:pt x="19037" y="392458"/>
                    <a:pt x="21697" y="390491"/>
                  </a:cubicBezTo>
                  <a:cubicBezTo>
                    <a:pt x="75479" y="350704"/>
                    <a:pt x="107864" y="292064"/>
                    <a:pt x="117927" y="215844"/>
                  </a:cubicBezTo>
                  <a:cubicBezTo>
                    <a:pt x="130881" y="119152"/>
                    <a:pt x="104626" y="48714"/>
                    <a:pt x="80106" y="6845"/>
                  </a:cubicBezTo>
                  <a:cubicBezTo>
                    <a:pt x="76289" y="253"/>
                    <a:pt x="68077" y="-1945"/>
                    <a:pt x="61369" y="1872"/>
                  </a:cubicBezTo>
                  <a:cubicBezTo>
                    <a:pt x="54891" y="5689"/>
                    <a:pt x="52694" y="14016"/>
                    <a:pt x="56511" y="20609"/>
                  </a:cubicBezTo>
                  <a:cubicBezTo>
                    <a:pt x="78833" y="58893"/>
                    <a:pt x="102891" y="123200"/>
                    <a:pt x="90862" y="212258"/>
                  </a:cubicBezTo>
                  <a:cubicBezTo>
                    <a:pt x="81725" y="280730"/>
                    <a:pt x="53041" y="333471"/>
                    <a:pt x="5505" y="36851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025203" y="4027982"/>
              <a:ext cx="443993" cy="711339"/>
            </a:xfrm>
            <a:custGeom>
              <a:avLst/>
              <a:gdLst/>
              <a:ahLst/>
              <a:cxnLst/>
              <a:rect l="l" t="t" r="r" b="b"/>
              <a:pathLst>
                <a:path w="443993" h="711339" extrusionOk="0">
                  <a:moveTo>
                    <a:pt x="232261" y="525805"/>
                  </a:moveTo>
                  <a:cubicBezTo>
                    <a:pt x="274824" y="527077"/>
                    <a:pt x="310447" y="510769"/>
                    <a:pt x="336587" y="479772"/>
                  </a:cubicBezTo>
                  <a:cubicBezTo>
                    <a:pt x="337165" y="479310"/>
                    <a:pt x="337975" y="479078"/>
                    <a:pt x="338437" y="478500"/>
                  </a:cubicBezTo>
                  <a:cubicBezTo>
                    <a:pt x="352779" y="465315"/>
                    <a:pt x="373251" y="461266"/>
                    <a:pt x="391757" y="467744"/>
                  </a:cubicBezTo>
                  <a:cubicBezTo>
                    <a:pt x="397771" y="469825"/>
                    <a:pt x="403438" y="472948"/>
                    <a:pt x="408412" y="477228"/>
                  </a:cubicBezTo>
                  <a:cubicBezTo>
                    <a:pt x="414195" y="482085"/>
                    <a:pt x="422869" y="481391"/>
                    <a:pt x="427727" y="475608"/>
                  </a:cubicBezTo>
                  <a:cubicBezTo>
                    <a:pt x="432585" y="469710"/>
                    <a:pt x="431775" y="461151"/>
                    <a:pt x="426108" y="456293"/>
                  </a:cubicBezTo>
                  <a:cubicBezTo>
                    <a:pt x="418474" y="449816"/>
                    <a:pt x="409915" y="444958"/>
                    <a:pt x="400663" y="441720"/>
                  </a:cubicBezTo>
                  <a:cubicBezTo>
                    <a:pt x="387940" y="437209"/>
                    <a:pt x="374639" y="436399"/>
                    <a:pt x="361685" y="438481"/>
                  </a:cubicBezTo>
                  <a:cubicBezTo>
                    <a:pt x="362032" y="437672"/>
                    <a:pt x="362379" y="437209"/>
                    <a:pt x="362726" y="436399"/>
                  </a:cubicBezTo>
                  <a:cubicBezTo>
                    <a:pt x="380191" y="394762"/>
                    <a:pt x="384239" y="346069"/>
                    <a:pt x="376490" y="302580"/>
                  </a:cubicBezTo>
                  <a:cubicBezTo>
                    <a:pt x="385742" y="306397"/>
                    <a:pt x="395574" y="308710"/>
                    <a:pt x="405173" y="309057"/>
                  </a:cubicBezTo>
                  <a:cubicBezTo>
                    <a:pt x="415004" y="309520"/>
                    <a:pt x="424836" y="308248"/>
                    <a:pt x="434435" y="305240"/>
                  </a:cubicBezTo>
                  <a:cubicBezTo>
                    <a:pt x="441606" y="302927"/>
                    <a:pt x="445655" y="295178"/>
                    <a:pt x="443341" y="288007"/>
                  </a:cubicBezTo>
                  <a:cubicBezTo>
                    <a:pt x="441028" y="280836"/>
                    <a:pt x="433395" y="276904"/>
                    <a:pt x="426108" y="279101"/>
                  </a:cubicBezTo>
                  <a:cubicBezTo>
                    <a:pt x="412229" y="283496"/>
                    <a:pt x="397424" y="282455"/>
                    <a:pt x="384354" y="276210"/>
                  </a:cubicBezTo>
                  <a:cubicBezTo>
                    <a:pt x="377184" y="272740"/>
                    <a:pt x="370938" y="267882"/>
                    <a:pt x="365849" y="261868"/>
                  </a:cubicBezTo>
                  <a:cubicBezTo>
                    <a:pt x="365617" y="261636"/>
                    <a:pt x="365155" y="261521"/>
                    <a:pt x="364923" y="261174"/>
                  </a:cubicBezTo>
                  <a:cubicBezTo>
                    <a:pt x="356827" y="240817"/>
                    <a:pt x="345840" y="223006"/>
                    <a:pt x="331845" y="209589"/>
                  </a:cubicBezTo>
                  <a:cubicBezTo>
                    <a:pt x="260945" y="141350"/>
                    <a:pt x="236540" y="58305"/>
                    <a:pt x="229369" y="25805"/>
                  </a:cubicBezTo>
                  <a:cubicBezTo>
                    <a:pt x="227519" y="17130"/>
                    <a:pt x="226709" y="12157"/>
                    <a:pt x="226709" y="11925"/>
                  </a:cubicBezTo>
                  <a:cubicBezTo>
                    <a:pt x="225784" y="4523"/>
                    <a:pt x="218960" y="-913"/>
                    <a:pt x="211442" y="128"/>
                  </a:cubicBezTo>
                  <a:cubicBezTo>
                    <a:pt x="203924" y="1053"/>
                    <a:pt x="198604" y="7993"/>
                    <a:pt x="199645" y="15511"/>
                  </a:cubicBezTo>
                  <a:cubicBezTo>
                    <a:pt x="199760" y="16089"/>
                    <a:pt x="200107" y="19443"/>
                    <a:pt x="201148" y="24648"/>
                  </a:cubicBezTo>
                  <a:cubicBezTo>
                    <a:pt x="206816" y="54488"/>
                    <a:pt x="230642" y="149908"/>
                    <a:pt x="312876" y="229367"/>
                  </a:cubicBezTo>
                  <a:cubicBezTo>
                    <a:pt x="354283" y="269270"/>
                    <a:pt x="365617" y="359370"/>
                    <a:pt x="337628" y="425990"/>
                  </a:cubicBezTo>
                  <a:cubicBezTo>
                    <a:pt x="325946" y="453864"/>
                    <a:pt x="296684" y="500360"/>
                    <a:pt x="233071" y="498394"/>
                  </a:cubicBezTo>
                  <a:cubicBezTo>
                    <a:pt x="96591" y="494230"/>
                    <a:pt x="12737" y="560735"/>
                    <a:pt x="1055" y="681484"/>
                  </a:cubicBezTo>
                  <a:cubicBezTo>
                    <a:pt x="593" y="686573"/>
                    <a:pt x="246" y="691662"/>
                    <a:pt x="15" y="696983"/>
                  </a:cubicBezTo>
                  <a:cubicBezTo>
                    <a:pt x="-332" y="704616"/>
                    <a:pt x="5566" y="710978"/>
                    <a:pt x="12969" y="711325"/>
                  </a:cubicBezTo>
                  <a:cubicBezTo>
                    <a:pt x="20602" y="711672"/>
                    <a:pt x="26848" y="705773"/>
                    <a:pt x="27195" y="698139"/>
                  </a:cubicBezTo>
                  <a:cubicBezTo>
                    <a:pt x="27426" y="692819"/>
                    <a:pt x="27773" y="687730"/>
                    <a:pt x="28351" y="682756"/>
                  </a:cubicBezTo>
                  <a:cubicBezTo>
                    <a:pt x="42462" y="541650"/>
                    <a:pt x="161014" y="523607"/>
                    <a:pt x="232261" y="52580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3" name="Google Shape;253;p4"/>
          <p:cNvGrpSpPr/>
          <p:nvPr/>
        </p:nvGrpSpPr>
        <p:grpSpPr>
          <a:xfrm>
            <a:off x="3710344" y="1807094"/>
            <a:ext cx="1741381" cy="2561928"/>
            <a:chOff x="5948211" y="3315179"/>
            <a:chExt cx="739857" cy="1088481"/>
          </a:xfrm>
        </p:grpSpPr>
        <p:sp>
          <p:nvSpPr>
            <p:cNvPr id="254" name="Google Shape;254;p4"/>
            <p:cNvSpPr/>
            <p:nvPr/>
          </p:nvSpPr>
          <p:spPr>
            <a:xfrm>
              <a:off x="6159615" y="4250641"/>
              <a:ext cx="81193" cy="148970"/>
            </a:xfrm>
            <a:custGeom>
              <a:avLst/>
              <a:gdLst/>
              <a:ahLst/>
              <a:cxnLst/>
              <a:rect l="l" t="t" r="r" b="b"/>
              <a:pathLst>
                <a:path w="81193" h="148970" extrusionOk="0">
                  <a:moveTo>
                    <a:pt x="81194" y="148971"/>
                  </a:moveTo>
                  <a:lnTo>
                    <a:pt x="81194" y="59450"/>
                  </a:lnTo>
                  <a:cubicBezTo>
                    <a:pt x="53551" y="42100"/>
                    <a:pt x="26255" y="22091"/>
                    <a:pt x="0" y="0"/>
                  </a:cubicBezTo>
                  <a:lnTo>
                    <a:pt x="0" y="148971"/>
                  </a:lnTo>
                  <a:lnTo>
                    <a:pt x="81194" y="148971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6071829" y="3355544"/>
              <a:ext cx="82234" cy="200555"/>
            </a:xfrm>
            <a:custGeom>
              <a:avLst/>
              <a:gdLst/>
              <a:ahLst/>
              <a:cxnLst/>
              <a:rect l="l" t="t" r="r" b="b"/>
              <a:pathLst>
                <a:path w="82234" h="200555" extrusionOk="0">
                  <a:moveTo>
                    <a:pt x="82235" y="134976"/>
                  </a:moveTo>
                  <a:cubicBezTo>
                    <a:pt x="81888" y="133357"/>
                    <a:pt x="81194" y="131853"/>
                    <a:pt x="81194" y="130002"/>
                  </a:cubicBezTo>
                  <a:lnTo>
                    <a:pt x="81194" y="0"/>
                  </a:lnTo>
                  <a:lnTo>
                    <a:pt x="0" y="0"/>
                  </a:lnTo>
                  <a:lnTo>
                    <a:pt x="0" y="200555"/>
                  </a:lnTo>
                  <a:cubicBezTo>
                    <a:pt x="26024" y="185288"/>
                    <a:pt x="51006" y="177192"/>
                    <a:pt x="65926" y="173259"/>
                  </a:cubicBezTo>
                  <a:cubicBezTo>
                    <a:pt x="71016" y="159496"/>
                    <a:pt x="76452" y="146657"/>
                    <a:pt x="82235" y="134976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6149437" y="3400710"/>
              <a:ext cx="259889" cy="319048"/>
            </a:xfrm>
            <a:custGeom>
              <a:avLst/>
              <a:gdLst/>
              <a:ahLst/>
              <a:cxnLst/>
              <a:rect l="l" t="t" r="r" b="b"/>
              <a:pathLst>
                <a:path w="259889" h="319048" extrusionOk="0">
                  <a:moveTo>
                    <a:pt x="96114" y="234385"/>
                  </a:moveTo>
                  <a:cubicBezTo>
                    <a:pt x="113116" y="118378"/>
                    <a:pt x="133241" y="93511"/>
                    <a:pt x="170368" y="56384"/>
                  </a:cubicBezTo>
                  <a:cubicBezTo>
                    <a:pt x="192112" y="34755"/>
                    <a:pt x="224266" y="19257"/>
                    <a:pt x="259889" y="7922"/>
                  </a:cubicBezTo>
                  <a:cubicBezTo>
                    <a:pt x="238723" y="404"/>
                    <a:pt x="207148" y="-4685"/>
                    <a:pt x="166089" y="6534"/>
                  </a:cubicBezTo>
                  <a:cubicBezTo>
                    <a:pt x="131275" y="16018"/>
                    <a:pt x="50081" y="38341"/>
                    <a:pt x="15383" y="180603"/>
                  </a:cubicBezTo>
                  <a:cubicBezTo>
                    <a:pt x="6477" y="220159"/>
                    <a:pt x="1503" y="266886"/>
                    <a:pt x="0" y="319049"/>
                  </a:cubicBezTo>
                  <a:cubicBezTo>
                    <a:pt x="49503" y="295685"/>
                    <a:pt x="91719" y="264457"/>
                    <a:pt x="96114" y="234385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6005456" y="3416729"/>
              <a:ext cx="657976" cy="941129"/>
            </a:xfrm>
            <a:custGeom>
              <a:avLst/>
              <a:gdLst/>
              <a:ahLst/>
              <a:cxnLst/>
              <a:rect l="l" t="t" r="r" b="b"/>
              <a:pathLst>
                <a:path w="657976" h="941129" extrusionOk="0">
                  <a:moveTo>
                    <a:pt x="8195" y="537012"/>
                  </a:moveTo>
                  <a:cubicBezTo>
                    <a:pt x="64638" y="783716"/>
                    <a:pt x="352632" y="941130"/>
                    <a:pt x="484485" y="941130"/>
                  </a:cubicBezTo>
                  <a:cubicBezTo>
                    <a:pt x="602806" y="941130"/>
                    <a:pt x="657976" y="749365"/>
                    <a:pt x="657976" y="619709"/>
                  </a:cubicBezTo>
                  <a:cubicBezTo>
                    <a:pt x="657976" y="501967"/>
                    <a:pt x="638198" y="413486"/>
                    <a:pt x="597486" y="349064"/>
                  </a:cubicBezTo>
                  <a:cubicBezTo>
                    <a:pt x="580946" y="322577"/>
                    <a:pt x="557005" y="321536"/>
                    <a:pt x="519299" y="322462"/>
                  </a:cubicBezTo>
                  <a:cubicBezTo>
                    <a:pt x="481363" y="323271"/>
                    <a:pt x="434173" y="324081"/>
                    <a:pt x="408843" y="271687"/>
                  </a:cubicBezTo>
                  <a:cubicBezTo>
                    <a:pt x="396352" y="245779"/>
                    <a:pt x="394964" y="175110"/>
                    <a:pt x="415552" y="145038"/>
                  </a:cubicBezTo>
                  <a:cubicBezTo>
                    <a:pt x="457652" y="83623"/>
                    <a:pt x="572387" y="85242"/>
                    <a:pt x="621543" y="85936"/>
                  </a:cubicBezTo>
                  <a:lnTo>
                    <a:pt x="630796" y="85936"/>
                  </a:lnTo>
                  <a:cubicBezTo>
                    <a:pt x="631143" y="85936"/>
                    <a:pt x="631606" y="85936"/>
                    <a:pt x="631953" y="86167"/>
                  </a:cubicBezTo>
                  <a:lnTo>
                    <a:pt x="631953" y="0"/>
                  </a:lnTo>
                  <a:cubicBezTo>
                    <a:pt x="628598" y="2545"/>
                    <a:pt x="624435" y="4164"/>
                    <a:pt x="619693" y="4164"/>
                  </a:cubicBezTo>
                  <a:cubicBezTo>
                    <a:pt x="514789" y="4164"/>
                    <a:pt x="388603" y="24289"/>
                    <a:pt x="343495" y="69281"/>
                  </a:cubicBezTo>
                  <a:cubicBezTo>
                    <a:pt x="313077" y="99699"/>
                    <a:pt x="296537" y="116354"/>
                    <a:pt x="280692" y="224150"/>
                  </a:cubicBezTo>
                  <a:cubicBezTo>
                    <a:pt x="269241" y="303609"/>
                    <a:pt x="138660" y="352186"/>
                    <a:pt x="98989" y="365256"/>
                  </a:cubicBezTo>
                  <a:cubicBezTo>
                    <a:pt x="-24305" y="405506"/>
                    <a:pt x="-711" y="500926"/>
                    <a:pt x="6923" y="532154"/>
                  </a:cubicBezTo>
                  <a:lnTo>
                    <a:pt x="8195" y="537012"/>
                  </a:lnTo>
                  <a:close/>
                  <a:moveTo>
                    <a:pt x="64522" y="484502"/>
                  </a:moveTo>
                  <a:cubicBezTo>
                    <a:pt x="75626" y="481957"/>
                    <a:pt x="86613" y="488897"/>
                    <a:pt x="89158" y="500000"/>
                  </a:cubicBezTo>
                  <a:cubicBezTo>
                    <a:pt x="132184" y="688759"/>
                    <a:pt x="295034" y="780709"/>
                    <a:pt x="413470" y="833219"/>
                  </a:cubicBezTo>
                  <a:cubicBezTo>
                    <a:pt x="423995" y="837961"/>
                    <a:pt x="428506" y="849989"/>
                    <a:pt x="423995" y="860515"/>
                  </a:cubicBezTo>
                  <a:cubicBezTo>
                    <a:pt x="420641" y="868148"/>
                    <a:pt x="413123" y="872775"/>
                    <a:pt x="405258" y="872775"/>
                  </a:cubicBezTo>
                  <a:cubicBezTo>
                    <a:pt x="402482" y="872775"/>
                    <a:pt x="399475" y="872196"/>
                    <a:pt x="396930" y="871040"/>
                  </a:cubicBezTo>
                  <a:cubicBezTo>
                    <a:pt x="198457" y="782791"/>
                    <a:pt x="84416" y="664354"/>
                    <a:pt x="49024" y="509369"/>
                  </a:cubicBezTo>
                  <a:cubicBezTo>
                    <a:pt x="46479" y="497919"/>
                    <a:pt x="53419" y="487047"/>
                    <a:pt x="64522" y="484502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6037604" y="3884275"/>
              <a:ext cx="377281" cy="388572"/>
            </a:xfrm>
            <a:custGeom>
              <a:avLst/>
              <a:gdLst/>
              <a:ahLst/>
              <a:cxnLst/>
              <a:rect l="l" t="t" r="r" b="b"/>
              <a:pathLst>
                <a:path w="377281" h="388572" extrusionOk="0">
                  <a:moveTo>
                    <a:pt x="40587" y="15915"/>
                  </a:moveTo>
                  <a:cubicBezTo>
                    <a:pt x="38042" y="4811"/>
                    <a:pt x="26939" y="-2013"/>
                    <a:pt x="15951" y="532"/>
                  </a:cubicBezTo>
                  <a:cubicBezTo>
                    <a:pt x="4848" y="3076"/>
                    <a:pt x="-2092" y="13949"/>
                    <a:pt x="568" y="25168"/>
                  </a:cubicBezTo>
                  <a:cubicBezTo>
                    <a:pt x="35960" y="180268"/>
                    <a:pt x="149886" y="298589"/>
                    <a:pt x="348475" y="386838"/>
                  </a:cubicBezTo>
                  <a:cubicBezTo>
                    <a:pt x="351020" y="387995"/>
                    <a:pt x="354027" y="388573"/>
                    <a:pt x="356803" y="388573"/>
                  </a:cubicBezTo>
                  <a:cubicBezTo>
                    <a:pt x="364668" y="388573"/>
                    <a:pt x="372186" y="384062"/>
                    <a:pt x="375540" y="376313"/>
                  </a:cubicBezTo>
                  <a:cubicBezTo>
                    <a:pt x="380050" y="365903"/>
                    <a:pt x="375540" y="353759"/>
                    <a:pt x="365015" y="349017"/>
                  </a:cubicBezTo>
                  <a:cubicBezTo>
                    <a:pt x="246347" y="296623"/>
                    <a:pt x="83613" y="204788"/>
                    <a:pt x="40587" y="159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48211" y="3315179"/>
              <a:ext cx="739857" cy="1088481"/>
            </a:xfrm>
            <a:custGeom>
              <a:avLst/>
              <a:gdLst/>
              <a:ahLst/>
              <a:cxnLst/>
              <a:rect l="l" t="t" r="r" b="b"/>
              <a:pathLst>
                <a:path w="739857" h="1088481" extrusionOk="0">
                  <a:moveTo>
                    <a:pt x="7842" y="627458"/>
                  </a:moveTo>
                  <a:lnTo>
                    <a:pt x="8768" y="631275"/>
                  </a:lnTo>
                  <a:cubicBezTo>
                    <a:pt x="31321" y="729471"/>
                    <a:pt x="86029" y="813556"/>
                    <a:pt x="153806" y="881102"/>
                  </a:cubicBezTo>
                  <a:lnTo>
                    <a:pt x="153806" y="1068009"/>
                  </a:lnTo>
                  <a:cubicBezTo>
                    <a:pt x="153806" y="1079229"/>
                    <a:pt x="163059" y="1088481"/>
                    <a:pt x="174393" y="1088481"/>
                  </a:cubicBezTo>
                  <a:cubicBezTo>
                    <a:pt x="185844" y="1088481"/>
                    <a:pt x="194981" y="1079229"/>
                    <a:pt x="194981" y="1068009"/>
                  </a:cubicBezTo>
                  <a:lnTo>
                    <a:pt x="194981" y="919039"/>
                  </a:lnTo>
                  <a:cubicBezTo>
                    <a:pt x="221236" y="941130"/>
                    <a:pt x="248532" y="961139"/>
                    <a:pt x="276175" y="978488"/>
                  </a:cubicBezTo>
                  <a:lnTo>
                    <a:pt x="276175" y="1068009"/>
                  </a:lnTo>
                  <a:cubicBezTo>
                    <a:pt x="276175" y="1079229"/>
                    <a:pt x="285428" y="1088481"/>
                    <a:pt x="296878" y="1088481"/>
                  </a:cubicBezTo>
                  <a:cubicBezTo>
                    <a:pt x="308097" y="1088481"/>
                    <a:pt x="317465" y="1079229"/>
                    <a:pt x="317465" y="1068009"/>
                  </a:cubicBezTo>
                  <a:lnTo>
                    <a:pt x="317465" y="1002546"/>
                  </a:lnTo>
                  <a:cubicBezTo>
                    <a:pt x="394958" y="1044646"/>
                    <a:pt x="471178" y="1067315"/>
                    <a:pt x="525307" y="1067315"/>
                  </a:cubicBezTo>
                  <a:cubicBezTo>
                    <a:pt x="673237" y="1067315"/>
                    <a:pt x="739858" y="855310"/>
                    <a:pt x="739858" y="704835"/>
                  </a:cubicBezTo>
                  <a:cubicBezTo>
                    <a:pt x="739858" y="577493"/>
                    <a:pt x="718692" y="484386"/>
                    <a:pt x="673237" y="412330"/>
                  </a:cubicBezTo>
                  <a:cubicBezTo>
                    <a:pt x="661556" y="393940"/>
                    <a:pt x="647329" y="382836"/>
                    <a:pt x="632293" y="376128"/>
                  </a:cubicBezTo>
                  <a:cubicBezTo>
                    <a:pt x="639811" y="302452"/>
                    <a:pt x="628361" y="247861"/>
                    <a:pt x="597133" y="213972"/>
                  </a:cubicBezTo>
                  <a:cubicBezTo>
                    <a:pt x="623619" y="211774"/>
                    <a:pt x="648139" y="212006"/>
                    <a:pt x="661671" y="212237"/>
                  </a:cubicBezTo>
                  <a:lnTo>
                    <a:pt x="671502" y="212468"/>
                  </a:lnTo>
                  <a:cubicBezTo>
                    <a:pt x="671849" y="212468"/>
                    <a:pt x="672312" y="212468"/>
                    <a:pt x="672659" y="212237"/>
                  </a:cubicBezTo>
                  <a:cubicBezTo>
                    <a:pt x="683300" y="211774"/>
                    <a:pt x="691974" y="202753"/>
                    <a:pt x="691974" y="191650"/>
                  </a:cubicBezTo>
                  <a:cubicBezTo>
                    <a:pt x="691974" y="180777"/>
                    <a:pt x="683300" y="171756"/>
                    <a:pt x="672659" y="171293"/>
                  </a:cubicBezTo>
                  <a:cubicBezTo>
                    <a:pt x="672312" y="171178"/>
                    <a:pt x="671849" y="171178"/>
                    <a:pt x="671502" y="171178"/>
                  </a:cubicBezTo>
                  <a:lnTo>
                    <a:pt x="662250" y="171178"/>
                  </a:lnTo>
                  <a:cubicBezTo>
                    <a:pt x="613094" y="170368"/>
                    <a:pt x="498243" y="168749"/>
                    <a:pt x="456143" y="230280"/>
                  </a:cubicBezTo>
                  <a:cubicBezTo>
                    <a:pt x="435555" y="260236"/>
                    <a:pt x="436943" y="331020"/>
                    <a:pt x="449434" y="356928"/>
                  </a:cubicBezTo>
                  <a:cubicBezTo>
                    <a:pt x="474764" y="409207"/>
                    <a:pt x="521953" y="408397"/>
                    <a:pt x="559890" y="407703"/>
                  </a:cubicBezTo>
                  <a:cubicBezTo>
                    <a:pt x="597595" y="406894"/>
                    <a:pt x="621537" y="407935"/>
                    <a:pt x="638076" y="434421"/>
                  </a:cubicBezTo>
                  <a:cubicBezTo>
                    <a:pt x="678789" y="498844"/>
                    <a:pt x="698567" y="587324"/>
                    <a:pt x="698567" y="705067"/>
                  </a:cubicBezTo>
                  <a:cubicBezTo>
                    <a:pt x="698567" y="834607"/>
                    <a:pt x="643397" y="1026487"/>
                    <a:pt x="525076" y="1026487"/>
                  </a:cubicBezTo>
                  <a:cubicBezTo>
                    <a:pt x="393339" y="1026487"/>
                    <a:pt x="105344" y="869073"/>
                    <a:pt x="48786" y="622369"/>
                  </a:cubicBezTo>
                  <a:lnTo>
                    <a:pt x="47630" y="617627"/>
                  </a:lnTo>
                  <a:cubicBezTo>
                    <a:pt x="39996" y="586399"/>
                    <a:pt x="16401" y="490979"/>
                    <a:pt x="139695" y="450614"/>
                  </a:cubicBezTo>
                  <a:cubicBezTo>
                    <a:pt x="179367" y="437659"/>
                    <a:pt x="309948" y="388966"/>
                    <a:pt x="321398" y="309623"/>
                  </a:cubicBezTo>
                  <a:cubicBezTo>
                    <a:pt x="337244" y="201712"/>
                    <a:pt x="353783" y="185172"/>
                    <a:pt x="384202" y="154754"/>
                  </a:cubicBezTo>
                  <a:cubicBezTo>
                    <a:pt x="429309" y="109646"/>
                    <a:pt x="555495" y="89521"/>
                    <a:pt x="660399" y="89521"/>
                  </a:cubicBezTo>
                  <a:cubicBezTo>
                    <a:pt x="665141" y="89521"/>
                    <a:pt x="669305" y="87902"/>
                    <a:pt x="672659" y="85358"/>
                  </a:cubicBezTo>
                  <a:cubicBezTo>
                    <a:pt x="677864" y="81541"/>
                    <a:pt x="680987" y="75642"/>
                    <a:pt x="680987" y="68934"/>
                  </a:cubicBezTo>
                  <a:cubicBezTo>
                    <a:pt x="680987" y="62225"/>
                    <a:pt x="677864" y="56095"/>
                    <a:pt x="672659" y="52510"/>
                  </a:cubicBezTo>
                  <a:cubicBezTo>
                    <a:pt x="669305" y="49965"/>
                    <a:pt x="665141" y="48346"/>
                    <a:pt x="660399" y="48346"/>
                  </a:cubicBezTo>
                  <a:cubicBezTo>
                    <a:pt x="639465" y="48346"/>
                    <a:pt x="571456" y="49503"/>
                    <a:pt x="502175" y="62804"/>
                  </a:cubicBezTo>
                  <a:cubicBezTo>
                    <a:pt x="497665" y="58871"/>
                    <a:pt x="439025" y="9022"/>
                    <a:pt x="339788" y="36202"/>
                  </a:cubicBezTo>
                  <a:cubicBezTo>
                    <a:pt x="316887" y="42563"/>
                    <a:pt x="271086" y="55401"/>
                    <a:pt x="229332" y="100393"/>
                  </a:cubicBezTo>
                  <a:lnTo>
                    <a:pt x="229332" y="24057"/>
                  </a:lnTo>
                  <a:lnTo>
                    <a:pt x="229332" y="20703"/>
                  </a:lnTo>
                  <a:cubicBezTo>
                    <a:pt x="229332" y="9253"/>
                    <a:pt x="220195" y="0"/>
                    <a:pt x="208745" y="0"/>
                  </a:cubicBezTo>
                  <a:cubicBezTo>
                    <a:pt x="197526" y="0"/>
                    <a:pt x="188157" y="9253"/>
                    <a:pt x="188157" y="20703"/>
                  </a:cubicBezTo>
                  <a:lnTo>
                    <a:pt x="188157" y="24057"/>
                  </a:lnTo>
                  <a:lnTo>
                    <a:pt x="188157" y="154060"/>
                  </a:lnTo>
                  <a:cubicBezTo>
                    <a:pt x="188157" y="155795"/>
                    <a:pt x="188735" y="157414"/>
                    <a:pt x="189198" y="159033"/>
                  </a:cubicBezTo>
                  <a:cubicBezTo>
                    <a:pt x="183415" y="170715"/>
                    <a:pt x="177979" y="183553"/>
                    <a:pt x="173006" y="197433"/>
                  </a:cubicBezTo>
                  <a:cubicBezTo>
                    <a:pt x="157970" y="201365"/>
                    <a:pt x="133103" y="209461"/>
                    <a:pt x="107079" y="224729"/>
                  </a:cubicBezTo>
                  <a:lnTo>
                    <a:pt x="107079" y="23942"/>
                  </a:lnTo>
                  <a:cubicBezTo>
                    <a:pt x="107079" y="12723"/>
                    <a:pt x="97826" y="3470"/>
                    <a:pt x="86492" y="3470"/>
                  </a:cubicBezTo>
                  <a:cubicBezTo>
                    <a:pt x="75041" y="3470"/>
                    <a:pt x="65904" y="12723"/>
                    <a:pt x="65904" y="23942"/>
                  </a:cubicBezTo>
                  <a:lnTo>
                    <a:pt x="65904" y="255494"/>
                  </a:lnTo>
                  <a:cubicBezTo>
                    <a:pt x="53875" y="267176"/>
                    <a:pt x="42656" y="280708"/>
                    <a:pt x="33519" y="296901"/>
                  </a:cubicBezTo>
                  <a:cubicBezTo>
                    <a:pt x="5529" y="346635"/>
                    <a:pt x="3332" y="408166"/>
                    <a:pt x="26579" y="478835"/>
                  </a:cubicBezTo>
                  <a:cubicBezTo>
                    <a:pt x="2522" y="512839"/>
                    <a:pt x="-8697" y="560491"/>
                    <a:pt x="7842" y="627458"/>
                  </a:cubicBezTo>
                  <a:close/>
                  <a:moveTo>
                    <a:pt x="592159" y="366875"/>
                  </a:moveTo>
                  <a:cubicBezTo>
                    <a:pt x="580709" y="366066"/>
                    <a:pt x="569605" y="366297"/>
                    <a:pt x="559196" y="366413"/>
                  </a:cubicBezTo>
                  <a:cubicBezTo>
                    <a:pt x="520681" y="367222"/>
                    <a:pt x="499978" y="366181"/>
                    <a:pt x="486677" y="339001"/>
                  </a:cubicBezTo>
                  <a:cubicBezTo>
                    <a:pt x="479737" y="324543"/>
                    <a:pt x="479159" y="269489"/>
                    <a:pt x="490262" y="253412"/>
                  </a:cubicBezTo>
                  <a:cubicBezTo>
                    <a:pt x="500325" y="238839"/>
                    <a:pt x="519062" y="229355"/>
                    <a:pt x="541037" y="223109"/>
                  </a:cubicBezTo>
                  <a:cubicBezTo>
                    <a:pt x="557230" y="230627"/>
                    <a:pt x="602800" y="251909"/>
                    <a:pt x="592159" y="366875"/>
                  </a:cubicBezTo>
                  <a:close/>
                  <a:moveTo>
                    <a:pt x="200070" y="249827"/>
                  </a:moveTo>
                  <a:cubicBezTo>
                    <a:pt x="234884" y="107564"/>
                    <a:pt x="316078" y="85242"/>
                    <a:pt x="350776" y="75758"/>
                  </a:cubicBezTo>
                  <a:cubicBezTo>
                    <a:pt x="391835" y="64539"/>
                    <a:pt x="423526" y="69628"/>
                    <a:pt x="444576" y="77146"/>
                  </a:cubicBezTo>
                  <a:cubicBezTo>
                    <a:pt x="409069" y="88365"/>
                    <a:pt x="376799" y="103979"/>
                    <a:pt x="355055" y="125492"/>
                  </a:cubicBezTo>
                  <a:cubicBezTo>
                    <a:pt x="317928" y="162619"/>
                    <a:pt x="297803" y="187486"/>
                    <a:pt x="280801" y="303493"/>
                  </a:cubicBezTo>
                  <a:cubicBezTo>
                    <a:pt x="276406" y="333449"/>
                    <a:pt x="234190" y="364678"/>
                    <a:pt x="184572" y="388273"/>
                  </a:cubicBezTo>
                  <a:cubicBezTo>
                    <a:pt x="186191" y="336110"/>
                    <a:pt x="191164" y="289267"/>
                    <a:pt x="200070" y="249827"/>
                  </a:cubicBezTo>
                  <a:close/>
                  <a:moveTo>
                    <a:pt x="69721" y="317141"/>
                  </a:moveTo>
                  <a:cubicBezTo>
                    <a:pt x="91812" y="277585"/>
                    <a:pt x="130905" y="256072"/>
                    <a:pt x="159242" y="245316"/>
                  </a:cubicBezTo>
                  <a:cubicBezTo>
                    <a:pt x="149180" y="291349"/>
                    <a:pt x="143859" y="345247"/>
                    <a:pt x="143050" y="405853"/>
                  </a:cubicBezTo>
                  <a:cubicBezTo>
                    <a:pt x="137729" y="407703"/>
                    <a:pt x="132409" y="409670"/>
                    <a:pt x="127204" y="411405"/>
                  </a:cubicBezTo>
                  <a:cubicBezTo>
                    <a:pt x="104072" y="418922"/>
                    <a:pt x="80361" y="429795"/>
                    <a:pt x="59658" y="445293"/>
                  </a:cubicBezTo>
                  <a:cubicBezTo>
                    <a:pt x="46936" y="394981"/>
                    <a:pt x="49943" y="351955"/>
                    <a:pt x="69721" y="31714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0" name="Google Shape;260;p4"/>
          <p:cNvGrpSpPr/>
          <p:nvPr/>
        </p:nvGrpSpPr>
        <p:grpSpPr>
          <a:xfrm>
            <a:off x="-243293" y="3663932"/>
            <a:ext cx="1448438" cy="1848071"/>
            <a:chOff x="4268438" y="4104090"/>
            <a:chExt cx="615395" cy="785186"/>
          </a:xfrm>
        </p:grpSpPr>
        <p:sp>
          <p:nvSpPr>
            <p:cNvPr id="261" name="Google Shape;261;p4"/>
            <p:cNvSpPr/>
            <p:nvPr/>
          </p:nvSpPr>
          <p:spPr>
            <a:xfrm>
              <a:off x="4336574" y="4508865"/>
              <a:ext cx="337103" cy="375827"/>
            </a:xfrm>
            <a:custGeom>
              <a:avLst/>
              <a:gdLst/>
              <a:ahLst/>
              <a:cxnLst/>
              <a:rect l="l" t="t" r="r" b="b"/>
              <a:pathLst>
                <a:path w="337103" h="375827" extrusionOk="0">
                  <a:moveTo>
                    <a:pt x="286954" y="70252"/>
                  </a:moveTo>
                  <a:cubicBezTo>
                    <a:pt x="266945" y="60537"/>
                    <a:pt x="244159" y="58570"/>
                    <a:pt x="222878" y="64932"/>
                  </a:cubicBezTo>
                  <a:cubicBezTo>
                    <a:pt x="215591" y="67014"/>
                    <a:pt x="207958" y="63197"/>
                    <a:pt x="205297" y="56373"/>
                  </a:cubicBezTo>
                  <a:cubicBezTo>
                    <a:pt x="196970" y="35670"/>
                    <a:pt x="181471" y="18899"/>
                    <a:pt x="161462" y="9067"/>
                  </a:cubicBezTo>
                  <a:cubicBezTo>
                    <a:pt x="117164" y="-12561"/>
                    <a:pt x="63845" y="5829"/>
                    <a:pt x="42216" y="50127"/>
                  </a:cubicBezTo>
                  <a:cubicBezTo>
                    <a:pt x="25330" y="84710"/>
                    <a:pt x="32501" y="126000"/>
                    <a:pt x="59912" y="152949"/>
                  </a:cubicBezTo>
                  <a:cubicBezTo>
                    <a:pt x="64307" y="157344"/>
                    <a:pt x="65580" y="164053"/>
                    <a:pt x="62804" y="169836"/>
                  </a:cubicBezTo>
                  <a:lnTo>
                    <a:pt x="50197" y="195628"/>
                  </a:lnTo>
                  <a:lnTo>
                    <a:pt x="36780" y="223155"/>
                  </a:lnTo>
                  <a:lnTo>
                    <a:pt x="463" y="297525"/>
                  </a:lnTo>
                  <a:cubicBezTo>
                    <a:pt x="347" y="297756"/>
                    <a:pt x="231" y="297988"/>
                    <a:pt x="0" y="298219"/>
                  </a:cubicBezTo>
                  <a:lnTo>
                    <a:pt x="159149" y="375827"/>
                  </a:lnTo>
                  <a:cubicBezTo>
                    <a:pt x="159149" y="375480"/>
                    <a:pt x="159265" y="375249"/>
                    <a:pt x="159380" y="375018"/>
                  </a:cubicBezTo>
                  <a:lnTo>
                    <a:pt x="195698" y="300532"/>
                  </a:lnTo>
                  <a:lnTo>
                    <a:pt x="209114" y="272889"/>
                  </a:lnTo>
                  <a:lnTo>
                    <a:pt x="221721" y="246981"/>
                  </a:lnTo>
                  <a:cubicBezTo>
                    <a:pt x="224497" y="241314"/>
                    <a:pt x="230511" y="237960"/>
                    <a:pt x="236641" y="238769"/>
                  </a:cubicBezTo>
                  <a:cubicBezTo>
                    <a:pt x="274462" y="243627"/>
                    <a:pt x="311358" y="223849"/>
                    <a:pt x="328129" y="189382"/>
                  </a:cubicBezTo>
                  <a:cubicBezTo>
                    <a:pt x="349642" y="145316"/>
                    <a:pt x="331136" y="91765"/>
                    <a:pt x="286954" y="70252"/>
                  </a:cubicBezTo>
                  <a:close/>
                  <a:moveTo>
                    <a:pt x="91140" y="228707"/>
                  </a:moveTo>
                  <a:lnTo>
                    <a:pt x="78187" y="255309"/>
                  </a:lnTo>
                  <a:lnTo>
                    <a:pt x="71594" y="268957"/>
                  </a:lnTo>
                  <a:cubicBezTo>
                    <a:pt x="68008" y="276243"/>
                    <a:pt x="59334" y="279135"/>
                    <a:pt x="52047" y="275665"/>
                  </a:cubicBezTo>
                  <a:cubicBezTo>
                    <a:pt x="44761" y="272080"/>
                    <a:pt x="41638" y="263405"/>
                    <a:pt x="45223" y="256119"/>
                  </a:cubicBezTo>
                  <a:lnTo>
                    <a:pt x="54013" y="238191"/>
                  </a:lnTo>
                  <a:lnTo>
                    <a:pt x="66158" y="213324"/>
                  </a:lnTo>
                  <a:lnTo>
                    <a:pt x="67314" y="211011"/>
                  </a:lnTo>
                  <a:lnTo>
                    <a:pt x="95073" y="154222"/>
                  </a:lnTo>
                  <a:cubicBezTo>
                    <a:pt x="89984" y="148786"/>
                    <a:pt x="84085" y="141383"/>
                    <a:pt x="78880" y="132593"/>
                  </a:cubicBezTo>
                  <a:cubicBezTo>
                    <a:pt x="68240" y="113972"/>
                    <a:pt x="61763" y="88642"/>
                    <a:pt x="76452" y="58570"/>
                  </a:cubicBezTo>
                  <a:cubicBezTo>
                    <a:pt x="79921" y="51399"/>
                    <a:pt x="88712" y="48392"/>
                    <a:pt x="95998" y="51862"/>
                  </a:cubicBezTo>
                  <a:cubicBezTo>
                    <a:pt x="103285" y="55447"/>
                    <a:pt x="106292" y="64238"/>
                    <a:pt x="102822" y="71409"/>
                  </a:cubicBezTo>
                  <a:cubicBezTo>
                    <a:pt x="91140" y="95350"/>
                    <a:pt x="96924" y="115360"/>
                    <a:pt x="122947" y="140805"/>
                  </a:cubicBezTo>
                  <a:cubicBezTo>
                    <a:pt x="127458" y="145200"/>
                    <a:pt x="128730" y="152024"/>
                    <a:pt x="125954" y="157691"/>
                  </a:cubicBezTo>
                  <a:lnTo>
                    <a:pt x="91140" y="228707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4483090" y="4140532"/>
              <a:ext cx="336829" cy="375062"/>
            </a:xfrm>
            <a:custGeom>
              <a:avLst/>
              <a:gdLst/>
              <a:ahLst/>
              <a:cxnLst/>
              <a:rect l="l" t="t" r="r" b="b"/>
              <a:pathLst>
                <a:path w="336829" h="375062" extrusionOk="0">
                  <a:moveTo>
                    <a:pt x="277264" y="222415"/>
                  </a:moveTo>
                  <a:cubicBezTo>
                    <a:pt x="272753" y="217904"/>
                    <a:pt x="271597" y="211196"/>
                    <a:pt x="274373" y="205529"/>
                  </a:cubicBezTo>
                  <a:lnTo>
                    <a:pt x="293457" y="166436"/>
                  </a:lnTo>
                  <a:lnTo>
                    <a:pt x="306989" y="138793"/>
                  </a:lnTo>
                  <a:lnTo>
                    <a:pt x="336829" y="77493"/>
                  </a:lnTo>
                  <a:lnTo>
                    <a:pt x="177912" y="0"/>
                  </a:lnTo>
                  <a:lnTo>
                    <a:pt x="147956" y="61416"/>
                  </a:lnTo>
                  <a:lnTo>
                    <a:pt x="134423" y="89174"/>
                  </a:lnTo>
                  <a:lnTo>
                    <a:pt x="115455" y="128152"/>
                  </a:lnTo>
                  <a:cubicBezTo>
                    <a:pt x="112679" y="133819"/>
                    <a:pt x="106665" y="137173"/>
                    <a:pt x="100419" y="136248"/>
                  </a:cubicBezTo>
                  <a:cubicBezTo>
                    <a:pt x="62483" y="131506"/>
                    <a:pt x="25818" y="151284"/>
                    <a:pt x="9047" y="185635"/>
                  </a:cubicBezTo>
                  <a:cubicBezTo>
                    <a:pt x="-12581" y="229817"/>
                    <a:pt x="5925" y="283368"/>
                    <a:pt x="50107" y="304881"/>
                  </a:cubicBezTo>
                  <a:cubicBezTo>
                    <a:pt x="70116" y="314597"/>
                    <a:pt x="92901" y="316679"/>
                    <a:pt x="114183" y="310317"/>
                  </a:cubicBezTo>
                  <a:cubicBezTo>
                    <a:pt x="121354" y="308004"/>
                    <a:pt x="129103" y="311821"/>
                    <a:pt x="131879" y="318876"/>
                  </a:cubicBezTo>
                  <a:cubicBezTo>
                    <a:pt x="140091" y="339579"/>
                    <a:pt x="155589" y="356235"/>
                    <a:pt x="175830" y="366066"/>
                  </a:cubicBezTo>
                  <a:cubicBezTo>
                    <a:pt x="219897" y="387578"/>
                    <a:pt x="273447" y="369188"/>
                    <a:pt x="295076" y="325006"/>
                  </a:cubicBezTo>
                  <a:cubicBezTo>
                    <a:pt x="311847" y="290655"/>
                    <a:pt x="304791" y="249249"/>
                    <a:pt x="277264" y="222415"/>
                  </a:cubicBezTo>
                  <a:close/>
                  <a:moveTo>
                    <a:pt x="186471" y="101203"/>
                  </a:moveTo>
                  <a:lnTo>
                    <a:pt x="145874" y="184363"/>
                  </a:lnTo>
                  <a:cubicBezTo>
                    <a:pt x="143098" y="190030"/>
                    <a:pt x="136968" y="193269"/>
                    <a:pt x="130722" y="192459"/>
                  </a:cubicBezTo>
                  <a:cubicBezTo>
                    <a:pt x="85152" y="186329"/>
                    <a:pt x="70001" y="206223"/>
                    <a:pt x="62483" y="221606"/>
                  </a:cubicBezTo>
                  <a:cubicBezTo>
                    <a:pt x="58897" y="228892"/>
                    <a:pt x="50107" y="231899"/>
                    <a:pt x="42820" y="228430"/>
                  </a:cubicBezTo>
                  <a:cubicBezTo>
                    <a:pt x="35649" y="224960"/>
                    <a:pt x="32642" y="216170"/>
                    <a:pt x="36228" y="208767"/>
                  </a:cubicBezTo>
                  <a:cubicBezTo>
                    <a:pt x="45596" y="189683"/>
                    <a:pt x="63639" y="168633"/>
                    <a:pt x="98337" y="163428"/>
                  </a:cubicBezTo>
                  <a:cubicBezTo>
                    <a:pt x="106087" y="162156"/>
                    <a:pt x="114646" y="161925"/>
                    <a:pt x="124014" y="162503"/>
                  </a:cubicBezTo>
                  <a:lnTo>
                    <a:pt x="150616" y="107911"/>
                  </a:lnTo>
                  <a:lnTo>
                    <a:pt x="157787" y="93338"/>
                  </a:lnTo>
                  <a:lnTo>
                    <a:pt x="170972" y="66273"/>
                  </a:lnTo>
                  <a:lnTo>
                    <a:pt x="171088" y="66042"/>
                  </a:lnTo>
                  <a:cubicBezTo>
                    <a:pt x="174673" y="58756"/>
                    <a:pt x="183348" y="55864"/>
                    <a:pt x="190750" y="59334"/>
                  </a:cubicBezTo>
                  <a:cubicBezTo>
                    <a:pt x="196533" y="62225"/>
                    <a:pt x="199425" y="68471"/>
                    <a:pt x="198499" y="74370"/>
                  </a:cubicBezTo>
                  <a:cubicBezTo>
                    <a:pt x="198384" y="75873"/>
                    <a:pt x="198037" y="77493"/>
                    <a:pt x="197458" y="78881"/>
                  </a:cubicBezTo>
                  <a:lnTo>
                    <a:pt x="186471" y="101203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4268438" y="4104090"/>
              <a:ext cx="615395" cy="785186"/>
            </a:xfrm>
            <a:custGeom>
              <a:avLst/>
              <a:gdLst/>
              <a:ahLst/>
              <a:cxnLst/>
              <a:rect l="l" t="t" r="r" b="b"/>
              <a:pathLst>
                <a:path w="615395" h="785186" extrusionOk="0">
                  <a:moveTo>
                    <a:pt x="537834" y="181828"/>
                  </a:moveTo>
                  <a:lnTo>
                    <a:pt x="572300" y="111275"/>
                  </a:lnTo>
                  <a:cubicBezTo>
                    <a:pt x="575886" y="103988"/>
                    <a:pt x="572763" y="95313"/>
                    <a:pt x="565592" y="91844"/>
                  </a:cubicBezTo>
                  <a:cubicBezTo>
                    <a:pt x="558305" y="88258"/>
                    <a:pt x="549631" y="91265"/>
                    <a:pt x="546045" y="98552"/>
                  </a:cubicBezTo>
                  <a:lnTo>
                    <a:pt x="516205" y="159852"/>
                  </a:lnTo>
                  <a:lnTo>
                    <a:pt x="502788" y="187495"/>
                  </a:lnTo>
                  <a:lnTo>
                    <a:pt x="483704" y="226588"/>
                  </a:lnTo>
                  <a:cubicBezTo>
                    <a:pt x="480929" y="232256"/>
                    <a:pt x="482085" y="238848"/>
                    <a:pt x="486596" y="243474"/>
                  </a:cubicBezTo>
                  <a:cubicBezTo>
                    <a:pt x="514123" y="270308"/>
                    <a:pt x="521178" y="311714"/>
                    <a:pt x="504408" y="346181"/>
                  </a:cubicBezTo>
                  <a:cubicBezTo>
                    <a:pt x="482779" y="390364"/>
                    <a:pt x="429228" y="408754"/>
                    <a:pt x="385162" y="387241"/>
                  </a:cubicBezTo>
                  <a:cubicBezTo>
                    <a:pt x="365037" y="377409"/>
                    <a:pt x="349423" y="360754"/>
                    <a:pt x="341211" y="340051"/>
                  </a:cubicBezTo>
                  <a:cubicBezTo>
                    <a:pt x="338435" y="332880"/>
                    <a:pt x="330801" y="329179"/>
                    <a:pt x="323515" y="331377"/>
                  </a:cubicBezTo>
                  <a:cubicBezTo>
                    <a:pt x="302117" y="337738"/>
                    <a:pt x="279448" y="335656"/>
                    <a:pt x="259439" y="325941"/>
                  </a:cubicBezTo>
                  <a:cubicBezTo>
                    <a:pt x="215256" y="304312"/>
                    <a:pt x="196751" y="250877"/>
                    <a:pt x="218379" y="206695"/>
                  </a:cubicBezTo>
                  <a:cubicBezTo>
                    <a:pt x="235150" y="172343"/>
                    <a:pt x="271814" y="152565"/>
                    <a:pt x="309635" y="157307"/>
                  </a:cubicBezTo>
                  <a:cubicBezTo>
                    <a:pt x="315881" y="158117"/>
                    <a:pt x="321895" y="154879"/>
                    <a:pt x="324671" y="149211"/>
                  </a:cubicBezTo>
                  <a:lnTo>
                    <a:pt x="343640" y="110234"/>
                  </a:lnTo>
                  <a:lnTo>
                    <a:pt x="357172" y="82475"/>
                  </a:lnTo>
                  <a:lnTo>
                    <a:pt x="387128" y="21059"/>
                  </a:lnTo>
                  <a:cubicBezTo>
                    <a:pt x="390713" y="13773"/>
                    <a:pt x="387591" y="5098"/>
                    <a:pt x="380420" y="1513"/>
                  </a:cubicBezTo>
                  <a:cubicBezTo>
                    <a:pt x="373133" y="-2073"/>
                    <a:pt x="364458" y="934"/>
                    <a:pt x="360873" y="8221"/>
                  </a:cubicBezTo>
                  <a:lnTo>
                    <a:pt x="326406" y="78890"/>
                  </a:lnTo>
                  <a:cubicBezTo>
                    <a:pt x="206004" y="71834"/>
                    <a:pt x="87220" y="136142"/>
                    <a:pt x="31125" y="251108"/>
                  </a:cubicBezTo>
                  <a:cubicBezTo>
                    <a:pt x="-25086" y="366306"/>
                    <a:pt x="-2532" y="499778"/>
                    <a:pt x="77620" y="590225"/>
                  </a:cubicBezTo>
                  <a:lnTo>
                    <a:pt x="36792" y="673847"/>
                  </a:lnTo>
                  <a:cubicBezTo>
                    <a:pt x="36676" y="674194"/>
                    <a:pt x="36561" y="674310"/>
                    <a:pt x="36561" y="674657"/>
                  </a:cubicBezTo>
                  <a:cubicBezTo>
                    <a:pt x="33438" y="681712"/>
                    <a:pt x="36445" y="689924"/>
                    <a:pt x="43500" y="693394"/>
                  </a:cubicBezTo>
                  <a:cubicBezTo>
                    <a:pt x="50440" y="696748"/>
                    <a:pt x="58883" y="694204"/>
                    <a:pt x="62469" y="687380"/>
                  </a:cubicBezTo>
                  <a:cubicBezTo>
                    <a:pt x="62700" y="687148"/>
                    <a:pt x="62816" y="686917"/>
                    <a:pt x="62931" y="686686"/>
                  </a:cubicBezTo>
                  <a:lnTo>
                    <a:pt x="99249" y="612316"/>
                  </a:lnTo>
                  <a:lnTo>
                    <a:pt x="112665" y="584673"/>
                  </a:lnTo>
                  <a:lnTo>
                    <a:pt x="125272" y="558881"/>
                  </a:lnTo>
                  <a:cubicBezTo>
                    <a:pt x="128048" y="553214"/>
                    <a:pt x="126776" y="546390"/>
                    <a:pt x="122381" y="541995"/>
                  </a:cubicBezTo>
                  <a:cubicBezTo>
                    <a:pt x="94969" y="515045"/>
                    <a:pt x="87798" y="473639"/>
                    <a:pt x="104685" y="439172"/>
                  </a:cubicBezTo>
                  <a:cubicBezTo>
                    <a:pt x="126313" y="394874"/>
                    <a:pt x="179749" y="376484"/>
                    <a:pt x="223931" y="398113"/>
                  </a:cubicBezTo>
                  <a:cubicBezTo>
                    <a:pt x="243940" y="407944"/>
                    <a:pt x="259439" y="424715"/>
                    <a:pt x="267766" y="445418"/>
                  </a:cubicBezTo>
                  <a:cubicBezTo>
                    <a:pt x="270426" y="452358"/>
                    <a:pt x="278176" y="456059"/>
                    <a:pt x="285347" y="453977"/>
                  </a:cubicBezTo>
                  <a:cubicBezTo>
                    <a:pt x="306628" y="447731"/>
                    <a:pt x="329413" y="449581"/>
                    <a:pt x="349538" y="459413"/>
                  </a:cubicBezTo>
                  <a:cubicBezTo>
                    <a:pt x="393605" y="480926"/>
                    <a:pt x="412226" y="534361"/>
                    <a:pt x="390598" y="578659"/>
                  </a:cubicBezTo>
                  <a:cubicBezTo>
                    <a:pt x="373827" y="613126"/>
                    <a:pt x="337047" y="632904"/>
                    <a:pt x="299110" y="628046"/>
                  </a:cubicBezTo>
                  <a:cubicBezTo>
                    <a:pt x="292980" y="627236"/>
                    <a:pt x="286966" y="630475"/>
                    <a:pt x="284190" y="636258"/>
                  </a:cubicBezTo>
                  <a:lnTo>
                    <a:pt x="271583" y="662166"/>
                  </a:lnTo>
                  <a:lnTo>
                    <a:pt x="258166" y="689693"/>
                  </a:lnTo>
                  <a:lnTo>
                    <a:pt x="221849" y="764178"/>
                  </a:lnTo>
                  <a:cubicBezTo>
                    <a:pt x="221733" y="764409"/>
                    <a:pt x="221618" y="764641"/>
                    <a:pt x="221618" y="764988"/>
                  </a:cubicBezTo>
                  <a:cubicBezTo>
                    <a:pt x="218495" y="772043"/>
                    <a:pt x="221502" y="780255"/>
                    <a:pt x="228557" y="783725"/>
                  </a:cubicBezTo>
                  <a:cubicBezTo>
                    <a:pt x="235728" y="787195"/>
                    <a:pt x="244518" y="784303"/>
                    <a:pt x="248104" y="777017"/>
                  </a:cubicBezTo>
                  <a:lnTo>
                    <a:pt x="288932" y="693163"/>
                  </a:lnTo>
                  <a:cubicBezTo>
                    <a:pt x="409335" y="700218"/>
                    <a:pt x="528118" y="635795"/>
                    <a:pt x="584213" y="520944"/>
                  </a:cubicBezTo>
                  <a:cubicBezTo>
                    <a:pt x="640540" y="405746"/>
                    <a:pt x="617871" y="272390"/>
                    <a:pt x="537834" y="181828"/>
                  </a:cubicBezTo>
                  <a:close/>
                  <a:moveTo>
                    <a:pt x="303274" y="664248"/>
                  </a:moveTo>
                  <a:lnTo>
                    <a:pt x="306397" y="658002"/>
                  </a:lnTo>
                  <a:cubicBezTo>
                    <a:pt x="352892" y="659737"/>
                    <a:pt x="396496" y="633944"/>
                    <a:pt x="417084" y="591613"/>
                  </a:cubicBezTo>
                  <a:cubicBezTo>
                    <a:pt x="445768" y="532857"/>
                    <a:pt x="421248" y="461842"/>
                    <a:pt x="362608" y="433274"/>
                  </a:cubicBezTo>
                  <a:cubicBezTo>
                    <a:pt x="339823" y="422170"/>
                    <a:pt x="314377" y="418816"/>
                    <a:pt x="289857" y="423211"/>
                  </a:cubicBezTo>
                  <a:cubicBezTo>
                    <a:pt x="278176" y="401120"/>
                    <a:pt x="259786" y="383192"/>
                    <a:pt x="237001" y="371973"/>
                  </a:cubicBezTo>
                  <a:cubicBezTo>
                    <a:pt x="178245" y="343290"/>
                    <a:pt x="107345" y="367810"/>
                    <a:pt x="78661" y="426565"/>
                  </a:cubicBezTo>
                  <a:cubicBezTo>
                    <a:pt x="57842" y="469128"/>
                    <a:pt x="64435" y="519672"/>
                    <a:pt x="94854" y="555180"/>
                  </a:cubicBezTo>
                  <a:lnTo>
                    <a:pt x="91731" y="561541"/>
                  </a:lnTo>
                  <a:cubicBezTo>
                    <a:pt x="25689" y="480000"/>
                    <a:pt x="8455" y="364455"/>
                    <a:pt x="57380" y="264062"/>
                  </a:cubicBezTo>
                  <a:cubicBezTo>
                    <a:pt x="106188" y="164016"/>
                    <a:pt x="207623" y="106417"/>
                    <a:pt x="312296" y="108036"/>
                  </a:cubicBezTo>
                  <a:lnTo>
                    <a:pt x="302811" y="127467"/>
                  </a:lnTo>
                  <a:cubicBezTo>
                    <a:pt x="256200" y="125848"/>
                    <a:pt x="212712" y="151524"/>
                    <a:pt x="192124" y="193856"/>
                  </a:cubicBezTo>
                  <a:cubicBezTo>
                    <a:pt x="163440" y="252612"/>
                    <a:pt x="187845" y="323627"/>
                    <a:pt x="246485" y="352311"/>
                  </a:cubicBezTo>
                  <a:cubicBezTo>
                    <a:pt x="269154" y="363415"/>
                    <a:pt x="294599" y="366884"/>
                    <a:pt x="319235" y="362374"/>
                  </a:cubicBezTo>
                  <a:cubicBezTo>
                    <a:pt x="330917" y="384580"/>
                    <a:pt x="349307" y="402508"/>
                    <a:pt x="372092" y="413611"/>
                  </a:cubicBezTo>
                  <a:cubicBezTo>
                    <a:pt x="430732" y="442179"/>
                    <a:pt x="501747" y="417775"/>
                    <a:pt x="530431" y="359019"/>
                  </a:cubicBezTo>
                  <a:cubicBezTo>
                    <a:pt x="551250" y="316456"/>
                    <a:pt x="544542" y="266028"/>
                    <a:pt x="514239" y="230405"/>
                  </a:cubicBezTo>
                  <a:lnTo>
                    <a:pt x="523723" y="210974"/>
                  </a:lnTo>
                  <a:cubicBezTo>
                    <a:pt x="589649" y="292630"/>
                    <a:pt x="606999" y="408060"/>
                    <a:pt x="558074" y="508337"/>
                  </a:cubicBezTo>
                  <a:cubicBezTo>
                    <a:pt x="509265" y="608384"/>
                    <a:pt x="407947" y="665751"/>
                    <a:pt x="303274" y="66424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4374872" y="4543439"/>
              <a:ext cx="83711" cy="226823"/>
            </a:xfrm>
            <a:custGeom>
              <a:avLst/>
              <a:gdLst/>
              <a:ahLst/>
              <a:cxnLst/>
              <a:rect l="l" t="t" r="r" b="b"/>
              <a:pathLst>
                <a:path w="83711" h="226823" extrusionOk="0">
                  <a:moveTo>
                    <a:pt x="22425" y="163020"/>
                  </a:moveTo>
                  <a:lnTo>
                    <a:pt x="10280" y="187887"/>
                  </a:lnTo>
                  <a:lnTo>
                    <a:pt x="1490" y="205814"/>
                  </a:lnTo>
                  <a:cubicBezTo>
                    <a:pt x="-2096" y="213101"/>
                    <a:pt x="1027" y="221775"/>
                    <a:pt x="8314" y="225361"/>
                  </a:cubicBezTo>
                  <a:cubicBezTo>
                    <a:pt x="15485" y="228831"/>
                    <a:pt x="24275" y="225939"/>
                    <a:pt x="27861" y="218653"/>
                  </a:cubicBezTo>
                  <a:lnTo>
                    <a:pt x="34569" y="205005"/>
                  </a:lnTo>
                  <a:lnTo>
                    <a:pt x="47523" y="178403"/>
                  </a:lnTo>
                  <a:lnTo>
                    <a:pt x="82221" y="107272"/>
                  </a:lnTo>
                  <a:cubicBezTo>
                    <a:pt x="84997" y="101604"/>
                    <a:pt x="83840" y="94780"/>
                    <a:pt x="79214" y="90385"/>
                  </a:cubicBezTo>
                  <a:cubicBezTo>
                    <a:pt x="53306" y="64940"/>
                    <a:pt x="47407" y="44930"/>
                    <a:pt x="59089" y="20989"/>
                  </a:cubicBezTo>
                  <a:cubicBezTo>
                    <a:pt x="62559" y="13818"/>
                    <a:pt x="59552" y="5028"/>
                    <a:pt x="52265" y="1442"/>
                  </a:cubicBezTo>
                  <a:cubicBezTo>
                    <a:pt x="45094" y="-2028"/>
                    <a:pt x="36304" y="979"/>
                    <a:pt x="32834" y="8150"/>
                  </a:cubicBezTo>
                  <a:cubicBezTo>
                    <a:pt x="18145" y="38338"/>
                    <a:pt x="24622" y="63668"/>
                    <a:pt x="35263" y="82173"/>
                  </a:cubicBezTo>
                  <a:cubicBezTo>
                    <a:pt x="40352" y="90848"/>
                    <a:pt x="46251" y="98250"/>
                    <a:pt x="51455" y="103802"/>
                  </a:cubicBezTo>
                  <a:lnTo>
                    <a:pt x="23697" y="160591"/>
                  </a:lnTo>
                  <a:lnTo>
                    <a:pt x="22425" y="163020"/>
                  </a:ln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4512367" y="4182719"/>
              <a:ext cx="163957" cy="172118"/>
            </a:xfrm>
            <a:custGeom>
              <a:avLst/>
              <a:gdLst/>
              <a:ahLst/>
              <a:cxnLst/>
              <a:rect l="l" t="t" r="r" b="b"/>
              <a:pathLst>
                <a:path w="163957" h="172118" extrusionOk="0">
                  <a:moveTo>
                    <a:pt x="1515" y="150967"/>
                  </a:moveTo>
                  <a:cubicBezTo>
                    <a:pt x="-2070" y="158253"/>
                    <a:pt x="937" y="167159"/>
                    <a:pt x="8108" y="170629"/>
                  </a:cubicBezTo>
                  <a:cubicBezTo>
                    <a:pt x="15395" y="174214"/>
                    <a:pt x="24185" y="171092"/>
                    <a:pt x="27770" y="163805"/>
                  </a:cubicBezTo>
                  <a:cubicBezTo>
                    <a:pt x="35288" y="148422"/>
                    <a:pt x="50440" y="128528"/>
                    <a:pt x="96010" y="134658"/>
                  </a:cubicBezTo>
                  <a:cubicBezTo>
                    <a:pt x="102256" y="135468"/>
                    <a:pt x="108386" y="132230"/>
                    <a:pt x="111162" y="126562"/>
                  </a:cubicBezTo>
                  <a:lnTo>
                    <a:pt x="151758" y="43402"/>
                  </a:lnTo>
                  <a:lnTo>
                    <a:pt x="162746" y="20964"/>
                  </a:lnTo>
                  <a:cubicBezTo>
                    <a:pt x="163440" y="19576"/>
                    <a:pt x="163671" y="17957"/>
                    <a:pt x="163787" y="16569"/>
                  </a:cubicBezTo>
                  <a:cubicBezTo>
                    <a:pt x="164712" y="10670"/>
                    <a:pt x="161821" y="4425"/>
                    <a:pt x="156038" y="1533"/>
                  </a:cubicBezTo>
                  <a:cubicBezTo>
                    <a:pt x="148751" y="-2052"/>
                    <a:pt x="139961" y="839"/>
                    <a:pt x="136376" y="8241"/>
                  </a:cubicBezTo>
                  <a:lnTo>
                    <a:pt x="136260" y="8473"/>
                  </a:lnTo>
                  <a:lnTo>
                    <a:pt x="123075" y="35537"/>
                  </a:lnTo>
                  <a:lnTo>
                    <a:pt x="115904" y="50111"/>
                  </a:lnTo>
                  <a:lnTo>
                    <a:pt x="89302" y="104702"/>
                  </a:lnTo>
                  <a:cubicBezTo>
                    <a:pt x="79933" y="104008"/>
                    <a:pt x="71374" y="104355"/>
                    <a:pt x="63625" y="105628"/>
                  </a:cubicBezTo>
                  <a:cubicBezTo>
                    <a:pt x="28927" y="110832"/>
                    <a:pt x="10884" y="131767"/>
                    <a:pt x="1515" y="150967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4"/>
          <p:cNvGrpSpPr/>
          <p:nvPr/>
        </p:nvGrpSpPr>
        <p:grpSpPr>
          <a:xfrm>
            <a:off x="5813001" y="2443863"/>
            <a:ext cx="1127440" cy="1686058"/>
            <a:chOff x="6841563" y="3585722"/>
            <a:chExt cx="479013" cy="716352"/>
          </a:xfrm>
        </p:grpSpPr>
        <p:sp>
          <p:nvSpPr>
            <p:cNvPr id="267" name="Google Shape;267;p4"/>
            <p:cNvSpPr/>
            <p:nvPr/>
          </p:nvSpPr>
          <p:spPr>
            <a:xfrm>
              <a:off x="6905182" y="3619192"/>
              <a:ext cx="402236" cy="660928"/>
            </a:xfrm>
            <a:custGeom>
              <a:avLst/>
              <a:gdLst/>
              <a:ahLst/>
              <a:cxnLst/>
              <a:rect l="l" t="t" r="r" b="b"/>
              <a:pathLst>
                <a:path w="402236" h="660928" extrusionOk="0">
                  <a:moveTo>
                    <a:pt x="150572" y="13937"/>
                  </a:moveTo>
                  <a:cubicBezTo>
                    <a:pt x="63363" y="48982"/>
                    <a:pt x="29475" y="106119"/>
                    <a:pt x="11663" y="145443"/>
                  </a:cubicBezTo>
                  <a:cubicBezTo>
                    <a:pt x="-18755" y="212989"/>
                    <a:pt x="19181" y="299272"/>
                    <a:pt x="25774" y="309103"/>
                  </a:cubicBezTo>
                  <a:cubicBezTo>
                    <a:pt x="25080" y="300197"/>
                    <a:pt x="21610" y="262723"/>
                    <a:pt x="21610" y="253239"/>
                  </a:cubicBezTo>
                  <a:cubicBezTo>
                    <a:pt x="21610" y="214608"/>
                    <a:pt x="46361" y="94321"/>
                    <a:pt x="157048" y="49792"/>
                  </a:cubicBezTo>
                  <a:cubicBezTo>
                    <a:pt x="198802" y="33021"/>
                    <a:pt x="237201" y="34409"/>
                    <a:pt x="271090" y="53725"/>
                  </a:cubicBezTo>
                  <a:cubicBezTo>
                    <a:pt x="331580" y="88191"/>
                    <a:pt x="355637" y="167419"/>
                    <a:pt x="359801" y="195062"/>
                  </a:cubicBezTo>
                  <a:cubicBezTo>
                    <a:pt x="367435" y="246415"/>
                    <a:pt x="360380" y="301701"/>
                    <a:pt x="340602" y="342876"/>
                  </a:cubicBezTo>
                  <a:cubicBezTo>
                    <a:pt x="339098" y="345999"/>
                    <a:pt x="336438" y="348312"/>
                    <a:pt x="333431" y="349584"/>
                  </a:cubicBezTo>
                  <a:cubicBezTo>
                    <a:pt x="330077" y="350972"/>
                    <a:pt x="326144" y="350972"/>
                    <a:pt x="322443" y="349237"/>
                  </a:cubicBezTo>
                  <a:cubicBezTo>
                    <a:pt x="315619" y="345999"/>
                    <a:pt x="312843" y="337902"/>
                    <a:pt x="316082" y="331078"/>
                  </a:cubicBezTo>
                  <a:cubicBezTo>
                    <a:pt x="333431" y="294761"/>
                    <a:pt x="339792" y="245374"/>
                    <a:pt x="332737" y="199225"/>
                  </a:cubicBezTo>
                  <a:cubicBezTo>
                    <a:pt x="329383" y="176787"/>
                    <a:pt x="308332" y="106581"/>
                    <a:pt x="257557" y="77435"/>
                  </a:cubicBezTo>
                  <a:cubicBezTo>
                    <a:pt x="231302" y="62399"/>
                    <a:pt x="200884" y="61705"/>
                    <a:pt x="167226" y="75237"/>
                  </a:cubicBezTo>
                  <a:cubicBezTo>
                    <a:pt x="128596" y="90736"/>
                    <a:pt x="102225" y="117338"/>
                    <a:pt x="84182" y="145559"/>
                  </a:cubicBezTo>
                  <a:cubicBezTo>
                    <a:pt x="87305" y="159554"/>
                    <a:pt x="99449" y="200382"/>
                    <a:pt x="137039" y="229413"/>
                  </a:cubicBezTo>
                  <a:cubicBezTo>
                    <a:pt x="143979" y="234849"/>
                    <a:pt x="155313" y="240748"/>
                    <a:pt x="167226" y="246878"/>
                  </a:cubicBezTo>
                  <a:cubicBezTo>
                    <a:pt x="200537" y="264111"/>
                    <a:pt x="245991" y="287821"/>
                    <a:pt x="258945" y="333160"/>
                  </a:cubicBezTo>
                  <a:cubicBezTo>
                    <a:pt x="272709" y="381738"/>
                    <a:pt x="262415" y="420947"/>
                    <a:pt x="257904" y="437717"/>
                  </a:cubicBezTo>
                  <a:cubicBezTo>
                    <a:pt x="257326" y="439915"/>
                    <a:pt x="256864" y="441419"/>
                    <a:pt x="256748" y="442460"/>
                  </a:cubicBezTo>
                  <a:cubicBezTo>
                    <a:pt x="256748" y="448127"/>
                    <a:pt x="253394" y="452638"/>
                    <a:pt x="248651" y="454488"/>
                  </a:cubicBezTo>
                  <a:cubicBezTo>
                    <a:pt x="246917" y="455182"/>
                    <a:pt x="245066" y="455529"/>
                    <a:pt x="243100" y="455414"/>
                  </a:cubicBezTo>
                  <a:cubicBezTo>
                    <a:pt x="235582" y="455298"/>
                    <a:pt x="229567" y="448705"/>
                    <a:pt x="229567" y="441072"/>
                  </a:cubicBezTo>
                  <a:cubicBezTo>
                    <a:pt x="229567" y="438180"/>
                    <a:pt x="230377" y="435636"/>
                    <a:pt x="231649" y="430778"/>
                  </a:cubicBezTo>
                  <a:cubicBezTo>
                    <a:pt x="235582" y="416205"/>
                    <a:pt x="244488" y="382085"/>
                    <a:pt x="232806" y="340563"/>
                  </a:cubicBezTo>
                  <a:cubicBezTo>
                    <a:pt x="223091" y="306674"/>
                    <a:pt x="185270" y="286896"/>
                    <a:pt x="154735" y="271051"/>
                  </a:cubicBezTo>
                  <a:cubicBezTo>
                    <a:pt x="141666" y="264227"/>
                    <a:pt x="129406" y="257865"/>
                    <a:pt x="120384" y="250926"/>
                  </a:cubicBezTo>
                  <a:cubicBezTo>
                    <a:pt x="91585" y="228719"/>
                    <a:pt x="75392" y="201076"/>
                    <a:pt x="66486" y="179447"/>
                  </a:cubicBezTo>
                  <a:cubicBezTo>
                    <a:pt x="53070" y="211485"/>
                    <a:pt x="48906" y="240863"/>
                    <a:pt x="48906" y="253239"/>
                  </a:cubicBezTo>
                  <a:cubicBezTo>
                    <a:pt x="48906" y="308062"/>
                    <a:pt x="62669" y="356871"/>
                    <a:pt x="69840" y="378152"/>
                  </a:cubicBezTo>
                  <a:cubicBezTo>
                    <a:pt x="99912" y="372022"/>
                    <a:pt x="159824" y="372485"/>
                    <a:pt x="185385" y="436214"/>
                  </a:cubicBezTo>
                  <a:cubicBezTo>
                    <a:pt x="207129" y="490227"/>
                    <a:pt x="175091" y="530593"/>
                    <a:pt x="145945" y="551296"/>
                  </a:cubicBezTo>
                  <a:cubicBezTo>
                    <a:pt x="131025" y="577782"/>
                    <a:pt x="127786" y="615372"/>
                    <a:pt x="150803" y="628326"/>
                  </a:cubicBezTo>
                  <a:cubicBezTo>
                    <a:pt x="221240" y="667766"/>
                    <a:pt x="280343" y="672624"/>
                    <a:pt x="315850" y="636307"/>
                  </a:cubicBezTo>
                  <a:cubicBezTo>
                    <a:pt x="342336" y="609473"/>
                    <a:pt x="351705" y="528395"/>
                    <a:pt x="351590" y="461428"/>
                  </a:cubicBezTo>
                  <a:cubicBezTo>
                    <a:pt x="351705" y="432860"/>
                    <a:pt x="362346" y="399665"/>
                    <a:pt x="373796" y="364620"/>
                  </a:cubicBezTo>
                  <a:cubicBezTo>
                    <a:pt x="392649" y="306558"/>
                    <a:pt x="413930" y="240632"/>
                    <a:pt x="394615" y="176440"/>
                  </a:cubicBezTo>
                  <a:cubicBezTo>
                    <a:pt x="370442" y="96172"/>
                    <a:pt x="328804" y="38457"/>
                    <a:pt x="277567" y="13822"/>
                  </a:cubicBezTo>
                  <a:cubicBezTo>
                    <a:pt x="239283" y="-4684"/>
                    <a:pt x="196604" y="-4568"/>
                    <a:pt x="150572" y="13937"/>
                  </a:cubicBezTo>
                  <a:close/>
                  <a:moveTo>
                    <a:pt x="312034" y="486873"/>
                  </a:moveTo>
                  <a:cubicBezTo>
                    <a:pt x="316429" y="530246"/>
                    <a:pt x="316891" y="584259"/>
                    <a:pt x="283234" y="617107"/>
                  </a:cubicBezTo>
                  <a:cubicBezTo>
                    <a:pt x="281846" y="618379"/>
                    <a:pt x="280343" y="619420"/>
                    <a:pt x="278723" y="619998"/>
                  </a:cubicBezTo>
                  <a:cubicBezTo>
                    <a:pt x="273750" y="621965"/>
                    <a:pt x="267851" y="620924"/>
                    <a:pt x="263919" y="616760"/>
                  </a:cubicBezTo>
                  <a:cubicBezTo>
                    <a:pt x="258598" y="611440"/>
                    <a:pt x="258714" y="602765"/>
                    <a:pt x="264034" y="597560"/>
                  </a:cubicBezTo>
                  <a:cubicBezTo>
                    <a:pt x="283812" y="578361"/>
                    <a:pt x="290289" y="544935"/>
                    <a:pt x="284738" y="489649"/>
                  </a:cubicBezTo>
                  <a:cubicBezTo>
                    <a:pt x="284044" y="482015"/>
                    <a:pt x="289595" y="475423"/>
                    <a:pt x="297113" y="474613"/>
                  </a:cubicBezTo>
                  <a:cubicBezTo>
                    <a:pt x="304631" y="473919"/>
                    <a:pt x="311224" y="479355"/>
                    <a:pt x="312034" y="486873"/>
                  </a:cubicBezTo>
                  <a:close/>
                </a:path>
              </a:pathLst>
            </a:custGeom>
            <a:solidFill>
              <a:srgbClr val="B3D4C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7151013" y="4087617"/>
              <a:ext cx="54032" cy="146404"/>
            </a:xfrm>
            <a:custGeom>
              <a:avLst/>
              <a:gdLst/>
              <a:ahLst/>
              <a:cxnLst/>
              <a:rect l="l" t="t" r="r" b="b"/>
              <a:pathLst>
                <a:path w="54032" h="146404" extrusionOk="0">
                  <a:moveTo>
                    <a:pt x="24796" y="15094"/>
                  </a:moveTo>
                  <a:cubicBezTo>
                    <a:pt x="30347" y="70496"/>
                    <a:pt x="23870" y="103806"/>
                    <a:pt x="4093" y="123006"/>
                  </a:cubicBezTo>
                  <a:cubicBezTo>
                    <a:pt x="-1228" y="128326"/>
                    <a:pt x="-1459" y="136885"/>
                    <a:pt x="3977" y="142205"/>
                  </a:cubicBezTo>
                  <a:cubicBezTo>
                    <a:pt x="7909" y="146369"/>
                    <a:pt x="13808" y="147410"/>
                    <a:pt x="18781" y="145444"/>
                  </a:cubicBezTo>
                  <a:cubicBezTo>
                    <a:pt x="20401" y="144750"/>
                    <a:pt x="21904" y="143825"/>
                    <a:pt x="23176" y="142552"/>
                  </a:cubicBezTo>
                  <a:cubicBezTo>
                    <a:pt x="56834" y="109705"/>
                    <a:pt x="56256" y="55807"/>
                    <a:pt x="51976" y="12319"/>
                  </a:cubicBezTo>
                  <a:cubicBezTo>
                    <a:pt x="51282" y="4916"/>
                    <a:pt x="44690" y="-635"/>
                    <a:pt x="37171" y="59"/>
                  </a:cubicBezTo>
                  <a:cubicBezTo>
                    <a:pt x="29653" y="868"/>
                    <a:pt x="24217" y="7576"/>
                    <a:pt x="24796" y="1509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4"/>
            <p:cNvSpPr/>
            <p:nvPr/>
          </p:nvSpPr>
          <p:spPr>
            <a:xfrm>
              <a:off x="6912334" y="3651059"/>
              <a:ext cx="341271" cy="524693"/>
            </a:xfrm>
            <a:custGeom>
              <a:avLst/>
              <a:gdLst/>
              <a:ahLst/>
              <a:cxnLst/>
              <a:rect l="l" t="t" r="r" b="b"/>
              <a:pathLst>
                <a:path w="341271" h="524693" extrusionOk="0">
                  <a:moveTo>
                    <a:pt x="95998" y="498842"/>
                  </a:moveTo>
                  <a:cubicBezTo>
                    <a:pt x="89174" y="502196"/>
                    <a:pt x="86283" y="510176"/>
                    <a:pt x="89637" y="517000"/>
                  </a:cubicBezTo>
                  <a:cubicBezTo>
                    <a:pt x="92644" y="523477"/>
                    <a:pt x="100278" y="526369"/>
                    <a:pt x="106986" y="523709"/>
                  </a:cubicBezTo>
                  <a:cubicBezTo>
                    <a:pt x="107217" y="523593"/>
                    <a:pt x="107449" y="523477"/>
                    <a:pt x="107680" y="523362"/>
                  </a:cubicBezTo>
                  <a:cubicBezTo>
                    <a:pt x="138561" y="508442"/>
                    <a:pt x="190146" y="463103"/>
                    <a:pt x="164007" y="398217"/>
                  </a:cubicBezTo>
                  <a:cubicBezTo>
                    <a:pt x="138330" y="334488"/>
                    <a:pt x="78534" y="334141"/>
                    <a:pt x="48346" y="340155"/>
                  </a:cubicBezTo>
                  <a:cubicBezTo>
                    <a:pt x="41175" y="318874"/>
                    <a:pt x="27527" y="270181"/>
                    <a:pt x="27412" y="215242"/>
                  </a:cubicBezTo>
                  <a:cubicBezTo>
                    <a:pt x="27412" y="202866"/>
                    <a:pt x="31460" y="173489"/>
                    <a:pt x="44992" y="141451"/>
                  </a:cubicBezTo>
                  <a:cubicBezTo>
                    <a:pt x="53782" y="163079"/>
                    <a:pt x="69975" y="190606"/>
                    <a:pt x="98890" y="212929"/>
                  </a:cubicBezTo>
                  <a:cubicBezTo>
                    <a:pt x="107911" y="219869"/>
                    <a:pt x="120171" y="226230"/>
                    <a:pt x="133241" y="233054"/>
                  </a:cubicBezTo>
                  <a:cubicBezTo>
                    <a:pt x="163660" y="248899"/>
                    <a:pt x="201596" y="268677"/>
                    <a:pt x="211312" y="302566"/>
                  </a:cubicBezTo>
                  <a:cubicBezTo>
                    <a:pt x="222994" y="343972"/>
                    <a:pt x="214088" y="378208"/>
                    <a:pt x="210155" y="392665"/>
                  </a:cubicBezTo>
                  <a:cubicBezTo>
                    <a:pt x="208883" y="397523"/>
                    <a:pt x="208073" y="400183"/>
                    <a:pt x="208073" y="402959"/>
                  </a:cubicBezTo>
                  <a:cubicBezTo>
                    <a:pt x="208073" y="410593"/>
                    <a:pt x="214088" y="417185"/>
                    <a:pt x="221605" y="417301"/>
                  </a:cubicBezTo>
                  <a:cubicBezTo>
                    <a:pt x="223572" y="417301"/>
                    <a:pt x="225422" y="417070"/>
                    <a:pt x="227157" y="416376"/>
                  </a:cubicBezTo>
                  <a:cubicBezTo>
                    <a:pt x="231899" y="414525"/>
                    <a:pt x="235369" y="410014"/>
                    <a:pt x="235369" y="404347"/>
                  </a:cubicBezTo>
                  <a:cubicBezTo>
                    <a:pt x="235601" y="403422"/>
                    <a:pt x="236063" y="401803"/>
                    <a:pt x="236526" y="399605"/>
                  </a:cubicBezTo>
                  <a:cubicBezTo>
                    <a:pt x="240921" y="382834"/>
                    <a:pt x="251330" y="343741"/>
                    <a:pt x="237451" y="295048"/>
                  </a:cubicBezTo>
                  <a:cubicBezTo>
                    <a:pt x="224613" y="249709"/>
                    <a:pt x="179042" y="225999"/>
                    <a:pt x="145732" y="208765"/>
                  </a:cubicBezTo>
                  <a:cubicBezTo>
                    <a:pt x="133819" y="202519"/>
                    <a:pt x="122484" y="196621"/>
                    <a:pt x="115545" y="191300"/>
                  </a:cubicBezTo>
                  <a:cubicBezTo>
                    <a:pt x="77955" y="162270"/>
                    <a:pt x="65695" y="121441"/>
                    <a:pt x="62688" y="107446"/>
                  </a:cubicBezTo>
                  <a:cubicBezTo>
                    <a:pt x="80615" y="79225"/>
                    <a:pt x="107102" y="52623"/>
                    <a:pt x="145732" y="37125"/>
                  </a:cubicBezTo>
                  <a:cubicBezTo>
                    <a:pt x="179390" y="23593"/>
                    <a:pt x="209808" y="24287"/>
                    <a:pt x="236063" y="39322"/>
                  </a:cubicBezTo>
                  <a:cubicBezTo>
                    <a:pt x="286838" y="68469"/>
                    <a:pt x="307888" y="138675"/>
                    <a:pt x="311242" y="161113"/>
                  </a:cubicBezTo>
                  <a:cubicBezTo>
                    <a:pt x="318182" y="207262"/>
                    <a:pt x="311937" y="256648"/>
                    <a:pt x="294588" y="292966"/>
                  </a:cubicBezTo>
                  <a:cubicBezTo>
                    <a:pt x="291233" y="299790"/>
                    <a:pt x="294125" y="308002"/>
                    <a:pt x="300949" y="311125"/>
                  </a:cubicBezTo>
                  <a:cubicBezTo>
                    <a:pt x="304650" y="312860"/>
                    <a:pt x="308582" y="312860"/>
                    <a:pt x="311937" y="311472"/>
                  </a:cubicBezTo>
                  <a:cubicBezTo>
                    <a:pt x="314944" y="310199"/>
                    <a:pt x="317604" y="307886"/>
                    <a:pt x="319108" y="304763"/>
                  </a:cubicBezTo>
                  <a:cubicBezTo>
                    <a:pt x="338885" y="263704"/>
                    <a:pt x="345940" y="208302"/>
                    <a:pt x="338191" y="156949"/>
                  </a:cubicBezTo>
                  <a:cubicBezTo>
                    <a:pt x="334027" y="129306"/>
                    <a:pt x="309854" y="50079"/>
                    <a:pt x="249480" y="15612"/>
                  </a:cubicBezTo>
                  <a:cubicBezTo>
                    <a:pt x="215591" y="-3819"/>
                    <a:pt x="177192" y="-5091"/>
                    <a:pt x="135439" y="11680"/>
                  </a:cubicBezTo>
                  <a:cubicBezTo>
                    <a:pt x="24867" y="56209"/>
                    <a:pt x="0" y="176496"/>
                    <a:pt x="0" y="215126"/>
                  </a:cubicBezTo>
                  <a:cubicBezTo>
                    <a:pt x="116" y="293891"/>
                    <a:pt x="25908" y="358893"/>
                    <a:pt x="27065" y="361668"/>
                  </a:cubicBezTo>
                  <a:cubicBezTo>
                    <a:pt x="28106" y="364213"/>
                    <a:pt x="29840" y="366063"/>
                    <a:pt x="32038" y="367567"/>
                  </a:cubicBezTo>
                  <a:cubicBezTo>
                    <a:pt x="35739" y="369996"/>
                    <a:pt x="40366" y="371037"/>
                    <a:pt x="44876" y="369186"/>
                  </a:cubicBezTo>
                  <a:cubicBezTo>
                    <a:pt x="45455" y="368955"/>
                    <a:pt x="113232" y="344898"/>
                    <a:pt x="138677" y="408164"/>
                  </a:cubicBezTo>
                  <a:cubicBezTo>
                    <a:pt x="161925" y="465879"/>
                    <a:pt x="99005" y="497454"/>
                    <a:pt x="95998" y="49884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"/>
            <p:cNvSpPr/>
            <p:nvPr/>
          </p:nvSpPr>
          <p:spPr>
            <a:xfrm>
              <a:off x="6841563" y="3585722"/>
              <a:ext cx="479013" cy="716352"/>
            </a:xfrm>
            <a:custGeom>
              <a:avLst/>
              <a:gdLst/>
              <a:ahLst/>
              <a:cxnLst/>
              <a:rect l="l" t="t" r="r" b="b"/>
              <a:pathLst>
                <a:path w="479013" h="716352" extrusionOk="0">
                  <a:moveTo>
                    <a:pt x="180186" y="663646"/>
                  </a:moveTo>
                  <a:cubicBezTo>
                    <a:pt x="178451" y="669430"/>
                    <a:pt x="180764" y="676022"/>
                    <a:pt x="186316" y="679261"/>
                  </a:cubicBezTo>
                  <a:cubicBezTo>
                    <a:pt x="261495" y="723906"/>
                    <a:pt x="313889" y="721130"/>
                    <a:pt x="347200" y="707598"/>
                  </a:cubicBezTo>
                  <a:cubicBezTo>
                    <a:pt x="364896" y="700426"/>
                    <a:pt x="377271" y="690480"/>
                    <a:pt x="384673" y="682846"/>
                  </a:cubicBezTo>
                  <a:cubicBezTo>
                    <a:pt x="424114" y="642712"/>
                    <a:pt x="428277" y="533875"/>
                    <a:pt x="428393" y="488768"/>
                  </a:cubicBezTo>
                  <a:cubicBezTo>
                    <a:pt x="428277" y="464595"/>
                    <a:pt x="438456" y="433366"/>
                    <a:pt x="449096" y="400287"/>
                  </a:cubicBezTo>
                  <a:cubicBezTo>
                    <a:pt x="469221" y="338409"/>
                    <a:pt x="492006" y="268319"/>
                    <a:pt x="470031" y="195915"/>
                  </a:cubicBezTo>
                  <a:cubicBezTo>
                    <a:pt x="443660" y="108245"/>
                    <a:pt x="396933" y="44400"/>
                    <a:pt x="338640" y="16410"/>
                  </a:cubicBezTo>
                  <a:cubicBezTo>
                    <a:pt x="293417" y="-5334"/>
                    <a:pt x="243336" y="-5450"/>
                    <a:pt x="189901" y="15947"/>
                  </a:cubicBezTo>
                  <a:cubicBezTo>
                    <a:pt x="66954" y="65450"/>
                    <a:pt x="3688" y="208869"/>
                    <a:pt x="1143" y="214999"/>
                  </a:cubicBezTo>
                  <a:cubicBezTo>
                    <a:pt x="-1864" y="221823"/>
                    <a:pt x="1259" y="229919"/>
                    <a:pt x="8198" y="232927"/>
                  </a:cubicBezTo>
                  <a:cubicBezTo>
                    <a:pt x="8314" y="233042"/>
                    <a:pt x="8661" y="233158"/>
                    <a:pt x="8893" y="233274"/>
                  </a:cubicBezTo>
                  <a:cubicBezTo>
                    <a:pt x="15601" y="235818"/>
                    <a:pt x="23119" y="232580"/>
                    <a:pt x="26126" y="225871"/>
                  </a:cubicBezTo>
                  <a:cubicBezTo>
                    <a:pt x="26704" y="224483"/>
                    <a:pt x="87657" y="86385"/>
                    <a:pt x="200079" y="41161"/>
                  </a:cubicBezTo>
                  <a:cubicBezTo>
                    <a:pt x="246112" y="22656"/>
                    <a:pt x="288791" y="22540"/>
                    <a:pt x="326959" y="40930"/>
                  </a:cubicBezTo>
                  <a:cubicBezTo>
                    <a:pt x="378196" y="65566"/>
                    <a:pt x="419834" y="123396"/>
                    <a:pt x="444007" y="203549"/>
                  </a:cubicBezTo>
                  <a:cubicBezTo>
                    <a:pt x="463323" y="267856"/>
                    <a:pt x="442041" y="333667"/>
                    <a:pt x="423189" y="391728"/>
                  </a:cubicBezTo>
                  <a:cubicBezTo>
                    <a:pt x="411738" y="426774"/>
                    <a:pt x="401097" y="459968"/>
                    <a:pt x="401097" y="488536"/>
                  </a:cubicBezTo>
                  <a:cubicBezTo>
                    <a:pt x="401213" y="555504"/>
                    <a:pt x="391844" y="636582"/>
                    <a:pt x="365358" y="663415"/>
                  </a:cubicBezTo>
                  <a:cubicBezTo>
                    <a:pt x="329850" y="699733"/>
                    <a:pt x="269591" y="696841"/>
                    <a:pt x="200311" y="655435"/>
                  </a:cubicBezTo>
                  <a:cubicBezTo>
                    <a:pt x="193834" y="651618"/>
                    <a:pt x="185390" y="653815"/>
                    <a:pt x="181689" y="660292"/>
                  </a:cubicBezTo>
                  <a:cubicBezTo>
                    <a:pt x="180995" y="661449"/>
                    <a:pt x="180533" y="662490"/>
                    <a:pt x="180186" y="66364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1" name="Google Shape;271;p4"/>
          <p:cNvGrpSpPr/>
          <p:nvPr/>
        </p:nvGrpSpPr>
        <p:grpSpPr>
          <a:xfrm>
            <a:off x="2356588" y="-591294"/>
            <a:ext cx="1325497" cy="1516674"/>
            <a:chOff x="5373044" y="2296181"/>
            <a:chExt cx="563161" cy="644386"/>
          </a:xfrm>
        </p:grpSpPr>
        <p:sp>
          <p:nvSpPr>
            <p:cNvPr id="272" name="Google Shape;272;p4"/>
            <p:cNvSpPr/>
            <p:nvPr/>
          </p:nvSpPr>
          <p:spPr>
            <a:xfrm>
              <a:off x="5688068" y="2666901"/>
              <a:ext cx="107795" cy="94147"/>
            </a:xfrm>
            <a:custGeom>
              <a:avLst/>
              <a:gdLst/>
              <a:ahLst/>
              <a:cxnLst/>
              <a:rect l="l" t="t" r="r" b="b"/>
              <a:pathLst>
                <a:path w="107795" h="94147" extrusionOk="0">
                  <a:moveTo>
                    <a:pt x="71016" y="65464"/>
                  </a:moveTo>
                  <a:cubicBezTo>
                    <a:pt x="95651" y="60375"/>
                    <a:pt x="92760" y="58871"/>
                    <a:pt x="107796" y="64885"/>
                  </a:cubicBezTo>
                  <a:cubicBezTo>
                    <a:pt x="107796" y="64885"/>
                    <a:pt x="103979" y="35508"/>
                    <a:pt x="100162" y="34120"/>
                  </a:cubicBezTo>
                  <a:cubicBezTo>
                    <a:pt x="85242" y="28337"/>
                    <a:pt x="66852" y="18737"/>
                    <a:pt x="45455" y="7518"/>
                  </a:cubicBezTo>
                  <a:cubicBezTo>
                    <a:pt x="40944" y="5089"/>
                    <a:pt x="36202" y="2544"/>
                    <a:pt x="31460" y="0"/>
                  </a:cubicBezTo>
                  <a:cubicBezTo>
                    <a:pt x="22438" y="22091"/>
                    <a:pt x="7171" y="44876"/>
                    <a:pt x="0" y="54939"/>
                  </a:cubicBezTo>
                  <a:cubicBezTo>
                    <a:pt x="10409" y="64307"/>
                    <a:pt x="16886" y="78186"/>
                    <a:pt x="18968" y="94148"/>
                  </a:cubicBezTo>
                  <a:cubicBezTo>
                    <a:pt x="34467" y="78996"/>
                    <a:pt x="51931" y="69396"/>
                    <a:pt x="71016" y="65464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5544111" y="2625495"/>
              <a:ext cx="273264" cy="275309"/>
            </a:xfrm>
            <a:custGeom>
              <a:avLst/>
              <a:gdLst/>
              <a:ahLst/>
              <a:cxnLst/>
              <a:rect l="l" t="t" r="r" b="b"/>
              <a:pathLst>
                <a:path w="273264" h="275309" extrusionOk="0">
                  <a:moveTo>
                    <a:pt x="219714" y="130812"/>
                  </a:moveTo>
                  <a:cubicBezTo>
                    <a:pt x="196466" y="135785"/>
                    <a:pt x="175994" y="152325"/>
                    <a:pt x="158645" y="180199"/>
                  </a:cubicBezTo>
                  <a:cubicBezTo>
                    <a:pt x="156910" y="185866"/>
                    <a:pt x="154713" y="191418"/>
                    <a:pt x="152168" y="196854"/>
                  </a:cubicBezTo>
                  <a:cubicBezTo>
                    <a:pt x="131928" y="240111"/>
                    <a:pt x="90753" y="264284"/>
                    <a:pt x="58599" y="251909"/>
                  </a:cubicBezTo>
                  <a:cubicBezTo>
                    <a:pt x="57442" y="251446"/>
                    <a:pt x="56401" y="251099"/>
                    <a:pt x="55245" y="250521"/>
                  </a:cubicBezTo>
                  <a:cubicBezTo>
                    <a:pt x="22513" y="235022"/>
                    <a:pt x="13491" y="187139"/>
                    <a:pt x="34888" y="141568"/>
                  </a:cubicBezTo>
                  <a:cubicBezTo>
                    <a:pt x="53972" y="101319"/>
                    <a:pt x="91100" y="77608"/>
                    <a:pt x="121981" y="84664"/>
                  </a:cubicBezTo>
                  <a:cubicBezTo>
                    <a:pt x="127186" y="77493"/>
                    <a:pt x="144882" y="52394"/>
                    <a:pt x="153672" y="30187"/>
                  </a:cubicBezTo>
                  <a:cubicBezTo>
                    <a:pt x="126260" y="16424"/>
                    <a:pt x="97692" y="4164"/>
                    <a:pt x="73288" y="0"/>
                  </a:cubicBezTo>
                  <a:cubicBezTo>
                    <a:pt x="77336" y="11219"/>
                    <a:pt x="79071" y="25908"/>
                    <a:pt x="72247" y="43720"/>
                  </a:cubicBezTo>
                  <a:cubicBezTo>
                    <a:pt x="65307" y="61878"/>
                    <a:pt x="52006" y="80037"/>
                    <a:pt x="39284" y="97502"/>
                  </a:cubicBezTo>
                  <a:cubicBezTo>
                    <a:pt x="27255" y="113694"/>
                    <a:pt x="14879" y="130581"/>
                    <a:pt x="9096" y="145848"/>
                  </a:cubicBezTo>
                  <a:cubicBezTo>
                    <a:pt x="-10797" y="198011"/>
                    <a:pt x="2388" y="242771"/>
                    <a:pt x="44257" y="265441"/>
                  </a:cubicBezTo>
                  <a:cubicBezTo>
                    <a:pt x="89018" y="289845"/>
                    <a:pt x="119436" y="264053"/>
                    <a:pt x="146270" y="241383"/>
                  </a:cubicBezTo>
                  <a:cubicBezTo>
                    <a:pt x="159686" y="229933"/>
                    <a:pt x="171252" y="220218"/>
                    <a:pt x="183628" y="218945"/>
                  </a:cubicBezTo>
                  <a:cubicBezTo>
                    <a:pt x="197623" y="217442"/>
                    <a:pt x="215782" y="247282"/>
                    <a:pt x="218210" y="233634"/>
                  </a:cubicBezTo>
                  <a:cubicBezTo>
                    <a:pt x="228504" y="177076"/>
                    <a:pt x="273265" y="138446"/>
                    <a:pt x="273265" y="138446"/>
                  </a:cubicBezTo>
                  <a:cubicBezTo>
                    <a:pt x="257651" y="130928"/>
                    <a:pt x="251405" y="124335"/>
                    <a:pt x="219714" y="130812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5402603" y="2507775"/>
              <a:ext cx="430155" cy="364770"/>
            </a:xfrm>
            <a:custGeom>
              <a:avLst/>
              <a:gdLst/>
              <a:ahLst/>
              <a:cxnLst/>
              <a:rect l="l" t="t" r="r" b="b"/>
              <a:pathLst>
                <a:path w="430155" h="364770" extrusionOk="0">
                  <a:moveTo>
                    <a:pt x="342485" y="144900"/>
                  </a:moveTo>
                  <a:cubicBezTo>
                    <a:pt x="362148" y="155309"/>
                    <a:pt x="380422" y="165025"/>
                    <a:pt x="393954" y="170230"/>
                  </a:cubicBezTo>
                  <a:lnTo>
                    <a:pt x="430156" y="75504"/>
                  </a:lnTo>
                  <a:cubicBezTo>
                    <a:pt x="410609" y="67986"/>
                    <a:pt x="391294" y="59658"/>
                    <a:pt x="370938" y="50752"/>
                  </a:cubicBezTo>
                  <a:cubicBezTo>
                    <a:pt x="329300" y="32594"/>
                    <a:pt x="286274" y="13857"/>
                    <a:pt x="237928" y="2059"/>
                  </a:cubicBezTo>
                  <a:cubicBezTo>
                    <a:pt x="217341" y="-2914"/>
                    <a:pt x="187385" y="1250"/>
                    <a:pt x="158007" y="13163"/>
                  </a:cubicBezTo>
                  <a:cubicBezTo>
                    <a:pt x="156850" y="13625"/>
                    <a:pt x="155694" y="14203"/>
                    <a:pt x="154537" y="14782"/>
                  </a:cubicBezTo>
                  <a:cubicBezTo>
                    <a:pt x="154421" y="14897"/>
                    <a:pt x="154306" y="14782"/>
                    <a:pt x="154190" y="14897"/>
                  </a:cubicBezTo>
                  <a:cubicBezTo>
                    <a:pt x="117179" y="30627"/>
                    <a:pt x="81555" y="58386"/>
                    <a:pt x="67560" y="94935"/>
                  </a:cubicBezTo>
                  <a:cubicBezTo>
                    <a:pt x="66057" y="99677"/>
                    <a:pt x="25691" y="221236"/>
                    <a:pt x="11465" y="258363"/>
                  </a:cubicBezTo>
                  <a:cubicBezTo>
                    <a:pt x="-2530" y="294912"/>
                    <a:pt x="-2414" y="334236"/>
                    <a:pt x="4872" y="354245"/>
                  </a:cubicBezTo>
                  <a:cubicBezTo>
                    <a:pt x="7648" y="361648"/>
                    <a:pt x="12737" y="363961"/>
                    <a:pt x="16670" y="364539"/>
                  </a:cubicBezTo>
                  <a:cubicBezTo>
                    <a:pt x="24766" y="365812"/>
                    <a:pt x="34019" y="361763"/>
                    <a:pt x="40149" y="354130"/>
                  </a:cubicBezTo>
                  <a:cubicBezTo>
                    <a:pt x="53797" y="337128"/>
                    <a:pt x="60852" y="310757"/>
                    <a:pt x="66519" y="289591"/>
                  </a:cubicBezTo>
                  <a:cubicBezTo>
                    <a:pt x="69064" y="279876"/>
                    <a:pt x="71261" y="271433"/>
                    <a:pt x="73922" y="264609"/>
                  </a:cubicBezTo>
                  <a:cubicBezTo>
                    <a:pt x="76929" y="256744"/>
                    <a:pt x="78317" y="252927"/>
                    <a:pt x="80052" y="248185"/>
                  </a:cubicBezTo>
                  <a:cubicBezTo>
                    <a:pt x="83174" y="239973"/>
                    <a:pt x="87338" y="228638"/>
                    <a:pt x="102721" y="188504"/>
                  </a:cubicBezTo>
                  <a:cubicBezTo>
                    <a:pt x="122268" y="137151"/>
                    <a:pt x="138229" y="95744"/>
                    <a:pt x="189235" y="92043"/>
                  </a:cubicBezTo>
                  <a:cubicBezTo>
                    <a:pt x="189813" y="92043"/>
                    <a:pt x="190507" y="91927"/>
                    <a:pt x="191201" y="91927"/>
                  </a:cubicBezTo>
                  <a:cubicBezTo>
                    <a:pt x="196290" y="91580"/>
                    <a:pt x="201611" y="91580"/>
                    <a:pt x="207509" y="92043"/>
                  </a:cubicBezTo>
                  <a:cubicBezTo>
                    <a:pt x="249379" y="95513"/>
                    <a:pt x="300963" y="122809"/>
                    <a:pt x="342485" y="14490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5735604" y="2451780"/>
              <a:ext cx="130812" cy="98535"/>
            </a:xfrm>
            <a:custGeom>
              <a:avLst/>
              <a:gdLst/>
              <a:ahLst/>
              <a:cxnLst/>
              <a:rect l="l" t="t" r="r" b="b"/>
              <a:pathLst>
                <a:path w="130812" h="98535" extrusionOk="0">
                  <a:moveTo>
                    <a:pt x="130812" y="12599"/>
                  </a:moveTo>
                  <a:cubicBezTo>
                    <a:pt x="117627" y="10517"/>
                    <a:pt x="124566" y="11558"/>
                    <a:pt x="105482" y="5428"/>
                  </a:cubicBezTo>
                  <a:cubicBezTo>
                    <a:pt x="74832" y="-4287"/>
                    <a:pt x="44529" y="-817"/>
                    <a:pt x="24289" y="14681"/>
                  </a:cubicBezTo>
                  <a:cubicBezTo>
                    <a:pt x="9368" y="26132"/>
                    <a:pt x="1041" y="43018"/>
                    <a:pt x="0" y="63721"/>
                  </a:cubicBezTo>
                  <a:cubicBezTo>
                    <a:pt x="16424" y="70314"/>
                    <a:pt x="32154" y="77254"/>
                    <a:pt x="47768" y="84078"/>
                  </a:cubicBezTo>
                  <a:cubicBezTo>
                    <a:pt x="68008" y="92868"/>
                    <a:pt x="79574" y="98304"/>
                    <a:pt x="79806" y="98535"/>
                  </a:cubicBezTo>
                  <a:lnTo>
                    <a:pt x="130812" y="12599"/>
                  </a:ln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5624454" y="2345828"/>
              <a:ext cx="150936" cy="160421"/>
            </a:xfrm>
            <a:custGeom>
              <a:avLst/>
              <a:gdLst/>
              <a:ahLst/>
              <a:cxnLst/>
              <a:rect l="l" t="t" r="r" b="b"/>
              <a:pathLst>
                <a:path w="150936" h="160421" extrusionOk="0">
                  <a:moveTo>
                    <a:pt x="0" y="137520"/>
                  </a:moveTo>
                  <a:cubicBezTo>
                    <a:pt x="7865" y="137636"/>
                    <a:pt x="15383" y="138446"/>
                    <a:pt x="21975" y="139949"/>
                  </a:cubicBezTo>
                  <a:cubicBezTo>
                    <a:pt x="44876" y="145617"/>
                    <a:pt x="66505" y="152672"/>
                    <a:pt x="87324" y="160421"/>
                  </a:cubicBezTo>
                  <a:cubicBezTo>
                    <a:pt x="90446" y="136017"/>
                    <a:pt x="132200" y="102244"/>
                    <a:pt x="150937" y="88018"/>
                  </a:cubicBezTo>
                  <a:cubicBezTo>
                    <a:pt x="150937" y="88018"/>
                    <a:pt x="86514" y="56674"/>
                    <a:pt x="52510" y="0"/>
                  </a:cubicBezTo>
                  <a:cubicBezTo>
                    <a:pt x="52510" y="0"/>
                    <a:pt x="47189" y="43141"/>
                    <a:pt x="28799" y="91140"/>
                  </a:cubicBezTo>
                  <a:cubicBezTo>
                    <a:pt x="20819" y="112075"/>
                    <a:pt x="11450" y="126417"/>
                    <a:pt x="0" y="137520"/>
                  </a:cubicBezTo>
                  <a:close/>
                </a:path>
              </a:pathLst>
            </a:custGeom>
            <a:solidFill>
              <a:srgbClr val="95CBE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5373044" y="2296181"/>
              <a:ext cx="563161" cy="644386"/>
            </a:xfrm>
            <a:custGeom>
              <a:avLst/>
              <a:gdLst/>
              <a:ahLst/>
              <a:cxnLst/>
              <a:rect l="l" t="t" r="r" b="b"/>
              <a:pathLst>
                <a:path w="563161" h="644386" extrusionOk="0">
                  <a:moveTo>
                    <a:pt x="462259" y="440117"/>
                  </a:moveTo>
                  <a:cubicBezTo>
                    <a:pt x="461565" y="439654"/>
                    <a:pt x="454163" y="434681"/>
                    <a:pt x="442365" y="429939"/>
                  </a:cubicBezTo>
                  <a:cubicBezTo>
                    <a:pt x="427329" y="423925"/>
                    <a:pt x="405123" y="418488"/>
                    <a:pt x="380487" y="423578"/>
                  </a:cubicBezTo>
                  <a:cubicBezTo>
                    <a:pt x="361287" y="427510"/>
                    <a:pt x="343938" y="437110"/>
                    <a:pt x="328440" y="452146"/>
                  </a:cubicBezTo>
                  <a:cubicBezTo>
                    <a:pt x="326358" y="436184"/>
                    <a:pt x="319881" y="422421"/>
                    <a:pt x="309471" y="413052"/>
                  </a:cubicBezTo>
                  <a:cubicBezTo>
                    <a:pt x="316642" y="402874"/>
                    <a:pt x="331794" y="380205"/>
                    <a:pt x="340931" y="358114"/>
                  </a:cubicBezTo>
                  <a:cubicBezTo>
                    <a:pt x="345789" y="360658"/>
                    <a:pt x="350531" y="363087"/>
                    <a:pt x="354926" y="365632"/>
                  </a:cubicBezTo>
                  <a:cubicBezTo>
                    <a:pt x="376207" y="376966"/>
                    <a:pt x="394597" y="386566"/>
                    <a:pt x="409518" y="392349"/>
                  </a:cubicBezTo>
                  <a:cubicBezTo>
                    <a:pt x="413219" y="393737"/>
                    <a:pt x="417267" y="393274"/>
                    <a:pt x="420274" y="391308"/>
                  </a:cubicBezTo>
                  <a:cubicBezTo>
                    <a:pt x="422587" y="390036"/>
                    <a:pt x="424322" y="387954"/>
                    <a:pt x="425363" y="385294"/>
                  </a:cubicBezTo>
                  <a:cubicBezTo>
                    <a:pt x="427792" y="379048"/>
                    <a:pt x="424669" y="371877"/>
                    <a:pt x="418308" y="369448"/>
                  </a:cubicBezTo>
                  <a:cubicBezTo>
                    <a:pt x="418192" y="369448"/>
                    <a:pt x="418077" y="369333"/>
                    <a:pt x="417961" y="369333"/>
                  </a:cubicBezTo>
                  <a:cubicBezTo>
                    <a:pt x="404429" y="364128"/>
                    <a:pt x="386039" y="354413"/>
                    <a:pt x="366492" y="344003"/>
                  </a:cubicBezTo>
                  <a:cubicBezTo>
                    <a:pt x="324970" y="322028"/>
                    <a:pt x="273385" y="294616"/>
                    <a:pt x="231747" y="291030"/>
                  </a:cubicBezTo>
                  <a:cubicBezTo>
                    <a:pt x="225849" y="290568"/>
                    <a:pt x="220528" y="290452"/>
                    <a:pt x="215439" y="290799"/>
                  </a:cubicBezTo>
                  <a:cubicBezTo>
                    <a:pt x="214745" y="290799"/>
                    <a:pt x="214167" y="290915"/>
                    <a:pt x="213473" y="290915"/>
                  </a:cubicBezTo>
                  <a:cubicBezTo>
                    <a:pt x="162467" y="294732"/>
                    <a:pt x="146506" y="336138"/>
                    <a:pt x="126959" y="387376"/>
                  </a:cubicBezTo>
                  <a:cubicBezTo>
                    <a:pt x="111576" y="427510"/>
                    <a:pt x="107412" y="438845"/>
                    <a:pt x="104290" y="447057"/>
                  </a:cubicBezTo>
                  <a:cubicBezTo>
                    <a:pt x="102555" y="451799"/>
                    <a:pt x="101167" y="455615"/>
                    <a:pt x="98160" y="463480"/>
                  </a:cubicBezTo>
                  <a:cubicBezTo>
                    <a:pt x="95615" y="470304"/>
                    <a:pt x="93418" y="478632"/>
                    <a:pt x="90757" y="488463"/>
                  </a:cubicBezTo>
                  <a:cubicBezTo>
                    <a:pt x="85090" y="509629"/>
                    <a:pt x="78035" y="536115"/>
                    <a:pt x="64387" y="553002"/>
                  </a:cubicBezTo>
                  <a:cubicBezTo>
                    <a:pt x="58141" y="560751"/>
                    <a:pt x="49004" y="564799"/>
                    <a:pt x="40908" y="563411"/>
                  </a:cubicBezTo>
                  <a:cubicBezTo>
                    <a:pt x="36975" y="562833"/>
                    <a:pt x="31770" y="560404"/>
                    <a:pt x="29110" y="553117"/>
                  </a:cubicBezTo>
                  <a:cubicBezTo>
                    <a:pt x="21824" y="533224"/>
                    <a:pt x="21708" y="493783"/>
                    <a:pt x="35703" y="457235"/>
                  </a:cubicBezTo>
                  <a:cubicBezTo>
                    <a:pt x="49929" y="419992"/>
                    <a:pt x="90179" y="298433"/>
                    <a:pt x="91798" y="293806"/>
                  </a:cubicBezTo>
                  <a:cubicBezTo>
                    <a:pt x="105793" y="257258"/>
                    <a:pt x="141301" y="229499"/>
                    <a:pt x="178312" y="213769"/>
                  </a:cubicBezTo>
                  <a:cubicBezTo>
                    <a:pt x="178428" y="213769"/>
                    <a:pt x="178544" y="213769"/>
                    <a:pt x="178659" y="213654"/>
                  </a:cubicBezTo>
                  <a:cubicBezTo>
                    <a:pt x="179932" y="213075"/>
                    <a:pt x="180973" y="212497"/>
                    <a:pt x="182129" y="212034"/>
                  </a:cubicBezTo>
                  <a:cubicBezTo>
                    <a:pt x="211507" y="200121"/>
                    <a:pt x="241463" y="195958"/>
                    <a:pt x="262051" y="200931"/>
                  </a:cubicBezTo>
                  <a:cubicBezTo>
                    <a:pt x="310397" y="212844"/>
                    <a:pt x="353422" y="231465"/>
                    <a:pt x="395060" y="249624"/>
                  </a:cubicBezTo>
                  <a:cubicBezTo>
                    <a:pt x="415416" y="258530"/>
                    <a:pt x="434616" y="266857"/>
                    <a:pt x="454278" y="274375"/>
                  </a:cubicBezTo>
                  <a:cubicBezTo>
                    <a:pt x="454394" y="274375"/>
                    <a:pt x="454510" y="274491"/>
                    <a:pt x="454625" y="274491"/>
                  </a:cubicBezTo>
                  <a:cubicBezTo>
                    <a:pt x="460987" y="276920"/>
                    <a:pt x="468042" y="273681"/>
                    <a:pt x="470471" y="267436"/>
                  </a:cubicBezTo>
                  <a:cubicBezTo>
                    <a:pt x="472784" y="261421"/>
                    <a:pt x="470124" y="254829"/>
                    <a:pt x="464341" y="252053"/>
                  </a:cubicBezTo>
                  <a:cubicBezTo>
                    <a:pt x="464110" y="251822"/>
                    <a:pt x="463763" y="251706"/>
                    <a:pt x="463415" y="251590"/>
                  </a:cubicBezTo>
                  <a:cubicBezTo>
                    <a:pt x="444216" y="244304"/>
                    <a:pt x="425132" y="235976"/>
                    <a:pt x="404891" y="227070"/>
                  </a:cubicBezTo>
                  <a:cubicBezTo>
                    <a:pt x="389277" y="220246"/>
                    <a:pt x="373432" y="213307"/>
                    <a:pt x="357124" y="206714"/>
                  </a:cubicBezTo>
                  <a:cubicBezTo>
                    <a:pt x="358049" y="186011"/>
                    <a:pt x="366376" y="169124"/>
                    <a:pt x="381412" y="157674"/>
                  </a:cubicBezTo>
                  <a:cubicBezTo>
                    <a:pt x="401653" y="142175"/>
                    <a:pt x="432072" y="138821"/>
                    <a:pt x="462606" y="148421"/>
                  </a:cubicBezTo>
                  <a:cubicBezTo>
                    <a:pt x="481806" y="154435"/>
                    <a:pt x="498114" y="158137"/>
                    <a:pt x="511299" y="160334"/>
                  </a:cubicBezTo>
                  <a:cubicBezTo>
                    <a:pt x="537207" y="164614"/>
                    <a:pt x="551202" y="163226"/>
                    <a:pt x="552127" y="163110"/>
                  </a:cubicBezTo>
                  <a:cubicBezTo>
                    <a:pt x="558835" y="162416"/>
                    <a:pt x="563693" y="156402"/>
                    <a:pt x="563115" y="149578"/>
                  </a:cubicBezTo>
                  <a:cubicBezTo>
                    <a:pt x="562421" y="142869"/>
                    <a:pt x="556291" y="138012"/>
                    <a:pt x="549583" y="138590"/>
                  </a:cubicBezTo>
                  <a:cubicBezTo>
                    <a:pt x="549467" y="138590"/>
                    <a:pt x="543453" y="139168"/>
                    <a:pt x="532118" y="138127"/>
                  </a:cubicBezTo>
                  <a:lnTo>
                    <a:pt x="532002" y="138127"/>
                  </a:lnTo>
                  <a:cubicBezTo>
                    <a:pt x="518586" y="136971"/>
                    <a:pt x="497651" y="133617"/>
                    <a:pt x="469893" y="124942"/>
                  </a:cubicBezTo>
                  <a:cubicBezTo>
                    <a:pt x="431725" y="112913"/>
                    <a:pt x="393094" y="117771"/>
                    <a:pt x="366492" y="138012"/>
                  </a:cubicBezTo>
                  <a:cubicBezTo>
                    <a:pt x="347755" y="152354"/>
                    <a:pt x="336536" y="172941"/>
                    <a:pt x="333413" y="197345"/>
                  </a:cubicBezTo>
                  <a:cubicBezTo>
                    <a:pt x="312710" y="189596"/>
                    <a:pt x="290966" y="182541"/>
                    <a:pt x="268065" y="176874"/>
                  </a:cubicBezTo>
                  <a:cubicBezTo>
                    <a:pt x="261472" y="175370"/>
                    <a:pt x="253954" y="174560"/>
                    <a:pt x="246089" y="174445"/>
                  </a:cubicBezTo>
                  <a:cubicBezTo>
                    <a:pt x="257540" y="163341"/>
                    <a:pt x="266908" y="148999"/>
                    <a:pt x="274889" y="128181"/>
                  </a:cubicBezTo>
                  <a:cubicBezTo>
                    <a:pt x="293163" y="80181"/>
                    <a:pt x="296980" y="15643"/>
                    <a:pt x="297327" y="12983"/>
                  </a:cubicBezTo>
                  <a:cubicBezTo>
                    <a:pt x="297674" y="6159"/>
                    <a:pt x="292585" y="376"/>
                    <a:pt x="285761" y="29"/>
                  </a:cubicBezTo>
                  <a:cubicBezTo>
                    <a:pt x="278937" y="-434"/>
                    <a:pt x="273154" y="4771"/>
                    <a:pt x="272807" y="11595"/>
                  </a:cubicBezTo>
                  <a:cubicBezTo>
                    <a:pt x="272807" y="12289"/>
                    <a:pt x="268875" y="75092"/>
                    <a:pt x="251988" y="119390"/>
                  </a:cubicBezTo>
                  <a:cubicBezTo>
                    <a:pt x="236143" y="161028"/>
                    <a:pt x="216480" y="169818"/>
                    <a:pt x="168134" y="191447"/>
                  </a:cubicBezTo>
                  <a:cubicBezTo>
                    <a:pt x="167325" y="191794"/>
                    <a:pt x="166978" y="192256"/>
                    <a:pt x="166399" y="192603"/>
                  </a:cubicBezTo>
                  <a:cubicBezTo>
                    <a:pt x="124530" y="211225"/>
                    <a:pt x="85090" y="243031"/>
                    <a:pt x="68897" y="285479"/>
                  </a:cubicBezTo>
                  <a:cubicBezTo>
                    <a:pt x="68435" y="286867"/>
                    <a:pt x="27028" y="411780"/>
                    <a:pt x="13033" y="448329"/>
                  </a:cubicBezTo>
                  <a:cubicBezTo>
                    <a:pt x="-1424" y="486150"/>
                    <a:pt x="-4084" y="532645"/>
                    <a:pt x="6209" y="561214"/>
                  </a:cubicBezTo>
                  <a:cubicBezTo>
                    <a:pt x="10489" y="572780"/>
                    <a:pt x="18585" y="581223"/>
                    <a:pt x="29342" y="585271"/>
                  </a:cubicBezTo>
                  <a:cubicBezTo>
                    <a:pt x="31770" y="586196"/>
                    <a:pt x="34546" y="587006"/>
                    <a:pt x="37206" y="587353"/>
                  </a:cubicBezTo>
                  <a:cubicBezTo>
                    <a:pt x="53977" y="590244"/>
                    <a:pt x="71905" y="582842"/>
                    <a:pt x="83818" y="568038"/>
                  </a:cubicBezTo>
                  <a:cubicBezTo>
                    <a:pt x="100820" y="546987"/>
                    <a:pt x="108569" y="517841"/>
                    <a:pt x="114815" y="494362"/>
                  </a:cubicBezTo>
                  <a:cubicBezTo>
                    <a:pt x="117128" y="485340"/>
                    <a:pt x="119210" y="477475"/>
                    <a:pt x="121407" y="471924"/>
                  </a:cubicBezTo>
                  <a:cubicBezTo>
                    <a:pt x="124530" y="463827"/>
                    <a:pt x="125918" y="460126"/>
                    <a:pt x="127769" y="455269"/>
                  </a:cubicBezTo>
                  <a:cubicBezTo>
                    <a:pt x="130776" y="447057"/>
                    <a:pt x="134940" y="435838"/>
                    <a:pt x="150207" y="395703"/>
                  </a:cubicBezTo>
                  <a:cubicBezTo>
                    <a:pt x="170563" y="342153"/>
                    <a:pt x="182129" y="319252"/>
                    <a:pt x="210813" y="315319"/>
                  </a:cubicBezTo>
                  <a:cubicBezTo>
                    <a:pt x="215324" y="321102"/>
                    <a:pt x="221801" y="333362"/>
                    <a:pt x="214977" y="351290"/>
                  </a:cubicBezTo>
                  <a:cubicBezTo>
                    <a:pt x="209194" y="366326"/>
                    <a:pt x="197049" y="383096"/>
                    <a:pt x="185136" y="399289"/>
                  </a:cubicBezTo>
                  <a:cubicBezTo>
                    <a:pt x="172182" y="416985"/>
                    <a:pt x="158881" y="435028"/>
                    <a:pt x="151826" y="453418"/>
                  </a:cubicBezTo>
                  <a:cubicBezTo>
                    <a:pt x="122680" y="529638"/>
                    <a:pt x="156684" y="580876"/>
                    <a:pt x="198090" y="603314"/>
                  </a:cubicBezTo>
                  <a:cubicBezTo>
                    <a:pt x="203064" y="605974"/>
                    <a:pt x="207806" y="608172"/>
                    <a:pt x="212548" y="610022"/>
                  </a:cubicBezTo>
                  <a:cubicBezTo>
                    <a:pt x="264595" y="629916"/>
                    <a:pt x="302185" y="598109"/>
                    <a:pt x="327746" y="576481"/>
                  </a:cubicBezTo>
                  <a:cubicBezTo>
                    <a:pt x="336652" y="568963"/>
                    <a:pt x="346830" y="560173"/>
                    <a:pt x="351687" y="559710"/>
                  </a:cubicBezTo>
                  <a:cubicBezTo>
                    <a:pt x="357239" y="559016"/>
                    <a:pt x="360940" y="560751"/>
                    <a:pt x="364294" y="564915"/>
                  </a:cubicBezTo>
                  <a:cubicBezTo>
                    <a:pt x="374473" y="578100"/>
                    <a:pt x="374357" y="609560"/>
                    <a:pt x="367417" y="627718"/>
                  </a:cubicBezTo>
                  <a:cubicBezTo>
                    <a:pt x="364988" y="634080"/>
                    <a:pt x="368111" y="641135"/>
                    <a:pt x="374473" y="643564"/>
                  </a:cubicBezTo>
                  <a:cubicBezTo>
                    <a:pt x="380718" y="645993"/>
                    <a:pt x="387889" y="642870"/>
                    <a:pt x="390318" y="636509"/>
                  </a:cubicBezTo>
                  <a:cubicBezTo>
                    <a:pt x="394829" y="624596"/>
                    <a:pt x="397258" y="609444"/>
                    <a:pt x="396795" y="594292"/>
                  </a:cubicBezTo>
                  <a:cubicBezTo>
                    <a:pt x="396332" y="577637"/>
                    <a:pt x="392284" y="561214"/>
                    <a:pt x="383725" y="549995"/>
                  </a:cubicBezTo>
                  <a:cubicBezTo>
                    <a:pt x="375282" y="538891"/>
                    <a:pt x="363022" y="533802"/>
                    <a:pt x="349143" y="535190"/>
                  </a:cubicBezTo>
                  <a:cubicBezTo>
                    <a:pt x="336767" y="536578"/>
                    <a:pt x="325201" y="546293"/>
                    <a:pt x="311785" y="557628"/>
                  </a:cubicBezTo>
                  <a:cubicBezTo>
                    <a:pt x="284951" y="580298"/>
                    <a:pt x="254533" y="606090"/>
                    <a:pt x="209772" y="581685"/>
                  </a:cubicBezTo>
                  <a:cubicBezTo>
                    <a:pt x="167903" y="559016"/>
                    <a:pt x="154718" y="514255"/>
                    <a:pt x="174611" y="462092"/>
                  </a:cubicBezTo>
                  <a:cubicBezTo>
                    <a:pt x="180394" y="446825"/>
                    <a:pt x="192770" y="429939"/>
                    <a:pt x="204799" y="413746"/>
                  </a:cubicBezTo>
                  <a:cubicBezTo>
                    <a:pt x="217521" y="396282"/>
                    <a:pt x="230822" y="378123"/>
                    <a:pt x="237762" y="359964"/>
                  </a:cubicBezTo>
                  <a:cubicBezTo>
                    <a:pt x="244586" y="342153"/>
                    <a:pt x="242851" y="327348"/>
                    <a:pt x="238803" y="316244"/>
                  </a:cubicBezTo>
                  <a:cubicBezTo>
                    <a:pt x="263207" y="320408"/>
                    <a:pt x="291775" y="332668"/>
                    <a:pt x="319187" y="346432"/>
                  </a:cubicBezTo>
                  <a:cubicBezTo>
                    <a:pt x="310397" y="368754"/>
                    <a:pt x="292816" y="393737"/>
                    <a:pt x="287496" y="400908"/>
                  </a:cubicBezTo>
                  <a:cubicBezTo>
                    <a:pt x="256615" y="393853"/>
                    <a:pt x="219487" y="417563"/>
                    <a:pt x="200404" y="457813"/>
                  </a:cubicBezTo>
                  <a:cubicBezTo>
                    <a:pt x="179006" y="503383"/>
                    <a:pt x="188028" y="551151"/>
                    <a:pt x="220760" y="566765"/>
                  </a:cubicBezTo>
                  <a:cubicBezTo>
                    <a:pt x="221916" y="567344"/>
                    <a:pt x="222957" y="567691"/>
                    <a:pt x="224114" y="568153"/>
                  </a:cubicBezTo>
                  <a:cubicBezTo>
                    <a:pt x="256268" y="580413"/>
                    <a:pt x="297327" y="556240"/>
                    <a:pt x="317683" y="513099"/>
                  </a:cubicBezTo>
                  <a:cubicBezTo>
                    <a:pt x="320228" y="507663"/>
                    <a:pt x="322425" y="501995"/>
                    <a:pt x="324160" y="496328"/>
                  </a:cubicBezTo>
                  <a:cubicBezTo>
                    <a:pt x="341509" y="468569"/>
                    <a:pt x="361981" y="452030"/>
                    <a:pt x="385229" y="447057"/>
                  </a:cubicBezTo>
                  <a:cubicBezTo>
                    <a:pt x="416920" y="440464"/>
                    <a:pt x="444678" y="457350"/>
                    <a:pt x="448033" y="459548"/>
                  </a:cubicBezTo>
                  <a:cubicBezTo>
                    <a:pt x="448148" y="459779"/>
                    <a:pt x="448380" y="459779"/>
                    <a:pt x="448380" y="459779"/>
                  </a:cubicBezTo>
                  <a:cubicBezTo>
                    <a:pt x="453931" y="463596"/>
                    <a:pt x="461565" y="462208"/>
                    <a:pt x="465497" y="456541"/>
                  </a:cubicBezTo>
                  <a:cubicBezTo>
                    <a:pt x="469198" y="451567"/>
                    <a:pt x="467695" y="443818"/>
                    <a:pt x="462259" y="440117"/>
                  </a:cubicBezTo>
                  <a:close/>
                  <a:moveTo>
                    <a:pt x="295361" y="503152"/>
                  </a:moveTo>
                  <a:cubicBezTo>
                    <a:pt x="280325" y="535074"/>
                    <a:pt x="250600" y="554274"/>
                    <a:pt x="231053" y="545021"/>
                  </a:cubicBezTo>
                  <a:cubicBezTo>
                    <a:pt x="211276" y="535653"/>
                    <a:pt x="207459" y="500839"/>
                    <a:pt x="222379" y="468801"/>
                  </a:cubicBezTo>
                  <a:cubicBezTo>
                    <a:pt x="237068" y="437688"/>
                    <a:pt x="265058" y="418604"/>
                    <a:pt x="285067" y="426238"/>
                  </a:cubicBezTo>
                  <a:cubicBezTo>
                    <a:pt x="285645" y="426469"/>
                    <a:pt x="286108" y="426700"/>
                    <a:pt x="286686" y="426816"/>
                  </a:cubicBezTo>
                  <a:cubicBezTo>
                    <a:pt x="306580" y="436184"/>
                    <a:pt x="310397" y="471114"/>
                    <a:pt x="295361" y="50315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4"/>
          <p:cNvSpPr/>
          <p:nvPr/>
        </p:nvSpPr>
        <p:spPr>
          <a:xfrm>
            <a:off x="0" y="4153253"/>
            <a:ext cx="9144000" cy="270474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9" name="Google Shape;279;p4"/>
          <p:cNvCxnSpPr/>
          <p:nvPr/>
        </p:nvCxnSpPr>
        <p:spPr>
          <a:xfrm rot="10800000">
            <a:off x="-16677" y="4149080"/>
            <a:ext cx="9160677" cy="0"/>
          </a:xfrm>
          <a:prstGeom prst="straightConnector1">
            <a:avLst/>
          </a:prstGeom>
          <a:noFill/>
          <a:ln w="2540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제목 슬라이드">
  <p:cSld name="3_제목 슬라이드">
    <p:bg>
      <p:bgPr>
        <a:solidFill>
          <a:schemeClr val="lt1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제목 슬라이드">
  <p:cSld name="4_제목 슬라이드">
    <p:bg>
      <p:bgPr>
        <a:solidFill>
          <a:schemeClr val="lt1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"/>
          <p:cNvSpPr>
            <a:spLocks noGrp="1"/>
          </p:cNvSpPr>
          <p:nvPr>
            <p:ph type="pic" idx="2"/>
          </p:nvPr>
        </p:nvSpPr>
        <p:spPr>
          <a:xfrm>
            <a:off x="888322" y="3763640"/>
            <a:ext cx="1941093" cy="2448272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F376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84" name="Google Shape;284;p6"/>
          <p:cNvSpPr>
            <a:spLocks noGrp="1"/>
          </p:cNvSpPr>
          <p:nvPr>
            <p:ph type="pic" idx="3"/>
          </p:nvPr>
        </p:nvSpPr>
        <p:spPr>
          <a:xfrm>
            <a:off x="3601455" y="3763640"/>
            <a:ext cx="1941093" cy="2448272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EFD49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85" name="Google Shape;285;p6"/>
          <p:cNvSpPr>
            <a:spLocks noGrp="1"/>
          </p:cNvSpPr>
          <p:nvPr>
            <p:ph type="pic" idx="4"/>
          </p:nvPr>
        </p:nvSpPr>
        <p:spPr>
          <a:xfrm>
            <a:off x="6314587" y="3763640"/>
            <a:ext cx="1941093" cy="2448272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A2CA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pic>
        <p:nvPicPr>
          <p:cNvPr id="286" name="Google Shape;28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제목 슬라이드">
  <p:cSld name="5_제목 슬라이드">
    <p:bg>
      <p:bgPr>
        <a:solidFill>
          <a:schemeClr val="lt1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7"/>
          <p:cNvSpPr>
            <a:spLocks noGrp="1"/>
          </p:cNvSpPr>
          <p:nvPr>
            <p:ph type="pic" idx="2"/>
          </p:nvPr>
        </p:nvSpPr>
        <p:spPr>
          <a:xfrm>
            <a:off x="3254302" y="2455573"/>
            <a:ext cx="2625798" cy="2625798"/>
          </a:xfrm>
          <a:prstGeom prst="flowChartConnector">
            <a:avLst/>
          </a:prstGeom>
          <a:solidFill>
            <a:srgbClr val="F2F2F2"/>
          </a:solidFill>
          <a:ln w="25400" cap="flat" cmpd="sng">
            <a:solidFill>
              <a:srgbClr val="F7BD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pic>
        <p:nvPicPr>
          <p:cNvPr id="289" name="Google Shape;28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제목 슬라이드">
  <p:cSld name="6_제목 슬라이드">
    <p:bg>
      <p:bgPr>
        <a:solidFill>
          <a:schemeClr val="lt1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"/>
          <p:cNvSpPr>
            <a:spLocks noGrp="1"/>
          </p:cNvSpPr>
          <p:nvPr>
            <p:ph type="pic" idx="2"/>
          </p:nvPr>
        </p:nvSpPr>
        <p:spPr>
          <a:xfrm>
            <a:off x="495592" y="1844824"/>
            <a:ext cx="2578867" cy="3672408"/>
          </a:xfrm>
          <a:prstGeom prst="roundRect">
            <a:avLst>
              <a:gd name="adj" fmla="val 2386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92" name="Google Shape;292;p8"/>
          <p:cNvSpPr>
            <a:spLocks noGrp="1"/>
          </p:cNvSpPr>
          <p:nvPr>
            <p:ph type="pic" idx="3"/>
          </p:nvPr>
        </p:nvSpPr>
        <p:spPr>
          <a:xfrm>
            <a:off x="3282567" y="1844824"/>
            <a:ext cx="2578867" cy="3672408"/>
          </a:xfrm>
          <a:prstGeom prst="roundRect">
            <a:avLst>
              <a:gd name="adj" fmla="val 2386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93" name="Google Shape;293;p8"/>
          <p:cNvSpPr>
            <a:spLocks noGrp="1"/>
          </p:cNvSpPr>
          <p:nvPr>
            <p:ph type="pic" idx="4"/>
          </p:nvPr>
        </p:nvSpPr>
        <p:spPr>
          <a:xfrm>
            <a:off x="6069542" y="1844824"/>
            <a:ext cx="2578867" cy="3672408"/>
          </a:xfrm>
          <a:prstGeom prst="roundRect">
            <a:avLst>
              <a:gd name="adj" fmla="val 2386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pic>
        <p:nvPicPr>
          <p:cNvPr id="294" name="Google Shape;29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제목 슬라이드">
  <p:cSld name="7_제목 슬라이드"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9"/>
          <p:cNvSpPr>
            <a:spLocks noGrp="1"/>
          </p:cNvSpPr>
          <p:nvPr>
            <p:ph type="pic" idx="2"/>
          </p:nvPr>
        </p:nvSpPr>
        <p:spPr>
          <a:xfrm>
            <a:off x="3668832" y="1603398"/>
            <a:ext cx="2446084" cy="239223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97" name="Google Shape;297;p9"/>
          <p:cNvSpPr>
            <a:spLocks noGrp="1"/>
          </p:cNvSpPr>
          <p:nvPr>
            <p:ph type="pic" idx="3"/>
          </p:nvPr>
        </p:nvSpPr>
        <p:spPr>
          <a:xfrm>
            <a:off x="6114916" y="3995636"/>
            <a:ext cx="2446084" cy="239223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pic>
        <p:nvPicPr>
          <p:cNvPr id="298" name="Google Shape;29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제목 슬라이드">
  <p:cSld name="8_제목 슬라이드">
    <p:bg>
      <p:bgPr>
        <a:solidFill>
          <a:schemeClr val="lt1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"/>
          <p:cNvSpPr>
            <a:spLocks noGrp="1"/>
          </p:cNvSpPr>
          <p:nvPr>
            <p:ph type="pic" idx="2"/>
          </p:nvPr>
        </p:nvSpPr>
        <p:spPr>
          <a:xfrm>
            <a:off x="1066680" y="1857450"/>
            <a:ext cx="2844920" cy="2844920"/>
          </a:xfrm>
          <a:prstGeom prst="flowChartConnector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301" name="Google Shape;301;p10"/>
          <p:cNvSpPr>
            <a:spLocks noGrp="1"/>
          </p:cNvSpPr>
          <p:nvPr>
            <p:ph type="pic" idx="3"/>
          </p:nvPr>
        </p:nvSpPr>
        <p:spPr>
          <a:xfrm>
            <a:off x="5225132" y="1857450"/>
            <a:ext cx="2844920" cy="2844920"/>
          </a:xfrm>
          <a:prstGeom prst="flowChartConnector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pic>
        <p:nvPicPr>
          <p:cNvPr id="302" name="Google Shape;30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704"/>
            <a:ext cx="9144000" cy="106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3"/>
          <p:cNvSpPr txBox="1"/>
          <p:nvPr/>
        </p:nvSpPr>
        <p:spPr>
          <a:xfrm>
            <a:off x="223650" y="4122950"/>
            <a:ext cx="8696700" cy="27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365F85"/>
                </a:solidFill>
                <a:latin typeface="Barlow ExtraBold"/>
                <a:ea typeface="Barlow ExtraBold"/>
                <a:cs typeface="Barlow ExtraBold"/>
                <a:sym typeface="Barlow ExtraBold"/>
              </a:rPr>
              <a:t>Been There, Done that, Taught the Patient Care Tech Certification!</a:t>
            </a:r>
            <a:endParaRPr sz="6000">
              <a:solidFill>
                <a:srgbClr val="365F85"/>
              </a:solidFill>
              <a:latin typeface="Barlow ExtraBold"/>
              <a:ea typeface="Barlow ExtraBold"/>
              <a:cs typeface="Barlow ExtraBold"/>
              <a:sym typeface="Barlow Extra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8" name="Google Shape;668;p22"/>
          <p:cNvGrpSpPr/>
          <p:nvPr/>
        </p:nvGrpSpPr>
        <p:grpSpPr>
          <a:xfrm>
            <a:off x="427890" y="492325"/>
            <a:ext cx="3382536" cy="431100"/>
            <a:chOff x="427890" y="492325"/>
            <a:chExt cx="3382536" cy="431100"/>
          </a:xfrm>
        </p:grpSpPr>
        <p:sp>
          <p:nvSpPr>
            <p:cNvPr id="669" name="Google Shape;669;p22"/>
            <p:cNvSpPr txBox="1"/>
            <p:nvPr/>
          </p:nvSpPr>
          <p:spPr>
            <a:xfrm>
              <a:off x="985026" y="492325"/>
              <a:ext cx="2825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Helpful Supplies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70" name="Google Shape;670;p22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71" name="Google Shape;671;p22"/>
            <p:cNvSpPr/>
            <p:nvPr/>
          </p:nvSpPr>
          <p:spPr>
            <a:xfrm>
              <a:off x="842019" y="682190"/>
              <a:ext cx="60600" cy="60600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72" name="Google Shape;672;p22"/>
          <p:cNvSpPr txBox="1"/>
          <p:nvPr/>
        </p:nvSpPr>
        <p:spPr>
          <a:xfrm>
            <a:off x="307075" y="1187350"/>
            <a:ext cx="8721000" cy="62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Blood Pressure Cuffs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Stethoscopes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PPE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Pulse Oximeters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Hospital Bed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Phlebotomy Arm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EKG Machine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Phlebotomy Supplies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EKG Supplies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Dentures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Ostomy Supplies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Compression Stockings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Spirometers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Wheelchair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Manikin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Catheter Supplies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/>
          </a:p>
        </p:txBody>
      </p:sp>
      <p:grpSp>
        <p:nvGrpSpPr>
          <p:cNvPr id="673" name="Google Shape;673;p22"/>
          <p:cNvGrpSpPr/>
          <p:nvPr/>
        </p:nvGrpSpPr>
        <p:grpSpPr>
          <a:xfrm>
            <a:off x="4281930" y="2117695"/>
            <a:ext cx="4046740" cy="4323560"/>
            <a:chOff x="4551386" y="1633803"/>
            <a:chExt cx="3590400" cy="3590400"/>
          </a:xfrm>
        </p:grpSpPr>
        <p:sp>
          <p:nvSpPr>
            <p:cNvPr id="674" name="Google Shape;674;p22"/>
            <p:cNvSpPr/>
            <p:nvPr/>
          </p:nvSpPr>
          <p:spPr>
            <a:xfrm>
              <a:off x="4551386" y="1633803"/>
              <a:ext cx="3590400" cy="3590400"/>
            </a:xfrm>
            <a:prstGeom prst="ellipse">
              <a:avLst/>
            </a:prstGeom>
            <a:solidFill>
              <a:srgbClr val="FFFFFF"/>
            </a:solidFill>
            <a:ln w="25400" cap="flat" cmpd="sng">
              <a:solidFill>
                <a:srgbClr val="EFD49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75" name="Google Shape;675;p22" descr="창문이(가) 표시된 사진&#10;&#10;자동 생성된 설명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759086" y="1824751"/>
              <a:ext cx="3175000" cy="32085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0" name="Google Shape;680;p23"/>
          <p:cNvGrpSpPr/>
          <p:nvPr/>
        </p:nvGrpSpPr>
        <p:grpSpPr>
          <a:xfrm>
            <a:off x="427890" y="492332"/>
            <a:ext cx="2825431" cy="431100"/>
            <a:chOff x="427890" y="492332"/>
            <a:chExt cx="2825431" cy="431100"/>
          </a:xfrm>
        </p:grpSpPr>
        <p:sp>
          <p:nvSpPr>
            <p:cNvPr id="681" name="Google Shape;681;p23"/>
            <p:cNvSpPr txBox="1"/>
            <p:nvPr/>
          </p:nvSpPr>
          <p:spPr>
            <a:xfrm>
              <a:off x="985021" y="492332"/>
              <a:ext cx="2268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Helpful Tips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82" name="Google Shape;682;p23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83" name="Google Shape;683;p23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84" name="Google Shape;684;p23"/>
          <p:cNvSpPr/>
          <p:nvPr/>
        </p:nvSpPr>
        <p:spPr>
          <a:xfrm>
            <a:off x="725715" y="2039640"/>
            <a:ext cx="1811984" cy="1811984"/>
          </a:xfrm>
          <a:prstGeom prst="ellipse">
            <a:avLst/>
          </a:prstGeom>
          <a:solidFill>
            <a:schemeClr val="lt1"/>
          </a:solidFill>
          <a:ln w="31750" cap="flat" cmpd="sng">
            <a:solidFill>
              <a:srgbClr val="F376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85" name="Google Shape;685;p23"/>
          <p:cNvSpPr/>
          <p:nvPr/>
        </p:nvSpPr>
        <p:spPr>
          <a:xfrm>
            <a:off x="3666008" y="2039640"/>
            <a:ext cx="1811984" cy="1811984"/>
          </a:xfrm>
          <a:prstGeom prst="ellipse">
            <a:avLst/>
          </a:prstGeom>
          <a:solidFill>
            <a:schemeClr val="lt1"/>
          </a:solidFill>
          <a:ln w="31750" cap="flat" cmpd="sng">
            <a:solidFill>
              <a:srgbClr val="B3D4C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86" name="Google Shape;686;p23"/>
          <p:cNvSpPr/>
          <p:nvPr/>
        </p:nvSpPr>
        <p:spPr>
          <a:xfrm>
            <a:off x="6606302" y="2039640"/>
            <a:ext cx="1811984" cy="1811984"/>
          </a:xfrm>
          <a:prstGeom prst="ellipse">
            <a:avLst/>
          </a:prstGeom>
          <a:solidFill>
            <a:schemeClr val="lt1"/>
          </a:solidFill>
          <a:ln w="31750" cap="flat" cmpd="sng">
            <a:solidFill>
              <a:srgbClr val="F7BD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87" name="Google Shape;687;p23"/>
          <p:cNvSpPr/>
          <p:nvPr/>
        </p:nvSpPr>
        <p:spPr>
          <a:xfrm>
            <a:off x="2195862" y="3898326"/>
            <a:ext cx="1811984" cy="1811984"/>
          </a:xfrm>
          <a:prstGeom prst="ellipse">
            <a:avLst/>
          </a:prstGeom>
          <a:solidFill>
            <a:schemeClr val="lt1"/>
          </a:solidFill>
          <a:ln w="31750" cap="flat" cmpd="sng">
            <a:solidFill>
              <a:srgbClr val="EFD49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88" name="Google Shape;688;p23"/>
          <p:cNvSpPr/>
          <p:nvPr/>
        </p:nvSpPr>
        <p:spPr>
          <a:xfrm>
            <a:off x="5136155" y="3898326"/>
            <a:ext cx="1811984" cy="1811984"/>
          </a:xfrm>
          <a:prstGeom prst="ellipse">
            <a:avLst/>
          </a:prstGeom>
          <a:solidFill>
            <a:schemeClr val="lt1"/>
          </a:solidFill>
          <a:ln w="31750" cap="flat" cmpd="sng">
            <a:solidFill>
              <a:srgbClr val="95CB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89" name="Google Shape;689;p23"/>
          <p:cNvSpPr/>
          <p:nvPr/>
        </p:nvSpPr>
        <p:spPr>
          <a:xfrm>
            <a:off x="815707" y="2129632"/>
            <a:ext cx="1632000" cy="1632000"/>
          </a:xfrm>
          <a:prstGeom prst="ellipse">
            <a:avLst/>
          </a:prstGeom>
          <a:solidFill>
            <a:srgbClr val="F376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90" name="Google Shape;690;p23"/>
          <p:cNvSpPr/>
          <p:nvPr/>
        </p:nvSpPr>
        <p:spPr>
          <a:xfrm>
            <a:off x="3756000" y="2129632"/>
            <a:ext cx="1632000" cy="1632000"/>
          </a:xfrm>
          <a:prstGeom prst="ellipse">
            <a:avLst/>
          </a:prstGeom>
          <a:solidFill>
            <a:srgbClr val="B3D4C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91" name="Google Shape;691;p23"/>
          <p:cNvSpPr/>
          <p:nvPr/>
        </p:nvSpPr>
        <p:spPr>
          <a:xfrm>
            <a:off x="6696294" y="2129632"/>
            <a:ext cx="1632000" cy="1632000"/>
          </a:xfrm>
          <a:prstGeom prst="ellipse">
            <a:avLst/>
          </a:prstGeom>
          <a:solidFill>
            <a:srgbClr val="F7BDA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92" name="Google Shape;692;p23"/>
          <p:cNvSpPr/>
          <p:nvPr/>
        </p:nvSpPr>
        <p:spPr>
          <a:xfrm>
            <a:off x="2285854" y="3988318"/>
            <a:ext cx="1632000" cy="1632000"/>
          </a:xfrm>
          <a:prstGeom prst="ellipse">
            <a:avLst/>
          </a:prstGeom>
          <a:solidFill>
            <a:srgbClr val="EFD4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93" name="Google Shape;693;p23"/>
          <p:cNvSpPr/>
          <p:nvPr/>
        </p:nvSpPr>
        <p:spPr>
          <a:xfrm>
            <a:off x="5226147" y="3988318"/>
            <a:ext cx="1632000" cy="1632000"/>
          </a:xfrm>
          <a:prstGeom prst="ellipse">
            <a:avLst/>
          </a:prstGeom>
          <a:solidFill>
            <a:srgbClr val="95CBE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94" name="Google Shape;694;p23"/>
          <p:cNvGrpSpPr/>
          <p:nvPr/>
        </p:nvGrpSpPr>
        <p:grpSpPr>
          <a:xfrm>
            <a:off x="1094701" y="2895371"/>
            <a:ext cx="1074000" cy="657384"/>
            <a:chOff x="1094701" y="2449396"/>
            <a:chExt cx="1074000" cy="657384"/>
          </a:xfrm>
        </p:grpSpPr>
        <p:sp>
          <p:nvSpPr>
            <p:cNvPr id="695" name="Google Shape;695;p23"/>
            <p:cNvSpPr txBox="1"/>
            <p:nvPr/>
          </p:nvSpPr>
          <p:spPr>
            <a:xfrm>
              <a:off x="1094701" y="2737480"/>
              <a:ext cx="1074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Take the test yourself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96" name="Google Shape;696;p23"/>
            <p:cNvSpPr txBox="1"/>
            <p:nvPr/>
          </p:nvSpPr>
          <p:spPr>
            <a:xfrm>
              <a:off x="1497055" y="2449396"/>
              <a:ext cx="213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01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697" name="Google Shape;697;p23"/>
          <p:cNvGrpSpPr/>
          <p:nvPr/>
        </p:nvGrpSpPr>
        <p:grpSpPr>
          <a:xfrm>
            <a:off x="4034994" y="2895371"/>
            <a:ext cx="1074000" cy="657384"/>
            <a:chOff x="1094701" y="2449396"/>
            <a:chExt cx="1074000" cy="657384"/>
          </a:xfrm>
        </p:grpSpPr>
        <p:sp>
          <p:nvSpPr>
            <p:cNvPr id="698" name="Google Shape;698;p23"/>
            <p:cNvSpPr txBox="1"/>
            <p:nvPr/>
          </p:nvSpPr>
          <p:spPr>
            <a:xfrm>
              <a:off x="1094701" y="2737480"/>
              <a:ext cx="1074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Review past topics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99" name="Google Shape;699;p23"/>
            <p:cNvSpPr txBox="1"/>
            <p:nvPr/>
          </p:nvSpPr>
          <p:spPr>
            <a:xfrm>
              <a:off x="1497055" y="2449396"/>
              <a:ext cx="25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03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00" name="Google Shape;700;p23"/>
          <p:cNvGrpSpPr/>
          <p:nvPr/>
        </p:nvGrpSpPr>
        <p:grpSpPr>
          <a:xfrm>
            <a:off x="6975288" y="2895371"/>
            <a:ext cx="1074000" cy="842184"/>
            <a:chOff x="1094701" y="2449396"/>
            <a:chExt cx="1074000" cy="842184"/>
          </a:xfrm>
        </p:grpSpPr>
        <p:sp>
          <p:nvSpPr>
            <p:cNvPr id="701" name="Google Shape;701;p23"/>
            <p:cNvSpPr txBox="1"/>
            <p:nvPr/>
          </p:nvSpPr>
          <p:spPr>
            <a:xfrm>
              <a:off x="1094701" y="2737480"/>
              <a:ext cx="1074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Go through rationales with class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02" name="Google Shape;702;p23"/>
            <p:cNvSpPr txBox="1"/>
            <p:nvPr/>
          </p:nvSpPr>
          <p:spPr>
            <a:xfrm>
              <a:off x="1497055" y="2449396"/>
              <a:ext cx="256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05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03" name="Google Shape;703;p23"/>
          <p:cNvGrpSpPr/>
          <p:nvPr/>
        </p:nvGrpSpPr>
        <p:grpSpPr>
          <a:xfrm>
            <a:off x="2564848" y="4665706"/>
            <a:ext cx="1074000" cy="745184"/>
            <a:chOff x="1094701" y="2355309"/>
            <a:chExt cx="1074000" cy="745184"/>
          </a:xfrm>
        </p:grpSpPr>
        <p:sp>
          <p:nvSpPr>
            <p:cNvPr id="704" name="Google Shape;704;p23"/>
            <p:cNvSpPr txBox="1"/>
            <p:nvPr/>
          </p:nvSpPr>
          <p:spPr>
            <a:xfrm>
              <a:off x="1094701" y="2546393"/>
              <a:ext cx="1074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Encourage students to take quizlets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05" name="Google Shape;705;p23"/>
            <p:cNvSpPr txBox="1"/>
            <p:nvPr/>
          </p:nvSpPr>
          <p:spPr>
            <a:xfrm>
              <a:off x="1501142" y="2355309"/>
              <a:ext cx="261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02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06" name="Google Shape;706;p23"/>
          <p:cNvGrpSpPr/>
          <p:nvPr/>
        </p:nvGrpSpPr>
        <p:grpSpPr>
          <a:xfrm>
            <a:off x="5505141" y="4759793"/>
            <a:ext cx="1074000" cy="657384"/>
            <a:chOff x="1094701" y="2449396"/>
            <a:chExt cx="1074000" cy="657384"/>
          </a:xfrm>
        </p:grpSpPr>
        <p:sp>
          <p:nvSpPr>
            <p:cNvPr id="707" name="Google Shape;707;p23"/>
            <p:cNvSpPr txBox="1"/>
            <p:nvPr/>
          </p:nvSpPr>
          <p:spPr>
            <a:xfrm>
              <a:off x="1094701" y="2737480"/>
              <a:ext cx="1074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Invest in the practice test!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08" name="Google Shape;708;p23"/>
            <p:cNvSpPr txBox="1"/>
            <p:nvPr/>
          </p:nvSpPr>
          <p:spPr>
            <a:xfrm>
              <a:off x="1497055" y="2449396"/>
              <a:ext cx="270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04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09" name="Google Shape;709;p23"/>
          <p:cNvGrpSpPr/>
          <p:nvPr/>
        </p:nvGrpSpPr>
        <p:grpSpPr>
          <a:xfrm>
            <a:off x="4305300" y="2304277"/>
            <a:ext cx="533400" cy="491755"/>
            <a:chOff x="4039465" y="2579222"/>
            <a:chExt cx="1061107" cy="978264"/>
          </a:xfrm>
        </p:grpSpPr>
        <p:sp>
          <p:nvSpPr>
            <p:cNvPr id="710" name="Google Shape;710;p23"/>
            <p:cNvSpPr/>
            <p:nvPr/>
          </p:nvSpPr>
          <p:spPr>
            <a:xfrm>
              <a:off x="4068881" y="2579222"/>
              <a:ext cx="1031691" cy="948734"/>
            </a:xfrm>
            <a:custGeom>
              <a:avLst/>
              <a:gdLst/>
              <a:ahLst/>
              <a:cxnLst/>
              <a:rect l="l" t="t" r="r" b="b"/>
              <a:pathLst>
                <a:path w="1031691" h="948734" extrusionOk="0">
                  <a:moveTo>
                    <a:pt x="1026471" y="410153"/>
                  </a:moveTo>
                  <a:cubicBezTo>
                    <a:pt x="1015568" y="389495"/>
                    <a:pt x="990892" y="381461"/>
                    <a:pt x="969660" y="389495"/>
                  </a:cubicBezTo>
                  <a:lnTo>
                    <a:pt x="738971" y="70434"/>
                  </a:lnTo>
                  <a:cubicBezTo>
                    <a:pt x="747579" y="56661"/>
                    <a:pt x="749301" y="39446"/>
                    <a:pt x="740693" y="23952"/>
                  </a:cubicBezTo>
                  <a:cubicBezTo>
                    <a:pt x="728642" y="1572"/>
                    <a:pt x="700524" y="-6462"/>
                    <a:pt x="678717" y="5589"/>
                  </a:cubicBezTo>
                  <a:cubicBezTo>
                    <a:pt x="664945" y="13049"/>
                    <a:pt x="656911" y="26247"/>
                    <a:pt x="655189" y="41167"/>
                  </a:cubicBezTo>
                  <a:lnTo>
                    <a:pt x="277021" y="79615"/>
                  </a:lnTo>
                  <a:cubicBezTo>
                    <a:pt x="276447" y="78468"/>
                    <a:pt x="275873" y="76746"/>
                    <a:pt x="275299" y="75599"/>
                  </a:cubicBezTo>
                  <a:cubicBezTo>
                    <a:pt x="263248" y="53792"/>
                    <a:pt x="235130" y="45184"/>
                    <a:pt x="213323" y="57235"/>
                  </a:cubicBezTo>
                  <a:cubicBezTo>
                    <a:pt x="191517" y="69286"/>
                    <a:pt x="182909" y="97405"/>
                    <a:pt x="194960" y="119785"/>
                  </a:cubicBezTo>
                  <a:cubicBezTo>
                    <a:pt x="198977" y="126671"/>
                    <a:pt x="204142" y="132410"/>
                    <a:pt x="210454" y="136427"/>
                  </a:cubicBezTo>
                  <a:lnTo>
                    <a:pt x="59531" y="472703"/>
                  </a:lnTo>
                  <a:cubicBezTo>
                    <a:pt x="48054" y="469260"/>
                    <a:pt x="35429" y="469834"/>
                    <a:pt x="23952" y="476146"/>
                  </a:cubicBezTo>
                  <a:cubicBezTo>
                    <a:pt x="1572" y="488197"/>
                    <a:pt x="-6462" y="516316"/>
                    <a:pt x="5589" y="538122"/>
                  </a:cubicBezTo>
                  <a:cubicBezTo>
                    <a:pt x="16492" y="558207"/>
                    <a:pt x="40594" y="566815"/>
                    <a:pt x="61252" y="558781"/>
                  </a:cubicBezTo>
                  <a:lnTo>
                    <a:pt x="293662" y="880137"/>
                  </a:lnTo>
                  <a:cubicBezTo>
                    <a:pt x="286202" y="893335"/>
                    <a:pt x="285628" y="910551"/>
                    <a:pt x="293662" y="924897"/>
                  </a:cubicBezTo>
                  <a:cubicBezTo>
                    <a:pt x="305713" y="946704"/>
                    <a:pt x="333832" y="955311"/>
                    <a:pt x="355638" y="943260"/>
                  </a:cubicBezTo>
                  <a:cubicBezTo>
                    <a:pt x="368837" y="935800"/>
                    <a:pt x="376871" y="922602"/>
                    <a:pt x="379166" y="908829"/>
                  </a:cubicBezTo>
                  <a:lnTo>
                    <a:pt x="745858" y="871529"/>
                  </a:lnTo>
                  <a:cubicBezTo>
                    <a:pt x="745858" y="872103"/>
                    <a:pt x="745858" y="872677"/>
                    <a:pt x="746431" y="872677"/>
                  </a:cubicBezTo>
                  <a:cubicBezTo>
                    <a:pt x="758482" y="895057"/>
                    <a:pt x="786601" y="903091"/>
                    <a:pt x="808408" y="891040"/>
                  </a:cubicBezTo>
                  <a:cubicBezTo>
                    <a:pt x="830788" y="878989"/>
                    <a:pt x="838822" y="851444"/>
                    <a:pt x="826771" y="829064"/>
                  </a:cubicBezTo>
                  <a:cubicBezTo>
                    <a:pt x="825049" y="825621"/>
                    <a:pt x="822180" y="822752"/>
                    <a:pt x="819884" y="819883"/>
                  </a:cubicBezTo>
                  <a:lnTo>
                    <a:pt x="973677" y="476720"/>
                  </a:lnTo>
                  <a:cubicBezTo>
                    <a:pt x="984580" y="479589"/>
                    <a:pt x="997205" y="479015"/>
                    <a:pt x="1008108" y="472703"/>
                  </a:cubicBezTo>
                  <a:cubicBezTo>
                    <a:pt x="1029914" y="460078"/>
                    <a:pt x="1037948" y="431960"/>
                    <a:pt x="1026471" y="410153"/>
                  </a:cubicBezTo>
                  <a:close/>
                  <a:moveTo>
                    <a:pt x="79616" y="546730"/>
                  </a:moveTo>
                  <a:cubicBezTo>
                    <a:pt x="92240" y="532384"/>
                    <a:pt x="95684" y="511725"/>
                    <a:pt x="85928" y="493936"/>
                  </a:cubicBezTo>
                  <a:cubicBezTo>
                    <a:pt x="83633" y="489919"/>
                    <a:pt x="81337" y="487049"/>
                    <a:pt x="77894" y="483606"/>
                  </a:cubicBezTo>
                  <a:lnTo>
                    <a:pt x="231112" y="142739"/>
                  </a:lnTo>
                  <a:cubicBezTo>
                    <a:pt x="239720" y="143313"/>
                    <a:pt x="248328" y="141591"/>
                    <a:pt x="256362" y="137000"/>
                  </a:cubicBezTo>
                  <a:cubicBezTo>
                    <a:pt x="270708" y="129540"/>
                    <a:pt x="278742" y="115194"/>
                    <a:pt x="279890" y="100848"/>
                  </a:cubicBezTo>
                  <a:lnTo>
                    <a:pt x="658058" y="62400"/>
                  </a:lnTo>
                  <a:cubicBezTo>
                    <a:pt x="658632" y="64122"/>
                    <a:pt x="659206" y="65843"/>
                    <a:pt x="660354" y="67565"/>
                  </a:cubicBezTo>
                  <a:cubicBezTo>
                    <a:pt x="672404" y="89945"/>
                    <a:pt x="700524" y="97979"/>
                    <a:pt x="722330" y="85354"/>
                  </a:cubicBezTo>
                  <a:cubicBezTo>
                    <a:pt x="722330" y="85354"/>
                    <a:pt x="722904" y="84780"/>
                    <a:pt x="722904" y="84780"/>
                  </a:cubicBezTo>
                  <a:lnTo>
                    <a:pt x="951870" y="400972"/>
                  </a:lnTo>
                  <a:cubicBezTo>
                    <a:pt x="939820" y="414744"/>
                    <a:pt x="936377" y="435977"/>
                    <a:pt x="946132" y="453192"/>
                  </a:cubicBezTo>
                  <a:cubicBezTo>
                    <a:pt x="948428" y="457209"/>
                    <a:pt x="951870" y="460652"/>
                    <a:pt x="954740" y="464095"/>
                  </a:cubicBezTo>
                  <a:lnTo>
                    <a:pt x="800948" y="806684"/>
                  </a:lnTo>
                  <a:cubicBezTo>
                    <a:pt x="789470" y="802667"/>
                    <a:pt x="775698" y="803241"/>
                    <a:pt x="764221" y="809553"/>
                  </a:cubicBezTo>
                  <a:cubicBezTo>
                    <a:pt x="749301" y="817587"/>
                    <a:pt x="740693" y="833081"/>
                    <a:pt x="740693" y="849149"/>
                  </a:cubicBezTo>
                  <a:lnTo>
                    <a:pt x="376871" y="886449"/>
                  </a:lnTo>
                  <a:cubicBezTo>
                    <a:pt x="375723" y="884154"/>
                    <a:pt x="375149" y="882432"/>
                    <a:pt x="374002" y="880137"/>
                  </a:cubicBezTo>
                  <a:cubicBezTo>
                    <a:pt x="361951" y="858331"/>
                    <a:pt x="333832" y="849723"/>
                    <a:pt x="311452" y="861774"/>
                  </a:cubicBezTo>
                  <a:cubicBezTo>
                    <a:pt x="310878" y="862348"/>
                    <a:pt x="309730" y="862921"/>
                    <a:pt x="309157" y="863495"/>
                  </a:cubicBezTo>
                  <a:lnTo>
                    <a:pt x="79616" y="546730"/>
                  </a:lnTo>
                  <a:close/>
                </a:path>
              </a:pathLst>
            </a:custGeom>
            <a:solidFill>
              <a:srgbClr val="1A171B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1" name="Google Shape;711;p23"/>
            <p:cNvSpPr/>
            <p:nvPr/>
          </p:nvSpPr>
          <p:spPr>
            <a:xfrm>
              <a:off x="4705707" y="2794840"/>
              <a:ext cx="361526" cy="719608"/>
            </a:xfrm>
            <a:custGeom>
              <a:avLst/>
              <a:gdLst/>
              <a:ahLst/>
              <a:cxnLst/>
              <a:rect l="l" t="t" r="r" b="b"/>
              <a:pathLst>
                <a:path w="361526" h="719608" extrusionOk="0">
                  <a:moveTo>
                    <a:pt x="128543" y="0"/>
                  </a:moveTo>
                  <a:cubicBezTo>
                    <a:pt x="43612" y="0"/>
                    <a:pt x="574" y="43613"/>
                    <a:pt x="574" y="129690"/>
                  </a:cubicBezTo>
                  <a:cubicBezTo>
                    <a:pt x="574" y="149775"/>
                    <a:pt x="7460" y="165269"/>
                    <a:pt x="15494" y="183632"/>
                  </a:cubicBezTo>
                  <a:cubicBezTo>
                    <a:pt x="21806" y="198552"/>
                    <a:pt x="29266" y="214620"/>
                    <a:pt x="33284" y="234131"/>
                  </a:cubicBezTo>
                  <a:cubicBezTo>
                    <a:pt x="33857" y="234705"/>
                    <a:pt x="34431" y="235853"/>
                    <a:pt x="34431" y="236426"/>
                  </a:cubicBezTo>
                  <a:cubicBezTo>
                    <a:pt x="40743" y="254216"/>
                    <a:pt x="55664" y="266840"/>
                    <a:pt x="74027" y="270284"/>
                  </a:cubicBezTo>
                  <a:cubicBezTo>
                    <a:pt x="83208" y="272005"/>
                    <a:pt x="89521" y="280613"/>
                    <a:pt x="88373" y="289795"/>
                  </a:cubicBezTo>
                  <a:cubicBezTo>
                    <a:pt x="86651" y="298402"/>
                    <a:pt x="79765" y="304141"/>
                    <a:pt x="71158" y="304141"/>
                  </a:cubicBezTo>
                  <a:cubicBezTo>
                    <a:pt x="70010" y="304141"/>
                    <a:pt x="69436" y="304141"/>
                    <a:pt x="68288" y="304141"/>
                  </a:cubicBezTo>
                  <a:cubicBezTo>
                    <a:pt x="55664" y="301845"/>
                    <a:pt x="43612" y="296681"/>
                    <a:pt x="33284" y="289221"/>
                  </a:cubicBezTo>
                  <a:cubicBezTo>
                    <a:pt x="28693" y="305288"/>
                    <a:pt x="21232" y="317913"/>
                    <a:pt x="13772" y="328816"/>
                  </a:cubicBezTo>
                  <a:cubicBezTo>
                    <a:pt x="6312" y="340293"/>
                    <a:pt x="574" y="349475"/>
                    <a:pt x="574" y="359804"/>
                  </a:cubicBezTo>
                  <a:cubicBezTo>
                    <a:pt x="574" y="370707"/>
                    <a:pt x="8034" y="381037"/>
                    <a:pt x="17215" y="393088"/>
                  </a:cubicBezTo>
                  <a:cubicBezTo>
                    <a:pt x="24102" y="402269"/>
                    <a:pt x="31562" y="412599"/>
                    <a:pt x="36153" y="424649"/>
                  </a:cubicBezTo>
                  <a:cubicBezTo>
                    <a:pt x="51647" y="412025"/>
                    <a:pt x="70010" y="403417"/>
                    <a:pt x="90095" y="401121"/>
                  </a:cubicBezTo>
                  <a:cubicBezTo>
                    <a:pt x="99276" y="399974"/>
                    <a:pt x="107884" y="406860"/>
                    <a:pt x="109032" y="416042"/>
                  </a:cubicBezTo>
                  <a:cubicBezTo>
                    <a:pt x="110179" y="425223"/>
                    <a:pt x="103293" y="433831"/>
                    <a:pt x="94112" y="434979"/>
                  </a:cubicBezTo>
                  <a:cubicBezTo>
                    <a:pt x="69436" y="437848"/>
                    <a:pt x="48203" y="453916"/>
                    <a:pt x="37874" y="476870"/>
                  </a:cubicBezTo>
                  <a:cubicBezTo>
                    <a:pt x="33857" y="490068"/>
                    <a:pt x="26971" y="502693"/>
                    <a:pt x="20659" y="515318"/>
                  </a:cubicBezTo>
                  <a:cubicBezTo>
                    <a:pt x="10329" y="534829"/>
                    <a:pt x="0" y="553192"/>
                    <a:pt x="0" y="573277"/>
                  </a:cubicBezTo>
                  <a:cubicBezTo>
                    <a:pt x="0" y="660502"/>
                    <a:pt x="65993" y="719609"/>
                    <a:pt x="127969" y="719609"/>
                  </a:cubicBezTo>
                  <a:cubicBezTo>
                    <a:pt x="238149" y="719609"/>
                    <a:pt x="361526" y="565817"/>
                    <a:pt x="361526" y="360378"/>
                  </a:cubicBezTo>
                  <a:cubicBezTo>
                    <a:pt x="361526" y="153792"/>
                    <a:pt x="238149" y="0"/>
                    <a:pt x="128543" y="0"/>
                  </a:cubicBezTo>
                  <a:close/>
                  <a:moveTo>
                    <a:pt x="250773" y="578441"/>
                  </a:moveTo>
                  <a:cubicBezTo>
                    <a:pt x="248478" y="578441"/>
                    <a:pt x="245609" y="577867"/>
                    <a:pt x="243313" y="576720"/>
                  </a:cubicBezTo>
                  <a:cubicBezTo>
                    <a:pt x="234705" y="572703"/>
                    <a:pt x="231262" y="562374"/>
                    <a:pt x="235853" y="553766"/>
                  </a:cubicBezTo>
                  <a:cubicBezTo>
                    <a:pt x="265119" y="495233"/>
                    <a:pt x="280614" y="428093"/>
                    <a:pt x="280614" y="359230"/>
                  </a:cubicBezTo>
                  <a:cubicBezTo>
                    <a:pt x="280614" y="290368"/>
                    <a:pt x="265119" y="223228"/>
                    <a:pt x="235853" y="164695"/>
                  </a:cubicBezTo>
                  <a:cubicBezTo>
                    <a:pt x="231836" y="156087"/>
                    <a:pt x="235279" y="145758"/>
                    <a:pt x="243313" y="141741"/>
                  </a:cubicBezTo>
                  <a:cubicBezTo>
                    <a:pt x="251921" y="137724"/>
                    <a:pt x="261676" y="141167"/>
                    <a:pt x="266267" y="149201"/>
                  </a:cubicBezTo>
                  <a:cubicBezTo>
                    <a:pt x="297829" y="212899"/>
                    <a:pt x="315045" y="285204"/>
                    <a:pt x="315045" y="359230"/>
                  </a:cubicBezTo>
                  <a:cubicBezTo>
                    <a:pt x="315045" y="432683"/>
                    <a:pt x="298403" y="505562"/>
                    <a:pt x="266841" y="568686"/>
                  </a:cubicBezTo>
                  <a:cubicBezTo>
                    <a:pt x="262824" y="574998"/>
                    <a:pt x="257085" y="578441"/>
                    <a:pt x="250773" y="5784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4087669" y="2695563"/>
              <a:ext cx="367839" cy="718460"/>
            </a:xfrm>
            <a:custGeom>
              <a:avLst/>
              <a:gdLst/>
              <a:ahLst/>
              <a:cxnLst/>
              <a:rect l="l" t="t" r="r" b="b"/>
              <a:pathLst>
                <a:path w="367839" h="718460" extrusionOk="0">
                  <a:moveTo>
                    <a:pt x="294386" y="272005"/>
                  </a:moveTo>
                  <a:cubicBezTo>
                    <a:pt x="312749" y="268562"/>
                    <a:pt x="327669" y="255937"/>
                    <a:pt x="333982" y="238148"/>
                  </a:cubicBezTo>
                  <a:cubicBezTo>
                    <a:pt x="333982" y="237574"/>
                    <a:pt x="334556" y="237000"/>
                    <a:pt x="335130" y="236426"/>
                  </a:cubicBezTo>
                  <a:cubicBezTo>
                    <a:pt x="339146" y="215194"/>
                    <a:pt x="346606" y="198552"/>
                    <a:pt x="352919" y="183632"/>
                  </a:cubicBezTo>
                  <a:cubicBezTo>
                    <a:pt x="360953" y="165843"/>
                    <a:pt x="367839" y="149775"/>
                    <a:pt x="367839" y="129690"/>
                  </a:cubicBezTo>
                  <a:cubicBezTo>
                    <a:pt x="367839" y="43613"/>
                    <a:pt x="324800" y="0"/>
                    <a:pt x="239870" y="0"/>
                  </a:cubicBezTo>
                  <a:cubicBezTo>
                    <a:pt x="129117" y="0"/>
                    <a:pt x="0" y="156661"/>
                    <a:pt x="0" y="359230"/>
                  </a:cubicBezTo>
                  <a:cubicBezTo>
                    <a:pt x="0" y="561800"/>
                    <a:pt x="129117" y="718461"/>
                    <a:pt x="239870" y="718461"/>
                  </a:cubicBezTo>
                  <a:cubicBezTo>
                    <a:pt x="301846" y="718461"/>
                    <a:pt x="367839" y="659928"/>
                    <a:pt x="367839" y="572129"/>
                  </a:cubicBezTo>
                  <a:cubicBezTo>
                    <a:pt x="367839" y="552044"/>
                    <a:pt x="357510" y="533681"/>
                    <a:pt x="347180" y="514170"/>
                  </a:cubicBezTo>
                  <a:cubicBezTo>
                    <a:pt x="341442" y="503267"/>
                    <a:pt x="335130" y="491790"/>
                    <a:pt x="331113" y="480313"/>
                  </a:cubicBezTo>
                  <a:cubicBezTo>
                    <a:pt x="331113" y="479739"/>
                    <a:pt x="330539" y="479739"/>
                    <a:pt x="330539" y="479165"/>
                  </a:cubicBezTo>
                  <a:cubicBezTo>
                    <a:pt x="320783" y="455637"/>
                    <a:pt x="298977" y="438996"/>
                    <a:pt x="273727" y="435553"/>
                  </a:cubicBezTo>
                  <a:cubicBezTo>
                    <a:pt x="263972" y="434405"/>
                    <a:pt x="257659" y="426371"/>
                    <a:pt x="258807" y="416615"/>
                  </a:cubicBezTo>
                  <a:cubicBezTo>
                    <a:pt x="259955" y="407434"/>
                    <a:pt x="267989" y="400548"/>
                    <a:pt x="277744" y="401695"/>
                  </a:cubicBezTo>
                  <a:cubicBezTo>
                    <a:pt x="297829" y="403991"/>
                    <a:pt x="316192" y="412599"/>
                    <a:pt x="331686" y="424649"/>
                  </a:cubicBezTo>
                  <a:cubicBezTo>
                    <a:pt x="336851" y="412599"/>
                    <a:pt x="344311" y="401695"/>
                    <a:pt x="351197" y="391940"/>
                  </a:cubicBezTo>
                  <a:cubicBezTo>
                    <a:pt x="359805" y="379889"/>
                    <a:pt x="367839" y="368986"/>
                    <a:pt x="367839" y="358657"/>
                  </a:cubicBezTo>
                  <a:cubicBezTo>
                    <a:pt x="367839" y="348327"/>
                    <a:pt x="362101" y="339146"/>
                    <a:pt x="354067" y="327669"/>
                  </a:cubicBezTo>
                  <a:cubicBezTo>
                    <a:pt x="347180" y="317339"/>
                    <a:pt x="339720" y="304715"/>
                    <a:pt x="335130" y="289795"/>
                  </a:cubicBezTo>
                  <a:cubicBezTo>
                    <a:pt x="324800" y="297255"/>
                    <a:pt x="312749" y="302419"/>
                    <a:pt x="299551" y="304715"/>
                  </a:cubicBezTo>
                  <a:cubicBezTo>
                    <a:pt x="298403" y="304715"/>
                    <a:pt x="297255" y="304715"/>
                    <a:pt x="296682" y="304715"/>
                  </a:cubicBezTo>
                  <a:cubicBezTo>
                    <a:pt x="288647" y="304715"/>
                    <a:pt x="281187" y="298976"/>
                    <a:pt x="280040" y="290368"/>
                  </a:cubicBezTo>
                  <a:cubicBezTo>
                    <a:pt x="278318" y="282334"/>
                    <a:pt x="284630" y="273727"/>
                    <a:pt x="294386" y="272005"/>
                  </a:cubicBezTo>
                  <a:close/>
                  <a:moveTo>
                    <a:pt x="126247" y="554340"/>
                  </a:moveTo>
                  <a:cubicBezTo>
                    <a:pt x="130264" y="562373"/>
                    <a:pt x="126821" y="573277"/>
                    <a:pt x="118787" y="577294"/>
                  </a:cubicBezTo>
                  <a:cubicBezTo>
                    <a:pt x="116492" y="578441"/>
                    <a:pt x="113623" y="579015"/>
                    <a:pt x="110753" y="579015"/>
                  </a:cubicBezTo>
                  <a:cubicBezTo>
                    <a:pt x="104441" y="579015"/>
                    <a:pt x="98702" y="575572"/>
                    <a:pt x="95833" y="569834"/>
                  </a:cubicBezTo>
                  <a:cubicBezTo>
                    <a:pt x="64271" y="506710"/>
                    <a:pt x="47630" y="433831"/>
                    <a:pt x="47630" y="360378"/>
                  </a:cubicBezTo>
                  <a:cubicBezTo>
                    <a:pt x="47630" y="286925"/>
                    <a:pt x="64271" y="214046"/>
                    <a:pt x="95833" y="150349"/>
                  </a:cubicBezTo>
                  <a:cubicBezTo>
                    <a:pt x="100424" y="141741"/>
                    <a:pt x="110179" y="138298"/>
                    <a:pt x="118787" y="142889"/>
                  </a:cubicBezTo>
                  <a:cubicBezTo>
                    <a:pt x="127395" y="146906"/>
                    <a:pt x="130264" y="157235"/>
                    <a:pt x="126247" y="165843"/>
                  </a:cubicBezTo>
                  <a:cubicBezTo>
                    <a:pt x="96981" y="224376"/>
                    <a:pt x="81487" y="291516"/>
                    <a:pt x="81487" y="360378"/>
                  </a:cubicBezTo>
                  <a:cubicBezTo>
                    <a:pt x="81487" y="428092"/>
                    <a:pt x="96981" y="495233"/>
                    <a:pt x="126247" y="554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4926117" y="2921595"/>
              <a:ext cx="81435" cy="437913"/>
            </a:xfrm>
            <a:custGeom>
              <a:avLst/>
              <a:gdLst/>
              <a:ahLst/>
              <a:cxnLst/>
              <a:rect l="l" t="t" r="r" b="b"/>
              <a:pathLst>
                <a:path w="81435" h="437913" extrusionOk="0">
                  <a:moveTo>
                    <a:pt x="46431" y="218702"/>
                  </a:moveTo>
                  <a:cubicBezTo>
                    <a:pt x="46431" y="286991"/>
                    <a:pt x="30937" y="354705"/>
                    <a:pt x="1670" y="413238"/>
                  </a:cubicBezTo>
                  <a:cubicBezTo>
                    <a:pt x="-2347" y="421846"/>
                    <a:pt x="1096" y="432175"/>
                    <a:pt x="9704" y="436192"/>
                  </a:cubicBezTo>
                  <a:cubicBezTo>
                    <a:pt x="11999" y="437913"/>
                    <a:pt x="14869" y="437913"/>
                    <a:pt x="17164" y="437913"/>
                  </a:cubicBezTo>
                  <a:cubicBezTo>
                    <a:pt x="23477" y="437913"/>
                    <a:pt x="29215" y="434470"/>
                    <a:pt x="32658" y="428732"/>
                  </a:cubicBezTo>
                  <a:cubicBezTo>
                    <a:pt x="64220" y="365608"/>
                    <a:pt x="81435" y="292729"/>
                    <a:pt x="81435" y="219276"/>
                  </a:cubicBezTo>
                  <a:cubicBezTo>
                    <a:pt x="81435" y="145250"/>
                    <a:pt x="64220" y="72944"/>
                    <a:pt x="32658" y="9247"/>
                  </a:cubicBezTo>
                  <a:cubicBezTo>
                    <a:pt x="28641" y="639"/>
                    <a:pt x="18312" y="-2230"/>
                    <a:pt x="9704" y="1787"/>
                  </a:cubicBezTo>
                  <a:cubicBezTo>
                    <a:pt x="1670" y="5804"/>
                    <a:pt x="-2347" y="16133"/>
                    <a:pt x="2244" y="24741"/>
                  </a:cubicBezTo>
                  <a:cubicBezTo>
                    <a:pt x="30937" y="83274"/>
                    <a:pt x="46431" y="150414"/>
                    <a:pt x="46431" y="21870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4584050" y="2746636"/>
              <a:ext cx="503841" cy="810850"/>
            </a:xfrm>
            <a:custGeom>
              <a:avLst/>
              <a:gdLst/>
              <a:ahLst/>
              <a:cxnLst/>
              <a:rect l="l" t="t" r="r" b="b"/>
              <a:pathLst>
                <a:path w="503841" h="810850" extrusionOk="0">
                  <a:moveTo>
                    <a:pt x="114196" y="499824"/>
                  </a:moveTo>
                  <a:cubicBezTo>
                    <a:pt x="113623" y="500398"/>
                    <a:pt x="113623" y="500398"/>
                    <a:pt x="114196" y="499824"/>
                  </a:cubicBezTo>
                  <a:cubicBezTo>
                    <a:pt x="110753" y="510727"/>
                    <a:pt x="105015" y="521630"/>
                    <a:pt x="98703" y="533107"/>
                  </a:cubicBezTo>
                  <a:cubicBezTo>
                    <a:pt x="87226" y="554340"/>
                    <a:pt x="74027" y="578441"/>
                    <a:pt x="74027" y="607134"/>
                  </a:cubicBezTo>
                  <a:cubicBezTo>
                    <a:pt x="74027" y="715018"/>
                    <a:pt x="157809" y="787323"/>
                    <a:pt x="236427" y="787323"/>
                  </a:cubicBezTo>
                  <a:cubicBezTo>
                    <a:pt x="376447" y="787323"/>
                    <a:pt x="503842" y="599674"/>
                    <a:pt x="503842" y="393661"/>
                  </a:cubicBezTo>
                  <a:cubicBezTo>
                    <a:pt x="503842" y="187649"/>
                    <a:pt x="376447" y="0"/>
                    <a:pt x="236427" y="0"/>
                  </a:cubicBezTo>
                  <a:cubicBezTo>
                    <a:pt x="131412" y="574"/>
                    <a:pt x="74027" y="58533"/>
                    <a:pt x="74027" y="164121"/>
                  </a:cubicBezTo>
                  <a:cubicBezTo>
                    <a:pt x="74027" y="191666"/>
                    <a:pt x="83209" y="212325"/>
                    <a:pt x="92390" y="231836"/>
                  </a:cubicBezTo>
                  <a:cubicBezTo>
                    <a:pt x="101572" y="252494"/>
                    <a:pt x="110179" y="272005"/>
                    <a:pt x="110179" y="300698"/>
                  </a:cubicBezTo>
                  <a:cubicBezTo>
                    <a:pt x="110179" y="317339"/>
                    <a:pt x="103294" y="328816"/>
                    <a:pt x="95260" y="341441"/>
                  </a:cubicBezTo>
                  <a:cubicBezTo>
                    <a:pt x="94686" y="341441"/>
                    <a:pt x="93538" y="341441"/>
                    <a:pt x="92964" y="341441"/>
                  </a:cubicBezTo>
                  <a:cubicBezTo>
                    <a:pt x="92964" y="341441"/>
                    <a:pt x="64845" y="345458"/>
                    <a:pt x="48204" y="331112"/>
                  </a:cubicBezTo>
                  <a:cubicBezTo>
                    <a:pt x="39596" y="323078"/>
                    <a:pt x="35005" y="311027"/>
                    <a:pt x="35005" y="294385"/>
                  </a:cubicBezTo>
                  <a:lnTo>
                    <a:pt x="35005" y="226671"/>
                  </a:lnTo>
                  <a:cubicBezTo>
                    <a:pt x="35005" y="216916"/>
                    <a:pt x="27545" y="209455"/>
                    <a:pt x="17789" y="209455"/>
                  </a:cubicBezTo>
                  <a:cubicBezTo>
                    <a:pt x="8608" y="209455"/>
                    <a:pt x="1148" y="216916"/>
                    <a:pt x="574" y="226671"/>
                  </a:cubicBezTo>
                  <a:lnTo>
                    <a:pt x="574" y="294385"/>
                  </a:lnTo>
                  <a:cubicBezTo>
                    <a:pt x="574" y="321356"/>
                    <a:pt x="9182" y="342589"/>
                    <a:pt x="25824" y="356935"/>
                  </a:cubicBezTo>
                  <a:cubicBezTo>
                    <a:pt x="41891" y="370707"/>
                    <a:pt x="61976" y="374724"/>
                    <a:pt x="76896" y="375872"/>
                  </a:cubicBezTo>
                  <a:cubicBezTo>
                    <a:pt x="75174" y="381611"/>
                    <a:pt x="73453" y="387349"/>
                    <a:pt x="73453" y="394235"/>
                  </a:cubicBezTo>
                  <a:cubicBezTo>
                    <a:pt x="73453" y="396531"/>
                    <a:pt x="73453" y="398826"/>
                    <a:pt x="74027" y="400548"/>
                  </a:cubicBezTo>
                  <a:cubicBezTo>
                    <a:pt x="59681" y="401695"/>
                    <a:pt x="40743" y="405712"/>
                    <a:pt x="25250" y="418911"/>
                  </a:cubicBezTo>
                  <a:cubicBezTo>
                    <a:pt x="8608" y="433257"/>
                    <a:pt x="0" y="454490"/>
                    <a:pt x="0" y="481461"/>
                  </a:cubicBezTo>
                  <a:lnTo>
                    <a:pt x="0" y="793635"/>
                  </a:lnTo>
                  <a:cubicBezTo>
                    <a:pt x="0" y="802817"/>
                    <a:pt x="7460" y="810851"/>
                    <a:pt x="17216" y="810851"/>
                  </a:cubicBezTo>
                  <a:cubicBezTo>
                    <a:pt x="26397" y="810851"/>
                    <a:pt x="34431" y="802817"/>
                    <a:pt x="34431" y="793635"/>
                  </a:cubicBezTo>
                  <a:lnTo>
                    <a:pt x="34431" y="481461"/>
                  </a:lnTo>
                  <a:cubicBezTo>
                    <a:pt x="34431" y="464245"/>
                    <a:pt x="38448" y="452768"/>
                    <a:pt x="47630" y="444734"/>
                  </a:cubicBezTo>
                  <a:cubicBezTo>
                    <a:pt x="60255" y="433831"/>
                    <a:pt x="78618" y="433257"/>
                    <a:pt x="87799" y="434405"/>
                  </a:cubicBezTo>
                  <a:cubicBezTo>
                    <a:pt x="90669" y="438996"/>
                    <a:pt x="94112" y="443586"/>
                    <a:pt x="96981" y="447603"/>
                  </a:cubicBezTo>
                  <a:cubicBezTo>
                    <a:pt x="106736" y="461376"/>
                    <a:pt x="115344" y="473427"/>
                    <a:pt x="115344" y="487199"/>
                  </a:cubicBezTo>
                  <a:cubicBezTo>
                    <a:pt x="115918" y="491216"/>
                    <a:pt x="115344" y="495233"/>
                    <a:pt x="114196" y="499824"/>
                  </a:cubicBezTo>
                  <a:cubicBezTo>
                    <a:pt x="114196" y="499824"/>
                    <a:pt x="114196" y="499824"/>
                    <a:pt x="114196" y="499824"/>
                  </a:cubicBezTo>
                  <a:close/>
                  <a:moveTo>
                    <a:pt x="198553" y="435553"/>
                  </a:moveTo>
                  <a:cubicBezTo>
                    <a:pt x="177894" y="437848"/>
                    <a:pt x="159531" y="446456"/>
                    <a:pt x="144037" y="459080"/>
                  </a:cubicBezTo>
                  <a:cubicBezTo>
                    <a:pt x="138872" y="447030"/>
                    <a:pt x="131412" y="437274"/>
                    <a:pt x="125100" y="427519"/>
                  </a:cubicBezTo>
                  <a:cubicBezTo>
                    <a:pt x="115918" y="415468"/>
                    <a:pt x="108458" y="404565"/>
                    <a:pt x="108458" y="394235"/>
                  </a:cubicBezTo>
                  <a:cubicBezTo>
                    <a:pt x="108458" y="383906"/>
                    <a:pt x="114196" y="374724"/>
                    <a:pt x="121657" y="363247"/>
                  </a:cubicBezTo>
                  <a:cubicBezTo>
                    <a:pt x="128543" y="352344"/>
                    <a:pt x="136577" y="339720"/>
                    <a:pt x="141168" y="323652"/>
                  </a:cubicBezTo>
                  <a:cubicBezTo>
                    <a:pt x="151497" y="331112"/>
                    <a:pt x="163548" y="336276"/>
                    <a:pt x="176173" y="338572"/>
                  </a:cubicBezTo>
                  <a:cubicBezTo>
                    <a:pt x="177320" y="338572"/>
                    <a:pt x="177894" y="338572"/>
                    <a:pt x="179042" y="338572"/>
                  </a:cubicBezTo>
                  <a:cubicBezTo>
                    <a:pt x="187076" y="338572"/>
                    <a:pt x="194536" y="332833"/>
                    <a:pt x="195684" y="324226"/>
                  </a:cubicBezTo>
                  <a:cubicBezTo>
                    <a:pt x="197405" y="315044"/>
                    <a:pt x="191093" y="306436"/>
                    <a:pt x="181337" y="304715"/>
                  </a:cubicBezTo>
                  <a:cubicBezTo>
                    <a:pt x="162974" y="301845"/>
                    <a:pt x="148054" y="288647"/>
                    <a:pt x="141741" y="271431"/>
                  </a:cubicBezTo>
                  <a:cubicBezTo>
                    <a:pt x="141168" y="270284"/>
                    <a:pt x="140594" y="269710"/>
                    <a:pt x="140020" y="269136"/>
                  </a:cubicBezTo>
                  <a:cubicBezTo>
                    <a:pt x="136003" y="249051"/>
                    <a:pt x="129117" y="232983"/>
                    <a:pt x="122230" y="218637"/>
                  </a:cubicBezTo>
                  <a:cubicBezTo>
                    <a:pt x="114196" y="200274"/>
                    <a:pt x="107310" y="184780"/>
                    <a:pt x="107310" y="164695"/>
                  </a:cubicBezTo>
                  <a:cubicBezTo>
                    <a:pt x="107310" y="78618"/>
                    <a:pt x="150349" y="35579"/>
                    <a:pt x="235279" y="35579"/>
                  </a:cubicBezTo>
                  <a:cubicBezTo>
                    <a:pt x="345459" y="35579"/>
                    <a:pt x="468837" y="189371"/>
                    <a:pt x="468837" y="394809"/>
                  </a:cubicBezTo>
                  <a:cubicBezTo>
                    <a:pt x="468837" y="600822"/>
                    <a:pt x="345459" y="754040"/>
                    <a:pt x="235279" y="754040"/>
                  </a:cubicBezTo>
                  <a:cubicBezTo>
                    <a:pt x="173304" y="754040"/>
                    <a:pt x="107310" y="695507"/>
                    <a:pt x="107310" y="608282"/>
                  </a:cubicBezTo>
                  <a:cubicBezTo>
                    <a:pt x="107310" y="588197"/>
                    <a:pt x="117066" y="569834"/>
                    <a:pt x="127395" y="550323"/>
                  </a:cubicBezTo>
                  <a:cubicBezTo>
                    <a:pt x="134282" y="537698"/>
                    <a:pt x="141168" y="525647"/>
                    <a:pt x="145184" y="511875"/>
                  </a:cubicBezTo>
                  <a:cubicBezTo>
                    <a:pt x="154940" y="488921"/>
                    <a:pt x="176173" y="472853"/>
                    <a:pt x="200848" y="469984"/>
                  </a:cubicBezTo>
                  <a:cubicBezTo>
                    <a:pt x="210030" y="468836"/>
                    <a:pt x="216916" y="460228"/>
                    <a:pt x="215768" y="451047"/>
                  </a:cubicBezTo>
                  <a:cubicBezTo>
                    <a:pt x="216342" y="441291"/>
                    <a:pt x="207735" y="434405"/>
                    <a:pt x="198553" y="43555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4120952" y="2822746"/>
              <a:ext cx="81216" cy="438060"/>
            </a:xfrm>
            <a:custGeom>
              <a:avLst/>
              <a:gdLst/>
              <a:ahLst/>
              <a:cxnLst/>
              <a:rect l="l" t="t" r="r" b="b"/>
              <a:pathLst>
                <a:path w="81216" h="438060" extrusionOk="0">
                  <a:moveTo>
                    <a:pt x="79192" y="413385"/>
                  </a:moveTo>
                  <a:cubicBezTo>
                    <a:pt x="49925" y="354852"/>
                    <a:pt x="34431" y="287712"/>
                    <a:pt x="34431" y="219424"/>
                  </a:cubicBezTo>
                  <a:cubicBezTo>
                    <a:pt x="34431" y="150562"/>
                    <a:pt x="49925" y="83421"/>
                    <a:pt x="79192" y="24888"/>
                  </a:cubicBezTo>
                  <a:cubicBezTo>
                    <a:pt x="83209" y="16281"/>
                    <a:pt x="79765" y="5951"/>
                    <a:pt x="71731" y="1934"/>
                  </a:cubicBezTo>
                  <a:cubicBezTo>
                    <a:pt x="63124" y="-2657"/>
                    <a:pt x="52794" y="1360"/>
                    <a:pt x="48778" y="9394"/>
                  </a:cubicBezTo>
                  <a:cubicBezTo>
                    <a:pt x="17216" y="72518"/>
                    <a:pt x="0" y="145397"/>
                    <a:pt x="0" y="219424"/>
                  </a:cubicBezTo>
                  <a:cubicBezTo>
                    <a:pt x="0" y="293450"/>
                    <a:pt x="16642" y="365755"/>
                    <a:pt x="48204" y="428879"/>
                  </a:cubicBezTo>
                  <a:cubicBezTo>
                    <a:pt x="51073" y="434617"/>
                    <a:pt x="57385" y="438061"/>
                    <a:pt x="63698" y="438061"/>
                  </a:cubicBezTo>
                  <a:cubicBezTo>
                    <a:pt x="65993" y="438061"/>
                    <a:pt x="68862" y="437487"/>
                    <a:pt x="71158" y="436339"/>
                  </a:cubicBezTo>
                  <a:cubicBezTo>
                    <a:pt x="80339" y="431748"/>
                    <a:pt x="83782" y="421419"/>
                    <a:pt x="79192" y="41338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4039465" y="2647934"/>
              <a:ext cx="506711" cy="810276"/>
            </a:xfrm>
            <a:custGeom>
              <a:avLst/>
              <a:gdLst/>
              <a:ahLst/>
              <a:cxnLst/>
              <a:rect l="l" t="t" r="r" b="b"/>
              <a:pathLst>
                <a:path w="506711" h="810276" extrusionOk="0">
                  <a:moveTo>
                    <a:pt x="274301" y="787323"/>
                  </a:moveTo>
                  <a:cubicBezTo>
                    <a:pt x="362100" y="787323"/>
                    <a:pt x="436127" y="704688"/>
                    <a:pt x="436127" y="607134"/>
                  </a:cubicBezTo>
                  <a:cubicBezTo>
                    <a:pt x="436127" y="578441"/>
                    <a:pt x="422929" y="554340"/>
                    <a:pt x="411452" y="533107"/>
                  </a:cubicBezTo>
                  <a:cubicBezTo>
                    <a:pt x="402844" y="516465"/>
                    <a:pt x="394236" y="500971"/>
                    <a:pt x="394236" y="487199"/>
                  </a:cubicBezTo>
                  <a:cubicBezTo>
                    <a:pt x="394236" y="472853"/>
                    <a:pt x="402844" y="461376"/>
                    <a:pt x="413173" y="447029"/>
                  </a:cubicBezTo>
                  <a:cubicBezTo>
                    <a:pt x="416043" y="443013"/>
                    <a:pt x="419486" y="438422"/>
                    <a:pt x="422355" y="433831"/>
                  </a:cubicBezTo>
                  <a:cubicBezTo>
                    <a:pt x="430389" y="433257"/>
                    <a:pt x="447031" y="433831"/>
                    <a:pt x="458508" y="443586"/>
                  </a:cubicBezTo>
                  <a:cubicBezTo>
                    <a:pt x="467115" y="451047"/>
                    <a:pt x="472280" y="463671"/>
                    <a:pt x="472280" y="480887"/>
                  </a:cubicBezTo>
                  <a:lnTo>
                    <a:pt x="472280" y="793061"/>
                  </a:lnTo>
                  <a:cubicBezTo>
                    <a:pt x="472280" y="802817"/>
                    <a:pt x="479740" y="810277"/>
                    <a:pt x="489496" y="810277"/>
                  </a:cubicBezTo>
                  <a:cubicBezTo>
                    <a:pt x="499251" y="810277"/>
                    <a:pt x="506711" y="802817"/>
                    <a:pt x="506711" y="793061"/>
                  </a:cubicBezTo>
                  <a:lnTo>
                    <a:pt x="506711" y="481461"/>
                  </a:lnTo>
                  <a:cubicBezTo>
                    <a:pt x="506711" y="453916"/>
                    <a:pt x="498103" y="432109"/>
                    <a:pt x="481462" y="417763"/>
                  </a:cubicBezTo>
                  <a:cubicBezTo>
                    <a:pt x="467115" y="405712"/>
                    <a:pt x="449900" y="401695"/>
                    <a:pt x="436127" y="399974"/>
                  </a:cubicBezTo>
                  <a:cubicBezTo>
                    <a:pt x="436701" y="397678"/>
                    <a:pt x="436701" y="395383"/>
                    <a:pt x="436701" y="393661"/>
                  </a:cubicBezTo>
                  <a:cubicBezTo>
                    <a:pt x="436701" y="386775"/>
                    <a:pt x="435553" y="381037"/>
                    <a:pt x="433258" y="375298"/>
                  </a:cubicBezTo>
                  <a:cubicBezTo>
                    <a:pt x="447031" y="374151"/>
                    <a:pt x="465967" y="370134"/>
                    <a:pt x="480888" y="357509"/>
                  </a:cubicBezTo>
                  <a:cubicBezTo>
                    <a:pt x="498103" y="343163"/>
                    <a:pt x="506137" y="321930"/>
                    <a:pt x="506137" y="293811"/>
                  </a:cubicBezTo>
                  <a:lnTo>
                    <a:pt x="506137" y="226097"/>
                  </a:lnTo>
                  <a:cubicBezTo>
                    <a:pt x="506137" y="216342"/>
                    <a:pt x="498677" y="208882"/>
                    <a:pt x="488922" y="208882"/>
                  </a:cubicBezTo>
                  <a:cubicBezTo>
                    <a:pt x="479740" y="208882"/>
                    <a:pt x="472280" y="216342"/>
                    <a:pt x="471706" y="226097"/>
                  </a:cubicBezTo>
                  <a:lnTo>
                    <a:pt x="471706" y="293811"/>
                  </a:lnTo>
                  <a:cubicBezTo>
                    <a:pt x="471706" y="311027"/>
                    <a:pt x="467115" y="323652"/>
                    <a:pt x="457934" y="331112"/>
                  </a:cubicBezTo>
                  <a:cubicBezTo>
                    <a:pt x="442440" y="344310"/>
                    <a:pt x="417190" y="340867"/>
                    <a:pt x="417190" y="340867"/>
                  </a:cubicBezTo>
                  <a:cubicBezTo>
                    <a:pt x="416043" y="340867"/>
                    <a:pt x="415469" y="340867"/>
                    <a:pt x="414895" y="340867"/>
                  </a:cubicBezTo>
                  <a:cubicBezTo>
                    <a:pt x="406861" y="328242"/>
                    <a:pt x="399975" y="316765"/>
                    <a:pt x="399975" y="300124"/>
                  </a:cubicBezTo>
                  <a:cubicBezTo>
                    <a:pt x="399975" y="271431"/>
                    <a:pt x="408582" y="251920"/>
                    <a:pt x="417764" y="231262"/>
                  </a:cubicBezTo>
                  <a:cubicBezTo>
                    <a:pt x="426372" y="211177"/>
                    <a:pt x="435553" y="191092"/>
                    <a:pt x="435553" y="163547"/>
                  </a:cubicBezTo>
                  <a:cubicBezTo>
                    <a:pt x="435553" y="57959"/>
                    <a:pt x="378168" y="0"/>
                    <a:pt x="273727" y="0"/>
                  </a:cubicBezTo>
                  <a:cubicBezTo>
                    <a:pt x="144611" y="0"/>
                    <a:pt x="0" y="168138"/>
                    <a:pt x="0" y="393661"/>
                  </a:cubicBezTo>
                  <a:cubicBezTo>
                    <a:pt x="0" y="619185"/>
                    <a:pt x="145184" y="787323"/>
                    <a:pt x="274301" y="787323"/>
                  </a:cubicBezTo>
                  <a:close/>
                  <a:moveTo>
                    <a:pt x="274301" y="34431"/>
                  </a:moveTo>
                  <a:cubicBezTo>
                    <a:pt x="358657" y="34431"/>
                    <a:pt x="402270" y="78044"/>
                    <a:pt x="402270" y="164121"/>
                  </a:cubicBezTo>
                  <a:cubicBezTo>
                    <a:pt x="402270" y="184206"/>
                    <a:pt x="395384" y="199700"/>
                    <a:pt x="387350" y="218063"/>
                  </a:cubicBezTo>
                  <a:cubicBezTo>
                    <a:pt x="380464" y="232983"/>
                    <a:pt x="373004" y="250199"/>
                    <a:pt x="369561" y="270857"/>
                  </a:cubicBezTo>
                  <a:cubicBezTo>
                    <a:pt x="369561" y="271431"/>
                    <a:pt x="368987" y="272005"/>
                    <a:pt x="368413" y="272579"/>
                  </a:cubicBezTo>
                  <a:cubicBezTo>
                    <a:pt x="362674" y="290368"/>
                    <a:pt x="347180" y="302993"/>
                    <a:pt x="328817" y="306436"/>
                  </a:cubicBezTo>
                  <a:cubicBezTo>
                    <a:pt x="319062" y="307584"/>
                    <a:pt x="313323" y="316765"/>
                    <a:pt x="314471" y="325947"/>
                  </a:cubicBezTo>
                  <a:cubicBezTo>
                    <a:pt x="315619" y="334555"/>
                    <a:pt x="323078" y="340293"/>
                    <a:pt x="331113" y="340293"/>
                  </a:cubicBezTo>
                  <a:cubicBezTo>
                    <a:pt x="332260" y="340293"/>
                    <a:pt x="332834" y="340293"/>
                    <a:pt x="333982" y="340293"/>
                  </a:cubicBezTo>
                  <a:cubicBezTo>
                    <a:pt x="347180" y="337998"/>
                    <a:pt x="359231" y="332833"/>
                    <a:pt x="369561" y="325373"/>
                  </a:cubicBezTo>
                  <a:cubicBezTo>
                    <a:pt x="374151" y="340867"/>
                    <a:pt x="382185" y="352918"/>
                    <a:pt x="388498" y="363821"/>
                  </a:cubicBezTo>
                  <a:cubicBezTo>
                    <a:pt x="395958" y="375298"/>
                    <a:pt x="401696" y="384480"/>
                    <a:pt x="401696" y="394809"/>
                  </a:cubicBezTo>
                  <a:cubicBezTo>
                    <a:pt x="401696" y="405138"/>
                    <a:pt x="394236" y="416042"/>
                    <a:pt x="385055" y="428092"/>
                  </a:cubicBezTo>
                  <a:cubicBezTo>
                    <a:pt x="378168" y="437848"/>
                    <a:pt x="370134" y="448751"/>
                    <a:pt x="365543" y="460802"/>
                  </a:cubicBezTo>
                  <a:cubicBezTo>
                    <a:pt x="350624" y="448177"/>
                    <a:pt x="332260" y="440143"/>
                    <a:pt x="311602" y="437848"/>
                  </a:cubicBezTo>
                  <a:cubicBezTo>
                    <a:pt x="301846" y="436700"/>
                    <a:pt x="293812" y="443586"/>
                    <a:pt x="292664" y="452768"/>
                  </a:cubicBezTo>
                  <a:cubicBezTo>
                    <a:pt x="291517" y="462523"/>
                    <a:pt x="298403" y="470557"/>
                    <a:pt x="307585" y="471705"/>
                  </a:cubicBezTo>
                  <a:cubicBezTo>
                    <a:pt x="332834" y="474574"/>
                    <a:pt x="354640" y="491216"/>
                    <a:pt x="364396" y="515318"/>
                  </a:cubicBezTo>
                  <a:cubicBezTo>
                    <a:pt x="364970" y="515892"/>
                    <a:pt x="364970" y="515892"/>
                    <a:pt x="364970" y="516465"/>
                  </a:cubicBezTo>
                  <a:cubicBezTo>
                    <a:pt x="368987" y="527942"/>
                    <a:pt x="375299" y="539419"/>
                    <a:pt x="381038" y="550323"/>
                  </a:cubicBezTo>
                  <a:cubicBezTo>
                    <a:pt x="391367" y="569260"/>
                    <a:pt x="401696" y="587623"/>
                    <a:pt x="401696" y="607708"/>
                  </a:cubicBezTo>
                  <a:cubicBezTo>
                    <a:pt x="401696" y="694933"/>
                    <a:pt x="335703" y="754040"/>
                    <a:pt x="273727" y="754040"/>
                  </a:cubicBezTo>
                  <a:cubicBezTo>
                    <a:pt x="162974" y="754040"/>
                    <a:pt x="33857" y="596805"/>
                    <a:pt x="33857" y="394809"/>
                  </a:cubicBezTo>
                  <a:cubicBezTo>
                    <a:pt x="35005" y="191666"/>
                    <a:pt x="163548" y="34431"/>
                    <a:pt x="274301" y="3443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17" name="Google Shape;717;p23"/>
          <p:cNvGrpSpPr/>
          <p:nvPr/>
        </p:nvGrpSpPr>
        <p:grpSpPr>
          <a:xfrm>
            <a:off x="7197138" y="2369040"/>
            <a:ext cx="630312" cy="496451"/>
            <a:chOff x="6884623" y="2576203"/>
            <a:chExt cx="1158440" cy="912421"/>
          </a:xfrm>
        </p:grpSpPr>
        <p:sp>
          <p:nvSpPr>
            <p:cNvPr id="718" name="Google Shape;718;p23"/>
            <p:cNvSpPr/>
            <p:nvPr/>
          </p:nvSpPr>
          <p:spPr>
            <a:xfrm>
              <a:off x="6884623" y="2576203"/>
              <a:ext cx="1046705" cy="907831"/>
            </a:xfrm>
            <a:custGeom>
              <a:avLst/>
              <a:gdLst/>
              <a:ahLst/>
              <a:cxnLst/>
              <a:rect l="l" t="t" r="r" b="b"/>
              <a:pathLst>
                <a:path w="1046705" h="907831" extrusionOk="0">
                  <a:moveTo>
                    <a:pt x="834380" y="852742"/>
                  </a:moveTo>
                  <a:cubicBezTo>
                    <a:pt x="853891" y="861923"/>
                    <a:pt x="877993" y="858480"/>
                    <a:pt x="892913" y="841265"/>
                  </a:cubicBezTo>
                  <a:cubicBezTo>
                    <a:pt x="910703" y="820606"/>
                    <a:pt x="908407" y="789618"/>
                    <a:pt x="888322" y="771829"/>
                  </a:cubicBezTo>
                  <a:cubicBezTo>
                    <a:pt x="887748" y="771255"/>
                    <a:pt x="887175" y="771255"/>
                    <a:pt x="886601" y="770681"/>
                  </a:cubicBezTo>
                  <a:lnTo>
                    <a:pt x="1046706" y="518187"/>
                  </a:lnTo>
                  <a:lnTo>
                    <a:pt x="247330" y="0"/>
                  </a:lnTo>
                  <a:lnTo>
                    <a:pt x="221507" y="40170"/>
                  </a:lnTo>
                  <a:cubicBezTo>
                    <a:pt x="201996" y="30988"/>
                    <a:pt x="178468" y="35579"/>
                    <a:pt x="164122" y="52220"/>
                  </a:cubicBezTo>
                  <a:cubicBezTo>
                    <a:pt x="146332" y="72879"/>
                    <a:pt x="148053" y="103867"/>
                    <a:pt x="168712" y="121656"/>
                  </a:cubicBezTo>
                  <a:cubicBezTo>
                    <a:pt x="169286" y="121656"/>
                    <a:pt x="169286" y="122230"/>
                    <a:pt x="169860" y="122230"/>
                  </a:cubicBezTo>
                  <a:lnTo>
                    <a:pt x="0" y="389644"/>
                  </a:lnTo>
                  <a:lnTo>
                    <a:pt x="799376" y="907831"/>
                  </a:lnTo>
                  <a:lnTo>
                    <a:pt x="834380" y="852742"/>
                  </a:lnTo>
                  <a:close/>
                  <a:moveTo>
                    <a:pt x="185354" y="131412"/>
                  </a:moveTo>
                  <a:cubicBezTo>
                    <a:pt x="203717" y="137724"/>
                    <a:pt x="224376" y="132559"/>
                    <a:pt x="238148" y="117065"/>
                  </a:cubicBezTo>
                  <a:cubicBezTo>
                    <a:pt x="254790" y="97555"/>
                    <a:pt x="253642" y="68862"/>
                    <a:pt x="236427" y="50499"/>
                  </a:cubicBezTo>
                  <a:lnTo>
                    <a:pt x="253068" y="24676"/>
                  </a:lnTo>
                  <a:lnTo>
                    <a:pt x="1022604" y="523352"/>
                  </a:lnTo>
                  <a:lnTo>
                    <a:pt x="871107" y="762074"/>
                  </a:lnTo>
                  <a:cubicBezTo>
                    <a:pt x="853317" y="756335"/>
                    <a:pt x="832659" y="760926"/>
                    <a:pt x="819460" y="776420"/>
                  </a:cubicBezTo>
                  <a:cubicBezTo>
                    <a:pt x="802819" y="795357"/>
                    <a:pt x="803393" y="824049"/>
                    <a:pt x="820608" y="842413"/>
                  </a:cubicBezTo>
                  <a:lnTo>
                    <a:pt x="794211" y="883730"/>
                  </a:lnTo>
                  <a:lnTo>
                    <a:pt x="25249" y="385054"/>
                  </a:lnTo>
                  <a:lnTo>
                    <a:pt x="185354" y="131412"/>
                  </a:lnTo>
                  <a:close/>
                </a:path>
              </a:pathLst>
            </a:custGeom>
            <a:solidFill>
              <a:srgbClr val="1A171B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7724168" y="2798283"/>
              <a:ext cx="297772" cy="321356"/>
            </a:xfrm>
            <a:custGeom>
              <a:avLst/>
              <a:gdLst/>
              <a:ahLst/>
              <a:cxnLst/>
              <a:rect l="l" t="t" r="r" b="b"/>
              <a:pathLst>
                <a:path w="297772" h="321356" extrusionOk="0">
                  <a:moveTo>
                    <a:pt x="291517" y="36153"/>
                  </a:moveTo>
                  <a:cubicBezTo>
                    <a:pt x="280614" y="12625"/>
                    <a:pt x="254216" y="0"/>
                    <a:pt x="215768" y="0"/>
                  </a:cubicBezTo>
                  <a:cubicBezTo>
                    <a:pt x="193962" y="0"/>
                    <a:pt x="161826" y="0"/>
                    <a:pt x="128543" y="0"/>
                  </a:cubicBezTo>
                  <a:cubicBezTo>
                    <a:pt x="90669" y="0"/>
                    <a:pt x="49925" y="0"/>
                    <a:pt x="18363" y="0"/>
                  </a:cubicBezTo>
                  <a:cubicBezTo>
                    <a:pt x="11477" y="0"/>
                    <a:pt x="5738" y="0"/>
                    <a:pt x="0" y="0"/>
                  </a:cubicBezTo>
                  <a:cubicBezTo>
                    <a:pt x="0" y="1148"/>
                    <a:pt x="574" y="2295"/>
                    <a:pt x="1148" y="2869"/>
                  </a:cubicBezTo>
                  <a:cubicBezTo>
                    <a:pt x="2295" y="6312"/>
                    <a:pt x="3443" y="10329"/>
                    <a:pt x="4591" y="13772"/>
                  </a:cubicBezTo>
                  <a:cubicBezTo>
                    <a:pt x="4591" y="14920"/>
                    <a:pt x="5164" y="15494"/>
                    <a:pt x="5164" y="16642"/>
                  </a:cubicBezTo>
                  <a:cubicBezTo>
                    <a:pt x="6312" y="20659"/>
                    <a:pt x="7460" y="24676"/>
                    <a:pt x="8034" y="29266"/>
                  </a:cubicBezTo>
                  <a:cubicBezTo>
                    <a:pt x="8034" y="29840"/>
                    <a:pt x="8034" y="30414"/>
                    <a:pt x="8608" y="30414"/>
                  </a:cubicBezTo>
                  <a:cubicBezTo>
                    <a:pt x="9181" y="35005"/>
                    <a:pt x="10329" y="39596"/>
                    <a:pt x="10903" y="44186"/>
                  </a:cubicBezTo>
                  <a:cubicBezTo>
                    <a:pt x="10903" y="45334"/>
                    <a:pt x="11477" y="46482"/>
                    <a:pt x="11477" y="47630"/>
                  </a:cubicBezTo>
                  <a:cubicBezTo>
                    <a:pt x="12051" y="52794"/>
                    <a:pt x="13199" y="58533"/>
                    <a:pt x="13772" y="64271"/>
                  </a:cubicBezTo>
                  <a:cubicBezTo>
                    <a:pt x="13772" y="64845"/>
                    <a:pt x="14346" y="65993"/>
                    <a:pt x="14346" y="66567"/>
                  </a:cubicBezTo>
                  <a:cubicBezTo>
                    <a:pt x="14920" y="71731"/>
                    <a:pt x="15494" y="77470"/>
                    <a:pt x="16068" y="82634"/>
                  </a:cubicBezTo>
                  <a:cubicBezTo>
                    <a:pt x="16068" y="83782"/>
                    <a:pt x="16068" y="84930"/>
                    <a:pt x="16642" y="86078"/>
                  </a:cubicBezTo>
                  <a:cubicBezTo>
                    <a:pt x="17216" y="92390"/>
                    <a:pt x="17789" y="98128"/>
                    <a:pt x="17789" y="105015"/>
                  </a:cubicBezTo>
                  <a:cubicBezTo>
                    <a:pt x="17789" y="106162"/>
                    <a:pt x="17789" y="107310"/>
                    <a:pt x="17789" y="107884"/>
                  </a:cubicBezTo>
                  <a:cubicBezTo>
                    <a:pt x="18363" y="113622"/>
                    <a:pt x="18363" y="119935"/>
                    <a:pt x="18937" y="126247"/>
                  </a:cubicBezTo>
                  <a:cubicBezTo>
                    <a:pt x="18937" y="126821"/>
                    <a:pt x="18937" y="127969"/>
                    <a:pt x="18937" y="129116"/>
                  </a:cubicBezTo>
                  <a:cubicBezTo>
                    <a:pt x="18937" y="136003"/>
                    <a:pt x="19511" y="142889"/>
                    <a:pt x="19511" y="149201"/>
                  </a:cubicBezTo>
                  <a:cubicBezTo>
                    <a:pt x="19511" y="150923"/>
                    <a:pt x="19511" y="152070"/>
                    <a:pt x="19511" y="153218"/>
                  </a:cubicBezTo>
                  <a:cubicBezTo>
                    <a:pt x="19511" y="159530"/>
                    <a:pt x="19511" y="165843"/>
                    <a:pt x="20085" y="172155"/>
                  </a:cubicBezTo>
                  <a:cubicBezTo>
                    <a:pt x="20085" y="172729"/>
                    <a:pt x="20085" y="173877"/>
                    <a:pt x="20085" y="174451"/>
                  </a:cubicBezTo>
                  <a:cubicBezTo>
                    <a:pt x="20085" y="181337"/>
                    <a:pt x="20085" y="188223"/>
                    <a:pt x="20085" y="195109"/>
                  </a:cubicBezTo>
                  <a:cubicBezTo>
                    <a:pt x="20085" y="196831"/>
                    <a:pt x="20085" y="197978"/>
                    <a:pt x="20085" y="199700"/>
                  </a:cubicBezTo>
                  <a:cubicBezTo>
                    <a:pt x="20085" y="206586"/>
                    <a:pt x="19511" y="213472"/>
                    <a:pt x="19511" y="219785"/>
                  </a:cubicBezTo>
                  <a:cubicBezTo>
                    <a:pt x="19511" y="219785"/>
                    <a:pt x="19511" y="220359"/>
                    <a:pt x="19511" y="220359"/>
                  </a:cubicBezTo>
                  <a:cubicBezTo>
                    <a:pt x="18937" y="227245"/>
                    <a:pt x="18937" y="233557"/>
                    <a:pt x="18363" y="240443"/>
                  </a:cubicBezTo>
                  <a:cubicBezTo>
                    <a:pt x="18363" y="242165"/>
                    <a:pt x="18363" y="243313"/>
                    <a:pt x="18363" y="245034"/>
                  </a:cubicBezTo>
                  <a:cubicBezTo>
                    <a:pt x="17789" y="251347"/>
                    <a:pt x="17789" y="258233"/>
                    <a:pt x="17216" y="263971"/>
                  </a:cubicBezTo>
                  <a:cubicBezTo>
                    <a:pt x="17216" y="264545"/>
                    <a:pt x="17216" y="265119"/>
                    <a:pt x="17216" y="265119"/>
                  </a:cubicBezTo>
                  <a:cubicBezTo>
                    <a:pt x="16642" y="270857"/>
                    <a:pt x="16068" y="276596"/>
                    <a:pt x="16068" y="282334"/>
                  </a:cubicBezTo>
                  <a:cubicBezTo>
                    <a:pt x="16068" y="283482"/>
                    <a:pt x="15494" y="285204"/>
                    <a:pt x="15494" y="286351"/>
                  </a:cubicBezTo>
                  <a:cubicBezTo>
                    <a:pt x="14920" y="292090"/>
                    <a:pt x="14346" y="297828"/>
                    <a:pt x="13199" y="302993"/>
                  </a:cubicBezTo>
                  <a:cubicBezTo>
                    <a:pt x="13199" y="303567"/>
                    <a:pt x="13199" y="304715"/>
                    <a:pt x="13199" y="305289"/>
                  </a:cubicBezTo>
                  <a:cubicBezTo>
                    <a:pt x="12625" y="309879"/>
                    <a:pt x="12051" y="315044"/>
                    <a:pt x="10903" y="319061"/>
                  </a:cubicBezTo>
                  <a:cubicBezTo>
                    <a:pt x="10903" y="319635"/>
                    <a:pt x="10903" y="320782"/>
                    <a:pt x="10903" y="321356"/>
                  </a:cubicBezTo>
                  <a:cubicBezTo>
                    <a:pt x="53942" y="295533"/>
                    <a:pt x="99850" y="266267"/>
                    <a:pt x="127969" y="238722"/>
                  </a:cubicBezTo>
                  <a:cubicBezTo>
                    <a:pt x="180763" y="185928"/>
                    <a:pt x="216342" y="161252"/>
                    <a:pt x="242166" y="143463"/>
                  </a:cubicBezTo>
                  <a:cubicBezTo>
                    <a:pt x="261103" y="130264"/>
                    <a:pt x="274301" y="121082"/>
                    <a:pt x="285778" y="106736"/>
                  </a:cubicBezTo>
                  <a:cubicBezTo>
                    <a:pt x="297255" y="91242"/>
                    <a:pt x="302994" y="60254"/>
                    <a:pt x="291517" y="36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7062324" y="2778198"/>
              <a:ext cx="646911" cy="689768"/>
            </a:xfrm>
            <a:custGeom>
              <a:avLst/>
              <a:gdLst/>
              <a:ahLst/>
              <a:cxnLst/>
              <a:rect l="l" t="t" r="r" b="b"/>
              <a:pathLst>
                <a:path w="646911" h="689768" extrusionOk="0">
                  <a:moveTo>
                    <a:pt x="642907" y="99276"/>
                  </a:moveTo>
                  <a:cubicBezTo>
                    <a:pt x="642333" y="94685"/>
                    <a:pt x="641759" y="89521"/>
                    <a:pt x="641185" y="84356"/>
                  </a:cubicBezTo>
                  <a:cubicBezTo>
                    <a:pt x="640038" y="77470"/>
                    <a:pt x="639464" y="70584"/>
                    <a:pt x="637742" y="64271"/>
                  </a:cubicBezTo>
                  <a:cubicBezTo>
                    <a:pt x="637168" y="60254"/>
                    <a:pt x="636021" y="56237"/>
                    <a:pt x="635447" y="52794"/>
                  </a:cubicBezTo>
                  <a:cubicBezTo>
                    <a:pt x="634873" y="51073"/>
                    <a:pt x="634873" y="49925"/>
                    <a:pt x="634299" y="48203"/>
                  </a:cubicBezTo>
                  <a:cubicBezTo>
                    <a:pt x="634299" y="46482"/>
                    <a:pt x="633725" y="44760"/>
                    <a:pt x="633151" y="43613"/>
                  </a:cubicBezTo>
                  <a:cubicBezTo>
                    <a:pt x="632577" y="41891"/>
                    <a:pt x="632577" y="41317"/>
                    <a:pt x="632004" y="39596"/>
                  </a:cubicBezTo>
                  <a:cubicBezTo>
                    <a:pt x="631430" y="38448"/>
                    <a:pt x="631430" y="37300"/>
                    <a:pt x="630856" y="36153"/>
                  </a:cubicBezTo>
                  <a:cubicBezTo>
                    <a:pt x="630282" y="35005"/>
                    <a:pt x="630282" y="34431"/>
                    <a:pt x="630282" y="33283"/>
                  </a:cubicBezTo>
                  <a:cubicBezTo>
                    <a:pt x="629708" y="32136"/>
                    <a:pt x="629708" y="30988"/>
                    <a:pt x="629134" y="30414"/>
                  </a:cubicBezTo>
                  <a:cubicBezTo>
                    <a:pt x="629134" y="29840"/>
                    <a:pt x="628560" y="29266"/>
                    <a:pt x="627986" y="28693"/>
                  </a:cubicBezTo>
                  <a:cubicBezTo>
                    <a:pt x="627986" y="27545"/>
                    <a:pt x="627413" y="26971"/>
                    <a:pt x="626839" y="26397"/>
                  </a:cubicBezTo>
                  <a:cubicBezTo>
                    <a:pt x="626839" y="25823"/>
                    <a:pt x="626265" y="25823"/>
                    <a:pt x="626265" y="25249"/>
                  </a:cubicBezTo>
                  <a:cubicBezTo>
                    <a:pt x="626265" y="24676"/>
                    <a:pt x="625691" y="24102"/>
                    <a:pt x="625117" y="23528"/>
                  </a:cubicBezTo>
                  <a:cubicBezTo>
                    <a:pt x="625117" y="23528"/>
                    <a:pt x="625117" y="22954"/>
                    <a:pt x="624543" y="22954"/>
                  </a:cubicBezTo>
                  <a:cubicBezTo>
                    <a:pt x="624543" y="22380"/>
                    <a:pt x="623969" y="21806"/>
                    <a:pt x="623396" y="21806"/>
                  </a:cubicBezTo>
                  <a:cubicBezTo>
                    <a:pt x="623396" y="21806"/>
                    <a:pt x="623396" y="21806"/>
                    <a:pt x="622822" y="21232"/>
                  </a:cubicBezTo>
                  <a:cubicBezTo>
                    <a:pt x="622822" y="21232"/>
                    <a:pt x="622248" y="20659"/>
                    <a:pt x="622248" y="20659"/>
                  </a:cubicBezTo>
                  <a:lnTo>
                    <a:pt x="621674" y="20659"/>
                  </a:lnTo>
                  <a:cubicBezTo>
                    <a:pt x="611918" y="20659"/>
                    <a:pt x="594129" y="18363"/>
                    <a:pt x="569454" y="15494"/>
                  </a:cubicBezTo>
                  <a:cubicBezTo>
                    <a:pt x="518955" y="9182"/>
                    <a:pt x="443780" y="0"/>
                    <a:pt x="362293" y="0"/>
                  </a:cubicBezTo>
                  <a:cubicBezTo>
                    <a:pt x="147099" y="0"/>
                    <a:pt x="26016" y="65993"/>
                    <a:pt x="2488" y="195683"/>
                  </a:cubicBezTo>
                  <a:cubicBezTo>
                    <a:pt x="-3824" y="231262"/>
                    <a:pt x="3062" y="295533"/>
                    <a:pt x="9948" y="363247"/>
                  </a:cubicBezTo>
                  <a:cubicBezTo>
                    <a:pt x="15113" y="410877"/>
                    <a:pt x="20277" y="459654"/>
                    <a:pt x="21999" y="505562"/>
                  </a:cubicBezTo>
                  <a:cubicBezTo>
                    <a:pt x="24868" y="591066"/>
                    <a:pt x="34624" y="689768"/>
                    <a:pt x="84549" y="689768"/>
                  </a:cubicBezTo>
                  <a:cubicBezTo>
                    <a:pt x="137343" y="689768"/>
                    <a:pt x="162593" y="666240"/>
                    <a:pt x="191859" y="638696"/>
                  </a:cubicBezTo>
                  <a:cubicBezTo>
                    <a:pt x="196450" y="634105"/>
                    <a:pt x="201041" y="630088"/>
                    <a:pt x="205632" y="625497"/>
                  </a:cubicBezTo>
                  <a:cubicBezTo>
                    <a:pt x="206205" y="623775"/>
                    <a:pt x="206779" y="622628"/>
                    <a:pt x="207927" y="620906"/>
                  </a:cubicBezTo>
                  <a:cubicBezTo>
                    <a:pt x="341634" y="447030"/>
                    <a:pt x="585521" y="377594"/>
                    <a:pt x="629708" y="366117"/>
                  </a:cubicBezTo>
                  <a:cubicBezTo>
                    <a:pt x="629708" y="366117"/>
                    <a:pt x="629708" y="366117"/>
                    <a:pt x="630282" y="366117"/>
                  </a:cubicBezTo>
                  <a:cubicBezTo>
                    <a:pt x="641759" y="344310"/>
                    <a:pt x="652662" y="208308"/>
                    <a:pt x="643480" y="106736"/>
                  </a:cubicBezTo>
                  <a:cubicBezTo>
                    <a:pt x="643480" y="103867"/>
                    <a:pt x="643480" y="102145"/>
                    <a:pt x="642907" y="99276"/>
                  </a:cubicBezTo>
                  <a:close/>
                  <a:moveTo>
                    <a:pt x="213092" y="89521"/>
                  </a:moveTo>
                  <a:cubicBezTo>
                    <a:pt x="121275" y="101572"/>
                    <a:pt x="80532" y="150349"/>
                    <a:pt x="80532" y="246756"/>
                  </a:cubicBezTo>
                  <a:cubicBezTo>
                    <a:pt x="80532" y="269710"/>
                    <a:pt x="84549" y="317913"/>
                    <a:pt x="89139" y="374150"/>
                  </a:cubicBezTo>
                  <a:cubicBezTo>
                    <a:pt x="95452" y="448751"/>
                    <a:pt x="102912" y="533107"/>
                    <a:pt x="102912" y="587049"/>
                  </a:cubicBezTo>
                  <a:cubicBezTo>
                    <a:pt x="102912" y="596805"/>
                    <a:pt x="94878" y="604265"/>
                    <a:pt x="85696" y="604265"/>
                  </a:cubicBezTo>
                  <a:cubicBezTo>
                    <a:pt x="75941" y="604265"/>
                    <a:pt x="68481" y="596231"/>
                    <a:pt x="68481" y="587049"/>
                  </a:cubicBezTo>
                  <a:cubicBezTo>
                    <a:pt x="68481" y="534829"/>
                    <a:pt x="61595" y="451046"/>
                    <a:pt x="55282" y="377594"/>
                  </a:cubicBezTo>
                  <a:cubicBezTo>
                    <a:pt x="50691" y="320782"/>
                    <a:pt x="46100" y="271431"/>
                    <a:pt x="46100" y="247330"/>
                  </a:cubicBezTo>
                  <a:cubicBezTo>
                    <a:pt x="46100" y="132559"/>
                    <a:pt x="99469" y="70010"/>
                    <a:pt x="209075" y="55664"/>
                  </a:cubicBezTo>
                  <a:cubicBezTo>
                    <a:pt x="218830" y="53942"/>
                    <a:pt x="227438" y="61402"/>
                    <a:pt x="228585" y="70584"/>
                  </a:cubicBezTo>
                  <a:cubicBezTo>
                    <a:pt x="229159" y="79765"/>
                    <a:pt x="222273" y="88373"/>
                    <a:pt x="213092" y="895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1" name="Google Shape;721;p23"/>
            <p:cNvSpPr/>
            <p:nvPr/>
          </p:nvSpPr>
          <p:spPr>
            <a:xfrm>
              <a:off x="7093505" y="2818816"/>
              <a:ext cx="182619" cy="549300"/>
            </a:xfrm>
            <a:custGeom>
              <a:avLst/>
              <a:gdLst/>
              <a:ahLst/>
              <a:cxnLst/>
              <a:rect l="l" t="t" r="r" b="b"/>
              <a:pathLst>
                <a:path w="182619" h="549300" extrusionOk="0">
                  <a:moveTo>
                    <a:pt x="22954" y="532085"/>
                  </a:moveTo>
                  <a:cubicBezTo>
                    <a:pt x="22954" y="541840"/>
                    <a:pt x="30988" y="549300"/>
                    <a:pt x="40743" y="549300"/>
                  </a:cubicBezTo>
                  <a:cubicBezTo>
                    <a:pt x="50499" y="549300"/>
                    <a:pt x="57959" y="541840"/>
                    <a:pt x="57959" y="532085"/>
                  </a:cubicBezTo>
                  <a:cubicBezTo>
                    <a:pt x="57959" y="478716"/>
                    <a:pt x="51073" y="393787"/>
                    <a:pt x="44186" y="319186"/>
                  </a:cubicBezTo>
                  <a:cubicBezTo>
                    <a:pt x="39595" y="262949"/>
                    <a:pt x="35005" y="214745"/>
                    <a:pt x="35005" y="191791"/>
                  </a:cubicBezTo>
                  <a:cubicBezTo>
                    <a:pt x="35005" y="94811"/>
                    <a:pt x="75748" y="46607"/>
                    <a:pt x="167565" y="34556"/>
                  </a:cubicBezTo>
                  <a:cubicBezTo>
                    <a:pt x="177320" y="33408"/>
                    <a:pt x="183632" y="24801"/>
                    <a:pt x="182485" y="15045"/>
                  </a:cubicBezTo>
                  <a:cubicBezTo>
                    <a:pt x="181337" y="5864"/>
                    <a:pt x="172729" y="-1023"/>
                    <a:pt x="162974" y="125"/>
                  </a:cubicBezTo>
                  <a:cubicBezTo>
                    <a:pt x="53368" y="14471"/>
                    <a:pt x="0" y="77021"/>
                    <a:pt x="0" y="191791"/>
                  </a:cubicBezTo>
                  <a:cubicBezTo>
                    <a:pt x="0" y="215893"/>
                    <a:pt x="4590" y="265244"/>
                    <a:pt x="9181" y="322055"/>
                  </a:cubicBezTo>
                  <a:cubicBezTo>
                    <a:pt x="16068" y="396656"/>
                    <a:pt x="22954" y="479864"/>
                    <a:pt x="22954" y="53208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2" name="Google Shape;722;p23"/>
            <p:cNvSpPr/>
            <p:nvPr/>
          </p:nvSpPr>
          <p:spPr>
            <a:xfrm>
              <a:off x="7014559" y="2730568"/>
              <a:ext cx="1028503" cy="758056"/>
            </a:xfrm>
            <a:custGeom>
              <a:avLst/>
              <a:gdLst/>
              <a:ahLst/>
              <a:cxnLst/>
              <a:rect l="l" t="t" r="r" b="b"/>
              <a:pathLst>
                <a:path w="1028503" h="758056" extrusionOk="0">
                  <a:moveTo>
                    <a:pt x="21560" y="540567"/>
                  </a:moveTo>
                  <a:cubicBezTo>
                    <a:pt x="23856" y="611151"/>
                    <a:pt x="29020" y="758057"/>
                    <a:pt x="119115" y="758057"/>
                  </a:cubicBezTo>
                  <a:cubicBezTo>
                    <a:pt x="185682" y="758057"/>
                    <a:pt x="218392" y="727069"/>
                    <a:pt x="249953" y="697228"/>
                  </a:cubicBezTo>
                  <a:cubicBezTo>
                    <a:pt x="277498" y="671405"/>
                    <a:pt x="303321" y="646729"/>
                    <a:pt x="353247" y="639269"/>
                  </a:cubicBezTo>
                  <a:cubicBezTo>
                    <a:pt x="473756" y="620332"/>
                    <a:pt x="609759" y="497528"/>
                    <a:pt x="667144" y="444734"/>
                  </a:cubicBezTo>
                  <a:cubicBezTo>
                    <a:pt x="675178" y="437848"/>
                    <a:pt x="680916" y="432683"/>
                    <a:pt x="684933" y="429240"/>
                  </a:cubicBezTo>
                  <a:cubicBezTo>
                    <a:pt x="692967" y="424076"/>
                    <a:pt x="701575" y="418911"/>
                    <a:pt x="710756" y="413746"/>
                  </a:cubicBezTo>
                  <a:cubicBezTo>
                    <a:pt x="758960" y="385054"/>
                    <a:pt x="813476" y="351770"/>
                    <a:pt x="847333" y="318487"/>
                  </a:cubicBezTo>
                  <a:cubicBezTo>
                    <a:pt x="898406" y="267414"/>
                    <a:pt x="931690" y="243886"/>
                    <a:pt x="956365" y="227245"/>
                  </a:cubicBezTo>
                  <a:cubicBezTo>
                    <a:pt x="976450" y="212899"/>
                    <a:pt x="992518" y="201995"/>
                    <a:pt x="1007438" y="183632"/>
                  </a:cubicBezTo>
                  <a:cubicBezTo>
                    <a:pt x="1026949" y="158957"/>
                    <a:pt x="1037278" y="113622"/>
                    <a:pt x="1018915" y="75748"/>
                  </a:cubicBezTo>
                  <a:cubicBezTo>
                    <a:pt x="1009159" y="55090"/>
                    <a:pt x="981614" y="20085"/>
                    <a:pt x="912178" y="20085"/>
                  </a:cubicBezTo>
                  <a:cubicBezTo>
                    <a:pt x="890372" y="20085"/>
                    <a:pt x="858810" y="20085"/>
                    <a:pt x="824953" y="20085"/>
                  </a:cubicBezTo>
                  <a:cubicBezTo>
                    <a:pt x="786505" y="20085"/>
                    <a:pt x="746335" y="20085"/>
                    <a:pt x="714773" y="20085"/>
                  </a:cubicBezTo>
                  <a:cubicBezTo>
                    <a:pt x="672308" y="20085"/>
                    <a:pt x="661979" y="20085"/>
                    <a:pt x="658536" y="20659"/>
                  </a:cubicBezTo>
                  <a:cubicBezTo>
                    <a:pt x="658536" y="20659"/>
                    <a:pt x="658536" y="20659"/>
                    <a:pt x="658536" y="20659"/>
                  </a:cubicBezTo>
                  <a:cubicBezTo>
                    <a:pt x="657962" y="20659"/>
                    <a:pt x="656814" y="20659"/>
                    <a:pt x="656814" y="20659"/>
                  </a:cubicBezTo>
                  <a:cubicBezTo>
                    <a:pt x="648781" y="20659"/>
                    <a:pt x="630991" y="18363"/>
                    <a:pt x="608611" y="15494"/>
                  </a:cubicBezTo>
                  <a:cubicBezTo>
                    <a:pt x="557538" y="9182"/>
                    <a:pt x="480642" y="0"/>
                    <a:pt x="397433" y="0"/>
                  </a:cubicBezTo>
                  <a:cubicBezTo>
                    <a:pt x="162728" y="0"/>
                    <a:pt x="30168" y="75174"/>
                    <a:pt x="3197" y="223802"/>
                  </a:cubicBezTo>
                  <a:cubicBezTo>
                    <a:pt x="-4263" y="264545"/>
                    <a:pt x="2623" y="331112"/>
                    <a:pt x="10657" y="401695"/>
                  </a:cubicBezTo>
                  <a:cubicBezTo>
                    <a:pt x="14674" y="447603"/>
                    <a:pt x="19839" y="495807"/>
                    <a:pt x="21560" y="540567"/>
                  </a:cubicBezTo>
                  <a:close/>
                  <a:moveTo>
                    <a:pt x="714200" y="53942"/>
                  </a:moveTo>
                  <a:cubicBezTo>
                    <a:pt x="745761" y="53942"/>
                    <a:pt x="786505" y="53942"/>
                    <a:pt x="824379" y="53942"/>
                  </a:cubicBezTo>
                  <a:cubicBezTo>
                    <a:pt x="858236" y="53942"/>
                    <a:pt x="889798" y="53942"/>
                    <a:pt x="911604" y="53942"/>
                  </a:cubicBezTo>
                  <a:cubicBezTo>
                    <a:pt x="950053" y="53942"/>
                    <a:pt x="975876" y="65993"/>
                    <a:pt x="987353" y="89521"/>
                  </a:cubicBezTo>
                  <a:cubicBezTo>
                    <a:pt x="998830" y="113622"/>
                    <a:pt x="993092" y="144610"/>
                    <a:pt x="979893" y="160678"/>
                  </a:cubicBezTo>
                  <a:cubicBezTo>
                    <a:pt x="968416" y="175598"/>
                    <a:pt x="955217" y="184206"/>
                    <a:pt x="936280" y="197978"/>
                  </a:cubicBezTo>
                  <a:cubicBezTo>
                    <a:pt x="910457" y="215768"/>
                    <a:pt x="875452" y="239870"/>
                    <a:pt x="822658" y="293238"/>
                  </a:cubicBezTo>
                  <a:cubicBezTo>
                    <a:pt x="794539" y="321356"/>
                    <a:pt x="748631" y="350049"/>
                    <a:pt x="705592" y="375872"/>
                  </a:cubicBezTo>
                  <a:cubicBezTo>
                    <a:pt x="705592" y="375298"/>
                    <a:pt x="705592" y="374724"/>
                    <a:pt x="706166" y="373577"/>
                  </a:cubicBezTo>
                  <a:cubicBezTo>
                    <a:pt x="706739" y="368986"/>
                    <a:pt x="707887" y="364395"/>
                    <a:pt x="708461" y="359804"/>
                  </a:cubicBezTo>
                  <a:cubicBezTo>
                    <a:pt x="708461" y="359230"/>
                    <a:pt x="708461" y="358083"/>
                    <a:pt x="709035" y="357509"/>
                  </a:cubicBezTo>
                  <a:cubicBezTo>
                    <a:pt x="710183" y="352344"/>
                    <a:pt x="710756" y="346606"/>
                    <a:pt x="711330" y="340867"/>
                  </a:cubicBezTo>
                  <a:cubicBezTo>
                    <a:pt x="711330" y="339720"/>
                    <a:pt x="711330" y="337998"/>
                    <a:pt x="711904" y="336276"/>
                  </a:cubicBezTo>
                  <a:cubicBezTo>
                    <a:pt x="712478" y="331112"/>
                    <a:pt x="713052" y="325373"/>
                    <a:pt x="713626" y="319061"/>
                  </a:cubicBezTo>
                  <a:cubicBezTo>
                    <a:pt x="713626" y="318487"/>
                    <a:pt x="713626" y="317913"/>
                    <a:pt x="713626" y="317339"/>
                  </a:cubicBezTo>
                  <a:cubicBezTo>
                    <a:pt x="714200" y="311027"/>
                    <a:pt x="714773" y="304715"/>
                    <a:pt x="714773" y="298402"/>
                  </a:cubicBezTo>
                  <a:cubicBezTo>
                    <a:pt x="714773" y="296681"/>
                    <a:pt x="714773" y="295533"/>
                    <a:pt x="714773" y="293811"/>
                  </a:cubicBezTo>
                  <a:cubicBezTo>
                    <a:pt x="715347" y="287499"/>
                    <a:pt x="715347" y="280613"/>
                    <a:pt x="715921" y="273727"/>
                  </a:cubicBezTo>
                  <a:cubicBezTo>
                    <a:pt x="715921" y="273727"/>
                    <a:pt x="715921" y="273727"/>
                    <a:pt x="715921" y="273153"/>
                  </a:cubicBezTo>
                  <a:cubicBezTo>
                    <a:pt x="715921" y="266267"/>
                    <a:pt x="716495" y="259954"/>
                    <a:pt x="716495" y="253068"/>
                  </a:cubicBezTo>
                  <a:cubicBezTo>
                    <a:pt x="716495" y="251347"/>
                    <a:pt x="716495" y="250199"/>
                    <a:pt x="716495" y="248477"/>
                  </a:cubicBezTo>
                  <a:cubicBezTo>
                    <a:pt x="716495" y="241591"/>
                    <a:pt x="716495" y="234705"/>
                    <a:pt x="716495" y="227819"/>
                  </a:cubicBezTo>
                  <a:cubicBezTo>
                    <a:pt x="716495" y="227245"/>
                    <a:pt x="716495" y="226671"/>
                    <a:pt x="716495" y="225523"/>
                  </a:cubicBezTo>
                  <a:cubicBezTo>
                    <a:pt x="716495" y="219211"/>
                    <a:pt x="716495" y="212899"/>
                    <a:pt x="715921" y="206586"/>
                  </a:cubicBezTo>
                  <a:cubicBezTo>
                    <a:pt x="715921" y="205438"/>
                    <a:pt x="715921" y="203717"/>
                    <a:pt x="715921" y="202569"/>
                  </a:cubicBezTo>
                  <a:cubicBezTo>
                    <a:pt x="715921" y="195683"/>
                    <a:pt x="715347" y="188797"/>
                    <a:pt x="715347" y="182484"/>
                  </a:cubicBezTo>
                  <a:cubicBezTo>
                    <a:pt x="715347" y="181337"/>
                    <a:pt x="715347" y="180189"/>
                    <a:pt x="715347" y="179615"/>
                  </a:cubicBezTo>
                  <a:cubicBezTo>
                    <a:pt x="715347" y="173303"/>
                    <a:pt x="714773" y="167564"/>
                    <a:pt x="714200" y="161252"/>
                  </a:cubicBezTo>
                  <a:cubicBezTo>
                    <a:pt x="714200" y="160104"/>
                    <a:pt x="714200" y="158957"/>
                    <a:pt x="714200" y="158383"/>
                  </a:cubicBezTo>
                  <a:cubicBezTo>
                    <a:pt x="713626" y="151497"/>
                    <a:pt x="713052" y="145758"/>
                    <a:pt x="712478" y="139446"/>
                  </a:cubicBezTo>
                  <a:cubicBezTo>
                    <a:pt x="712478" y="138298"/>
                    <a:pt x="712478" y="137150"/>
                    <a:pt x="712478" y="136003"/>
                  </a:cubicBezTo>
                  <a:cubicBezTo>
                    <a:pt x="711904" y="130264"/>
                    <a:pt x="711330" y="125099"/>
                    <a:pt x="710756" y="119361"/>
                  </a:cubicBezTo>
                  <a:cubicBezTo>
                    <a:pt x="710756" y="118787"/>
                    <a:pt x="710756" y="118213"/>
                    <a:pt x="710183" y="117065"/>
                  </a:cubicBezTo>
                  <a:cubicBezTo>
                    <a:pt x="709609" y="111327"/>
                    <a:pt x="709035" y="105589"/>
                    <a:pt x="707887" y="100424"/>
                  </a:cubicBezTo>
                  <a:cubicBezTo>
                    <a:pt x="707887" y="99276"/>
                    <a:pt x="707887" y="98128"/>
                    <a:pt x="707313" y="97555"/>
                  </a:cubicBezTo>
                  <a:cubicBezTo>
                    <a:pt x="706739" y="92964"/>
                    <a:pt x="705592" y="88373"/>
                    <a:pt x="705018" y="83782"/>
                  </a:cubicBezTo>
                  <a:cubicBezTo>
                    <a:pt x="705018" y="83208"/>
                    <a:pt x="705018" y="83208"/>
                    <a:pt x="705018" y="82635"/>
                  </a:cubicBezTo>
                  <a:cubicBezTo>
                    <a:pt x="703870" y="78044"/>
                    <a:pt x="703296" y="74027"/>
                    <a:pt x="702149" y="70010"/>
                  </a:cubicBezTo>
                  <a:cubicBezTo>
                    <a:pt x="702149" y="68862"/>
                    <a:pt x="701575" y="68288"/>
                    <a:pt x="701575" y="67141"/>
                  </a:cubicBezTo>
                  <a:cubicBezTo>
                    <a:pt x="700427" y="63124"/>
                    <a:pt x="699279" y="59680"/>
                    <a:pt x="698132" y="56237"/>
                  </a:cubicBezTo>
                  <a:cubicBezTo>
                    <a:pt x="697558" y="55090"/>
                    <a:pt x="697558" y="54516"/>
                    <a:pt x="696984" y="53368"/>
                  </a:cubicBezTo>
                  <a:cubicBezTo>
                    <a:pt x="701575" y="53942"/>
                    <a:pt x="707313" y="53942"/>
                    <a:pt x="714200" y="53942"/>
                  </a:cubicBezTo>
                  <a:close/>
                  <a:moveTo>
                    <a:pt x="348082" y="604838"/>
                  </a:moveTo>
                  <a:cubicBezTo>
                    <a:pt x="342917" y="605986"/>
                    <a:pt x="338326" y="607134"/>
                    <a:pt x="334310" y="607708"/>
                  </a:cubicBezTo>
                  <a:cubicBezTo>
                    <a:pt x="422109" y="529664"/>
                    <a:pt x="531141" y="481461"/>
                    <a:pt x="602872" y="455637"/>
                  </a:cubicBezTo>
                  <a:cubicBezTo>
                    <a:pt x="538601" y="511301"/>
                    <a:pt x="435308" y="591066"/>
                    <a:pt x="348082" y="604838"/>
                  </a:cubicBezTo>
                  <a:close/>
                  <a:moveTo>
                    <a:pt x="37054" y="228966"/>
                  </a:moveTo>
                  <a:cubicBezTo>
                    <a:pt x="60582" y="99276"/>
                    <a:pt x="181665" y="33283"/>
                    <a:pt x="396860" y="33283"/>
                  </a:cubicBezTo>
                  <a:cubicBezTo>
                    <a:pt x="478346" y="33283"/>
                    <a:pt x="553521" y="42465"/>
                    <a:pt x="604020" y="48777"/>
                  </a:cubicBezTo>
                  <a:cubicBezTo>
                    <a:pt x="628695" y="51647"/>
                    <a:pt x="646485" y="53942"/>
                    <a:pt x="656240" y="53942"/>
                  </a:cubicBezTo>
                  <a:lnTo>
                    <a:pt x="656814" y="53942"/>
                  </a:lnTo>
                  <a:cubicBezTo>
                    <a:pt x="656814" y="53942"/>
                    <a:pt x="657388" y="53942"/>
                    <a:pt x="657388" y="54516"/>
                  </a:cubicBezTo>
                  <a:cubicBezTo>
                    <a:pt x="657388" y="55090"/>
                    <a:pt x="657962" y="55090"/>
                    <a:pt x="657962" y="55090"/>
                  </a:cubicBezTo>
                  <a:cubicBezTo>
                    <a:pt x="657962" y="55090"/>
                    <a:pt x="658536" y="55664"/>
                    <a:pt x="659110" y="56237"/>
                  </a:cubicBezTo>
                  <a:cubicBezTo>
                    <a:pt x="659110" y="56237"/>
                    <a:pt x="659110" y="56811"/>
                    <a:pt x="659683" y="56811"/>
                  </a:cubicBezTo>
                  <a:cubicBezTo>
                    <a:pt x="660257" y="57385"/>
                    <a:pt x="660257" y="57959"/>
                    <a:pt x="660831" y="58533"/>
                  </a:cubicBezTo>
                  <a:cubicBezTo>
                    <a:pt x="660831" y="59107"/>
                    <a:pt x="661405" y="59107"/>
                    <a:pt x="661405" y="59680"/>
                  </a:cubicBezTo>
                  <a:cubicBezTo>
                    <a:pt x="661979" y="60254"/>
                    <a:pt x="661979" y="61402"/>
                    <a:pt x="662553" y="61976"/>
                  </a:cubicBezTo>
                  <a:cubicBezTo>
                    <a:pt x="663127" y="62550"/>
                    <a:pt x="663127" y="63124"/>
                    <a:pt x="663700" y="63697"/>
                  </a:cubicBezTo>
                  <a:cubicBezTo>
                    <a:pt x="664274" y="64845"/>
                    <a:pt x="664274" y="65419"/>
                    <a:pt x="664848" y="66567"/>
                  </a:cubicBezTo>
                  <a:cubicBezTo>
                    <a:pt x="664848" y="67714"/>
                    <a:pt x="665422" y="68288"/>
                    <a:pt x="665996" y="69436"/>
                  </a:cubicBezTo>
                  <a:cubicBezTo>
                    <a:pt x="666570" y="70584"/>
                    <a:pt x="667144" y="71731"/>
                    <a:pt x="667144" y="72879"/>
                  </a:cubicBezTo>
                  <a:cubicBezTo>
                    <a:pt x="667717" y="74027"/>
                    <a:pt x="667717" y="75174"/>
                    <a:pt x="668291" y="76896"/>
                  </a:cubicBezTo>
                  <a:cubicBezTo>
                    <a:pt x="668865" y="78044"/>
                    <a:pt x="669439" y="79765"/>
                    <a:pt x="669439" y="81487"/>
                  </a:cubicBezTo>
                  <a:cubicBezTo>
                    <a:pt x="670013" y="83208"/>
                    <a:pt x="670587" y="84356"/>
                    <a:pt x="670587" y="86078"/>
                  </a:cubicBezTo>
                  <a:cubicBezTo>
                    <a:pt x="671161" y="89521"/>
                    <a:pt x="671734" y="92964"/>
                    <a:pt x="672882" y="97555"/>
                  </a:cubicBezTo>
                  <a:cubicBezTo>
                    <a:pt x="674030" y="103867"/>
                    <a:pt x="675178" y="110753"/>
                    <a:pt x="675751" y="117639"/>
                  </a:cubicBezTo>
                  <a:cubicBezTo>
                    <a:pt x="676325" y="122230"/>
                    <a:pt x="676899" y="127395"/>
                    <a:pt x="677473" y="132559"/>
                  </a:cubicBezTo>
                  <a:cubicBezTo>
                    <a:pt x="678047" y="134855"/>
                    <a:pt x="678047" y="137150"/>
                    <a:pt x="678047" y="139446"/>
                  </a:cubicBezTo>
                  <a:cubicBezTo>
                    <a:pt x="687803" y="241017"/>
                    <a:pt x="676325" y="377020"/>
                    <a:pt x="665422" y="398826"/>
                  </a:cubicBezTo>
                  <a:cubicBezTo>
                    <a:pt x="665422" y="398826"/>
                    <a:pt x="664848" y="398826"/>
                    <a:pt x="664848" y="398826"/>
                  </a:cubicBezTo>
                  <a:cubicBezTo>
                    <a:pt x="620662" y="410303"/>
                    <a:pt x="376774" y="479739"/>
                    <a:pt x="243067" y="653616"/>
                  </a:cubicBezTo>
                  <a:cubicBezTo>
                    <a:pt x="241919" y="654763"/>
                    <a:pt x="241345" y="656485"/>
                    <a:pt x="240772" y="658207"/>
                  </a:cubicBezTo>
                  <a:cubicBezTo>
                    <a:pt x="236181" y="662223"/>
                    <a:pt x="231590" y="666814"/>
                    <a:pt x="226999" y="671405"/>
                  </a:cubicBezTo>
                  <a:cubicBezTo>
                    <a:pt x="197733" y="698950"/>
                    <a:pt x="172483" y="722478"/>
                    <a:pt x="119689" y="722478"/>
                  </a:cubicBezTo>
                  <a:cubicBezTo>
                    <a:pt x="69190" y="722478"/>
                    <a:pt x="59434" y="623775"/>
                    <a:pt x="56565" y="538272"/>
                  </a:cubicBezTo>
                  <a:cubicBezTo>
                    <a:pt x="55417" y="492938"/>
                    <a:pt x="50253" y="443586"/>
                    <a:pt x="45088" y="395957"/>
                  </a:cubicBezTo>
                  <a:cubicBezTo>
                    <a:pt x="37054" y="328816"/>
                    <a:pt x="30168" y="264545"/>
                    <a:pt x="37054" y="22896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23" name="Google Shape;723;p23"/>
          <p:cNvGrpSpPr/>
          <p:nvPr/>
        </p:nvGrpSpPr>
        <p:grpSpPr>
          <a:xfrm>
            <a:off x="1366034" y="2333322"/>
            <a:ext cx="531346" cy="535488"/>
            <a:chOff x="1233650" y="2599381"/>
            <a:chExt cx="968915" cy="976469"/>
          </a:xfrm>
        </p:grpSpPr>
        <p:sp>
          <p:nvSpPr>
            <p:cNvPr id="724" name="Google Shape;724;p23"/>
            <p:cNvSpPr/>
            <p:nvPr/>
          </p:nvSpPr>
          <p:spPr>
            <a:xfrm>
              <a:off x="2071561" y="3179153"/>
              <a:ext cx="95227" cy="53534"/>
            </a:xfrm>
            <a:custGeom>
              <a:avLst/>
              <a:gdLst/>
              <a:ahLst/>
              <a:cxnLst/>
              <a:rect l="l" t="t" r="r" b="b"/>
              <a:pathLst>
                <a:path w="95227" h="53534" extrusionOk="0">
                  <a:moveTo>
                    <a:pt x="81653" y="17382"/>
                  </a:moveTo>
                  <a:lnTo>
                    <a:pt x="23694" y="740"/>
                  </a:lnTo>
                  <a:cubicBezTo>
                    <a:pt x="13939" y="-2129"/>
                    <a:pt x="3609" y="3609"/>
                    <a:pt x="740" y="13365"/>
                  </a:cubicBezTo>
                  <a:cubicBezTo>
                    <a:pt x="-2129" y="23120"/>
                    <a:pt x="3609" y="33450"/>
                    <a:pt x="13365" y="36319"/>
                  </a:cubicBezTo>
                  <a:lnTo>
                    <a:pt x="71324" y="52961"/>
                  </a:lnTo>
                  <a:cubicBezTo>
                    <a:pt x="73046" y="52961"/>
                    <a:pt x="74767" y="53534"/>
                    <a:pt x="76489" y="53534"/>
                  </a:cubicBezTo>
                  <a:cubicBezTo>
                    <a:pt x="84522" y="53534"/>
                    <a:pt x="91983" y="48370"/>
                    <a:pt x="94278" y="40336"/>
                  </a:cubicBezTo>
                  <a:cubicBezTo>
                    <a:pt x="97721" y="30580"/>
                    <a:pt x="91409" y="20251"/>
                    <a:pt x="81653" y="17382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5" name="Google Shape;725;p23"/>
            <p:cNvSpPr/>
            <p:nvPr/>
          </p:nvSpPr>
          <p:spPr>
            <a:xfrm>
              <a:off x="1233650" y="2733562"/>
              <a:ext cx="965446" cy="709249"/>
            </a:xfrm>
            <a:custGeom>
              <a:avLst/>
              <a:gdLst/>
              <a:ahLst/>
              <a:cxnLst/>
              <a:rect l="l" t="t" r="r" b="b"/>
              <a:pathLst>
                <a:path w="965446" h="709249" extrusionOk="0">
                  <a:moveTo>
                    <a:pt x="944814" y="146207"/>
                  </a:moveTo>
                  <a:cubicBezTo>
                    <a:pt x="949979" y="142764"/>
                    <a:pt x="954569" y="138174"/>
                    <a:pt x="958586" y="132435"/>
                  </a:cubicBezTo>
                  <a:cubicBezTo>
                    <a:pt x="971785" y="111203"/>
                    <a:pt x="965473" y="82510"/>
                    <a:pt x="943666" y="68738"/>
                  </a:cubicBezTo>
                  <a:cubicBezTo>
                    <a:pt x="930468" y="60704"/>
                    <a:pt x="914400" y="59556"/>
                    <a:pt x="901201" y="65295"/>
                  </a:cubicBezTo>
                  <a:cubicBezTo>
                    <a:pt x="800777" y="-34555"/>
                    <a:pt x="563776" y="-19635"/>
                    <a:pt x="341122" y="108333"/>
                  </a:cubicBezTo>
                  <a:cubicBezTo>
                    <a:pt x="224056" y="175474"/>
                    <a:pt x="128223" y="263273"/>
                    <a:pt x="70264" y="355663"/>
                  </a:cubicBezTo>
                  <a:cubicBezTo>
                    <a:pt x="22634" y="432559"/>
                    <a:pt x="5418" y="505438"/>
                    <a:pt x="20339" y="566266"/>
                  </a:cubicBezTo>
                  <a:cubicBezTo>
                    <a:pt x="15174" y="569709"/>
                    <a:pt x="10583" y="574300"/>
                    <a:pt x="7140" y="580038"/>
                  </a:cubicBezTo>
                  <a:cubicBezTo>
                    <a:pt x="-6632" y="601271"/>
                    <a:pt x="254" y="629963"/>
                    <a:pt x="21486" y="643736"/>
                  </a:cubicBezTo>
                  <a:cubicBezTo>
                    <a:pt x="35259" y="652344"/>
                    <a:pt x="52474" y="652344"/>
                    <a:pt x="66247" y="646031"/>
                  </a:cubicBezTo>
                  <a:cubicBezTo>
                    <a:pt x="110433" y="689070"/>
                    <a:pt x="181017" y="710876"/>
                    <a:pt x="270538" y="709155"/>
                  </a:cubicBezTo>
                  <a:cubicBezTo>
                    <a:pt x="380144" y="706859"/>
                    <a:pt x="505817" y="668411"/>
                    <a:pt x="623457" y="600697"/>
                  </a:cubicBezTo>
                  <a:cubicBezTo>
                    <a:pt x="740523" y="533557"/>
                    <a:pt x="836356" y="445757"/>
                    <a:pt x="894315" y="353367"/>
                  </a:cubicBezTo>
                  <a:cubicBezTo>
                    <a:pt x="940797" y="277619"/>
                    <a:pt x="958013" y="205888"/>
                    <a:pt x="944814" y="146207"/>
                  </a:cubicBezTo>
                  <a:close/>
                  <a:moveTo>
                    <a:pt x="877099" y="342464"/>
                  </a:moveTo>
                  <a:cubicBezTo>
                    <a:pt x="821436" y="431985"/>
                    <a:pt x="727898" y="517489"/>
                    <a:pt x="613701" y="582908"/>
                  </a:cubicBezTo>
                  <a:cubicBezTo>
                    <a:pt x="498931" y="648900"/>
                    <a:pt x="376701" y="686775"/>
                    <a:pt x="269964" y="689070"/>
                  </a:cubicBezTo>
                  <a:cubicBezTo>
                    <a:pt x="187329" y="690792"/>
                    <a:pt x="123058" y="671281"/>
                    <a:pt x="82315" y="633407"/>
                  </a:cubicBezTo>
                  <a:cubicBezTo>
                    <a:pt x="83462" y="631685"/>
                    <a:pt x="84610" y="631111"/>
                    <a:pt x="85758" y="629390"/>
                  </a:cubicBezTo>
                  <a:cubicBezTo>
                    <a:pt x="99530" y="608157"/>
                    <a:pt x="92644" y="579465"/>
                    <a:pt x="70838" y="565692"/>
                  </a:cubicBezTo>
                  <a:cubicBezTo>
                    <a:pt x="61082" y="559954"/>
                    <a:pt x="50179" y="558232"/>
                    <a:pt x="39850" y="559380"/>
                  </a:cubicBezTo>
                  <a:cubicBezTo>
                    <a:pt x="27225" y="504290"/>
                    <a:pt x="43293" y="438297"/>
                    <a:pt x="87479" y="367140"/>
                  </a:cubicBezTo>
                  <a:cubicBezTo>
                    <a:pt x="143717" y="277045"/>
                    <a:pt x="237255" y="191542"/>
                    <a:pt x="350877" y="126123"/>
                  </a:cubicBezTo>
                  <a:cubicBezTo>
                    <a:pt x="564350" y="3893"/>
                    <a:pt x="790448" y="-13897"/>
                    <a:pt x="884559" y="77345"/>
                  </a:cubicBezTo>
                  <a:cubicBezTo>
                    <a:pt x="882838" y="79067"/>
                    <a:pt x="881116" y="81362"/>
                    <a:pt x="879969" y="83658"/>
                  </a:cubicBezTo>
                  <a:cubicBezTo>
                    <a:pt x="866770" y="105464"/>
                    <a:pt x="873082" y="134157"/>
                    <a:pt x="894889" y="147355"/>
                  </a:cubicBezTo>
                  <a:cubicBezTo>
                    <a:pt x="904644" y="153668"/>
                    <a:pt x="914974" y="155389"/>
                    <a:pt x="925877" y="153668"/>
                  </a:cubicBezTo>
                  <a:cubicBezTo>
                    <a:pt x="936780" y="207609"/>
                    <a:pt x="920138" y="272455"/>
                    <a:pt x="877099" y="342464"/>
                  </a:cubicBezTo>
                  <a:close/>
                </a:path>
              </a:pathLst>
            </a:custGeom>
            <a:solidFill>
              <a:srgbClr val="1A171B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6" name="Google Shape;726;p23"/>
            <p:cNvSpPr/>
            <p:nvPr/>
          </p:nvSpPr>
          <p:spPr>
            <a:xfrm>
              <a:off x="1364741" y="2959535"/>
              <a:ext cx="75174" cy="274300"/>
            </a:xfrm>
            <a:custGeom>
              <a:avLst/>
              <a:gdLst/>
              <a:ahLst/>
              <a:cxnLst/>
              <a:rect l="l" t="t" r="r" b="b"/>
              <a:pathLst>
                <a:path w="75174" h="274300" extrusionOk="0">
                  <a:moveTo>
                    <a:pt x="64271" y="0"/>
                  </a:moveTo>
                  <a:cubicBezTo>
                    <a:pt x="63124" y="574"/>
                    <a:pt x="61976" y="1722"/>
                    <a:pt x="60828" y="2295"/>
                  </a:cubicBezTo>
                  <a:cubicBezTo>
                    <a:pt x="30414" y="14346"/>
                    <a:pt x="0" y="64845"/>
                    <a:pt x="0" y="137724"/>
                  </a:cubicBezTo>
                  <a:cubicBezTo>
                    <a:pt x="0" y="210603"/>
                    <a:pt x="30414" y="261102"/>
                    <a:pt x="60828" y="272579"/>
                  </a:cubicBezTo>
                  <a:cubicBezTo>
                    <a:pt x="61976" y="273153"/>
                    <a:pt x="62550" y="273727"/>
                    <a:pt x="63698" y="274301"/>
                  </a:cubicBezTo>
                  <a:cubicBezTo>
                    <a:pt x="67141" y="267988"/>
                    <a:pt x="70584" y="261102"/>
                    <a:pt x="74601" y="252494"/>
                  </a:cubicBezTo>
                  <a:cubicBezTo>
                    <a:pt x="53942" y="228393"/>
                    <a:pt x="44187" y="181337"/>
                    <a:pt x="44187" y="136003"/>
                  </a:cubicBezTo>
                  <a:cubicBezTo>
                    <a:pt x="44187" y="90668"/>
                    <a:pt x="53942" y="43039"/>
                    <a:pt x="75175" y="19511"/>
                  </a:cubicBezTo>
                  <a:cubicBezTo>
                    <a:pt x="71158" y="12051"/>
                    <a:pt x="67141" y="5739"/>
                    <a:pt x="64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7" name="Google Shape;727;p23"/>
            <p:cNvSpPr/>
            <p:nvPr/>
          </p:nvSpPr>
          <p:spPr>
            <a:xfrm>
              <a:off x="1451393" y="2770738"/>
              <a:ext cx="602544" cy="651320"/>
            </a:xfrm>
            <a:custGeom>
              <a:avLst/>
              <a:gdLst/>
              <a:ahLst/>
              <a:cxnLst/>
              <a:rect l="l" t="t" r="r" b="b"/>
              <a:pathLst>
                <a:path w="602544" h="651320" extrusionOk="0">
                  <a:moveTo>
                    <a:pt x="276597" y="0"/>
                  </a:moveTo>
                  <a:cubicBezTo>
                    <a:pt x="243313" y="0"/>
                    <a:pt x="210604" y="5165"/>
                    <a:pt x="179616" y="14346"/>
                  </a:cubicBezTo>
                  <a:cubicBezTo>
                    <a:pt x="149202" y="23528"/>
                    <a:pt x="119935" y="37300"/>
                    <a:pt x="93538" y="55664"/>
                  </a:cubicBezTo>
                  <a:cubicBezTo>
                    <a:pt x="56238" y="80913"/>
                    <a:pt x="24676" y="113622"/>
                    <a:pt x="0" y="153218"/>
                  </a:cubicBezTo>
                  <a:cubicBezTo>
                    <a:pt x="4591" y="160104"/>
                    <a:pt x="12625" y="173877"/>
                    <a:pt x="21806" y="192814"/>
                  </a:cubicBezTo>
                  <a:cubicBezTo>
                    <a:pt x="62550" y="195683"/>
                    <a:pt x="81487" y="262250"/>
                    <a:pt x="81487" y="324799"/>
                  </a:cubicBezTo>
                  <a:cubicBezTo>
                    <a:pt x="81487" y="387349"/>
                    <a:pt x="62550" y="454490"/>
                    <a:pt x="21806" y="456785"/>
                  </a:cubicBezTo>
                  <a:cubicBezTo>
                    <a:pt x="12625" y="476296"/>
                    <a:pt x="4591" y="491216"/>
                    <a:pt x="0" y="497528"/>
                  </a:cubicBezTo>
                  <a:cubicBezTo>
                    <a:pt x="59107" y="593361"/>
                    <a:pt x="162400" y="651320"/>
                    <a:pt x="276597" y="651320"/>
                  </a:cubicBezTo>
                  <a:cubicBezTo>
                    <a:pt x="456212" y="651320"/>
                    <a:pt x="602545" y="504989"/>
                    <a:pt x="602545" y="325373"/>
                  </a:cubicBezTo>
                  <a:cubicBezTo>
                    <a:pt x="602545" y="146332"/>
                    <a:pt x="456212" y="0"/>
                    <a:pt x="276597" y="0"/>
                  </a:cubicBezTo>
                  <a:close/>
                  <a:moveTo>
                    <a:pt x="298403" y="583032"/>
                  </a:moveTo>
                  <a:cubicBezTo>
                    <a:pt x="288074" y="583032"/>
                    <a:pt x="280040" y="574424"/>
                    <a:pt x="280040" y="564669"/>
                  </a:cubicBezTo>
                  <a:cubicBezTo>
                    <a:pt x="280040" y="554340"/>
                    <a:pt x="288647" y="546306"/>
                    <a:pt x="298403" y="546306"/>
                  </a:cubicBezTo>
                  <a:cubicBezTo>
                    <a:pt x="420060" y="546306"/>
                    <a:pt x="518762" y="447603"/>
                    <a:pt x="518762" y="326521"/>
                  </a:cubicBezTo>
                  <a:cubicBezTo>
                    <a:pt x="518762" y="204865"/>
                    <a:pt x="420060" y="106736"/>
                    <a:pt x="298403" y="106736"/>
                  </a:cubicBezTo>
                  <a:cubicBezTo>
                    <a:pt x="288074" y="106162"/>
                    <a:pt x="280040" y="97555"/>
                    <a:pt x="280040" y="87225"/>
                  </a:cubicBezTo>
                  <a:cubicBezTo>
                    <a:pt x="280040" y="76896"/>
                    <a:pt x="288647" y="68862"/>
                    <a:pt x="298403" y="68862"/>
                  </a:cubicBezTo>
                  <a:cubicBezTo>
                    <a:pt x="440144" y="68862"/>
                    <a:pt x="555489" y="184206"/>
                    <a:pt x="555489" y="325947"/>
                  </a:cubicBezTo>
                  <a:cubicBezTo>
                    <a:pt x="555489" y="467688"/>
                    <a:pt x="440144" y="583032"/>
                    <a:pt x="298403" y="5830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8" name="Google Shape;728;p23"/>
            <p:cNvSpPr/>
            <p:nvPr/>
          </p:nvSpPr>
          <p:spPr>
            <a:xfrm>
              <a:off x="1716513" y="2824680"/>
              <a:ext cx="275448" cy="513596"/>
            </a:xfrm>
            <a:custGeom>
              <a:avLst/>
              <a:gdLst/>
              <a:ahLst/>
              <a:cxnLst/>
              <a:rect l="l" t="t" r="r" b="b"/>
              <a:pathLst>
                <a:path w="275448" h="513596" extrusionOk="0">
                  <a:moveTo>
                    <a:pt x="18363" y="0"/>
                  </a:moveTo>
                  <a:cubicBezTo>
                    <a:pt x="8034" y="0"/>
                    <a:pt x="0" y="8034"/>
                    <a:pt x="0" y="18363"/>
                  </a:cubicBezTo>
                  <a:cubicBezTo>
                    <a:pt x="0" y="28693"/>
                    <a:pt x="8608" y="36726"/>
                    <a:pt x="18363" y="36726"/>
                  </a:cubicBezTo>
                  <a:cubicBezTo>
                    <a:pt x="140020" y="36726"/>
                    <a:pt x="238149" y="135429"/>
                    <a:pt x="238149" y="257085"/>
                  </a:cubicBezTo>
                  <a:cubicBezTo>
                    <a:pt x="238149" y="378167"/>
                    <a:pt x="139446" y="476870"/>
                    <a:pt x="18363" y="476870"/>
                  </a:cubicBezTo>
                  <a:cubicBezTo>
                    <a:pt x="8034" y="476870"/>
                    <a:pt x="0" y="484904"/>
                    <a:pt x="0" y="495233"/>
                  </a:cubicBezTo>
                  <a:cubicBezTo>
                    <a:pt x="0" y="505562"/>
                    <a:pt x="8608" y="513596"/>
                    <a:pt x="18363" y="513596"/>
                  </a:cubicBezTo>
                  <a:cubicBezTo>
                    <a:pt x="160105" y="513596"/>
                    <a:pt x="275449" y="398252"/>
                    <a:pt x="275449" y="256511"/>
                  </a:cubicBezTo>
                  <a:cubicBezTo>
                    <a:pt x="275449" y="115344"/>
                    <a:pt x="160105" y="0"/>
                    <a:pt x="18363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29" name="Google Shape;729;p23"/>
            <p:cNvSpPr/>
            <p:nvPr/>
          </p:nvSpPr>
          <p:spPr>
            <a:xfrm>
              <a:off x="1313669" y="2599381"/>
              <a:ext cx="888896" cy="976469"/>
            </a:xfrm>
            <a:custGeom>
              <a:avLst/>
              <a:gdLst/>
              <a:ahLst/>
              <a:cxnLst/>
              <a:rect l="l" t="t" r="r" b="b"/>
              <a:pathLst>
                <a:path w="888896" h="976469" extrusionOk="0">
                  <a:moveTo>
                    <a:pt x="871107" y="502469"/>
                  </a:moveTo>
                  <a:cubicBezTo>
                    <a:pt x="786751" y="494435"/>
                    <a:pt x="758058" y="416965"/>
                    <a:pt x="755763" y="410652"/>
                  </a:cubicBezTo>
                  <a:cubicBezTo>
                    <a:pt x="722479" y="244810"/>
                    <a:pt x="575573" y="119136"/>
                    <a:pt x="399975" y="119136"/>
                  </a:cubicBezTo>
                  <a:cubicBezTo>
                    <a:pt x="333408" y="119136"/>
                    <a:pt x="270284" y="136926"/>
                    <a:pt x="215194" y="169061"/>
                  </a:cubicBezTo>
                  <a:cubicBezTo>
                    <a:pt x="192814" y="80115"/>
                    <a:pt x="225524" y="32485"/>
                    <a:pt x="227245" y="29616"/>
                  </a:cubicBezTo>
                  <a:cubicBezTo>
                    <a:pt x="232984" y="21008"/>
                    <a:pt x="231262" y="10105"/>
                    <a:pt x="223228" y="3792"/>
                  </a:cubicBezTo>
                  <a:cubicBezTo>
                    <a:pt x="214621" y="-2520"/>
                    <a:pt x="203144" y="-798"/>
                    <a:pt x="197405" y="7809"/>
                  </a:cubicBezTo>
                  <a:cubicBezTo>
                    <a:pt x="195110" y="10679"/>
                    <a:pt x="149201" y="74950"/>
                    <a:pt x="183059" y="190868"/>
                  </a:cubicBezTo>
                  <a:cubicBezTo>
                    <a:pt x="139446" y="223003"/>
                    <a:pt x="103293" y="265468"/>
                    <a:pt x="77470" y="315967"/>
                  </a:cubicBezTo>
                  <a:cubicBezTo>
                    <a:pt x="31562" y="338921"/>
                    <a:pt x="0" y="406062"/>
                    <a:pt x="0" y="482384"/>
                  </a:cubicBezTo>
                  <a:cubicBezTo>
                    <a:pt x="0" y="558706"/>
                    <a:pt x="31562" y="625846"/>
                    <a:pt x="77470" y="648800"/>
                  </a:cubicBezTo>
                  <a:cubicBezTo>
                    <a:pt x="103867" y="699873"/>
                    <a:pt x="140594" y="742338"/>
                    <a:pt x="184780" y="774474"/>
                  </a:cubicBezTo>
                  <a:cubicBezTo>
                    <a:pt x="154366" y="878341"/>
                    <a:pt x="192240" y="962123"/>
                    <a:pt x="193962" y="965566"/>
                  </a:cubicBezTo>
                  <a:cubicBezTo>
                    <a:pt x="196831" y="972452"/>
                    <a:pt x="203717" y="976469"/>
                    <a:pt x="210604" y="976469"/>
                  </a:cubicBezTo>
                  <a:cubicBezTo>
                    <a:pt x="213473" y="976469"/>
                    <a:pt x="215768" y="975895"/>
                    <a:pt x="218638" y="974748"/>
                  </a:cubicBezTo>
                  <a:cubicBezTo>
                    <a:pt x="227819" y="970157"/>
                    <a:pt x="231836" y="959254"/>
                    <a:pt x="227819" y="950072"/>
                  </a:cubicBezTo>
                  <a:cubicBezTo>
                    <a:pt x="227245" y="949498"/>
                    <a:pt x="196831" y="881784"/>
                    <a:pt x="217490" y="795706"/>
                  </a:cubicBezTo>
                  <a:cubicBezTo>
                    <a:pt x="272006" y="827268"/>
                    <a:pt x="334556" y="845057"/>
                    <a:pt x="400549" y="845057"/>
                  </a:cubicBezTo>
                  <a:cubicBezTo>
                    <a:pt x="498103" y="845057"/>
                    <a:pt x="586477" y="806609"/>
                    <a:pt x="651896" y="744060"/>
                  </a:cubicBezTo>
                  <a:cubicBezTo>
                    <a:pt x="651896" y="744060"/>
                    <a:pt x="651896" y="744060"/>
                    <a:pt x="651896" y="744060"/>
                  </a:cubicBezTo>
                  <a:cubicBezTo>
                    <a:pt x="652470" y="743486"/>
                    <a:pt x="723053" y="698725"/>
                    <a:pt x="807410" y="730287"/>
                  </a:cubicBezTo>
                  <a:cubicBezTo>
                    <a:pt x="817165" y="733730"/>
                    <a:pt x="827494" y="729140"/>
                    <a:pt x="831511" y="719384"/>
                  </a:cubicBezTo>
                  <a:cubicBezTo>
                    <a:pt x="834954" y="709629"/>
                    <a:pt x="830364" y="698725"/>
                    <a:pt x="820608" y="695282"/>
                  </a:cubicBezTo>
                  <a:cubicBezTo>
                    <a:pt x="775274" y="678067"/>
                    <a:pt x="733383" y="679788"/>
                    <a:pt x="701247" y="686101"/>
                  </a:cubicBezTo>
                  <a:cubicBezTo>
                    <a:pt x="739695" y="629863"/>
                    <a:pt x="762649" y="561575"/>
                    <a:pt x="763797" y="488696"/>
                  </a:cubicBezTo>
                  <a:cubicBezTo>
                    <a:pt x="786751" y="512798"/>
                    <a:pt x="820608" y="534604"/>
                    <a:pt x="868812" y="539195"/>
                  </a:cubicBezTo>
                  <a:cubicBezTo>
                    <a:pt x="869386" y="539195"/>
                    <a:pt x="869959" y="539195"/>
                    <a:pt x="870533" y="539195"/>
                  </a:cubicBezTo>
                  <a:cubicBezTo>
                    <a:pt x="880289" y="539195"/>
                    <a:pt x="888323" y="532309"/>
                    <a:pt x="888896" y="522553"/>
                  </a:cubicBezTo>
                  <a:cubicBezTo>
                    <a:pt x="888896" y="512798"/>
                    <a:pt x="881436" y="503616"/>
                    <a:pt x="871107" y="502469"/>
                  </a:cubicBezTo>
                  <a:close/>
                  <a:moveTo>
                    <a:pt x="110753" y="597728"/>
                  </a:moveTo>
                  <a:cubicBezTo>
                    <a:pt x="106736" y="605762"/>
                    <a:pt x="103293" y="613222"/>
                    <a:pt x="99850" y="619534"/>
                  </a:cubicBezTo>
                  <a:cubicBezTo>
                    <a:pt x="98702" y="618960"/>
                    <a:pt x="98129" y="618386"/>
                    <a:pt x="96981" y="617813"/>
                  </a:cubicBezTo>
                  <a:cubicBezTo>
                    <a:pt x="66567" y="605762"/>
                    <a:pt x="36153" y="555837"/>
                    <a:pt x="36153" y="482958"/>
                  </a:cubicBezTo>
                  <a:cubicBezTo>
                    <a:pt x="36153" y="410079"/>
                    <a:pt x="66567" y="359580"/>
                    <a:pt x="96981" y="347529"/>
                  </a:cubicBezTo>
                  <a:cubicBezTo>
                    <a:pt x="98129" y="346955"/>
                    <a:pt x="99276" y="346381"/>
                    <a:pt x="100424" y="345234"/>
                  </a:cubicBezTo>
                  <a:cubicBezTo>
                    <a:pt x="103293" y="350972"/>
                    <a:pt x="106736" y="357284"/>
                    <a:pt x="110753" y="365318"/>
                  </a:cubicBezTo>
                  <a:cubicBezTo>
                    <a:pt x="90095" y="388846"/>
                    <a:pt x="79765" y="436476"/>
                    <a:pt x="79765" y="481810"/>
                  </a:cubicBezTo>
                  <a:cubicBezTo>
                    <a:pt x="80339" y="526570"/>
                    <a:pt x="90095" y="574200"/>
                    <a:pt x="110753" y="597728"/>
                  </a:cubicBezTo>
                  <a:close/>
                  <a:moveTo>
                    <a:pt x="399401" y="808331"/>
                  </a:moveTo>
                  <a:cubicBezTo>
                    <a:pt x="285204" y="808331"/>
                    <a:pt x="181911" y="750372"/>
                    <a:pt x="122804" y="654539"/>
                  </a:cubicBezTo>
                  <a:cubicBezTo>
                    <a:pt x="126821" y="647653"/>
                    <a:pt x="134855" y="633307"/>
                    <a:pt x="144037" y="613796"/>
                  </a:cubicBezTo>
                  <a:cubicBezTo>
                    <a:pt x="184780" y="611500"/>
                    <a:pt x="203717" y="544360"/>
                    <a:pt x="203717" y="481810"/>
                  </a:cubicBezTo>
                  <a:cubicBezTo>
                    <a:pt x="203717" y="419260"/>
                    <a:pt x="184780" y="352694"/>
                    <a:pt x="144037" y="349824"/>
                  </a:cubicBezTo>
                  <a:cubicBezTo>
                    <a:pt x="134855" y="331461"/>
                    <a:pt x="126247" y="317115"/>
                    <a:pt x="122230" y="310803"/>
                  </a:cubicBezTo>
                  <a:cubicBezTo>
                    <a:pt x="146906" y="271207"/>
                    <a:pt x="178468" y="238497"/>
                    <a:pt x="215768" y="213248"/>
                  </a:cubicBezTo>
                  <a:cubicBezTo>
                    <a:pt x="242165" y="195459"/>
                    <a:pt x="271432" y="181686"/>
                    <a:pt x="301846" y="171931"/>
                  </a:cubicBezTo>
                  <a:cubicBezTo>
                    <a:pt x="332834" y="162175"/>
                    <a:pt x="365544" y="157584"/>
                    <a:pt x="398827" y="157584"/>
                  </a:cubicBezTo>
                  <a:cubicBezTo>
                    <a:pt x="578443" y="157584"/>
                    <a:pt x="724775" y="303916"/>
                    <a:pt x="724775" y="483532"/>
                  </a:cubicBezTo>
                  <a:cubicBezTo>
                    <a:pt x="725349" y="662573"/>
                    <a:pt x="579590" y="808331"/>
                    <a:pt x="399401" y="808331"/>
                  </a:cubicBezTo>
                  <a:close/>
                  <a:moveTo>
                    <a:pt x="117640" y="481810"/>
                  </a:moveTo>
                  <a:cubicBezTo>
                    <a:pt x="117640" y="447953"/>
                    <a:pt x="123378" y="423851"/>
                    <a:pt x="129117" y="407783"/>
                  </a:cubicBezTo>
                  <a:cubicBezTo>
                    <a:pt x="134281" y="395158"/>
                    <a:pt x="139446" y="387698"/>
                    <a:pt x="142315" y="386551"/>
                  </a:cubicBezTo>
                  <a:cubicBezTo>
                    <a:pt x="149201" y="388272"/>
                    <a:pt x="167565" y="420982"/>
                    <a:pt x="167565" y="481810"/>
                  </a:cubicBezTo>
                  <a:cubicBezTo>
                    <a:pt x="167565" y="541490"/>
                    <a:pt x="149775" y="574200"/>
                    <a:pt x="142315" y="577069"/>
                  </a:cubicBezTo>
                  <a:cubicBezTo>
                    <a:pt x="138872" y="575921"/>
                    <a:pt x="133707" y="568461"/>
                    <a:pt x="128543" y="555263"/>
                  </a:cubicBezTo>
                  <a:cubicBezTo>
                    <a:pt x="122804" y="538621"/>
                    <a:pt x="117640" y="514519"/>
                    <a:pt x="117640" y="48181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30" name="Google Shape;730;p23"/>
          <p:cNvGrpSpPr/>
          <p:nvPr/>
        </p:nvGrpSpPr>
        <p:grpSpPr>
          <a:xfrm>
            <a:off x="5773981" y="4138740"/>
            <a:ext cx="536332" cy="579954"/>
            <a:chOff x="4172936" y="2095108"/>
            <a:chExt cx="792961" cy="857459"/>
          </a:xfrm>
        </p:grpSpPr>
        <p:sp>
          <p:nvSpPr>
            <p:cNvPr id="731" name="Google Shape;731;p23"/>
            <p:cNvSpPr/>
            <p:nvPr/>
          </p:nvSpPr>
          <p:spPr>
            <a:xfrm>
              <a:off x="4172936" y="2095108"/>
              <a:ext cx="792961" cy="757403"/>
            </a:xfrm>
            <a:custGeom>
              <a:avLst/>
              <a:gdLst/>
              <a:ahLst/>
              <a:cxnLst/>
              <a:rect l="l" t="t" r="r" b="b"/>
              <a:pathLst>
                <a:path w="792961" h="757403" extrusionOk="0">
                  <a:moveTo>
                    <a:pt x="764968" y="264684"/>
                  </a:moveTo>
                  <a:cubicBezTo>
                    <a:pt x="752752" y="264684"/>
                    <a:pt x="742281" y="272246"/>
                    <a:pt x="738209" y="282136"/>
                  </a:cubicBezTo>
                  <a:lnTo>
                    <a:pt x="529951" y="233271"/>
                  </a:lnTo>
                  <a:lnTo>
                    <a:pt x="418260" y="50028"/>
                  </a:lnTo>
                  <a:cubicBezTo>
                    <a:pt x="423495" y="44793"/>
                    <a:pt x="426986" y="37230"/>
                    <a:pt x="426986" y="29086"/>
                  </a:cubicBezTo>
                  <a:cubicBezTo>
                    <a:pt x="426986" y="12798"/>
                    <a:pt x="413606" y="0"/>
                    <a:pt x="397318" y="0"/>
                  </a:cubicBezTo>
                  <a:cubicBezTo>
                    <a:pt x="381030" y="0"/>
                    <a:pt x="367650" y="13380"/>
                    <a:pt x="367650" y="29086"/>
                  </a:cubicBezTo>
                  <a:cubicBezTo>
                    <a:pt x="367650" y="37230"/>
                    <a:pt x="371140" y="44793"/>
                    <a:pt x="376376" y="50028"/>
                  </a:cubicBezTo>
                  <a:lnTo>
                    <a:pt x="264685" y="233271"/>
                  </a:lnTo>
                  <a:lnTo>
                    <a:pt x="56427" y="282136"/>
                  </a:lnTo>
                  <a:cubicBezTo>
                    <a:pt x="51773" y="271665"/>
                    <a:pt x="41302" y="264684"/>
                    <a:pt x="29086" y="264684"/>
                  </a:cubicBezTo>
                  <a:cubicBezTo>
                    <a:pt x="12798" y="264684"/>
                    <a:pt x="0" y="278064"/>
                    <a:pt x="0" y="293770"/>
                  </a:cubicBezTo>
                  <a:cubicBezTo>
                    <a:pt x="0" y="310058"/>
                    <a:pt x="13380" y="323438"/>
                    <a:pt x="29086" y="323438"/>
                  </a:cubicBezTo>
                  <a:cubicBezTo>
                    <a:pt x="33740" y="323438"/>
                    <a:pt x="37812" y="322275"/>
                    <a:pt x="41302" y="320529"/>
                  </a:cubicBezTo>
                  <a:lnTo>
                    <a:pt x="182662" y="484575"/>
                  </a:lnTo>
                  <a:lnTo>
                    <a:pt x="165210" y="698650"/>
                  </a:lnTo>
                  <a:cubicBezTo>
                    <a:pt x="151248" y="700977"/>
                    <a:pt x="140196" y="712611"/>
                    <a:pt x="140196" y="727736"/>
                  </a:cubicBezTo>
                  <a:cubicBezTo>
                    <a:pt x="140196" y="744024"/>
                    <a:pt x="153575" y="757404"/>
                    <a:pt x="169282" y="757404"/>
                  </a:cubicBezTo>
                  <a:cubicBezTo>
                    <a:pt x="185570" y="757404"/>
                    <a:pt x="198950" y="744024"/>
                    <a:pt x="198950" y="727736"/>
                  </a:cubicBezTo>
                  <a:cubicBezTo>
                    <a:pt x="198950" y="725991"/>
                    <a:pt x="198368" y="724827"/>
                    <a:pt x="198368" y="723082"/>
                  </a:cubicBezTo>
                  <a:lnTo>
                    <a:pt x="396736" y="640477"/>
                  </a:lnTo>
                  <a:lnTo>
                    <a:pt x="591614" y="721918"/>
                  </a:lnTo>
                  <a:cubicBezTo>
                    <a:pt x="591032" y="723664"/>
                    <a:pt x="591032" y="725991"/>
                    <a:pt x="591032" y="727736"/>
                  </a:cubicBezTo>
                  <a:cubicBezTo>
                    <a:pt x="591032" y="744024"/>
                    <a:pt x="604412" y="757404"/>
                    <a:pt x="620119" y="757404"/>
                  </a:cubicBezTo>
                  <a:cubicBezTo>
                    <a:pt x="636407" y="757404"/>
                    <a:pt x="649205" y="744024"/>
                    <a:pt x="649205" y="727736"/>
                  </a:cubicBezTo>
                  <a:cubicBezTo>
                    <a:pt x="649205" y="714356"/>
                    <a:pt x="640479" y="703303"/>
                    <a:pt x="628263" y="699813"/>
                  </a:cubicBezTo>
                  <a:lnTo>
                    <a:pt x="610811" y="485157"/>
                  </a:lnTo>
                  <a:lnTo>
                    <a:pt x="751588" y="321111"/>
                  </a:lnTo>
                  <a:cubicBezTo>
                    <a:pt x="755079" y="322856"/>
                    <a:pt x="759732" y="324020"/>
                    <a:pt x="763804" y="324020"/>
                  </a:cubicBezTo>
                  <a:cubicBezTo>
                    <a:pt x="780093" y="324020"/>
                    <a:pt x="792891" y="310640"/>
                    <a:pt x="792891" y="294352"/>
                  </a:cubicBezTo>
                  <a:cubicBezTo>
                    <a:pt x="794054" y="278064"/>
                    <a:pt x="780674" y="264684"/>
                    <a:pt x="764968" y="264684"/>
                  </a:cubicBezTo>
                  <a:close/>
                  <a:moveTo>
                    <a:pt x="614883" y="698650"/>
                  </a:moveTo>
                  <a:cubicBezTo>
                    <a:pt x="607902" y="699813"/>
                    <a:pt x="602085" y="703885"/>
                    <a:pt x="598013" y="709121"/>
                  </a:cubicBezTo>
                  <a:lnTo>
                    <a:pt x="399645" y="626516"/>
                  </a:lnTo>
                  <a:lnTo>
                    <a:pt x="396736" y="625352"/>
                  </a:lnTo>
                  <a:lnTo>
                    <a:pt x="193133" y="710866"/>
                  </a:lnTo>
                  <a:cubicBezTo>
                    <a:pt x="189642" y="706212"/>
                    <a:pt x="184407" y="702722"/>
                    <a:pt x="179171" y="700395"/>
                  </a:cubicBezTo>
                  <a:lnTo>
                    <a:pt x="197205" y="483412"/>
                  </a:lnTo>
                  <a:lnTo>
                    <a:pt x="197205" y="480503"/>
                  </a:lnTo>
                  <a:lnTo>
                    <a:pt x="52355" y="312385"/>
                  </a:lnTo>
                  <a:cubicBezTo>
                    <a:pt x="55846" y="307732"/>
                    <a:pt x="58172" y="302496"/>
                    <a:pt x="58754" y="296097"/>
                  </a:cubicBezTo>
                  <a:lnTo>
                    <a:pt x="270502" y="246069"/>
                  </a:lnTo>
                  <a:lnTo>
                    <a:pt x="273410" y="245487"/>
                  </a:lnTo>
                  <a:lnTo>
                    <a:pt x="388010" y="57009"/>
                  </a:lnTo>
                  <a:cubicBezTo>
                    <a:pt x="390919" y="58172"/>
                    <a:pt x="393828" y="58754"/>
                    <a:pt x="396736" y="58754"/>
                  </a:cubicBezTo>
                  <a:cubicBezTo>
                    <a:pt x="399645" y="58754"/>
                    <a:pt x="402553" y="58172"/>
                    <a:pt x="405462" y="57009"/>
                  </a:cubicBezTo>
                  <a:lnTo>
                    <a:pt x="518317" y="243160"/>
                  </a:lnTo>
                  <a:lnTo>
                    <a:pt x="519480" y="245487"/>
                  </a:lnTo>
                  <a:lnTo>
                    <a:pt x="734137" y="296097"/>
                  </a:lnTo>
                  <a:cubicBezTo>
                    <a:pt x="734718" y="301914"/>
                    <a:pt x="736464" y="307732"/>
                    <a:pt x="740536" y="312385"/>
                  </a:cubicBezTo>
                  <a:lnTo>
                    <a:pt x="598013" y="478177"/>
                  </a:lnTo>
                  <a:lnTo>
                    <a:pt x="596268" y="480503"/>
                  </a:lnTo>
                  <a:lnTo>
                    <a:pt x="614883" y="698650"/>
                  </a:lnTo>
                  <a:close/>
                </a:path>
              </a:pathLst>
            </a:custGeom>
            <a:solidFill>
              <a:srgbClr val="1A171B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2" name="Google Shape;732;p23"/>
            <p:cNvSpPr/>
            <p:nvPr/>
          </p:nvSpPr>
          <p:spPr>
            <a:xfrm>
              <a:off x="4307315" y="2370263"/>
              <a:ext cx="524724" cy="565434"/>
            </a:xfrm>
            <a:custGeom>
              <a:avLst/>
              <a:gdLst/>
              <a:ahLst/>
              <a:cxnLst/>
              <a:rect l="l" t="t" r="r" b="b"/>
              <a:pathLst>
                <a:path w="524724" h="565434" extrusionOk="0">
                  <a:moveTo>
                    <a:pt x="262940" y="0"/>
                  </a:moveTo>
                  <a:cubicBezTo>
                    <a:pt x="118090" y="0"/>
                    <a:pt x="0" y="83768"/>
                    <a:pt x="0" y="186733"/>
                  </a:cubicBezTo>
                  <a:cubicBezTo>
                    <a:pt x="0" y="258285"/>
                    <a:pt x="58172" y="322856"/>
                    <a:pt x="151249" y="356015"/>
                  </a:cubicBezTo>
                  <a:cubicBezTo>
                    <a:pt x="212911" y="378120"/>
                    <a:pt x="237344" y="433384"/>
                    <a:pt x="238507" y="465378"/>
                  </a:cubicBezTo>
                  <a:cubicBezTo>
                    <a:pt x="239671" y="485157"/>
                    <a:pt x="243161" y="539839"/>
                    <a:pt x="244906" y="565435"/>
                  </a:cubicBezTo>
                  <a:lnTo>
                    <a:pt x="280391" y="565435"/>
                  </a:lnTo>
                  <a:cubicBezTo>
                    <a:pt x="281555" y="542748"/>
                    <a:pt x="284463" y="495628"/>
                    <a:pt x="286209" y="465378"/>
                  </a:cubicBezTo>
                  <a:cubicBezTo>
                    <a:pt x="287372" y="439201"/>
                    <a:pt x="289699" y="390918"/>
                    <a:pt x="372886" y="356015"/>
                  </a:cubicBezTo>
                  <a:cubicBezTo>
                    <a:pt x="469452" y="315876"/>
                    <a:pt x="524716" y="254213"/>
                    <a:pt x="524716" y="186733"/>
                  </a:cubicBezTo>
                  <a:cubicBezTo>
                    <a:pt x="525879" y="83768"/>
                    <a:pt x="407789" y="0"/>
                    <a:pt x="262940" y="0"/>
                  </a:cubicBezTo>
                  <a:close/>
                  <a:moveTo>
                    <a:pt x="247233" y="63408"/>
                  </a:moveTo>
                  <a:cubicBezTo>
                    <a:pt x="149503" y="63408"/>
                    <a:pt x="69225" y="118090"/>
                    <a:pt x="69225" y="185570"/>
                  </a:cubicBezTo>
                  <a:cubicBezTo>
                    <a:pt x="69225" y="211166"/>
                    <a:pt x="81442" y="235598"/>
                    <a:pt x="103547" y="256540"/>
                  </a:cubicBezTo>
                  <a:cubicBezTo>
                    <a:pt x="109365" y="261775"/>
                    <a:pt x="109365" y="271083"/>
                    <a:pt x="104129" y="276318"/>
                  </a:cubicBezTo>
                  <a:cubicBezTo>
                    <a:pt x="101220" y="279227"/>
                    <a:pt x="97730" y="280972"/>
                    <a:pt x="94240" y="280972"/>
                  </a:cubicBezTo>
                  <a:cubicBezTo>
                    <a:pt x="90749" y="280972"/>
                    <a:pt x="87259" y="279809"/>
                    <a:pt x="84350" y="277482"/>
                  </a:cubicBezTo>
                  <a:cubicBezTo>
                    <a:pt x="56427" y="250723"/>
                    <a:pt x="41303" y="219310"/>
                    <a:pt x="41303" y="185570"/>
                  </a:cubicBezTo>
                  <a:cubicBezTo>
                    <a:pt x="41303" y="102383"/>
                    <a:pt x="133797" y="34903"/>
                    <a:pt x="247233" y="34903"/>
                  </a:cubicBezTo>
                  <a:cubicBezTo>
                    <a:pt x="254796" y="34903"/>
                    <a:pt x="261195" y="41302"/>
                    <a:pt x="261195" y="49446"/>
                  </a:cubicBezTo>
                  <a:cubicBezTo>
                    <a:pt x="261195" y="57591"/>
                    <a:pt x="255377" y="63408"/>
                    <a:pt x="247233" y="634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3" name="Google Shape;733;p23"/>
            <p:cNvSpPr/>
            <p:nvPr/>
          </p:nvSpPr>
          <p:spPr>
            <a:xfrm>
              <a:off x="4337565" y="2394114"/>
              <a:ext cx="219891" cy="246650"/>
            </a:xfrm>
            <a:custGeom>
              <a:avLst/>
              <a:gdLst/>
              <a:ahLst/>
              <a:cxnLst/>
              <a:rect l="l" t="t" r="r" b="b"/>
              <a:pathLst>
                <a:path w="219891" h="246650" extrusionOk="0">
                  <a:moveTo>
                    <a:pt x="205931" y="0"/>
                  </a:moveTo>
                  <a:cubicBezTo>
                    <a:pt x="92494" y="0"/>
                    <a:pt x="0" y="67480"/>
                    <a:pt x="0" y="150666"/>
                  </a:cubicBezTo>
                  <a:cubicBezTo>
                    <a:pt x="0" y="184406"/>
                    <a:pt x="14543" y="215819"/>
                    <a:pt x="43047" y="242579"/>
                  </a:cubicBezTo>
                  <a:cubicBezTo>
                    <a:pt x="45956" y="244905"/>
                    <a:pt x="49447" y="246651"/>
                    <a:pt x="52937" y="246651"/>
                  </a:cubicBezTo>
                  <a:cubicBezTo>
                    <a:pt x="56427" y="246651"/>
                    <a:pt x="60499" y="244905"/>
                    <a:pt x="62826" y="242579"/>
                  </a:cubicBezTo>
                  <a:cubicBezTo>
                    <a:pt x="68062" y="236761"/>
                    <a:pt x="68062" y="228035"/>
                    <a:pt x="62245" y="222800"/>
                  </a:cubicBezTo>
                  <a:cubicBezTo>
                    <a:pt x="40139" y="201858"/>
                    <a:pt x="27923" y="176844"/>
                    <a:pt x="27923" y="151248"/>
                  </a:cubicBezTo>
                  <a:cubicBezTo>
                    <a:pt x="27923" y="83768"/>
                    <a:pt x="107619" y="29086"/>
                    <a:pt x="205931" y="29086"/>
                  </a:cubicBezTo>
                  <a:cubicBezTo>
                    <a:pt x="214075" y="29086"/>
                    <a:pt x="219892" y="22687"/>
                    <a:pt x="219892" y="15125"/>
                  </a:cubicBezTo>
                  <a:cubicBezTo>
                    <a:pt x="219892" y="6399"/>
                    <a:pt x="213493" y="0"/>
                    <a:pt x="205931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4" name="Google Shape;734;p23"/>
            <p:cNvSpPr/>
            <p:nvPr/>
          </p:nvSpPr>
          <p:spPr>
            <a:xfrm>
              <a:off x="4192584" y="2218576"/>
              <a:ext cx="732964" cy="733991"/>
            </a:xfrm>
            <a:custGeom>
              <a:avLst/>
              <a:gdLst/>
              <a:ahLst/>
              <a:cxnLst/>
              <a:rect l="l" t="t" r="r" b="b"/>
              <a:pathLst>
                <a:path w="732964" h="733991" extrusionOk="0">
                  <a:moveTo>
                    <a:pt x="723215" y="238946"/>
                  </a:moveTo>
                  <a:cubicBezTo>
                    <a:pt x="715652" y="236619"/>
                    <a:pt x="708090" y="240691"/>
                    <a:pt x="705181" y="247671"/>
                  </a:cubicBezTo>
                  <a:cubicBezTo>
                    <a:pt x="694710" y="278503"/>
                    <a:pt x="672023" y="295954"/>
                    <a:pt x="655735" y="305262"/>
                  </a:cubicBezTo>
                  <a:cubicBezTo>
                    <a:pt x="651081" y="272104"/>
                    <a:pt x="635956" y="241272"/>
                    <a:pt x="613269" y="213931"/>
                  </a:cubicBezTo>
                  <a:cubicBezTo>
                    <a:pt x="628975" y="187172"/>
                    <a:pt x="632466" y="145870"/>
                    <a:pt x="622576" y="102822"/>
                  </a:cubicBezTo>
                  <a:cubicBezTo>
                    <a:pt x="613269" y="60938"/>
                    <a:pt x="600471" y="12073"/>
                    <a:pt x="600471" y="11492"/>
                  </a:cubicBezTo>
                  <a:cubicBezTo>
                    <a:pt x="598726" y="3929"/>
                    <a:pt x="590581" y="-724"/>
                    <a:pt x="583019" y="1602"/>
                  </a:cubicBezTo>
                  <a:cubicBezTo>
                    <a:pt x="575457" y="3348"/>
                    <a:pt x="570803" y="10910"/>
                    <a:pt x="573130" y="18472"/>
                  </a:cubicBezTo>
                  <a:cubicBezTo>
                    <a:pt x="573130" y="19054"/>
                    <a:pt x="585928" y="67337"/>
                    <a:pt x="595235" y="108640"/>
                  </a:cubicBezTo>
                  <a:cubicBezTo>
                    <a:pt x="602798" y="140053"/>
                    <a:pt x="601053" y="170884"/>
                    <a:pt x="592327" y="191826"/>
                  </a:cubicBezTo>
                  <a:cubicBezTo>
                    <a:pt x="586509" y="186590"/>
                    <a:pt x="580110" y="181355"/>
                    <a:pt x="573711" y="176119"/>
                  </a:cubicBezTo>
                  <a:cubicBezTo>
                    <a:pt x="588254" y="151687"/>
                    <a:pt x="586509" y="126091"/>
                    <a:pt x="577784" y="87116"/>
                  </a:cubicBezTo>
                  <a:cubicBezTo>
                    <a:pt x="567894" y="44650"/>
                    <a:pt x="555096" y="10910"/>
                    <a:pt x="554515" y="9165"/>
                  </a:cubicBezTo>
                  <a:cubicBezTo>
                    <a:pt x="551606" y="1602"/>
                    <a:pt x="543462" y="-1888"/>
                    <a:pt x="535900" y="1021"/>
                  </a:cubicBezTo>
                  <a:cubicBezTo>
                    <a:pt x="528337" y="3929"/>
                    <a:pt x="525429" y="12073"/>
                    <a:pt x="527756" y="19054"/>
                  </a:cubicBezTo>
                  <a:cubicBezTo>
                    <a:pt x="527756" y="19636"/>
                    <a:pt x="540553" y="52212"/>
                    <a:pt x="549861" y="92933"/>
                  </a:cubicBezTo>
                  <a:cubicBezTo>
                    <a:pt x="558005" y="128418"/>
                    <a:pt x="558587" y="144706"/>
                    <a:pt x="549861" y="159249"/>
                  </a:cubicBezTo>
                  <a:cubicBezTo>
                    <a:pt x="499833" y="129000"/>
                    <a:pt x="435843" y="110385"/>
                    <a:pt x="365454" y="110385"/>
                  </a:cubicBezTo>
                  <a:cubicBezTo>
                    <a:pt x="295647" y="110385"/>
                    <a:pt x="231657" y="129000"/>
                    <a:pt x="181629" y="159249"/>
                  </a:cubicBezTo>
                  <a:cubicBezTo>
                    <a:pt x="172903" y="144706"/>
                    <a:pt x="173485" y="127836"/>
                    <a:pt x="181629" y="92933"/>
                  </a:cubicBezTo>
                  <a:cubicBezTo>
                    <a:pt x="190937" y="52212"/>
                    <a:pt x="203735" y="19054"/>
                    <a:pt x="203735" y="19054"/>
                  </a:cubicBezTo>
                  <a:cubicBezTo>
                    <a:pt x="206643" y="11492"/>
                    <a:pt x="203153" y="3929"/>
                    <a:pt x="195590" y="1021"/>
                  </a:cubicBezTo>
                  <a:cubicBezTo>
                    <a:pt x="188610" y="-1888"/>
                    <a:pt x="180466" y="1602"/>
                    <a:pt x="177557" y="9165"/>
                  </a:cubicBezTo>
                  <a:cubicBezTo>
                    <a:pt x="176975" y="10910"/>
                    <a:pt x="164178" y="44068"/>
                    <a:pt x="154288" y="87116"/>
                  </a:cubicBezTo>
                  <a:cubicBezTo>
                    <a:pt x="145562" y="125510"/>
                    <a:pt x="143817" y="151687"/>
                    <a:pt x="158360" y="176119"/>
                  </a:cubicBezTo>
                  <a:cubicBezTo>
                    <a:pt x="151961" y="180773"/>
                    <a:pt x="145562" y="186009"/>
                    <a:pt x="139745" y="191826"/>
                  </a:cubicBezTo>
                  <a:cubicBezTo>
                    <a:pt x="131019" y="170884"/>
                    <a:pt x="129856" y="140053"/>
                    <a:pt x="136836" y="108640"/>
                  </a:cubicBezTo>
                  <a:cubicBezTo>
                    <a:pt x="146144" y="66755"/>
                    <a:pt x="158942" y="18472"/>
                    <a:pt x="158942" y="18472"/>
                  </a:cubicBezTo>
                  <a:cubicBezTo>
                    <a:pt x="160687" y="10910"/>
                    <a:pt x="156615" y="3348"/>
                    <a:pt x="149053" y="1602"/>
                  </a:cubicBezTo>
                  <a:cubicBezTo>
                    <a:pt x="141490" y="-724"/>
                    <a:pt x="133928" y="3929"/>
                    <a:pt x="132183" y="11492"/>
                  </a:cubicBezTo>
                  <a:cubicBezTo>
                    <a:pt x="132183" y="12073"/>
                    <a:pt x="119385" y="60356"/>
                    <a:pt x="109495" y="102822"/>
                  </a:cubicBezTo>
                  <a:cubicBezTo>
                    <a:pt x="99606" y="145870"/>
                    <a:pt x="103678" y="187172"/>
                    <a:pt x="119385" y="213931"/>
                  </a:cubicBezTo>
                  <a:cubicBezTo>
                    <a:pt x="96697" y="241272"/>
                    <a:pt x="81572" y="272104"/>
                    <a:pt x="76919" y="305262"/>
                  </a:cubicBezTo>
                  <a:cubicBezTo>
                    <a:pt x="61212" y="296536"/>
                    <a:pt x="37943" y="278503"/>
                    <a:pt x="27472" y="247671"/>
                  </a:cubicBezTo>
                  <a:cubicBezTo>
                    <a:pt x="25145" y="240109"/>
                    <a:pt x="17001" y="236037"/>
                    <a:pt x="9439" y="238946"/>
                  </a:cubicBezTo>
                  <a:cubicBezTo>
                    <a:pt x="1876" y="241272"/>
                    <a:pt x="-1614" y="249417"/>
                    <a:pt x="713" y="256979"/>
                  </a:cubicBezTo>
                  <a:cubicBezTo>
                    <a:pt x="17583" y="305844"/>
                    <a:pt x="57140" y="328531"/>
                    <a:pt x="75755" y="336675"/>
                  </a:cubicBezTo>
                  <a:cubicBezTo>
                    <a:pt x="80409" y="416953"/>
                    <a:pt x="144399" y="487923"/>
                    <a:pt x="245619" y="523408"/>
                  </a:cubicBezTo>
                  <a:cubicBezTo>
                    <a:pt x="293902" y="540278"/>
                    <a:pt x="313681" y="583907"/>
                    <a:pt x="314262" y="607176"/>
                  </a:cubicBezTo>
                  <a:cubicBezTo>
                    <a:pt x="315426" y="633936"/>
                    <a:pt x="321243" y="717704"/>
                    <a:pt x="321825" y="721194"/>
                  </a:cubicBezTo>
                  <a:cubicBezTo>
                    <a:pt x="322406" y="728756"/>
                    <a:pt x="328805" y="733992"/>
                    <a:pt x="335786" y="733992"/>
                  </a:cubicBezTo>
                  <a:lnTo>
                    <a:pt x="398031" y="733992"/>
                  </a:lnTo>
                  <a:cubicBezTo>
                    <a:pt x="405593" y="733992"/>
                    <a:pt x="411992" y="728175"/>
                    <a:pt x="411992" y="720612"/>
                  </a:cubicBezTo>
                  <a:cubicBezTo>
                    <a:pt x="411992" y="720612"/>
                    <a:pt x="416646" y="648479"/>
                    <a:pt x="418391" y="607176"/>
                  </a:cubicBezTo>
                  <a:cubicBezTo>
                    <a:pt x="419555" y="583326"/>
                    <a:pt x="421300" y="550167"/>
                    <a:pt x="488198" y="522826"/>
                  </a:cubicBezTo>
                  <a:cubicBezTo>
                    <a:pt x="591745" y="479779"/>
                    <a:pt x="652826" y="412299"/>
                    <a:pt x="657480" y="336093"/>
                  </a:cubicBezTo>
                  <a:cubicBezTo>
                    <a:pt x="675513" y="327949"/>
                    <a:pt x="715652" y="305262"/>
                    <a:pt x="732522" y="256397"/>
                  </a:cubicBezTo>
                  <a:cubicBezTo>
                    <a:pt x="734268" y="249417"/>
                    <a:pt x="730777" y="241272"/>
                    <a:pt x="723215" y="238946"/>
                  </a:cubicBezTo>
                  <a:close/>
                  <a:moveTo>
                    <a:pt x="477145" y="496649"/>
                  </a:moveTo>
                  <a:cubicBezTo>
                    <a:pt x="393959" y="530971"/>
                    <a:pt x="391632" y="579835"/>
                    <a:pt x="390468" y="606013"/>
                  </a:cubicBezTo>
                  <a:cubicBezTo>
                    <a:pt x="389305" y="636262"/>
                    <a:pt x="386396" y="683382"/>
                    <a:pt x="384651" y="706069"/>
                  </a:cubicBezTo>
                  <a:lnTo>
                    <a:pt x="349166" y="706069"/>
                  </a:lnTo>
                  <a:cubicBezTo>
                    <a:pt x="347421" y="680473"/>
                    <a:pt x="343930" y="625792"/>
                    <a:pt x="342767" y="606013"/>
                  </a:cubicBezTo>
                  <a:cubicBezTo>
                    <a:pt x="341603" y="574018"/>
                    <a:pt x="317171" y="518173"/>
                    <a:pt x="255508" y="496649"/>
                  </a:cubicBezTo>
                  <a:cubicBezTo>
                    <a:pt x="161851" y="463491"/>
                    <a:pt x="104260" y="398919"/>
                    <a:pt x="104260" y="327367"/>
                  </a:cubicBezTo>
                  <a:cubicBezTo>
                    <a:pt x="104260" y="224402"/>
                    <a:pt x="222350" y="140634"/>
                    <a:pt x="366618" y="140634"/>
                  </a:cubicBezTo>
                  <a:cubicBezTo>
                    <a:pt x="511467" y="140634"/>
                    <a:pt x="629557" y="224402"/>
                    <a:pt x="629557" y="327367"/>
                  </a:cubicBezTo>
                  <a:cubicBezTo>
                    <a:pt x="629557" y="394847"/>
                    <a:pt x="573711" y="456510"/>
                    <a:pt x="477145" y="49664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735" name="Google Shape;735;p23"/>
          <p:cNvGrpSpPr/>
          <p:nvPr/>
        </p:nvGrpSpPr>
        <p:grpSpPr>
          <a:xfrm>
            <a:off x="2831857" y="4143750"/>
            <a:ext cx="539994" cy="557258"/>
            <a:chOff x="1263671" y="2171255"/>
            <a:chExt cx="818605" cy="844779"/>
          </a:xfrm>
        </p:grpSpPr>
        <p:sp>
          <p:nvSpPr>
            <p:cNvPr id="736" name="Google Shape;736;p23"/>
            <p:cNvSpPr/>
            <p:nvPr/>
          </p:nvSpPr>
          <p:spPr>
            <a:xfrm>
              <a:off x="1263671" y="2171255"/>
              <a:ext cx="818605" cy="844779"/>
            </a:xfrm>
            <a:custGeom>
              <a:avLst/>
              <a:gdLst/>
              <a:ahLst/>
              <a:cxnLst/>
              <a:rect l="l" t="t" r="r" b="b"/>
              <a:pathLst>
                <a:path w="818605" h="844779" extrusionOk="0">
                  <a:moveTo>
                    <a:pt x="818547" y="558513"/>
                  </a:moveTo>
                  <a:cubicBezTo>
                    <a:pt x="817384" y="539316"/>
                    <a:pt x="801677" y="524191"/>
                    <a:pt x="783062" y="522446"/>
                  </a:cubicBezTo>
                  <a:lnTo>
                    <a:pt x="722563" y="198426"/>
                  </a:lnTo>
                  <a:cubicBezTo>
                    <a:pt x="734197" y="191446"/>
                    <a:pt x="741178" y="178648"/>
                    <a:pt x="740596" y="164105"/>
                  </a:cubicBezTo>
                  <a:cubicBezTo>
                    <a:pt x="739433" y="143163"/>
                    <a:pt x="720817" y="126874"/>
                    <a:pt x="699875" y="128038"/>
                  </a:cubicBezTo>
                  <a:cubicBezTo>
                    <a:pt x="686496" y="128619"/>
                    <a:pt x="675443" y="136182"/>
                    <a:pt x="669626" y="146071"/>
                  </a:cubicBezTo>
                  <a:lnTo>
                    <a:pt x="369456" y="40198"/>
                  </a:lnTo>
                  <a:cubicBezTo>
                    <a:pt x="369456" y="39034"/>
                    <a:pt x="369456" y="37871"/>
                    <a:pt x="369456" y="36125"/>
                  </a:cubicBezTo>
                  <a:cubicBezTo>
                    <a:pt x="368292" y="15183"/>
                    <a:pt x="349677" y="-1105"/>
                    <a:pt x="328735" y="59"/>
                  </a:cubicBezTo>
                  <a:cubicBezTo>
                    <a:pt x="307793" y="1222"/>
                    <a:pt x="291505" y="19256"/>
                    <a:pt x="292668" y="40779"/>
                  </a:cubicBezTo>
                  <a:cubicBezTo>
                    <a:pt x="293250" y="47178"/>
                    <a:pt x="295577" y="53577"/>
                    <a:pt x="298485" y="58813"/>
                  </a:cubicBezTo>
                  <a:lnTo>
                    <a:pt x="64050" y="259507"/>
                  </a:lnTo>
                  <a:cubicBezTo>
                    <a:pt x="56488" y="252527"/>
                    <a:pt x="46599" y="248454"/>
                    <a:pt x="36128" y="249618"/>
                  </a:cubicBezTo>
                  <a:cubicBezTo>
                    <a:pt x="14604" y="250781"/>
                    <a:pt x="-1103" y="268815"/>
                    <a:pt x="61" y="290339"/>
                  </a:cubicBezTo>
                  <a:cubicBezTo>
                    <a:pt x="1224" y="309535"/>
                    <a:pt x="16349" y="324660"/>
                    <a:pt x="34964" y="326405"/>
                  </a:cubicBezTo>
                  <a:lnTo>
                    <a:pt x="96045" y="652752"/>
                  </a:lnTo>
                  <a:cubicBezTo>
                    <a:pt x="85574" y="660314"/>
                    <a:pt x="79175" y="672531"/>
                    <a:pt x="79757" y="686492"/>
                  </a:cubicBezTo>
                  <a:cubicBezTo>
                    <a:pt x="80920" y="707434"/>
                    <a:pt x="98954" y="723722"/>
                    <a:pt x="120478" y="722559"/>
                  </a:cubicBezTo>
                  <a:cubicBezTo>
                    <a:pt x="133276" y="721977"/>
                    <a:pt x="143747" y="714996"/>
                    <a:pt x="150727" y="705107"/>
                  </a:cubicBezTo>
                  <a:lnTo>
                    <a:pt x="441590" y="807490"/>
                  </a:lnTo>
                  <a:cubicBezTo>
                    <a:pt x="441590" y="808072"/>
                    <a:pt x="441590" y="808072"/>
                    <a:pt x="441590" y="808654"/>
                  </a:cubicBezTo>
                  <a:cubicBezTo>
                    <a:pt x="442753" y="829596"/>
                    <a:pt x="460787" y="845884"/>
                    <a:pt x="482310" y="844721"/>
                  </a:cubicBezTo>
                  <a:cubicBezTo>
                    <a:pt x="503252" y="843557"/>
                    <a:pt x="519541" y="825524"/>
                    <a:pt x="518377" y="804000"/>
                  </a:cubicBezTo>
                  <a:cubicBezTo>
                    <a:pt x="518377" y="800510"/>
                    <a:pt x="517214" y="797601"/>
                    <a:pt x="516632" y="794693"/>
                  </a:cubicBezTo>
                  <a:lnTo>
                    <a:pt x="755721" y="589926"/>
                  </a:lnTo>
                  <a:cubicBezTo>
                    <a:pt x="763283" y="596325"/>
                    <a:pt x="772591" y="599815"/>
                    <a:pt x="783062" y="599815"/>
                  </a:cubicBezTo>
                  <a:cubicBezTo>
                    <a:pt x="803422" y="597488"/>
                    <a:pt x="819711" y="579455"/>
                    <a:pt x="818547" y="558513"/>
                  </a:cubicBezTo>
                  <a:close/>
                  <a:moveTo>
                    <a:pt x="52998" y="324078"/>
                  </a:moveTo>
                  <a:cubicBezTo>
                    <a:pt x="67541" y="317680"/>
                    <a:pt x="78012" y="303136"/>
                    <a:pt x="76848" y="286848"/>
                  </a:cubicBezTo>
                  <a:cubicBezTo>
                    <a:pt x="76267" y="283358"/>
                    <a:pt x="75685" y="279867"/>
                    <a:pt x="74521" y="276377"/>
                  </a:cubicBezTo>
                  <a:lnTo>
                    <a:pt x="311865" y="72774"/>
                  </a:lnTo>
                  <a:cubicBezTo>
                    <a:pt x="318264" y="76264"/>
                    <a:pt x="325245" y="78010"/>
                    <a:pt x="332807" y="78010"/>
                  </a:cubicBezTo>
                  <a:cubicBezTo>
                    <a:pt x="346187" y="77428"/>
                    <a:pt x="357821" y="69865"/>
                    <a:pt x="363638" y="58813"/>
                  </a:cubicBezTo>
                  <a:lnTo>
                    <a:pt x="663227" y="164105"/>
                  </a:lnTo>
                  <a:cubicBezTo>
                    <a:pt x="663227" y="165850"/>
                    <a:pt x="662645" y="167595"/>
                    <a:pt x="663227" y="168758"/>
                  </a:cubicBezTo>
                  <a:cubicBezTo>
                    <a:pt x="664390" y="189700"/>
                    <a:pt x="682424" y="205989"/>
                    <a:pt x="703947" y="204825"/>
                  </a:cubicBezTo>
                  <a:cubicBezTo>
                    <a:pt x="703947" y="204825"/>
                    <a:pt x="704529" y="204825"/>
                    <a:pt x="704529" y="204825"/>
                  </a:cubicBezTo>
                  <a:lnTo>
                    <a:pt x="764447" y="525936"/>
                  </a:lnTo>
                  <a:cubicBezTo>
                    <a:pt x="749904" y="532335"/>
                    <a:pt x="740596" y="546879"/>
                    <a:pt x="741178" y="563167"/>
                  </a:cubicBezTo>
                  <a:cubicBezTo>
                    <a:pt x="741178" y="567239"/>
                    <a:pt x="742341" y="571311"/>
                    <a:pt x="744086" y="574801"/>
                  </a:cubicBezTo>
                  <a:lnTo>
                    <a:pt x="505579" y="778986"/>
                  </a:lnTo>
                  <a:cubicBezTo>
                    <a:pt x="498017" y="772005"/>
                    <a:pt x="487546" y="767352"/>
                    <a:pt x="476493" y="768515"/>
                  </a:cubicBezTo>
                  <a:cubicBezTo>
                    <a:pt x="462532" y="769097"/>
                    <a:pt x="450316" y="777823"/>
                    <a:pt x="444498" y="790039"/>
                  </a:cubicBezTo>
                  <a:lnTo>
                    <a:pt x="155381" y="688237"/>
                  </a:lnTo>
                  <a:cubicBezTo>
                    <a:pt x="155381" y="686492"/>
                    <a:pt x="155381" y="684747"/>
                    <a:pt x="155381" y="682420"/>
                  </a:cubicBezTo>
                  <a:cubicBezTo>
                    <a:pt x="154218" y="661478"/>
                    <a:pt x="136184" y="645190"/>
                    <a:pt x="114660" y="646353"/>
                  </a:cubicBezTo>
                  <a:cubicBezTo>
                    <a:pt x="114079" y="646353"/>
                    <a:pt x="112915" y="646353"/>
                    <a:pt x="112333" y="646935"/>
                  </a:cubicBezTo>
                  <a:lnTo>
                    <a:pt x="52998" y="324078"/>
                  </a:lnTo>
                  <a:close/>
                </a:path>
              </a:pathLst>
            </a:custGeom>
            <a:solidFill>
              <a:srgbClr val="1A171B">
                <a:alpha val="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7" name="Google Shape;737;p23"/>
            <p:cNvSpPr/>
            <p:nvPr/>
          </p:nvSpPr>
          <p:spPr>
            <a:xfrm>
              <a:off x="1410908" y="2237049"/>
              <a:ext cx="520092" cy="712610"/>
            </a:xfrm>
            <a:custGeom>
              <a:avLst/>
              <a:gdLst/>
              <a:ahLst/>
              <a:cxnLst/>
              <a:rect l="l" t="t" r="r" b="b"/>
              <a:pathLst>
                <a:path w="520092" h="712610" extrusionOk="0">
                  <a:moveTo>
                    <a:pt x="458399" y="502609"/>
                  </a:moveTo>
                  <a:cubicBezTo>
                    <a:pt x="436293" y="486321"/>
                    <a:pt x="415351" y="471196"/>
                    <a:pt x="409534" y="447345"/>
                  </a:cubicBezTo>
                  <a:cubicBezTo>
                    <a:pt x="399645" y="404298"/>
                    <a:pt x="391501" y="359505"/>
                    <a:pt x="382775" y="316457"/>
                  </a:cubicBezTo>
                  <a:cubicBezTo>
                    <a:pt x="362996" y="211747"/>
                    <a:pt x="343799" y="112854"/>
                    <a:pt x="310059" y="47120"/>
                  </a:cubicBezTo>
                  <a:cubicBezTo>
                    <a:pt x="308896" y="45374"/>
                    <a:pt x="308314" y="43629"/>
                    <a:pt x="307151" y="41302"/>
                  </a:cubicBezTo>
                  <a:cubicBezTo>
                    <a:pt x="297261" y="20360"/>
                    <a:pt x="285045" y="0"/>
                    <a:pt x="261194" y="0"/>
                  </a:cubicBezTo>
                  <a:cubicBezTo>
                    <a:pt x="261194" y="0"/>
                    <a:pt x="261194" y="0"/>
                    <a:pt x="260613" y="0"/>
                  </a:cubicBezTo>
                  <a:cubicBezTo>
                    <a:pt x="260613" y="0"/>
                    <a:pt x="260613" y="0"/>
                    <a:pt x="260031" y="0"/>
                  </a:cubicBezTo>
                  <a:cubicBezTo>
                    <a:pt x="236180" y="0"/>
                    <a:pt x="224546" y="20360"/>
                    <a:pt x="214075" y="41302"/>
                  </a:cubicBezTo>
                  <a:cubicBezTo>
                    <a:pt x="212911" y="43629"/>
                    <a:pt x="211748" y="45374"/>
                    <a:pt x="211166" y="47120"/>
                  </a:cubicBezTo>
                  <a:cubicBezTo>
                    <a:pt x="176844" y="113436"/>
                    <a:pt x="158229" y="212329"/>
                    <a:pt x="137869" y="316457"/>
                  </a:cubicBezTo>
                  <a:cubicBezTo>
                    <a:pt x="129725" y="359505"/>
                    <a:pt x="120999" y="404298"/>
                    <a:pt x="111109" y="447345"/>
                  </a:cubicBezTo>
                  <a:cubicBezTo>
                    <a:pt x="105292" y="471196"/>
                    <a:pt x="84932" y="486321"/>
                    <a:pt x="62826" y="502609"/>
                  </a:cubicBezTo>
                  <a:cubicBezTo>
                    <a:pt x="31995" y="524714"/>
                    <a:pt x="0" y="547983"/>
                    <a:pt x="0" y="598011"/>
                  </a:cubicBezTo>
                  <a:cubicBezTo>
                    <a:pt x="0" y="677126"/>
                    <a:pt x="54682" y="693414"/>
                    <a:pt x="100638" y="693414"/>
                  </a:cubicBezTo>
                  <a:cubicBezTo>
                    <a:pt x="118672" y="693414"/>
                    <a:pt x="143104" y="689924"/>
                    <a:pt x="165210" y="684106"/>
                  </a:cubicBezTo>
                  <a:cubicBezTo>
                    <a:pt x="164628" y="682943"/>
                    <a:pt x="163465" y="681780"/>
                    <a:pt x="162883" y="680616"/>
                  </a:cubicBezTo>
                  <a:cubicBezTo>
                    <a:pt x="52355" y="676544"/>
                    <a:pt x="36067" y="643968"/>
                    <a:pt x="36649" y="624771"/>
                  </a:cubicBezTo>
                  <a:cubicBezTo>
                    <a:pt x="36649" y="605574"/>
                    <a:pt x="54682" y="589867"/>
                    <a:pt x="75624" y="589867"/>
                  </a:cubicBezTo>
                  <a:cubicBezTo>
                    <a:pt x="137287" y="589867"/>
                    <a:pt x="162301" y="626516"/>
                    <a:pt x="184407" y="659674"/>
                  </a:cubicBezTo>
                  <a:cubicBezTo>
                    <a:pt x="189642" y="667818"/>
                    <a:pt x="194878" y="675381"/>
                    <a:pt x="200695" y="682361"/>
                  </a:cubicBezTo>
                  <a:lnTo>
                    <a:pt x="200695" y="682361"/>
                  </a:lnTo>
                  <a:cubicBezTo>
                    <a:pt x="203604" y="685852"/>
                    <a:pt x="207094" y="689924"/>
                    <a:pt x="210584" y="692832"/>
                  </a:cubicBezTo>
                  <a:cubicBezTo>
                    <a:pt x="216402" y="698650"/>
                    <a:pt x="223382" y="703303"/>
                    <a:pt x="230363" y="706794"/>
                  </a:cubicBezTo>
                  <a:cubicBezTo>
                    <a:pt x="239089" y="710284"/>
                    <a:pt x="248396" y="712611"/>
                    <a:pt x="260613" y="712611"/>
                  </a:cubicBezTo>
                  <a:cubicBezTo>
                    <a:pt x="272247" y="712611"/>
                    <a:pt x="282136" y="710284"/>
                    <a:pt x="290281" y="706794"/>
                  </a:cubicBezTo>
                  <a:cubicBezTo>
                    <a:pt x="297843" y="703303"/>
                    <a:pt x="304824" y="698650"/>
                    <a:pt x="310641" y="692832"/>
                  </a:cubicBezTo>
                  <a:cubicBezTo>
                    <a:pt x="314131" y="689342"/>
                    <a:pt x="317040" y="685852"/>
                    <a:pt x="320530" y="682361"/>
                  </a:cubicBezTo>
                  <a:cubicBezTo>
                    <a:pt x="320530" y="682361"/>
                    <a:pt x="320530" y="682361"/>
                    <a:pt x="320530" y="682361"/>
                  </a:cubicBezTo>
                  <a:cubicBezTo>
                    <a:pt x="325766" y="675381"/>
                    <a:pt x="331001" y="667818"/>
                    <a:pt x="336819" y="659674"/>
                  </a:cubicBezTo>
                  <a:cubicBezTo>
                    <a:pt x="358924" y="627098"/>
                    <a:pt x="383357" y="589867"/>
                    <a:pt x="445601" y="589867"/>
                  </a:cubicBezTo>
                  <a:cubicBezTo>
                    <a:pt x="466543" y="589867"/>
                    <a:pt x="484577" y="605574"/>
                    <a:pt x="484577" y="624771"/>
                  </a:cubicBezTo>
                  <a:cubicBezTo>
                    <a:pt x="484577" y="643968"/>
                    <a:pt x="468288" y="675962"/>
                    <a:pt x="357761" y="680616"/>
                  </a:cubicBezTo>
                  <a:cubicBezTo>
                    <a:pt x="357179" y="681780"/>
                    <a:pt x="356016" y="682943"/>
                    <a:pt x="355434" y="684106"/>
                  </a:cubicBezTo>
                  <a:cubicBezTo>
                    <a:pt x="377539" y="689924"/>
                    <a:pt x="401390" y="693414"/>
                    <a:pt x="419424" y="693414"/>
                  </a:cubicBezTo>
                  <a:cubicBezTo>
                    <a:pt x="465380" y="693414"/>
                    <a:pt x="520062" y="676544"/>
                    <a:pt x="520062" y="598011"/>
                  </a:cubicBezTo>
                  <a:cubicBezTo>
                    <a:pt x="521225" y="547983"/>
                    <a:pt x="489230" y="524714"/>
                    <a:pt x="458399" y="502609"/>
                  </a:cubicBezTo>
                  <a:close/>
                  <a:moveTo>
                    <a:pt x="261194" y="102965"/>
                  </a:moveTo>
                  <a:cubicBezTo>
                    <a:pt x="234435" y="183825"/>
                    <a:pt x="217565" y="266429"/>
                    <a:pt x="200695" y="353688"/>
                  </a:cubicBezTo>
                  <a:cubicBezTo>
                    <a:pt x="191969" y="399062"/>
                    <a:pt x="182662" y="445600"/>
                    <a:pt x="171609" y="495046"/>
                  </a:cubicBezTo>
                  <a:cubicBezTo>
                    <a:pt x="169864" y="502027"/>
                    <a:pt x="164046" y="506099"/>
                    <a:pt x="157066" y="506099"/>
                  </a:cubicBezTo>
                  <a:cubicBezTo>
                    <a:pt x="155902" y="506099"/>
                    <a:pt x="154739" y="506099"/>
                    <a:pt x="153575" y="506099"/>
                  </a:cubicBezTo>
                  <a:cubicBezTo>
                    <a:pt x="146013" y="504354"/>
                    <a:pt x="140777" y="496210"/>
                    <a:pt x="142523" y="488647"/>
                  </a:cubicBezTo>
                  <a:cubicBezTo>
                    <a:pt x="153575" y="439783"/>
                    <a:pt x="162883" y="393245"/>
                    <a:pt x="172191" y="347870"/>
                  </a:cubicBezTo>
                  <a:cubicBezTo>
                    <a:pt x="189642" y="259449"/>
                    <a:pt x="205931" y="176262"/>
                    <a:pt x="233853" y="93657"/>
                  </a:cubicBezTo>
                  <a:cubicBezTo>
                    <a:pt x="236180" y="86095"/>
                    <a:pt x="244906" y="82023"/>
                    <a:pt x="252468" y="84350"/>
                  </a:cubicBezTo>
                  <a:cubicBezTo>
                    <a:pt x="259449" y="86677"/>
                    <a:pt x="263521" y="95403"/>
                    <a:pt x="261194" y="1029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8" name="Google Shape;738;p23"/>
            <p:cNvSpPr/>
            <p:nvPr/>
          </p:nvSpPr>
          <p:spPr>
            <a:xfrm>
              <a:off x="1540877" y="2309111"/>
              <a:ext cx="120188" cy="422402"/>
            </a:xfrm>
            <a:custGeom>
              <a:avLst/>
              <a:gdLst/>
              <a:ahLst/>
              <a:cxnLst/>
              <a:rect l="l" t="t" r="r" b="b"/>
              <a:pathLst>
                <a:path w="120188" h="422402" extrusionOk="0">
                  <a:moveTo>
                    <a:pt x="110283" y="653"/>
                  </a:moveTo>
                  <a:cubicBezTo>
                    <a:pt x="102720" y="-1674"/>
                    <a:pt x="94576" y="2398"/>
                    <a:pt x="91668" y="9961"/>
                  </a:cubicBezTo>
                  <a:cubicBezTo>
                    <a:pt x="64327" y="92566"/>
                    <a:pt x="47457" y="175752"/>
                    <a:pt x="30005" y="264174"/>
                  </a:cubicBezTo>
                  <a:cubicBezTo>
                    <a:pt x="20697" y="308967"/>
                    <a:pt x="11971" y="356086"/>
                    <a:pt x="337" y="404951"/>
                  </a:cubicBezTo>
                  <a:cubicBezTo>
                    <a:pt x="-1408" y="412513"/>
                    <a:pt x="3827" y="420657"/>
                    <a:pt x="11390" y="422403"/>
                  </a:cubicBezTo>
                  <a:cubicBezTo>
                    <a:pt x="12553" y="422403"/>
                    <a:pt x="13717" y="422403"/>
                    <a:pt x="14298" y="422403"/>
                  </a:cubicBezTo>
                  <a:cubicBezTo>
                    <a:pt x="20697" y="422403"/>
                    <a:pt x="27096" y="417749"/>
                    <a:pt x="28841" y="410768"/>
                  </a:cubicBezTo>
                  <a:cubicBezTo>
                    <a:pt x="39894" y="361322"/>
                    <a:pt x="49202" y="314784"/>
                    <a:pt x="58509" y="269409"/>
                  </a:cubicBezTo>
                  <a:cubicBezTo>
                    <a:pt x="75961" y="182151"/>
                    <a:pt x="92249" y="100128"/>
                    <a:pt x="119009" y="18687"/>
                  </a:cubicBezTo>
                  <a:cubicBezTo>
                    <a:pt x="122499" y="11706"/>
                    <a:pt x="117845" y="2980"/>
                    <a:pt x="110283" y="65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739" name="Google Shape;739;p23"/>
            <p:cNvSpPr/>
            <p:nvPr/>
          </p:nvSpPr>
          <p:spPr>
            <a:xfrm>
              <a:off x="1372514" y="2196328"/>
              <a:ext cx="577652" cy="771364"/>
            </a:xfrm>
            <a:custGeom>
              <a:avLst/>
              <a:gdLst/>
              <a:ahLst/>
              <a:cxnLst/>
              <a:rect l="l" t="t" r="r" b="b"/>
              <a:pathLst>
                <a:path w="577652" h="771364" extrusionOk="0">
                  <a:moveTo>
                    <a:pt x="502028" y="507844"/>
                  </a:moveTo>
                  <a:cubicBezTo>
                    <a:pt x="483413" y="494465"/>
                    <a:pt x="467707" y="482830"/>
                    <a:pt x="464798" y="470032"/>
                  </a:cubicBezTo>
                  <a:cubicBezTo>
                    <a:pt x="454909" y="427567"/>
                    <a:pt x="446765" y="382774"/>
                    <a:pt x="438620" y="340308"/>
                  </a:cubicBezTo>
                  <a:cubicBezTo>
                    <a:pt x="418260" y="233853"/>
                    <a:pt x="399063" y="132633"/>
                    <a:pt x="362996" y="62826"/>
                  </a:cubicBezTo>
                  <a:lnTo>
                    <a:pt x="360669" y="57591"/>
                  </a:lnTo>
                  <a:cubicBezTo>
                    <a:pt x="351362" y="38975"/>
                    <a:pt x="332746" y="0"/>
                    <a:pt x="288535" y="0"/>
                  </a:cubicBezTo>
                  <a:cubicBezTo>
                    <a:pt x="288535" y="0"/>
                    <a:pt x="288535" y="0"/>
                    <a:pt x="288535" y="0"/>
                  </a:cubicBezTo>
                  <a:cubicBezTo>
                    <a:pt x="288535" y="0"/>
                    <a:pt x="288535" y="0"/>
                    <a:pt x="288535" y="0"/>
                  </a:cubicBezTo>
                  <a:cubicBezTo>
                    <a:pt x="244324" y="0"/>
                    <a:pt x="225709" y="38975"/>
                    <a:pt x="216402" y="57591"/>
                  </a:cubicBezTo>
                  <a:lnTo>
                    <a:pt x="214075" y="62826"/>
                  </a:lnTo>
                  <a:cubicBezTo>
                    <a:pt x="178008" y="132633"/>
                    <a:pt x="158811" y="233853"/>
                    <a:pt x="138450" y="340308"/>
                  </a:cubicBezTo>
                  <a:cubicBezTo>
                    <a:pt x="130306" y="383356"/>
                    <a:pt x="121580" y="427567"/>
                    <a:pt x="112273" y="470032"/>
                  </a:cubicBezTo>
                  <a:cubicBezTo>
                    <a:pt x="109364" y="482830"/>
                    <a:pt x="93658" y="494465"/>
                    <a:pt x="75043" y="507844"/>
                  </a:cubicBezTo>
                  <a:cubicBezTo>
                    <a:pt x="43629" y="530532"/>
                    <a:pt x="0" y="561945"/>
                    <a:pt x="0" y="627098"/>
                  </a:cubicBezTo>
                  <a:cubicBezTo>
                    <a:pt x="0" y="705049"/>
                    <a:pt x="48865" y="751586"/>
                    <a:pt x="129725" y="751586"/>
                  </a:cubicBezTo>
                  <a:cubicBezTo>
                    <a:pt x="154157" y="751586"/>
                    <a:pt x="186152" y="746351"/>
                    <a:pt x="213493" y="738207"/>
                  </a:cubicBezTo>
                  <a:cubicBezTo>
                    <a:pt x="230363" y="756822"/>
                    <a:pt x="253050" y="771365"/>
                    <a:pt x="288535" y="771365"/>
                  </a:cubicBezTo>
                  <a:cubicBezTo>
                    <a:pt x="288535" y="771365"/>
                    <a:pt x="288535" y="771365"/>
                    <a:pt x="288535" y="771365"/>
                  </a:cubicBezTo>
                  <a:cubicBezTo>
                    <a:pt x="288535" y="771365"/>
                    <a:pt x="288535" y="771365"/>
                    <a:pt x="288535" y="771365"/>
                  </a:cubicBezTo>
                  <a:lnTo>
                    <a:pt x="288535" y="771365"/>
                  </a:lnTo>
                  <a:cubicBezTo>
                    <a:pt x="324602" y="771365"/>
                    <a:pt x="346708" y="756822"/>
                    <a:pt x="363578" y="738207"/>
                  </a:cubicBezTo>
                  <a:cubicBezTo>
                    <a:pt x="390919" y="746351"/>
                    <a:pt x="422914" y="751586"/>
                    <a:pt x="447346" y="751586"/>
                  </a:cubicBezTo>
                  <a:cubicBezTo>
                    <a:pt x="528788" y="751586"/>
                    <a:pt x="577653" y="705049"/>
                    <a:pt x="577653" y="627098"/>
                  </a:cubicBezTo>
                  <a:cubicBezTo>
                    <a:pt x="577071" y="562526"/>
                    <a:pt x="533442" y="531113"/>
                    <a:pt x="502028" y="507844"/>
                  </a:cubicBezTo>
                  <a:close/>
                  <a:moveTo>
                    <a:pt x="446765" y="722500"/>
                  </a:moveTo>
                  <a:cubicBezTo>
                    <a:pt x="428731" y="722500"/>
                    <a:pt x="404299" y="719010"/>
                    <a:pt x="382775" y="713193"/>
                  </a:cubicBezTo>
                  <a:cubicBezTo>
                    <a:pt x="383938" y="712029"/>
                    <a:pt x="384520" y="710866"/>
                    <a:pt x="385102" y="709702"/>
                  </a:cubicBezTo>
                  <a:cubicBezTo>
                    <a:pt x="495629" y="705630"/>
                    <a:pt x="511918" y="673054"/>
                    <a:pt x="511918" y="653857"/>
                  </a:cubicBezTo>
                  <a:cubicBezTo>
                    <a:pt x="511918" y="634660"/>
                    <a:pt x="493884" y="618954"/>
                    <a:pt x="472942" y="618954"/>
                  </a:cubicBezTo>
                  <a:cubicBezTo>
                    <a:pt x="411279" y="618954"/>
                    <a:pt x="386265" y="655602"/>
                    <a:pt x="364160" y="688760"/>
                  </a:cubicBezTo>
                  <a:cubicBezTo>
                    <a:pt x="358924" y="696904"/>
                    <a:pt x="353689" y="704467"/>
                    <a:pt x="347871" y="711448"/>
                  </a:cubicBezTo>
                  <a:cubicBezTo>
                    <a:pt x="347871" y="711448"/>
                    <a:pt x="347871" y="711448"/>
                    <a:pt x="347871" y="711448"/>
                  </a:cubicBezTo>
                  <a:cubicBezTo>
                    <a:pt x="344963" y="715520"/>
                    <a:pt x="341472" y="719010"/>
                    <a:pt x="337982" y="722500"/>
                  </a:cubicBezTo>
                  <a:cubicBezTo>
                    <a:pt x="332165" y="728317"/>
                    <a:pt x="325766" y="732971"/>
                    <a:pt x="317622" y="736462"/>
                  </a:cubicBezTo>
                  <a:cubicBezTo>
                    <a:pt x="309477" y="739952"/>
                    <a:pt x="299588" y="742860"/>
                    <a:pt x="287954" y="742860"/>
                  </a:cubicBezTo>
                  <a:cubicBezTo>
                    <a:pt x="275737" y="742860"/>
                    <a:pt x="266430" y="740534"/>
                    <a:pt x="258286" y="736462"/>
                  </a:cubicBezTo>
                  <a:cubicBezTo>
                    <a:pt x="250723" y="732971"/>
                    <a:pt x="244324" y="728317"/>
                    <a:pt x="237925" y="722500"/>
                  </a:cubicBezTo>
                  <a:cubicBezTo>
                    <a:pt x="234435" y="719592"/>
                    <a:pt x="231526" y="715520"/>
                    <a:pt x="228036" y="712029"/>
                  </a:cubicBezTo>
                  <a:lnTo>
                    <a:pt x="228036" y="712029"/>
                  </a:lnTo>
                  <a:cubicBezTo>
                    <a:pt x="222801" y="705049"/>
                    <a:pt x="217565" y="697486"/>
                    <a:pt x="212329" y="689342"/>
                  </a:cubicBezTo>
                  <a:cubicBezTo>
                    <a:pt x="190224" y="656765"/>
                    <a:pt x="165210" y="619535"/>
                    <a:pt x="103547" y="619535"/>
                  </a:cubicBezTo>
                  <a:cubicBezTo>
                    <a:pt x="82605" y="619535"/>
                    <a:pt x="64571" y="635242"/>
                    <a:pt x="63990" y="654439"/>
                  </a:cubicBezTo>
                  <a:cubicBezTo>
                    <a:pt x="63990" y="673635"/>
                    <a:pt x="79696" y="705630"/>
                    <a:pt x="190224" y="710284"/>
                  </a:cubicBezTo>
                  <a:cubicBezTo>
                    <a:pt x="190806" y="711448"/>
                    <a:pt x="191969" y="712611"/>
                    <a:pt x="192551" y="713774"/>
                  </a:cubicBezTo>
                  <a:cubicBezTo>
                    <a:pt x="170445" y="719592"/>
                    <a:pt x="146595" y="723082"/>
                    <a:pt x="128561" y="723082"/>
                  </a:cubicBezTo>
                  <a:cubicBezTo>
                    <a:pt x="82605" y="723082"/>
                    <a:pt x="27923" y="706794"/>
                    <a:pt x="27923" y="627679"/>
                  </a:cubicBezTo>
                  <a:cubicBezTo>
                    <a:pt x="27923" y="577651"/>
                    <a:pt x="59918" y="554382"/>
                    <a:pt x="90749" y="532277"/>
                  </a:cubicBezTo>
                  <a:cubicBezTo>
                    <a:pt x="112855" y="515988"/>
                    <a:pt x="133797" y="500864"/>
                    <a:pt x="139614" y="477013"/>
                  </a:cubicBezTo>
                  <a:cubicBezTo>
                    <a:pt x="149503" y="433966"/>
                    <a:pt x="157647" y="389755"/>
                    <a:pt x="166373" y="346125"/>
                  </a:cubicBezTo>
                  <a:cubicBezTo>
                    <a:pt x="186152" y="241415"/>
                    <a:pt x="205349" y="142522"/>
                    <a:pt x="239089" y="76206"/>
                  </a:cubicBezTo>
                  <a:cubicBezTo>
                    <a:pt x="239671" y="74461"/>
                    <a:pt x="240834" y="72715"/>
                    <a:pt x="241997" y="70389"/>
                  </a:cubicBezTo>
                  <a:cubicBezTo>
                    <a:pt x="251887" y="49446"/>
                    <a:pt x="264103" y="29086"/>
                    <a:pt x="287954" y="29086"/>
                  </a:cubicBezTo>
                  <a:cubicBezTo>
                    <a:pt x="287954" y="29086"/>
                    <a:pt x="287954" y="29086"/>
                    <a:pt x="287954" y="29086"/>
                  </a:cubicBezTo>
                  <a:cubicBezTo>
                    <a:pt x="287954" y="29086"/>
                    <a:pt x="287954" y="29086"/>
                    <a:pt x="287954" y="29086"/>
                  </a:cubicBezTo>
                  <a:cubicBezTo>
                    <a:pt x="311804" y="29086"/>
                    <a:pt x="324021" y="49446"/>
                    <a:pt x="333910" y="70389"/>
                  </a:cubicBezTo>
                  <a:cubicBezTo>
                    <a:pt x="334492" y="72715"/>
                    <a:pt x="335655" y="74461"/>
                    <a:pt x="336819" y="76206"/>
                  </a:cubicBezTo>
                  <a:cubicBezTo>
                    <a:pt x="371140" y="142522"/>
                    <a:pt x="389756" y="241415"/>
                    <a:pt x="410116" y="346125"/>
                  </a:cubicBezTo>
                  <a:cubicBezTo>
                    <a:pt x="418260" y="389173"/>
                    <a:pt x="426404" y="433384"/>
                    <a:pt x="436293" y="476431"/>
                  </a:cubicBezTo>
                  <a:cubicBezTo>
                    <a:pt x="441529" y="500282"/>
                    <a:pt x="462471" y="515407"/>
                    <a:pt x="484577" y="531695"/>
                  </a:cubicBezTo>
                  <a:cubicBezTo>
                    <a:pt x="515408" y="553800"/>
                    <a:pt x="547403" y="577069"/>
                    <a:pt x="547403" y="627098"/>
                  </a:cubicBezTo>
                  <a:cubicBezTo>
                    <a:pt x="547985" y="706212"/>
                    <a:pt x="492721" y="722500"/>
                    <a:pt x="446765" y="722500"/>
                  </a:cubicBezTo>
                  <a:close/>
                  <a:moveTo>
                    <a:pt x="407207" y="679453"/>
                  </a:moveTo>
                  <a:cubicBezTo>
                    <a:pt x="422332" y="661419"/>
                    <a:pt x="440947" y="648621"/>
                    <a:pt x="472360" y="648621"/>
                  </a:cubicBezTo>
                  <a:cubicBezTo>
                    <a:pt x="477596" y="648621"/>
                    <a:pt x="482250" y="652693"/>
                    <a:pt x="482250" y="654439"/>
                  </a:cubicBezTo>
                  <a:cubicBezTo>
                    <a:pt x="482831" y="658511"/>
                    <a:pt x="468288" y="674217"/>
                    <a:pt x="407207" y="679453"/>
                  </a:cubicBezTo>
                  <a:close/>
                  <a:moveTo>
                    <a:pt x="168700" y="679453"/>
                  </a:moveTo>
                  <a:cubicBezTo>
                    <a:pt x="107619" y="674217"/>
                    <a:pt x="93658" y="658511"/>
                    <a:pt x="93658" y="654439"/>
                  </a:cubicBezTo>
                  <a:cubicBezTo>
                    <a:pt x="93658" y="652693"/>
                    <a:pt x="98311" y="648621"/>
                    <a:pt x="103547" y="648621"/>
                  </a:cubicBezTo>
                  <a:cubicBezTo>
                    <a:pt x="135542" y="648621"/>
                    <a:pt x="153575" y="661419"/>
                    <a:pt x="168700" y="67945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Google Shape;744;p24"/>
          <p:cNvSpPr txBox="1"/>
          <p:nvPr/>
        </p:nvSpPr>
        <p:spPr>
          <a:xfrm>
            <a:off x="2136223" y="620700"/>
            <a:ext cx="54996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>
                <a:solidFill>
                  <a:srgbClr val="365F85"/>
                </a:solidFill>
                <a:latin typeface="Barlow ExtraBold"/>
                <a:ea typeface="Barlow ExtraBold"/>
                <a:cs typeface="Barlow ExtraBold"/>
                <a:sym typeface="Barlow ExtraBold"/>
              </a:rPr>
              <a:t>Questions??</a:t>
            </a:r>
            <a:endParaRPr sz="7200">
              <a:solidFill>
                <a:srgbClr val="365F85"/>
              </a:solidFill>
              <a:latin typeface="Barlow ExtraBold"/>
              <a:ea typeface="Barlow ExtraBold"/>
              <a:cs typeface="Barlow ExtraBold"/>
              <a:sym typeface="Barlow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4"/>
          <p:cNvSpPr txBox="1"/>
          <p:nvPr/>
        </p:nvSpPr>
        <p:spPr>
          <a:xfrm>
            <a:off x="2725949" y="918175"/>
            <a:ext cx="3692100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365F85"/>
                </a:solidFill>
                <a:latin typeface="Barlow ExtraBold"/>
                <a:ea typeface="Barlow ExtraBold"/>
                <a:cs typeface="Barlow ExtraBold"/>
                <a:sym typeface="Barlow ExtraBold"/>
              </a:rPr>
              <a:t>Introductions</a:t>
            </a:r>
            <a:endParaRPr>
              <a:latin typeface="Barlow ExtraBold"/>
              <a:ea typeface="Barlow ExtraBold"/>
              <a:cs typeface="Barlow ExtraBold"/>
              <a:sym typeface="Barlow ExtraBold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1847539" y="2276835"/>
            <a:ext cx="2290500" cy="3384300"/>
          </a:xfrm>
          <a:prstGeom prst="roundRect">
            <a:avLst>
              <a:gd name="adj" fmla="val 2608"/>
            </a:avLst>
          </a:prstGeom>
          <a:solidFill>
            <a:schemeClr val="lt1">
              <a:alpha val="9803"/>
            </a:schemeClr>
          </a:solidFill>
          <a:ln w="25400" cap="flat" cmpd="sng">
            <a:solidFill>
              <a:srgbClr val="365F8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4820014" y="2276822"/>
            <a:ext cx="2290500" cy="3384300"/>
          </a:xfrm>
          <a:prstGeom prst="roundRect">
            <a:avLst>
              <a:gd name="adj" fmla="val 3163"/>
            </a:avLst>
          </a:prstGeom>
          <a:solidFill>
            <a:schemeClr val="lt1">
              <a:alpha val="9803"/>
            </a:schemeClr>
          </a:solidFill>
          <a:ln w="25400" cap="flat" cmpd="sng">
            <a:solidFill>
              <a:srgbClr val="365F8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418" name="Google Shape;418;p14"/>
          <p:cNvGrpSpPr/>
          <p:nvPr/>
        </p:nvGrpSpPr>
        <p:grpSpPr>
          <a:xfrm>
            <a:off x="2182507" y="4052313"/>
            <a:ext cx="1620600" cy="910018"/>
            <a:chOff x="1056582" y="4052350"/>
            <a:chExt cx="1620600" cy="910018"/>
          </a:xfrm>
        </p:grpSpPr>
        <p:sp>
          <p:nvSpPr>
            <p:cNvPr id="419" name="Google Shape;419;p14"/>
            <p:cNvSpPr txBox="1"/>
            <p:nvPr/>
          </p:nvSpPr>
          <p:spPr>
            <a:xfrm>
              <a:off x="1056582" y="4654568"/>
              <a:ext cx="1620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Alisha Smith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420" name="Google Shape;420;p14"/>
            <p:cNvSpPr txBox="1"/>
            <p:nvPr/>
          </p:nvSpPr>
          <p:spPr>
            <a:xfrm>
              <a:off x="1676944" y="4052350"/>
              <a:ext cx="37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421" name="Google Shape;421;p14"/>
          <p:cNvGrpSpPr/>
          <p:nvPr/>
        </p:nvGrpSpPr>
        <p:grpSpPr>
          <a:xfrm>
            <a:off x="2688112" y="2975739"/>
            <a:ext cx="609426" cy="896493"/>
            <a:chOff x="4267182" y="2981325"/>
            <a:chExt cx="609426" cy="896493"/>
          </a:xfrm>
        </p:grpSpPr>
        <p:sp>
          <p:nvSpPr>
            <p:cNvPr id="422" name="Google Shape;422;p14"/>
            <p:cNvSpPr/>
            <p:nvPr/>
          </p:nvSpPr>
          <p:spPr>
            <a:xfrm>
              <a:off x="4441317" y="3751802"/>
              <a:ext cx="66865" cy="122681"/>
            </a:xfrm>
            <a:custGeom>
              <a:avLst/>
              <a:gdLst/>
              <a:ahLst/>
              <a:cxnLst/>
              <a:rect l="l" t="t" r="r" b="b"/>
              <a:pathLst>
                <a:path w="66865" h="122681" extrusionOk="0">
                  <a:moveTo>
                    <a:pt x="66865" y="122682"/>
                  </a:moveTo>
                  <a:lnTo>
                    <a:pt x="66865" y="48958"/>
                  </a:lnTo>
                  <a:cubicBezTo>
                    <a:pt x="44101" y="34671"/>
                    <a:pt x="21622" y="18193"/>
                    <a:pt x="0" y="0"/>
                  </a:cubicBezTo>
                  <a:lnTo>
                    <a:pt x="0" y="122682"/>
                  </a:lnTo>
                  <a:lnTo>
                    <a:pt x="66865" y="122682"/>
                  </a:ln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4369022" y="3014757"/>
              <a:ext cx="67722" cy="165163"/>
            </a:xfrm>
            <a:custGeom>
              <a:avLst/>
              <a:gdLst/>
              <a:ahLst/>
              <a:cxnLst/>
              <a:rect l="l" t="t" r="r" b="b"/>
              <a:pathLst>
                <a:path w="67722" h="165163" extrusionOk="0">
                  <a:moveTo>
                    <a:pt x="67723" y="111062"/>
                  </a:moveTo>
                  <a:cubicBezTo>
                    <a:pt x="67437" y="109728"/>
                    <a:pt x="66865" y="108490"/>
                    <a:pt x="66865" y="106966"/>
                  </a:cubicBezTo>
                  <a:lnTo>
                    <a:pt x="66865" y="0"/>
                  </a:lnTo>
                  <a:lnTo>
                    <a:pt x="0" y="0"/>
                  </a:lnTo>
                  <a:lnTo>
                    <a:pt x="0" y="165164"/>
                  </a:lnTo>
                  <a:cubicBezTo>
                    <a:pt x="21431" y="152591"/>
                    <a:pt x="42005" y="145923"/>
                    <a:pt x="54293" y="142685"/>
                  </a:cubicBezTo>
                  <a:cubicBezTo>
                    <a:pt x="58388" y="131255"/>
                    <a:pt x="62960" y="120682"/>
                    <a:pt x="67723" y="111062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4432934" y="3051858"/>
              <a:ext cx="214026" cy="262746"/>
            </a:xfrm>
            <a:custGeom>
              <a:avLst/>
              <a:gdLst/>
              <a:ahLst/>
              <a:cxnLst/>
              <a:rect l="l" t="t" r="r" b="b"/>
              <a:pathLst>
                <a:path w="214026" h="262746" extrusionOk="0">
                  <a:moveTo>
                    <a:pt x="79153" y="193024"/>
                  </a:moveTo>
                  <a:cubicBezTo>
                    <a:pt x="93155" y="97488"/>
                    <a:pt x="109728" y="77009"/>
                    <a:pt x="140303" y="46434"/>
                  </a:cubicBezTo>
                  <a:cubicBezTo>
                    <a:pt x="158210" y="28622"/>
                    <a:pt x="184690" y="15859"/>
                    <a:pt x="214027" y="6524"/>
                  </a:cubicBezTo>
                  <a:cubicBezTo>
                    <a:pt x="196596" y="333"/>
                    <a:pt x="170593" y="-3858"/>
                    <a:pt x="136779" y="5381"/>
                  </a:cubicBezTo>
                  <a:cubicBezTo>
                    <a:pt x="108109" y="13192"/>
                    <a:pt x="41243" y="31575"/>
                    <a:pt x="12668" y="148732"/>
                  </a:cubicBezTo>
                  <a:cubicBezTo>
                    <a:pt x="5334" y="181308"/>
                    <a:pt x="1238" y="219789"/>
                    <a:pt x="0" y="262747"/>
                  </a:cubicBezTo>
                  <a:cubicBezTo>
                    <a:pt x="40767" y="243506"/>
                    <a:pt x="75533" y="217789"/>
                    <a:pt x="79153" y="193024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4314362" y="3065145"/>
              <a:ext cx="541863" cy="774954"/>
            </a:xfrm>
            <a:custGeom>
              <a:avLst/>
              <a:gdLst/>
              <a:ahLst/>
              <a:cxnLst/>
              <a:rect l="l" t="t" r="r" b="b"/>
              <a:pathLst>
                <a:path w="541863" h="774954" extrusionOk="0">
                  <a:moveTo>
                    <a:pt x="6749" y="442151"/>
                  </a:moveTo>
                  <a:cubicBezTo>
                    <a:pt x="53231" y="645319"/>
                    <a:pt x="290404" y="774954"/>
                    <a:pt x="398989" y="774954"/>
                  </a:cubicBezTo>
                  <a:cubicBezTo>
                    <a:pt x="496429" y="774954"/>
                    <a:pt x="541864" y="617030"/>
                    <a:pt x="541864" y="510254"/>
                  </a:cubicBezTo>
                  <a:cubicBezTo>
                    <a:pt x="541864" y="413290"/>
                    <a:pt x="525576" y="340424"/>
                    <a:pt x="492048" y="287369"/>
                  </a:cubicBezTo>
                  <a:cubicBezTo>
                    <a:pt x="478427" y="265557"/>
                    <a:pt x="458710" y="264700"/>
                    <a:pt x="427659" y="265462"/>
                  </a:cubicBezTo>
                  <a:cubicBezTo>
                    <a:pt x="396417" y="266129"/>
                    <a:pt x="357555" y="266795"/>
                    <a:pt x="336695" y="223647"/>
                  </a:cubicBezTo>
                  <a:cubicBezTo>
                    <a:pt x="326408" y="202311"/>
                    <a:pt x="325265" y="144113"/>
                    <a:pt x="342220" y="119348"/>
                  </a:cubicBezTo>
                  <a:cubicBezTo>
                    <a:pt x="376891" y="68771"/>
                    <a:pt x="471379" y="70104"/>
                    <a:pt x="511860" y="70675"/>
                  </a:cubicBezTo>
                  <a:lnTo>
                    <a:pt x="519480" y="70675"/>
                  </a:lnTo>
                  <a:cubicBezTo>
                    <a:pt x="519766" y="70675"/>
                    <a:pt x="520147" y="70675"/>
                    <a:pt x="520432" y="70866"/>
                  </a:cubicBezTo>
                  <a:lnTo>
                    <a:pt x="520432" y="0"/>
                  </a:lnTo>
                  <a:cubicBezTo>
                    <a:pt x="517670" y="2096"/>
                    <a:pt x="514241" y="3429"/>
                    <a:pt x="510336" y="3429"/>
                  </a:cubicBezTo>
                  <a:cubicBezTo>
                    <a:pt x="423944" y="3429"/>
                    <a:pt x="320026" y="20002"/>
                    <a:pt x="282879" y="57055"/>
                  </a:cubicBezTo>
                  <a:cubicBezTo>
                    <a:pt x="257828" y="82106"/>
                    <a:pt x="244207" y="95822"/>
                    <a:pt x="231158" y="184595"/>
                  </a:cubicBezTo>
                  <a:cubicBezTo>
                    <a:pt x="221728" y="250031"/>
                    <a:pt x="114191" y="290036"/>
                    <a:pt x="81520" y="300800"/>
                  </a:cubicBezTo>
                  <a:cubicBezTo>
                    <a:pt x="-20016" y="333947"/>
                    <a:pt x="-585" y="412528"/>
                    <a:pt x="5701" y="438245"/>
                  </a:cubicBezTo>
                  <a:lnTo>
                    <a:pt x="6749" y="442151"/>
                  </a:lnTo>
                  <a:close/>
                  <a:moveTo>
                    <a:pt x="53041" y="398907"/>
                  </a:moveTo>
                  <a:cubicBezTo>
                    <a:pt x="62185" y="396812"/>
                    <a:pt x="71233" y="402527"/>
                    <a:pt x="73329" y="411671"/>
                  </a:cubicBezTo>
                  <a:cubicBezTo>
                    <a:pt x="108762" y="567118"/>
                    <a:pt x="242874" y="642842"/>
                    <a:pt x="340410" y="686086"/>
                  </a:cubicBezTo>
                  <a:cubicBezTo>
                    <a:pt x="349078" y="689991"/>
                    <a:pt x="352792" y="699897"/>
                    <a:pt x="349078" y="708565"/>
                  </a:cubicBezTo>
                  <a:cubicBezTo>
                    <a:pt x="346315" y="714851"/>
                    <a:pt x="340124" y="718661"/>
                    <a:pt x="333647" y="718661"/>
                  </a:cubicBezTo>
                  <a:cubicBezTo>
                    <a:pt x="331361" y="718661"/>
                    <a:pt x="328885" y="718185"/>
                    <a:pt x="326789" y="717233"/>
                  </a:cubicBezTo>
                  <a:cubicBezTo>
                    <a:pt x="163340" y="644366"/>
                    <a:pt x="69519" y="546926"/>
                    <a:pt x="40372" y="419195"/>
                  </a:cubicBezTo>
                  <a:cubicBezTo>
                    <a:pt x="38277" y="409956"/>
                    <a:pt x="43992" y="401003"/>
                    <a:pt x="53041" y="398907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4340741" y="3450088"/>
              <a:ext cx="310702" cy="320001"/>
            </a:xfrm>
            <a:custGeom>
              <a:avLst/>
              <a:gdLst/>
              <a:ahLst/>
              <a:cxnLst/>
              <a:rect l="l" t="t" r="r" b="b"/>
              <a:pathLst>
                <a:path w="310702" h="320001" extrusionOk="0">
                  <a:moveTo>
                    <a:pt x="33424" y="13106"/>
                  </a:moveTo>
                  <a:cubicBezTo>
                    <a:pt x="31329" y="3962"/>
                    <a:pt x="22185" y="-1657"/>
                    <a:pt x="13136" y="438"/>
                  </a:cubicBezTo>
                  <a:cubicBezTo>
                    <a:pt x="3992" y="2533"/>
                    <a:pt x="-1723" y="11487"/>
                    <a:pt x="468" y="20726"/>
                  </a:cubicBezTo>
                  <a:cubicBezTo>
                    <a:pt x="29614" y="148457"/>
                    <a:pt x="123436" y="245897"/>
                    <a:pt x="286980" y="318573"/>
                  </a:cubicBezTo>
                  <a:cubicBezTo>
                    <a:pt x="289075" y="319526"/>
                    <a:pt x="291552" y="320002"/>
                    <a:pt x="293838" y="320002"/>
                  </a:cubicBezTo>
                  <a:cubicBezTo>
                    <a:pt x="300315" y="320002"/>
                    <a:pt x="306506" y="316287"/>
                    <a:pt x="309268" y="309905"/>
                  </a:cubicBezTo>
                  <a:cubicBezTo>
                    <a:pt x="312983" y="301333"/>
                    <a:pt x="309268" y="291332"/>
                    <a:pt x="300601" y="287426"/>
                  </a:cubicBezTo>
                  <a:cubicBezTo>
                    <a:pt x="202969" y="244278"/>
                    <a:pt x="68953" y="168649"/>
                    <a:pt x="33424" y="1310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4267182" y="2981325"/>
              <a:ext cx="609426" cy="896493"/>
            </a:xfrm>
            <a:custGeom>
              <a:avLst/>
              <a:gdLst/>
              <a:ahLst/>
              <a:cxnLst/>
              <a:rect l="l" t="t" r="r" b="b"/>
              <a:pathLst>
                <a:path w="609426" h="896493" extrusionOk="0">
                  <a:moveTo>
                    <a:pt x="6494" y="516826"/>
                  </a:moveTo>
                  <a:lnTo>
                    <a:pt x="7351" y="519970"/>
                  </a:lnTo>
                  <a:cubicBezTo>
                    <a:pt x="25925" y="600837"/>
                    <a:pt x="70978" y="670084"/>
                    <a:pt x="126795" y="725710"/>
                  </a:cubicBezTo>
                  <a:lnTo>
                    <a:pt x="126795" y="879634"/>
                  </a:lnTo>
                  <a:cubicBezTo>
                    <a:pt x="126795" y="888873"/>
                    <a:pt x="134415" y="896493"/>
                    <a:pt x="143749" y="896493"/>
                  </a:cubicBezTo>
                  <a:cubicBezTo>
                    <a:pt x="153179" y="896493"/>
                    <a:pt x="160704" y="888873"/>
                    <a:pt x="160704" y="879634"/>
                  </a:cubicBezTo>
                  <a:lnTo>
                    <a:pt x="160704" y="756952"/>
                  </a:lnTo>
                  <a:cubicBezTo>
                    <a:pt x="182326" y="775145"/>
                    <a:pt x="204805" y="791623"/>
                    <a:pt x="227569" y="805910"/>
                  </a:cubicBezTo>
                  <a:lnTo>
                    <a:pt x="227569" y="879634"/>
                  </a:lnTo>
                  <a:cubicBezTo>
                    <a:pt x="227569" y="888873"/>
                    <a:pt x="235189" y="896493"/>
                    <a:pt x="244619" y="896493"/>
                  </a:cubicBezTo>
                  <a:cubicBezTo>
                    <a:pt x="253858" y="896493"/>
                    <a:pt x="261574" y="888873"/>
                    <a:pt x="261574" y="879634"/>
                  </a:cubicBezTo>
                  <a:lnTo>
                    <a:pt x="261574" y="825722"/>
                  </a:lnTo>
                  <a:cubicBezTo>
                    <a:pt x="325391" y="860393"/>
                    <a:pt x="388161" y="879062"/>
                    <a:pt x="432738" y="879062"/>
                  </a:cubicBezTo>
                  <a:cubicBezTo>
                    <a:pt x="554563" y="879062"/>
                    <a:pt x="609427" y="704469"/>
                    <a:pt x="609427" y="580549"/>
                  </a:cubicBezTo>
                  <a:cubicBezTo>
                    <a:pt x="609427" y="475679"/>
                    <a:pt x="591996" y="399002"/>
                    <a:pt x="554563" y="339662"/>
                  </a:cubicBezTo>
                  <a:cubicBezTo>
                    <a:pt x="544942" y="324517"/>
                    <a:pt x="533227" y="315373"/>
                    <a:pt x="520844" y="309848"/>
                  </a:cubicBezTo>
                  <a:cubicBezTo>
                    <a:pt x="527035" y="249174"/>
                    <a:pt x="517606" y="204216"/>
                    <a:pt x="491888" y="176308"/>
                  </a:cubicBezTo>
                  <a:cubicBezTo>
                    <a:pt x="513700" y="174498"/>
                    <a:pt x="533893" y="174689"/>
                    <a:pt x="545038" y="174879"/>
                  </a:cubicBezTo>
                  <a:lnTo>
                    <a:pt x="553134" y="175069"/>
                  </a:lnTo>
                  <a:cubicBezTo>
                    <a:pt x="553420" y="175069"/>
                    <a:pt x="553801" y="175069"/>
                    <a:pt x="554086" y="174879"/>
                  </a:cubicBezTo>
                  <a:cubicBezTo>
                    <a:pt x="562849" y="174498"/>
                    <a:pt x="569993" y="167069"/>
                    <a:pt x="569993" y="157925"/>
                  </a:cubicBezTo>
                  <a:cubicBezTo>
                    <a:pt x="569993" y="148971"/>
                    <a:pt x="562849" y="141542"/>
                    <a:pt x="554086" y="141161"/>
                  </a:cubicBezTo>
                  <a:cubicBezTo>
                    <a:pt x="553801" y="141065"/>
                    <a:pt x="553420" y="141065"/>
                    <a:pt x="553134" y="141065"/>
                  </a:cubicBezTo>
                  <a:lnTo>
                    <a:pt x="545514" y="141065"/>
                  </a:lnTo>
                  <a:cubicBezTo>
                    <a:pt x="505033" y="140399"/>
                    <a:pt x="410449" y="139065"/>
                    <a:pt x="375778" y="189738"/>
                  </a:cubicBezTo>
                  <a:cubicBezTo>
                    <a:pt x="358824" y="214408"/>
                    <a:pt x="359967" y="272701"/>
                    <a:pt x="370254" y="294037"/>
                  </a:cubicBezTo>
                  <a:cubicBezTo>
                    <a:pt x="391114" y="337090"/>
                    <a:pt x="429976" y="336423"/>
                    <a:pt x="461218" y="335851"/>
                  </a:cubicBezTo>
                  <a:cubicBezTo>
                    <a:pt x="492269" y="335185"/>
                    <a:pt x="511986" y="336042"/>
                    <a:pt x="525607" y="357854"/>
                  </a:cubicBezTo>
                  <a:cubicBezTo>
                    <a:pt x="559135" y="410909"/>
                    <a:pt x="575422" y="483775"/>
                    <a:pt x="575422" y="580739"/>
                  </a:cubicBezTo>
                  <a:cubicBezTo>
                    <a:pt x="575422" y="687419"/>
                    <a:pt x="529988" y="845439"/>
                    <a:pt x="432547" y="845439"/>
                  </a:cubicBezTo>
                  <a:cubicBezTo>
                    <a:pt x="324058" y="845439"/>
                    <a:pt x="86885" y="715804"/>
                    <a:pt x="40308" y="512636"/>
                  </a:cubicBezTo>
                  <a:lnTo>
                    <a:pt x="39355" y="508730"/>
                  </a:lnTo>
                  <a:cubicBezTo>
                    <a:pt x="33069" y="483013"/>
                    <a:pt x="13638" y="404432"/>
                    <a:pt x="115174" y="371189"/>
                  </a:cubicBezTo>
                  <a:cubicBezTo>
                    <a:pt x="147845" y="360521"/>
                    <a:pt x="255382" y="320421"/>
                    <a:pt x="264812" y="255080"/>
                  </a:cubicBezTo>
                  <a:cubicBezTo>
                    <a:pt x="277861" y="166211"/>
                    <a:pt x="291482" y="152591"/>
                    <a:pt x="316533" y="127540"/>
                  </a:cubicBezTo>
                  <a:cubicBezTo>
                    <a:pt x="353680" y="90392"/>
                    <a:pt x="457598" y="73819"/>
                    <a:pt x="543990" y="73819"/>
                  </a:cubicBezTo>
                  <a:cubicBezTo>
                    <a:pt x="547895" y="73819"/>
                    <a:pt x="551324" y="72485"/>
                    <a:pt x="554086" y="70390"/>
                  </a:cubicBezTo>
                  <a:cubicBezTo>
                    <a:pt x="558373" y="67247"/>
                    <a:pt x="560944" y="62389"/>
                    <a:pt x="560944" y="56864"/>
                  </a:cubicBezTo>
                  <a:cubicBezTo>
                    <a:pt x="560944" y="51340"/>
                    <a:pt x="558373" y="46292"/>
                    <a:pt x="554086" y="43339"/>
                  </a:cubicBezTo>
                  <a:cubicBezTo>
                    <a:pt x="551324" y="41243"/>
                    <a:pt x="547895" y="39910"/>
                    <a:pt x="543990" y="39910"/>
                  </a:cubicBezTo>
                  <a:cubicBezTo>
                    <a:pt x="526750" y="39910"/>
                    <a:pt x="470743" y="40862"/>
                    <a:pt x="413688" y="51816"/>
                  </a:cubicBezTo>
                  <a:cubicBezTo>
                    <a:pt x="409973" y="48578"/>
                    <a:pt x="361681" y="7525"/>
                    <a:pt x="279957" y="29909"/>
                  </a:cubicBezTo>
                  <a:cubicBezTo>
                    <a:pt x="261097" y="35147"/>
                    <a:pt x="223378" y="45720"/>
                    <a:pt x="188993" y="82772"/>
                  </a:cubicBezTo>
                  <a:lnTo>
                    <a:pt x="188993" y="19907"/>
                  </a:lnTo>
                  <a:lnTo>
                    <a:pt x="188993" y="17050"/>
                  </a:lnTo>
                  <a:cubicBezTo>
                    <a:pt x="188993" y="7620"/>
                    <a:pt x="181564" y="0"/>
                    <a:pt x="172134" y="0"/>
                  </a:cubicBezTo>
                  <a:cubicBezTo>
                    <a:pt x="162895" y="0"/>
                    <a:pt x="155179" y="7620"/>
                    <a:pt x="155179" y="17050"/>
                  </a:cubicBezTo>
                  <a:lnTo>
                    <a:pt x="155179" y="19812"/>
                  </a:lnTo>
                  <a:lnTo>
                    <a:pt x="155179" y="126873"/>
                  </a:lnTo>
                  <a:cubicBezTo>
                    <a:pt x="155179" y="128302"/>
                    <a:pt x="155656" y="129635"/>
                    <a:pt x="156037" y="130969"/>
                  </a:cubicBezTo>
                  <a:cubicBezTo>
                    <a:pt x="151274" y="140589"/>
                    <a:pt x="146797" y="151162"/>
                    <a:pt x="142702" y="162592"/>
                  </a:cubicBezTo>
                  <a:cubicBezTo>
                    <a:pt x="130319" y="165830"/>
                    <a:pt x="109840" y="172498"/>
                    <a:pt x="88409" y="185071"/>
                  </a:cubicBezTo>
                  <a:lnTo>
                    <a:pt x="88409" y="19812"/>
                  </a:lnTo>
                  <a:cubicBezTo>
                    <a:pt x="88409" y="10573"/>
                    <a:pt x="80789" y="2953"/>
                    <a:pt x="71455" y="2953"/>
                  </a:cubicBezTo>
                  <a:cubicBezTo>
                    <a:pt x="62025" y="2953"/>
                    <a:pt x="54500" y="10573"/>
                    <a:pt x="54500" y="19812"/>
                  </a:cubicBezTo>
                  <a:lnTo>
                    <a:pt x="54500" y="210503"/>
                  </a:lnTo>
                  <a:cubicBezTo>
                    <a:pt x="44594" y="220123"/>
                    <a:pt x="35355" y="231267"/>
                    <a:pt x="27830" y="244602"/>
                  </a:cubicBezTo>
                  <a:cubicBezTo>
                    <a:pt x="4780" y="285560"/>
                    <a:pt x="2970" y="336233"/>
                    <a:pt x="22115" y="394430"/>
                  </a:cubicBezTo>
                  <a:cubicBezTo>
                    <a:pt x="2113" y="422434"/>
                    <a:pt x="-7222" y="461677"/>
                    <a:pt x="6494" y="516826"/>
                  </a:cubicBezTo>
                  <a:close/>
                  <a:moveTo>
                    <a:pt x="487697" y="302228"/>
                  </a:moveTo>
                  <a:cubicBezTo>
                    <a:pt x="478267" y="301562"/>
                    <a:pt x="469123" y="301752"/>
                    <a:pt x="460551" y="301847"/>
                  </a:cubicBezTo>
                  <a:cubicBezTo>
                    <a:pt x="428833" y="302514"/>
                    <a:pt x="411783" y="301657"/>
                    <a:pt x="400829" y="279273"/>
                  </a:cubicBezTo>
                  <a:cubicBezTo>
                    <a:pt x="395114" y="267367"/>
                    <a:pt x="394638" y="222028"/>
                    <a:pt x="403782" y="208788"/>
                  </a:cubicBezTo>
                  <a:cubicBezTo>
                    <a:pt x="412069" y="196787"/>
                    <a:pt x="427499" y="188976"/>
                    <a:pt x="445597" y="183833"/>
                  </a:cubicBezTo>
                  <a:cubicBezTo>
                    <a:pt x="458932" y="190024"/>
                    <a:pt x="496460" y="207550"/>
                    <a:pt x="487697" y="302228"/>
                  </a:cubicBezTo>
                  <a:close/>
                  <a:moveTo>
                    <a:pt x="164800" y="205835"/>
                  </a:moveTo>
                  <a:cubicBezTo>
                    <a:pt x="193375" y="88678"/>
                    <a:pt x="260240" y="70295"/>
                    <a:pt x="288910" y="62484"/>
                  </a:cubicBezTo>
                  <a:cubicBezTo>
                    <a:pt x="322724" y="53245"/>
                    <a:pt x="348823" y="57436"/>
                    <a:pt x="366158" y="63627"/>
                  </a:cubicBezTo>
                  <a:cubicBezTo>
                    <a:pt x="336916" y="72866"/>
                    <a:pt x="310342" y="85725"/>
                    <a:pt x="292435" y="103442"/>
                  </a:cubicBezTo>
                  <a:cubicBezTo>
                    <a:pt x="261859" y="134017"/>
                    <a:pt x="245286" y="154496"/>
                    <a:pt x="231284" y="250031"/>
                  </a:cubicBezTo>
                  <a:cubicBezTo>
                    <a:pt x="227665" y="274701"/>
                    <a:pt x="192898" y="300419"/>
                    <a:pt x="152036" y="319850"/>
                  </a:cubicBezTo>
                  <a:cubicBezTo>
                    <a:pt x="153370" y="276892"/>
                    <a:pt x="157465" y="238316"/>
                    <a:pt x="164800" y="205835"/>
                  </a:cubicBezTo>
                  <a:close/>
                  <a:moveTo>
                    <a:pt x="57453" y="261271"/>
                  </a:moveTo>
                  <a:cubicBezTo>
                    <a:pt x="75646" y="228695"/>
                    <a:pt x="107840" y="210979"/>
                    <a:pt x="131176" y="202121"/>
                  </a:cubicBezTo>
                  <a:cubicBezTo>
                    <a:pt x="122890" y="240030"/>
                    <a:pt x="118508" y="284417"/>
                    <a:pt x="117841" y="334328"/>
                  </a:cubicBezTo>
                  <a:cubicBezTo>
                    <a:pt x="113460" y="335851"/>
                    <a:pt x="109078" y="337471"/>
                    <a:pt x="104792" y="338900"/>
                  </a:cubicBezTo>
                  <a:cubicBezTo>
                    <a:pt x="85742" y="345091"/>
                    <a:pt x="66216" y="354044"/>
                    <a:pt x="49166" y="366808"/>
                  </a:cubicBezTo>
                  <a:cubicBezTo>
                    <a:pt x="38689" y="325374"/>
                    <a:pt x="41165" y="289941"/>
                    <a:pt x="57453" y="26127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8" name="Google Shape;428;p14"/>
          <p:cNvGrpSpPr/>
          <p:nvPr/>
        </p:nvGrpSpPr>
        <p:grpSpPr>
          <a:xfrm>
            <a:off x="3297541" y="4052300"/>
            <a:ext cx="3645582" cy="909963"/>
            <a:chOff x="1635266" y="4052350"/>
            <a:chExt cx="3645582" cy="909963"/>
          </a:xfrm>
        </p:grpSpPr>
        <p:sp>
          <p:nvSpPr>
            <p:cNvPr id="429" name="Google Shape;429;p14"/>
            <p:cNvSpPr txBox="1"/>
            <p:nvPr/>
          </p:nvSpPr>
          <p:spPr>
            <a:xfrm>
              <a:off x="3325148" y="4654513"/>
              <a:ext cx="19557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Kelly Tingle</a:t>
              </a:r>
              <a:endParaRPr sz="2000" b="1">
                <a:solidFill>
                  <a:srgbClr val="365F85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430" name="Google Shape;430;p14"/>
            <p:cNvSpPr txBox="1"/>
            <p:nvPr/>
          </p:nvSpPr>
          <p:spPr>
            <a:xfrm>
              <a:off x="1635266" y="4052350"/>
              <a:ext cx="463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431" name="Google Shape;431;p14"/>
          <p:cNvGrpSpPr/>
          <p:nvPr/>
        </p:nvGrpSpPr>
        <p:grpSpPr>
          <a:xfrm>
            <a:off x="5575365" y="3110293"/>
            <a:ext cx="779831" cy="761873"/>
            <a:chOff x="4281566" y="3148003"/>
            <a:chExt cx="579628" cy="566280"/>
          </a:xfrm>
        </p:grpSpPr>
        <p:sp>
          <p:nvSpPr>
            <p:cNvPr id="432" name="Google Shape;432;p14"/>
            <p:cNvSpPr/>
            <p:nvPr/>
          </p:nvSpPr>
          <p:spPr>
            <a:xfrm>
              <a:off x="4311387" y="3179724"/>
              <a:ext cx="261666" cy="521507"/>
            </a:xfrm>
            <a:custGeom>
              <a:avLst/>
              <a:gdLst/>
              <a:ahLst/>
              <a:cxnLst/>
              <a:rect l="l" t="t" r="r" b="b"/>
              <a:pathLst>
                <a:path w="261666" h="521507" extrusionOk="0">
                  <a:moveTo>
                    <a:pt x="160409" y="483971"/>
                  </a:moveTo>
                  <a:cubicBezTo>
                    <a:pt x="160314" y="481209"/>
                    <a:pt x="160409" y="477494"/>
                    <a:pt x="160314" y="472541"/>
                  </a:cubicBezTo>
                  <a:lnTo>
                    <a:pt x="160314" y="468731"/>
                  </a:lnTo>
                  <a:cubicBezTo>
                    <a:pt x="160219" y="462731"/>
                    <a:pt x="164981" y="457968"/>
                    <a:pt x="170791" y="457873"/>
                  </a:cubicBezTo>
                  <a:cubicBezTo>
                    <a:pt x="176792" y="457778"/>
                    <a:pt x="181555" y="462445"/>
                    <a:pt x="181650" y="468350"/>
                  </a:cubicBezTo>
                  <a:lnTo>
                    <a:pt x="181745" y="472541"/>
                  </a:lnTo>
                  <a:cubicBezTo>
                    <a:pt x="181745" y="476161"/>
                    <a:pt x="181745" y="485305"/>
                    <a:pt x="181936" y="488258"/>
                  </a:cubicBezTo>
                  <a:cubicBezTo>
                    <a:pt x="181936" y="488353"/>
                    <a:pt x="182126" y="488543"/>
                    <a:pt x="182126" y="488639"/>
                  </a:cubicBezTo>
                  <a:cubicBezTo>
                    <a:pt x="185555" y="508070"/>
                    <a:pt x="202510" y="521881"/>
                    <a:pt x="222226" y="521500"/>
                  </a:cubicBezTo>
                  <a:cubicBezTo>
                    <a:pt x="244325" y="521119"/>
                    <a:pt x="262041" y="502736"/>
                    <a:pt x="261660" y="480638"/>
                  </a:cubicBezTo>
                  <a:lnTo>
                    <a:pt x="259755" y="379577"/>
                  </a:lnTo>
                  <a:cubicBezTo>
                    <a:pt x="256040" y="382911"/>
                    <a:pt x="251944" y="385959"/>
                    <a:pt x="247468" y="388531"/>
                  </a:cubicBezTo>
                  <a:cubicBezTo>
                    <a:pt x="237466" y="394151"/>
                    <a:pt x="226037" y="397294"/>
                    <a:pt x="214511" y="397484"/>
                  </a:cubicBezTo>
                  <a:cubicBezTo>
                    <a:pt x="211273" y="397580"/>
                    <a:pt x="207939" y="397389"/>
                    <a:pt x="204700" y="396913"/>
                  </a:cubicBezTo>
                  <a:cubicBezTo>
                    <a:pt x="198795" y="396151"/>
                    <a:pt x="194604" y="390817"/>
                    <a:pt x="195461" y="384911"/>
                  </a:cubicBezTo>
                  <a:cubicBezTo>
                    <a:pt x="196223" y="379006"/>
                    <a:pt x="201652" y="374910"/>
                    <a:pt x="207463" y="375672"/>
                  </a:cubicBezTo>
                  <a:cubicBezTo>
                    <a:pt x="217274" y="376910"/>
                    <a:pt x="228132" y="374910"/>
                    <a:pt x="236990" y="369767"/>
                  </a:cubicBezTo>
                  <a:cubicBezTo>
                    <a:pt x="247468" y="363861"/>
                    <a:pt x="255374" y="354527"/>
                    <a:pt x="259184" y="343192"/>
                  </a:cubicBezTo>
                  <a:lnTo>
                    <a:pt x="256136" y="176885"/>
                  </a:lnTo>
                  <a:cubicBezTo>
                    <a:pt x="251944" y="165741"/>
                    <a:pt x="243848" y="156502"/>
                    <a:pt x="233085" y="151073"/>
                  </a:cubicBezTo>
                  <a:cubicBezTo>
                    <a:pt x="223941" y="146405"/>
                    <a:pt x="213083" y="144691"/>
                    <a:pt x="203272" y="146310"/>
                  </a:cubicBezTo>
                  <a:cubicBezTo>
                    <a:pt x="197557" y="147358"/>
                    <a:pt x="191937" y="143453"/>
                    <a:pt x="190985" y="137547"/>
                  </a:cubicBezTo>
                  <a:cubicBezTo>
                    <a:pt x="189937" y="131737"/>
                    <a:pt x="193937" y="126212"/>
                    <a:pt x="199843" y="125165"/>
                  </a:cubicBezTo>
                  <a:cubicBezTo>
                    <a:pt x="214416" y="122688"/>
                    <a:pt x="229847" y="125260"/>
                    <a:pt x="242896" y="132118"/>
                  </a:cubicBezTo>
                  <a:cubicBezTo>
                    <a:pt x="247468" y="134404"/>
                    <a:pt x="251659" y="137357"/>
                    <a:pt x="255469" y="140500"/>
                  </a:cubicBezTo>
                  <a:lnTo>
                    <a:pt x="253564" y="38011"/>
                  </a:lnTo>
                  <a:cubicBezTo>
                    <a:pt x="253183" y="16961"/>
                    <a:pt x="234514" y="-375"/>
                    <a:pt x="212701" y="6"/>
                  </a:cubicBezTo>
                  <a:cubicBezTo>
                    <a:pt x="195652" y="292"/>
                    <a:pt x="180698" y="12008"/>
                    <a:pt x="176125" y="28486"/>
                  </a:cubicBezTo>
                  <a:cubicBezTo>
                    <a:pt x="176125" y="28486"/>
                    <a:pt x="176030" y="28581"/>
                    <a:pt x="176030" y="28676"/>
                  </a:cubicBezTo>
                  <a:cubicBezTo>
                    <a:pt x="175078" y="32105"/>
                    <a:pt x="174601" y="35725"/>
                    <a:pt x="174697" y="39440"/>
                  </a:cubicBezTo>
                  <a:cubicBezTo>
                    <a:pt x="174697" y="40868"/>
                    <a:pt x="174887" y="42297"/>
                    <a:pt x="175078" y="43726"/>
                  </a:cubicBezTo>
                  <a:cubicBezTo>
                    <a:pt x="175840" y="49727"/>
                    <a:pt x="171649" y="54965"/>
                    <a:pt x="165838" y="55823"/>
                  </a:cubicBezTo>
                  <a:cubicBezTo>
                    <a:pt x="165458" y="55823"/>
                    <a:pt x="164981" y="55823"/>
                    <a:pt x="164600" y="55823"/>
                  </a:cubicBezTo>
                  <a:cubicBezTo>
                    <a:pt x="159266" y="55918"/>
                    <a:pt x="154504" y="52013"/>
                    <a:pt x="153837" y="46583"/>
                  </a:cubicBezTo>
                  <a:cubicBezTo>
                    <a:pt x="153456" y="44297"/>
                    <a:pt x="153361" y="42107"/>
                    <a:pt x="153265" y="39821"/>
                  </a:cubicBezTo>
                  <a:cubicBezTo>
                    <a:pt x="153265" y="37630"/>
                    <a:pt x="153361" y="35344"/>
                    <a:pt x="153647" y="33248"/>
                  </a:cubicBezTo>
                  <a:cubicBezTo>
                    <a:pt x="149741" y="32486"/>
                    <a:pt x="145836" y="31915"/>
                    <a:pt x="141740" y="32010"/>
                  </a:cubicBezTo>
                  <a:cubicBezTo>
                    <a:pt x="113165" y="32582"/>
                    <a:pt x="90305" y="56204"/>
                    <a:pt x="90781" y="84969"/>
                  </a:cubicBezTo>
                  <a:cubicBezTo>
                    <a:pt x="90781" y="86112"/>
                    <a:pt x="91067" y="87160"/>
                    <a:pt x="91162" y="88208"/>
                  </a:cubicBezTo>
                  <a:cubicBezTo>
                    <a:pt x="104688" y="91065"/>
                    <a:pt x="117356" y="97352"/>
                    <a:pt x="127357" y="107162"/>
                  </a:cubicBezTo>
                  <a:cubicBezTo>
                    <a:pt x="131644" y="111258"/>
                    <a:pt x="131739" y="118116"/>
                    <a:pt x="127643" y="122307"/>
                  </a:cubicBezTo>
                  <a:cubicBezTo>
                    <a:pt x="125548" y="124403"/>
                    <a:pt x="122881" y="125450"/>
                    <a:pt x="120118" y="125546"/>
                  </a:cubicBezTo>
                  <a:cubicBezTo>
                    <a:pt x="117451" y="125546"/>
                    <a:pt x="114689" y="124593"/>
                    <a:pt x="112403" y="122498"/>
                  </a:cubicBezTo>
                  <a:cubicBezTo>
                    <a:pt x="103831" y="114211"/>
                    <a:pt x="92591" y="109067"/>
                    <a:pt x="80685" y="108020"/>
                  </a:cubicBezTo>
                  <a:cubicBezTo>
                    <a:pt x="78970" y="107829"/>
                    <a:pt x="77161" y="107924"/>
                    <a:pt x="75446" y="107924"/>
                  </a:cubicBezTo>
                  <a:cubicBezTo>
                    <a:pt x="46871" y="108401"/>
                    <a:pt x="23916" y="132118"/>
                    <a:pt x="24392" y="160788"/>
                  </a:cubicBezTo>
                  <a:cubicBezTo>
                    <a:pt x="24678" y="175171"/>
                    <a:pt x="30679" y="188506"/>
                    <a:pt x="41347" y="198221"/>
                  </a:cubicBezTo>
                  <a:cubicBezTo>
                    <a:pt x="41442" y="198317"/>
                    <a:pt x="41537" y="198412"/>
                    <a:pt x="41537" y="198507"/>
                  </a:cubicBezTo>
                  <a:cubicBezTo>
                    <a:pt x="51348" y="207270"/>
                    <a:pt x="64016" y="211937"/>
                    <a:pt x="77161" y="211747"/>
                  </a:cubicBezTo>
                  <a:cubicBezTo>
                    <a:pt x="83066" y="211652"/>
                    <a:pt x="87924" y="216319"/>
                    <a:pt x="88019" y="222224"/>
                  </a:cubicBezTo>
                  <a:cubicBezTo>
                    <a:pt x="88114" y="228225"/>
                    <a:pt x="83352" y="232988"/>
                    <a:pt x="77542" y="233178"/>
                  </a:cubicBezTo>
                  <a:cubicBezTo>
                    <a:pt x="61159" y="233464"/>
                    <a:pt x="45442" y="228416"/>
                    <a:pt x="32488" y="218795"/>
                  </a:cubicBezTo>
                  <a:cubicBezTo>
                    <a:pt x="12486" y="228987"/>
                    <a:pt x="-373" y="249656"/>
                    <a:pt x="8" y="272421"/>
                  </a:cubicBezTo>
                  <a:cubicBezTo>
                    <a:pt x="484" y="297281"/>
                    <a:pt x="16105" y="318522"/>
                    <a:pt x="38775" y="326809"/>
                  </a:cubicBezTo>
                  <a:cubicBezTo>
                    <a:pt x="51634" y="308521"/>
                    <a:pt x="72398" y="297186"/>
                    <a:pt x="95068" y="296710"/>
                  </a:cubicBezTo>
                  <a:cubicBezTo>
                    <a:pt x="101068" y="296615"/>
                    <a:pt x="105926" y="301377"/>
                    <a:pt x="106117" y="307187"/>
                  </a:cubicBezTo>
                  <a:cubicBezTo>
                    <a:pt x="106212" y="313188"/>
                    <a:pt x="101449" y="318046"/>
                    <a:pt x="95544" y="318141"/>
                  </a:cubicBezTo>
                  <a:cubicBezTo>
                    <a:pt x="77827" y="318427"/>
                    <a:pt x="61635" y="328428"/>
                    <a:pt x="53348" y="344240"/>
                  </a:cubicBezTo>
                  <a:lnTo>
                    <a:pt x="53348" y="344335"/>
                  </a:lnTo>
                  <a:cubicBezTo>
                    <a:pt x="49538" y="351574"/>
                    <a:pt x="47633" y="359575"/>
                    <a:pt x="47824" y="367766"/>
                  </a:cubicBezTo>
                  <a:cubicBezTo>
                    <a:pt x="48300" y="391865"/>
                    <a:pt x="66778" y="412343"/>
                    <a:pt x="90686" y="415106"/>
                  </a:cubicBezTo>
                  <a:lnTo>
                    <a:pt x="90781" y="415106"/>
                  </a:lnTo>
                  <a:cubicBezTo>
                    <a:pt x="100592" y="416249"/>
                    <a:pt x="111165" y="414248"/>
                    <a:pt x="119928" y="409295"/>
                  </a:cubicBezTo>
                  <a:cubicBezTo>
                    <a:pt x="125071" y="406343"/>
                    <a:pt x="131644" y="408152"/>
                    <a:pt x="134501" y="413391"/>
                  </a:cubicBezTo>
                  <a:cubicBezTo>
                    <a:pt x="137359" y="418535"/>
                    <a:pt x="135549" y="425107"/>
                    <a:pt x="130310" y="427964"/>
                  </a:cubicBezTo>
                  <a:cubicBezTo>
                    <a:pt x="120595" y="433489"/>
                    <a:pt x="109546" y="436537"/>
                    <a:pt x="98306" y="436823"/>
                  </a:cubicBezTo>
                  <a:cubicBezTo>
                    <a:pt x="98116" y="438347"/>
                    <a:pt x="98020" y="439966"/>
                    <a:pt x="98116" y="441585"/>
                  </a:cubicBezTo>
                  <a:cubicBezTo>
                    <a:pt x="98592" y="467017"/>
                    <a:pt x="119642" y="487305"/>
                    <a:pt x="145074" y="486829"/>
                  </a:cubicBezTo>
                  <a:cubicBezTo>
                    <a:pt x="150408" y="486829"/>
                    <a:pt x="155551" y="485876"/>
                    <a:pt x="160409" y="483971"/>
                  </a:cubicBezTo>
                  <a:close/>
                  <a:moveTo>
                    <a:pt x="119928" y="201841"/>
                  </a:moveTo>
                  <a:cubicBezTo>
                    <a:pt x="115832" y="197555"/>
                    <a:pt x="116023" y="190792"/>
                    <a:pt x="120214" y="186696"/>
                  </a:cubicBezTo>
                  <a:cubicBezTo>
                    <a:pt x="124500" y="182600"/>
                    <a:pt x="131263" y="182696"/>
                    <a:pt x="135359" y="186982"/>
                  </a:cubicBezTo>
                  <a:cubicBezTo>
                    <a:pt x="140407" y="192125"/>
                    <a:pt x="146312" y="196126"/>
                    <a:pt x="153075" y="198983"/>
                  </a:cubicBezTo>
                  <a:cubicBezTo>
                    <a:pt x="165458" y="204032"/>
                    <a:pt x="179078" y="204032"/>
                    <a:pt x="191461" y="199269"/>
                  </a:cubicBezTo>
                  <a:cubicBezTo>
                    <a:pt x="197080" y="197078"/>
                    <a:pt x="203176" y="199841"/>
                    <a:pt x="205367" y="205365"/>
                  </a:cubicBezTo>
                  <a:cubicBezTo>
                    <a:pt x="207558" y="210890"/>
                    <a:pt x="204796" y="217081"/>
                    <a:pt x="199271" y="219176"/>
                  </a:cubicBezTo>
                  <a:cubicBezTo>
                    <a:pt x="191080" y="222320"/>
                    <a:pt x="182602" y="224034"/>
                    <a:pt x="174030" y="224225"/>
                  </a:cubicBezTo>
                  <a:cubicBezTo>
                    <a:pt x="164124" y="224415"/>
                    <a:pt x="154313" y="222605"/>
                    <a:pt x="144979" y="218795"/>
                  </a:cubicBezTo>
                  <a:cubicBezTo>
                    <a:pt x="135549" y="214985"/>
                    <a:pt x="127072" y="209270"/>
                    <a:pt x="119928" y="201841"/>
                  </a:cubicBezTo>
                  <a:close/>
                  <a:moveTo>
                    <a:pt x="139168" y="375101"/>
                  </a:moveTo>
                  <a:cubicBezTo>
                    <a:pt x="133263" y="374624"/>
                    <a:pt x="128977" y="369290"/>
                    <a:pt x="129453" y="363385"/>
                  </a:cubicBezTo>
                  <a:cubicBezTo>
                    <a:pt x="131644" y="337667"/>
                    <a:pt x="147741" y="315379"/>
                    <a:pt x="171268" y="305187"/>
                  </a:cubicBezTo>
                  <a:cubicBezTo>
                    <a:pt x="179269" y="301758"/>
                    <a:pt x="187555" y="299758"/>
                    <a:pt x="196223" y="299377"/>
                  </a:cubicBezTo>
                  <a:cubicBezTo>
                    <a:pt x="202414" y="298901"/>
                    <a:pt x="207082" y="303663"/>
                    <a:pt x="207367" y="309569"/>
                  </a:cubicBezTo>
                  <a:cubicBezTo>
                    <a:pt x="207558" y="315569"/>
                    <a:pt x="203081" y="320522"/>
                    <a:pt x="197080" y="320808"/>
                  </a:cubicBezTo>
                  <a:cubicBezTo>
                    <a:pt x="191080" y="321094"/>
                    <a:pt x="185365" y="322427"/>
                    <a:pt x="179840" y="324809"/>
                  </a:cubicBezTo>
                  <a:cubicBezTo>
                    <a:pt x="163457" y="331952"/>
                    <a:pt x="152218" y="347478"/>
                    <a:pt x="150694" y="365290"/>
                  </a:cubicBezTo>
                  <a:cubicBezTo>
                    <a:pt x="150217" y="370814"/>
                    <a:pt x="145646" y="375005"/>
                    <a:pt x="140216" y="375101"/>
                  </a:cubicBezTo>
                  <a:cubicBezTo>
                    <a:pt x="140026" y="375101"/>
                    <a:pt x="139550" y="375101"/>
                    <a:pt x="139168" y="375101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4"/>
            <p:cNvSpPr/>
            <p:nvPr/>
          </p:nvSpPr>
          <p:spPr>
            <a:xfrm>
              <a:off x="4586471" y="3177911"/>
              <a:ext cx="261668" cy="521699"/>
            </a:xfrm>
            <a:custGeom>
              <a:avLst/>
              <a:gdLst/>
              <a:ahLst/>
              <a:cxnLst/>
              <a:rect l="l" t="t" r="r" b="b"/>
              <a:pathLst>
                <a:path w="261668" h="521699" extrusionOk="0">
                  <a:moveTo>
                    <a:pt x="227558" y="211941"/>
                  </a:moveTo>
                  <a:cubicBezTo>
                    <a:pt x="214890" y="222037"/>
                    <a:pt x="199364" y="227657"/>
                    <a:pt x="182981" y="227943"/>
                  </a:cubicBezTo>
                  <a:cubicBezTo>
                    <a:pt x="177076" y="228038"/>
                    <a:pt x="172218" y="223371"/>
                    <a:pt x="172123" y="217465"/>
                  </a:cubicBezTo>
                  <a:cubicBezTo>
                    <a:pt x="172027" y="211464"/>
                    <a:pt x="176790" y="206702"/>
                    <a:pt x="182600" y="206511"/>
                  </a:cubicBezTo>
                  <a:cubicBezTo>
                    <a:pt x="195745" y="206226"/>
                    <a:pt x="208222" y="201082"/>
                    <a:pt x="217747" y="191938"/>
                  </a:cubicBezTo>
                  <a:cubicBezTo>
                    <a:pt x="217747" y="191843"/>
                    <a:pt x="217843" y="191748"/>
                    <a:pt x="217938" y="191652"/>
                  </a:cubicBezTo>
                  <a:cubicBezTo>
                    <a:pt x="228130" y="181461"/>
                    <a:pt x="233749" y="168030"/>
                    <a:pt x="233464" y="153552"/>
                  </a:cubicBezTo>
                  <a:cubicBezTo>
                    <a:pt x="232892" y="124882"/>
                    <a:pt x="209175" y="102117"/>
                    <a:pt x="180505" y="102594"/>
                  </a:cubicBezTo>
                  <a:cubicBezTo>
                    <a:pt x="178790" y="102594"/>
                    <a:pt x="176980" y="102689"/>
                    <a:pt x="175266" y="102879"/>
                  </a:cubicBezTo>
                  <a:cubicBezTo>
                    <a:pt x="163360" y="104308"/>
                    <a:pt x="152311" y="109928"/>
                    <a:pt x="144024" y="118500"/>
                  </a:cubicBezTo>
                  <a:cubicBezTo>
                    <a:pt x="141928" y="120691"/>
                    <a:pt x="139261" y="121739"/>
                    <a:pt x="136499" y="121834"/>
                  </a:cubicBezTo>
                  <a:cubicBezTo>
                    <a:pt x="133737" y="121929"/>
                    <a:pt x="130879" y="120882"/>
                    <a:pt x="128879" y="118881"/>
                  </a:cubicBezTo>
                  <a:cubicBezTo>
                    <a:pt x="124688" y="114786"/>
                    <a:pt x="124498" y="107928"/>
                    <a:pt x="128593" y="103737"/>
                  </a:cubicBezTo>
                  <a:cubicBezTo>
                    <a:pt x="138214" y="93545"/>
                    <a:pt x="150596" y="86782"/>
                    <a:pt x="164026" y="83448"/>
                  </a:cubicBezTo>
                  <a:cubicBezTo>
                    <a:pt x="164122" y="82305"/>
                    <a:pt x="164312" y="81258"/>
                    <a:pt x="164312" y="80115"/>
                  </a:cubicBezTo>
                  <a:cubicBezTo>
                    <a:pt x="163741" y="51349"/>
                    <a:pt x="140119" y="28584"/>
                    <a:pt x="111448" y="29061"/>
                  </a:cubicBezTo>
                  <a:cubicBezTo>
                    <a:pt x="107448" y="29156"/>
                    <a:pt x="103543" y="29823"/>
                    <a:pt x="99637" y="30680"/>
                  </a:cubicBezTo>
                  <a:cubicBezTo>
                    <a:pt x="100018" y="32775"/>
                    <a:pt x="100209" y="35061"/>
                    <a:pt x="100304" y="37252"/>
                  </a:cubicBezTo>
                  <a:cubicBezTo>
                    <a:pt x="100304" y="39538"/>
                    <a:pt x="100209" y="41824"/>
                    <a:pt x="100018" y="44015"/>
                  </a:cubicBezTo>
                  <a:cubicBezTo>
                    <a:pt x="99542" y="49444"/>
                    <a:pt x="94970" y="53540"/>
                    <a:pt x="89636" y="53635"/>
                  </a:cubicBezTo>
                  <a:cubicBezTo>
                    <a:pt x="89255" y="53635"/>
                    <a:pt x="88779" y="53635"/>
                    <a:pt x="88398" y="53635"/>
                  </a:cubicBezTo>
                  <a:cubicBezTo>
                    <a:pt x="82492" y="53064"/>
                    <a:pt x="78206" y="47825"/>
                    <a:pt x="78682" y="41824"/>
                  </a:cubicBezTo>
                  <a:cubicBezTo>
                    <a:pt x="78873" y="40395"/>
                    <a:pt x="78873" y="38967"/>
                    <a:pt x="78778" y="37538"/>
                  </a:cubicBezTo>
                  <a:cubicBezTo>
                    <a:pt x="78682" y="34204"/>
                    <a:pt x="78111" y="30680"/>
                    <a:pt x="77158" y="27251"/>
                  </a:cubicBezTo>
                  <a:cubicBezTo>
                    <a:pt x="76968" y="27156"/>
                    <a:pt x="76968" y="27060"/>
                    <a:pt x="76968" y="27060"/>
                  </a:cubicBezTo>
                  <a:cubicBezTo>
                    <a:pt x="71824" y="10773"/>
                    <a:pt x="56394" y="-372"/>
                    <a:pt x="39439" y="9"/>
                  </a:cubicBezTo>
                  <a:cubicBezTo>
                    <a:pt x="17627" y="390"/>
                    <a:pt x="-375" y="18488"/>
                    <a:pt x="6" y="39443"/>
                  </a:cubicBezTo>
                  <a:lnTo>
                    <a:pt x="1911" y="141932"/>
                  </a:lnTo>
                  <a:cubicBezTo>
                    <a:pt x="5626" y="138598"/>
                    <a:pt x="9721" y="135550"/>
                    <a:pt x="14198" y="132978"/>
                  </a:cubicBezTo>
                  <a:cubicBezTo>
                    <a:pt x="27057" y="125739"/>
                    <a:pt x="42297" y="122691"/>
                    <a:pt x="56965" y="124596"/>
                  </a:cubicBezTo>
                  <a:cubicBezTo>
                    <a:pt x="62871" y="125454"/>
                    <a:pt x="67062" y="130788"/>
                    <a:pt x="66205" y="136693"/>
                  </a:cubicBezTo>
                  <a:cubicBezTo>
                    <a:pt x="65443" y="142599"/>
                    <a:pt x="60109" y="146694"/>
                    <a:pt x="54203" y="145932"/>
                  </a:cubicBezTo>
                  <a:cubicBezTo>
                    <a:pt x="44392" y="144694"/>
                    <a:pt x="33534" y="146790"/>
                    <a:pt x="24676" y="151838"/>
                  </a:cubicBezTo>
                  <a:cubicBezTo>
                    <a:pt x="14103" y="157743"/>
                    <a:pt x="6292" y="167173"/>
                    <a:pt x="2482" y="178508"/>
                  </a:cubicBezTo>
                  <a:lnTo>
                    <a:pt x="5530" y="344910"/>
                  </a:lnTo>
                  <a:cubicBezTo>
                    <a:pt x="9721" y="356054"/>
                    <a:pt x="17818" y="365198"/>
                    <a:pt x="28676" y="370627"/>
                  </a:cubicBezTo>
                  <a:cubicBezTo>
                    <a:pt x="37725" y="375390"/>
                    <a:pt x="48679" y="377009"/>
                    <a:pt x="58394" y="375485"/>
                  </a:cubicBezTo>
                  <a:cubicBezTo>
                    <a:pt x="64204" y="374532"/>
                    <a:pt x="69824" y="378438"/>
                    <a:pt x="70681" y="384343"/>
                  </a:cubicBezTo>
                  <a:cubicBezTo>
                    <a:pt x="71729" y="390249"/>
                    <a:pt x="67729" y="395583"/>
                    <a:pt x="61823" y="396630"/>
                  </a:cubicBezTo>
                  <a:cubicBezTo>
                    <a:pt x="58680" y="397202"/>
                    <a:pt x="55346" y="397488"/>
                    <a:pt x="52012" y="397488"/>
                  </a:cubicBezTo>
                  <a:cubicBezTo>
                    <a:pt x="40487" y="397678"/>
                    <a:pt x="28867" y="395011"/>
                    <a:pt x="18770" y="389773"/>
                  </a:cubicBezTo>
                  <a:cubicBezTo>
                    <a:pt x="14198" y="387391"/>
                    <a:pt x="10007" y="384438"/>
                    <a:pt x="6102" y="381200"/>
                  </a:cubicBezTo>
                  <a:lnTo>
                    <a:pt x="8007" y="482260"/>
                  </a:lnTo>
                  <a:cubicBezTo>
                    <a:pt x="8388" y="504358"/>
                    <a:pt x="26771" y="522075"/>
                    <a:pt x="48869" y="521694"/>
                  </a:cubicBezTo>
                  <a:cubicBezTo>
                    <a:pt x="68586" y="521313"/>
                    <a:pt x="84969" y="506930"/>
                    <a:pt x="87731" y="487404"/>
                  </a:cubicBezTo>
                  <a:cubicBezTo>
                    <a:pt x="87731" y="487308"/>
                    <a:pt x="87922" y="487118"/>
                    <a:pt x="87922" y="487023"/>
                  </a:cubicBezTo>
                  <a:cubicBezTo>
                    <a:pt x="88112" y="484070"/>
                    <a:pt x="87731" y="474926"/>
                    <a:pt x="87541" y="471306"/>
                  </a:cubicBezTo>
                  <a:lnTo>
                    <a:pt x="87350" y="467115"/>
                  </a:lnTo>
                  <a:cubicBezTo>
                    <a:pt x="87255" y="461115"/>
                    <a:pt x="92017" y="456352"/>
                    <a:pt x="98018" y="456162"/>
                  </a:cubicBezTo>
                  <a:cubicBezTo>
                    <a:pt x="103828" y="456066"/>
                    <a:pt x="108781" y="460734"/>
                    <a:pt x="108877" y="466639"/>
                  </a:cubicBezTo>
                  <a:lnTo>
                    <a:pt x="108972" y="470449"/>
                  </a:lnTo>
                  <a:cubicBezTo>
                    <a:pt x="109162" y="475402"/>
                    <a:pt x="109353" y="479117"/>
                    <a:pt x="109353" y="481879"/>
                  </a:cubicBezTo>
                  <a:cubicBezTo>
                    <a:pt x="114306" y="483594"/>
                    <a:pt x="119449" y="484356"/>
                    <a:pt x="124593" y="484260"/>
                  </a:cubicBezTo>
                  <a:cubicBezTo>
                    <a:pt x="150025" y="483784"/>
                    <a:pt x="170313" y="462734"/>
                    <a:pt x="169837" y="437302"/>
                  </a:cubicBezTo>
                  <a:cubicBezTo>
                    <a:pt x="169837" y="435683"/>
                    <a:pt x="169646" y="434159"/>
                    <a:pt x="169456" y="432540"/>
                  </a:cubicBezTo>
                  <a:cubicBezTo>
                    <a:pt x="158216" y="432635"/>
                    <a:pt x="147072" y="430063"/>
                    <a:pt x="137071" y="424920"/>
                  </a:cubicBezTo>
                  <a:cubicBezTo>
                    <a:pt x="131832" y="422253"/>
                    <a:pt x="129832" y="415776"/>
                    <a:pt x="132499" y="410537"/>
                  </a:cubicBezTo>
                  <a:cubicBezTo>
                    <a:pt x="135166" y="405298"/>
                    <a:pt x="141643" y="403203"/>
                    <a:pt x="146977" y="405965"/>
                  </a:cubicBezTo>
                  <a:cubicBezTo>
                    <a:pt x="155930" y="410537"/>
                    <a:pt x="166503" y="412156"/>
                    <a:pt x="176314" y="410632"/>
                  </a:cubicBezTo>
                  <a:cubicBezTo>
                    <a:pt x="176314" y="410632"/>
                    <a:pt x="176314" y="410632"/>
                    <a:pt x="176409" y="410632"/>
                  </a:cubicBezTo>
                  <a:cubicBezTo>
                    <a:pt x="200221" y="406917"/>
                    <a:pt x="217938" y="385772"/>
                    <a:pt x="217462" y="361674"/>
                  </a:cubicBezTo>
                  <a:cubicBezTo>
                    <a:pt x="217271" y="353482"/>
                    <a:pt x="215080" y="345576"/>
                    <a:pt x="211080" y="338433"/>
                  </a:cubicBezTo>
                  <a:lnTo>
                    <a:pt x="211080" y="338337"/>
                  </a:lnTo>
                  <a:cubicBezTo>
                    <a:pt x="202126" y="322812"/>
                    <a:pt x="185648" y="313477"/>
                    <a:pt x="167836" y="313763"/>
                  </a:cubicBezTo>
                  <a:cubicBezTo>
                    <a:pt x="161931" y="313858"/>
                    <a:pt x="157073" y="309096"/>
                    <a:pt x="156978" y="303190"/>
                  </a:cubicBezTo>
                  <a:cubicBezTo>
                    <a:pt x="156883" y="297285"/>
                    <a:pt x="161645" y="292427"/>
                    <a:pt x="167455" y="292332"/>
                  </a:cubicBezTo>
                  <a:cubicBezTo>
                    <a:pt x="190220" y="291951"/>
                    <a:pt x="211366" y="302524"/>
                    <a:pt x="224796" y="320335"/>
                  </a:cubicBezTo>
                  <a:cubicBezTo>
                    <a:pt x="247275" y="311286"/>
                    <a:pt x="262134" y="289379"/>
                    <a:pt x="261658" y="264614"/>
                  </a:cubicBezTo>
                  <a:cubicBezTo>
                    <a:pt x="261467" y="241563"/>
                    <a:pt x="247751" y="221275"/>
                    <a:pt x="227558" y="211941"/>
                  </a:cubicBezTo>
                  <a:close/>
                  <a:moveTo>
                    <a:pt x="127546" y="372056"/>
                  </a:moveTo>
                  <a:cubicBezTo>
                    <a:pt x="127165" y="372056"/>
                    <a:pt x="126784" y="372056"/>
                    <a:pt x="126403" y="372056"/>
                  </a:cubicBezTo>
                  <a:cubicBezTo>
                    <a:pt x="120973" y="372151"/>
                    <a:pt x="116211" y="368246"/>
                    <a:pt x="115544" y="362626"/>
                  </a:cubicBezTo>
                  <a:cubicBezTo>
                    <a:pt x="113353" y="344814"/>
                    <a:pt x="101638" y="329765"/>
                    <a:pt x="84969" y="323193"/>
                  </a:cubicBezTo>
                  <a:cubicBezTo>
                    <a:pt x="79444" y="321002"/>
                    <a:pt x="73539" y="319954"/>
                    <a:pt x="67633" y="319859"/>
                  </a:cubicBezTo>
                  <a:cubicBezTo>
                    <a:pt x="61633" y="319859"/>
                    <a:pt x="56965" y="315001"/>
                    <a:pt x="57061" y="309001"/>
                  </a:cubicBezTo>
                  <a:cubicBezTo>
                    <a:pt x="57061" y="303095"/>
                    <a:pt x="62204" y="298428"/>
                    <a:pt x="67919" y="298428"/>
                  </a:cubicBezTo>
                  <a:cubicBezTo>
                    <a:pt x="76492" y="298428"/>
                    <a:pt x="84969" y="300142"/>
                    <a:pt x="92970" y="303285"/>
                  </a:cubicBezTo>
                  <a:cubicBezTo>
                    <a:pt x="116878" y="312620"/>
                    <a:pt x="133832" y="334337"/>
                    <a:pt x="137071" y="359959"/>
                  </a:cubicBezTo>
                  <a:cubicBezTo>
                    <a:pt x="137642" y="365865"/>
                    <a:pt x="133356" y="371294"/>
                    <a:pt x="127546" y="372056"/>
                  </a:cubicBezTo>
                  <a:close/>
                  <a:moveTo>
                    <a:pt x="140404" y="198225"/>
                  </a:moveTo>
                  <a:cubicBezTo>
                    <a:pt x="133546" y="205845"/>
                    <a:pt x="125450" y="211845"/>
                    <a:pt x="115925" y="216227"/>
                  </a:cubicBezTo>
                  <a:cubicBezTo>
                    <a:pt x="106781" y="220418"/>
                    <a:pt x="96970" y="222513"/>
                    <a:pt x="87160" y="222704"/>
                  </a:cubicBezTo>
                  <a:cubicBezTo>
                    <a:pt x="78587" y="222894"/>
                    <a:pt x="70015" y="221466"/>
                    <a:pt x="61728" y="218608"/>
                  </a:cubicBezTo>
                  <a:cubicBezTo>
                    <a:pt x="56108" y="216798"/>
                    <a:pt x="53155" y="210607"/>
                    <a:pt x="55060" y="205083"/>
                  </a:cubicBezTo>
                  <a:cubicBezTo>
                    <a:pt x="57061" y="199463"/>
                    <a:pt x="63157" y="196510"/>
                    <a:pt x="68681" y="198415"/>
                  </a:cubicBezTo>
                  <a:cubicBezTo>
                    <a:pt x="81445" y="202701"/>
                    <a:pt x="94970" y="202035"/>
                    <a:pt x="107162" y="196701"/>
                  </a:cubicBezTo>
                  <a:cubicBezTo>
                    <a:pt x="113830" y="193653"/>
                    <a:pt x="119545" y="189366"/>
                    <a:pt x="124402" y="184032"/>
                  </a:cubicBezTo>
                  <a:cubicBezTo>
                    <a:pt x="128308" y="179556"/>
                    <a:pt x="135166" y="179175"/>
                    <a:pt x="139547" y="183175"/>
                  </a:cubicBezTo>
                  <a:cubicBezTo>
                    <a:pt x="144024" y="186985"/>
                    <a:pt x="144310" y="193843"/>
                    <a:pt x="140404" y="198225"/>
                  </a:cubicBezTo>
                  <a:close/>
                </a:path>
              </a:pathLst>
            </a:custGeom>
            <a:solidFill>
              <a:srgbClr val="F7BD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4"/>
            <p:cNvSpPr/>
            <p:nvPr/>
          </p:nvSpPr>
          <p:spPr>
            <a:xfrm>
              <a:off x="4634672" y="3468051"/>
              <a:ext cx="79908" cy="73539"/>
            </a:xfrm>
            <a:custGeom>
              <a:avLst/>
              <a:gdLst/>
              <a:ahLst/>
              <a:cxnLst/>
              <a:rect l="l" t="t" r="r" b="b"/>
              <a:pathLst>
                <a:path w="79908" h="73539" extrusionOk="0">
                  <a:moveTo>
                    <a:pt x="35911" y="4858"/>
                  </a:moveTo>
                  <a:cubicBezTo>
                    <a:pt x="27910" y="1715"/>
                    <a:pt x="19432" y="0"/>
                    <a:pt x="10860" y="0"/>
                  </a:cubicBezTo>
                  <a:cubicBezTo>
                    <a:pt x="5145" y="0"/>
                    <a:pt x="1" y="4763"/>
                    <a:pt x="1" y="10573"/>
                  </a:cubicBezTo>
                  <a:cubicBezTo>
                    <a:pt x="-94" y="16574"/>
                    <a:pt x="4669" y="21431"/>
                    <a:pt x="10574" y="21431"/>
                  </a:cubicBezTo>
                  <a:cubicBezTo>
                    <a:pt x="16575" y="21527"/>
                    <a:pt x="22480" y="22670"/>
                    <a:pt x="27910" y="24860"/>
                  </a:cubicBezTo>
                  <a:cubicBezTo>
                    <a:pt x="44578" y="31337"/>
                    <a:pt x="56294" y="46482"/>
                    <a:pt x="58485" y="64199"/>
                  </a:cubicBezTo>
                  <a:cubicBezTo>
                    <a:pt x="59247" y="69723"/>
                    <a:pt x="63914" y="73724"/>
                    <a:pt x="69343" y="73533"/>
                  </a:cubicBezTo>
                  <a:cubicBezTo>
                    <a:pt x="69724" y="73533"/>
                    <a:pt x="70105" y="73533"/>
                    <a:pt x="70486" y="73533"/>
                  </a:cubicBezTo>
                  <a:cubicBezTo>
                    <a:pt x="76297" y="72771"/>
                    <a:pt x="80583" y="67342"/>
                    <a:pt x="79821" y="61532"/>
                  </a:cubicBezTo>
                  <a:cubicBezTo>
                    <a:pt x="76678" y="35909"/>
                    <a:pt x="59818" y="14192"/>
                    <a:pt x="35911" y="485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4632249" y="3349841"/>
              <a:ext cx="88688" cy="42300"/>
            </a:xfrm>
            <a:custGeom>
              <a:avLst/>
              <a:gdLst/>
              <a:ahLst/>
              <a:cxnLst/>
              <a:rect l="l" t="t" r="r" b="b"/>
              <a:pathLst>
                <a:path w="88688" h="42300" extrusionOk="0">
                  <a:moveTo>
                    <a:pt x="69862" y="3625"/>
                  </a:moveTo>
                  <a:cubicBezTo>
                    <a:pt x="65004" y="8959"/>
                    <a:pt x="59194" y="13150"/>
                    <a:pt x="52622" y="16293"/>
                  </a:cubicBezTo>
                  <a:cubicBezTo>
                    <a:pt x="40430" y="21627"/>
                    <a:pt x="26904" y="22294"/>
                    <a:pt x="14141" y="18007"/>
                  </a:cubicBezTo>
                  <a:cubicBezTo>
                    <a:pt x="8616" y="16007"/>
                    <a:pt x="2520" y="19055"/>
                    <a:pt x="615" y="24675"/>
                  </a:cubicBezTo>
                  <a:cubicBezTo>
                    <a:pt x="-1385" y="30295"/>
                    <a:pt x="1663" y="36391"/>
                    <a:pt x="7283" y="38200"/>
                  </a:cubicBezTo>
                  <a:cubicBezTo>
                    <a:pt x="15569" y="41058"/>
                    <a:pt x="24142" y="42391"/>
                    <a:pt x="32714" y="42296"/>
                  </a:cubicBezTo>
                  <a:cubicBezTo>
                    <a:pt x="42620" y="42106"/>
                    <a:pt x="52336" y="40010"/>
                    <a:pt x="61480" y="35819"/>
                  </a:cubicBezTo>
                  <a:cubicBezTo>
                    <a:pt x="71005" y="31533"/>
                    <a:pt x="79101" y="25532"/>
                    <a:pt x="85959" y="17912"/>
                  </a:cubicBezTo>
                  <a:cubicBezTo>
                    <a:pt x="89864" y="13531"/>
                    <a:pt x="89579" y="6768"/>
                    <a:pt x="85102" y="2767"/>
                  </a:cubicBezTo>
                  <a:cubicBezTo>
                    <a:pt x="80625" y="-1233"/>
                    <a:pt x="73767" y="-852"/>
                    <a:pt x="69862" y="362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4"/>
            <p:cNvSpPr/>
            <p:nvPr/>
          </p:nvSpPr>
          <p:spPr>
            <a:xfrm>
              <a:off x="4419632" y="3355047"/>
              <a:ext cx="89206" cy="40628"/>
            </a:xfrm>
            <a:custGeom>
              <a:avLst/>
              <a:gdLst/>
              <a:ahLst/>
              <a:cxnLst/>
              <a:rect l="l" t="t" r="r" b="b"/>
              <a:pathLst>
                <a:path w="89206" h="40628" extrusionOk="0">
                  <a:moveTo>
                    <a:pt x="36162" y="15373"/>
                  </a:moveTo>
                  <a:cubicBezTo>
                    <a:pt x="29399" y="12516"/>
                    <a:pt x="23494" y="8515"/>
                    <a:pt x="18445" y="3372"/>
                  </a:cubicBezTo>
                  <a:cubicBezTo>
                    <a:pt x="14350" y="-1010"/>
                    <a:pt x="7587" y="-1105"/>
                    <a:pt x="3301" y="2991"/>
                  </a:cubicBezTo>
                  <a:cubicBezTo>
                    <a:pt x="-986" y="7087"/>
                    <a:pt x="-1081" y="13849"/>
                    <a:pt x="2920" y="18136"/>
                  </a:cubicBezTo>
                  <a:cubicBezTo>
                    <a:pt x="10063" y="25470"/>
                    <a:pt x="18541" y="31185"/>
                    <a:pt x="28066" y="35185"/>
                  </a:cubicBezTo>
                  <a:cubicBezTo>
                    <a:pt x="37400" y="38995"/>
                    <a:pt x="47211" y="40805"/>
                    <a:pt x="57117" y="40615"/>
                  </a:cubicBezTo>
                  <a:cubicBezTo>
                    <a:pt x="65689" y="40424"/>
                    <a:pt x="74167" y="38710"/>
                    <a:pt x="82358" y="35566"/>
                  </a:cubicBezTo>
                  <a:cubicBezTo>
                    <a:pt x="87883" y="33471"/>
                    <a:pt x="90645" y="27280"/>
                    <a:pt x="88454" y="21755"/>
                  </a:cubicBezTo>
                  <a:cubicBezTo>
                    <a:pt x="86263" y="16231"/>
                    <a:pt x="80167" y="13468"/>
                    <a:pt x="74548" y="15659"/>
                  </a:cubicBezTo>
                  <a:cubicBezTo>
                    <a:pt x="62165" y="20422"/>
                    <a:pt x="48449" y="20326"/>
                    <a:pt x="36162" y="15373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4432136" y="3470673"/>
              <a:ext cx="78058" cy="75674"/>
            </a:xfrm>
            <a:custGeom>
              <a:avLst/>
              <a:gdLst/>
              <a:ahLst/>
              <a:cxnLst/>
              <a:rect l="l" t="t" r="r" b="b"/>
              <a:pathLst>
                <a:path w="78058" h="75674" extrusionOk="0">
                  <a:moveTo>
                    <a:pt x="66806" y="46"/>
                  </a:moveTo>
                  <a:cubicBezTo>
                    <a:pt x="58139" y="427"/>
                    <a:pt x="49852" y="2427"/>
                    <a:pt x="41851" y="5856"/>
                  </a:cubicBezTo>
                  <a:cubicBezTo>
                    <a:pt x="18229" y="16048"/>
                    <a:pt x="2227" y="38432"/>
                    <a:pt x="36" y="64054"/>
                  </a:cubicBezTo>
                  <a:cubicBezTo>
                    <a:pt x="-440" y="69959"/>
                    <a:pt x="3846" y="75198"/>
                    <a:pt x="9752" y="75674"/>
                  </a:cubicBezTo>
                  <a:cubicBezTo>
                    <a:pt x="10133" y="75674"/>
                    <a:pt x="10609" y="75674"/>
                    <a:pt x="10895" y="75674"/>
                  </a:cubicBezTo>
                  <a:cubicBezTo>
                    <a:pt x="16324" y="75579"/>
                    <a:pt x="20896" y="71483"/>
                    <a:pt x="21372" y="65864"/>
                  </a:cubicBezTo>
                  <a:cubicBezTo>
                    <a:pt x="22896" y="48052"/>
                    <a:pt x="34136" y="32431"/>
                    <a:pt x="50519" y="25382"/>
                  </a:cubicBezTo>
                  <a:cubicBezTo>
                    <a:pt x="56043" y="23001"/>
                    <a:pt x="61758" y="21668"/>
                    <a:pt x="67759" y="21382"/>
                  </a:cubicBezTo>
                  <a:cubicBezTo>
                    <a:pt x="73760" y="21191"/>
                    <a:pt x="78332" y="16143"/>
                    <a:pt x="78046" y="10238"/>
                  </a:cubicBezTo>
                  <a:cubicBezTo>
                    <a:pt x="77665" y="4332"/>
                    <a:pt x="72902" y="-526"/>
                    <a:pt x="66806" y="46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4281566" y="3148003"/>
              <a:ext cx="579628" cy="566280"/>
            </a:xfrm>
            <a:custGeom>
              <a:avLst/>
              <a:gdLst/>
              <a:ahLst/>
              <a:cxnLst/>
              <a:rect l="l" t="t" r="r" b="b"/>
              <a:pathLst>
                <a:path w="579628" h="566280" extrusionOk="0">
                  <a:moveTo>
                    <a:pt x="538750" y="216893"/>
                  </a:moveTo>
                  <a:cubicBezTo>
                    <a:pt x="547037" y="204605"/>
                    <a:pt x="551323" y="190032"/>
                    <a:pt x="551037" y="174792"/>
                  </a:cubicBezTo>
                  <a:cubicBezTo>
                    <a:pt x="550370" y="136216"/>
                    <a:pt x="519795" y="105069"/>
                    <a:pt x="481981" y="102878"/>
                  </a:cubicBezTo>
                  <a:cubicBezTo>
                    <a:pt x="481981" y="102402"/>
                    <a:pt x="481981" y="101926"/>
                    <a:pt x="481981" y="101450"/>
                  </a:cubicBezTo>
                  <a:cubicBezTo>
                    <a:pt x="481219" y="60873"/>
                    <a:pt x="447691" y="28679"/>
                    <a:pt x="407305" y="29441"/>
                  </a:cubicBezTo>
                  <a:cubicBezTo>
                    <a:pt x="401209" y="29536"/>
                    <a:pt x="395303" y="30393"/>
                    <a:pt x="389398" y="31917"/>
                  </a:cubicBezTo>
                  <a:cubicBezTo>
                    <a:pt x="378920" y="12296"/>
                    <a:pt x="357965" y="-373"/>
                    <a:pt x="335201" y="8"/>
                  </a:cubicBezTo>
                  <a:cubicBezTo>
                    <a:pt x="314341" y="389"/>
                    <a:pt x="295672" y="11438"/>
                    <a:pt x="284909" y="27726"/>
                  </a:cubicBezTo>
                  <a:cubicBezTo>
                    <a:pt x="273383" y="11819"/>
                    <a:pt x="254333" y="1532"/>
                    <a:pt x="233474" y="1913"/>
                  </a:cubicBezTo>
                  <a:cubicBezTo>
                    <a:pt x="210709" y="2294"/>
                    <a:pt x="190325" y="15820"/>
                    <a:pt x="180610" y="35727"/>
                  </a:cubicBezTo>
                  <a:cubicBezTo>
                    <a:pt x="174704" y="34394"/>
                    <a:pt x="168704" y="33822"/>
                    <a:pt x="162703" y="33917"/>
                  </a:cubicBezTo>
                  <a:cubicBezTo>
                    <a:pt x="122222" y="34679"/>
                    <a:pt x="89932" y="68112"/>
                    <a:pt x="90694" y="108593"/>
                  </a:cubicBezTo>
                  <a:cubicBezTo>
                    <a:pt x="90694" y="109070"/>
                    <a:pt x="90789" y="109546"/>
                    <a:pt x="90789" y="110022"/>
                  </a:cubicBezTo>
                  <a:cubicBezTo>
                    <a:pt x="52975" y="113642"/>
                    <a:pt x="23638" y="145836"/>
                    <a:pt x="24305" y="184412"/>
                  </a:cubicBezTo>
                  <a:cubicBezTo>
                    <a:pt x="24590" y="199652"/>
                    <a:pt x="29353" y="214035"/>
                    <a:pt x="38116" y="226037"/>
                  </a:cubicBezTo>
                  <a:cubicBezTo>
                    <a:pt x="14303" y="240800"/>
                    <a:pt x="-556" y="267280"/>
                    <a:pt x="16" y="296045"/>
                  </a:cubicBezTo>
                  <a:cubicBezTo>
                    <a:pt x="587" y="329097"/>
                    <a:pt x="20971" y="357767"/>
                    <a:pt x="50784" y="369578"/>
                  </a:cubicBezTo>
                  <a:cubicBezTo>
                    <a:pt x="48689" y="376627"/>
                    <a:pt x="47546" y="384056"/>
                    <a:pt x="47736" y="391581"/>
                  </a:cubicBezTo>
                  <a:cubicBezTo>
                    <a:pt x="48308" y="422537"/>
                    <a:pt x="69358" y="449112"/>
                    <a:pt x="98409" y="457589"/>
                  </a:cubicBezTo>
                  <a:cubicBezTo>
                    <a:pt x="98123" y="460161"/>
                    <a:pt x="98028" y="462733"/>
                    <a:pt x="98028" y="465400"/>
                  </a:cubicBezTo>
                  <a:cubicBezTo>
                    <a:pt x="98695" y="502643"/>
                    <a:pt x="129651" y="532361"/>
                    <a:pt x="166894" y="531694"/>
                  </a:cubicBezTo>
                  <a:cubicBezTo>
                    <a:pt x="173371" y="531599"/>
                    <a:pt x="179848" y="530551"/>
                    <a:pt x="186039" y="528551"/>
                  </a:cubicBezTo>
                  <a:cubicBezTo>
                    <a:pt x="195564" y="551506"/>
                    <a:pt x="218138" y="566746"/>
                    <a:pt x="243951" y="566270"/>
                  </a:cubicBezTo>
                  <a:cubicBezTo>
                    <a:pt x="265001" y="565889"/>
                    <a:pt x="283575" y="554840"/>
                    <a:pt x="294434" y="538457"/>
                  </a:cubicBezTo>
                  <a:cubicBezTo>
                    <a:pt x="305768" y="554459"/>
                    <a:pt x="324628" y="564746"/>
                    <a:pt x="345773" y="564365"/>
                  </a:cubicBezTo>
                  <a:cubicBezTo>
                    <a:pt x="371586" y="563888"/>
                    <a:pt x="393684" y="547886"/>
                    <a:pt x="402257" y="524550"/>
                  </a:cubicBezTo>
                  <a:cubicBezTo>
                    <a:pt x="408543" y="526265"/>
                    <a:pt x="415115" y="527122"/>
                    <a:pt x="421592" y="526931"/>
                  </a:cubicBezTo>
                  <a:cubicBezTo>
                    <a:pt x="458835" y="526265"/>
                    <a:pt x="488553" y="495404"/>
                    <a:pt x="487886" y="458161"/>
                  </a:cubicBezTo>
                  <a:cubicBezTo>
                    <a:pt x="487886" y="455494"/>
                    <a:pt x="487696" y="452922"/>
                    <a:pt x="487315" y="450350"/>
                  </a:cubicBezTo>
                  <a:cubicBezTo>
                    <a:pt x="515985" y="440825"/>
                    <a:pt x="536083" y="413489"/>
                    <a:pt x="535511" y="382532"/>
                  </a:cubicBezTo>
                  <a:cubicBezTo>
                    <a:pt x="535416" y="375008"/>
                    <a:pt x="533987" y="367578"/>
                    <a:pt x="531606" y="360720"/>
                  </a:cubicBezTo>
                  <a:cubicBezTo>
                    <a:pt x="561038" y="347766"/>
                    <a:pt x="580279" y="318429"/>
                    <a:pt x="579612" y="285377"/>
                  </a:cubicBezTo>
                  <a:cubicBezTo>
                    <a:pt x="578945" y="256707"/>
                    <a:pt x="563134" y="230704"/>
                    <a:pt x="538750" y="216893"/>
                  </a:cubicBezTo>
                  <a:close/>
                  <a:moveTo>
                    <a:pt x="276622" y="163743"/>
                  </a:moveTo>
                  <a:cubicBezTo>
                    <a:pt x="272717" y="160505"/>
                    <a:pt x="268621" y="157647"/>
                    <a:pt x="264049" y="155266"/>
                  </a:cubicBezTo>
                  <a:cubicBezTo>
                    <a:pt x="250904" y="148408"/>
                    <a:pt x="235569" y="145931"/>
                    <a:pt x="220996" y="148313"/>
                  </a:cubicBezTo>
                  <a:cubicBezTo>
                    <a:pt x="215186" y="149360"/>
                    <a:pt x="211090" y="154885"/>
                    <a:pt x="212138" y="160695"/>
                  </a:cubicBezTo>
                  <a:cubicBezTo>
                    <a:pt x="213090" y="166601"/>
                    <a:pt x="218710" y="170506"/>
                    <a:pt x="224425" y="169458"/>
                  </a:cubicBezTo>
                  <a:cubicBezTo>
                    <a:pt x="234236" y="167839"/>
                    <a:pt x="245094" y="169553"/>
                    <a:pt x="254238" y="174316"/>
                  </a:cubicBezTo>
                  <a:cubicBezTo>
                    <a:pt x="264906" y="179745"/>
                    <a:pt x="273002" y="188984"/>
                    <a:pt x="277289" y="200129"/>
                  </a:cubicBezTo>
                  <a:lnTo>
                    <a:pt x="280337" y="366530"/>
                  </a:lnTo>
                  <a:cubicBezTo>
                    <a:pt x="276527" y="377770"/>
                    <a:pt x="268621" y="387200"/>
                    <a:pt x="258143" y="393105"/>
                  </a:cubicBezTo>
                  <a:cubicBezTo>
                    <a:pt x="249285" y="398249"/>
                    <a:pt x="238427" y="400249"/>
                    <a:pt x="228616" y="399011"/>
                  </a:cubicBezTo>
                  <a:cubicBezTo>
                    <a:pt x="222806" y="398249"/>
                    <a:pt x="217376" y="402440"/>
                    <a:pt x="216614" y="408250"/>
                  </a:cubicBezTo>
                  <a:cubicBezTo>
                    <a:pt x="215852" y="414155"/>
                    <a:pt x="220043" y="419394"/>
                    <a:pt x="225854" y="420251"/>
                  </a:cubicBezTo>
                  <a:cubicBezTo>
                    <a:pt x="229092" y="420728"/>
                    <a:pt x="232331" y="420823"/>
                    <a:pt x="235664" y="420823"/>
                  </a:cubicBezTo>
                  <a:cubicBezTo>
                    <a:pt x="247190" y="420632"/>
                    <a:pt x="258715" y="417489"/>
                    <a:pt x="268621" y="411869"/>
                  </a:cubicBezTo>
                  <a:cubicBezTo>
                    <a:pt x="273098" y="409298"/>
                    <a:pt x="277193" y="406250"/>
                    <a:pt x="280908" y="402916"/>
                  </a:cubicBezTo>
                  <a:lnTo>
                    <a:pt x="282813" y="503976"/>
                  </a:lnTo>
                  <a:cubicBezTo>
                    <a:pt x="283194" y="526074"/>
                    <a:pt x="265573" y="544457"/>
                    <a:pt x="243380" y="544838"/>
                  </a:cubicBezTo>
                  <a:cubicBezTo>
                    <a:pt x="223663" y="545219"/>
                    <a:pt x="206708" y="531408"/>
                    <a:pt x="203279" y="511977"/>
                  </a:cubicBezTo>
                  <a:cubicBezTo>
                    <a:pt x="203279" y="511882"/>
                    <a:pt x="203089" y="511691"/>
                    <a:pt x="203089" y="511596"/>
                  </a:cubicBezTo>
                  <a:cubicBezTo>
                    <a:pt x="202898" y="508643"/>
                    <a:pt x="202898" y="499499"/>
                    <a:pt x="202898" y="495880"/>
                  </a:cubicBezTo>
                  <a:lnTo>
                    <a:pt x="202803" y="491689"/>
                  </a:lnTo>
                  <a:cubicBezTo>
                    <a:pt x="202708" y="485688"/>
                    <a:pt x="197850" y="481116"/>
                    <a:pt x="191945" y="481211"/>
                  </a:cubicBezTo>
                  <a:cubicBezTo>
                    <a:pt x="186039" y="481307"/>
                    <a:pt x="181277" y="486164"/>
                    <a:pt x="181467" y="492070"/>
                  </a:cubicBezTo>
                  <a:lnTo>
                    <a:pt x="181467" y="495880"/>
                  </a:lnTo>
                  <a:cubicBezTo>
                    <a:pt x="181562" y="500833"/>
                    <a:pt x="181562" y="504548"/>
                    <a:pt x="181562" y="507310"/>
                  </a:cubicBezTo>
                  <a:cubicBezTo>
                    <a:pt x="176705" y="509215"/>
                    <a:pt x="171561" y="510167"/>
                    <a:pt x="166418" y="510263"/>
                  </a:cubicBezTo>
                  <a:cubicBezTo>
                    <a:pt x="140986" y="510739"/>
                    <a:pt x="119936" y="490451"/>
                    <a:pt x="119459" y="465019"/>
                  </a:cubicBezTo>
                  <a:cubicBezTo>
                    <a:pt x="119459" y="463400"/>
                    <a:pt x="119459" y="461876"/>
                    <a:pt x="119650" y="460256"/>
                  </a:cubicBezTo>
                  <a:cubicBezTo>
                    <a:pt x="130889" y="459971"/>
                    <a:pt x="141938" y="456923"/>
                    <a:pt x="151654" y="451398"/>
                  </a:cubicBezTo>
                  <a:cubicBezTo>
                    <a:pt x="156797" y="448541"/>
                    <a:pt x="158702" y="441968"/>
                    <a:pt x="155845" y="436825"/>
                  </a:cubicBezTo>
                  <a:cubicBezTo>
                    <a:pt x="152987" y="431586"/>
                    <a:pt x="146415" y="429776"/>
                    <a:pt x="141272" y="432824"/>
                  </a:cubicBezTo>
                  <a:cubicBezTo>
                    <a:pt x="132509" y="437682"/>
                    <a:pt x="121936" y="439778"/>
                    <a:pt x="112125" y="438635"/>
                  </a:cubicBezTo>
                  <a:lnTo>
                    <a:pt x="112030" y="438635"/>
                  </a:lnTo>
                  <a:cubicBezTo>
                    <a:pt x="88122" y="435777"/>
                    <a:pt x="69548" y="415298"/>
                    <a:pt x="69167" y="391295"/>
                  </a:cubicBezTo>
                  <a:cubicBezTo>
                    <a:pt x="68977" y="383009"/>
                    <a:pt x="70977" y="375103"/>
                    <a:pt x="74692" y="367769"/>
                  </a:cubicBezTo>
                  <a:lnTo>
                    <a:pt x="74692" y="367673"/>
                  </a:lnTo>
                  <a:cubicBezTo>
                    <a:pt x="83074" y="351862"/>
                    <a:pt x="99266" y="341861"/>
                    <a:pt x="116888" y="341575"/>
                  </a:cubicBezTo>
                  <a:cubicBezTo>
                    <a:pt x="122888" y="341480"/>
                    <a:pt x="127651" y="336527"/>
                    <a:pt x="127460" y="330526"/>
                  </a:cubicBezTo>
                  <a:cubicBezTo>
                    <a:pt x="127365" y="324620"/>
                    <a:pt x="122412" y="319953"/>
                    <a:pt x="116411" y="320048"/>
                  </a:cubicBezTo>
                  <a:cubicBezTo>
                    <a:pt x="93742" y="320429"/>
                    <a:pt x="72977" y="331859"/>
                    <a:pt x="60119" y="350147"/>
                  </a:cubicBezTo>
                  <a:cubicBezTo>
                    <a:pt x="37449" y="341956"/>
                    <a:pt x="21828" y="320620"/>
                    <a:pt x="21352" y="295760"/>
                  </a:cubicBezTo>
                  <a:cubicBezTo>
                    <a:pt x="20971" y="272995"/>
                    <a:pt x="33830" y="252326"/>
                    <a:pt x="53832" y="242134"/>
                  </a:cubicBezTo>
                  <a:cubicBezTo>
                    <a:pt x="66786" y="251754"/>
                    <a:pt x="82502" y="256802"/>
                    <a:pt x="98885" y="256517"/>
                  </a:cubicBezTo>
                  <a:cubicBezTo>
                    <a:pt x="104791" y="256421"/>
                    <a:pt x="109553" y="251564"/>
                    <a:pt x="109363" y="245563"/>
                  </a:cubicBezTo>
                  <a:cubicBezTo>
                    <a:pt x="109268" y="239562"/>
                    <a:pt x="104315" y="234990"/>
                    <a:pt x="98409" y="235085"/>
                  </a:cubicBezTo>
                  <a:cubicBezTo>
                    <a:pt x="85265" y="235371"/>
                    <a:pt x="72596" y="230609"/>
                    <a:pt x="62786" y="221846"/>
                  </a:cubicBezTo>
                  <a:cubicBezTo>
                    <a:pt x="62786" y="221750"/>
                    <a:pt x="62690" y="221655"/>
                    <a:pt x="62595" y="221560"/>
                  </a:cubicBezTo>
                  <a:cubicBezTo>
                    <a:pt x="51927" y="211749"/>
                    <a:pt x="45926" y="198509"/>
                    <a:pt x="45641" y="184127"/>
                  </a:cubicBezTo>
                  <a:cubicBezTo>
                    <a:pt x="45069" y="155552"/>
                    <a:pt x="68024" y="131834"/>
                    <a:pt x="96695" y="131263"/>
                  </a:cubicBezTo>
                  <a:cubicBezTo>
                    <a:pt x="98409" y="131263"/>
                    <a:pt x="100219" y="131168"/>
                    <a:pt x="101933" y="131358"/>
                  </a:cubicBezTo>
                  <a:cubicBezTo>
                    <a:pt x="113840" y="132406"/>
                    <a:pt x="125079" y="137549"/>
                    <a:pt x="133652" y="145836"/>
                  </a:cubicBezTo>
                  <a:cubicBezTo>
                    <a:pt x="135842" y="147932"/>
                    <a:pt x="138700" y="148979"/>
                    <a:pt x="141367" y="148884"/>
                  </a:cubicBezTo>
                  <a:cubicBezTo>
                    <a:pt x="144129" y="148884"/>
                    <a:pt x="146796" y="147741"/>
                    <a:pt x="148892" y="145646"/>
                  </a:cubicBezTo>
                  <a:cubicBezTo>
                    <a:pt x="152987" y="141455"/>
                    <a:pt x="152892" y="134597"/>
                    <a:pt x="148606" y="130501"/>
                  </a:cubicBezTo>
                  <a:cubicBezTo>
                    <a:pt x="138605" y="120690"/>
                    <a:pt x="125936" y="114308"/>
                    <a:pt x="112411" y="111451"/>
                  </a:cubicBezTo>
                  <a:cubicBezTo>
                    <a:pt x="112316" y="110308"/>
                    <a:pt x="112030" y="109260"/>
                    <a:pt x="112030" y="108117"/>
                  </a:cubicBezTo>
                  <a:cubicBezTo>
                    <a:pt x="111458" y="79447"/>
                    <a:pt x="134318" y="55730"/>
                    <a:pt x="162989" y="55158"/>
                  </a:cubicBezTo>
                  <a:cubicBezTo>
                    <a:pt x="166989" y="55063"/>
                    <a:pt x="170894" y="55634"/>
                    <a:pt x="174895" y="56396"/>
                  </a:cubicBezTo>
                  <a:cubicBezTo>
                    <a:pt x="174609" y="58587"/>
                    <a:pt x="174514" y="60873"/>
                    <a:pt x="174514" y="62969"/>
                  </a:cubicBezTo>
                  <a:cubicBezTo>
                    <a:pt x="174514" y="65255"/>
                    <a:pt x="174704" y="67445"/>
                    <a:pt x="175085" y="69731"/>
                  </a:cubicBezTo>
                  <a:cubicBezTo>
                    <a:pt x="175847" y="75161"/>
                    <a:pt x="180515" y="79161"/>
                    <a:pt x="185849" y="79066"/>
                  </a:cubicBezTo>
                  <a:cubicBezTo>
                    <a:pt x="186230" y="79066"/>
                    <a:pt x="186611" y="79066"/>
                    <a:pt x="187087" y="79066"/>
                  </a:cubicBezTo>
                  <a:cubicBezTo>
                    <a:pt x="192992" y="78209"/>
                    <a:pt x="197088" y="72875"/>
                    <a:pt x="196326" y="66969"/>
                  </a:cubicBezTo>
                  <a:cubicBezTo>
                    <a:pt x="196136" y="65540"/>
                    <a:pt x="195945" y="64112"/>
                    <a:pt x="195945" y="62683"/>
                  </a:cubicBezTo>
                  <a:cubicBezTo>
                    <a:pt x="195850" y="58968"/>
                    <a:pt x="196326" y="55349"/>
                    <a:pt x="197279" y="51920"/>
                  </a:cubicBezTo>
                  <a:cubicBezTo>
                    <a:pt x="197279" y="51824"/>
                    <a:pt x="197374" y="51729"/>
                    <a:pt x="197374" y="51729"/>
                  </a:cubicBezTo>
                  <a:cubicBezTo>
                    <a:pt x="201946" y="35251"/>
                    <a:pt x="216805" y="23535"/>
                    <a:pt x="233950" y="23249"/>
                  </a:cubicBezTo>
                  <a:cubicBezTo>
                    <a:pt x="255762" y="22868"/>
                    <a:pt x="274431" y="40204"/>
                    <a:pt x="274812" y="61254"/>
                  </a:cubicBezTo>
                  <a:lnTo>
                    <a:pt x="276622" y="163743"/>
                  </a:lnTo>
                  <a:close/>
                  <a:moveTo>
                    <a:pt x="521224" y="341575"/>
                  </a:moveTo>
                  <a:cubicBezTo>
                    <a:pt x="507794" y="323763"/>
                    <a:pt x="486648" y="313190"/>
                    <a:pt x="463883" y="313571"/>
                  </a:cubicBezTo>
                  <a:cubicBezTo>
                    <a:pt x="457978" y="313667"/>
                    <a:pt x="453311" y="318620"/>
                    <a:pt x="453406" y="324430"/>
                  </a:cubicBezTo>
                  <a:cubicBezTo>
                    <a:pt x="453501" y="330431"/>
                    <a:pt x="458454" y="335193"/>
                    <a:pt x="464264" y="335098"/>
                  </a:cubicBezTo>
                  <a:cubicBezTo>
                    <a:pt x="482076" y="334717"/>
                    <a:pt x="498650" y="344147"/>
                    <a:pt x="507508" y="359672"/>
                  </a:cubicBezTo>
                  <a:lnTo>
                    <a:pt x="507508" y="359768"/>
                  </a:lnTo>
                  <a:cubicBezTo>
                    <a:pt x="511508" y="366911"/>
                    <a:pt x="513794" y="374817"/>
                    <a:pt x="513890" y="383009"/>
                  </a:cubicBezTo>
                  <a:cubicBezTo>
                    <a:pt x="514366" y="407107"/>
                    <a:pt x="496554" y="428252"/>
                    <a:pt x="472837" y="431967"/>
                  </a:cubicBezTo>
                  <a:cubicBezTo>
                    <a:pt x="472742" y="431967"/>
                    <a:pt x="472742" y="431967"/>
                    <a:pt x="472742" y="431967"/>
                  </a:cubicBezTo>
                  <a:cubicBezTo>
                    <a:pt x="463026" y="433491"/>
                    <a:pt x="452358" y="431872"/>
                    <a:pt x="443405" y="427300"/>
                  </a:cubicBezTo>
                  <a:cubicBezTo>
                    <a:pt x="438071" y="424538"/>
                    <a:pt x="431689" y="426633"/>
                    <a:pt x="428927" y="431872"/>
                  </a:cubicBezTo>
                  <a:cubicBezTo>
                    <a:pt x="426260" y="437206"/>
                    <a:pt x="428355" y="443588"/>
                    <a:pt x="433499" y="446350"/>
                  </a:cubicBezTo>
                  <a:cubicBezTo>
                    <a:pt x="443500" y="451493"/>
                    <a:pt x="454644" y="454065"/>
                    <a:pt x="465884" y="453970"/>
                  </a:cubicBezTo>
                  <a:cubicBezTo>
                    <a:pt x="466074" y="455494"/>
                    <a:pt x="466265" y="457018"/>
                    <a:pt x="466265" y="458732"/>
                  </a:cubicBezTo>
                  <a:cubicBezTo>
                    <a:pt x="466741" y="484164"/>
                    <a:pt x="446453" y="505214"/>
                    <a:pt x="421021" y="505691"/>
                  </a:cubicBezTo>
                  <a:cubicBezTo>
                    <a:pt x="415877" y="505786"/>
                    <a:pt x="410734" y="504929"/>
                    <a:pt x="405781" y="503309"/>
                  </a:cubicBezTo>
                  <a:cubicBezTo>
                    <a:pt x="405781" y="500547"/>
                    <a:pt x="405590" y="496832"/>
                    <a:pt x="405400" y="491879"/>
                  </a:cubicBezTo>
                  <a:lnTo>
                    <a:pt x="405305" y="488069"/>
                  </a:lnTo>
                  <a:cubicBezTo>
                    <a:pt x="405209" y="482069"/>
                    <a:pt x="400256" y="477401"/>
                    <a:pt x="394351" y="477592"/>
                  </a:cubicBezTo>
                  <a:cubicBezTo>
                    <a:pt x="388350" y="477687"/>
                    <a:pt x="383683" y="482545"/>
                    <a:pt x="383778" y="488450"/>
                  </a:cubicBezTo>
                  <a:lnTo>
                    <a:pt x="383969" y="492641"/>
                  </a:lnTo>
                  <a:cubicBezTo>
                    <a:pt x="384159" y="496261"/>
                    <a:pt x="384540" y="505405"/>
                    <a:pt x="384350" y="508358"/>
                  </a:cubicBezTo>
                  <a:cubicBezTo>
                    <a:pt x="384350" y="508453"/>
                    <a:pt x="384159" y="508643"/>
                    <a:pt x="384159" y="508739"/>
                  </a:cubicBezTo>
                  <a:cubicBezTo>
                    <a:pt x="381302" y="528265"/>
                    <a:pt x="365014" y="542648"/>
                    <a:pt x="345202" y="543029"/>
                  </a:cubicBezTo>
                  <a:cubicBezTo>
                    <a:pt x="323104" y="543410"/>
                    <a:pt x="304721" y="525788"/>
                    <a:pt x="304340" y="503595"/>
                  </a:cubicBezTo>
                  <a:lnTo>
                    <a:pt x="302435" y="402535"/>
                  </a:lnTo>
                  <a:cubicBezTo>
                    <a:pt x="306340" y="405773"/>
                    <a:pt x="310436" y="408631"/>
                    <a:pt x="315103" y="411012"/>
                  </a:cubicBezTo>
                  <a:cubicBezTo>
                    <a:pt x="325295" y="416251"/>
                    <a:pt x="336820" y="418918"/>
                    <a:pt x="348440" y="418727"/>
                  </a:cubicBezTo>
                  <a:cubicBezTo>
                    <a:pt x="351774" y="418632"/>
                    <a:pt x="355013" y="418346"/>
                    <a:pt x="358251" y="417870"/>
                  </a:cubicBezTo>
                  <a:cubicBezTo>
                    <a:pt x="364061" y="416822"/>
                    <a:pt x="368062" y="411393"/>
                    <a:pt x="367109" y="405583"/>
                  </a:cubicBezTo>
                  <a:cubicBezTo>
                    <a:pt x="366157" y="399677"/>
                    <a:pt x="360632" y="395772"/>
                    <a:pt x="354822" y="396725"/>
                  </a:cubicBezTo>
                  <a:cubicBezTo>
                    <a:pt x="345107" y="398344"/>
                    <a:pt x="334153" y="396725"/>
                    <a:pt x="325104" y="391962"/>
                  </a:cubicBezTo>
                  <a:cubicBezTo>
                    <a:pt x="314341" y="386533"/>
                    <a:pt x="306149" y="377389"/>
                    <a:pt x="301958" y="366245"/>
                  </a:cubicBezTo>
                  <a:lnTo>
                    <a:pt x="298910" y="199843"/>
                  </a:lnTo>
                  <a:cubicBezTo>
                    <a:pt x="302720" y="188508"/>
                    <a:pt x="310436" y="179078"/>
                    <a:pt x="321104" y="173173"/>
                  </a:cubicBezTo>
                  <a:cubicBezTo>
                    <a:pt x="329962" y="168125"/>
                    <a:pt x="340820" y="166029"/>
                    <a:pt x="350631" y="167267"/>
                  </a:cubicBezTo>
                  <a:cubicBezTo>
                    <a:pt x="356537" y="168125"/>
                    <a:pt x="361871" y="163934"/>
                    <a:pt x="362633" y="158123"/>
                  </a:cubicBezTo>
                  <a:cubicBezTo>
                    <a:pt x="363395" y="152218"/>
                    <a:pt x="359204" y="146884"/>
                    <a:pt x="353393" y="146027"/>
                  </a:cubicBezTo>
                  <a:cubicBezTo>
                    <a:pt x="338725" y="144122"/>
                    <a:pt x="323485" y="147170"/>
                    <a:pt x="310626" y="154409"/>
                  </a:cubicBezTo>
                  <a:cubicBezTo>
                    <a:pt x="306149" y="156980"/>
                    <a:pt x="302054" y="160028"/>
                    <a:pt x="298339" y="163362"/>
                  </a:cubicBezTo>
                  <a:lnTo>
                    <a:pt x="296434" y="60873"/>
                  </a:lnTo>
                  <a:cubicBezTo>
                    <a:pt x="296053" y="39918"/>
                    <a:pt x="314055" y="21821"/>
                    <a:pt x="335867" y="21440"/>
                  </a:cubicBezTo>
                  <a:cubicBezTo>
                    <a:pt x="352822" y="21154"/>
                    <a:pt x="368348" y="32298"/>
                    <a:pt x="373491" y="48586"/>
                  </a:cubicBezTo>
                  <a:cubicBezTo>
                    <a:pt x="373491" y="48586"/>
                    <a:pt x="373491" y="48681"/>
                    <a:pt x="373586" y="48776"/>
                  </a:cubicBezTo>
                  <a:cubicBezTo>
                    <a:pt x="374539" y="52205"/>
                    <a:pt x="375206" y="55730"/>
                    <a:pt x="375206" y="59444"/>
                  </a:cubicBezTo>
                  <a:cubicBezTo>
                    <a:pt x="375206" y="60873"/>
                    <a:pt x="375301" y="62302"/>
                    <a:pt x="375110" y="63826"/>
                  </a:cubicBezTo>
                  <a:cubicBezTo>
                    <a:pt x="374634" y="69827"/>
                    <a:pt x="378920" y="74970"/>
                    <a:pt x="384826" y="75637"/>
                  </a:cubicBezTo>
                  <a:cubicBezTo>
                    <a:pt x="385207" y="75637"/>
                    <a:pt x="385683" y="75637"/>
                    <a:pt x="386064" y="75637"/>
                  </a:cubicBezTo>
                  <a:cubicBezTo>
                    <a:pt x="391398" y="75542"/>
                    <a:pt x="395970" y="71446"/>
                    <a:pt x="396542" y="65921"/>
                  </a:cubicBezTo>
                  <a:cubicBezTo>
                    <a:pt x="396732" y="63635"/>
                    <a:pt x="396827" y="61349"/>
                    <a:pt x="396827" y="59159"/>
                  </a:cubicBezTo>
                  <a:cubicBezTo>
                    <a:pt x="396827" y="56968"/>
                    <a:pt x="396542" y="54777"/>
                    <a:pt x="396161" y="52586"/>
                  </a:cubicBezTo>
                  <a:cubicBezTo>
                    <a:pt x="400066" y="51729"/>
                    <a:pt x="403971" y="50967"/>
                    <a:pt x="407972" y="50967"/>
                  </a:cubicBezTo>
                  <a:cubicBezTo>
                    <a:pt x="436547" y="50396"/>
                    <a:pt x="460264" y="73256"/>
                    <a:pt x="460835" y="102021"/>
                  </a:cubicBezTo>
                  <a:cubicBezTo>
                    <a:pt x="460835" y="103164"/>
                    <a:pt x="460645" y="104212"/>
                    <a:pt x="460550" y="105355"/>
                  </a:cubicBezTo>
                  <a:cubicBezTo>
                    <a:pt x="447119" y="108689"/>
                    <a:pt x="434642" y="115547"/>
                    <a:pt x="425117" y="125643"/>
                  </a:cubicBezTo>
                  <a:cubicBezTo>
                    <a:pt x="420926" y="129834"/>
                    <a:pt x="421211" y="136692"/>
                    <a:pt x="425402" y="140788"/>
                  </a:cubicBezTo>
                  <a:cubicBezTo>
                    <a:pt x="427498" y="142788"/>
                    <a:pt x="430260" y="143836"/>
                    <a:pt x="433022" y="143741"/>
                  </a:cubicBezTo>
                  <a:cubicBezTo>
                    <a:pt x="435785" y="143645"/>
                    <a:pt x="438452" y="142598"/>
                    <a:pt x="440547" y="140407"/>
                  </a:cubicBezTo>
                  <a:cubicBezTo>
                    <a:pt x="448834" y="131834"/>
                    <a:pt x="459883" y="126215"/>
                    <a:pt x="471789" y="124786"/>
                  </a:cubicBezTo>
                  <a:cubicBezTo>
                    <a:pt x="473504" y="124500"/>
                    <a:pt x="475313" y="124500"/>
                    <a:pt x="477028" y="124500"/>
                  </a:cubicBezTo>
                  <a:cubicBezTo>
                    <a:pt x="505603" y="123929"/>
                    <a:pt x="529415" y="146789"/>
                    <a:pt x="529987" y="175364"/>
                  </a:cubicBezTo>
                  <a:cubicBezTo>
                    <a:pt x="530273" y="189746"/>
                    <a:pt x="524653" y="203272"/>
                    <a:pt x="514461" y="213464"/>
                  </a:cubicBezTo>
                  <a:cubicBezTo>
                    <a:pt x="514366" y="213559"/>
                    <a:pt x="514271" y="213654"/>
                    <a:pt x="514271" y="213749"/>
                  </a:cubicBezTo>
                  <a:cubicBezTo>
                    <a:pt x="504746" y="222893"/>
                    <a:pt x="492268" y="228037"/>
                    <a:pt x="479123" y="228323"/>
                  </a:cubicBezTo>
                  <a:cubicBezTo>
                    <a:pt x="473218" y="228418"/>
                    <a:pt x="468551" y="233276"/>
                    <a:pt x="468646" y="239181"/>
                  </a:cubicBezTo>
                  <a:cubicBezTo>
                    <a:pt x="468741" y="245182"/>
                    <a:pt x="473694" y="249849"/>
                    <a:pt x="479600" y="249659"/>
                  </a:cubicBezTo>
                  <a:cubicBezTo>
                    <a:pt x="495983" y="249373"/>
                    <a:pt x="511508" y="243753"/>
                    <a:pt x="524177" y="233657"/>
                  </a:cubicBezTo>
                  <a:cubicBezTo>
                    <a:pt x="544465" y="242896"/>
                    <a:pt x="558086" y="263279"/>
                    <a:pt x="558467" y="286044"/>
                  </a:cubicBezTo>
                  <a:cubicBezTo>
                    <a:pt x="558467" y="310619"/>
                    <a:pt x="543703" y="332526"/>
                    <a:pt x="521224" y="34157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15"/>
          <p:cNvGrpSpPr/>
          <p:nvPr/>
        </p:nvGrpSpPr>
        <p:grpSpPr>
          <a:xfrm>
            <a:off x="918563" y="1385772"/>
            <a:ext cx="7165784" cy="4979896"/>
            <a:chOff x="758501" y="1268760"/>
            <a:chExt cx="7165784" cy="4979896"/>
          </a:xfrm>
        </p:grpSpPr>
        <p:sp>
          <p:nvSpPr>
            <p:cNvPr id="444" name="Google Shape;444;p15"/>
            <p:cNvSpPr/>
            <p:nvPr/>
          </p:nvSpPr>
          <p:spPr>
            <a:xfrm>
              <a:off x="7114735" y="4456089"/>
              <a:ext cx="126100" cy="339285"/>
            </a:xfrm>
            <a:custGeom>
              <a:avLst/>
              <a:gdLst/>
              <a:ahLst/>
              <a:cxnLst/>
              <a:rect l="l" t="t" r="r" b="b"/>
              <a:pathLst>
                <a:path w="126100" h="339285" extrusionOk="0">
                  <a:moveTo>
                    <a:pt x="0" y="0"/>
                  </a:moveTo>
                  <a:lnTo>
                    <a:pt x="126100" y="0"/>
                  </a:lnTo>
                  <a:lnTo>
                    <a:pt x="126100" y="339285"/>
                  </a:lnTo>
                  <a:lnTo>
                    <a:pt x="0" y="339285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7114735" y="2726222"/>
              <a:ext cx="126100" cy="325351"/>
            </a:xfrm>
            <a:custGeom>
              <a:avLst/>
              <a:gdLst/>
              <a:ahLst/>
              <a:cxnLst/>
              <a:rect l="l" t="t" r="r" b="b"/>
              <a:pathLst>
                <a:path w="126100" h="325351" extrusionOk="0">
                  <a:moveTo>
                    <a:pt x="0" y="0"/>
                  </a:moveTo>
                  <a:lnTo>
                    <a:pt x="126100" y="0"/>
                  </a:lnTo>
                  <a:lnTo>
                    <a:pt x="126100" y="325351"/>
                  </a:lnTo>
                  <a:lnTo>
                    <a:pt x="0" y="325351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7339765" y="1704884"/>
              <a:ext cx="75938" cy="168597"/>
            </a:xfrm>
            <a:custGeom>
              <a:avLst/>
              <a:gdLst/>
              <a:ahLst/>
              <a:cxnLst/>
              <a:rect l="l" t="t" r="r" b="b"/>
              <a:pathLst>
                <a:path w="75938" h="168597" extrusionOk="0">
                  <a:moveTo>
                    <a:pt x="75939" y="0"/>
                  </a:moveTo>
                  <a:lnTo>
                    <a:pt x="0" y="0"/>
                  </a:lnTo>
                  <a:lnTo>
                    <a:pt x="0" y="92659"/>
                  </a:lnTo>
                  <a:lnTo>
                    <a:pt x="75939" y="168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6416656" y="2998626"/>
              <a:ext cx="1506931" cy="1507624"/>
            </a:xfrm>
            <a:custGeom>
              <a:avLst/>
              <a:gdLst/>
              <a:ahLst/>
              <a:cxnLst/>
              <a:rect l="l" t="t" r="r" b="b"/>
              <a:pathLst>
                <a:path w="1506931" h="1507624" extrusionOk="0">
                  <a:moveTo>
                    <a:pt x="753118" y="0"/>
                  </a:moveTo>
                  <a:cubicBezTo>
                    <a:pt x="337893" y="0"/>
                    <a:pt x="0" y="337892"/>
                    <a:pt x="0" y="753812"/>
                  </a:cubicBezTo>
                  <a:cubicBezTo>
                    <a:pt x="0" y="1169036"/>
                    <a:pt x="337893" y="1507624"/>
                    <a:pt x="753118" y="1507624"/>
                  </a:cubicBezTo>
                  <a:cubicBezTo>
                    <a:pt x="1168342" y="1507624"/>
                    <a:pt x="1506932" y="1169732"/>
                    <a:pt x="1506932" y="753812"/>
                  </a:cubicBezTo>
                  <a:cubicBezTo>
                    <a:pt x="1506932" y="337892"/>
                    <a:pt x="1169039" y="0"/>
                    <a:pt x="753118" y="0"/>
                  </a:cubicBezTo>
                  <a:close/>
                  <a:moveTo>
                    <a:pt x="753118" y="1384311"/>
                  </a:moveTo>
                  <a:cubicBezTo>
                    <a:pt x="405471" y="1384311"/>
                    <a:pt x="121920" y="1101457"/>
                    <a:pt x="121920" y="753115"/>
                  </a:cubicBezTo>
                  <a:cubicBezTo>
                    <a:pt x="121920" y="405470"/>
                    <a:pt x="404775" y="121920"/>
                    <a:pt x="753118" y="121920"/>
                  </a:cubicBezTo>
                  <a:cubicBezTo>
                    <a:pt x="1100764" y="121920"/>
                    <a:pt x="1384315" y="404773"/>
                    <a:pt x="1384315" y="753115"/>
                  </a:cubicBezTo>
                  <a:cubicBezTo>
                    <a:pt x="1384315" y="1101457"/>
                    <a:pt x="1101461" y="1384311"/>
                    <a:pt x="753118" y="138431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6416656" y="4741032"/>
              <a:ext cx="1506931" cy="1507624"/>
            </a:xfrm>
            <a:custGeom>
              <a:avLst/>
              <a:gdLst/>
              <a:ahLst/>
              <a:cxnLst/>
              <a:rect l="l" t="t" r="r" b="b"/>
              <a:pathLst>
                <a:path w="1506931" h="1507624" extrusionOk="0">
                  <a:moveTo>
                    <a:pt x="753118" y="0"/>
                  </a:moveTo>
                  <a:cubicBezTo>
                    <a:pt x="337893" y="0"/>
                    <a:pt x="0" y="337892"/>
                    <a:pt x="0" y="753812"/>
                  </a:cubicBezTo>
                  <a:cubicBezTo>
                    <a:pt x="0" y="1169036"/>
                    <a:pt x="337893" y="1507624"/>
                    <a:pt x="753118" y="1507624"/>
                  </a:cubicBezTo>
                  <a:cubicBezTo>
                    <a:pt x="1168342" y="1507624"/>
                    <a:pt x="1506932" y="1169732"/>
                    <a:pt x="1506932" y="753812"/>
                  </a:cubicBezTo>
                  <a:cubicBezTo>
                    <a:pt x="1506932" y="337892"/>
                    <a:pt x="1169039" y="0"/>
                    <a:pt x="753118" y="0"/>
                  </a:cubicBezTo>
                  <a:close/>
                  <a:moveTo>
                    <a:pt x="753118" y="1385008"/>
                  </a:moveTo>
                  <a:cubicBezTo>
                    <a:pt x="405471" y="1385008"/>
                    <a:pt x="121920" y="1102154"/>
                    <a:pt x="121920" y="753812"/>
                  </a:cubicBezTo>
                  <a:cubicBezTo>
                    <a:pt x="121920" y="406167"/>
                    <a:pt x="404775" y="122616"/>
                    <a:pt x="753118" y="122616"/>
                  </a:cubicBezTo>
                  <a:cubicBezTo>
                    <a:pt x="1100764" y="122616"/>
                    <a:pt x="1384315" y="405470"/>
                    <a:pt x="1384315" y="753812"/>
                  </a:cubicBezTo>
                  <a:cubicBezTo>
                    <a:pt x="1384315" y="1101457"/>
                    <a:pt x="1101461" y="1385008"/>
                    <a:pt x="753118" y="1385008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6417353" y="1268760"/>
              <a:ext cx="1506931" cy="1506927"/>
            </a:xfrm>
            <a:custGeom>
              <a:avLst/>
              <a:gdLst/>
              <a:ahLst/>
              <a:cxnLst/>
              <a:rect l="l" t="t" r="r" b="b"/>
              <a:pathLst>
                <a:path w="1506931" h="1506927" extrusionOk="0">
                  <a:moveTo>
                    <a:pt x="753118" y="1506927"/>
                  </a:moveTo>
                  <a:cubicBezTo>
                    <a:pt x="1168342" y="1506927"/>
                    <a:pt x="1506932" y="1169036"/>
                    <a:pt x="1506932" y="753115"/>
                  </a:cubicBezTo>
                  <a:cubicBezTo>
                    <a:pt x="1506932" y="337892"/>
                    <a:pt x="1169039" y="0"/>
                    <a:pt x="753118" y="0"/>
                  </a:cubicBezTo>
                  <a:cubicBezTo>
                    <a:pt x="337893" y="0"/>
                    <a:pt x="0" y="337892"/>
                    <a:pt x="0" y="753812"/>
                  </a:cubicBezTo>
                  <a:cubicBezTo>
                    <a:pt x="0" y="1169036"/>
                    <a:pt x="337893" y="1506927"/>
                    <a:pt x="753118" y="1506927"/>
                  </a:cubicBezTo>
                  <a:close/>
                  <a:moveTo>
                    <a:pt x="753118" y="122616"/>
                  </a:moveTo>
                  <a:cubicBezTo>
                    <a:pt x="1100764" y="122616"/>
                    <a:pt x="1384315" y="405470"/>
                    <a:pt x="1384315" y="753812"/>
                  </a:cubicBezTo>
                  <a:cubicBezTo>
                    <a:pt x="1384315" y="1101457"/>
                    <a:pt x="1101461" y="1384311"/>
                    <a:pt x="753118" y="1384311"/>
                  </a:cubicBezTo>
                  <a:cubicBezTo>
                    <a:pt x="405471" y="1384311"/>
                    <a:pt x="121920" y="1101457"/>
                    <a:pt x="121920" y="753812"/>
                  </a:cubicBezTo>
                  <a:cubicBezTo>
                    <a:pt x="122617" y="405470"/>
                    <a:pt x="405471" y="122616"/>
                    <a:pt x="753118" y="122616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0" name="Google Shape;450;p15"/>
            <p:cNvGrpSpPr/>
            <p:nvPr/>
          </p:nvGrpSpPr>
          <p:grpSpPr>
            <a:xfrm>
              <a:off x="6635416" y="3209721"/>
              <a:ext cx="1057644" cy="1010191"/>
              <a:chOff x="6222449" y="3209721"/>
              <a:chExt cx="1057644" cy="1010191"/>
            </a:xfrm>
          </p:grpSpPr>
          <p:sp>
            <p:nvSpPr>
              <p:cNvPr id="451" name="Google Shape;451;p15"/>
              <p:cNvSpPr/>
              <p:nvPr/>
            </p:nvSpPr>
            <p:spPr>
              <a:xfrm>
                <a:off x="6222449" y="3209721"/>
                <a:ext cx="1057644" cy="1010191"/>
              </a:xfrm>
              <a:custGeom>
                <a:avLst/>
                <a:gdLst/>
                <a:ahLst/>
                <a:cxnLst/>
                <a:rect l="l" t="t" r="r" b="b"/>
                <a:pathLst>
                  <a:path w="1057644" h="1010191" extrusionOk="0">
                    <a:moveTo>
                      <a:pt x="1019251" y="353219"/>
                    </a:moveTo>
                    <a:cubicBezTo>
                      <a:pt x="1003227" y="353219"/>
                      <a:pt x="989294" y="362972"/>
                      <a:pt x="983024" y="376906"/>
                    </a:cubicBezTo>
                    <a:lnTo>
                      <a:pt x="705743" y="311418"/>
                    </a:lnTo>
                    <a:lnTo>
                      <a:pt x="556652" y="66882"/>
                    </a:lnTo>
                    <a:cubicBezTo>
                      <a:pt x="563619" y="59915"/>
                      <a:pt x="568495" y="50161"/>
                      <a:pt x="568495" y="39014"/>
                    </a:cubicBezTo>
                    <a:cubicBezTo>
                      <a:pt x="568495" y="17417"/>
                      <a:pt x="551078" y="0"/>
                      <a:pt x="529481" y="0"/>
                    </a:cubicBezTo>
                    <a:cubicBezTo>
                      <a:pt x="507884" y="0"/>
                      <a:pt x="489770" y="17417"/>
                      <a:pt x="489770" y="39014"/>
                    </a:cubicBezTo>
                    <a:cubicBezTo>
                      <a:pt x="489770" y="50161"/>
                      <a:pt x="494647" y="59915"/>
                      <a:pt x="501614" y="66882"/>
                    </a:cubicBezTo>
                    <a:lnTo>
                      <a:pt x="352523" y="311418"/>
                    </a:lnTo>
                    <a:lnTo>
                      <a:pt x="75242" y="376906"/>
                    </a:lnTo>
                    <a:cubicBezTo>
                      <a:pt x="68972" y="362972"/>
                      <a:pt x="55038" y="353219"/>
                      <a:pt x="39014" y="353219"/>
                    </a:cubicBezTo>
                    <a:cubicBezTo>
                      <a:pt x="17417" y="353219"/>
                      <a:pt x="0" y="370636"/>
                      <a:pt x="0" y="392233"/>
                    </a:cubicBezTo>
                    <a:cubicBezTo>
                      <a:pt x="0" y="413830"/>
                      <a:pt x="17417" y="431944"/>
                      <a:pt x="39014" y="431944"/>
                    </a:cubicBezTo>
                    <a:cubicBezTo>
                      <a:pt x="44588" y="431944"/>
                      <a:pt x="50161" y="430551"/>
                      <a:pt x="55735" y="428460"/>
                    </a:cubicBezTo>
                    <a:lnTo>
                      <a:pt x="243840" y="647219"/>
                    </a:lnTo>
                    <a:lnTo>
                      <a:pt x="220152" y="932860"/>
                    </a:lnTo>
                    <a:cubicBezTo>
                      <a:pt x="201342" y="935647"/>
                      <a:pt x="186712" y="951670"/>
                      <a:pt x="186712" y="971177"/>
                    </a:cubicBezTo>
                    <a:cubicBezTo>
                      <a:pt x="186712" y="992775"/>
                      <a:pt x="204129" y="1010192"/>
                      <a:pt x="225726" y="1010192"/>
                    </a:cubicBezTo>
                    <a:cubicBezTo>
                      <a:pt x="247323" y="1010192"/>
                      <a:pt x="265437" y="992775"/>
                      <a:pt x="265437" y="971177"/>
                    </a:cubicBezTo>
                    <a:cubicBezTo>
                      <a:pt x="265437" y="969087"/>
                      <a:pt x="265437" y="966997"/>
                      <a:pt x="264740" y="964907"/>
                    </a:cubicBezTo>
                    <a:lnTo>
                      <a:pt x="529481" y="854134"/>
                    </a:lnTo>
                    <a:lnTo>
                      <a:pt x="789345" y="962817"/>
                    </a:lnTo>
                    <a:cubicBezTo>
                      <a:pt x="788648" y="965604"/>
                      <a:pt x="788648" y="968391"/>
                      <a:pt x="788648" y="971177"/>
                    </a:cubicBezTo>
                    <a:cubicBezTo>
                      <a:pt x="788648" y="992775"/>
                      <a:pt x="806066" y="1010192"/>
                      <a:pt x="827663" y="1010192"/>
                    </a:cubicBezTo>
                    <a:cubicBezTo>
                      <a:pt x="849260" y="1010192"/>
                      <a:pt x="866677" y="992775"/>
                      <a:pt x="866677" y="971177"/>
                    </a:cubicBezTo>
                    <a:cubicBezTo>
                      <a:pt x="866677" y="953064"/>
                      <a:pt x="854833" y="938433"/>
                      <a:pt x="838113" y="933556"/>
                    </a:cubicBezTo>
                    <a:lnTo>
                      <a:pt x="814425" y="647219"/>
                    </a:lnTo>
                    <a:lnTo>
                      <a:pt x="1002531" y="428460"/>
                    </a:lnTo>
                    <a:cubicBezTo>
                      <a:pt x="1007408" y="431247"/>
                      <a:pt x="1012981" y="431944"/>
                      <a:pt x="1018554" y="431944"/>
                    </a:cubicBezTo>
                    <a:cubicBezTo>
                      <a:pt x="1040152" y="431944"/>
                      <a:pt x="1057569" y="414527"/>
                      <a:pt x="1057569" y="392233"/>
                    </a:cubicBezTo>
                    <a:cubicBezTo>
                      <a:pt x="1058962" y="371332"/>
                      <a:pt x="1040848" y="353219"/>
                      <a:pt x="1019251" y="353219"/>
                    </a:cubicBezTo>
                    <a:close/>
                    <a:moveTo>
                      <a:pt x="819999" y="932860"/>
                    </a:moveTo>
                    <a:cubicBezTo>
                      <a:pt x="810942" y="934950"/>
                      <a:pt x="803279" y="939827"/>
                      <a:pt x="797705" y="946794"/>
                    </a:cubicBezTo>
                    <a:lnTo>
                      <a:pt x="533661" y="836021"/>
                    </a:lnTo>
                    <a:lnTo>
                      <a:pt x="530178" y="834627"/>
                    </a:lnTo>
                    <a:lnTo>
                      <a:pt x="258470" y="948187"/>
                    </a:lnTo>
                    <a:cubicBezTo>
                      <a:pt x="253594" y="941917"/>
                      <a:pt x="247323" y="937040"/>
                      <a:pt x="239660" y="934253"/>
                    </a:cubicBezTo>
                    <a:lnTo>
                      <a:pt x="263347" y="645129"/>
                    </a:lnTo>
                    <a:lnTo>
                      <a:pt x="263347" y="641646"/>
                    </a:lnTo>
                    <a:lnTo>
                      <a:pt x="70365" y="417314"/>
                    </a:lnTo>
                    <a:cubicBezTo>
                      <a:pt x="75242" y="411043"/>
                      <a:pt x="78028" y="404077"/>
                      <a:pt x="78725" y="395717"/>
                    </a:cubicBezTo>
                    <a:lnTo>
                      <a:pt x="360883" y="328835"/>
                    </a:lnTo>
                    <a:lnTo>
                      <a:pt x="365063" y="328138"/>
                    </a:lnTo>
                    <a:lnTo>
                      <a:pt x="517638" y="76635"/>
                    </a:lnTo>
                    <a:cubicBezTo>
                      <a:pt x="521121" y="78029"/>
                      <a:pt x="525301" y="78725"/>
                      <a:pt x="529481" y="78725"/>
                    </a:cubicBezTo>
                    <a:cubicBezTo>
                      <a:pt x="533661" y="78725"/>
                      <a:pt x="537842" y="78029"/>
                      <a:pt x="541325" y="76635"/>
                    </a:cubicBezTo>
                    <a:lnTo>
                      <a:pt x="692505" y="324655"/>
                    </a:lnTo>
                    <a:lnTo>
                      <a:pt x="694596" y="328138"/>
                    </a:lnTo>
                    <a:lnTo>
                      <a:pt x="980933" y="395717"/>
                    </a:lnTo>
                    <a:cubicBezTo>
                      <a:pt x="981630" y="404077"/>
                      <a:pt x="984417" y="411043"/>
                      <a:pt x="989294" y="417314"/>
                    </a:cubicBezTo>
                    <a:lnTo>
                      <a:pt x="799099" y="638859"/>
                    </a:lnTo>
                    <a:lnTo>
                      <a:pt x="796312" y="641646"/>
                    </a:lnTo>
                    <a:lnTo>
                      <a:pt x="819999" y="932860"/>
                    </a:lnTo>
                    <a:close/>
                  </a:path>
                </a:pathLst>
              </a:custGeom>
              <a:solidFill>
                <a:srgbClr val="ECEDE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5"/>
              <p:cNvSpPr/>
              <p:nvPr/>
            </p:nvSpPr>
            <p:spPr>
              <a:xfrm>
                <a:off x="6368752" y="3396432"/>
                <a:ext cx="383177" cy="773319"/>
              </a:xfrm>
              <a:custGeom>
                <a:avLst/>
                <a:gdLst/>
                <a:ahLst/>
                <a:cxnLst/>
                <a:rect l="l" t="t" r="r" b="b"/>
                <a:pathLst>
                  <a:path w="383177" h="773319" extrusionOk="0">
                    <a:moveTo>
                      <a:pt x="232693" y="716191"/>
                    </a:moveTo>
                    <a:cubicBezTo>
                      <a:pt x="232693" y="712011"/>
                      <a:pt x="232693" y="706438"/>
                      <a:pt x="232693" y="699471"/>
                    </a:cubicBezTo>
                    <a:lnTo>
                      <a:pt x="232693" y="693897"/>
                    </a:lnTo>
                    <a:cubicBezTo>
                      <a:pt x="232693" y="685537"/>
                      <a:pt x="239660" y="677873"/>
                      <a:pt x="248717" y="677873"/>
                    </a:cubicBezTo>
                    <a:cubicBezTo>
                      <a:pt x="257774" y="677873"/>
                      <a:pt x="264740" y="684840"/>
                      <a:pt x="264740" y="693897"/>
                    </a:cubicBezTo>
                    <a:lnTo>
                      <a:pt x="264740" y="700167"/>
                    </a:lnTo>
                    <a:cubicBezTo>
                      <a:pt x="264740" y="705044"/>
                      <a:pt x="264740" y="718978"/>
                      <a:pt x="264740" y="723158"/>
                    </a:cubicBezTo>
                    <a:cubicBezTo>
                      <a:pt x="264740" y="723158"/>
                      <a:pt x="264740" y="723855"/>
                      <a:pt x="264740" y="723855"/>
                    </a:cubicBezTo>
                    <a:cubicBezTo>
                      <a:pt x="269618" y="753115"/>
                      <a:pt x="294002" y="773319"/>
                      <a:pt x="323262" y="773319"/>
                    </a:cubicBezTo>
                    <a:cubicBezTo>
                      <a:pt x="356007" y="773319"/>
                      <a:pt x="383177" y="746845"/>
                      <a:pt x="383177" y="714101"/>
                    </a:cubicBezTo>
                    <a:lnTo>
                      <a:pt x="383177" y="564314"/>
                    </a:lnTo>
                    <a:cubicBezTo>
                      <a:pt x="377604" y="569191"/>
                      <a:pt x="371334" y="573371"/>
                      <a:pt x="365063" y="577551"/>
                    </a:cubicBezTo>
                    <a:cubicBezTo>
                      <a:pt x="349736" y="584518"/>
                      <a:pt x="332319" y="589395"/>
                      <a:pt x="315599" y="589395"/>
                    </a:cubicBezTo>
                    <a:cubicBezTo>
                      <a:pt x="310722" y="589395"/>
                      <a:pt x="305845" y="589395"/>
                      <a:pt x="300968" y="588698"/>
                    </a:cubicBezTo>
                    <a:cubicBezTo>
                      <a:pt x="291912" y="587305"/>
                      <a:pt x="286338" y="579641"/>
                      <a:pt x="287035" y="570584"/>
                    </a:cubicBezTo>
                    <a:cubicBezTo>
                      <a:pt x="288428" y="562224"/>
                      <a:pt x="296788" y="555954"/>
                      <a:pt x="305148" y="557347"/>
                    </a:cubicBezTo>
                    <a:cubicBezTo>
                      <a:pt x="319779" y="559437"/>
                      <a:pt x="335803" y="556650"/>
                      <a:pt x="349040" y="549684"/>
                    </a:cubicBezTo>
                    <a:cubicBezTo>
                      <a:pt x="364366" y="541323"/>
                      <a:pt x="376210" y="527390"/>
                      <a:pt x="382480" y="510669"/>
                    </a:cubicBezTo>
                    <a:lnTo>
                      <a:pt x="382480" y="264043"/>
                    </a:lnTo>
                    <a:cubicBezTo>
                      <a:pt x="376210" y="247323"/>
                      <a:pt x="365063" y="233389"/>
                      <a:pt x="349040" y="225029"/>
                    </a:cubicBezTo>
                    <a:cubicBezTo>
                      <a:pt x="335106" y="218062"/>
                      <a:pt x="319779" y="215275"/>
                      <a:pt x="304452" y="217365"/>
                    </a:cubicBezTo>
                    <a:cubicBezTo>
                      <a:pt x="296092" y="218759"/>
                      <a:pt x="287731" y="212489"/>
                      <a:pt x="286338" y="204128"/>
                    </a:cubicBezTo>
                    <a:cubicBezTo>
                      <a:pt x="284944" y="195071"/>
                      <a:pt x="291215" y="187408"/>
                      <a:pt x="300271" y="186014"/>
                    </a:cubicBezTo>
                    <a:cubicBezTo>
                      <a:pt x="321869" y="182531"/>
                      <a:pt x="344859" y="186711"/>
                      <a:pt x="363670" y="197161"/>
                    </a:cubicBezTo>
                    <a:cubicBezTo>
                      <a:pt x="370637" y="200645"/>
                      <a:pt x="376210" y="205522"/>
                      <a:pt x="381784" y="209702"/>
                    </a:cubicBezTo>
                    <a:lnTo>
                      <a:pt x="381784" y="57825"/>
                    </a:lnTo>
                    <a:cubicBezTo>
                      <a:pt x="381784" y="26474"/>
                      <a:pt x="354613" y="0"/>
                      <a:pt x="321869" y="0"/>
                    </a:cubicBezTo>
                    <a:cubicBezTo>
                      <a:pt x="296788" y="0"/>
                      <a:pt x="273798" y="16720"/>
                      <a:pt x="266831" y="41104"/>
                    </a:cubicBezTo>
                    <a:cubicBezTo>
                      <a:pt x="266831" y="41104"/>
                      <a:pt x="266831" y="41104"/>
                      <a:pt x="266831" y="41104"/>
                    </a:cubicBezTo>
                    <a:cubicBezTo>
                      <a:pt x="265437" y="45981"/>
                      <a:pt x="264740" y="51555"/>
                      <a:pt x="264740" y="57128"/>
                    </a:cubicBezTo>
                    <a:cubicBezTo>
                      <a:pt x="264740" y="59218"/>
                      <a:pt x="264740" y="61308"/>
                      <a:pt x="265437" y="63398"/>
                    </a:cubicBezTo>
                    <a:cubicBezTo>
                      <a:pt x="266134" y="72455"/>
                      <a:pt x="259864" y="80119"/>
                      <a:pt x="251504" y="80815"/>
                    </a:cubicBezTo>
                    <a:cubicBezTo>
                      <a:pt x="250807" y="80815"/>
                      <a:pt x="250110" y="80815"/>
                      <a:pt x="249414" y="80815"/>
                    </a:cubicBezTo>
                    <a:cubicBezTo>
                      <a:pt x="241053" y="80815"/>
                      <a:pt x="234783" y="74545"/>
                      <a:pt x="233390" y="66882"/>
                    </a:cubicBezTo>
                    <a:cubicBezTo>
                      <a:pt x="232693" y="63398"/>
                      <a:pt x="232693" y="59915"/>
                      <a:pt x="232693" y="57128"/>
                    </a:cubicBezTo>
                    <a:cubicBezTo>
                      <a:pt x="232693" y="53645"/>
                      <a:pt x="232693" y="50161"/>
                      <a:pt x="233390" y="47374"/>
                    </a:cubicBezTo>
                    <a:cubicBezTo>
                      <a:pt x="227816" y="45981"/>
                      <a:pt x="221546" y="45284"/>
                      <a:pt x="215973" y="45284"/>
                    </a:cubicBezTo>
                    <a:cubicBezTo>
                      <a:pt x="173475" y="45284"/>
                      <a:pt x="138640" y="80119"/>
                      <a:pt x="138640" y="122616"/>
                    </a:cubicBezTo>
                    <a:cubicBezTo>
                      <a:pt x="138640" y="124010"/>
                      <a:pt x="138640" y="125403"/>
                      <a:pt x="139337" y="127493"/>
                    </a:cubicBezTo>
                    <a:cubicBezTo>
                      <a:pt x="159541" y="132370"/>
                      <a:pt x="178351" y="142124"/>
                      <a:pt x="192285" y="156754"/>
                    </a:cubicBezTo>
                    <a:cubicBezTo>
                      <a:pt x="198555" y="163024"/>
                      <a:pt x="198555" y="172778"/>
                      <a:pt x="192285" y="179048"/>
                    </a:cubicBezTo>
                    <a:cubicBezTo>
                      <a:pt x="188802" y="181835"/>
                      <a:pt x="185318" y="183925"/>
                      <a:pt x="181138" y="183925"/>
                    </a:cubicBezTo>
                    <a:cubicBezTo>
                      <a:pt x="176958" y="183925"/>
                      <a:pt x="172778" y="182531"/>
                      <a:pt x="169992" y="179048"/>
                    </a:cubicBezTo>
                    <a:cubicBezTo>
                      <a:pt x="157451" y="166507"/>
                      <a:pt x="140730" y="158844"/>
                      <a:pt x="123313" y="156754"/>
                    </a:cubicBezTo>
                    <a:cubicBezTo>
                      <a:pt x="120526" y="156754"/>
                      <a:pt x="118436" y="156754"/>
                      <a:pt x="115650" y="156754"/>
                    </a:cubicBezTo>
                    <a:cubicBezTo>
                      <a:pt x="73152" y="156754"/>
                      <a:pt x="39014" y="190891"/>
                      <a:pt x="39014" y="233389"/>
                    </a:cubicBezTo>
                    <a:cubicBezTo>
                      <a:pt x="39014" y="254289"/>
                      <a:pt x="47375" y="274493"/>
                      <a:pt x="62702" y="289124"/>
                    </a:cubicBezTo>
                    <a:cubicBezTo>
                      <a:pt x="62702" y="289124"/>
                      <a:pt x="63398" y="289124"/>
                      <a:pt x="63398" y="289821"/>
                    </a:cubicBezTo>
                    <a:cubicBezTo>
                      <a:pt x="78029" y="303057"/>
                      <a:pt x="96142" y="310721"/>
                      <a:pt x="115650" y="310721"/>
                    </a:cubicBezTo>
                    <a:cubicBezTo>
                      <a:pt x="124707" y="310721"/>
                      <a:pt x="131674" y="317688"/>
                      <a:pt x="131674" y="326745"/>
                    </a:cubicBezTo>
                    <a:cubicBezTo>
                      <a:pt x="131674" y="335802"/>
                      <a:pt x="124707" y="342768"/>
                      <a:pt x="115650" y="342768"/>
                    </a:cubicBezTo>
                    <a:cubicBezTo>
                      <a:pt x="91266" y="342768"/>
                      <a:pt x="68275" y="335105"/>
                      <a:pt x="49465" y="320475"/>
                    </a:cubicBezTo>
                    <a:cubicBezTo>
                      <a:pt x="19507" y="335105"/>
                      <a:pt x="0" y="365062"/>
                      <a:pt x="0" y="399200"/>
                    </a:cubicBezTo>
                    <a:cubicBezTo>
                      <a:pt x="0" y="436124"/>
                      <a:pt x="22991" y="468171"/>
                      <a:pt x="55735" y="480712"/>
                    </a:cubicBezTo>
                    <a:cubicBezTo>
                      <a:pt x="75242" y="454238"/>
                      <a:pt x="106593" y="437517"/>
                      <a:pt x="140034" y="437517"/>
                    </a:cubicBezTo>
                    <a:cubicBezTo>
                      <a:pt x="149091" y="437517"/>
                      <a:pt x="156057" y="444484"/>
                      <a:pt x="156057" y="453541"/>
                    </a:cubicBezTo>
                    <a:cubicBezTo>
                      <a:pt x="156057" y="462598"/>
                      <a:pt x="149091" y="469565"/>
                      <a:pt x="140034" y="469565"/>
                    </a:cubicBezTo>
                    <a:cubicBezTo>
                      <a:pt x="113560" y="469565"/>
                      <a:pt x="89176" y="484195"/>
                      <a:pt x="76635" y="507186"/>
                    </a:cubicBezTo>
                    <a:lnTo>
                      <a:pt x="76635" y="507186"/>
                    </a:lnTo>
                    <a:cubicBezTo>
                      <a:pt x="71062" y="517636"/>
                      <a:pt x="67579" y="529480"/>
                      <a:pt x="67579" y="542020"/>
                    </a:cubicBezTo>
                    <a:cubicBezTo>
                      <a:pt x="67579" y="577551"/>
                      <a:pt x="94749" y="608902"/>
                      <a:pt x="129584" y="613778"/>
                    </a:cubicBezTo>
                    <a:lnTo>
                      <a:pt x="129584" y="613778"/>
                    </a:lnTo>
                    <a:cubicBezTo>
                      <a:pt x="144214" y="615869"/>
                      <a:pt x="159541" y="613082"/>
                      <a:pt x="172778" y="606115"/>
                    </a:cubicBezTo>
                    <a:cubicBezTo>
                      <a:pt x="180441" y="601935"/>
                      <a:pt x="190195" y="604722"/>
                      <a:pt x="194375" y="612385"/>
                    </a:cubicBezTo>
                    <a:cubicBezTo>
                      <a:pt x="198555" y="620049"/>
                      <a:pt x="195769" y="629802"/>
                      <a:pt x="188105" y="633982"/>
                    </a:cubicBezTo>
                    <a:cubicBezTo>
                      <a:pt x="173475" y="641646"/>
                      <a:pt x="156754" y="645826"/>
                      <a:pt x="140730" y="646523"/>
                    </a:cubicBezTo>
                    <a:cubicBezTo>
                      <a:pt x="140034" y="648613"/>
                      <a:pt x="140034" y="650703"/>
                      <a:pt x="140034" y="653489"/>
                    </a:cubicBezTo>
                    <a:cubicBezTo>
                      <a:pt x="140034" y="691110"/>
                      <a:pt x="170688" y="721765"/>
                      <a:pt x="208309" y="721765"/>
                    </a:cubicBezTo>
                    <a:cubicBezTo>
                      <a:pt x="218062" y="719674"/>
                      <a:pt x="225726" y="718281"/>
                      <a:pt x="232693" y="716191"/>
                    </a:cubicBezTo>
                    <a:close/>
                    <a:moveTo>
                      <a:pt x="180441" y="296091"/>
                    </a:moveTo>
                    <a:cubicBezTo>
                      <a:pt x="174171" y="289821"/>
                      <a:pt x="174868" y="279370"/>
                      <a:pt x="181138" y="273797"/>
                    </a:cubicBezTo>
                    <a:cubicBezTo>
                      <a:pt x="187409" y="267527"/>
                      <a:pt x="197859" y="268223"/>
                      <a:pt x="203432" y="274493"/>
                    </a:cubicBezTo>
                    <a:cubicBezTo>
                      <a:pt x="210399" y="282157"/>
                      <a:pt x="219456" y="288427"/>
                      <a:pt x="229210" y="292607"/>
                    </a:cubicBezTo>
                    <a:cubicBezTo>
                      <a:pt x="247323" y="300271"/>
                      <a:pt x="267527" y="300967"/>
                      <a:pt x="286338" y="294000"/>
                    </a:cubicBezTo>
                    <a:cubicBezTo>
                      <a:pt x="294698" y="291214"/>
                      <a:pt x="303755" y="295394"/>
                      <a:pt x="306542" y="303754"/>
                    </a:cubicBezTo>
                    <a:cubicBezTo>
                      <a:pt x="309329" y="312114"/>
                      <a:pt x="305148" y="321171"/>
                      <a:pt x="297485" y="323958"/>
                    </a:cubicBezTo>
                    <a:cubicBezTo>
                      <a:pt x="284944" y="328138"/>
                      <a:pt x="272404" y="330925"/>
                      <a:pt x="259864" y="330925"/>
                    </a:cubicBezTo>
                    <a:cubicBezTo>
                      <a:pt x="245233" y="330925"/>
                      <a:pt x="230603" y="328138"/>
                      <a:pt x="216669" y="321868"/>
                    </a:cubicBezTo>
                    <a:cubicBezTo>
                      <a:pt x="203432" y="316295"/>
                      <a:pt x="190892" y="307238"/>
                      <a:pt x="180441" y="296091"/>
                    </a:cubicBezTo>
                    <a:close/>
                    <a:moveTo>
                      <a:pt x="204129" y="553864"/>
                    </a:moveTo>
                    <a:cubicBezTo>
                      <a:pt x="195072" y="553167"/>
                      <a:pt x="189499" y="544807"/>
                      <a:pt x="190195" y="536447"/>
                    </a:cubicBezTo>
                    <a:cubicBezTo>
                      <a:pt x="194375" y="498129"/>
                      <a:pt x="218759" y="466081"/>
                      <a:pt x="253594" y="451451"/>
                    </a:cubicBezTo>
                    <a:cubicBezTo>
                      <a:pt x="265437" y="446574"/>
                      <a:pt x="277978" y="443788"/>
                      <a:pt x="290518" y="443091"/>
                    </a:cubicBezTo>
                    <a:cubicBezTo>
                      <a:pt x="299575" y="442394"/>
                      <a:pt x="306542" y="450058"/>
                      <a:pt x="306542" y="458418"/>
                    </a:cubicBezTo>
                    <a:cubicBezTo>
                      <a:pt x="306542" y="467475"/>
                      <a:pt x="299575" y="474442"/>
                      <a:pt x="291215" y="475138"/>
                    </a:cubicBezTo>
                    <a:cubicBezTo>
                      <a:pt x="282157" y="475138"/>
                      <a:pt x="273798" y="477228"/>
                      <a:pt x="265437" y="480712"/>
                    </a:cubicBezTo>
                    <a:cubicBezTo>
                      <a:pt x="241053" y="490466"/>
                      <a:pt x="223636" y="513456"/>
                      <a:pt x="220849" y="539930"/>
                    </a:cubicBezTo>
                    <a:cubicBezTo>
                      <a:pt x="220152" y="548290"/>
                      <a:pt x="213186" y="553864"/>
                      <a:pt x="204826" y="553864"/>
                    </a:cubicBezTo>
                    <a:cubicBezTo>
                      <a:pt x="205522" y="553864"/>
                      <a:pt x="204826" y="553864"/>
                      <a:pt x="204129" y="553864"/>
                    </a:cubicBezTo>
                    <a:close/>
                  </a:path>
                </a:pathLst>
              </a:custGeom>
              <a:solidFill>
                <a:srgbClr val="95CB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5"/>
              <p:cNvSpPr/>
              <p:nvPr/>
            </p:nvSpPr>
            <p:spPr>
              <a:xfrm>
                <a:off x="6783977" y="3395039"/>
                <a:ext cx="381105" cy="774015"/>
              </a:xfrm>
              <a:custGeom>
                <a:avLst/>
                <a:gdLst/>
                <a:ahLst/>
                <a:cxnLst/>
                <a:rect l="l" t="t" r="r" b="b"/>
                <a:pathLst>
                  <a:path w="381105" h="774015" extrusionOk="0">
                    <a:moveTo>
                      <a:pt x="332319" y="320475"/>
                    </a:moveTo>
                    <a:cubicBezTo>
                      <a:pt x="313509" y="335105"/>
                      <a:pt x="290518" y="342768"/>
                      <a:pt x="266134" y="342768"/>
                    </a:cubicBezTo>
                    <a:cubicBezTo>
                      <a:pt x="257077" y="342768"/>
                      <a:pt x="250110" y="335802"/>
                      <a:pt x="250110" y="326745"/>
                    </a:cubicBezTo>
                    <a:cubicBezTo>
                      <a:pt x="250110" y="317688"/>
                      <a:pt x="257077" y="310721"/>
                      <a:pt x="266134" y="310721"/>
                    </a:cubicBezTo>
                    <a:cubicBezTo>
                      <a:pt x="285641" y="310721"/>
                      <a:pt x="304452" y="303057"/>
                      <a:pt x="318385" y="289821"/>
                    </a:cubicBezTo>
                    <a:cubicBezTo>
                      <a:pt x="318385" y="289821"/>
                      <a:pt x="318385" y="289821"/>
                      <a:pt x="319082" y="289124"/>
                    </a:cubicBezTo>
                    <a:cubicBezTo>
                      <a:pt x="334409" y="274493"/>
                      <a:pt x="343466" y="254289"/>
                      <a:pt x="343466" y="233389"/>
                    </a:cubicBezTo>
                    <a:cubicBezTo>
                      <a:pt x="343466" y="190891"/>
                      <a:pt x="308632" y="156754"/>
                      <a:pt x="266134" y="156754"/>
                    </a:cubicBezTo>
                    <a:cubicBezTo>
                      <a:pt x="263347" y="156754"/>
                      <a:pt x="261257" y="156754"/>
                      <a:pt x="258470" y="156754"/>
                    </a:cubicBezTo>
                    <a:cubicBezTo>
                      <a:pt x="241053" y="158844"/>
                      <a:pt x="224333" y="166507"/>
                      <a:pt x="211793" y="179048"/>
                    </a:cubicBezTo>
                    <a:cubicBezTo>
                      <a:pt x="208309" y="182531"/>
                      <a:pt x="204826" y="183925"/>
                      <a:pt x="200645" y="183925"/>
                    </a:cubicBezTo>
                    <a:cubicBezTo>
                      <a:pt x="196465" y="183925"/>
                      <a:pt x="192285" y="182531"/>
                      <a:pt x="189499" y="179048"/>
                    </a:cubicBezTo>
                    <a:cubicBezTo>
                      <a:pt x="183228" y="172778"/>
                      <a:pt x="183228" y="163024"/>
                      <a:pt x="189499" y="156754"/>
                    </a:cubicBezTo>
                    <a:cubicBezTo>
                      <a:pt x="204129" y="142124"/>
                      <a:pt x="222243" y="132370"/>
                      <a:pt x="242447" y="127493"/>
                    </a:cubicBezTo>
                    <a:cubicBezTo>
                      <a:pt x="242447" y="125403"/>
                      <a:pt x="243143" y="124010"/>
                      <a:pt x="243143" y="122616"/>
                    </a:cubicBezTo>
                    <a:cubicBezTo>
                      <a:pt x="243143" y="80119"/>
                      <a:pt x="208309" y="45284"/>
                      <a:pt x="165811" y="45284"/>
                    </a:cubicBezTo>
                    <a:cubicBezTo>
                      <a:pt x="160238" y="45284"/>
                      <a:pt x="153968" y="45981"/>
                      <a:pt x="148394" y="47375"/>
                    </a:cubicBezTo>
                    <a:cubicBezTo>
                      <a:pt x="149091" y="50858"/>
                      <a:pt x="149091" y="53645"/>
                      <a:pt x="149091" y="57128"/>
                    </a:cubicBezTo>
                    <a:cubicBezTo>
                      <a:pt x="149091" y="60611"/>
                      <a:pt x="149091" y="63398"/>
                      <a:pt x="148394" y="66882"/>
                    </a:cubicBezTo>
                    <a:cubicBezTo>
                      <a:pt x="147698" y="75242"/>
                      <a:pt x="140730" y="80815"/>
                      <a:pt x="133067" y="80815"/>
                    </a:cubicBezTo>
                    <a:cubicBezTo>
                      <a:pt x="132370" y="80815"/>
                      <a:pt x="131674" y="80815"/>
                      <a:pt x="130977" y="80815"/>
                    </a:cubicBezTo>
                    <a:cubicBezTo>
                      <a:pt x="121920" y="79422"/>
                      <a:pt x="115650" y="71758"/>
                      <a:pt x="117043" y="63398"/>
                    </a:cubicBezTo>
                    <a:cubicBezTo>
                      <a:pt x="117043" y="61308"/>
                      <a:pt x="117043" y="59218"/>
                      <a:pt x="117043" y="57128"/>
                    </a:cubicBezTo>
                    <a:cubicBezTo>
                      <a:pt x="117043" y="51555"/>
                      <a:pt x="116346" y="45981"/>
                      <a:pt x="114953" y="41104"/>
                    </a:cubicBezTo>
                    <a:cubicBezTo>
                      <a:pt x="114953" y="41104"/>
                      <a:pt x="114953" y="41104"/>
                      <a:pt x="114953" y="41104"/>
                    </a:cubicBezTo>
                    <a:cubicBezTo>
                      <a:pt x="107987" y="16720"/>
                      <a:pt x="84996" y="0"/>
                      <a:pt x="59915" y="0"/>
                    </a:cubicBezTo>
                    <a:cubicBezTo>
                      <a:pt x="27868" y="0"/>
                      <a:pt x="697" y="26474"/>
                      <a:pt x="697" y="57825"/>
                    </a:cubicBezTo>
                    <a:lnTo>
                      <a:pt x="697" y="209702"/>
                    </a:lnTo>
                    <a:cubicBezTo>
                      <a:pt x="6270" y="204825"/>
                      <a:pt x="12540" y="200645"/>
                      <a:pt x="18810" y="196465"/>
                    </a:cubicBezTo>
                    <a:cubicBezTo>
                      <a:pt x="37621" y="186014"/>
                      <a:pt x="60612" y="181835"/>
                      <a:pt x="82209" y="185318"/>
                    </a:cubicBezTo>
                    <a:cubicBezTo>
                      <a:pt x="91266" y="186711"/>
                      <a:pt x="96839" y="194375"/>
                      <a:pt x="95446" y="203432"/>
                    </a:cubicBezTo>
                    <a:cubicBezTo>
                      <a:pt x="94052" y="212489"/>
                      <a:pt x="86389" y="218062"/>
                      <a:pt x="77332" y="216669"/>
                    </a:cubicBezTo>
                    <a:cubicBezTo>
                      <a:pt x="62702" y="214579"/>
                      <a:pt x="46678" y="217365"/>
                      <a:pt x="33441" y="224332"/>
                    </a:cubicBezTo>
                    <a:cubicBezTo>
                      <a:pt x="17417" y="232692"/>
                      <a:pt x="5574" y="246626"/>
                      <a:pt x="0" y="263346"/>
                    </a:cubicBezTo>
                    <a:lnTo>
                      <a:pt x="0" y="509973"/>
                    </a:lnTo>
                    <a:cubicBezTo>
                      <a:pt x="5574" y="526693"/>
                      <a:pt x="17417" y="539930"/>
                      <a:pt x="33441" y="548987"/>
                    </a:cubicBezTo>
                    <a:cubicBezTo>
                      <a:pt x="46678" y="555954"/>
                      <a:pt x="62702" y="558741"/>
                      <a:pt x="77332" y="556650"/>
                    </a:cubicBezTo>
                    <a:cubicBezTo>
                      <a:pt x="85693" y="555257"/>
                      <a:pt x="94052" y="561527"/>
                      <a:pt x="95446" y="569888"/>
                    </a:cubicBezTo>
                    <a:cubicBezTo>
                      <a:pt x="96839" y="578944"/>
                      <a:pt x="90569" y="586608"/>
                      <a:pt x="82209" y="588001"/>
                    </a:cubicBezTo>
                    <a:cubicBezTo>
                      <a:pt x="77332" y="590091"/>
                      <a:pt x="72455" y="590788"/>
                      <a:pt x="67579" y="590788"/>
                    </a:cubicBezTo>
                    <a:cubicBezTo>
                      <a:pt x="50161" y="590788"/>
                      <a:pt x="33441" y="586608"/>
                      <a:pt x="18114" y="578248"/>
                    </a:cubicBezTo>
                    <a:cubicBezTo>
                      <a:pt x="11844" y="574764"/>
                      <a:pt x="5574" y="569888"/>
                      <a:pt x="0" y="565011"/>
                    </a:cubicBezTo>
                    <a:lnTo>
                      <a:pt x="0" y="714798"/>
                    </a:lnTo>
                    <a:cubicBezTo>
                      <a:pt x="0" y="747542"/>
                      <a:pt x="26474" y="774016"/>
                      <a:pt x="59218" y="774016"/>
                    </a:cubicBezTo>
                    <a:cubicBezTo>
                      <a:pt x="88479" y="774016"/>
                      <a:pt x="112863" y="753115"/>
                      <a:pt x="117740" y="724551"/>
                    </a:cubicBezTo>
                    <a:cubicBezTo>
                      <a:pt x="117740" y="724551"/>
                      <a:pt x="118436" y="723855"/>
                      <a:pt x="118436" y="723855"/>
                    </a:cubicBezTo>
                    <a:cubicBezTo>
                      <a:pt x="118436" y="719674"/>
                      <a:pt x="118436" y="705741"/>
                      <a:pt x="118436" y="700864"/>
                    </a:cubicBezTo>
                    <a:lnTo>
                      <a:pt x="118436" y="694594"/>
                    </a:lnTo>
                    <a:cubicBezTo>
                      <a:pt x="118436" y="686234"/>
                      <a:pt x="125404" y="678570"/>
                      <a:pt x="134460" y="678570"/>
                    </a:cubicBezTo>
                    <a:cubicBezTo>
                      <a:pt x="143517" y="678570"/>
                      <a:pt x="150484" y="685537"/>
                      <a:pt x="150484" y="694594"/>
                    </a:cubicBezTo>
                    <a:lnTo>
                      <a:pt x="150484" y="700167"/>
                    </a:lnTo>
                    <a:cubicBezTo>
                      <a:pt x="150484" y="707831"/>
                      <a:pt x="150484" y="712708"/>
                      <a:pt x="150484" y="716888"/>
                    </a:cubicBezTo>
                    <a:cubicBezTo>
                      <a:pt x="158147" y="719674"/>
                      <a:pt x="165115" y="721068"/>
                      <a:pt x="172778" y="721068"/>
                    </a:cubicBezTo>
                    <a:cubicBezTo>
                      <a:pt x="210399" y="721068"/>
                      <a:pt x="241053" y="690414"/>
                      <a:pt x="241053" y="652793"/>
                    </a:cubicBezTo>
                    <a:cubicBezTo>
                      <a:pt x="241053" y="650006"/>
                      <a:pt x="241053" y="647916"/>
                      <a:pt x="241053" y="645826"/>
                    </a:cubicBezTo>
                    <a:cubicBezTo>
                      <a:pt x="224333" y="645826"/>
                      <a:pt x="207613" y="641646"/>
                      <a:pt x="192982" y="633286"/>
                    </a:cubicBezTo>
                    <a:cubicBezTo>
                      <a:pt x="185319" y="629106"/>
                      <a:pt x="182532" y="619352"/>
                      <a:pt x="186712" y="611688"/>
                    </a:cubicBezTo>
                    <a:cubicBezTo>
                      <a:pt x="190892" y="604025"/>
                      <a:pt x="200645" y="601238"/>
                      <a:pt x="208309" y="605418"/>
                    </a:cubicBezTo>
                    <a:cubicBezTo>
                      <a:pt x="221546" y="612385"/>
                      <a:pt x="236873" y="615172"/>
                      <a:pt x="251504" y="613082"/>
                    </a:cubicBezTo>
                    <a:cubicBezTo>
                      <a:pt x="251504" y="613082"/>
                      <a:pt x="251504" y="613082"/>
                      <a:pt x="251504" y="613082"/>
                    </a:cubicBezTo>
                    <a:cubicBezTo>
                      <a:pt x="287035" y="608205"/>
                      <a:pt x="313509" y="577551"/>
                      <a:pt x="313509" y="541323"/>
                    </a:cubicBezTo>
                    <a:cubicBezTo>
                      <a:pt x="313509" y="529480"/>
                      <a:pt x="310722" y="517636"/>
                      <a:pt x="304452" y="506489"/>
                    </a:cubicBezTo>
                    <a:lnTo>
                      <a:pt x="304452" y="506489"/>
                    </a:lnTo>
                    <a:cubicBezTo>
                      <a:pt x="291912" y="483499"/>
                      <a:pt x="267527" y="468868"/>
                      <a:pt x="241053" y="468868"/>
                    </a:cubicBezTo>
                    <a:cubicBezTo>
                      <a:pt x="231997" y="468868"/>
                      <a:pt x="225030" y="461902"/>
                      <a:pt x="225030" y="452845"/>
                    </a:cubicBezTo>
                    <a:cubicBezTo>
                      <a:pt x="225030" y="443788"/>
                      <a:pt x="231997" y="436821"/>
                      <a:pt x="241053" y="436821"/>
                    </a:cubicBezTo>
                    <a:cubicBezTo>
                      <a:pt x="274494" y="436821"/>
                      <a:pt x="305845" y="452845"/>
                      <a:pt x="325352" y="480015"/>
                    </a:cubicBezTo>
                    <a:cubicBezTo>
                      <a:pt x="358793" y="466778"/>
                      <a:pt x="381087" y="435427"/>
                      <a:pt x="381087" y="398503"/>
                    </a:cubicBezTo>
                    <a:cubicBezTo>
                      <a:pt x="381784" y="365062"/>
                      <a:pt x="362276" y="335105"/>
                      <a:pt x="332319" y="320475"/>
                    </a:cubicBezTo>
                    <a:close/>
                    <a:moveTo>
                      <a:pt x="179745" y="555257"/>
                    </a:moveTo>
                    <a:cubicBezTo>
                      <a:pt x="179048" y="555257"/>
                      <a:pt x="179048" y="555257"/>
                      <a:pt x="178351" y="555257"/>
                    </a:cubicBezTo>
                    <a:cubicBezTo>
                      <a:pt x="169992" y="555257"/>
                      <a:pt x="163721" y="549684"/>
                      <a:pt x="162328" y="541323"/>
                    </a:cubicBezTo>
                    <a:cubicBezTo>
                      <a:pt x="159541" y="514849"/>
                      <a:pt x="142821" y="491859"/>
                      <a:pt x="117740" y="482105"/>
                    </a:cubicBezTo>
                    <a:cubicBezTo>
                      <a:pt x="109380" y="478622"/>
                      <a:pt x="101019" y="476532"/>
                      <a:pt x="91963" y="476532"/>
                    </a:cubicBezTo>
                    <a:cubicBezTo>
                      <a:pt x="82906" y="476532"/>
                      <a:pt x="76635" y="468868"/>
                      <a:pt x="76635" y="459811"/>
                    </a:cubicBezTo>
                    <a:cubicBezTo>
                      <a:pt x="76635" y="451451"/>
                      <a:pt x="84996" y="444484"/>
                      <a:pt x="93356" y="444484"/>
                    </a:cubicBezTo>
                    <a:cubicBezTo>
                      <a:pt x="105896" y="445181"/>
                      <a:pt x="118436" y="447271"/>
                      <a:pt x="130280" y="452845"/>
                    </a:cubicBezTo>
                    <a:cubicBezTo>
                      <a:pt x="165115" y="467475"/>
                      <a:pt x="189499" y="500219"/>
                      <a:pt x="194375" y="537840"/>
                    </a:cubicBezTo>
                    <a:cubicBezTo>
                      <a:pt x="195072" y="546200"/>
                      <a:pt x="188802" y="553864"/>
                      <a:pt x="179745" y="555257"/>
                    </a:cubicBezTo>
                    <a:close/>
                    <a:moveTo>
                      <a:pt x="203432" y="297484"/>
                    </a:moveTo>
                    <a:cubicBezTo>
                      <a:pt x="192982" y="308631"/>
                      <a:pt x="181138" y="317688"/>
                      <a:pt x="166508" y="323261"/>
                    </a:cubicBezTo>
                    <a:cubicBezTo>
                      <a:pt x="152574" y="329531"/>
                      <a:pt x="137944" y="332318"/>
                      <a:pt x="124010" y="332318"/>
                    </a:cubicBezTo>
                    <a:cubicBezTo>
                      <a:pt x="111470" y="332318"/>
                      <a:pt x="98233" y="330228"/>
                      <a:pt x="86389" y="325351"/>
                    </a:cubicBezTo>
                    <a:cubicBezTo>
                      <a:pt x="78029" y="322565"/>
                      <a:pt x="73849" y="313508"/>
                      <a:pt x="76635" y="305148"/>
                    </a:cubicBezTo>
                    <a:cubicBezTo>
                      <a:pt x="79422" y="296787"/>
                      <a:pt x="89176" y="292607"/>
                      <a:pt x="96839" y="295394"/>
                    </a:cubicBezTo>
                    <a:cubicBezTo>
                      <a:pt x="115650" y="302361"/>
                      <a:pt x="135854" y="301664"/>
                      <a:pt x="153968" y="294001"/>
                    </a:cubicBezTo>
                    <a:cubicBezTo>
                      <a:pt x="163721" y="289821"/>
                      <a:pt x="172778" y="283550"/>
                      <a:pt x="179745" y="275887"/>
                    </a:cubicBezTo>
                    <a:cubicBezTo>
                      <a:pt x="185319" y="268920"/>
                      <a:pt x="195769" y="268920"/>
                      <a:pt x="202039" y="275190"/>
                    </a:cubicBezTo>
                    <a:cubicBezTo>
                      <a:pt x="209006" y="281460"/>
                      <a:pt x="209703" y="291214"/>
                      <a:pt x="203432" y="297484"/>
                    </a:cubicBezTo>
                    <a:close/>
                  </a:path>
                </a:pathLst>
              </a:custGeom>
              <a:solidFill>
                <a:srgbClr val="95CB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5"/>
              <p:cNvSpPr/>
              <p:nvPr/>
            </p:nvSpPr>
            <p:spPr>
              <a:xfrm>
                <a:off x="6848721" y="3826286"/>
                <a:ext cx="117144" cy="110076"/>
              </a:xfrm>
              <a:custGeom>
                <a:avLst/>
                <a:gdLst/>
                <a:ahLst/>
                <a:cxnLst/>
                <a:rect l="l" t="t" r="r" b="b"/>
                <a:pathLst>
                  <a:path w="117144" h="110076" extrusionOk="0">
                    <a:moveTo>
                      <a:pt x="52996" y="8360"/>
                    </a:moveTo>
                    <a:cubicBezTo>
                      <a:pt x="41152" y="3483"/>
                      <a:pt x="28612" y="697"/>
                      <a:pt x="16072" y="0"/>
                    </a:cubicBezTo>
                    <a:cubicBezTo>
                      <a:pt x="7712" y="0"/>
                      <a:pt x="48" y="6967"/>
                      <a:pt x="48" y="15327"/>
                    </a:cubicBezTo>
                    <a:cubicBezTo>
                      <a:pt x="-649" y="24384"/>
                      <a:pt x="6318" y="31351"/>
                      <a:pt x="15375" y="31351"/>
                    </a:cubicBezTo>
                    <a:cubicBezTo>
                      <a:pt x="24432" y="31351"/>
                      <a:pt x="32792" y="33441"/>
                      <a:pt x="41152" y="36924"/>
                    </a:cubicBezTo>
                    <a:cubicBezTo>
                      <a:pt x="65537" y="47375"/>
                      <a:pt x="82954" y="69668"/>
                      <a:pt x="85044" y="96142"/>
                    </a:cubicBezTo>
                    <a:cubicBezTo>
                      <a:pt x="85741" y="104503"/>
                      <a:pt x="92707" y="110076"/>
                      <a:pt x="101067" y="110076"/>
                    </a:cubicBezTo>
                    <a:cubicBezTo>
                      <a:pt x="101764" y="110076"/>
                      <a:pt x="101764" y="110076"/>
                      <a:pt x="103158" y="110076"/>
                    </a:cubicBezTo>
                    <a:cubicBezTo>
                      <a:pt x="111518" y="109379"/>
                      <a:pt x="117788" y="101019"/>
                      <a:pt x="117091" y="92659"/>
                    </a:cubicBezTo>
                    <a:cubicBezTo>
                      <a:pt x="112215" y="55735"/>
                      <a:pt x="87831" y="22991"/>
                      <a:pt x="52996" y="8360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5"/>
              <p:cNvSpPr/>
              <p:nvPr/>
            </p:nvSpPr>
            <p:spPr>
              <a:xfrm>
                <a:off x="6847206" y="3653213"/>
                <a:ext cx="131335" cy="60907"/>
              </a:xfrm>
              <a:custGeom>
                <a:avLst/>
                <a:gdLst/>
                <a:ahLst/>
                <a:cxnLst/>
                <a:rect l="l" t="t" r="r" b="b"/>
                <a:pathLst>
                  <a:path w="131335" h="60907" extrusionOk="0">
                    <a:moveTo>
                      <a:pt x="103976" y="5173"/>
                    </a:moveTo>
                    <a:cubicBezTo>
                      <a:pt x="97009" y="12836"/>
                      <a:pt x="87952" y="19106"/>
                      <a:pt x="78198" y="23286"/>
                    </a:cubicBezTo>
                    <a:cubicBezTo>
                      <a:pt x="60084" y="30950"/>
                      <a:pt x="39881" y="31647"/>
                      <a:pt x="21070" y="24680"/>
                    </a:cubicBezTo>
                    <a:cubicBezTo>
                      <a:pt x="12710" y="21196"/>
                      <a:pt x="3653" y="26073"/>
                      <a:pt x="866" y="33737"/>
                    </a:cubicBezTo>
                    <a:cubicBezTo>
                      <a:pt x="-1921" y="42097"/>
                      <a:pt x="2260" y="51154"/>
                      <a:pt x="9923" y="53940"/>
                    </a:cubicBezTo>
                    <a:cubicBezTo>
                      <a:pt x="21767" y="58121"/>
                      <a:pt x="35004" y="60907"/>
                      <a:pt x="47544" y="60907"/>
                    </a:cubicBezTo>
                    <a:cubicBezTo>
                      <a:pt x="62175" y="60907"/>
                      <a:pt x="76805" y="58121"/>
                      <a:pt x="90042" y="51850"/>
                    </a:cubicBezTo>
                    <a:cubicBezTo>
                      <a:pt x="104673" y="45580"/>
                      <a:pt x="116516" y="37220"/>
                      <a:pt x="126967" y="26073"/>
                    </a:cubicBezTo>
                    <a:cubicBezTo>
                      <a:pt x="133237" y="19803"/>
                      <a:pt x="132540" y="9353"/>
                      <a:pt x="126270" y="3779"/>
                    </a:cubicBezTo>
                    <a:cubicBezTo>
                      <a:pt x="119999" y="-1794"/>
                      <a:pt x="110246" y="-1098"/>
                      <a:pt x="103976" y="5173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15"/>
              <p:cNvSpPr/>
              <p:nvPr/>
            </p:nvSpPr>
            <p:spPr>
              <a:xfrm>
                <a:off x="6532982" y="3653320"/>
                <a:ext cx="132722" cy="61496"/>
              </a:xfrm>
              <a:custGeom>
                <a:avLst/>
                <a:gdLst/>
                <a:ahLst/>
                <a:cxnLst/>
                <a:rect l="l" t="t" r="r" b="b"/>
                <a:pathLst>
                  <a:path w="132722" h="61496" extrusionOk="0">
                    <a:moveTo>
                      <a:pt x="53137" y="23179"/>
                    </a:moveTo>
                    <a:cubicBezTo>
                      <a:pt x="43383" y="18999"/>
                      <a:pt x="34326" y="12729"/>
                      <a:pt x="27359" y="5065"/>
                    </a:cubicBezTo>
                    <a:cubicBezTo>
                      <a:pt x="21786" y="-1205"/>
                      <a:pt x="11335" y="-1901"/>
                      <a:pt x="5066" y="4369"/>
                    </a:cubicBezTo>
                    <a:cubicBezTo>
                      <a:pt x="-1205" y="10639"/>
                      <a:pt x="-1901" y="20393"/>
                      <a:pt x="4369" y="26663"/>
                    </a:cubicBezTo>
                    <a:cubicBezTo>
                      <a:pt x="14819" y="37810"/>
                      <a:pt x="27359" y="46170"/>
                      <a:pt x="41293" y="52440"/>
                    </a:cubicBezTo>
                    <a:cubicBezTo>
                      <a:pt x="55227" y="58710"/>
                      <a:pt x="69857" y="61497"/>
                      <a:pt x="84488" y="61497"/>
                    </a:cubicBezTo>
                    <a:cubicBezTo>
                      <a:pt x="97028" y="61497"/>
                      <a:pt x="109568" y="59407"/>
                      <a:pt x="122109" y="54530"/>
                    </a:cubicBezTo>
                    <a:cubicBezTo>
                      <a:pt x="130469" y="51743"/>
                      <a:pt x="134649" y="42686"/>
                      <a:pt x="131862" y="34326"/>
                    </a:cubicBezTo>
                    <a:cubicBezTo>
                      <a:pt x="128379" y="25966"/>
                      <a:pt x="120019" y="21786"/>
                      <a:pt x="111658" y="25269"/>
                    </a:cubicBezTo>
                    <a:cubicBezTo>
                      <a:pt x="91454" y="31539"/>
                      <a:pt x="71250" y="30843"/>
                      <a:pt x="53137" y="23179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15"/>
              <p:cNvSpPr/>
              <p:nvPr/>
            </p:nvSpPr>
            <p:spPr>
              <a:xfrm>
                <a:off x="6546354" y="3826935"/>
                <a:ext cx="117144" cy="110820"/>
              </a:xfrm>
              <a:custGeom>
                <a:avLst/>
                <a:gdLst/>
                <a:ahLst/>
                <a:cxnLst/>
                <a:rect l="l" t="t" r="r" b="b"/>
                <a:pathLst>
                  <a:path w="117144" h="110820" extrusionOk="0">
                    <a:moveTo>
                      <a:pt x="100376" y="48"/>
                    </a:moveTo>
                    <a:cubicBezTo>
                      <a:pt x="87835" y="48"/>
                      <a:pt x="75295" y="2835"/>
                      <a:pt x="63451" y="8408"/>
                    </a:cubicBezTo>
                    <a:cubicBezTo>
                      <a:pt x="28617" y="23038"/>
                      <a:pt x="4233" y="55783"/>
                      <a:pt x="53" y="93404"/>
                    </a:cubicBezTo>
                    <a:cubicBezTo>
                      <a:pt x="-643" y="102460"/>
                      <a:pt x="5626" y="110124"/>
                      <a:pt x="13987" y="110821"/>
                    </a:cubicBezTo>
                    <a:cubicBezTo>
                      <a:pt x="14684" y="110821"/>
                      <a:pt x="15380" y="110821"/>
                      <a:pt x="15380" y="110821"/>
                    </a:cubicBezTo>
                    <a:cubicBezTo>
                      <a:pt x="23740" y="110821"/>
                      <a:pt x="30707" y="104551"/>
                      <a:pt x="31404" y="96887"/>
                    </a:cubicBezTo>
                    <a:cubicBezTo>
                      <a:pt x="34191" y="70413"/>
                      <a:pt x="50911" y="47423"/>
                      <a:pt x="75992" y="37669"/>
                    </a:cubicBezTo>
                    <a:cubicBezTo>
                      <a:pt x="84352" y="34185"/>
                      <a:pt x="92712" y="32792"/>
                      <a:pt x="101769" y="32095"/>
                    </a:cubicBezTo>
                    <a:cubicBezTo>
                      <a:pt x="110826" y="32095"/>
                      <a:pt x="117793" y="24432"/>
                      <a:pt x="117096" y="16072"/>
                    </a:cubicBezTo>
                    <a:cubicBezTo>
                      <a:pt x="116400" y="6318"/>
                      <a:pt x="110129" y="-649"/>
                      <a:pt x="100376" y="48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15"/>
              <p:cNvSpPr/>
              <p:nvPr/>
            </p:nvSpPr>
            <p:spPr>
              <a:xfrm>
                <a:off x="6325558" y="3351148"/>
                <a:ext cx="860406" cy="838110"/>
              </a:xfrm>
              <a:custGeom>
                <a:avLst/>
                <a:gdLst/>
                <a:ahLst/>
                <a:cxnLst/>
                <a:rect l="l" t="t" r="r" b="b"/>
                <a:pathLst>
                  <a:path w="860406" h="838110" extrusionOk="0">
                    <a:moveTo>
                      <a:pt x="801189" y="327442"/>
                    </a:moveTo>
                    <a:cubicBezTo>
                      <a:pt x="813729" y="309328"/>
                      <a:pt x="820696" y="287731"/>
                      <a:pt x="820696" y="265437"/>
                    </a:cubicBezTo>
                    <a:cubicBezTo>
                      <a:pt x="820696" y="208309"/>
                      <a:pt x="776108" y="160934"/>
                      <a:pt x="720374" y="156754"/>
                    </a:cubicBezTo>
                    <a:cubicBezTo>
                      <a:pt x="720374" y="156057"/>
                      <a:pt x="720374" y="155360"/>
                      <a:pt x="720374" y="154664"/>
                    </a:cubicBezTo>
                    <a:cubicBezTo>
                      <a:pt x="720374" y="94749"/>
                      <a:pt x="671605" y="45981"/>
                      <a:pt x="611690" y="45981"/>
                    </a:cubicBezTo>
                    <a:cubicBezTo>
                      <a:pt x="602633" y="45981"/>
                      <a:pt x="594273" y="46678"/>
                      <a:pt x="585216" y="48768"/>
                    </a:cubicBezTo>
                    <a:cubicBezTo>
                      <a:pt x="570586" y="19507"/>
                      <a:pt x="539235" y="0"/>
                      <a:pt x="505794" y="0"/>
                    </a:cubicBezTo>
                    <a:cubicBezTo>
                      <a:pt x="475140" y="0"/>
                      <a:pt x="446576" y="16024"/>
                      <a:pt x="430552" y="39711"/>
                    </a:cubicBezTo>
                    <a:cubicBezTo>
                      <a:pt x="413832" y="16024"/>
                      <a:pt x="385964" y="0"/>
                      <a:pt x="354613" y="0"/>
                    </a:cubicBezTo>
                    <a:cubicBezTo>
                      <a:pt x="321172" y="0"/>
                      <a:pt x="290518" y="19507"/>
                      <a:pt x="275191" y="48768"/>
                    </a:cubicBezTo>
                    <a:cubicBezTo>
                      <a:pt x="266134" y="46678"/>
                      <a:pt x="257774" y="45981"/>
                      <a:pt x="248717" y="45981"/>
                    </a:cubicBezTo>
                    <a:cubicBezTo>
                      <a:pt x="188802" y="45981"/>
                      <a:pt x="140034" y="94749"/>
                      <a:pt x="140034" y="154664"/>
                    </a:cubicBezTo>
                    <a:cubicBezTo>
                      <a:pt x="140034" y="155360"/>
                      <a:pt x="140034" y="156057"/>
                      <a:pt x="140034" y="156754"/>
                    </a:cubicBezTo>
                    <a:cubicBezTo>
                      <a:pt x="83603" y="160934"/>
                      <a:pt x="39015" y="208309"/>
                      <a:pt x="39015" y="265437"/>
                    </a:cubicBezTo>
                    <a:cubicBezTo>
                      <a:pt x="39015" y="287731"/>
                      <a:pt x="45982" y="309328"/>
                      <a:pt x="58522" y="327442"/>
                    </a:cubicBezTo>
                    <a:cubicBezTo>
                      <a:pt x="22991" y="348342"/>
                      <a:pt x="0" y="387356"/>
                      <a:pt x="0" y="429854"/>
                    </a:cubicBezTo>
                    <a:cubicBezTo>
                      <a:pt x="0" y="479319"/>
                      <a:pt x="29261" y="521816"/>
                      <a:pt x="73152" y="540627"/>
                    </a:cubicBezTo>
                    <a:cubicBezTo>
                      <a:pt x="69669" y="551077"/>
                      <a:pt x="68275" y="562224"/>
                      <a:pt x="68275" y="573371"/>
                    </a:cubicBezTo>
                    <a:cubicBezTo>
                      <a:pt x="68275" y="619352"/>
                      <a:pt x="98929" y="659063"/>
                      <a:pt x="141427" y="672300"/>
                    </a:cubicBezTo>
                    <a:cubicBezTo>
                      <a:pt x="140731" y="675784"/>
                      <a:pt x="140731" y="679964"/>
                      <a:pt x="140731" y="684144"/>
                    </a:cubicBezTo>
                    <a:cubicBezTo>
                      <a:pt x="140731" y="739182"/>
                      <a:pt x="185319" y="784466"/>
                      <a:pt x="241053" y="784466"/>
                    </a:cubicBezTo>
                    <a:cubicBezTo>
                      <a:pt x="250807" y="784466"/>
                      <a:pt x="260561" y="783073"/>
                      <a:pt x="269618" y="780286"/>
                    </a:cubicBezTo>
                    <a:cubicBezTo>
                      <a:pt x="282855" y="814424"/>
                      <a:pt x="316295" y="838111"/>
                      <a:pt x="354613" y="838111"/>
                    </a:cubicBezTo>
                    <a:cubicBezTo>
                      <a:pt x="385964" y="838111"/>
                      <a:pt x="413832" y="822087"/>
                      <a:pt x="430552" y="798400"/>
                    </a:cubicBezTo>
                    <a:cubicBezTo>
                      <a:pt x="446576" y="822087"/>
                      <a:pt x="474443" y="838111"/>
                      <a:pt x="505794" y="838111"/>
                    </a:cubicBezTo>
                    <a:cubicBezTo>
                      <a:pt x="544112" y="838111"/>
                      <a:pt x="577553" y="815120"/>
                      <a:pt x="590790" y="780286"/>
                    </a:cubicBezTo>
                    <a:cubicBezTo>
                      <a:pt x="599847" y="783073"/>
                      <a:pt x="609600" y="784466"/>
                      <a:pt x="619354" y="784466"/>
                    </a:cubicBezTo>
                    <a:cubicBezTo>
                      <a:pt x="674392" y="784466"/>
                      <a:pt x="719677" y="739182"/>
                      <a:pt x="719677" y="684144"/>
                    </a:cubicBezTo>
                    <a:cubicBezTo>
                      <a:pt x="719677" y="680660"/>
                      <a:pt x="719677" y="676480"/>
                      <a:pt x="718980" y="672300"/>
                    </a:cubicBezTo>
                    <a:cubicBezTo>
                      <a:pt x="761478" y="659063"/>
                      <a:pt x="792132" y="619352"/>
                      <a:pt x="792132" y="573371"/>
                    </a:cubicBezTo>
                    <a:cubicBezTo>
                      <a:pt x="792132" y="562224"/>
                      <a:pt x="790738" y="551077"/>
                      <a:pt x="787255" y="540627"/>
                    </a:cubicBezTo>
                    <a:cubicBezTo>
                      <a:pt x="831146" y="522513"/>
                      <a:pt x="860407" y="479319"/>
                      <a:pt x="860407" y="429854"/>
                    </a:cubicBezTo>
                    <a:cubicBezTo>
                      <a:pt x="859711" y="387356"/>
                      <a:pt x="836720" y="348342"/>
                      <a:pt x="801189" y="327442"/>
                    </a:cubicBezTo>
                    <a:close/>
                    <a:moveTo>
                      <a:pt x="413832" y="241749"/>
                    </a:moveTo>
                    <a:cubicBezTo>
                      <a:pt x="408258" y="236873"/>
                      <a:pt x="401988" y="232692"/>
                      <a:pt x="395021" y="229209"/>
                    </a:cubicBezTo>
                    <a:cubicBezTo>
                      <a:pt x="375514" y="218759"/>
                      <a:pt x="353220" y="214579"/>
                      <a:pt x="330926" y="218062"/>
                    </a:cubicBezTo>
                    <a:cubicBezTo>
                      <a:pt x="322566" y="219456"/>
                      <a:pt x="316295" y="227119"/>
                      <a:pt x="317689" y="236176"/>
                    </a:cubicBezTo>
                    <a:cubicBezTo>
                      <a:pt x="319082" y="245233"/>
                      <a:pt x="326746" y="250806"/>
                      <a:pt x="335803" y="249413"/>
                    </a:cubicBezTo>
                    <a:cubicBezTo>
                      <a:pt x="350433" y="247323"/>
                      <a:pt x="366457" y="250110"/>
                      <a:pt x="379694" y="257077"/>
                    </a:cubicBezTo>
                    <a:cubicBezTo>
                      <a:pt x="395021" y="265437"/>
                      <a:pt x="406865" y="279370"/>
                      <a:pt x="413135" y="296091"/>
                    </a:cubicBezTo>
                    <a:lnTo>
                      <a:pt x="413135" y="542717"/>
                    </a:lnTo>
                    <a:cubicBezTo>
                      <a:pt x="406865" y="559437"/>
                      <a:pt x="395021" y="573371"/>
                      <a:pt x="378997" y="581731"/>
                    </a:cubicBezTo>
                    <a:cubicBezTo>
                      <a:pt x="365760" y="589395"/>
                      <a:pt x="349737" y="591485"/>
                      <a:pt x="335106" y="589395"/>
                    </a:cubicBezTo>
                    <a:cubicBezTo>
                      <a:pt x="326746" y="588001"/>
                      <a:pt x="318385" y="594271"/>
                      <a:pt x="316992" y="602632"/>
                    </a:cubicBezTo>
                    <a:cubicBezTo>
                      <a:pt x="315599" y="610992"/>
                      <a:pt x="321869" y="619352"/>
                      <a:pt x="330230" y="620745"/>
                    </a:cubicBezTo>
                    <a:cubicBezTo>
                      <a:pt x="335106" y="621442"/>
                      <a:pt x="339983" y="622139"/>
                      <a:pt x="344860" y="622139"/>
                    </a:cubicBezTo>
                    <a:cubicBezTo>
                      <a:pt x="361580" y="622139"/>
                      <a:pt x="378997" y="617959"/>
                      <a:pt x="394324" y="609598"/>
                    </a:cubicBezTo>
                    <a:cubicBezTo>
                      <a:pt x="401291" y="606115"/>
                      <a:pt x="406865" y="601238"/>
                      <a:pt x="413135" y="597058"/>
                    </a:cubicBezTo>
                    <a:lnTo>
                      <a:pt x="413135" y="746845"/>
                    </a:lnTo>
                    <a:cubicBezTo>
                      <a:pt x="413135" y="779590"/>
                      <a:pt x="385964" y="806063"/>
                      <a:pt x="353220" y="806063"/>
                    </a:cubicBezTo>
                    <a:cubicBezTo>
                      <a:pt x="323959" y="806063"/>
                      <a:pt x="299575" y="785163"/>
                      <a:pt x="294698" y="756599"/>
                    </a:cubicBezTo>
                    <a:cubicBezTo>
                      <a:pt x="294698" y="756599"/>
                      <a:pt x="294698" y="755902"/>
                      <a:pt x="294698" y="755902"/>
                    </a:cubicBezTo>
                    <a:cubicBezTo>
                      <a:pt x="294698" y="751722"/>
                      <a:pt x="294698" y="737788"/>
                      <a:pt x="294698" y="732215"/>
                    </a:cubicBezTo>
                    <a:lnTo>
                      <a:pt x="294698" y="725945"/>
                    </a:lnTo>
                    <a:cubicBezTo>
                      <a:pt x="294698" y="716888"/>
                      <a:pt x="287732" y="709921"/>
                      <a:pt x="278674" y="709921"/>
                    </a:cubicBezTo>
                    <a:cubicBezTo>
                      <a:pt x="270314" y="709921"/>
                      <a:pt x="262651" y="716888"/>
                      <a:pt x="262651" y="725945"/>
                    </a:cubicBezTo>
                    <a:lnTo>
                      <a:pt x="262651" y="731518"/>
                    </a:lnTo>
                    <a:cubicBezTo>
                      <a:pt x="262651" y="739182"/>
                      <a:pt x="262651" y="744059"/>
                      <a:pt x="262651" y="748239"/>
                    </a:cubicBezTo>
                    <a:cubicBezTo>
                      <a:pt x="254987" y="751025"/>
                      <a:pt x="248021" y="752419"/>
                      <a:pt x="240357" y="752419"/>
                    </a:cubicBezTo>
                    <a:cubicBezTo>
                      <a:pt x="202736" y="752419"/>
                      <a:pt x="172082" y="721765"/>
                      <a:pt x="172082" y="684144"/>
                    </a:cubicBezTo>
                    <a:cubicBezTo>
                      <a:pt x="172082" y="682054"/>
                      <a:pt x="172082" y="679267"/>
                      <a:pt x="172082" y="677177"/>
                    </a:cubicBezTo>
                    <a:cubicBezTo>
                      <a:pt x="188802" y="677177"/>
                      <a:pt x="205523" y="672997"/>
                      <a:pt x="220153" y="665333"/>
                    </a:cubicBezTo>
                    <a:cubicBezTo>
                      <a:pt x="227817" y="661153"/>
                      <a:pt x="230603" y="651400"/>
                      <a:pt x="226423" y="643736"/>
                    </a:cubicBezTo>
                    <a:cubicBezTo>
                      <a:pt x="222243" y="636073"/>
                      <a:pt x="212489" y="633286"/>
                      <a:pt x="204826" y="637466"/>
                    </a:cubicBezTo>
                    <a:cubicBezTo>
                      <a:pt x="191589" y="644433"/>
                      <a:pt x="176261" y="647219"/>
                      <a:pt x="161631" y="645130"/>
                    </a:cubicBezTo>
                    <a:lnTo>
                      <a:pt x="161631" y="645130"/>
                    </a:lnTo>
                    <a:cubicBezTo>
                      <a:pt x="126101" y="640253"/>
                      <a:pt x="99626" y="608902"/>
                      <a:pt x="99626" y="573371"/>
                    </a:cubicBezTo>
                    <a:cubicBezTo>
                      <a:pt x="99626" y="561527"/>
                      <a:pt x="102413" y="549684"/>
                      <a:pt x="108683" y="538537"/>
                    </a:cubicBezTo>
                    <a:lnTo>
                      <a:pt x="108683" y="538537"/>
                    </a:lnTo>
                    <a:cubicBezTo>
                      <a:pt x="121224" y="515546"/>
                      <a:pt x="145608" y="500916"/>
                      <a:pt x="172082" y="500916"/>
                    </a:cubicBezTo>
                    <a:cubicBezTo>
                      <a:pt x="181138" y="500916"/>
                      <a:pt x="188106" y="493949"/>
                      <a:pt x="188106" y="484892"/>
                    </a:cubicBezTo>
                    <a:cubicBezTo>
                      <a:pt x="188106" y="475835"/>
                      <a:pt x="181138" y="468868"/>
                      <a:pt x="172082" y="468868"/>
                    </a:cubicBezTo>
                    <a:cubicBezTo>
                      <a:pt x="138641" y="468868"/>
                      <a:pt x="107290" y="484892"/>
                      <a:pt x="87783" y="512063"/>
                    </a:cubicBezTo>
                    <a:cubicBezTo>
                      <a:pt x="54341" y="499523"/>
                      <a:pt x="32047" y="466778"/>
                      <a:pt x="32047" y="430551"/>
                    </a:cubicBezTo>
                    <a:cubicBezTo>
                      <a:pt x="32047" y="397110"/>
                      <a:pt x="51555" y="366456"/>
                      <a:pt x="81512" y="351825"/>
                    </a:cubicBezTo>
                    <a:cubicBezTo>
                      <a:pt x="100323" y="366456"/>
                      <a:pt x="123314" y="374816"/>
                      <a:pt x="147698" y="374816"/>
                    </a:cubicBezTo>
                    <a:cubicBezTo>
                      <a:pt x="156754" y="374816"/>
                      <a:pt x="163721" y="367849"/>
                      <a:pt x="163721" y="358792"/>
                    </a:cubicBezTo>
                    <a:cubicBezTo>
                      <a:pt x="163721" y="349735"/>
                      <a:pt x="156754" y="342769"/>
                      <a:pt x="147698" y="342769"/>
                    </a:cubicBezTo>
                    <a:cubicBezTo>
                      <a:pt x="128190" y="342769"/>
                      <a:pt x="109380" y="335105"/>
                      <a:pt x="95446" y="321868"/>
                    </a:cubicBezTo>
                    <a:cubicBezTo>
                      <a:pt x="95446" y="321868"/>
                      <a:pt x="95446" y="321868"/>
                      <a:pt x="95446" y="321171"/>
                    </a:cubicBezTo>
                    <a:cubicBezTo>
                      <a:pt x="80119" y="306541"/>
                      <a:pt x="71062" y="286337"/>
                      <a:pt x="71062" y="265437"/>
                    </a:cubicBezTo>
                    <a:cubicBezTo>
                      <a:pt x="71062" y="222939"/>
                      <a:pt x="105897" y="188801"/>
                      <a:pt x="148394" y="188801"/>
                    </a:cubicBezTo>
                    <a:cubicBezTo>
                      <a:pt x="151181" y="188801"/>
                      <a:pt x="153271" y="188801"/>
                      <a:pt x="156058" y="188801"/>
                    </a:cubicBezTo>
                    <a:cubicBezTo>
                      <a:pt x="173475" y="190892"/>
                      <a:pt x="190195" y="198555"/>
                      <a:pt x="202736" y="211095"/>
                    </a:cubicBezTo>
                    <a:cubicBezTo>
                      <a:pt x="206219" y="214579"/>
                      <a:pt x="210399" y="215972"/>
                      <a:pt x="213883" y="215972"/>
                    </a:cubicBezTo>
                    <a:cubicBezTo>
                      <a:pt x="218063" y="215972"/>
                      <a:pt x="222243" y="214579"/>
                      <a:pt x="225030" y="211095"/>
                    </a:cubicBezTo>
                    <a:cubicBezTo>
                      <a:pt x="231300" y="204825"/>
                      <a:pt x="231300" y="194375"/>
                      <a:pt x="225030" y="188801"/>
                    </a:cubicBezTo>
                    <a:cubicBezTo>
                      <a:pt x="210399" y="174171"/>
                      <a:pt x="191589" y="164417"/>
                      <a:pt x="172082" y="159541"/>
                    </a:cubicBezTo>
                    <a:cubicBezTo>
                      <a:pt x="172082" y="158147"/>
                      <a:pt x="171385" y="156754"/>
                      <a:pt x="171385" y="154664"/>
                    </a:cubicBezTo>
                    <a:cubicBezTo>
                      <a:pt x="171385" y="112166"/>
                      <a:pt x="205523" y="77332"/>
                      <a:pt x="248021" y="77332"/>
                    </a:cubicBezTo>
                    <a:cubicBezTo>
                      <a:pt x="253594" y="77332"/>
                      <a:pt x="259864" y="78029"/>
                      <a:pt x="265438" y="79422"/>
                    </a:cubicBezTo>
                    <a:cubicBezTo>
                      <a:pt x="265438" y="82905"/>
                      <a:pt x="264741" y="85692"/>
                      <a:pt x="264741" y="89176"/>
                    </a:cubicBezTo>
                    <a:cubicBezTo>
                      <a:pt x="264741" y="92659"/>
                      <a:pt x="264741" y="96142"/>
                      <a:pt x="265438" y="98929"/>
                    </a:cubicBezTo>
                    <a:cubicBezTo>
                      <a:pt x="266134" y="107289"/>
                      <a:pt x="273101" y="112863"/>
                      <a:pt x="280764" y="112863"/>
                    </a:cubicBezTo>
                    <a:cubicBezTo>
                      <a:pt x="281461" y="112863"/>
                      <a:pt x="282158" y="112863"/>
                      <a:pt x="282158" y="112863"/>
                    </a:cubicBezTo>
                    <a:cubicBezTo>
                      <a:pt x="291215" y="111469"/>
                      <a:pt x="297485" y="103806"/>
                      <a:pt x="296788" y="95446"/>
                    </a:cubicBezTo>
                    <a:cubicBezTo>
                      <a:pt x="296092" y="93356"/>
                      <a:pt x="296092" y="91266"/>
                      <a:pt x="296092" y="89176"/>
                    </a:cubicBezTo>
                    <a:cubicBezTo>
                      <a:pt x="296092" y="83602"/>
                      <a:pt x="296788" y="78029"/>
                      <a:pt x="298181" y="73152"/>
                    </a:cubicBezTo>
                    <a:cubicBezTo>
                      <a:pt x="298181" y="73152"/>
                      <a:pt x="298181" y="73152"/>
                      <a:pt x="298181" y="73152"/>
                    </a:cubicBezTo>
                    <a:cubicBezTo>
                      <a:pt x="305149" y="48768"/>
                      <a:pt x="328139" y="32048"/>
                      <a:pt x="353220" y="32048"/>
                    </a:cubicBezTo>
                    <a:cubicBezTo>
                      <a:pt x="385267" y="32048"/>
                      <a:pt x="413135" y="58521"/>
                      <a:pt x="413135" y="89872"/>
                    </a:cubicBezTo>
                    <a:lnTo>
                      <a:pt x="413135" y="241749"/>
                    </a:lnTo>
                    <a:close/>
                    <a:moveTo>
                      <a:pt x="771231" y="512063"/>
                    </a:moveTo>
                    <a:cubicBezTo>
                      <a:pt x="751724" y="485589"/>
                      <a:pt x="720374" y="468868"/>
                      <a:pt x="686932" y="468868"/>
                    </a:cubicBezTo>
                    <a:cubicBezTo>
                      <a:pt x="677876" y="468868"/>
                      <a:pt x="670909" y="475835"/>
                      <a:pt x="670909" y="484892"/>
                    </a:cubicBezTo>
                    <a:cubicBezTo>
                      <a:pt x="670909" y="493949"/>
                      <a:pt x="677876" y="500916"/>
                      <a:pt x="686932" y="500916"/>
                    </a:cubicBezTo>
                    <a:cubicBezTo>
                      <a:pt x="713407" y="500916"/>
                      <a:pt x="737791" y="515546"/>
                      <a:pt x="750331" y="538537"/>
                    </a:cubicBezTo>
                    <a:lnTo>
                      <a:pt x="750331" y="538537"/>
                    </a:lnTo>
                    <a:cubicBezTo>
                      <a:pt x="755904" y="548987"/>
                      <a:pt x="759388" y="560831"/>
                      <a:pt x="759388" y="573371"/>
                    </a:cubicBezTo>
                    <a:cubicBezTo>
                      <a:pt x="759388" y="608902"/>
                      <a:pt x="732914" y="640253"/>
                      <a:pt x="697383" y="645130"/>
                    </a:cubicBezTo>
                    <a:cubicBezTo>
                      <a:pt x="697383" y="645130"/>
                      <a:pt x="697383" y="645130"/>
                      <a:pt x="697383" y="645130"/>
                    </a:cubicBezTo>
                    <a:cubicBezTo>
                      <a:pt x="682752" y="647219"/>
                      <a:pt x="666728" y="644433"/>
                      <a:pt x="654188" y="637466"/>
                    </a:cubicBezTo>
                    <a:cubicBezTo>
                      <a:pt x="646524" y="633286"/>
                      <a:pt x="636771" y="636073"/>
                      <a:pt x="632591" y="643736"/>
                    </a:cubicBezTo>
                    <a:cubicBezTo>
                      <a:pt x="628411" y="651400"/>
                      <a:pt x="631198" y="661153"/>
                      <a:pt x="639558" y="665333"/>
                    </a:cubicBezTo>
                    <a:cubicBezTo>
                      <a:pt x="654188" y="672997"/>
                      <a:pt x="670212" y="677177"/>
                      <a:pt x="686932" y="677177"/>
                    </a:cubicBezTo>
                    <a:cubicBezTo>
                      <a:pt x="686932" y="679267"/>
                      <a:pt x="687629" y="682054"/>
                      <a:pt x="687629" y="684144"/>
                    </a:cubicBezTo>
                    <a:cubicBezTo>
                      <a:pt x="687629" y="721765"/>
                      <a:pt x="656975" y="752419"/>
                      <a:pt x="619354" y="752419"/>
                    </a:cubicBezTo>
                    <a:cubicBezTo>
                      <a:pt x="611690" y="752419"/>
                      <a:pt x="604027" y="751025"/>
                      <a:pt x="597060" y="748239"/>
                    </a:cubicBezTo>
                    <a:cubicBezTo>
                      <a:pt x="597060" y="744059"/>
                      <a:pt x="597060" y="738485"/>
                      <a:pt x="597060" y="731518"/>
                    </a:cubicBezTo>
                    <a:lnTo>
                      <a:pt x="597060" y="725945"/>
                    </a:lnTo>
                    <a:cubicBezTo>
                      <a:pt x="597060" y="716888"/>
                      <a:pt x="590093" y="709921"/>
                      <a:pt x="581036" y="709921"/>
                    </a:cubicBezTo>
                    <a:cubicBezTo>
                      <a:pt x="571979" y="709921"/>
                      <a:pt x="565012" y="716888"/>
                      <a:pt x="565012" y="725945"/>
                    </a:cubicBezTo>
                    <a:lnTo>
                      <a:pt x="565012" y="732215"/>
                    </a:lnTo>
                    <a:cubicBezTo>
                      <a:pt x="565012" y="737788"/>
                      <a:pt x="565012" y="751025"/>
                      <a:pt x="565012" y="755902"/>
                    </a:cubicBezTo>
                    <a:cubicBezTo>
                      <a:pt x="565012" y="755902"/>
                      <a:pt x="565012" y="756599"/>
                      <a:pt x="565012" y="756599"/>
                    </a:cubicBezTo>
                    <a:cubicBezTo>
                      <a:pt x="560136" y="785859"/>
                      <a:pt x="535752" y="806063"/>
                      <a:pt x="506491" y="806063"/>
                    </a:cubicBezTo>
                    <a:cubicBezTo>
                      <a:pt x="473747" y="806063"/>
                      <a:pt x="447272" y="779590"/>
                      <a:pt x="447272" y="746845"/>
                    </a:cubicBezTo>
                    <a:lnTo>
                      <a:pt x="447272" y="597058"/>
                    </a:lnTo>
                    <a:cubicBezTo>
                      <a:pt x="452846" y="601935"/>
                      <a:pt x="459116" y="606115"/>
                      <a:pt x="465386" y="609598"/>
                    </a:cubicBezTo>
                    <a:cubicBezTo>
                      <a:pt x="480017" y="617959"/>
                      <a:pt x="497434" y="622139"/>
                      <a:pt x="514851" y="622139"/>
                    </a:cubicBezTo>
                    <a:cubicBezTo>
                      <a:pt x="519728" y="622139"/>
                      <a:pt x="524604" y="622139"/>
                      <a:pt x="529481" y="620745"/>
                    </a:cubicBezTo>
                    <a:cubicBezTo>
                      <a:pt x="538538" y="619352"/>
                      <a:pt x="544112" y="611688"/>
                      <a:pt x="542718" y="602632"/>
                    </a:cubicBezTo>
                    <a:cubicBezTo>
                      <a:pt x="541325" y="594271"/>
                      <a:pt x="533662" y="588001"/>
                      <a:pt x="524604" y="589395"/>
                    </a:cubicBezTo>
                    <a:cubicBezTo>
                      <a:pt x="509974" y="591485"/>
                      <a:pt x="493951" y="588698"/>
                      <a:pt x="480713" y="581731"/>
                    </a:cubicBezTo>
                    <a:cubicBezTo>
                      <a:pt x="464689" y="573371"/>
                      <a:pt x="452846" y="559437"/>
                      <a:pt x="447272" y="542717"/>
                    </a:cubicBezTo>
                    <a:lnTo>
                      <a:pt x="447272" y="296091"/>
                    </a:lnTo>
                    <a:cubicBezTo>
                      <a:pt x="452846" y="279370"/>
                      <a:pt x="464689" y="265437"/>
                      <a:pt x="480713" y="257077"/>
                    </a:cubicBezTo>
                    <a:cubicBezTo>
                      <a:pt x="493951" y="250110"/>
                      <a:pt x="509974" y="247323"/>
                      <a:pt x="524604" y="249413"/>
                    </a:cubicBezTo>
                    <a:cubicBezTo>
                      <a:pt x="533662" y="250806"/>
                      <a:pt x="541325" y="245233"/>
                      <a:pt x="542718" y="236176"/>
                    </a:cubicBezTo>
                    <a:cubicBezTo>
                      <a:pt x="544112" y="227119"/>
                      <a:pt x="537842" y="219456"/>
                      <a:pt x="529481" y="218062"/>
                    </a:cubicBezTo>
                    <a:cubicBezTo>
                      <a:pt x="507884" y="214579"/>
                      <a:pt x="484893" y="218759"/>
                      <a:pt x="466083" y="229209"/>
                    </a:cubicBezTo>
                    <a:cubicBezTo>
                      <a:pt x="459116" y="232692"/>
                      <a:pt x="453543" y="237569"/>
                      <a:pt x="447969" y="242446"/>
                    </a:cubicBezTo>
                    <a:lnTo>
                      <a:pt x="447969" y="90569"/>
                    </a:lnTo>
                    <a:cubicBezTo>
                      <a:pt x="447969" y="59218"/>
                      <a:pt x="475140" y="32744"/>
                      <a:pt x="507187" y="32744"/>
                    </a:cubicBezTo>
                    <a:cubicBezTo>
                      <a:pt x="532268" y="32744"/>
                      <a:pt x="555259" y="49465"/>
                      <a:pt x="562226" y="73849"/>
                    </a:cubicBezTo>
                    <a:cubicBezTo>
                      <a:pt x="562226" y="73849"/>
                      <a:pt x="562226" y="73849"/>
                      <a:pt x="562226" y="73849"/>
                    </a:cubicBezTo>
                    <a:cubicBezTo>
                      <a:pt x="563619" y="78725"/>
                      <a:pt x="564315" y="84299"/>
                      <a:pt x="564315" y="89872"/>
                    </a:cubicBezTo>
                    <a:cubicBezTo>
                      <a:pt x="564315" y="91962"/>
                      <a:pt x="564315" y="94052"/>
                      <a:pt x="564315" y="96142"/>
                    </a:cubicBezTo>
                    <a:cubicBezTo>
                      <a:pt x="563619" y="105199"/>
                      <a:pt x="569192" y="112863"/>
                      <a:pt x="578250" y="113560"/>
                    </a:cubicBezTo>
                    <a:cubicBezTo>
                      <a:pt x="578946" y="113560"/>
                      <a:pt x="579643" y="113560"/>
                      <a:pt x="580339" y="113560"/>
                    </a:cubicBezTo>
                    <a:cubicBezTo>
                      <a:pt x="588700" y="113560"/>
                      <a:pt x="594970" y="107986"/>
                      <a:pt x="596364" y="99626"/>
                    </a:cubicBezTo>
                    <a:cubicBezTo>
                      <a:pt x="596364" y="96142"/>
                      <a:pt x="597060" y="92659"/>
                      <a:pt x="597060" y="89872"/>
                    </a:cubicBezTo>
                    <a:cubicBezTo>
                      <a:pt x="597060" y="86389"/>
                      <a:pt x="596364" y="83602"/>
                      <a:pt x="596364" y="80119"/>
                    </a:cubicBezTo>
                    <a:cubicBezTo>
                      <a:pt x="601937" y="78725"/>
                      <a:pt x="608207" y="78029"/>
                      <a:pt x="613781" y="78029"/>
                    </a:cubicBezTo>
                    <a:cubicBezTo>
                      <a:pt x="656278" y="78029"/>
                      <a:pt x="690416" y="112166"/>
                      <a:pt x="690416" y="155360"/>
                    </a:cubicBezTo>
                    <a:cubicBezTo>
                      <a:pt x="690416" y="156754"/>
                      <a:pt x="690416" y="158147"/>
                      <a:pt x="689719" y="160237"/>
                    </a:cubicBezTo>
                    <a:cubicBezTo>
                      <a:pt x="669515" y="165114"/>
                      <a:pt x="651401" y="174868"/>
                      <a:pt x="636771" y="189498"/>
                    </a:cubicBezTo>
                    <a:cubicBezTo>
                      <a:pt x="630501" y="195768"/>
                      <a:pt x="630501" y="205522"/>
                      <a:pt x="636771" y="211792"/>
                    </a:cubicBezTo>
                    <a:cubicBezTo>
                      <a:pt x="639558" y="214579"/>
                      <a:pt x="643738" y="216669"/>
                      <a:pt x="647918" y="216669"/>
                    </a:cubicBezTo>
                    <a:cubicBezTo>
                      <a:pt x="652098" y="216669"/>
                      <a:pt x="656278" y="215275"/>
                      <a:pt x="659065" y="211792"/>
                    </a:cubicBezTo>
                    <a:cubicBezTo>
                      <a:pt x="671605" y="199252"/>
                      <a:pt x="688326" y="191588"/>
                      <a:pt x="705743" y="189498"/>
                    </a:cubicBezTo>
                    <a:cubicBezTo>
                      <a:pt x="708529" y="189498"/>
                      <a:pt x="710620" y="189498"/>
                      <a:pt x="713407" y="189498"/>
                    </a:cubicBezTo>
                    <a:cubicBezTo>
                      <a:pt x="755904" y="189498"/>
                      <a:pt x="790738" y="223635"/>
                      <a:pt x="790738" y="266133"/>
                    </a:cubicBezTo>
                    <a:cubicBezTo>
                      <a:pt x="790738" y="287731"/>
                      <a:pt x="781682" y="307238"/>
                      <a:pt x="766355" y="321868"/>
                    </a:cubicBezTo>
                    <a:cubicBezTo>
                      <a:pt x="766355" y="321868"/>
                      <a:pt x="766355" y="321868"/>
                      <a:pt x="766355" y="322565"/>
                    </a:cubicBezTo>
                    <a:cubicBezTo>
                      <a:pt x="751724" y="335802"/>
                      <a:pt x="732914" y="343465"/>
                      <a:pt x="714103" y="343465"/>
                    </a:cubicBezTo>
                    <a:cubicBezTo>
                      <a:pt x="705046" y="343465"/>
                      <a:pt x="698080" y="350432"/>
                      <a:pt x="698080" y="359489"/>
                    </a:cubicBezTo>
                    <a:cubicBezTo>
                      <a:pt x="698080" y="368546"/>
                      <a:pt x="705046" y="375513"/>
                      <a:pt x="714103" y="375513"/>
                    </a:cubicBezTo>
                    <a:cubicBezTo>
                      <a:pt x="738487" y="375513"/>
                      <a:pt x="761478" y="367849"/>
                      <a:pt x="780289" y="352522"/>
                    </a:cubicBezTo>
                    <a:cubicBezTo>
                      <a:pt x="810246" y="367152"/>
                      <a:pt x="829753" y="397110"/>
                      <a:pt x="829753" y="431248"/>
                    </a:cubicBezTo>
                    <a:cubicBezTo>
                      <a:pt x="827663" y="466778"/>
                      <a:pt x="805369" y="498826"/>
                      <a:pt x="771231" y="512063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9" name="Google Shape;459;p15"/>
            <p:cNvGrpSpPr/>
            <p:nvPr/>
          </p:nvGrpSpPr>
          <p:grpSpPr>
            <a:xfrm>
              <a:off x="6818268" y="1587144"/>
              <a:ext cx="712871" cy="841594"/>
              <a:chOff x="6405301" y="1587144"/>
              <a:chExt cx="712871" cy="841594"/>
            </a:xfrm>
          </p:grpSpPr>
          <p:sp>
            <p:nvSpPr>
              <p:cNvPr id="460" name="Google Shape;460;p15"/>
              <p:cNvSpPr/>
              <p:nvPr/>
            </p:nvSpPr>
            <p:spPr>
              <a:xfrm>
                <a:off x="6405301" y="1666479"/>
                <a:ext cx="712871" cy="709847"/>
              </a:xfrm>
              <a:custGeom>
                <a:avLst/>
                <a:gdLst/>
                <a:ahLst/>
                <a:cxnLst/>
                <a:rect l="l" t="t" r="r" b="b"/>
                <a:pathLst>
                  <a:path w="712871" h="709847" extrusionOk="0">
                    <a:moveTo>
                      <a:pt x="693578" y="79509"/>
                    </a:moveTo>
                    <a:cubicBezTo>
                      <a:pt x="697061" y="75329"/>
                      <a:pt x="699848" y="70452"/>
                      <a:pt x="701938" y="64879"/>
                    </a:cubicBezTo>
                    <a:cubicBezTo>
                      <a:pt x="708209" y="43978"/>
                      <a:pt x="696365" y="21684"/>
                      <a:pt x="675464" y="15414"/>
                    </a:cubicBezTo>
                    <a:cubicBezTo>
                      <a:pt x="662924" y="11234"/>
                      <a:pt x="648990" y="14021"/>
                      <a:pt x="639236" y="22381"/>
                    </a:cubicBezTo>
                    <a:cubicBezTo>
                      <a:pt x="534037" y="-38230"/>
                      <a:pt x="341055" y="27258"/>
                      <a:pt x="184997" y="182618"/>
                    </a:cubicBezTo>
                    <a:cubicBezTo>
                      <a:pt x="102788" y="264131"/>
                      <a:pt x="42873" y="358183"/>
                      <a:pt x="15703" y="448055"/>
                    </a:cubicBezTo>
                    <a:cubicBezTo>
                      <a:pt x="-7288" y="522600"/>
                      <a:pt x="-4501" y="586695"/>
                      <a:pt x="20580" y="633373"/>
                    </a:cubicBezTo>
                    <a:cubicBezTo>
                      <a:pt x="17096" y="637553"/>
                      <a:pt x="14309" y="642430"/>
                      <a:pt x="12916" y="647307"/>
                    </a:cubicBezTo>
                    <a:cubicBezTo>
                      <a:pt x="5949" y="668207"/>
                      <a:pt x="18490" y="690501"/>
                      <a:pt x="38694" y="696771"/>
                    </a:cubicBezTo>
                    <a:cubicBezTo>
                      <a:pt x="51930" y="700951"/>
                      <a:pt x="65864" y="697468"/>
                      <a:pt x="76315" y="688411"/>
                    </a:cubicBezTo>
                    <a:cubicBezTo>
                      <a:pt x="122992" y="714188"/>
                      <a:pt x="185694" y="716975"/>
                      <a:pt x="259543" y="695378"/>
                    </a:cubicBezTo>
                    <a:cubicBezTo>
                      <a:pt x="350112" y="668904"/>
                      <a:pt x="445558" y="608989"/>
                      <a:pt x="527767" y="526780"/>
                    </a:cubicBezTo>
                    <a:cubicBezTo>
                      <a:pt x="609279" y="445268"/>
                      <a:pt x="669194" y="351216"/>
                      <a:pt x="697061" y="262040"/>
                    </a:cubicBezTo>
                    <a:cubicBezTo>
                      <a:pt x="719355" y="189585"/>
                      <a:pt x="717962" y="126187"/>
                      <a:pt x="693578" y="79509"/>
                    </a:cubicBezTo>
                    <a:close/>
                    <a:moveTo>
                      <a:pt x="681037" y="257860"/>
                    </a:moveTo>
                    <a:cubicBezTo>
                      <a:pt x="654564" y="344946"/>
                      <a:pt x="596042" y="436211"/>
                      <a:pt x="515923" y="515633"/>
                    </a:cubicBezTo>
                    <a:cubicBezTo>
                      <a:pt x="435107" y="595752"/>
                      <a:pt x="342449" y="654274"/>
                      <a:pt x="254666" y="680051"/>
                    </a:cubicBezTo>
                    <a:cubicBezTo>
                      <a:pt x="187087" y="699558"/>
                      <a:pt x="128566" y="698165"/>
                      <a:pt x="86764" y="675174"/>
                    </a:cubicBezTo>
                    <a:cubicBezTo>
                      <a:pt x="87461" y="673781"/>
                      <a:pt x="88158" y="672387"/>
                      <a:pt x="88158" y="670994"/>
                    </a:cubicBezTo>
                    <a:cubicBezTo>
                      <a:pt x="94428" y="650093"/>
                      <a:pt x="82585" y="627800"/>
                      <a:pt x="61684" y="621529"/>
                    </a:cubicBezTo>
                    <a:cubicBezTo>
                      <a:pt x="52627" y="618743"/>
                      <a:pt x="42873" y="619439"/>
                      <a:pt x="35210" y="622923"/>
                    </a:cubicBezTo>
                    <a:cubicBezTo>
                      <a:pt x="12916" y="580425"/>
                      <a:pt x="10826" y="521207"/>
                      <a:pt x="31726" y="452932"/>
                    </a:cubicBezTo>
                    <a:cubicBezTo>
                      <a:pt x="58201" y="365846"/>
                      <a:pt x="116722" y="274581"/>
                      <a:pt x="196841" y="195159"/>
                    </a:cubicBezTo>
                    <a:cubicBezTo>
                      <a:pt x="346629" y="46068"/>
                      <a:pt x="529857" y="-18723"/>
                      <a:pt x="628090" y="36315"/>
                    </a:cubicBezTo>
                    <a:cubicBezTo>
                      <a:pt x="627393" y="38405"/>
                      <a:pt x="626000" y="40495"/>
                      <a:pt x="625303" y="42585"/>
                    </a:cubicBezTo>
                    <a:cubicBezTo>
                      <a:pt x="619032" y="63486"/>
                      <a:pt x="630877" y="85779"/>
                      <a:pt x="651777" y="92050"/>
                    </a:cubicBezTo>
                    <a:cubicBezTo>
                      <a:pt x="660834" y="94836"/>
                      <a:pt x="670588" y="94140"/>
                      <a:pt x="678947" y="90656"/>
                    </a:cubicBezTo>
                    <a:cubicBezTo>
                      <a:pt x="700545" y="132457"/>
                      <a:pt x="701241" y="190282"/>
                      <a:pt x="681037" y="257860"/>
                    </a:cubicBezTo>
                    <a:close/>
                  </a:path>
                </a:pathLst>
              </a:custGeom>
              <a:solidFill>
                <a:srgbClr val="ECEDE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15"/>
              <p:cNvSpPr/>
              <p:nvPr/>
            </p:nvSpPr>
            <p:spPr>
              <a:xfrm>
                <a:off x="6607019" y="2310302"/>
                <a:ext cx="62701" cy="114952"/>
              </a:xfrm>
              <a:custGeom>
                <a:avLst/>
                <a:gdLst/>
                <a:ahLst/>
                <a:cxnLst/>
                <a:rect l="l" t="t" r="r" b="b"/>
                <a:pathLst>
                  <a:path w="62701" h="114952" extrusionOk="0">
                    <a:moveTo>
                      <a:pt x="62702" y="114953"/>
                    </a:moveTo>
                    <a:lnTo>
                      <a:pt x="62702" y="45981"/>
                    </a:lnTo>
                    <a:cubicBezTo>
                      <a:pt x="41105" y="32744"/>
                      <a:pt x="20204" y="17417"/>
                      <a:pt x="0" y="0"/>
                    </a:cubicBezTo>
                    <a:lnTo>
                      <a:pt x="0" y="114953"/>
                    </a:lnTo>
                    <a:lnTo>
                      <a:pt x="62702" y="114953"/>
                    </a:ln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15"/>
              <p:cNvSpPr/>
              <p:nvPr/>
            </p:nvSpPr>
            <p:spPr>
              <a:xfrm>
                <a:off x="6539440" y="1618495"/>
                <a:ext cx="63398" cy="155360"/>
              </a:xfrm>
              <a:custGeom>
                <a:avLst/>
                <a:gdLst/>
                <a:ahLst/>
                <a:cxnLst/>
                <a:rect l="l" t="t" r="r" b="b"/>
                <a:pathLst>
                  <a:path w="63398" h="155360" extrusionOk="0">
                    <a:moveTo>
                      <a:pt x="63399" y="104503"/>
                    </a:moveTo>
                    <a:cubicBezTo>
                      <a:pt x="63399" y="103109"/>
                      <a:pt x="62702" y="101716"/>
                      <a:pt x="62702" y="100322"/>
                    </a:cubicBezTo>
                    <a:lnTo>
                      <a:pt x="62702" y="0"/>
                    </a:lnTo>
                    <a:lnTo>
                      <a:pt x="0" y="0"/>
                    </a:lnTo>
                    <a:lnTo>
                      <a:pt x="0" y="155361"/>
                    </a:lnTo>
                    <a:cubicBezTo>
                      <a:pt x="20204" y="143517"/>
                      <a:pt x="39015" y="137247"/>
                      <a:pt x="50858" y="134460"/>
                    </a:cubicBezTo>
                    <a:cubicBezTo>
                      <a:pt x="55038" y="123313"/>
                      <a:pt x="59218" y="113559"/>
                      <a:pt x="63399" y="104503"/>
                    </a:cubicBez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15"/>
              <p:cNvSpPr/>
              <p:nvPr/>
            </p:nvSpPr>
            <p:spPr>
              <a:xfrm>
                <a:off x="6599355" y="1653269"/>
                <a:ext cx="200645" cy="246686"/>
              </a:xfrm>
              <a:custGeom>
                <a:avLst/>
                <a:gdLst/>
                <a:ahLst/>
                <a:cxnLst/>
                <a:rect l="l" t="t" r="r" b="b"/>
                <a:pathLst>
                  <a:path w="200645" h="246686" extrusionOk="0">
                    <a:moveTo>
                      <a:pt x="74545" y="181198"/>
                    </a:moveTo>
                    <a:cubicBezTo>
                      <a:pt x="87783" y="91326"/>
                      <a:pt x="103110" y="72516"/>
                      <a:pt x="131674" y="43255"/>
                    </a:cubicBezTo>
                    <a:cubicBezTo>
                      <a:pt x="148394" y="26534"/>
                      <a:pt x="173475" y="14691"/>
                      <a:pt x="200646" y="6331"/>
                    </a:cubicBezTo>
                    <a:cubicBezTo>
                      <a:pt x="184622" y="60"/>
                      <a:pt x="159541" y="-3423"/>
                      <a:pt x="128190" y="4937"/>
                    </a:cubicBezTo>
                    <a:cubicBezTo>
                      <a:pt x="101716" y="12601"/>
                      <a:pt x="38318" y="29321"/>
                      <a:pt x="11844" y="139397"/>
                    </a:cubicBezTo>
                    <a:cubicBezTo>
                      <a:pt x="4877" y="170051"/>
                      <a:pt x="1394" y="206279"/>
                      <a:pt x="0" y="246687"/>
                    </a:cubicBezTo>
                    <a:cubicBezTo>
                      <a:pt x="38318" y="228573"/>
                      <a:pt x="71062" y="204886"/>
                      <a:pt x="74545" y="181198"/>
                    </a:cubicBez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15"/>
              <p:cNvSpPr/>
              <p:nvPr/>
            </p:nvSpPr>
            <p:spPr>
              <a:xfrm>
                <a:off x="6487188" y="1665869"/>
                <a:ext cx="509278" cy="727338"/>
              </a:xfrm>
              <a:custGeom>
                <a:avLst/>
                <a:gdLst/>
                <a:ahLst/>
                <a:cxnLst/>
                <a:rect l="l" t="t" r="r" b="b"/>
                <a:pathLst>
                  <a:path w="509278" h="727338" extrusionOk="0">
                    <a:moveTo>
                      <a:pt x="6968" y="415224"/>
                    </a:moveTo>
                    <a:cubicBezTo>
                      <a:pt x="50859" y="606115"/>
                      <a:pt x="273102" y="727338"/>
                      <a:pt x="374818" y="727338"/>
                    </a:cubicBezTo>
                    <a:cubicBezTo>
                      <a:pt x="466084" y="727338"/>
                      <a:pt x="509279" y="578944"/>
                      <a:pt x="509279" y="478622"/>
                    </a:cubicBezTo>
                    <a:cubicBezTo>
                      <a:pt x="509279" y="387356"/>
                      <a:pt x="493952" y="319081"/>
                      <a:pt x="462600" y="269617"/>
                    </a:cubicBezTo>
                    <a:cubicBezTo>
                      <a:pt x="450060" y="249413"/>
                      <a:pt x="431250" y="248716"/>
                      <a:pt x="401989" y="248716"/>
                    </a:cubicBezTo>
                    <a:cubicBezTo>
                      <a:pt x="372728" y="249413"/>
                      <a:pt x="336501" y="250110"/>
                      <a:pt x="316993" y="209702"/>
                    </a:cubicBezTo>
                    <a:cubicBezTo>
                      <a:pt x="307240" y="189498"/>
                      <a:pt x="306543" y="135157"/>
                      <a:pt x="321870" y="111469"/>
                    </a:cubicBezTo>
                    <a:cubicBezTo>
                      <a:pt x="354614" y="64095"/>
                      <a:pt x="443093" y="65488"/>
                      <a:pt x="481411" y="66185"/>
                    </a:cubicBezTo>
                    <a:lnTo>
                      <a:pt x="488378" y="66185"/>
                    </a:lnTo>
                    <a:cubicBezTo>
                      <a:pt x="488378" y="66185"/>
                      <a:pt x="489075" y="66185"/>
                      <a:pt x="489075" y="66185"/>
                    </a:cubicBezTo>
                    <a:lnTo>
                      <a:pt x="489075" y="0"/>
                    </a:lnTo>
                    <a:cubicBezTo>
                      <a:pt x="486288" y="2090"/>
                      <a:pt x="482804" y="3483"/>
                      <a:pt x="479321" y="3483"/>
                    </a:cubicBezTo>
                    <a:cubicBezTo>
                      <a:pt x="398506" y="3483"/>
                      <a:pt x="300969" y="18810"/>
                      <a:pt x="266135" y="53645"/>
                    </a:cubicBezTo>
                    <a:cubicBezTo>
                      <a:pt x="242448" y="77332"/>
                      <a:pt x="229908" y="89872"/>
                      <a:pt x="217367" y="173474"/>
                    </a:cubicBezTo>
                    <a:cubicBezTo>
                      <a:pt x="208311" y="234782"/>
                      <a:pt x="107291" y="272403"/>
                      <a:pt x="76636" y="282157"/>
                    </a:cubicBezTo>
                    <a:cubicBezTo>
                      <a:pt x="-18809" y="313508"/>
                      <a:pt x="-695" y="387356"/>
                      <a:pt x="5575" y="411044"/>
                    </a:cubicBezTo>
                    <a:lnTo>
                      <a:pt x="6968" y="415224"/>
                    </a:lnTo>
                    <a:close/>
                    <a:moveTo>
                      <a:pt x="50859" y="374119"/>
                    </a:moveTo>
                    <a:cubicBezTo>
                      <a:pt x="59916" y="372029"/>
                      <a:pt x="68277" y="377603"/>
                      <a:pt x="69670" y="385963"/>
                    </a:cubicBezTo>
                    <a:cubicBezTo>
                      <a:pt x="103111" y="531570"/>
                      <a:pt x="228514" y="602632"/>
                      <a:pt x="320477" y="643736"/>
                    </a:cubicBezTo>
                    <a:cubicBezTo>
                      <a:pt x="328140" y="647219"/>
                      <a:pt x="332321" y="656973"/>
                      <a:pt x="328140" y="664637"/>
                    </a:cubicBezTo>
                    <a:cubicBezTo>
                      <a:pt x="325354" y="670907"/>
                      <a:pt x="319780" y="674390"/>
                      <a:pt x="313510" y="674390"/>
                    </a:cubicBezTo>
                    <a:cubicBezTo>
                      <a:pt x="311420" y="674390"/>
                      <a:pt x="309330" y="673693"/>
                      <a:pt x="307240" y="672997"/>
                    </a:cubicBezTo>
                    <a:cubicBezTo>
                      <a:pt x="153969" y="604722"/>
                      <a:pt x="65490" y="513456"/>
                      <a:pt x="38319" y="393626"/>
                    </a:cubicBezTo>
                    <a:cubicBezTo>
                      <a:pt x="36925" y="384570"/>
                      <a:pt x="41802" y="376209"/>
                      <a:pt x="50859" y="374119"/>
                    </a:cubicBez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15"/>
              <p:cNvSpPr/>
              <p:nvPr/>
            </p:nvSpPr>
            <p:spPr>
              <a:xfrm>
                <a:off x="6513222" y="2027008"/>
                <a:ext cx="291602" cy="300014"/>
              </a:xfrm>
              <a:custGeom>
                <a:avLst/>
                <a:gdLst/>
                <a:ahLst/>
                <a:cxnLst/>
                <a:rect l="l" t="t" r="r" b="b"/>
                <a:pathLst>
                  <a:path w="291602" h="300014" extrusionOk="0">
                    <a:moveTo>
                      <a:pt x="31095" y="12284"/>
                    </a:moveTo>
                    <a:cubicBezTo>
                      <a:pt x="29005" y="3924"/>
                      <a:pt x="20645" y="-1649"/>
                      <a:pt x="12284" y="441"/>
                    </a:cubicBezTo>
                    <a:cubicBezTo>
                      <a:pt x="3924" y="2531"/>
                      <a:pt x="-1650" y="10891"/>
                      <a:pt x="441" y="19251"/>
                    </a:cubicBezTo>
                    <a:cubicBezTo>
                      <a:pt x="27612" y="139081"/>
                      <a:pt x="116091" y="230346"/>
                      <a:pt x="269362" y="298622"/>
                    </a:cubicBezTo>
                    <a:cubicBezTo>
                      <a:pt x="271452" y="299318"/>
                      <a:pt x="273542" y="300015"/>
                      <a:pt x="275632" y="300015"/>
                    </a:cubicBezTo>
                    <a:cubicBezTo>
                      <a:pt x="281902" y="300015"/>
                      <a:pt x="287475" y="296531"/>
                      <a:pt x="290262" y="290261"/>
                    </a:cubicBezTo>
                    <a:cubicBezTo>
                      <a:pt x="293746" y="281901"/>
                      <a:pt x="290262" y="272844"/>
                      <a:pt x="281902" y="269361"/>
                    </a:cubicBezTo>
                    <a:cubicBezTo>
                      <a:pt x="189939" y="229650"/>
                      <a:pt x="64536" y="158588"/>
                      <a:pt x="31095" y="12284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5"/>
              <p:cNvSpPr/>
              <p:nvPr/>
            </p:nvSpPr>
            <p:spPr>
              <a:xfrm>
                <a:off x="6444040" y="1587144"/>
                <a:ext cx="572630" cy="841594"/>
              </a:xfrm>
              <a:custGeom>
                <a:avLst/>
                <a:gdLst/>
                <a:ahLst/>
                <a:cxnLst/>
                <a:rect l="l" t="t" r="r" b="b"/>
                <a:pathLst>
                  <a:path w="572630" h="841594" extrusionOk="0">
                    <a:moveTo>
                      <a:pt x="6225" y="485589"/>
                    </a:moveTo>
                    <a:lnTo>
                      <a:pt x="6921" y="488375"/>
                    </a:lnTo>
                    <a:cubicBezTo>
                      <a:pt x="24339" y="564314"/>
                      <a:pt x="66837" y="629106"/>
                      <a:pt x="119088" y="681357"/>
                    </a:cubicBezTo>
                    <a:lnTo>
                      <a:pt x="119088" y="825570"/>
                    </a:lnTo>
                    <a:cubicBezTo>
                      <a:pt x="119088" y="833931"/>
                      <a:pt x="126055" y="841594"/>
                      <a:pt x="135111" y="841594"/>
                    </a:cubicBezTo>
                    <a:cubicBezTo>
                      <a:pt x="144169" y="841594"/>
                      <a:pt x="151135" y="834627"/>
                      <a:pt x="151135" y="825570"/>
                    </a:cubicBezTo>
                    <a:lnTo>
                      <a:pt x="151135" y="710618"/>
                    </a:lnTo>
                    <a:cubicBezTo>
                      <a:pt x="171339" y="728035"/>
                      <a:pt x="192936" y="743362"/>
                      <a:pt x="213837" y="756599"/>
                    </a:cubicBezTo>
                    <a:lnTo>
                      <a:pt x="213837" y="825570"/>
                    </a:lnTo>
                    <a:cubicBezTo>
                      <a:pt x="213837" y="833931"/>
                      <a:pt x="220804" y="841594"/>
                      <a:pt x="229861" y="841594"/>
                    </a:cubicBezTo>
                    <a:cubicBezTo>
                      <a:pt x="238918" y="841594"/>
                      <a:pt x="245885" y="834627"/>
                      <a:pt x="245885" y="825570"/>
                    </a:cubicBezTo>
                    <a:lnTo>
                      <a:pt x="245885" y="775409"/>
                    </a:lnTo>
                    <a:cubicBezTo>
                      <a:pt x="305800" y="808153"/>
                      <a:pt x="365018" y="825570"/>
                      <a:pt x="406819" y="825570"/>
                    </a:cubicBezTo>
                    <a:cubicBezTo>
                      <a:pt x="521075" y="825570"/>
                      <a:pt x="572630" y="661850"/>
                      <a:pt x="572630" y="545504"/>
                    </a:cubicBezTo>
                    <a:cubicBezTo>
                      <a:pt x="572630" y="446574"/>
                      <a:pt x="556607" y="374816"/>
                      <a:pt x="521075" y="319081"/>
                    </a:cubicBezTo>
                    <a:cubicBezTo>
                      <a:pt x="512019" y="305148"/>
                      <a:pt x="500872" y="296091"/>
                      <a:pt x="489725" y="291214"/>
                    </a:cubicBezTo>
                    <a:cubicBezTo>
                      <a:pt x="495298" y="234086"/>
                      <a:pt x="486938" y="192285"/>
                      <a:pt x="462554" y="165811"/>
                    </a:cubicBezTo>
                    <a:cubicBezTo>
                      <a:pt x="482758" y="164417"/>
                      <a:pt x="501568" y="164417"/>
                      <a:pt x="512716" y="164417"/>
                    </a:cubicBezTo>
                    <a:lnTo>
                      <a:pt x="520379" y="164417"/>
                    </a:lnTo>
                    <a:cubicBezTo>
                      <a:pt x="520379" y="164417"/>
                      <a:pt x="521075" y="164417"/>
                      <a:pt x="521075" y="164417"/>
                    </a:cubicBezTo>
                    <a:cubicBezTo>
                      <a:pt x="529436" y="164417"/>
                      <a:pt x="536403" y="156754"/>
                      <a:pt x="536403" y="148394"/>
                    </a:cubicBezTo>
                    <a:cubicBezTo>
                      <a:pt x="536403" y="140033"/>
                      <a:pt x="529436" y="133067"/>
                      <a:pt x="521075" y="132370"/>
                    </a:cubicBezTo>
                    <a:cubicBezTo>
                      <a:pt x="521075" y="132370"/>
                      <a:pt x="520379" y="132370"/>
                      <a:pt x="520379" y="132370"/>
                    </a:cubicBezTo>
                    <a:lnTo>
                      <a:pt x="513412" y="132370"/>
                    </a:lnTo>
                    <a:cubicBezTo>
                      <a:pt x="475094" y="131673"/>
                      <a:pt x="386615" y="130280"/>
                      <a:pt x="353871" y="177654"/>
                    </a:cubicBezTo>
                    <a:cubicBezTo>
                      <a:pt x="337847" y="200645"/>
                      <a:pt x="339240" y="255683"/>
                      <a:pt x="348994" y="275887"/>
                    </a:cubicBezTo>
                    <a:cubicBezTo>
                      <a:pt x="368502" y="316294"/>
                      <a:pt x="404729" y="315598"/>
                      <a:pt x="434687" y="314901"/>
                    </a:cubicBezTo>
                    <a:cubicBezTo>
                      <a:pt x="463947" y="314204"/>
                      <a:pt x="482061" y="314901"/>
                      <a:pt x="495298" y="335105"/>
                    </a:cubicBezTo>
                    <a:cubicBezTo>
                      <a:pt x="526649" y="384570"/>
                      <a:pt x="541976" y="453541"/>
                      <a:pt x="541976" y="544110"/>
                    </a:cubicBezTo>
                    <a:cubicBezTo>
                      <a:pt x="541976" y="644433"/>
                      <a:pt x="499478" y="792130"/>
                      <a:pt x="408213" y="792130"/>
                    </a:cubicBezTo>
                    <a:cubicBezTo>
                      <a:pt x="306496" y="792130"/>
                      <a:pt x="83557" y="670210"/>
                      <a:pt x="40362" y="480015"/>
                    </a:cubicBezTo>
                    <a:lnTo>
                      <a:pt x="39666" y="476532"/>
                    </a:lnTo>
                    <a:cubicBezTo>
                      <a:pt x="34092" y="452148"/>
                      <a:pt x="15978" y="378996"/>
                      <a:pt x="110728" y="347645"/>
                    </a:cubicBezTo>
                    <a:cubicBezTo>
                      <a:pt x="141382" y="337892"/>
                      <a:pt x="242401" y="300271"/>
                      <a:pt x="250762" y="238963"/>
                    </a:cubicBezTo>
                    <a:cubicBezTo>
                      <a:pt x="263302" y="155361"/>
                      <a:pt x="275842" y="142820"/>
                      <a:pt x="299529" y="119133"/>
                    </a:cubicBezTo>
                    <a:cubicBezTo>
                      <a:pt x="334364" y="84299"/>
                      <a:pt x="431900" y="68972"/>
                      <a:pt x="512716" y="68972"/>
                    </a:cubicBezTo>
                    <a:cubicBezTo>
                      <a:pt x="516199" y="68972"/>
                      <a:pt x="519682" y="67578"/>
                      <a:pt x="521772" y="65488"/>
                    </a:cubicBezTo>
                    <a:cubicBezTo>
                      <a:pt x="525952" y="62702"/>
                      <a:pt x="528042" y="57825"/>
                      <a:pt x="528042" y="52948"/>
                    </a:cubicBezTo>
                    <a:cubicBezTo>
                      <a:pt x="528042" y="48071"/>
                      <a:pt x="525256" y="43194"/>
                      <a:pt x="521772" y="40408"/>
                    </a:cubicBezTo>
                    <a:cubicBezTo>
                      <a:pt x="518986" y="38318"/>
                      <a:pt x="516199" y="36924"/>
                      <a:pt x="512716" y="36924"/>
                    </a:cubicBezTo>
                    <a:cubicBezTo>
                      <a:pt x="496692" y="36924"/>
                      <a:pt x="443743" y="37621"/>
                      <a:pt x="390796" y="48071"/>
                    </a:cubicBezTo>
                    <a:cubicBezTo>
                      <a:pt x="387312" y="45284"/>
                      <a:pt x="342027" y="6270"/>
                      <a:pt x="265392" y="27171"/>
                    </a:cubicBezTo>
                    <a:cubicBezTo>
                      <a:pt x="247278" y="32047"/>
                      <a:pt x="212444" y="41801"/>
                      <a:pt x="179699" y="76635"/>
                    </a:cubicBezTo>
                    <a:lnTo>
                      <a:pt x="179699" y="18810"/>
                    </a:lnTo>
                    <a:lnTo>
                      <a:pt x="179699" y="16024"/>
                    </a:lnTo>
                    <a:cubicBezTo>
                      <a:pt x="179699" y="6967"/>
                      <a:pt x="172733" y="0"/>
                      <a:pt x="163676" y="0"/>
                    </a:cubicBezTo>
                    <a:cubicBezTo>
                      <a:pt x="155315" y="0"/>
                      <a:pt x="147652" y="6967"/>
                      <a:pt x="147652" y="16024"/>
                    </a:cubicBezTo>
                    <a:lnTo>
                      <a:pt x="147652" y="18810"/>
                    </a:lnTo>
                    <a:lnTo>
                      <a:pt x="147652" y="119133"/>
                    </a:lnTo>
                    <a:cubicBezTo>
                      <a:pt x="147652" y="120526"/>
                      <a:pt x="148349" y="121920"/>
                      <a:pt x="148349" y="122616"/>
                    </a:cubicBezTo>
                    <a:cubicBezTo>
                      <a:pt x="144169" y="131673"/>
                      <a:pt x="139292" y="141427"/>
                      <a:pt x="135808" y="152574"/>
                    </a:cubicBezTo>
                    <a:cubicBezTo>
                      <a:pt x="123965" y="155361"/>
                      <a:pt x="105154" y="161631"/>
                      <a:pt x="84950" y="173474"/>
                    </a:cubicBezTo>
                    <a:lnTo>
                      <a:pt x="84950" y="18810"/>
                    </a:lnTo>
                    <a:cubicBezTo>
                      <a:pt x="84950" y="10450"/>
                      <a:pt x="77983" y="2787"/>
                      <a:pt x="68926" y="2787"/>
                    </a:cubicBezTo>
                    <a:cubicBezTo>
                      <a:pt x="59870" y="2787"/>
                      <a:pt x="52902" y="10450"/>
                      <a:pt x="52902" y="18810"/>
                    </a:cubicBezTo>
                    <a:lnTo>
                      <a:pt x="52902" y="197858"/>
                    </a:lnTo>
                    <a:cubicBezTo>
                      <a:pt x="43846" y="206915"/>
                      <a:pt x="34789" y="217365"/>
                      <a:pt x="27822" y="229906"/>
                    </a:cubicBezTo>
                    <a:cubicBezTo>
                      <a:pt x="6225" y="268223"/>
                      <a:pt x="4831" y="315598"/>
                      <a:pt x="22249" y="370636"/>
                    </a:cubicBezTo>
                    <a:cubicBezTo>
                      <a:pt x="2045" y="396413"/>
                      <a:pt x="-7013" y="433337"/>
                      <a:pt x="6225" y="485589"/>
                    </a:cubicBezTo>
                    <a:close/>
                    <a:moveTo>
                      <a:pt x="457677" y="283550"/>
                    </a:moveTo>
                    <a:cubicBezTo>
                      <a:pt x="448620" y="282854"/>
                      <a:pt x="440260" y="282854"/>
                      <a:pt x="431900" y="283550"/>
                    </a:cubicBezTo>
                    <a:cubicBezTo>
                      <a:pt x="401942" y="284247"/>
                      <a:pt x="385919" y="283550"/>
                      <a:pt x="376165" y="261953"/>
                    </a:cubicBezTo>
                    <a:cubicBezTo>
                      <a:pt x="370592" y="250806"/>
                      <a:pt x="370592" y="208308"/>
                      <a:pt x="378951" y="195768"/>
                    </a:cubicBezTo>
                    <a:cubicBezTo>
                      <a:pt x="386615" y="184621"/>
                      <a:pt x="401245" y="176958"/>
                      <a:pt x="417966" y="172081"/>
                    </a:cubicBezTo>
                    <a:cubicBezTo>
                      <a:pt x="430507" y="178351"/>
                      <a:pt x="466037" y="195071"/>
                      <a:pt x="457677" y="283550"/>
                    </a:cubicBezTo>
                    <a:close/>
                    <a:moveTo>
                      <a:pt x="154619" y="192981"/>
                    </a:moveTo>
                    <a:cubicBezTo>
                      <a:pt x="181790" y="82905"/>
                      <a:pt x="244491" y="65488"/>
                      <a:pt x="270965" y="58521"/>
                    </a:cubicBezTo>
                    <a:cubicBezTo>
                      <a:pt x="303013" y="50161"/>
                      <a:pt x="327397" y="53645"/>
                      <a:pt x="343421" y="59915"/>
                    </a:cubicBezTo>
                    <a:cubicBezTo>
                      <a:pt x="315553" y="68972"/>
                      <a:pt x="291169" y="80815"/>
                      <a:pt x="274449" y="97536"/>
                    </a:cubicBezTo>
                    <a:cubicBezTo>
                      <a:pt x="245885" y="126100"/>
                      <a:pt x="229861" y="145607"/>
                      <a:pt x="216624" y="234782"/>
                    </a:cubicBezTo>
                    <a:cubicBezTo>
                      <a:pt x="213140" y="257773"/>
                      <a:pt x="180396" y="282157"/>
                      <a:pt x="142079" y="300271"/>
                    </a:cubicBezTo>
                    <a:cubicBezTo>
                      <a:pt x="143472" y="259863"/>
                      <a:pt x="147652" y="223636"/>
                      <a:pt x="154619" y="192981"/>
                    </a:cubicBezTo>
                    <a:close/>
                    <a:moveTo>
                      <a:pt x="53599" y="245233"/>
                    </a:moveTo>
                    <a:cubicBezTo>
                      <a:pt x="70320" y="214579"/>
                      <a:pt x="100974" y="197858"/>
                      <a:pt x="122571" y="189498"/>
                    </a:cubicBezTo>
                    <a:cubicBezTo>
                      <a:pt x="114907" y="225029"/>
                      <a:pt x="110728" y="266830"/>
                      <a:pt x="110031" y="313508"/>
                    </a:cubicBezTo>
                    <a:cubicBezTo>
                      <a:pt x="105851" y="314901"/>
                      <a:pt x="101671" y="316294"/>
                      <a:pt x="98187" y="317688"/>
                    </a:cubicBezTo>
                    <a:cubicBezTo>
                      <a:pt x="80073" y="323261"/>
                      <a:pt x="61960" y="331622"/>
                      <a:pt x="45936" y="344162"/>
                    </a:cubicBezTo>
                    <a:cubicBezTo>
                      <a:pt x="36182" y="305148"/>
                      <a:pt x="38272" y="272403"/>
                      <a:pt x="53599" y="245233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15"/>
            <p:cNvGrpSpPr/>
            <p:nvPr/>
          </p:nvGrpSpPr>
          <p:grpSpPr>
            <a:xfrm>
              <a:off x="6804869" y="5106791"/>
              <a:ext cx="729104" cy="817210"/>
              <a:chOff x="6391902" y="5106791"/>
              <a:chExt cx="729104" cy="817210"/>
            </a:xfrm>
          </p:grpSpPr>
          <p:sp>
            <p:nvSpPr>
              <p:cNvPr id="468" name="Google Shape;468;p15"/>
              <p:cNvSpPr/>
              <p:nvPr/>
            </p:nvSpPr>
            <p:spPr>
              <a:xfrm>
                <a:off x="6391902" y="5170830"/>
                <a:ext cx="729104" cy="693447"/>
              </a:xfrm>
              <a:custGeom>
                <a:avLst/>
                <a:gdLst/>
                <a:ahLst/>
                <a:cxnLst/>
                <a:rect l="l" t="t" r="r" b="b"/>
                <a:pathLst>
                  <a:path w="729104" h="693447" extrusionOk="0">
                    <a:moveTo>
                      <a:pt x="656816" y="669570"/>
                    </a:moveTo>
                    <a:cubicBezTo>
                      <a:pt x="660996" y="673053"/>
                      <a:pt x="665872" y="675840"/>
                      <a:pt x="671446" y="677233"/>
                    </a:cubicBezTo>
                    <a:cubicBezTo>
                      <a:pt x="692346" y="682110"/>
                      <a:pt x="713944" y="669570"/>
                      <a:pt x="719517" y="648669"/>
                    </a:cubicBezTo>
                    <a:cubicBezTo>
                      <a:pt x="723001" y="635432"/>
                      <a:pt x="719517" y="622195"/>
                      <a:pt x="711157" y="613138"/>
                    </a:cubicBezTo>
                    <a:cubicBezTo>
                      <a:pt x="766195" y="505152"/>
                      <a:pt x="691650" y="315654"/>
                      <a:pt x="528625" y="167260"/>
                    </a:cubicBezTo>
                    <a:cubicBezTo>
                      <a:pt x="442933" y="89232"/>
                      <a:pt x="346093" y="34194"/>
                      <a:pt x="255525" y="11203"/>
                    </a:cubicBezTo>
                    <a:cubicBezTo>
                      <a:pt x="180282" y="-7607"/>
                      <a:pt x="116187" y="-2730"/>
                      <a:pt x="70206" y="25834"/>
                    </a:cubicBezTo>
                    <a:cubicBezTo>
                      <a:pt x="66026" y="22350"/>
                      <a:pt x="61149" y="20260"/>
                      <a:pt x="55575" y="18867"/>
                    </a:cubicBezTo>
                    <a:cubicBezTo>
                      <a:pt x="34675" y="13293"/>
                      <a:pt x="12381" y="26530"/>
                      <a:pt x="7505" y="47431"/>
                    </a:cubicBezTo>
                    <a:cubicBezTo>
                      <a:pt x="4021" y="61364"/>
                      <a:pt x="8201" y="75298"/>
                      <a:pt x="17258" y="84355"/>
                    </a:cubicBezTo>
                    <a:cubicBezTo>
                      <a:pt x="-6430" y="131730"/>
                      <a:pt x="-5733" y="195128"/>
                      <a:pt x="19348" y="267583"/>
                    </a:cubicBezTo>
                    <a:cubicBezTo>
                      <a:pt x="50002" y="356062"/>
                      <a:pt x="114794" y="448721"/>
                      <a:pt x="201183" y="527446"/>
                    </a:cubicBezTo>
                    <a:cubicBezTo>
                      <a:pt x="286875" y="605474"/>
                      <a:pt x="383714" y="660513"/>
                      <a:pt x="474284" y="683503"/>
                    </a:cubicBezTo>
                    <a:cubicBezTo>
                      <a:pt x="548132" y="700224"/>
                      <a:pt x="611531" y="696044"/>
                      <a:pt x="656816" y="669570"/>
                    </a:cubicBezTo>
                    <a:close/>
                    <a:moveTo>
                      <a:pt x="478464" y="665389"/>
                    </a:moveTo>
                    <a:cubicBezTo>
                      <a:pt x="390682" y="643792"/>
                      <a:pt x="295932" y="589451"/>
                      <a:pt x="213027" y="513512"/>
                    </a:cubicBezTo>
                    <a:cubicBezTo>
                      <a:pt x="128728" y="436877"/>
                      <a:pt x="66026" y="347005"/>
                      <a:pt x="36068" y="260616"/>
                    </a:cubicBezTo>
                    <a:cubicBezTo>
                      <a:pt x="13078" y="193735"/>
                      <a:pt x="12381" y="135910"/>
                      <a:pt x="32585" y="92715"/>
                    </a:cubicBezTo>
                    <a:cubicBezTo>
                      <a:pt x="33978" y="93412"/>
                      <a:pt x="35372" y="94109"/>
                      <a:pt x="36765" y="94109"/>
                    </a:cubicBezTo>
                    <a:cubicBezTo>
                      <a:pt x="57665" y="99682"/>
                      <a:pt x="79263" y="86445"/>
                      <a:pt x="84836" y="64848"/>
                    </a:cubicBezTo>
                    <a:cubicBezTo>
                      <a:pt x="86927" y="55791"/>
                      <a:pt x="85533" y="46037"/>
                      <a:pt x="82050" y="38374"/>
                    </a:cubicBezTo>
                    <a:cubicBezTo>
                      <a:pt x="123851" y="13990"/>
                      <a:pt x="181676" y="9113"/>
                      <a:pt x="252041" y="27227"/>
                    </a:cubicBezTo>
                    <a:cubicBezTo>
                      <a:pt x="340520" y="49521"/>
                      <a:pt x="434573" y="103166"/>
                      <a:pt x="518175" y="179104"/>
                    </a:cubicBezTo>
                    <a:cubicBezTo>
                      <a:pt x="674233" y="321228"/>
                      <a:pt x="748081" y="500972"/>
                      <a:pt x="697920" y="601991"/>
                    </a:cubicBezTo>
                    <a:cubicBezTo>
                      <a:pt x="695830" y="601295"/>
                      <a:pt x="693740" y="600598"/>
                      <a:pt x="691650" y="599901"/>
                    </a:cubicBezTo>
                    <a:cubicBezTo>
                      <a:pt x="670749" y="594328"/>
                      <a:pt x="649152" y="607565"/>
                      <a:pt x="643579" y="629162"/>
                    </a:cubicBezTo>
                    <a:cubicBezTo>
                      <a:pt x="641489" y="638219"/>
                      <a:pt x="642882" y="647972"/>
                      <a:pt x="647062" y="655636"/>
                    </a:cubicBezTo>
                    <a:cubicBezTo>
                      <a:pt x="604564" y="678626"/>
                      <a:pt x="546739" y="682110"/>
                      <a:pt x="478464" y="665389"/>
                    </a:cubicBezTo>
                    <a:close/>
                  </a:path>
                </a:pathLst>
              </a:custGeom>
              <a:solidFill>
                <a:srgbClr val="ECEDE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15"/>
              <p:cNvSpPr/>
              <p:nvPr/>
            </p:nvSpPr>
            <p:spPr>
              <a:xfrm>
                <a:off x="6577973" y="5152076"/>
                <a:ext cx="469848" cy="755324"/>
              </a:xfrm>
              <a:custGeom>
                <a:avLst/>
                <a:gdLst/>
                <a:ahLst/>
                <a:cxnLst/>
                <a:rect l="l" t="t" r="r" b="b"/>
                <a:pathLst>
                  <a:path w="469848" h="755324" extrusionOk="0">
                    <a:moveTo>
                      <a:pt x="277066" y="0"/>
                    </a:moveTo>
                    <a:cubicBezTo>
                      <a:pt x="167686" y="0"/>
                      <a:pt x="105681" y="46678"/>
                      <a:pt x="69453" y="82208"/>
                    </a:cubicBezTo>
                    <a:cubicBezTo>
                      <a:pt x="6752" y="142123"/>
                      <a:pt x="10235" y="251503"/>
                      <a:pt x="13718" y="265436"/>
                    </a:cubicBezTo>
                    <a:cubicBezTo>
                      <a:pt x="17202" y="255683"/>
                      <a:pt x="29046" y="213185"/>
                      <a:pt x="33226" y="203432"/>
                    </a:cubicBezTo>
                    <a:cubicBezTo>
                      <a:pt x="49946" y="161631"/>
                      <a:pt x="129369" y="41801"/>
                      <a:pt x="268009" y="41801"/>
                    </a:cubicBezTo>
                    <a:cubicBezTo>
                      <a:pt x="320957" y="41801"/>
                      <a:pt x="361365" y="59915"/>
                      <a:pt x="389929" y="95446"/>
                    </a:cubicBezTo>
                    <a:cubicBezTo>
                      <a:pt x="440090" y="158844"/>
                      <a:pt x="431730" y="254986"/>
                      <a:pt x="424066" y="287034"/>
                    </a:cubicBezTo>
                    <a:cubicBezTo>
                      <a:pt x="410133" y="346252"/>
                      <a:pt x="378085" y="402683"/>
                      <a:pt x="339071" y="438911"/>
                    </a:cubicBezTo>
                    <a:cubicBezTo>
                      <a:pt x="335587" y="441698"/>
                      <a:pt x="332104" y="443091"/>
                      <a:pt x="327924" y="443091"/>
                    </a:cubicBezTo>
                    <a:cubicBezTo>
                      <a:pt x="323744" y="443091"/>
                      <a:pt x="319563" y="441698"/>
                      <a:pt x="316080" y="438214"/>
                    </a:cubicBezTo>
                    <a:cubicBezTo>
                      <a:pt x="310507" y="431944"/>
                      <a:pt x="310507" y="421494"/>
                      <a:pt x="316777" y="415920"/>
                    </a:cubicBezTo>
                    <a:cubicBezTo>
                      <a:pt x="351611" y="383873"/>
                      <a:pt x="379478" y="333711"/>
                      <a:pt x="392019" y="280764"/>
                    </a:cubicBezTo>
                    <a:cubicBezTo>
                      <a:pt x="398289" y="254986"/>
                      <a:pt x="405953" y="169991"/>
                      <a:pt x="363455" y="116346"/>
                    </a:cubicBezTo>
                    <a:cubicBezTo>
                      <a:pt x="341857" y="88479"/>
                      <a:pt x="309114" y="74545"/>
                      <a:pt x="266616" y="74545"/>
                    </a:cubicBezTo>
                    <a:cubicBezTo>
                      <a:pt x="217847" y="74545"/>
                      <a:pt x="178136" y="91962"/>
                      <a:pt x="146089" y="114953"/>
                    </a:cubicBezTo>
                    <a:cubicBezTo>
                      <a:pt x="143302" y="131673"/>
                      <a:pt x="139122" y="181138"/>
                      <a:pt x="166990" y="228512"/>
                    </a:cubicBezTo>
                    <a:cubicBezTo>
                      <a:pt x="171866" y="237569"/>
                      <a:pt x="181620" y="248716"/>
                      <a:pt x="192070" y="260560"/>
                    </a:cubicBezTo>
                    <a:cubicBezTo>
                      <a:pt x="220634" y="294000"/>
                      <a:pt x="259648" y="339285"/>
                      <a:pt x="253379" y="393626"/>
                    </a:cubicBezTo>
                    <a:cubicBezTo>
                      <a:pt x="247108" y="452148"/>
                      <a:pt x="219241" y="490465"/>
                      <a:pt x="206701" y="506489"/>
                    </a:cubicBezTo>
                    <a:cubicBezTo>
                      <a:pt x="205307" y="508579"/>
                      <a:pt x="203914" y="509973"/>
                      <a:pt x="203217" y="510669"/>
                    </a:cubicBezTo>
                    <a:cubicBezTo>
                      <a:pt x="200430" y="516939"/>
                      <a:pt x="194857" y="520423"/>
                      <a:pt x="189284" y="520423"/>
                    </a:cubicBezTo>
                    <a:cubicBezTo>
                      <a:pt x="187194" y="520423"/>
                      <a:pt x="185103" y="519726"/>
                      <a:pt x="183013" y="519029"/>
                    </a:cubicBezTo>
                    <a:cubicBezTo>
                      <a:pt x="174653" y="515546"/>
                      <a:pt x="171170" y="505792"/>
                      <a:pt x="174653" y="497432"/>
                    </a:cubicBezTo>
                    <a:cubicBezTo>
                      <a:pt x="176046" y="494646"/>
                      <a:pt x="178136" y="491859"/>
                      <a:pt x="181620" y="486982"/>
                    </a:cubicBezTo>
                    <a:cubicBezTo>
                      <a:pt x="192070" y="473048"/>
                      <a:pt x="216454" y="439607"/>
                      <a:pt x="222028" y="390143"/>
                    </a:cubicBezTo>
                    <a:cubicBezTo>
                      <a:pt x="226208" y="349039"/>
                      <a:pt x="194160" y="311418"/>
                      <a:pt x="167686" y="280764"/>
                    </a:cubicBezTo>
                    <a:cubicBezTo>
                      <a:pt x="156539" y="267527"/>
                      <a:pt x="146089" y="255683"/>
                      <a:pt x="139122" y="243839"/>
                    </a:cubicBezTo>
                    <a:cubicBezTo>
                      <a:pt x="117525" y="207612"/>
                      <a:pt x="111951" y="170687"/>
                      <a:pt x="111951" y="143517"/>
                    </a:cubicBezTo>
                    <a:cubicBezTo>
                      <a:pt x="83387" y="172081"/>
                      <a:pt x="65970" y="202038"/>
                      <a:pt x="60397" y="215972"/>
                    </a:cubicBezTo>
                    <a:cubicBezTo>
                      <a:pt x="36709" y="275190"/>
                      <a:pt x="30439" y="334408"/>
                      <a:pt x="29046" y="360185"/>
                    </a:cubicBezTo>
                    <a:cubicBezTo>
                      <a:pt x="63880" y="366456"/>
                      <a:pt x="128672" y="392930"/>
                      <a:pt x="128672" y="473745"/>
                    </a:cubicBezTo>
                    <a:cubicBezTo>
                      <a:pt x="128672" y="542020"/>
                      <a:pt x="76420" y="571281"/>
                      <a:pt x="36012" y="581034"/>
                    </a:cubicBezTo>
                    <a:cubicBezTo>
                      <a:pt x="8145" y="603328"/>
                      <a:pt x="-11362" y="642342"/>
                      <a:pt x="7448" y="666726"/>
                    </a:cubicBezTo>
                    <a:cubicBezTo>
                      <a:pt x="66667" y="739878"/>
                      <a:pt x="127975" y="771229"/>
                      <a:pt x="182317" y="747542"/>
                    </a:cubicBezTo>
                    <a:cubicBezTo>
                      <a:pt x="222724" y="730125"/>
                      <a:pt x="268009" y="646522"/>
                      <a:pt x="297270" y="574067"/>
                    </a:cubicBezTo>
                    <a:cubicBezTo>
                      <a:pt x="309810" y="543413"/>
                      <a:pt x="335587" y="512063"/>
                      <a:pt x="363455" y="478622"/>
                    </a:cubicBezTo>
                    <a:cubicBezTo>
                      <a:pt x="409436" y="424281"/>
                      <a:pt x="460991" y="362275"/>
                      <a:pt x="467958" y="284247"/>
                    </a:cubicBezTo>
                    <a:cubicBezTo>
                      <a:pt x="476318" y="186711"/>
                      <a:pt x="456811" y="105896"/>
                      <a:pt x="412223" y="57128"/>
                    </a:cubicBezTo>
                    <a:cubicBezTo>
                      <a:pt x="380872" y="18114"/>
                      <a:pt x="334891" y="0"/>
                      <a:pt x="277066" y="0"/>
                    </a:cubicBezTo>
                    <a:close/>
                    <a:moveTo>
                      <a:pt x="245715" y="581731"/>
                    </a:moveTo>
                    <a:cubicBezTo>
                      <a:pt x="231781" y="630499"/>
                      <a:pt x="208791" y="689020"/>
                      <a:pt x="157932" y="709921"/>
                    </a:cubicBezTo>
                    <a:cubicBezTo>
                      <a:pt x="155842" y="710618"/>
                      <a:pt x="153752" y="711314"/>
                      <a:pt x="152359" y="711314"/>
                    </a:cubicBezTo>
                    <a:cubicBezTo>
                      <a:pt x="146089" y="711314"/>
                      <a:pt x="139819" y="707831"/>
                      <a:pt x="137728" y="701560"/>
                    </a:cubicBezTo>
                    <a:cubicBezTo>
                      <a:pt x="134245" y="693201"/>
                      <a:pt x="138425" y="684143"/>
                      <a:pt x="146089" y="680660"/>
                    </a:cubicBezTo>
                    <a:cubicBezTo>
                      <a:pt x="175350" y="668816"/>
                      <a:pt x="197643" y="635376"/>
                      <a:pt x="215757" y="572674"/>
                    </a:cubicBezTo>
                    <a:cubicBezTo>
                      <a:pt x="218544" y="564314"/>
                      <a:pt x="226905" y="559437"/>
                      <a:pt x="235265" y="561527"/>
                    </a:cubicBezTo>
                    <a:cubicBezTo>
                      <a:pt x="243625" y="564314"/>
                      <a:pt x="248502" y="573371"/>
                      <a:pt x="245715" y="581731"/>
                    </a:cubicBezTo>
                    <a:close/>
                  </a:path>
                </a:pathLst>
              </a:custGeom>
              <a:solidFill>
                <a:srgbClr val="EFD49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15"/>
              <p:cNvSpPr/>
              <p:nvPr/>
            </p:nvSpPr>
            <p:spPr>
              <a:xfrm>
                <a:off x="6701124" y="5700580"/>
                <a:ext cx="110811" cy="149573"/>
              </a:xfrm>
              <a:custGeom>
                <a:avLst/>
                <a:gdLst/>
                <a:ahLst/>
                <a:cxnLst/>
                <a:rect l="l" t="t" r="r" b="b"/>
                <a:pathLst>
                  <a:path w="110811" h="149573" extrusionOk="0">
                    <a:moveTo>
                      <a:pt x="79370" y="11630"/>
                    </a:moveTo>
                    <a:cubicBezTo>
                      <a:pt x="61256" y="73634"/>
                      <a:pt x="39658" y="107076"/>
                      <a:pt x="9701" y="118919"/>
                    </a:cubicBezTo>
                    <a:cubicBezTo>
                      <a:pt x="1341" y="122403"/>
                      <a:pt x="-2143" y="131459"/>
                      <a:pt x="1341" y="139820"/>
                    </a:cubicBezTo>
                    <a:cubicBezTo>
                      <a:pt x="4128" y="146090"/>
                      <a:pt x="9701" y="149573"/>
                      <a:pt x="15971" y="149573"/>
                    </a:cubicBezTo>
                    <a:cubicBezTo>
                      <a:pt x="18061" y="149573"/>
                      <a:pt x="20151" y="148876"/>
                      <a:pt x="22241" y="148180"/>
                    </a:cubicBezTo>
                    <a:cubicBezTo>
                      <a:pt x="73100" y="127279"/>
                      <a:pt x="95394" y="68758"/>
                      <a:pt x="110024" y="19990"/>
                    </a:cubicBezTo>
                    <a:cubicBezTo>
                      <a:pt x="112811" y="11630"/>
                      <a:pt x="107934" y="2573"/>
                      <a:pt x="99573" y="483"/>
                    </a:cubicBezTo>
                    <a:cubicBezTo>
                      <a:pt x="91214" y="-1607"/>
                      <a:pt x="82156" y="3270"/>
                      <a:pt x="79370" y="11630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1" name="Google Shape;471;p15"/>
              <p:cNvSpPr/>
              <p:nvPr/>
            </p:nvSpPr>
            <p:spPr>
              <a:xfrm>
                <a:off x="6562431" y="5181337"/>
                <a:ext cx="432129" cy="540626"/>
              </a:xfrm>
              <a:custGeom>
                <a:avLst/>
                <a:gdLst/>
                <a:ahLst/>
                <a:cxnLst/>
                <a:rect l="l" t="t" r="r" b="b"/>
                <a:pathLst>
                  <a:path w="432129" h="540626" extrusionOk="0">
                    <a:moveTo>
                      <a:pt x="16024" y="508579"/>
                    </a:moveTo>
                    <a:cubicBezTo>
                      <a:pt x="6967" y="509276"/>
                      <a:pt x="697" y="516940"/>
                      <a:pt x="1393" y="525996"/>
                    </a:cubicBezTo>
                    <a:cubicBezTo>
                      <a:pt x="2090" y="534357"/>
                      <a:pt x="9057" y="540627"/>
                      <a:pt x="17417" y="540627"/>
                    </a:cubicBezTo>
                    <a:cubicBezTo>
                      <a:pt x="18114" y="540627"/>
                      <a:pt x="18114" y="540627"/>
                      <a:pt x="18810" y="540627"/>
                    </a:cubicBezTo>
                    <a:cubicBezTo>
                      <a:pt x="58522" y="537840"/>
                      <a:pt x="133764" y="511366"/>
                      <a:pt x="133764" y="429854"/>
                    </a:cubicBezTo>
                    <a:cubicBezTo>
                      <a:pt x="133764" y="349735"/>
                      <a:pt x="68972" y="323261"/>
                      <a:pt x="34137" y="316991"/>
                    </a:cubicBezTo>
                    <a:cubicBezTo>
                      <a:pt x="35531" y="290517"/>
                      <a:pt x="42498" y="231996"/>
                      <a:pt x="65489" y="172778"/>
                    </a:cubicBezTo>
                    <a:cubicBezTo>
                      <a:pt x="71062" y="159541"/>
                      <a:pt x="88479" y="129583"/>
                      <a:pt x="116346" y="100322"/>
                    </a:cubicBezTo>
                    <a:cubicBezTo>
                      <a:pt x="116346" y="127493"/>
                      <a:pt x="121920" y="164417"/>
                      <a:pt x="143517" y="201342"/>
                    </a:cubicBezTo>
                    <a:cubicBezTo>
                      <a:pt x="150484" y="212489"/>
                      <a:pt x="160934" y="225029"/>
                      <a:pt x="172082" y="238266"/>
                    </a:cubicBezTo>
                    <a:cubicBezTo>
                      <a:pt x="198555" y="268920"/>
                      <a:pt x="230603" y="306541"/>
                      <a:pt x="226423" y="347645"/>
                    </a:cubicBezTo>
                    <a:cubicBezTo>
                      <a:pt x="221546" y="397806"/>
                      <a:pt x="196465" y="430551"/>
                      <a:pt x="186015" y="444484"/>
                    </a:cubicBezTo>
                    <a:cubicBezTo>
                      <a:pt x="182532" y="449361"/>
                      <a:pt x="180442" y="451451"/>
                      <a:pt x="179048" y="454935"/>
                    </a:cubicBezTo>
                    <a:cubicBezTo>
                      <a:pt x="175565" y="463295"/>
                      <a:pt x="179048" y="473048"/>
                      <a:pt x="187409" y="476532"/>
                    </a:cubicBezTo>
                    <a:cubicBezTo>
                      <a:pt x="189499" y="477228"/>
                      <a:pt x="191589" y="477925"/>
                      <a:pt x="193679" y="477925"/>
                    </a:cubicBezTo>
                    <a:cubicBezTo>
                      <a:pt x="199949" y="477925"/>
                      <a:pt x="205522" y="474442"/>
                      <a:pt x="207613" y="468172"/>
                    </a:cubicBezTo>
                    <a:cubicBezTo>
                      <a:pt x="208309" y="467475"/>
                      <a:pt x="209006" y="465385"/>
                      <a:pt x="211096" y="463295"/>
                    </a:cubicBezTo>
                    <a:cubicBezTo>
                      <a:pt x="222939" y="447271"/>
                      <a:pt x="251504" y="408953"/>
                      <a:pt x="257774" y="350432"/>
                    </a:cubicBezTo>
                    <a:cubicBezTo>
                      <a:pt x="263347" y="296091"/>
                      <a:pt x="225030" y="250110"/>
                      <a:pt x="195769" y="217365"/>
                    </a:cubicBezTo>
                    <a:cubicBezTo>
                      <a:pt x="185319" y="205522"/>
                      <a:pt x="176261" y="194375"/>
                      <a:pt x="170688" y="185318"/>
                    </a:cubicBezTo>
                    <a:cubicBezTo>
                      <a:pt x="142821" y="137943"/>
                      <a:pt x="147001" y="88479"/>
                      <a:pt x="149788" y="71758"/>
                    </a:cubicBezTo>
                    <a:cubicBezTo>
                      <a:pt x="181835" y="48768"/>
                      <a:pt x="221546" y="32047"/>
                      <a:pt x="270314" y="32047"/>
                    </a:cubicBezTo>
                    <a:cubicBezTo>
                      <a:pt x="312812" y="32047"/>
                      <a:pt x="345556" y="45981"/>
                      <a:pt x="367153" y="73849"/>
                    </a:cubicBezTo>
                    <a:cubicBezTo>
                      <a:pt x="409651" y="127493"/>
                      <a:pt x="401988" y="212489"/>
                      <a:pt x="395718" y="238266"/>
                    </a:cubicBezTo>
                    <a:cubicBezTo>
                      <a:pt x="383177" y="291214"/>
                      <a:pt x="355310" y="342072"/>
                      <a:pt x="320475" y="374119"/>
                    </a:cubicBezTo>
                    <a:cubicBezTo>
                      <a:pt x="314205" y="379693"/>
                      <a:pt x="313509" y="390143"/>
                      <a:pt x="319082" y="396413"/>
                    </a:cubicBezTo>
                    <a:cubicBezTo>
                      <a:pt x="322565" y="399897"/>
                      <a:pt x="326746" y="401290"/>
                      <a:pt x="330926" y="401290"/>
                    </a:cubicBezTo>
                    <a:cubicBezTo>
                      <a:pt x="335106" y="401290"/>
                      <a:pt x="338589" y="399897"/>
                      <a:pt x="341376" y="397110"/>
                    </a:cubicBezTo>
                    <a:cubicBezTo>
                      <a:pt x="380390" y="360882"/>
                      <a:pt x="412438" y="304451"/>
                      <a:pt x="426372" y="245233"/>
                    </a:cubicBezTo>
                    <a:cubicBezTo>
                      <a:pt x="434036" y="213185"/>
                      <a:pt x="442395" y="117043"/>
                      <a:pt x="391538" y="53645"/>
                    </a:cubicBezTo>
                    <a:cubicBezTo>
                      <a:pt x="363670" y="18114"/>
                      <a:pt x="322565" y="0"/>
                      <a:pt x="269618" y="0"/>
                    </a:cubicBezTo>
                    <a:cubicBezTo>
                      <a:pt x="130977" y="0"/>
                      <a:pt x="51555" y="119133"/>
                      <a:pt x="34834" y="160934"/>
                    </a:cubicBezTo>
                    <a:cubicBezTo>
                      <a:pt x="697" y="245929"/>
                      <a:pt x="0" y="327442"/>
                      <a:pt x="0" y="331621"/>
                    </a:cubicBezTo>
                    <a:cubicBezTo>
                      <a:pt x="0" y="335105"/>
                      <a:pt x="1393" y="337892"/>
                      <a:pt x="2787" y="339982"/>
                    </a:cubicBezTo>
                    <a:cubicBezTo>
                      <a:pt x="5574" y="344162"/>
                      <a:pt x="10450" y="347645"/>
                      <a:pt x="16024" y="347645"/>
                    </a:cubicBezTo>
                    <a:cubicBezTo>
                      <a:pt x="16720" y="347645"/>
                      <a:pt x="101019" y="351129"/>
                      <a:pt x="101019" y="430551"/>
                    </a:cubicBezTo>
                    <a:cubicBezTo>
                      <a:pt x="102413" y="502309"/>
                      <a:pt x="20204" y="508579"/>
                      <a:pt x="16024" y="508579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15"/>
              <p:cNvSpPr/>
              <p:nvPr/>
            </p:nvSpPr>
            <p:spPr>
              <a:xfrm>
                <a:off x="6545885" y="5106791"/>
                <a:ext cx="523142" cy="817210"/>
              </a:xfrm>
              <a:custGeom>
                <a:avLst/>
                <a:gdLst/>
                <a:ahLst/>
                <a:cxnLst/>
                <a:rect l="l" t="t" r="r" b="b"/>
                <a:pathLst>
                  <a:path w="523142" h="817210" extrusionOk="0">
                    <a:moveTo>
                      <a:pt x="4006" y="696684"/>
                    </a:moveTo>
                    <a:cubicBezTo>
                      <a:pt x="-871" y="702257"/>
                      <a:pt x="-871" y="710618"/>
                      <a:pt x="4006" y="716191"/>
                    </a:cubicBezTo>
                    <a:cubicBezTo>
                      <a:pt x="66011" y="797006"/>
                      <a:pt x="123836" y="817210"/>
                      <a:pt x="165637" y="817210"/>
                    </a:cubicBezTo>
                    <a:cubicBezTo>
                      <a:pt x="187931" y="817210"/>
                      <a:pt x="206045" y="811637"/>
                      <a:pt x="217192" y="806760"/>
                    </a:cubicBezTo>
                    <a:cubicBezTo>
                      <a:pt x="277804" y="780286"/>
                      <a:pt x="329358" y="664636"/>
                      <a:pt x="348865" y="615869"/>
                    </a:cubicBezTo>
                    <a:cubicBezTo>
                      <a:pt x="359316" y="589395"/>
                      <a:pt x="383700" y="560134"/>
                      <a:pt x="409477" y="529480"/>
                    </a:cubicBezTo>
                    <a:cubicBezTo>
                      <a:pt x="458246" y="470958"/>
                      <a:pt x="513283" y="405470"/>
                      <a:pt x="520947" y="316991"/>
                    </a:cubicBezTo>
                    <a:cubicBezTo>
                      <a:pt x="530700" y="210399"/>
                      <a:pt x="507710" y="121223"/>
                      <a:pt x="456852" y="65488"/>
                    </a:cubicBezTo>
                    <a:cubicBezTo>
                      <a:pt x="417141" y="22294"/>
                      <a:pt x="363496" y="0"/>
                      <a:pt x="295918" y="0"/>
                    </a:cubicBezTo>
                    <a:cubicBezTo>
                      <a:pt x="141253" y="0"/>
                      <a:pt x="10276" y="128190"/>
                      <a:pt x="4703" y="133067"/>
                    </a:cubicBezTo>
                    <a:cubicBezTo>
                      <a:pt x="-1568" y="139337"/>
                      <a:pt x="-1568" y="149090"/>
                      <a:pt x="4703" y="155360"/>
                    </a:cubicBezTo>
                    <a:cubicBezTo>
                      <a:pt x="4703" y="155360"/>
                      <a:pt x="5400" y="156057"/>
                      <a:pt x="5400" y="156057"/>
                    </a:cubicBezTo>
                    <a:cubicBezTo>
                      <a:pt x="11670" y="161631"/>
                      <a:pt x="21423" y="161631"/>
                      <a:pt x="26997" y="155360"/>
                    </a:cubicBezTo>
                    <a:cubicBezTo>
                      <a:pt x="28390" y="153967"/>
                      <a:pt x="154490" y="31351"/>
                      <a:pt x="295918" y="31351"/>
                    </a:cubicBezTo>
                    <a:cubicBezTo>
                      <a:pt x="353743" y="31351"/>
                      <a:pt x="400420" y="50161"/>
                      <a:pt x="433165" y="86389"/>
                    </a:cubicBezTo>
                    <a:cubicBezTo>
                      <a:pt x="477753" y="135853"/>
                      <a:pt x="497957" y="215972"/>
                      <a:pt x="488899" y="313508"/>
                    </a:cubicBezTo>
                    <a:cubicBezTo>
                      <a:pt x="481933" y="391536"/>
                      <a:pt x="430378" y="453541"/>
                      <a:pt x="384396" y="507883"/>
                    </a:cubicBezTo>
                    <a:cubicBezTo>
                      <a:pt x="356529" y="540627"/>
                      <a:pt x="330752" y="571977"/>
                      <a:pt x="318211" y="603328"/>
                    </a:cubicBezTo>
                    <a:cubicBezTo>
                      <a:pt x="290344" y="676480"/>
                      <a:pt x="244362" y="760082"/>
                      <a:pt x="204651" y="777499"/>
                    </a:cubicBezTo>
                    <a:cubicBezTo>
                      <a:pt x="150310" y="801186"/>
                      <a:pt x="86215" y="771926"/>
                      <a:pt x="29784" y="696684"/>
                    </a:cubicBezTo>
                    <a:cubicBezTo>
                      <a:pt x="24210" y="689717"/>
                      <a:pt x="14456" y="688324"/>
                      <a:pt x="7490" y="693897"/>
                    </a:cubicBezTo>
                    <a:cubicBezTo>
                      <a:pt x="6096" y="695291"/>
                      <a:pt x="4703" y="695987"/>
                      <a:pt x="4006" y="696684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15"/>
            <p:cNvGrpSpPr/>
            <p:nvPr/>
          </p:nvGrpSpPr>
          <p:grpSpPr>
            <a:xfrm>
              <a:off x="758501" y="1587144"/>
              <a:ext cx="4834496" cy="870158"/>
              <a:chOff x="1021063" y="1587144"/>
              <a:chExt cx="4834496" cy="870158"/>
            </a:xfrm>
          </p:grpSpPr>
          <p:sp>
            <p:nvSpPr>
              <p:cNvPr id="474" name="Google Shape;474;p15"/>
              <p:cNvSpPr/>
              <p:nvPr/>
            </p:nvSpPr>
            <p:spPr>
              <a:xfrm>
                <a:off x="1162154" y="1587144"/>
                <a:ext cx="4693405" cy="870158"/>
              </a:xfrm>
              <a:custGeom>
                <a:avLst/>
                <a:gdLst/>
                <a:ahLst/>
                <a:cxnLst/>
                <a:rect l="l" t="t" r="r" b="b"/>
                <a:pathLst>
                  <a:path w="4010124" h="870158" extrusionOk="0">
                    <a:moveTo>
                      <a:pt x="3551705" y="870158"/>
                    </a:moveTo>
                    <a:lnTo>
                      <a:pt x="0" y="870158"/>
                    </a:lnTo>
                    <a:lnTo>
                      <a:pt x="0" y="0"/>
                    </a:lnTo>
                    <a:lnTo>
                      <a:pt x="3551705" y="0"/>
                    </a:lnTo>
                    <a:lnTo>
                      <a:pt x="4010124" y="435427"/>
                    </a:ln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15"/>
              <p:cNvSpPr txBox="1"/>
              <p:nvPr/>
            </p:nvSpPr>
            <p:spPr>
              <a:xfrm>
                <a:off x="1021063" y="1676963"/>
                <a:ext cx="4548000" cy="384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500" b="1">
                    <a:solidFill>
                      <a:schemeClr val="lt1"/>
                    </a:solidFill>
                    <a:latin typeface="Barlow"/>
                    <a:ea typeface="Barlow"/>
                    <a:cs typeface="Barlow"/>
                    <a:sym typeface="Barlow"/>
                  </a:rPr>
                  <a:t>Experience taking Cert Test</a:t>
                </a:r>
                <a:endParaRPr sz="11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grpSp>
          <p:nvGrpSpPr>
            <p:cNvPr id="476" name="Google Shape;476;p15"/>
            <p:cNvGrpSpPr/>
            <p:nvPr/>
          </p:nvGrpSpPr>
          <p:grpSpPr>
            <a:xfrm>
              <a:off x="899592" y="3317010"/>
              <a:ext cx="5000646" cy="869461"/>
              <a:chOff x="1162154" y="3317010"/>
              <a:chExt cx="5000646" cy="869461"/>
            </a:xfrm>
          </p:grpSpPr>
          <p:sp>
            <p:nvSpPr>
              <p:cNvPr id="477" name="Google Shape;477;p15"/>
              <p:cNvSpPr/>
              <p:nvPr/>
            </p:nvSpPr>
            <p:spPr>
              <a:xfrm>
                <a:off x="1162154" y="3317010"/>
                <a:ext cx="4693405" cy="869461"/>
              </a:xfrm>
              <a:custGeom>
                <a:avLst/>
                <a:gdLst/>
                <a:ahLst/>
                <a:cxnLst/>
                <a:rect l="l" t="t" r="r" b="b"/>
                <a:pathLst>
                  <a:path w="4010124" h="869461" extrusionOk="0">
                    <a:moveTo>
                      <a:pt x="3551705" y="869462"/>
                    </a:moveTo>
                    <a:lnTo>
                      <a:pt x="0" y="869462"/>
                    </a:lnTo>
                    <a:lnTo>
                      <a:pt x="0" y="0"/>
                    </a:lnTo>
                    <a:lnTo>
                      <a:pt x="3551705" y="0"/>
                    </a:lnTo>
                    <a:lnTo>
                      <a:pt x="4010124" y="434731"/>
                    </a:lnTo>
                    <a:close/>
                  </a:path>
                </a:pathLst>
              </a:custGeom>
              <a:solidFill>
                <a:srgbClr val="95CB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15"/>
              <p:cNvSpPr txBox="1"/>
              <p:nvPr/>
            </p:nvSpPr>
            <p:spPr>
              <a:xfrm>
                <a:off x="1469300" y="3543163"/>
                <a:ext cx="46935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>
                    <a:solidFill>
                      <a:schemeClr val="lt1"/>
                    </a:solidFill>
                    <a:latin typeface="Barlow"/>
                    <a:ea typeface="Barlow"/>
                    <a:cs typeface="Barlow"/>
                    <a:sym typeface="Barlow"/>
                  </a:rPr>
                  <a:t>Job Flexibility  in College</a:t>
                </a: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grpSp>
          <p:nvGrpSpPr>
            <p:cNvPr id="479" name="Google Shape;479;p15"/>
            <p:cNvGrpSpPr/>
            <p:nvPr/>
          </p:nvGrpSpPr>
          <p:grpSpPr>
            <a:xfrm>
              <a:off x="899589" y="5060113"/>
              <a:ext cx="4693408" cy="869461"/>
              <a:chOff x="1162151" y="5060113"/>
              <a:chExt cx="4693408" cy="869461"/>
            </a:xfrm>
          </p:grpSpPr>
          <p:sp>
            <p:nvSpPr>
              <p:cNvPr id="480" name="Google Shape;480;p15"/>
              <p:cNvSpPr/>
              <p:nvPr/>
            </p:nvSpPr>
            <p:spPr>
              <a:xfrm>
                <a:off x="1162154" y="5060113"/>
                <a:ext cx="4693405" cy="869461"/>
              </a:xfrm>
              <a:custGeom>
                <a:avLst/>
                <a:gdLst/>
                <a:ahLst/>
                <a:cxnLst/>
                <a:rect l="l" t="t" r="r" b="b"/>
                <a:pathLst>
                  <a:path w="4010124" h="869461" extrusionOk="0">
                    <a:moveTo>
                      <a:pt x="3551705" y="869462"/>
                    </a:moveTo>
                    <a:lnTo>
                      <a:pt x="0" y="869462"/>
                    </a:lnTo>
                    <a:lnTo>
                      <a:pt x="0" y="0"/>
                    </a:lnTo>
                    <a:lnTo>
                      <a:pt x="3551705" y="0"/>
                    </a:lnTo>
                    <a:lnTo>
                      <a:pt x="4010124" y="434731"/>
                    </a:lnTo>
                    <a:close/>
                  </a:path>
                </a:pathLst>
              </a:custGeom>
              <a:solidFill>
                <a:srgbClr val="EFD49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15"/>
              <p:cNvSpPr txBox="1"/>
              <p:nvPr/>
            </p:nvSpPr>
            <p:spPr>
              <a:xfrm>
                <a:off x="1162151" y="5279388"/>
                <a:ext cx="44070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>
                    <a:solidFill>
                      <a:schemeClr val="lt1"/>
                    </a:solidFill>
                    <a:latin typeface="Barlow"/>
                    <a:ea typeface="Barlow"/>
                    <a:cs typeface="Barlow"/>
                    <a:sym typeface="Barlow"/>
                  </a:rPr>
                  <a:t>Tuition Reimbursement</a:t>
                </a: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cxnSp>
          <p:nvCxnSpPr>
            <p:cNvPr id="482" name="Google Shape;482;p15"/>
            <p:cNvCxnSpPr>
              <a:stCxn id="474" idx="4"/>
              <a:endCxn id="449" idx="3"/>
            </p:cNvCxnSpPr>
            <p:nvPr/>
          </p:nvCxnSpPr>
          <p:spPr>
            <a:xfrm>
              <a:off x="5592997" y="2022571"/>
              <a:ext cx="824400" cy="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83" name="Google Shape;483;p15"/>
            <p:cNvCxnSpPr>
              <a:stCxn id="477" idx="4"/>
              <a:endCxn id="447" idx="1"/>
            </p:cNvCxnSpPr>
            <p:nvPr/>
          </p:nvCxnSpPr>
          <p:spPr>
            <a:xfrm>
              <a:off x="5592997" y="3751741"/>
              <a:ext cx="823800" cy="6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84" name="Google Shape;484;p15"/>
            <p:cNvCxnSpPr>
              <a:stCxn id="480" idx="4"/>
              <a:endCxn id="448" idx="1"/>
            </p:cNvCxnSpPr>
            <p:nvPr/>
          </p:nvCxnSpPr>
          <p:spPr>
            <a:xfrm>
              <a:off x="5592997" y="5494844"/>
              <a:ext cx="823800" cy="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  <p:grpSp>
        <p:nvGrpSpPr>
          <p:cNvPr id="485" name="Google Shape;485;p15"/>
          <p:cNvGrpSpPr/>
          <p:nvPr/>
        </p:nvGrpSpPr>
        <p:grpSpPr>
          <a:xfrm>
            <a:off x="427890" y="492325"/>
            <a:ext cx="5529340" cy="431100"/>
            <a:chOff x="427890" y="492325"/>
            <a:chExt cx="5529340" cy="431100"/>
          </a:xfrm>
        </p:grpSpPr>
        <p:sp>
          <p:nvSpPr>
            <p:cNvPr id="486" name="Google Shape;486;p15"/>
            <p:cNvSpPr txBox="1"/>
            <p:nvPr/>
          </p:nvSpPr>
          <p:spPr>
            <a:xfrm>
              <a:off x="985030" y="492325"/>
              <a:ext cx="4972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Benefits of PCT for Students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487" name="Google Shape;487;p15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488" name="Google Shape;488;p15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6"/>
          <p:cNvSpPr txBox="1"/>
          <p:nvPr/>
        </p:nvSpPr>
        <p:spPr>
          <a:xfrm>
            <a:off x="515239" y="771199"/>
            <a:ext cx="3241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365F85"/>
                </a:solidFill>
                <a:latin typeface="Barlow"/>
                <a:ea typeface="Barlow"/>
                <a:cs typeface="Barlow"/>
                <a:sym typeface="Barlow"/>
              </a:rPr>
              <a:t>How to get Started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94" name="Google Shape;494;p16"/>
          <p:cNvSpPr txBox="1"/>
          <p:nvPr/>
        </p:nvSpPr>
        <p:spPr>
          <a:xfrm>
            <a:off x="4145601" y="4365104"/>
            <a:ext cx="852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oogle Shape;499;p17"/>
          <p:cNvGrpSpPr/>
          <p:nvPr/>
        </p:nvGrpSpPr>
        <p:grpSpPr>
          <a:xfrm>
            <a:off x="427890" y="492325"/>
            <a:ext cx="4341935" cy="431100"/>
            <a:chOff x="427890" y="492325"/>
            <a:chExt cx="4341935" cy="431100"/>
          </a:xfrm>
        </p:grpSpPr>
        <p:sp>
          <p:nvSpPr>
            <p:cNvPr id="500" name="Google Shape;500;p17"/>
            <p:cNvSpPr txBox="1"/>
            <p:nvPr/>
          </p:nvSpPr>
          <p:spPr>
            <a:xfrm>
              <a:off x="985025" y="492325"/>
              <a:ext cx="3784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Contact Testing Agency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01" name="Google Shape;501;p17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503" name="Google Shape;503;p17"/>
          <p:cNvGrpSpPr/>
          <p:nvPr/>
        </p:nvGrpSpPr>
        <p:grpSpPr>
          <a:xfrm>
            <a:off x="427890" y="1353558"/>
            <a:ext cx="7714141" cy="277200"/>
            <a:chOff x="764727" y="1357691"/>
            <a:chExt cx="7714141" cy="277200"/>
          </a:xfrm>
        </p:grpSpPr>
        <p:sp>
          <p:nvSpPr>
            <p:cNvPr id="504" name="Google Shape;504;p17"/>
            <p:cNvSpPr/>
            <p:nvPr/>
          </p:nvSpPr>
          <p:spPr>
            <a:xfrm>
              <a:off x="764727" y="1409607"/>
              <a:ext cx="173166" cy="173166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05" name="Google Shape;505;p17"/>
            <p:cNvSpPr txBox="1"/>
            <p:nvPr/>
          </p:nvSpPr>
          <p:spPr>
            <a:xfrm>
              <a:off x="1032868" y="1357691"/>
              <a:ext cx="7446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3F3F3F"/>
                  </a:solidFill>
                  <a:latin typeface="Barlow"/>
                  <a:ea typeface="Barlow"/>
                  <a:cs typeface="Barlow"/>
                  <a:sym typeface="Barlow"/>
                </a:rPr>
                <a:t>Setup an Account with testing agency of choice.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506" name="Google Shape;506;p17"/>
          <p:cNvGrpSpPr/>
          <p:nvPr/>
        </p:nvGrpSpPr>
        <p:grpSpPr>
          <a:xfrm>
            <a:off x="761178" y="2210934"/>
            <a:ext cx="7713870" cy="4462837"/>
            <a:chOff x="628019" y="2783590"/>
            <a:chExt cx="5000240" cy="2389739"/>
          </a:xfrm>
        </p:grpSpPr>
        <p:grpSp>
          <p:nvGrpSpPr>
            <p:cNvPr id="507" name="Google Shape;507;p17"/>
            <p:cNvGrpSpPr/>
            <p:nvPr/>
          </p:nvGrpSpPr>
          <p:grpSpPr>
            <a:xfrm>
              <a:off x="628019" y="2783590"/>
              <a:ext cx="2074200" cy="2389739"/>
              <a:chOff x="628019" y="2783590"/>
              <a:chExt cx="2074200" cy="2389739"/>
            </a:xfrm>
          </p:grpSpPr>
          <p:grpSp>
            <p:nvGrpSpPr>
              <p:cNvPr id="508" name="Google Shape;508;p17"/>
              <p:cNvGrpSpPr/>
              <p:nvPr/>
            </p:nvGrpSpPr>
            <p:grpSpPr>
              <a:xfrm>
                <a:off x="1004263" y="2783590"/>
                <a:ext cx="1321799" cy="1321799"/>
                <a:chOff x="635000" y="2783590"/>
                <a:chExt cx="1321799" cy="1321799"/>
              </a:xfrm>
            </p:grpSpPr>
            <p:sp>
              <p:nvSpPr>
                <p:cNvPr id="509" name="Google Shape;509;p17"/>
                <p:cNvSpPr/>
                <p:nvPr/>
              </p:nvSpPr>
              <p:spPr>
                <a:xfrm>
                  <a:off x="635000" y="2783590"/>
                  <a:ext cx="1321799" cy="1321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799" h="1321799" extrusionOk="0">
                      <a:moveTo>
                        <a:pt x="1321799" y="660900"/>
                      </a:moveTo>
                      <a:cubicBezTo>
                        <a:pt x="1321799" y="1026202"/>
                        <a:pt x="1026202" y="1321800"/>
                        <a:pt x="660900" y="1321800"/>
                      </a:cubicBezTo>
                      <a:cubicBezTo>
                        <a:pt x="296243" y="1321800"/>
                        <a:pt x="0" y="1025557"/>
                        <a:pt x="0" y="660900"/>
                      </a:cubicBezTo>
                      <a:cubicBezTo>
                        <a:pt x="0" y="295598"/>
                        <a:pt x="296243" y="0"/>
                        <a:pt x="660900" y="0"/>
                      </a:cubicBezTo>
                      <a:cubicBezTo>
                        <a:pt x="1026202" y="0"/>
                        <a:pt x="1321799" y="295598"/>
                        <a:pt x="1321799" y="660900"/>
                      </a:cubicBezTo>
                      <a:close/>
                    </a:path>
                  </a:pathLst>
                </a:custGeom>
                <a:solidFill>
                  <a:srgbClr val="B3D4CB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510" name="Google Shape;510;p17"/>
                <p:cNvGrpSpPr/>
                <p:nvPr/>
              </p:nvGrpSpPr>
              <p:grpSpPr>
                <a:xfrm>
                  <a:off x="890661" y="3034095"/>
                  <a:ext cx="811846" cy="817647"/>
                  <a:chOff x="890661" y="3034095"/>
                  <a:chExt cx="811846" cy="817647"/>
                </a:xfrm>
              </p:grpSpPr>
              <p:sp>
                <p:nvSpPr>
                  <p:cNvPr id="511" name="Google Shape;511;p17"/>
                  <p:cNvSpPr/>
                  <p:nvPr/>
                </p:nvSpPr>
                <p:spPr>
                  <a:xfrm>
                    <a:off x="1592765" y="3519976"/>
                    <a:ext cx="79852" cy="452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9852" h="45204" extrusionOk="0">
                        <a:moveTo>
                          <a:pt x="68436" y="14225"/>
                        </a:moveTo>
                        <a:lnTo>
                          <a:pt x="20030" y="672"/>
                        </a:lnTo>
                        <a:cubicBezTo>
                          <a:pt x="11640" y="-1910"/>
                          <a:pt x="3250" y="3253"/>
                          <a:pt x="668" y="10998"/>
                        </a:cubicBezTo>
                        <a:cubicBezTo>
                          <a:pt x="-1914" y="19388"/>
                          <a:pt x="3250" y="27779"/>
                          <a:pt x="11640" y="30360"/>
                        </a:cubicBezTo>
                        <a:lnTo>
                          <a:pt x="60046" y="44559"/>
                        </a:lnTo>
                        <a:cubicBezTo>
                          <a:pt x="61337" y="44559"/>
                          <a:pt x="62627" y="45205"/>
                          <a:pt x="64564" y="45205"/>
                        </a:cubicBezTo>
                        <a:cubicBezTo>
                          <a:pt x="71018" y="45205"/>
                          <a:pt x="77472" y="40687"/>
                          <a:pt x="79408" y="34233"/>
                        </a:cubicBezTo>
                        <a:cubicBezTo>
                          <a:pt x="81344" y="25197"/>
                          <a:pt x="76826" y="16161"/>
                          <a:pt x="68436" y="14225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2" name="Google Shape;512;p17"/>
                  <p:cNvSpPr/>
                  <p:nvPr/>
                </p:nvSpPr>
                <p:spPr>
                  <a:xfrm>
                    <a:off x="890661" y="3145775"/>
                    <a:ext cx="809185" cy="5944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09185" h="594448" extrusionOk="0">
                        <a:moveTo>
                          <a:pt x="791839" y="122517"/>
                        </a:moveTo>
                        <a:cubicBezTo>
                          <a:pt x="796357" y="119290"/>
                          <a:pt x="800229" y="115418"/>
                          <a:pt x="803456" y="110900"/>
                        </a:cubicBezTo>
                        <a:cubicBezTo>
                          <a:pt x="814428" y="92828"/>
                          <a:pt x="809265" y="68948"/>
                          <a:pt x="791193" y="57331"/>
                        </a:cubicBezTo>
                        <a:cubicBezTo>
                          <a:pt x="780221" y="50231"/>
                          <a:pt x="766668" y="49586"/>
                          <a:pt x="755696" y="54749"/>
                        </a:cubicBezTo>
                        <a:cubicBezTo>
                          <a:pt x="671792" y="-29154"/>
                          <a:pt x="473006" y="-16246"/>
                          <a:pt x="285837" y="90892"/>
                        </a:cubicBezTo>
                        <a:cubicBezTo>
                          <a:pt x="187735" y="147043"/>
                          <a:pt x="107059" y="220619"/>
                          <a:pt x="58653" y="298069"/>
                        </a:cubicBezTo>
                        <a:cubicBezTo>
                          <a:pt x="18638" y="362610"/>
                          <a:pt x="4439" y="423924"/>
                          <a:pt x="16701" y="474266"/>
                        </a:cubicBezTo>
                        <a:cubicBezTo>
                          <a:pt x="12184" y="477493"/>
                          <a:pt x="8311" y="481365"/>
                          <a:pt x="5729" y="485883"/>
                        </a:cubicBezTo>
                        <a:cubicBezTo>
                          <a:pt x="-5242" y="503954"/>
                          <a:pt x="-79" y="527835"/>
                          <a:pt x="17992" y="539452"/>
                        </a:cubicBezTo>
                        <a:cubicBezTo>
                          <a:pt x="29610" y="546552"/>
                          <a:pt x="43809" y="547197"/>
                          <a:pt x="55426" y="541388"/>
                        </a:cubicBezTo>
                        <a:cubicBezTo>
                          <a:pt x="92860" y="577531"/>
                          <a:pt x="151592" y="596248"/>
                          <a:pt x="226460" y="594312"/>
                        </a:cubicBezTo>
                        <a:cubicBezTo>
                          <a:pt x="318753" y="592376"/>
                          <a:pt x="423310" y="560105"/>
                          <a:pt x="522703" y="503309"/>
                        </a:cubicBezTo>
                        <a:cubicBezTo>
                          <a:pt x="620805" y="447158"/>
                          <a:pt x="700836" y="373582"/>
                          <a:pt x="749887" y="296132"/>
                        </a:cubicBezTo>
                        <a:cubicBezTo>
                          <a:pt x="788612" y="232882"/>
                          <a:pt x="802811" y="172859"/>
                          <a:pt x="791839" y="122517"/>
                        </a:cubicBezTo>
                        <a:close/>
                        <a:moveTo>
                          <a:pt x="734397" y="287097"/>
                        </a:moveTo>
                        <a:cubicBezTo>
                          <a:pt x="687282" y="362610"/>
                          <a:pt x="609188" y="433605"/>
                          <a:pt x="513667" y="489110"/>
                        </a:cubicBezTo>
                        <a:cubicBezTo>
                          <a:pt x="417501" y="544615"/>
                          <a:pt x="314881" y="576240"/>
                          <a:pt x="225814" y="578177"/>
                        </a:cubicBezTo>
                        <a:cubicBezTo>
                          <a:pt x="156755" y="580113"/>
                          <a:pt x="102541" y="563332"/>
                          <a:pt x="68334" y="531062"/>
                        </a:cubicBezTo>
                        <a:cubicBezTo>
                          <a:pt x="68980" y="529771"/>
                          <a:pt x="70270" y="529125"/>
                          <a:pt x="70916" y="527835"/>
                        </a:cubicBezTo>
                        <a:cubicBezTo>
                          <a:pt x="82533" y="509763"/>
                          <a:pt x="76725" y="485883"/>
                          <a:pt x="58653" y="474266"/>
                        </a:cubicBezTo>
                        <a:cubicBezTo>
                          <a:pt x="50908" y="469102"/>
                          <a:pt x="41227" y="467811"/>
                          <a:pt x="32837" y="469102"/>
                        </a:cubicBezTo>
                        <a:cubicBezTo>
                          <a:pt x="22510" y="423278"/>
                          <a:pt x="35418" y="367128"/>
                          <a:pt x="72852" y="307750"/>
                        </a:cubicBezTo>
                        <a:cubicBezTo>
                          <a:pt x="119967" y="231591"/>
                          <a:pt x="198707" y="159951"/>
                          <a:pt x="294228" y="105091"/>
                        </a:cubicBezTo>
                        <a:cubicBezTo>
                          <a:pt x="473652" y="2471"/>
                          <a:pt x="662757" y="-12374"/>
                          <a:pt x="741497" y="64430"/>
                        </a:cubicBezTo>
                        <a:cubicBezTo>
                          <a:pt x="740206" y="65721"/>
                          <a:pt x="738915" y="67657"/>
                          <a:pt x="737624" y="69593"/>
                        </a:cubicBezTo>
                        <a:cubicBezTo>
                          <a:pt x="726652" y="87665"/>
                          <a:pt x="731816" y="111545"/>
                          <a:pt x="749887" y="123163"/>
                        </a:cubicBezTo>
                        <a:cubicBezTo>
                          <a:pt x="757632" y="128326"/>
                          <a:pt x="766668" y="129617"/>
                          <a:pt x="775703" y="128326"/>
                        </a:cubicBezTo>
                        <a:cubicBezTo>
                          <a:pt x="784739" y="174150"/>
                          <a:pt x="771186" y="228364"/>
                          <a:pt x="734397" y="287097"/>
                        </a:cubicBezTo>
                        <a:close/>
                      </a:path>
                    </a:pathLst>
                  </a:custGeom>
                  <a:solidFill>
                    <a:srgbClr val="1A171B">
                      <a:alpha val="98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3" name="Google Shape;513;p17"/>
                  <p:cNvSpPr/>
                  <p:nvPr/>
                </p:nvSpPr>
                <p:spPr>
                  <a:xfrm>
                    <a:off x="1000301" y="3335415"/>
                    <a:ext cx="61959" cy="22912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1959" h="229120" extrusionOk="0">
                        <a:moveTo>
                          <a:pt x="54214" y="0"/>
                        </a:moveTo>
                        <a:cubicBezTo>
                          <a:pt x="52924" y="645"/>
                          <a:pt x="52278" y="1291"/>
                          <a:pt x="50987" y="1291"/>
                        </a:cubicBezTo>
                        <a:cubicBezTo>
                          <a:pt x="25816" y="10972"/>
                          <a:pt x="0" y="53569"/>
                          <a:pt x="0" y="114883"/>
                        </a:cubicBezTo>
                        <a:cubicBezTo>
                          <a:pt x="0" y="176197"/>
                          <a:pt x="25816" y="218149"/>
                          <a:pt x="50987" y="227830"/>
                        </a:cubicBezTo>
                        <a:cubicBezTo>
                          <a:pt x="51633" y="228475"/>
                          <a:pt x="52278" y="229121"/>
                          <a:pt x="52924" y="229121"/>
                        </a:cubicBezTo>
                        <a:cubicBezTo>
                          <a:pt x="55505" y="223957"/>
                          <a:pt x="58732" y="218149"/>
                          <a:pt x="61959" y="211049"/>
                        </a:cubicBezTo>
                        <a:cubicBezTo>
                          <a:pt x="44533" y="191041"/>
                          <a:pt x="36143" y="151671"/>
                          <a:pt x="36143" y="113592"/>
                        </a:cubicBezTo>
                        <a:cubicBezTo>
                          <a:pt x="36143" y="75513"/>
                          <a:pt x="44533" y="36143"/>
                          <a:pt x="61959" y="16135"/>
                        </a:cubicBezTo>
                        <a:cubicBezTo>
                          <a:pt x="59378" y="10327"/>
                          <a:pt x="56151" y="4518"/>
                          <a:pt x="54214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4" name="Google Shape;514;p17"/>
                  <p:cNvSpPr/>
                  <p:nvPr/>
                </p:nvSpPr>
                <p:spPr>
                  <a:xfrm>
                    <a:off x="1072587" y="3177290"/>
                    <a:ext cx="505355" cy="5466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05355" h="546662" extrusionOk="0">
                        <a:moveTo>
                          <a:pt x="232348" y="0"/>
                        </a:moveTo>
                        <a:cubicBezTo>
                          <a:pt x="204595" y="0"/>
                          <a:pt x="176842" y="4518"/>
                          <a:pt x="151026" y="12263"/>
                        </a:cubicBezTo>
                        <a:cubicBezTo>
                          <a:pt x="125210" y="20008"/>
                          <a:pt x="100684" y="31625"/>
                          <a:pt x="78740" y="46470"/>
                        </a:cubicBezTo>
                        <a:cubicBezTo>
                          <a:pt x="47760" y="67768"/>
                          <a:pt x="20653" y="95521"/>
                          <a:pt x="645" y="128437"/>
                        </a:cubicBezTo>
                        <a:cubicBezTo>
                          <a:pt x="3872" y="134245"/>
                          <a:pt x="10972" y="145863"/>
                          <a:pt x="18717" y="161353"/>
                        </a:cubicBezTo>
                        <a:cubicBezTo>
                          <a:pt x="52924" y="163934"/>
                          <a:pt x="68413" y="219439"/>
                          <a:pt x="68413" y="272363"/>
                        </a:cubicBezTo>
                        <a:cubicBezTo>
                          <a:pt x="68413" y="324641"/>
                          <a:pt x="52278" y="381437"/>
                          <a:pt x="18071" y="383374"/>
                        </a:cubicBezTo>
                        <a:cubicBezTo>
                          <a:pt x="10327" y="399509"/>
                          <a:pt x="3227" y="411772"/>
                          <a:pt x="0" y="417580"/>
                        </a:cubicBezTo>
                        <a:cubicBezTo>
                          <a:pt x="49697" y="497611"/>
                          <a:pt x="136181" y="546662"/>
                          <a:pt x="231702" y="546662"/>
                        </a:cubicBezTo>
                        <a:cubicBezTo>
                          <a:pt x="382083" y="546662"/>
                          <a:pt x="505356" y="424034"/>
                          <a:pt x="505356" y="273654"/>
                        </a:cubicBezTo>
                        <a:cubicBezTo>
                          <a:pt x="505356" y="122628"/>
                          <a:pt x="382728" y="0"/>
                          <a:pt x="232348" y="0"/>
                        </a:cubicBezTo>
                        <a:close/>
                        <a:moveTo>
                          <a:pt x="250419" y="488575"/>
                        </a:moveTo>
                        <a:cubicBezTo>
                          <a:pt x="242029" y="488575"/>
                          <a:pt x="234929" y="481476"/>
                          <a:pt x="234929" y="473086"/>
                        </a:cubicBezTo>
                        <a:cubicBezTo>
                          <a:pt x="234929" y="464050"/>
                          <a:pt x="242029" y="457596"/>
                          <a:pt x="250419" y="457596"/>
                        </a:cubicBezTo>
                        <a:cubicBezTo>
                          <a:pt x="352394" y="457596"/>
                          <a:pt x="435006" y="374983"/>
                          <a:pt x="435006" y="273008"/>
                        </a:cubicBezTo>
                        <a:cubicBezTo>
                          <a:pt x="435006" y="171034"/>
                          <a:pt x="352394" y="88421"/>
                          <a:pt x="250419" y="88421"/>
                        </a:cubicBezTo>
                        <a:cubicBezTo>
                          <a:pt x="242029" y="88421"/>
                          <a:pt x="234929" y="81322"/>
                          <a:pt x="234929" y="72931"/>
                        </a:cubicBezTo>
                        <a:cubicBezTo>
                          <a:pt x="234929" y="64541"/>
                          <a:pt x="242029" y="57441"/>
                          <a:pt x="250419" y="57441"/>
                        </a:cubicBezTo>
                        <a:cubicBezTo>
                          <a:pt x="369174" y="57441"/>
                          <a:pt x="465986" y="154253"/>
                          <a:pt x="465986" y="273008"/>
                        </a:cubicBezTo>
                        <a:cubicBezTo>
                          <a:pt x="465986" y="391764"/>
                          <a:pt x="369174" y="488575"/>
                          <a:pt x="250419" y="48857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5" name="Google Shape;515;p17"/>
                  <p:cNvSpPr/>
                  <p:nvPr/>
                </p:nvSpPr>
                <p:spPr>
                  <a:xfrm>
                    <a:off x="1295254" y="3222468"/>
                    <a:ext cx="231056" cy="4311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056" h="431133" extrusionOk="0">
                        <a:moveTo>
                          <a:pt x="15490" y="0"/>
                        </a:moveTo>
                        <a:cubicBezTo>
                          <a:pt x="7100" y="0"/>
                          <a:pt x="0" y="7099"/>
                          <a:pt x="0" y="15490"/>
                        </a:cubicBezTo>
                        <a:cubicBezTo>
                          <a:pt x="0" y="23880"/>
                          <a:pt x="7100" y="30980"/>
                          <a:pt x="15490" y="30980"/>
                        </a:cubicBezTo>
                        <a:cubicBezTo>
                          <a:pt x="117465" y="30980"/>
                          <a:pt x="200077" y="113592"/>
                          <a:pt x="200077" y="215567"/>
                        </a:cubicBezTo>
                        <a:cubicBezTo>
                          <a:pt x="200077" y="316896"/>
                          <a:pt x="117465" y="400154"/>
                          <a:pt x="15490" y="400154"/>
                        </a:cubicBezTo>
                        <a:cubicBezTo>
                          <a:pt x="7100" y="400154"/>
                          <a:pt x="0" y="407254"/>
                          <a:pt x="0" y="415644"/>
                        </a:cubicBezTo>
                        <a:cubicBezTo>
                          <a:pt x="0" y="424034"/>
                          <a:pt x="7100" y="431134"/>
                          <a:pt x="15490" y="431134"/>
                        </a:cubicBezTo>
                        <a:cubicBezTo>
                          <a:pt x="134245" y="431134"/>
                          <a:pt x="231057" y="334322"/>
                          <a:pt x="231057" y="215567"/>
                        </a:cubicBezTo>
                        <a:cubicBezTo>
                          <a:pt x="231057" y="96812"/>
                          <a:pt x="134245" y="0"/>
                          <a:pt x="15490" y="0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6" name="Google Shape;516;p17"/>
                  <p:cNvSpPr/>
                  <p:nvPr/>
                </p:nvSpPr>
                <p:spPr>
                  <a:xfrm>
                    <a:off x="957059" y="3034095"/>
                    <a:ext cx="745448" cy="8176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5448" h="817647" extrusionOk="0">
                        <a:moveTo>
                          <a:pt x="730604" y="420721"/>
                        </a:moveTo>
                        <a:cubicBezTo>
                          <a:pt x="659609" y="413621"/>
                          <a:pt x="635729" y="349080"/>
                          <a:pt x="633793" y="343917"/>
                        </a:cubicBezTo>
                        <a:cubicBezTo>
                          <a:pt x="605394" y="204509"/>
                          <a:pt x="482767" y="99307"/>
                          <a:pt x="335613" y="99307"/>
                        </a:cubicBezTo>
                        <a:cubicBezTo>
                          <a:pt x="279462" y="99307"/>
                          <a:pt x="226539" y="114151"/>
                          <a:pt x="180715" y="141258"/>
                        </a:cubicBezTo>
                        <a:cubicBezTo>
                          <a:pt x="161998" y="67036"/>
                          <a:pt x="189105" y="26375"/>
                          <a:pt x="191041" y="24439"/>
                        </a:cubicBezTo>
                        <a:cubicBezTo>
                          <a:pt x="195559" y="17340"/>
                          <a:pt x="194268" y="8304"/>
                          <a:pt x="187169" y="3141"/>
                        </a:cubicBezTo>
                        <a:cubicBezTo>
                          <a:pt x="180715" y="-2023"/>
                          <a:pt x="171034" y="-732"/>
                          <a:pt x="165870" y="6368"/>
                        </a:cubicBezTo>
                        <a:cubicBezTo>
                          <a:pt x="163934" y="8304"/>
                          <a:pt x="125210" y="62518"/>
                          <a:pt x="153608" y="159330"/>
                        </a:cubicBezTo>
                        <a:cubicBezTo>
                          <a:pt x="117465" y="186437"/>
                          <a:pt x="86485" y="221935"/>
                          <a:pt x="65186" y="264532"/>
                        </a:cubicBezTo>
                        <a:cubicBezTo>
                          <a:pt x="26462" y="283894"/>
                          <a:pt x="0" y="340045"/>
                          <a:pt x="0" y="403940"/>
                        </a:cubicBezTo>
                        <a:cubicBezTo>
                          <a:pt x="0" y="467836"/>
                          <a:pt x="26462" y="523986"/>
                          <a:pt x="65186" y="543349"/>
                        </a:cubicBezTo>
                        <a:cubicBezTo>
                          <a:pt x="87130" y="585946"/>
                          <a:pt x="118110" y="621443"/>
                          <a:pt x="154898" y="648551"/>
                        </a:cubicBezTo>
                        <a:cubicBezTo>
                          <a:pt x="129082" y="735681"/>
                          <a:pt x="161352" y="806031"/>
                          <a:pt x="162643" y="808612"/>
                        </a:cubicBezTo>
                        <a:cubicBezTo>
                          <a:pt x="165225" y="814421"/>
                          <a:pt x="171034" y="817648"/>
                          <a:pt x="176842" y="817648"/>
                        </a:cubicBezTo>
                        <a:cubicBezTo>
                          <a:pt x="178779" y="817648"/>
                          <a:pt x="181360" y="817003"/>
                          <a:pt x="183296" y="816357"/>
                        </a:cubicBezTo>
                        <a:cubicBezTo>
                          <a:pt x="191041" y="812485"/>
                          <a:pt x="194268" y="803449"/>
                          <a:pt x="191041" y="795704"/>
                        </a:cubicBezTo>
                        <a:cubicBezTo>
                          <a:pt x="191041" y="795059"/>
                          <a:pt x="165225" y="738263"/>
                          <a:pt x="182651" y="666622"/>
                        </a:cubicBezTo>
                        <a:cubicBezTo>
                          <a:pt x="228475" y="693084"/>
                          <a:pt x="280753" y="707928"/>
                          <a:pt x="336259" y="707928"/>
                        </a:cubicBezTo>
                        <a:cubicBezTo>
                          <a:pt x="417580" y="707928"/>
                          <a:pt x="491802" y="675658"/>
                          <a:pt x="546662" y="623380"/>
                        </a:cubicBezTo>
                        <a:cubicBezTo>
                          <a:pt x="546662" y="623380"/>
                          <a:pt x="546662" y="623380"/>
                          <a:pt x="546662" y="623380"/>
                        </a:cubicBezTo>
                        <a:cubicBezTo>
                          <a:pt x="547308" y="623380"/>
                          <a:pt x="606040" y="585300"/>
                          <a:pt x="677035" y="611762"/>
                        </a:cubicBezTo>
                        <a:cubicBezTo>
                          <a:pt x="684780" y="614989"/>
                          <a:pt x="693816" y="610471"/>
                          <a:pt x="697043" y="602727"/>
                        </a:cubicBezTo>
                        <a:cubicBezTo>
                          <a:pt x="700270" y="594336"/>
                          <a:pt x="695752" y="585946"/>
                          <a:pt x="688007" y="582719"/>
                        </a:cubicBezTo>
                        <a:cubicBezTo>
                          <a:pt x="649928" y="568520"/>
                          <a:pt x="615076" y="569811"/>
                          <a:pt x="587968" y="574974"/>
                        </a:cubicBezTo>
                        <a:cubicBezTo>
                          <a:pt x="620239" y="527859"/>
                          <a:pt x="639601" y="471063"/>
                          <a:pt x="640247" y="409749"/>
                        </a:cubicBezTo>
                        <a:cubicBezTo>
                          <a:pt x="659609" y="429757"/>
                          <a:pt x="688007" y="448473"/>
                          <a:pt x="728668" y="451701"/>
                        </a:cubicBezTo>
                        <a:cubicBezTo>
                          <a:pt x="729313" y="451701"/>
                          <a:pt x="729959" y="451701"/>
                          <a:pt x="729959" y="451701"/>
                        </a:cubicBezTo>
                        <a:cubicBezTo>
                          <a:pt x="737703" y="451701"/>
                          <a:pt x="744803" y="445892"/>
                          <a:pt x="745448" y="437502"/>
                        </a:cubicBezTo>
                        <a:cubicBezTo>
                          <a:pt x="745448" y="429111"/>
                          <a:pt x="738994" y="421366"/>
                          <a:pt x="730604" y="420721"/>
                        </a:cubicBezTo>
                        <a:close/>
                        <a:moveTo>
                          <a:pt x="92939" y="500752"/>
                        </a:moveTo>
                        <a:cubicBezTo>
                          <a:pt x="89712" y="507851"/>
                          <a:pt x="86485" y="513660"/>
                          <a:pt x="83903" y="518823"/>
                        </a:cubicBezTo>
                        <a:cubicBezTo>
                          <a:pt x="83258" y="518178"/>
                          <a:pt x="82612" y="517532"/>
                          <a:pt x="81322" y="517532"/>
                        </a:cubicBezTo>
                        <a:cubicBezTo>
                          <a:pt x="56151" y="507851"/>
                          <a:pt x="30334" y="465254"/>
                          <a:pt x="30334" y="404586"/>
                        </a:cubicBezTo>
                        <a:cubicBezTo>
                          <a:pt x="30334" y="343272"/>
                          <a:pt x="56151" y="301320"/>
                          <a:pt x="81322" y="290993"/>
                        </a:cubicBezTo>
                        <a:cubicBezTo>
                          <a:pt x="83258" y="289703"/>
                          <a:pt x="83903" y="289057"/>
                          <a:pt x="84549" y="289057"/>
                        </a:cubicBezTo>
                        <a:cubicBezTo>
                          <a:pt x="87130" y="293575"/>
                          <a:pt x="90357" y="299384"/>
                          <a:pt x="92939" y="305838"/>
                        </a:cubicBezTo>
                        <a:cubicBezTo>
                          <a:pt x="75513" y="325846"/>
                          <a:pt x="67123" y="365861"/>
                          <a:pt x="67123" y="403295"/>
                        </a:cubicBezTo>
                        <a:cubicBezTo>
                          <a:pt x="67768" y="440729"/>
                          <a:pt x="75513" y="480744"/>
                          <a:pt x="92939" y="500752"/>
                        </a:cubicBezTo>
                        <a:close/>
                        <a:moveTo>
                          <a:pt x="335613" y="676949"/>
                        </a:moveTo>
                        <a:cubicBezTo>
                          <a:pt x="240092" y="676949"/>
                          <a:pt x="153608" y="627897"/>
                          <a:pt x="103911" y="547867"/>
                        </a:cubicBezTo>
                        <a:cubicBezTo>
                          <a:pt x="107138" y="542058"/>
                          <a:pt x="114238" y="529795"/>
                          <a:pt x="121982" y="513660"/>
                        </a:cubicBezTo>
                        <a:cubicBezTo>
                          <a:pt x="156189" y="511724"/>
                          <a:pt x="172324" y="455573"/>
                          <a:pt x="172324" y="402649"/>
                        </a:cubicBezTo>
                        <a:cubicBezTo>
                          <a:pt x="172324" y="350371"/>
                          <a:pt x="156835" y="294220"/>
                          <a:pt x="122628" y="291639"/>
                        </a:cubicBezTo>
                        <a:cubicBezTo>
                          <a:pt x="114238" y="276794"/>
                          <a:pt x="107138" y="265177"/>
                          <a:pt x="103266" y="259368"/>
                        </a:cubicBezTo>
                        <a:cubicBezTo>
                          <a:pt x="123919" y="226452"/>
                          <a:pt x="150381" y="198700"/>
                          <a:pt x="182006" y="177401"/>
                        </a:cubicBezTo>
                        <a:cubicBezTo>
                          <a:pt x="203950" y="162557"/>
                          <a:pt x="228475" y="150939"/>
                          <a:pt x="254292" y="142549"/>
                        </a:cubicBezTo>
                        <a:cubicBezTo>
                          <a:pt x="280108" y="134804"/>
                          <a:pt x="307215" y="130286"/>
                          <a:pt x="335613" y="130286"/>
                        </a:cubicBezTo>
                        <a:cubicBezTo>
                          <a:pt x="485994" y="130286"/>
                          <a:pt x="608622" y="252914"/>
                          <a:pt x="608622" y="403295"/>
                        </a:cubicBezTo>
                        <a:cubicBezTo>
                          <a:pt x="608622" y="554321"/>
                          <a:pt x="485994" y="676949"/>
                          <a:pt x="335613" y="676949"/>
                        </a:cubicBezTo>
                        <a:close/>
                        <a:moveTo>
                          <a:pt x="98748" y="403295"/>
                        </a:moveTo>
                        <a:cubicBezTo>
                          <a:pt x="98748" y="374897"/>
                          <a:pt x="103266" y="354244"/>
                          <a:pt x="108429" y="341335"/>
                        </a:cubicBezTo>
                        <a:cubicBezTo>
                          <a:pt x="112947" y="330363"/>
                          <a:pt x="116819" y="323909"/>
                          <a:pt x="119401" y="323264"/>
                        </a:cubicBezTo>
                        <a:cubicBezTo>
                          <a:pt x="125210" y="324555"/>
                          <a:pt x="140699" y="352307"/>
                          <a:pt x="140699" y="403295"/>
                        </a:cubicBezTo>
                        <a:cubicBezTo>
                          <a:pt x="140699" y="453637"/>
                          <a:pt x="125855" y="480744"/>
                          <a:pt x="119401" y="482680"/>
                        </a:cubicBezTo>
                        <a:cubicBezTo>
                          <a:pt x="116819" y="481389"/>
                          <a:pt x="112301" y="475581"/>
                          <a:pt x="107783" y="463963"/>
                        </a:cubicBezTo>
                        <a:cubicBezTo>
                          <a:pt x="103266" y="451055"/>
                          <a:pt x="98748" y="430402"/>
                          <a:pt x="98748" y="403295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517" name="Google Shape;517;p17"/>
              <p:cNvGrpSpPr/>
              <p:nvPr/>
            </p:nvGrpSpPr>
            <p:grpSpPr>
              <a:xfrm>
                <a:off x="628019" y="4329074"/>
                <a:ext cx="2074200" cy="844255"/>
                <a:chOff x="628019" y="4329074"/>
                <a:chExt cx="2074200" cy="844255"/>
              </a:xfrm>
            </p:grpSpPr>
            <p:sp>
              <p:nvSpPr>
                <p:cNvPr id="518" name="Google Shape;518;p17"/>
                <p:cNvSpPr txBox="1"/>
                <p:nvPr/>
              </p:nvSpPr>
              <p:spPr>
                <a:xfrm>
                  <a:off x="1045601" y="4329074"/>
                  <a:ext cx="1239000" cy="148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b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3F3F3F"/>
                    </a:buClr>
                    <a:buSzPts val="1800"/>
                    <a:buFont typeface="Arial"/>
                    <a:buNone/>
                  </a:pPr>
                  <a:r>
                    <a:rPr lang="en-US" sz="1800" b="1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NHA</a:t>
                  </a:r>
                  <a:endParaRPr>
                    <a:latin typeface="Barlow"/>
                    <a:ea typeface="Barlow"/>
                    <a:cs typeface="Barlow"/>
                    <a:sym typeface="Barlow"/>
                  </a:endParaRPr>
                </a:p>
              </p:txBody>
            </p:sp>
            <p:sp>
              <p:nvSpPr>
                <p:cNvPr id="519" name="Google Shape;519;p17"/>
                <p:cNvSpPr/>
                <p:nvPr/>
              </p:nvSpPr>
              <p:spPr>
                <a:xfrm>
                  <a:off x="628019" y="4619229"/>
                  <a:ext cx="2074200" cy="55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National Healthcare Association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nhanow.com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1-800-499-9092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</p:txBody>
            </p:sp>
          </p:grpSp>
        </p:grpSp>
        <p:grpSp>
          <p:nvGrpSpPr>
            <p:cNvPr id="520" name="Google Shape;520;p17"/>
            <p:cNvGrpSpPr/>
            <p:nvPr/>
          </p:nvGrpSpPr>
          <p:grpSpPr>
            <a:xfrm>
              <a:off x="3438859" y="2783590"/>
              <a:ext cx="2189400" cy="2389606"/>
              <a:chOff x="3438859" y="2783590"/>
              <a:chExt cx="2189400" cy="2389606"/>
            </a:xfrm>
          </p:grpSpPr>
          <p:grpSp>
            <p:nvGrpSpPr>
              <p:cNvPr id="521" name="Google Shape;521;p17"/>
              <p:cNvGrpSpPr/>
              <p:nvPr/>
            </p:nvGrpSpPr>
            <p:grpSpPr>
              <a:xfrm>
                <a:off x="3930343" y="2783590"/>
                <a:ext cx="1321799" cy="1321799"/>
                <a:chOff x="3902064" y="2783590"/>
                <a:chExt cx="1321799" cy="1321799"/>
              </a:xfrm>
            </p:grpSpPr>
            <p:sp>
              <p:nvSpPr>
                <p:cNvPr id="522" name="Google Shape;522;p17"/>
                <p:cNvSpPr/>
                <p:nvPr/>
              </p:nvSpPr>
              <p:spPr>
                <a:xfrm>
                  <a:off x="3902064" y="2783590"/>
                  <a:ext cx="1321799" cy="1321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1799" h="1321799" extrusionOk="0">
                      <a:moveTo>
                        <a:pt x="1321799" y="660900"/>
                      </a:moveTo>
                      <a:cubicBezTo>
                        <a:pt x="1321799" y="1026202"/>
                        <a:pt x="1026202" y="1321800"/>
                        <a:pt x="660900" y="1321800"/>
                      </a:cubicBezTo>
                      <a:cubicBezTo>
                        <a:pt x="295598" y="1321800"/>
                        <a:pt x="0" y="1026202"/>
                        <a:pt x="0" y="660900"/>
                      </a:cubicBezTo>
                      <a:cubicBezTo>
                        <a:pt x="0" y="295598"/>
                        <a:pt x="296243" y="0"/>
                        <a:pt x="660900" y="0"/>
                      </a:cubicBezTo>
                      <a:cubicBezTo>
                        <a:pt x="1026202" y="0"/>
                        <a:pt x="1321799" y="295598"/>
                        <a:pt x="1321799" y="660900"/>
                      </a:cubicBezTo>
                      <a:close/>
                    </a:path>
                  </a:pathLst>
                </a:custGeom>
                <a:solidFill>
                  <a:srgbClr val="F3767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523" name="Google Shape;523;p17"/>
                <p:cNvGrpSpPr/>
                <p:nvPr/>
              </p:nvGrpSpPr>
              <p:grpSpPr>
                <a:xfrm>
                  <a:off x="4118276" y="3015702"/>
                  <a:ext cx="889305" cy="820551"/>
                  <a:chOff x="4118276" y="3015702"/>
                  <a:chExt cx="889305" cy="820551"/>
                </a:xfrm>
              </p:grpSpPr>
              <p:sp>
                <p:nvSpPr>
                  <p:cNvPr id="524" name="Google Shape;524;p17"/>
                  <p:cNvSpPr/>
                  <p:nvPr/>
                </p:nvSpPr>
                <p:spPr>
                  <a:xfrm>
                    <a:off x="4142567" y="3015702"/>
                    <a:ext cx="865014" cy="79563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5014" h="795635" extrusionOk="0">
                        <a:moveTo>
                          <a:pt x="860567" y="344239"/>
                        </a:moveTo>
                        <a:cubicBezTo>
                          <a:pt x="851531" y="326813"/>
                          <a:pt x="830878" y="320359"/>
                          <a:pt x="812807" y="326813"/>
                        </a:cubicBezTo>
                        <a:lnTo>
                          <a:pt x="619183" y="58968"/>
                        </a:lnTo>
                        <a:cubicBezTo>
                          <a:pt x="626283" y="47350"/>
                          <a:pt x="627574" y="33151"/>
                          <a:pt x="620474" y="20243"/>
                        </a:cubicBezTo>
                        <a:cubicBezTo>
                          <a:pt x="610148" y="1526"/>
                          <a:pt x="586268" y="-5573"/>
                          <a:pt x="568196" y="4753"/>
                        </a:cubicBezTo>
                        <a:cubicBezTo>
                          <a:pt x="556579" y="11207"/>
                          <a:pt x="549479" y="22179"/>
                          <a:pt x="548834" y="34442"/>
                        </a:cubicBezTo>
                        <a:lnTo>
                          <a:pt x="231937" y="66712"/>
                        </a:lnTo>
                        <a:cubicBezTo>
                          <a:pt x="231292" y="65422"/>
                          <a:pt x="231292" y="64131"/>
                          <a:pt x="230647" y="63485"/>
                        </a:cubicBezTo>
                        <a:cubicBezTo>
                          <a:pt x="220320" y="45414"/>
                          <a:pt x="197085" y="38960"/>
                          <a:pt x="178369" y="48641"/>
                        </a:cubicBezTo>
                        <a:cubicBezTo>
                          <a:pt x="159652" y="58968"/>
                          <a:pt x="153198" y="82202"/>
                          <a:pt x="163524" y="100919"/>
                        </a:cubicBezTo>
                        <a:cubicBezTo>
                          <a:pt x="166751" y="106728"/>
                          <a:pt x="171269" y="111246"/>
                          <a:pt x="176432" y="114473"/>
                        </a:cubicBezTo>
                        <a:lnTo>
                          <a:pt x="49932" y="396517"/>
                        </a:lnTo>
                        <a:cubicBezTo>
                          <a:pt x="40251" y="393290"/>
                          <a:pt x="29279" y="393935"/>
                          <a:pt x="20243" y="399099"/>
                        </a:cubicBezTo>
                        <a:cubicBezTo>
                          <a:pt x="1526" y="409425"/>
                          <a:pt x="-5573" y="432660"/>
                          <a:pt x="4753" y="451377"/>
                        </a:cubicBezTo>
                        <a:cubicBezTo>
                          <a:pt x="13789" y="468158"/>
                          <a:pt x="33797" y="475257"/>
                          <a:pt x="51223" y="468803"/>
                        </a:cubicBezTo>
                        <a:lnTo>
                          <a:pt x="246136" y="738584"/>
                        </a:lnTo>
                        <a:cubicBezTo>
                          <a:pt x="240328" y="749556"/>
                          <a:pt x="239682" y="763755"/>
                          <a:pt x="246136" y="776018"/>
                        </a:cubicBezTo>
                        <a:cubicBezTo>
                          <a:pt x="256463" y="794090"/>
                          <a:pt x="279698" y="801189"/>
                          <a:pt x="297769" y="790863"/>
                        </a:cubicBezTo>
                        <a:cubicBezTo>
                          <a:pt x="308741" y="784408"/>
                          <a:pt x="315841" y="774082"/>
                          <a:pt x="317131" y="761819"/>
                        </a:cubicBezTo>
                        <a:lnTo>
                          <a:pt x="624346" y="730194"/>
                        </a:lnTo>
                        <a:cubicBezTo>
                          <a:pt x="624346" y="730839"/>
                          <a:pt x="624346" y="730839"/>
                          <a:pt x="624992" y="731485"/>
                        </a:cubicBezTo>
                        <a:cubicBezTo>
                          <a:pt x="635319" y="750202"/>
                          <a:pt x="658554" y="756656"/>
                          <a:pt x="676625" y="746975"/>
                        </a:cubicBezTo>
                        <a:cubicBezTo>
                          <a:pt x="695342" y="736648"/>
                          <a:pt x="702442" y="713413"/>
                          <a:pt x="692115" y="694696"/>
                        </a:cubicBezTo>
                        <a:cubicBezTo>
                          <a:pt x="690179" y="691469"/>
                          <a:pt x="688242" y="689533"/>
                          <a:pt x="686306" y="686952"/>
                        </a:cubicBezTo>
                        <a:lnTo>
                          <a:pt x="815388" y="399099"/>
                        </a:lnTo>
                        <a:cubicBezTo>
                          <a:pt x="824424" y="401680"/>
                          <a:pt x="834750" y="401035"/>
                          <a:pt x="844431" y="395872"/>
                        </a:cubicBezTo>
                        <a:cubicBezTo>
                          <a:pt x="863794" y="386190"/>
                          <a:pt x="870248" y="362956"/>
                          <a:pt x="860567" y="344239"/>
                        </a:cubicBezTo>
                        <a:close/>
                        <a:moveTo>
                          <a:pt x="66713" y="459122"/>
                        </a:moveTo>
                        <a:cubicBezTo>
                          <a:pt x="77684" y="447504"/>
                          <a:pt x="80266" y="429433"/>
                          <a:pt x="71876" y="415234"/>
                        </a:cubicBezTo>
                        <a:cubicBezTo>
                          <a:pt x="69940" y="412007"/>
                          <a:pt x="68003" y="409425"/>
                          <a:pt x="65422" y="406844"/>
                        </a:cubicBezTo>
                        <a:lnTo>
                          <a:pt x="193858" y="120927"/>
                        </a:lnTo>
                        <a:cubicBezTo>
                          <a:pt x="200958" y="121572"/>
                          <a:pt x="208057" y="120282"/>
                          <a:pt x="215157" y="116409"/>
                        </a:cubicBezTo>
                        <a:cubicBezTo>
                          <a:pt x="226774" y="109955"/>
                          <a:pt x="233874" y="98338"/>
                          <a:pt x="235165" y="86075"/>
                        </a:cubicBezTo>
                        <a:lnTo>
                          <a:pt x="552061" y="53804"/>
                        </a:lnTo>
                        <a:cubicBezTo>
                          <a:pt x="552706" y="55095"/>
                          <a:pt x="553351" y="57031"/>
                          <a:pt x="553997" y="58322"/>
                        </a:cubicBezTo>
                        <a:cubicBezTo>
                          <a:pt x="564324" y="77039"/>
                          <a:pt x="587558" y="83493"/>
                          <a:pt x="606275" y="73167"/>
                        </a:cubicBezTo>
                        <a:cubicBezTo>
                          <a:pt x="606275" y="73167"/>
                          <a:pt x="606921" y="73167"/>
                          <a:pt x="606921" y="72521"/>
                        </a:cubicBezTo>
                        <a:lnTo>
                          <a:pt x="798607" y="337785"/>
                        </a:lnTo>
                        <a:cubicBezTo>
                          <a:pt x="788281" y="349402"/>
                          <a:pt x="785699" y="366828"/>
                          <a:pt x="793444" y="381673"/>
                        </a:cubicBezTo>
                        <a:cubicBezTo>
                          <a:pt x="795380" y="384900"/>
                          <a:pt x="797962" y="388127"/>
                          <a:pt x="800544" y="390708"/>
                        </a:cubicBezTo>
                        <a:lnTo>
                          <a:pt x="671462" y="677916"/>
                        </a:lnTo>
                        <a:cubicBezTo>
                          <a:pt x="661780" y="674689"/>
                          <a:pt x="650163" y="675334"/>
                          <a:pt x="640482" y="680497"/>
                        </a:cubicBezTo>
                        <a:cubicBezTo>
                          <a:pt x="628219" y="686952"/>
                          <a:pt x="621120" y="699860"/>
                          <a:pt x="620474" y="713413"/>
                        </a:cubicBezTo>
                        <a:lnTo>
                          <a:pt x="315195" y="745038"/>
                        </a:lnTo>
                        <a:cubicBezTo>
                          <a:pt x="314550" y="743102"/>
                          <a:pt x="313904" y="741166"/>
                          <a:pt x="313259" y="739875"/>
                        </a:cubicBezTo>
                        <a:cubicBezTo>
                          <a:pt x="302933" y="721158"/>
                          <a:pt x="279698" y="714704"/>
                          <a:pt x="260981" y="724385"/>
                        </a:cubicBezTo>
                        <a:cubicBezTo>
                          <a:pt x="260336" y="725031"/>
                          <a:pt x="259690" y="725031"/>
                          <a:pt x="259045" y="725676"/>
                        </a:cubicBezTo>
                        <a:lnTo>
                          <a:pt x="66713" y="459122"/>
                        </a:lnTo>
                        <a:close/>
                      </a:path>
                    </a:pathLst>
                  </a:custGeom>
                  <a:solidFill>
                    <a:srgbClr val="1A171B">
                      <a:alpha val="980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5" name="Google Shape;525;p17"/>
                  <p:cNvSpPr/>
                  <p:nvPr/>
                </p:nvSpPr>
                <p:spPr>
                  <a:xfrm>
                    <a:off x="4677201" y="3197297"/>
                    <a:ext cx="302697" cy="6034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697" h="603458" extrusionOk="0">
                        <a:moveTo>
                          <a:pt x="107138" y="0"/>
                        </a:moveTo>
                        <a:cubicBezTo>
                          <a:pt x="36143" y="0"/>
                          <a:pt x="0" y="36788"/>
                          <a:pt x="0" y="108429"/>
                        </a:cubicBezTo>
                        <a:cubicBezTo>
                          <a:pt x="0" y="125210"/>
                          <a:pt x="5809" y="138118"/>
                          <a:pt x="12908" y="153608"/>
                        </a:cubicBezTo>
                        <a:cubicBezTo>
                          <a:pt x="18071" y="165870"/>
                          <a:pt x="24525" y="179424"/>
                          <a:pt x="27753" y="196205"/>
                        </a:cubicBezTo>
                        <a:cubicBezTo>
                          <a:pt x="28398" y="196850"/>
                          <a:pt x="28398" y="197495"/>
                          <a:pt x="29043" y="198141"/>
                        </a:cubicBezTo>
                        <a:cubicBezTo>
                          <a:pt x="34207" y="212985"/>
                          <a:pt x="47115" y="223957"/>
                          <a:pt x="61959" y="226539"/>
                        </a:cubicBezTo>
                        <a:cubicBezTo>
                          <a:pt x="69704" y="227830"/>
                          <a:pt x="74868" y="235575"/>
                          <a:pt x="73577" y="243320"/>
                        </a:cubicBezTo>
                        <a:cubicBezTo>
                          <a:pt x="72286" y="250419"/>
                          <a:pt x="66477" y="255582"/>
                          <a:pt x="59378" y="255582"/>
                        </a:cubicBezTo>
                        <a:cubicBezTo>
                          <a:pt x="58732" y="255582"/>
                          <a:pt x="58087" y="255582"/>
                          <a:pt x="56796" y="255582"/>
                        </a:cubicBezTo>
                        <a:cubicBezTo>
                          <a:pt x="45824" y="253646"/>
                          <a:pt x="36143" y="249128"/>
                          <a:pt x="27107" y="243320"/>
                        </a:cubicBezTo>
                        <a:cubicBezTo>
                          <a:pt x="23235" y="256873"/>
                          <a:pt x="16781" y="267200"/>
                          <a:pt x="10972" y="276235"/>
                        </a:cubicBezTo>
                        <a:cubicBezTo>
                          <a:pt x="4518" y="285917"/>
                          <a:pt x="0" y="293662"/>
                          <a:pt x="0" y="302052"/>
                        </a:cubicBezTo>
                        <a:cubicBezTo>
                          <a:pt x="0" y="311088"/>
                          <a:pt x="6454" y="320123"/>
                          <a:pt x="14199" y="330450"/>
                        </a:cubicBezTo>
                        <a:cubicBezTo>
                          <a:pt x="20008" y="338195"/>
                          <a:pt x="25816" y="346585"/>
                          <a:pt x="30334" y="356912"/>
                        </a:cubicBezTo>
                        <a:cubicBezTo>
                          <a:pt x="43242" y="345940"/>
                          <a:pt x="58732" y="339486"/>
                          <a:pt x="75513" y="336904"/>
                        </a:cubicBezTo>
                        <a:cubicBezTo>
                          <a:pt x="83258" y="335613"/>
                          <a:pt x="90357" y="341422"/>
                          <a:pt x="91648" y="349167"/>
                        </a:cubicBezTo>
                        <a:cubicBezTo>
                          <a:pt x="92939" y="356912"/>
                          <a:pt x="87130" y="364011"/>
                          <a:pt x="79385" y="365302"/>
                        </a:cubicBezTo>
                        <a:cubicBezTo>
                          <a:pt x="58732" y="367884"/>
                          <a:pt x="40661" y="381437"/>
                          <a:pt x="32270" y="400154"/>
                        </a:cubicBezTo>
                        <a:cubicBezTo>
                          <a:pt x="29043" y="411126"/>
                          <a:pt x="23235" y="422098"/>
                          <a:pt x="17426" y="432425"/>
                        </a:cubicBezTo>
                        <a:cubicBezTo>
                          <a:pt x="8390" y="448560"/>
                          <a:pt x="0" y="464050"/>
                          <a:pt x="0" y="480830"/>
                        </a:cubicBezTo>
                        <a:cubicBezTo>
                          <a:pt x="0" y="553762"/>
                          <a:pt x="55505" y="603458"/>
                          <a:pt x="107138" y="603458"/>
                        </a:cubicBezTo>
                        <a:cubicBezTo>
                          <a:pt x="199432" y="603458"/>
                          <a:pt x="302697" y="475022"/>
                          <a:pt x="302697" y="302052"/>
                        </a:cubicBezTo>
                        <a:cubicBezTo>
                          <a:pt x="302697" y="129082"/>
                          <a:pt x="198786" y="0"/>
                          <a:pt x="107138" y="0"/>
                        </a:cubicBezTo>
                        <a:close/>
                        <a:moveTo>
                          <a:pt x="209758" y="484703"/>
                        </a:moveTo>
                        <a:cubicBezTo>
                          <a:pt x="207822" y="484703"/>
                          <a:pt x="205240" y="484058"/>
                          <a:pt x="203304" y="483412"/>
                        </a:cubicBezTo>
                        <a:cubicBezTo>
                          <a:pt x="196204" y="479540"/>
                          <a:pt x="193623" y="471149"/>
                          <a:pt x="196850" y="464050"/>
                        </a:cubicBezTo>
                        <a:cubicBezTo>
                          <a:pt x="221375" y="414999"/>
                          <a:pt x="234284" y="358848"/>
                          <a:pt x="234284" y="301406"/>
                        </a:cubicBezTo>
                        <a:cubicBezTo>
                          <a:pt x="234284" y="243965"/>
                          <a:pt x="221375" y="187814"/>
                          <a:pt x="196850" y="138763"/>
                        </a:cubicBezTo>
                        <a:cubicBezTo>
                          <a:pt x="192978" y="131664"/>
                          <a:pt x="196204" y="123273"/>
                          <a:pt x="203304" y="119401"/>
                        </a:cubicBezTo>
                        <a:cubicBezTo>
                          <a:pt x="210404" y="115528"/>
                          <a:pt x="218794" y="118755"/>
                          <a:pt x="222666" y="125855"/>
                        </a:cubicBezTo>
                        <a:cubicBezTo>
                          <a:pt x="249128" y="178779"/>
                          <a:pt x="263327" y="239447"/>
                          <a:pt x="263327" y="301406"/>
                        </a:cubicBezTo>
                        <a:cubicBezTo>
                          <a:pt x="263327" y="363366"/>
                          <a:pt x="249128" y="424034"/>
                          <a:pt x="222666" y="476958"/>
                        </a:cubicBezTo>
                        <a:cubicBezTo>
                          <a:pt x="220085" y="482121"/>
                          <a:pt x="214921" y="484703"/>
                          <a:pt x="209758" y="48470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6" name="Google Shape;526;p17"/>
                  <p:cNvSpPr/>
                  <p:nvPr/>
                </p:nvSpPr>
                <p:spPr>
                  <a:xfrm>
                    <a:off x="4158292" y="3114039"/>
                    <a:ext cx="307860" cy="6028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7860" h="602812" extrusionOk="0">
                        <a:moveTo>
                          <a:pt x="246547" y="227830"/>
                        </a:moveTo>
                        <a:cubicBezTo>
                          <a:pt x="262036" y="225248"/>
                          <a:pt x="274299" y="214276"/>
                          <a:pt x="279462" y="199432"/>
                        </a:cubicBezTo>
                        <a:cubicBezTo>
                          <a:pt x="279462" y="198786"/>
                          <a:pt x="280108" y="198786"/>
                          <a:pt x="280108" y="198141"/>
                        </a:cubicBezTo>
                        <a:cubicBezTo>
                          <a:pt x="283335" y="180715"/>
                          <a:pt x="289789" y="166516"/>
                          <a:pt x="294952" y="153608"/>
                        </a:cubicBezTo>
                        <a:cubicBezTo>
                          <a:pt x="301406" y="138763"/>
                          <a:pt x="307861" y="125210"/>
                          <a:pt x="307861" y="108429"/>
                        </a:cubicBezTo>
                        <a:cubicBezTo>
                          <a:pt x="307861" y="36143"/>
                          <a:pt x="271717" y="0"/>
                          <a:pt x="200723" y="0"/>
                        </a:cubicBezTo>
                        <a:cubicBezTo>
                          <a:pt x="107783" y="0"/>
                          <a:pt x="0" y="131664"/>
                          <a:pt x="0" y="301406"/>
                        </a:cubicBezTo>
                        <a:cubicBezTo>
                          <a:pt x="0" y="471149"/>
                          <a:pt x="107783" y="602813"/>
                          <a:pt x="200723" y="602813"/>
                        </a:cubicBezTo>
                        <a:cubicBezTo>
                          <a:pt x="252355" y="602813"/>
                          <a:pt x="307861" y="553762"/>
                          <a:pt x="307861" y="480185"/>
                        </a:cubicBezTo>
                        <a:cubicBezTo>
                          <a:pt x="307861" y="463404"/>
                          <a:pt x="299470" y="447915"/>
                          <a:pt x="290434" y="431779"/>
                        </a:cubicBezTo>
                        <a:cubicBezTo>
                          <a:pt x="285271" y="422744"/>
                          <a:pt x="280753" y="413062"/>
                          <a:pt x="276881" y="403381"/>
                        </a:cubicBezTo>
                        <a:cubicBezTo>
                          <a:pt x="276881" y="402736"/>
                          <a:pt x="276235" y="402736"/>
                          <a:pt x="276235" y="402090"/>
                        </a:cubicBezTo>
                        <a:cubicBezTo>
                          <a:pt x="268490" y="382083"/>
                          <a:pt x="249774" y="368529"/>
                          <a:pt x="228475" y="365947"/>
                        </a:cubicBezTo>
                        <a:cubicBezTo>
                          <a:pt x="220730" y="365302"/>
                          <a:pt x="214921" y="358203"/>
                          <a:pt x="216212" y="349812"/>
                        </a:cubicBezTo>
                        <a:cubicBezTo>
                          <a:pt x="216858" y="342067"/>
                          <a:pt x="223957" y="336259"/>
                          <a:pt x="232347" y="337549"/>
                        </a:cubicBezTo>
                        <a:cubicBezTo>
                          <a:pt x="249128" y="339486"/>
                          <a:pt x="264618" y="346585"/>
                          <a:pt x="277526" y="356912"/>
                        </a:cubicBezTo>
                        <a:cubicBezTo>
                          <a:pt x="281399" y="346585"/>
                          <a:pt x="287853" y="337549"/>
                          <a:pt x="294307" y="329805"/>
                        </a:cubicBezTo>
                        <a:cubicBezTo>
                          <a:pt x="301406" y="319478"/>
                          <a:pt x="307861" y="310442"/>
                          <a:pt x="307861" y="302052"/>
                        </a:cubicBezTo>
                        <a:cubicBezTo>
                          <a:pt x="307861" y="293016"/>
                          <a:pt x="302697" y="285917"/>
                          <a:pt x="296888" y="276235"/>
                        </a:cubicBezTo>
                        <a:cubicBezTo>
                          <a:pt x="291725" y="266554"/>
                          <a:pt x="284626" y="256873"/>
                          <a:pt x="281399" y="243965"/>
                        </a:cubicBezTo>
                        <a:cubicBezTo>
                          <a:pt x="273008" y="250419"/>
                          <a:pt x="262682" y="254937"/>
                          <a:pt x="251710" y="256873"/>
                        </a:cubicBezTo>
                        <a:cubicBezTo>
                          <a:pt x="251064" y="256873"/>
                          <a:pt x="249774" y="256873"/>
                          <a:pt x="249128" y="256873"/>
                        </a:cubicBezTo>
                        <a:cubicBezTo>
                          <a:pt x="242029" y="256873"/>
                          <a:pt x="236220" y="252355"/>
                          <a:pt x="234929" y="245256"/>
                        </a:cubicBezTo>
                        <a:cubicBezTo>
                          <a:pt x="233638" y="236865"/>
                          <a:pt x="238802" y="229121"/>
                          <a:pt x="246547" y="227830"/>
                        </a:cubicBezTo>
                        <a:close/>
                        <a:moveTo>
                          <a:pt x="105847" y="464695"/>
                        </a:moveTo>
                        <a:cubicBezTo>
                          <a:pt x="109720" y="471795"/>
                          <a:pt x="106493" y="480185"/>
                          <a:pt x="99393" y="484058"/>
                        </a:cubicBezTo>
                        <a:cubicBezTo>
                          <a:pt x="97457" y="485348"/>
                          <a:pt x="94875" y="485348"/>
                          <a:pt x="92939" y="485348"/>
                        </a:cubicBezTo>
                        <a:cubicBezTo>
                          <a:pt x="87776" y="485348"/>
                          <a:pt x="82612" y="482121"/>
                          <a:pt x="80031" y="477603"/>
                        </a:cubicBezTo>
                        <a:cubicBezTo>
                          <a:pt x="53569" y="424680"/>
                          <a:pt x="39370" y="364011"/>
                          <a:pt x="39370" y="302052"/>
                        </a:cubicBezTo>
                        <a:cubicBezTo>
                          <a:pt x="39370" y="240093"/>
                          <a:pt x="53569" y="179424"/>
                          <a:pt x="80031" y="126500"/>
                        </a:cubicBezTo>
                        <a:cubicBezTo>
                          <a:pt x="83903" y="119401"/>
                          <a:pt x="92294" y="116819"/>
                          <a:pt x="99393" y="120046"/>
                        </a:cubicBezTo>
                        <a:cubicBezTo>
                          <a:pt x="106493" y="123273"/>
                          <a:pt x="109074" y="132309"/>
                          <a:pt x="105847" y="139409"/>
                        </a:cubicBezTo>
                        <a:cubicBezTo>
                          <a:pt x="81322" y="188460"/>
                          <a:pt x="68414" y="244610"/>
                          <a:pt x="68414" y="302052"/>
                        </a:cubicBezTo>
                        <a:cubicBezTo>
                          <a:pt x="68414" y="358848"/>
                          <a:pt x="81322" y="414999"/>
                          <a:pt x="105847" y="46469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7" name="Google Shape;527;p17"/>
                  <p:cNvSpPr/>
                  <p:nvPr/>
                </p:nvSpPr>
                <p:spPr>
                  <a:xfrm>
                    <a:off x="4861060" y="3303062"/>
                    <a:ext cx="67850" cy="36732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850" h="367321" extrusionOk="0">
                        <a:moveTo>
                          <a:pt x="38808" y="184025"/>
                        </a:moveTo>
                        <a:cubicBezTo>
                          <a:pt x="38808" y="241466"/>
                          <a:pt x="25899" y="297617"/>
                          <a:pt x="1374" y="346668"/>
                        </a:cubicBezTo>
                        <a:cubicBezTo>
                          <a:pt x="-1853" y="353767"/>
                          <a:pt x="728" y="362158"/>
                          <a:pt x="7828" y="366030"/>
                        </a:cubicBezTo>
                        <a:cubicBezTo>
                          <a:pt x="9764" y="367321"/>
                          <a:pt x="12346" y="367321"/>
                          <a:pt x="14282" y="367321"/>
                        </a:cubicBezTo>
                        <a:cubicBezTo>
                          <a:pt x="19445" y="367321"/>
                          <a:pt x="24609" y="364739"/>
                          <a:pt x="27190" y="359576"/>
                        </a:cubicBezTo>
                        <a:cubicBezTo>
                          <a:pt x="53652" y="306653"/>
                          <a:pt x="67851" y="245339"/>
                          <a:pt x="67851" y="184025"/>
                        </a:cubicBezTo>
                        <a:cubicBezTo>
                          <a:pt x="67851" y="122065"/>
                          <a:pt x="53652" y="61397"/>
                          <a:pt x="27190" y="7828"/>
                        </a:cubicBezTo>
                        <a:cubicBezTo>
                          <a:pt x="23963" y="728"/>
                          <a:pt x="14927" y="-1853"/>
                          <a:pt x="7828" y="1374"/>
                        </a:cubicBezTo>
                        <a:cubicBezTo>
                          <a:pt x="728" y="4601"/>
                          <a:pt x="-1853" y="13636"/>
                          <a:pt x="1374" y="20736"/>
                        </a:cubicBezTo>
                        <a:cubicBezTo>
                          <a:pt x="25899" y="70433"/>
                          <a:pt x="38808" y="126583"/>
                          <a:pt x="38808" y="184025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8" name="Google Shape;528;p17"/>
                  <p:cNvSpPr/>
                  <p:nvPr/>
                </p:nvSpPr>
                <p:spPr>
                  <a:xfrm>
                    <a:off x="4575226" y="3157282"/>
                    <a:ext cx="422097" cy="6789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2097" h="678971" extrusionOk="0">
                        <a:moveTo>
                          <a:pt x="94875" y="418871"/>
                        </a:moveTo>
                        <a:cubicBezTo>
                          <a:pt x="94875" y="418871"/>
                          <a:pt x="94875" y="418871"/>
                          <a:pt x="94875" y="418871"/>
                        </a:cubicBezTo>
                        <a:cubicBezTo>
                          <a:pt x="92294" y="427907"/>
                          <a:pt x="87130" y="436943"/>
                          <a:pt x="81967" y="446624"/>
                        </a:cubicBezTo>
                        <a:cubicBezTo>
                          <a:pt x="72286" y="464050"/>
                          <a:pt x="61314" y="484058"/>
                          <a:pt x="61314" y="508583"/>
                        </a:cubicBezTo>
                        <a:cubicBezTo>
                          <a:pt x="61314" y="598940"/>
                          <a:pt x="131664" y="659609"/>
                          <a:pt x="197496" y="659609"/>
                        </a:cubicBezTo>
                        <a:cubicBezTo>
                          <a:pt x="314960" y="659609"/>
                          <a:pt x="422098" y="502774"/>
                          <a:pt x="422098" y="329805"/>
                        </a:cubicBezTo>
                        <a:cubicBezTo>
                          <a:pt x="422098" y="157480"/>
                          <a:pt x="314960" y="0"/>
                          <a:pt x="197496" y="0"/>
                        </a:cubicBezTo>
                        <a:cubicBezTo>
                          <a:pt x="109720" y="0"/>
                          <a:pt x="61314" y="48406"/>
                          <a:pt x="61314" y="136827"/>
                        </a:cubicBezTo>
                        <a:cubicBezTo>
                          <a:pt x="61314" y="160062"/>
                          <a:pt x="69059" y="176842"/>
                          <a:pt x="76804" y="193623"/>
                        </a:cubicBezTo>
                        <a:cubicBezTo>
                          <a:pt x="84549" y="211049"/>
                          <a:pt x="91648" y="227184"/>
                          <a:pt x="91648" y="251065"/>
                        </a:cubicBezTo>
                        <a:cubicBezTo>
                          <a:pt x="91648" y="264618"/>
                          <a:pt x="85840" y="274945"/>
                          <a:pt x="79385" y="285271"/>
                        </a:cubicBezTo>
                        <a:cubicBezTo>
                          <a:pt x="78740" y="285271"/>
                          <a:pt x="78095" y="285271"/>
                          <a:pt x="77449" y="285271"/>
                        </a:cubicBezTo>
                        <a:cubicBezTo>
                          <a:pt x="77449" y="285271"/>
                          <a:pt x="54214" y="288498"/>
                          <a:pt x="40015" y="276881"/>
                        </a:cubicBezTo>
                        <a:cubicBezTo>
                          <a:pt x="32916" y="270427"/>
                          <a:pt x="29043" y="260100"/>
                          <a:pt x="29043" y="245901"/>
                        </a:cubicBezTo>
                        <a:lnTo>
                          <a:pt x="29043" y="189105"/>
                        </a:lnTo>
                        <a:cubicBezTo>
                          <a:pt x="29043" y="181360"/>
                          <a:pt x="22589" y="174906"/>
                          <a:pt x="14844" y="174906"/>
                        </a:cubicBezTo>
                        <a:cubicBezTo>
                          <a:pt x="7100" y="174906"/>
                          <a:pt x="646" y="181360"/>
                          <a:pt x="646" y="189105"/>
                        </a:cubicBezTo>
                        <a:lnTo>
                          <a:pt x="646" y="245901"/>
                        </a:lnTo>
                        <a:cubicBezTo>
                          <a:pt x="646" y="268491"/>
                          <a:pt x="7745" y="286562"/>
                          <a:pt x="21944" y="298179"/>
                        </a:cubicBezTo>
                        <a:cubicBezTo>
                          <a:pt x="35497" y="309797"/>
                          <a:pt x="52278" y="313024"/>
                          <a:pt x="65187" y="314315"/>
                        </a:cubicBezTo>
                        <a:cubicBezTo>
                          <a:pt x="62605" y="319478"/>
                          <a:pt x="61314" y="323996"/>
                          <a:pt x="61314" y="329805"/>
                        </a:cubicBezTo>
                        <a:cubicBezTo>
                          <a:pt x="61314" y="331741"/>
                          <a:pt x="61314" y="333677"/>
                          <a:pt x="61959" y="334968"/>
                        </a:cubicBezTo>
                        <a:cubicBezTo>
                          <a:pt x="49697" y="336259"/>
                          <a:pt x="34207" y="339486"/>
                          <a:pt x="21299" y="350458"/>
                        </a:cubicBezTo>
                        <a:cubicBezTo>
                          <a:pt x="7100" y="362720"/>
                          <a:pt x="0" y="380147"/>
                          <a:pt x="0" y="403381"/>
                        </a:cubicBezTo>
                        <a:lnTo>
                          <a:pt x="0" y="664772"/>
                        </a:lnTo>
                        <a:cubicBezTo>
                          <a:pt x="0" y="672517"/>
                          <a:pt x="6454" y="678971"/>
                          <a:pt x="14199" y="678971"/>
                        </a:cubicBezTo>
                        <a:cubicBezTo>
                          <a:pt x="21944" y="678971"/>
                          <a:pt x="28398" y="672517"/>
                          <a:pt x="28398" y="664772"/>
                        </a:cubicBezTo>
                        <a:lnTo>
                          <a:pt x="28398" y="403381"/>
                        </a:lnTo>
                        <a:cubicBezTo>
                          <a:pt x="28398" y="389182"/>
                          <a:pt x="32270" y="378856"/>
                          <a:pt x="39370" y="372402"/>
                        </a:cubicBezTo>
                        <a:cubicBezTo>
                          <a:pt x="49697" y="363366"/>
                          <a:pt x="65187" y="362720"/>
                          <a:pt x="72931" y="363366"/>
                        </a:cubicBezTo>
                        <a:cubicBezTo>
                          <a:pt x="75513" y="367238"/>
                          <a:pt x="78095" y="371111"/>
                          <a:pt x="80676" y="374338"/>
                        </a:cubicBezTo>
                        <a:cubicBezTo>
                          <a:pt x="89067" y="385955"/>
                          <a:pt x="96166" y="395636"/>
                          <a:pt x="96166" y="407899"/>
                        </a:cubicBezTo>
                        <a:cubicBezTo>
                          <a:pt x="96811" y="411126"/>
                          <a:pt x="96166" y="414999"/>
                          <a:pt x="94875" y="418871"/>
                        </a:cubicBezTo>
                        <a:cubicBezTo>
                          <a:pt x="94875" y="418871"/>
                          <a:pt x="94875" y="418871"/>
                          <a:pt x="94875" y="418871"/>
                        </a:cubicBezTo>
                        <a:close/>
                        <a:moveTo>
                          <a:pt x="165870" y="364657"/>
                        </a:moveTo>
                        <a:cubicBezTo>
                          <a:pt x="148444" y="366593"/>
                          <a:pt x="132955" y="373692"/>
                          <a:pt x="120692" y="384664"/>
                        </a:cubicBezTo>
                        <a:cubicBezTo>
                          <a:pt x="116174" y="374983"/>
                          <a:pt x="110365" y="365947"/>
                          <a:pt x="104556" y="358203"/>
                        </a:cubicBezTo>
                        <a:cubicBezTo>
                          <a:pt x="96811" y="347876"/>
                          <a:pt x="90357" y="338840"/>
                          <a:pt x="90357" y="330450"/>
                        </a:cubicBezTo>
                        <a:cubicBezTo>
                          <a:pt x="90357" y="321414"/>
                          <a:pt x="95521" y="314315"/>
                          <a:pt x="101329" y="304634"/>
                        </a:cubicBezTo>
                        <a:cubicBezTo>
                          <a:pt x="107138" y="295598"/>
                          <a:pt x="114238" y="285271"/>
                          <a:pt x="117465" y="271718"/>
                        </a:cubicBezTo>
                        <a:cubicBezTo>
                          <a:pt x="125855" y="278172"/>
                          <a:pt x="136182" y="282044"/>
                          <a:pt x="147154" y="283980"/>
                        </a:cubicBezTo>
                        <a:cubicBezTo>
                          <a:pt x="147799" y="283980"/>
                          <a:pt x="149090" y="283980"/>
                          <a:pt x="149735" y="283980"/>
                        </a:cubicBezTo>
                        <a:cubicBezTo>
                          <a:pt x="156189" y="283980"/>
                          <a:pt x="162643" y="278817"/>
                          <a:pt x="163934" y="271718"/>
                        </a:cubicBezTo>
                        <a:cubicBezTo>
                          <a:pt x="165225" y="263973"/>
                          <a:pt x="160062" y="256873"/>
                          <a:pt x="152317" y="254937"/>
                        </a:cubicBezTo>
                        <a:cubicBezTo>
                          <a:pt x="136827" y="252355"/>
                          <a:pt x="123919" y="241383"/>
                          <a:pt x="119401" y="226539"/>
                        </a:cubicBezTo>
                        <a:cubicBezTo>
                          <a:pt x="119401" y="225894"/>
                          <a:pt x="118755" y="225248"/>
                          <a:pt x="118110" y="224603"/>
                        </a:cubicBezTo>
                        <a:cubicBezTo>
                          <a:pt x="114883" y="207822"/>
                          <a:pt x="109074" y="194268"/>
                          <a:pt x="103266" y="182006"/>
                        </a:cubicBezTo>
                        <a:cubicBezTo>
                          <a:pt x="96811" y="166516"/>
                          <a:pt x="91003" y="153608"/>
                          <a:pt x="91003" y="136827"/>
                        </a:cubicBezTo>
                        <a:cubicBezTo>
                          <a:pt x="91003" y="65186"/>
                          <a:pt x="127146" y="28398"/>
                          <a:pt x="198141" y="28398"/>
                        </a:cubicBezTo>
                        <a:cubicBezTo>
                          <a:pt x="290435" y="28398"/>
                          <a:pt x="393700" y="157480"/>
                          <a:pt x="393700" y="329805"/>
                        </a:cubicBezTo>
                        <a:cubicBezTo>
                          <a:pt x="393700" y="502129"/>
                          <a:pt x="290435" y="631211"/>
                          <a:pt x="198141" y="631211"/>
                        </a:cubicBezTo>
                        <a:cubicBezTo>
                          <a:pt x="146508" y="631211"/>
                          <a:pt x="91003" y="582160"/>
                          <a:pt x="91003" y="509229"/>
                        </a:cubicBezTo>
                        <a:cubicBezTo>
                          <a:pt x="91003" y="492448"/>
                          <a:pt x="99393" y="476958"/>
                          <a:pt x="107784" y="460823"/>
                        </a:cubicBezTo>
                        <a:cubicBezTo>
                          <a:pt x="113592" y="450496"/>
                          <a:pt x="118755" y="440170"/>
                          <a:pt x="122628" y="428552"/>
                        </a:cubicBezTo>
                        <a:cubicBezTo>
                          <a:pt x="131018" y="409190"/>
                          <a:pt x="149090" y="396282"/>
                          <a:pt x="169743" y="393700"/>
                        </a:cubicBezTo>
                        <a:cubicBezTo>
                          <a:pt x="177488" y="393055"/>
                          <a:pt x="183296" y="385310"/>
                          <a:pt x="182006" y="377565"/>
                        </a:cubicBezTo>
                        <a:cubicBezTo>
                          <a:pt x="180715" y="369175"/>
                          <a:pt x="173615" y="363366"/>
                          <a:pt x="165870" y="364657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9" name="Google Shape;529;p17"/>
                  <p:cNvSpPr/>
                  <p:nvPr/>
                </p:nvSpPr>
                <p:spPr>
                  <a:xfrm>
                    <a:off x="4186690" y="3220166"/>
                    <a:ext cx="67850" cy="3669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7850" h="366958" extrusionOk="0">
                        <a:moveTo>
                          <a:pt x="66477" y="346951"/>
                        </a:moveTo>
                        <a:cubicBezTo>
                          <a:pt x="41952" y="297900"/>
                          <a:pt x="29043" y="241749"/>
                          <a:pt x="29043" y="184308"/>
                        </a:cubicBezTo>
                        <a:cubicBezTo>
                          <a:pt x="29043" y="126866"/>
                          <a:pt x="41952" y="70070"/>
                          <a:pt x="66477" y="21019"/>
                        </a:cubicBezTo>
                        <a:cubicBezTo>
                          <a:pt x="69704" y="13919"/>
                          <a:pt x="67123" y="5529"/>
                          <a:pt x="60023" y="1657"/>
                        </a:cubicBezTo>
                        <a:cubicBezTo>
                          <a:pt x="52924" y="-2216"/>
                          <a:pt x="44533" y="1011"/>
                          <a:pt x="40661" y="8111"/>
                        </a:cubicBezTo>
                        <a:cubicBezTo>
                          <a:pt x="14199" y="61034"/>
                          <a:pt x="0" y="121703"/>
                          <a:pt x="0" y="183662"/>
                        </a:cubicBezTo>
                        <a:cubicBezTo>
                          <a:pt x="0" y="245622"/>
                          <a:pt x="14199" y="306290"/>
                          <a:pt x="40661" y="359214"/>
                        </a:cubicBezTo>
                        <a:cubicBezTo>
                          <a:pt x="43243" y="364377"/>
                          <a:pt x="48406" y="366959"/>
                          <a:pt x="53569" y="366959"/>
                        </a:cubicBezTo>
                        <a:cubicBezTo>
                          <a:pt x="55505" y="366959"/>
                          <a:pt x="58087" y="366313"/>
                          <a:pt x="60023" y="365668"/>
                        </a:cubicBezTo>
                        <a:cubicBezTo>
                          <a:pt x="67123" y="362441"/>
                          <a:pt x="69704" y="354050"/>
                          <a:pt x="66477" y="346951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30" name="Google Shape;530;p17"/>
                  <p:cNvSpPr/>
                  <p:nvPr/>
                </p:nvSpPr>
                <p:spPr>
                  <a:xfrm>
                    <a:off x="4118276" y="3074024"/>
                    <a:ext cx="424034" cy="6789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4034" h="678971" extrusionOk="0">
                        <a:moveTo>
                          <a:pt x="229766" y="659609"/>
                        </a:moveTo>
                        <a:cubicBezTo>
                          <a:pt x="303342" y="659609"/>
                          <a:pt x="365302" y="590550"/>
                          <a:pt x="365302" y="508583"/>
                        </a:cubicBezTo>
                        <a:cubicBezTo>
                          <a:pt x="365302" y="484703"/>
                          <a:pt x="354330" y="464695"/>
                          <a:pt x="344649" y="446624"/>
                        </a:cubicBezTo>
                        <a:cubicBezTo>
                          <a:pt x="337549" y="432425"/>
                          <a:pt x="330450" y="419517"/>
                          <a:pt x="330450" y="407899"/>
                        </a:cubicBezTo>
                        <a:cubicBezTo>
                          <a:pt x="330450" y="396282"/>
                          <a:pt x="337549" y="385955"/>
                          <a:pt x="345940" y="374338"/>
                        </a:cubicBezTo>
                        <a:cubicBezTo>
                          <a:pt x="348521" y="371111"/>
                          <a:pt x="351103" y="367238"/>
                          <a:pt x="353685" y="363366"/>
                        </a:cubicBezTo>
                        <a:cubicBezTo>
                          <a:pt x="360139" y="362720"/>
                          <a:pt x="374338" y="363366"/>
                          <a:pt x="384019" y="371756"/>
                        </a:cubicBezTo>
                        <a:cubicBezTo>
                          <a:pt x="391764" y="378210"/>
                          <a:pt x="395636" y="388537"/>
                          <a:pt x="395636" y="403381"/>
                        </a:cubicBezTo>
                        <a:lnTo>
                          <a:pt x="395636" y="664772"/>
                        </a:lnTo>
                        <a:cubicBezTo>
                          <a:pt x="395636" y="672517"/>
                          <a:pt x="402090" y="678971"/>
                          <a:pt x="409835" y="678971"/>
                        </a:cubicBezTo>
                        <a:cubicBezTo>
                          <a:pt x="417580" y="678971"/>
                          <a:pt x="424034" y="672517"/>
                          <a:pt x="424034" y="664772"/>
                        </a:cubicBezTo>
                        <a:lnTo>
                          <a:pt x="424034" y="403381"/>
                        </a:lnTo>
                        <a:cubicBezTo>
                          <a:pt x="424034" y="380147"/>
                          <a:pt x="416935" y="362075"/>
                          <a:pt x="402736" y="349812"/>
                        </a:cubicBezTo>
                        <a:cubicBezTo>
                          <a:pt x="391118" y="339486"/>
                          <a:pt x="376274" y="336259"/>
                          <a:pt x="364656" y="334968"/>
                        </a:cubicBezTo>
                        <a:cubicBezTo>
                          <a:pt x="365302" y="333032"/>
                          <a:pt x="365302" y="331095"/>
                          <a:pt x="365302" y="329805"/>
                        </a:cubicBezTo>
                        <a:cubicBezTo>
                          <a:pt x="365302" y="323996"/>
                          <a:pt x="364011" y="318833"/>
                          <a:pt x="362720" y="314315"/>
                        </a:cubicBezTo>
                        <a:cubicBezTo>
                          <a:pt x="374338" y="313669"/>
                          <a:pt x="389827" y="310442"/>
                          <a:pt x="402736" y="299470"/>
                        </a:cubicBezTo>
                        <a:cubicBezTo>
                          <a:pt x="416935" y="287207"/>
                          <a:pt x="424034" y="269781"/>
                          <a:pt x="424034" y="245901"/>
                        </a:cubicBezTo>
                        <a:lnTo>
                          <a:pt x="424034" y="189751"/>
                        </a:lnTo>
                        <a:cubicBezTo>
                          <a:pt x="424034" y="182006"/>
                          <a:pt x="417580" y="175552"/>
                          <a:pt x="409835" y="175552"/>
                        </a:cubicBezTo>
                        <a:cubicBezTo>
                          <a:pt x="402090" y="175552"/>
                          <a:pt x="395636" y="182006"/>
                          <a:pt x="395636" y="189751"/>
                        </a:cubicBezTo>
                        <a:lnTo>
                          <a:pt x="395636" y="246547"/>
                        </a:lnTo>
                        <a:cubicBezTo>
                          <a:pt x="395636" y="260746"/>
                          <a:pt x="391764" y="271718"/>
                          <a:pt x="384019" y="278172"/>
                        </a:cubicBezTo>
                        <a:cubicBezTo>
                          <a:pt x="371111" y="289144"/>
                          <a:pt x="349812" y="286562"/>
                          <a:pt x="349812" y="285917"/>
                        </a:cubicBezTo>
                        <a:cubicBezTo>
                          <a:pt x="349167" y="285917"/>
                          <a:pt x="348521" y="285917"/>
                          <a:pt x="347876" y="285917"/>
                        </a:cubicBezTo>
                        <a:cubicBezTo>
                          <a:pt x="341422" y="275590"/>
                          <a:pt x="335613" y="265909"/>
                          <a:pt x="335613" y="251710"/>
                        </a:cubicBezTo>
                        <a:cubicBezTo>
                          <a:pt x="335613" y="227830"/>
                          <a:pt x="342712" y="211049"/>
                          <a:pt x="350458" y="194268"/>
                        </a:cubicBezTo>
                        <a:cubicBezTo>
                          <a:pt x="357557" y="177488"/>
                          <a:pt x="365302" y="160707"/>
                          <a:pt x="365302" y="137472"/>
                        </a:cubicBezTo>
                        <a:cubicBezTo>
                          <a:pt x="365302" y="49051"/>
                          <a:pt x="316896" y="0"/>
                          <a:pt x="229766" y="0"/>
                        </a:cubicBezTo>
                        <a:cubicBezTo>
                          <a:pt x="121337" y="0"/>
                          <a:pt x="0" y="141345"/>
                          <a:pt x="0" y="329805"/>
                        </a:cubicBezTo>
                        <a:cubicBezTo>
                          <a:pt x="645" y="518910"/>
                          <a:pt x="121337" y="659609"/>
                          <a:pt x="229766" y="659609"/>
                        </a:cubicBezTo>
                        <a:close/>
                        <a:moveTo>
                          <a:pt x="229766" y="29043"/>
                        </a:moveTo>
                        <a:cubicBezTo>
                          <a:pt x="300761" y="29043"/>
                          <a:pt x="336904" y="65832"/>
                          <a:pt x="336904" y="137472"/>
                        </a:cubicBezTo>
                        <a:cubicBezTo>
                          <a:pt x="336904" y="154253"/>
                          <a:pt x="331095" y="167161"/>
                          <a:pt x="323996" y="182651"/>
                        </a:cubicBezTo>
                        <a:cubicBezTo>
                          <a:pt x="318187" y="195559"/>
                          <a:pt x="312378" y="209758"/>
                          <a:pt x="309151" y="227184"/>
                        </a:cubicBezTo>
                        <a:cubicBezTo>
                          <a:pt x="309151" y="227830"/>
                          <a:pt x="308506" y="227830"/>
                          <a:pt x="308506" y="228475"/>
                        </a:cubicBezTo>
                        <a:cubicBezTo>
                          <a:pt x="303342" y="243320"/>
                          <a:pt x="290434" y="254292"/>
                          <a:pt x="275590" y="256873"/>
                        </a:cubicBezTo>
                        <a:cubicBezTo>
                          <a:pt x="267845" y="258164"/>
                          <a:pt x="262682" y="265264"/>
                          <a:pt x="263973" y="273654"/>
                        </a:cubicBezTo>
                        <a:cubicBezTo>
                          <a:pt x="265263" y="280753"/>
                          <a:pt x="271072" y="285271"/>
                          <a:pt x="278171" y="285271"/>
                        </a:cubicBezTo>
                        <a:cubicBezTo>
                          <a:pt x="278817" y="285271"/>
                          <a:pt x="279462" y="285271"/>
                          <a:pt x="280753" y="285271"/>
                        </a:cubicBezTo>
                        <a:cubicBezTo>
                          <a:pt x="291725" y="283335"/>
                          <a:pt x="302052" y="278817"/>
                          <a:pt x="310442" y="272363"/>
                        </a:cubicBezTo>
                        <a:cubicBezTo>
                          <a:pt x="314315" y="285271"/>
                          <a:pt x="320769" y="295598"/>
                          <a:pt x="326577" y="304634"/>
                        </a:cubicBezTo>
                        <a:cubicBezTo>
                          <a:pt x="333031" y="314315"/>
                          <a:pt x="337549" y="322060"/>
                          <a:pt x="337549" y="330450"/>
                        </a:cubicBezTo>
                        <a:cubicBezTo>
                          <a:pt x="337549" y="339486"/>
                          <a:pt x="331095" y="348521"/>
                          <a:pt x="323350" y="358203"/>
                        </a:cubicBezTo>
                        <a:cubicBezTo>
                          <a:pt x="317542" y="366593"/>
                          <a:pt x="311088" y="375629"/>
                          <a:pt x="306570" y="385310"/>
                        </a:cubicBezTo>
                        <a:cubicBezTo>
                          <a:pt x="293661" y="374983"/>
                          <a:pt x="278817" y="367884"/>
                          <a:pt x="261391" y="365947"/>
                        </a:cubicBezTo>
                        <a:cubicBezTo>
                          <a:pt x="253001" y="364657"/>
                          <a:pt x="246547" y="370465"/>
                          <a:pt x="245256" y="378210"/>
                        </a:cubicBezTo>
                        <a:cubicBezTo>
                          <a:pt x="244610" y="385955"/>
                          <a:pt x="249774" y="393055"/>
                          <a:pt x="258164" y="394346"/>
                        </a:cubicBezTo>
                        <a:cubicBezTo>
                          <a:pt x="279462" y="396927"/>
                          <a:pt x="297534" y="411126"/>
                          <a:pt x="305924" y="430488"/>
                        </a:cubicBezTo>
                        <a:cubicBezTo>
                          <a:pt x="305924" y="431134"/>
                          <a:pt x="306570" y="431134"/>
                          <a:pt x="306570" y="431779"/>
                        </a:cubicBezTo>
                        <a:cubicBezTo>
                          <a:pt x="309797" y="441460"/>
                          <a:pt x="314960" y="451142"/>
                          <a:pt x="320123" y="460177"/>
                        </a:cubicBezTo>
                        <a:cubicBezTo>
                          <a:pt x="329159" y="476313"/>
                          <a:pt x="337549" y="491802"/>
                          <a:pt x="337549" y="508583"/>
                        </a:cubicBezTo>
                        <a:cubicBezTo>
                          <a:pt x="337549" y="581514"/>
                          <a:pt x="282044" y="631211"/>
                          <a:pt x="230411" y="631211"/>
                        </a:cubicBezTo>
                        <a:cubicBezTo>
                          <a:pt x="137472" y="631211"/>
                          <a:pt x="29689" y="499547"/>
                          <a:pt x="29689" y="329805"/>
                        </a:cubicBezTo>
                        <a:cubicBezTo>
                          <a:pt x="29043" y="160707"/>
                          <a:pt x="136827" y="29043"/>
                          <a:pt x="229766" y="29043"/>
                        </a:cubicBezTo>
                        <a:close/>
                      </a:path>
                    </a:pathLst>
                  </a:custGeom>
                  <a:solidFill>
                    <a:srgbClr val="32323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grpSp>
            <p:nvGrpSpPr>
              <p:cNvPr id="531" name="Google Shape;531;p17"/>
              <p:cNvGrpSpPr/>
              <p:nvPr/>
            </p:nvGrpSpPr>
            <p:grpSpPr>
              <a:xfrm>
                <a:off x="3438859" y="4329074"/>
                <a:ext cx="2189400" cy="844122"/>
                <a:chOff x="512779" y="4329074"/>
                <a:chExt cx="2189400" cy="844122"/>
              </a:xfrm>
            </p:grpSpPr>
            <p:sp>
              <p:nvSpPr>
                <p:cNvPr id="532" name="Google Shape;532;p17"/>
                <p:cNvSpPr txBox="1"/>
                <p:nvPr/>
              </p:nvSpPr>
              <p:spPr>
                <a:xfrm>
                  <a:off x="1045601" y="4329074"/>
                  <a:ext cx="1239000" cy="148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b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3F3F3F"/>
                    </a:buClr>
                    <a:buSzPts val="1800"/>
                    <a:buFont typeface="Arial"/>
                    <a:buNone/>
                  </a:pPr>
                  <a:r>
                    <a:rPr lang="en-US" sz="1800" b="1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NCCT</a:t>
                  </a:r>
                  <a:endParaRPr>
                    <a:latin typeface="Barlow"/>
                    <a:ea typeface="Barlow"/>
                    <a:cs typeface="Barlow"/>
                    <a:sym typeface="Barlow"/>
                  </a:endParaRPr>
                </a:p>
              </p:txBody>
            </p:sp>
            <p:sp>
              <p:nvSpPr>
                <p:cNvPr id="533" name="Google Shape;533;p17"/>
                <p:cNvSpPr/>
                <p:nvPr/>
              </p:nvSpPr>
              <p:spPr>
                <a:xfrm>
                  <a:off x="512779" y="4578896"/>
                  <a:ext cx="2189400" cy="594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National Center  for 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Competency Testing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ncctinc.com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rgbClr val="3F3F3F"/>
                      </a:solidFill>
                      <a:latin typeface="Barlow"/>
                      <a:ea typeface="Barlow"/>
                      <a:cs typeface="Barlow"/>
                      <a:sym typeface="Barlow"/>
                    </a:rPr>
                    <a:t>1-800-875-4404</a:t>
                  </a:r>
                  <a:endParaRPr sz="1800">
                    <a:solidFill>
                      <a:srgbClr val="3F3F3F"/>
                    </a:solidFill>
                    <a:latin typeface="Barlow"/>
                    <a:ea typeface="Barlow"/>
                    <a:cs typeface="Barlow"/>
                    <a:sym typeface="Barlow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8" name="Google Shape;538;p18"/>
          <p:cNvGrpSpPr/>
          <p:nvPr/>
        </p:nvGrpSpPr>
        <p:grpSpPr>
          <a:xfrm>
            <a:off x="427890" y="492325"/>
            <a:ext cx="5938835" cy="431100"/>
            <a:chOff x="427890" y="492325"/>
            <a:chExt cx="5938835" cy="431100"/>
          </a:xfrm>
        </p:grpSpPr>
        <p:sp>
          <p:nvSpPr>
            <p:cNvPr id="539" name="Google Shape;539;p18"/>
            <p:cNvSpPr txBox="1"/>
            <p:nvPr/>
          </p:nvSpPr>
          <p:spPr>
            <a:xfrm>
              <a:off x="985025" y="492325"/>
              <a:ext cx="5381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NHA PCT 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40" name="Google Shape;540;p18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542" name="Google Shape;542;p18"/>
          <p:cNvGrpSpPr/>
          <p:nvPr/>
        </p:nvGrpSpPr>
        <p:grpSpPr>
          <a:xfrm>
            <a:off x="153967" y="2204870"/>
            <a:ext cx="8798989" cy="3508541"/>
            <a:chOff x="324833" y="2060848"/>
            <a:chExt cx="8383982" cy="3508541"/>
          </a:xfrm>
        </p:grpSpPr>
        <p:grpSp>
          <p:nvGrpSpPr>
            <p:cNvPr id="543" name="Google Shape;543;p18"/>
            <p:cNvGrpSpPr/>
            <p:nvPr/>
          </p:nvGrpSpPr>
          <p:grpSpPr>
            <a:xfrm>
              <a:off x="3187700" y="2965450"/>
              <a:ext cx="2743200" cy="1663800"/>
              <a:chOff x="3187700" y="2965450"/>
              <a:chExt cx="2743200" cy="1663800"/>
            </a:xfrm>
          </p:grpSpPr>
          <p:cxnSp>
            <p:nvCxnSpPr>
              <p:cNvPr id="544" name="Google Shape;544;p18"/>
              <p:cNvCxnSpPr/>
              <p:nvPr/>
            </p:nvCxnSpPr>
            <p:spPr>
              <a:xfrm>
                <a:off x="3187700" y="2965450"/>
                <a:ext cx="2743200" cy="16638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BFBFBF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545" name="Google Shape;545;p18"/>
              <p:cNvCxnSpPr/>
              <p:nvPr/>
            </p:nvCxnSpPr>
            <p:spPr>
              <a:xfrm rot="10800000" flipH="1">
                <a:off x="3213100" y="3017738"/>
                <a:ext cx="2655000" cy="15972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BFBFBF"/>
                </a:solidFill>
                <a:prstDash val="dash"/>
                <a:round/>
                <a:headEnd type="none" w="sm" len="sm"/>
                <a:tailEnd type="none" w="sm" len="sm"/>
              </a:ln>
            </p:spPr>
          </p:cxnSp>
        </p:grpSp>
        <p:sp>
          <p:nvSpPr>
            <p:cNvPr id="546" name="Google Shape;546;p18"/>
            <p:cNvSpPr/>
            <p:nvPr/>
          </p:nvSpPr>
          <p:spPr>
            <a:xfrm>
              <a:off x="3493836" y="2889021"/>
              <a:ext cx="2165015" cy="1875589"/>
            </a:xfrm>
            <a:custGeom>
              <a:avLst/>
              <a:gdLst/>
              <a:ahLst/>
              <a:cxnLst/>
              <a:rect l="l" t="t" r="r" b="b"/>
              <a:pathLst>
                <a:path w="2165015" h="1875589" extrusionOk="0">
                  <a:moveTo>
                    <a:pt x="1624263" y="0"/>
                  </a:moveTo>
                  <a:lnTo>
                    <a:pt x="541421" y="0"/>
                  </a:lnTo>
                  <a:lnTo>
                    <a:pt x="0" y="937795"/>
                  </a:lnTo>
                  <a:lnTo>
                    <a:pt x="541421" y="1875590"/>
                  </a:lnTo>
                  <a:lnTo>
                    <a:pt x="1624263" y="1875590"/>
                  </a:lnTo>
                  <a:lnTo>
                    <a:pt x="2165016" y="937795"/>
                  </a:ln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3628188" y="3005413"/>
              <a:ext cx="1894388" cy="1641140"/>
            </a:xfrm>
            <a:custGeom>
              <a:avLst/>
              <a:gdLst/>
              <a:ahLst/>
              <a:cxnLst/>
              <a:rect l="l" t="t" r="r" b="b"/>
              <a:pathLst>
                <a:path w="2165015" h="1875589" extrusionOk="0">
                  <a:moveTo>
                    <a:pt x="1624263" y="0"/>
                  </a:moveTo>
                  <a:lnTo>
                    <a:pt x="541421" y="0"/>
                  </a:lnTo>
                  <a:lnTo>
                    <a:pt x="0" y="937795"/>
                  </a:lnTo>
                  <a:lnTo>
                    <a:pt x="541421" y="1875590"/>
                  </a:lnTo>
                  <a:lnTo>
                    <a:pt x="1624263" y="1875590"/>
                  </a:lnTo>
                  <a:lnTo>
                    <a:pt x="2165016" y="937795"/>
                  </a:lnTo>
                  <a:close/>
                </a:path>
              </a:pathLst>
            </a:custGeom>
            <a:solidFill>
              <a:srgbClr val="EFD49F"/>
            </a:solidFill>
            <a:ln w="66800" cap="flat" cmpd="sng">
              <a:solidFill>
                <a:schemeClr val="lt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48" name="Google Shape;548;p18"/>
            <p:cNvGrpSpPr/>
            <p:nvPr/>
          </p:nvGrpSpPr>
          <p:grpSpPr>
            <a:xfrm>
              <a:off x="2032000" y="4050068"/>
              <a:ext cx="1753936" cy="1519321"/>
              <a:chOff x="2032000" y="2060848"/>
              <a:chExt cx="1753936" cy="1519321"/>
            </a:xfrm>
          </p:grpSpPr>
          <p:sp>
            <p:nvSpPr>
              <p:cNvPr id="549" name="Google Shape;549;p18"/>
              <p:cNvSpPr/>
              <p:nvPr/>
            </p:nvSpPr>
            <p:spPr>
              <a:xfrm>
                <a:off x="2032000" y="2060848"/>
                <a:ext cx="1753936" cy="15193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B3D4CB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18"/>
              <p:cNvSpPr/>
              <p:nvPr/>
            </p:nvSpPr>
            <p:spPr>
              <a:xfrm>
                <a:off x="2160336" y="2172018"/>
                <a:ext cx="1495230" cy="12952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B3D4CB"/>
              </a:solidFill>
              <a:ln w="66800" cap="flat" cmpd="sng">
                <a:solidFill>
                  <a:schemeClr val="lt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1" name="Google Shape;551;p18"/>
            <p:cNvGrpSpPr/>
            <p:nvPr/>
          </p:nvGrpSpPr>
          <p:grpSpPr>
            <a:xfrm>
              <a:off x="5368758" y="4050068"/>
              <a:ext cx="1753936" cy="1519321"/>
              <a:chOff x="2032000" y="2060848"/>
              <a:chExt cx="1753936" cy="1519321"/>
            </a:xfrm>
          </p:grpSpPr>
          <p:sp>
            <p:nvSpPr>
              <p:cNvPr id="552" name="Google Shape;552;p18"/>
              <p:cNvSpPr/>
              <p:nvPr/>
            </p:nvSpPr>
            <p:spPr>
              <a:xfrm>
                <a:off x="2032000" y="2060848"/>
                <a:ext cx="1753936" cy="15193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F7BDA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18"/>
              <p:cNvSpPr/>
              <p:nvPr/>
            </p:nvSpPr>
            <p:spPr>
              <a:xfrm>
                <a:off x="2160336" y="2172018"/>
                <a:ext cx="1495230" cy="12952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F7BDA7"/>
              </a:solidFill>
              <a:ln w="66800" cap="flat" cmpd="sng">
                <a:solidFill>
                  <a:schemeClr val="lt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4" name="Google Shape;554;p18"/>
            <p:cNvGrpSpPr/>
            <p:nvPr/>
          </p:nvGrpSpPr>
          <p:grpSpPr>
            <a:xfrm>
              <a:off x="5368758" y="2060848"/>
              <a:ext cx="1753936" cy="1519321"/>
              <a:chOff x="2032000" y="2060848"/>
              <a:chExt cx="1753936" cy="1519321"/>
            </a:xfrm>
          </p:grpSpPr>
          <p:sp>
            <p:nvSpPr>
              <p:cNvPr id="555" name="Google Shape;555;p18"/>
              <p:cNvSpPr/>
              <p:nvPr/>
            </p:nvSpPr>
            <p:spPr>
              <a:xfrm>
                <a:off x="2032000" y="2060848"/>
                <a:ext cx="1753936" cy="15193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95CBE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18"/>
              <p:cNvSpPr/>
              <p:nvPr/>
            </p:nvSpPr>
            <p:spPr>
              <a:xfrm>
                <a:off x="2160336" y="2172018"/>
                <a:ext cx="1495230" cy="12952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95CBEC"/>
              </a:solidFill>
              <a:ln w="66800" cap="flat" cmpd="sng">
                <a:solidFill>
                  <a:schemeClr val="lt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7" name="Google Shape;557;p18"/>
            <p:cNvGrpSpPr/>
            <p:nvPr/>
          </p:nvGrpSpPr>
          <p:grpSpPr>
            <a:xfrm>
              <a:off x="2032000" y="2060848"/>
              <a:ext cx="1753936" cy="1519321"/>
              <a:chOff x="2032000" y="2060848"/>
              <a:chExt cx="1753936" cy="1519321"/>
            </a:xfrm>
          </p:grpSpPr>
          <p:sp>
            <p:nvSpPr>
              <p:cNvPr id="558" name="Google Shape;558;p18"/>
              <p:cNvSpPr/>
              <p:nvPr/>
            </p:nvSpPr>
            <p:spPr>
              <a:xfrm>
                <a:off x="2032000" y="2060848"/>
                <a:ext cx="1753936" cy="15193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F3767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18"/>
              <p:cNvSpPr/>
              <p:nvPr/>
            </p:nvSpPr>
            <p:spPr>
              <a:xfrm>
                <a:off x="2160336" y="2172018"/>
                <a:ext cx="1495230" cy="1295221"/>
              </a:xfrm>
              <a:custGeom>
                <a:avLst/>
                <a:gdLst/>
                <a:ahLst/>
                <a:cxnLst/>
                <a:rect l="l" t="t" r="r" b="b"/>
                <a:pathLst>
                  <a:path w="1753936" h="1519321" extrusionOk="0">
                    <a:moveTo>
                      <a:pt x="1315453" y="0"/>
                    </a:moveTo>
                    <a:lnTo>
                      <a:pt x="438484" y="0"/>
                    </a:lnTo>
                    <a:lnTo>
                      <a:pt x="0" y="759326"/>
                    </a:lnTo>
                    <a:lnTo>
                      <a:pt x="438484" y="1518653"/>
                    </a:lnTo>
                    <a:lnTo>
                      <a:pt x="1315453" y="1519321"/>
                    </a:lnTo>
                    <a:lnTo>
                      <a:pt x="1753937" y="759326"/>
                    </a:lnTo>
                    <a:close/>
                  </a:path>
                </a:pathLst>
              </a:custGeom>
              <a:solidFill>
                <a:srgbClr val="F37670"/>
              </a:solidFill>
              <a:ln w="66800" cap="flat" cmpd="sng">
                <a:solidFill>
                  <a:schemeClr val="lt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0" name="Google Shape;560;p18"/>
            <p:cNvGrpSpPr/>
            <p:nvPr/>
          </p:nvGrpSpPr>
          <p:grpSpPr>
            <a:xfrm>
              <a:off x="4255851" y="3407716"/>
              <a:ext cx="643942" cy="858906"/>
              <a:chOff x="4251508" y="3009901"/>
              <a:chExt cx="643942" cy="858906"/>
            </a:xfrm>
          </p:grpSpPr>
          <p:sp>
            <p:nvSpPr>
              <p:cNvPr id="561" name="Google Shape;561;p18"/>
              <p:cNvSpPr/>
              <p:nvPr/>
            </p:nvSpPr>
            <p:spPr>
              <a:xfrm>
                <a:off x="4384635" y="3009901"/>
                <a:ext cx="377687" cy="377189"/>
              </a:xfrm>
              <a:custGeom>
                <a:avLst/>
                <a:gdLst/>
                <a:ahLst/>
                <a:cxnLst/>
                <a:rect l="l" t="t" r="r" b="b"/>
                <a:pathLst>
                  <a:path w="377687" h="377189" extrusionOk="0">
                    <a:moveTo>
                      <a:pt x="188844" y="377189"/>
                    </a:moveTo>
                    <a:cubicBezTo>
                      <a:pt x="292880" y="377189"/>
                      <a:pt x="377687" y="292876"/>
                      <a:pt x="377687" y="188348"/>
                    </a:cubicBezTo>
                    <a:cubicBezTo>
                      <a:pt x="377194" y="84806"/>
                      <a:pt x="292880" y="0"/>
                      <a:pt x="188844" y="0"/>
                    </a:cubicBezTo>
                    <a:cubicBezTo>
                      <a:pt x="84314" y="0"/>
                      <a:pt x="0" y="84806"/>
                      <a:pt x="0" y="188841"/>
                    </a:cubicBezTo>
                    <a:cubicBezTo>
                      <a:pt x="0" y="293369"/>
                      <a:pt x="84314" y="377189"/>
                      <a:pt x="188844" y="377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2" name="Google Shape;562;p18"/>
              <p:cNvSpPr/>
              <p:nvPr/>
            </p:nvSpPr>
            <p:spPr>
              <a:xfrm>
                <a:off x="4251508" y="3431465"/>
                <a:ext cx="643942" cy="437342"/>
              </a:xfrm>
              <a:custGeom>
                <a:avLst/>
                <a:gdLst/>
                <a:ahLst/>
                <a:cxnLst/>
                <a:rect l="l" t="t" r="r" b="b"/>
                <a:pathLst>
                  <a:path w="643942" h="437342" extrusionOk="0">
                    <a:moveTo>
                      <a:pt x="638519" y="239626"/>
                    </a:moveTo>
                    <a:cubicBezTo>
                      <a:pt x="620275" y="134112"/>
                      <a:pt x="550753" y="46840"/>
                      <a:pt x="456578" y="2958"/>
                    </a:cubicBezTo>
                    <a:cubicBezTo>
                      <a:pt x="438828" y="-986"/>
                      <a:pt x="204129" y="-986"/>
                      <a:pt x="186378" y="2958"/>
                    </a:cubicBezTo>
                    <a:cubicBezTo>
                      <a:pt x="76918" y="53743"/>
                      <a:pt x="1479" y="163695"/>
                      <a:pt x="0" y="291890"/>
                    </a:cubicBezTo>
                    <a:cubicBezTo>
                      <a:pt x="0" y="292876"/>
                      <a:pt x="493" y="437342"/>
                      <a:pt x="493" y="437342"/>
                    </a:cubicBezTo>
                    <a:lnTo>
                      <a:pt x="643942" y="437342"/>
                    </a:lnTo>
                    <a:lnTo>
                      <a:pt x="643942" y="434384"/>
                    </a:lnTo>
                    <a:lnTo>
                      <a:pt x="643942" y="295342"/>
                    </a:lnTo>
                    <a:cubicBezTo>
                      <a:pt x="643449" y="276112"/>
                      <a:pt x="641477" y="257376"/>
                      <a:pt x="638519" y="2396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63" name="Google Shape;563;p18"/>
            <p:cNvSpPr txBox="1"/>
            <p:nvPr/>
          </p:nvSpPr>
          <p:spPr>
            <a:xfrm>
              <a:off x="2695768" y="2543509"/>
              <a:ext cx="4263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01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64" name="Google Shape;564;p18"/>
            <p:cNvSpPr txBox="1"/>
            <p:nvPr/>
          </p:nvSpPr>
          <p:spPr>
            <a:xfrm>
              <a:off x="5989244" y="2543509"/>
              <a:ext cx="513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03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65" name="Google Shape;565;p18"/>
            <p:cNvSpPr txBox="1"/>
            <p:nvPr/>
          </p:nvSpPr>
          <p:spPr>
            <a:xfrm>
              <a:off x="5974818" y="4533064"/>
              <a:ext cx="541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04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66" name="Google Shape;566;p18"/>
            <p:cNvSpPr txBox="1"/>
            <p:nvPr/>
          </p:nvSpPr>
          <p:spPr>
            <a:xfrm>
              <a:off x="2648480" y="4533064"/>
              <a:ext cx="5211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02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grpSp>
          <p:nvGrpSpPr>
            <p:cNvPr id="567" name="Google Shape;567;p18"/>
            <p:cNvGrpSpPr/>
            <p:nvPr/>
          </p:nvGrpSpPr>
          <p:grpSpPr>
            <a:xfrm>
              <a:off x="523728" y="4273084"/>
              <a:ext cx="1601400" cy="588139"/>
              <a:chOff x="523728" y="4225264"/>
              <a:chExt cx="1601400" cy="588139"/>
            </a:xfrm>
          </p:grpSpPr>
          <p:sp>
            <p:nvSpPr>
              <p:cNvPr id="568" name="Google Shape;568;p18"/>
              <p:cNvSpPr txBox="1"/>
              <p:nvPr/>
            </p:nvSpPr>
            <p:spPr>
              <a:xfrm>
                <a:off x="523728" y="4225264"/>
                <a:ext cx="1601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1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Purchase Test</a:t>
                </a:r>
                <a:endParaRPr sz="16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569" name="Google Shape;569;p18"/>
              <p:cNvSpPr txBox="1"/>
              <p:nvPr/>
            </p:nvSpPr>
            <p:spPr>
              <a:xfrm>
                <a:off x="580576" y="4567103"/>
                <a:ext cx="1487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Cost $160.00</a:t>
                </a:r>
                <a:endParaRPr sz="18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grpSp>
          <p:nvGrpSpPr>
            <p:cNvPr id="570" name="Google Shape;570;p18"/>
            <p:cNvGrpSpPr/>
            <p:nvPr/>
          </p:nvGrpSpPr>
          <p:grpSpPr>
            <a:xfrm>
              <a:off x="324833" y="2491109"/>
              <a:ext cx="1999280" cy="535775"/>
              <a:chOff x="324833" y="454069"/>
              <a:chExt cx="1999280" cy="535775"/>
            </a:xfrm>
          </p:grpSpPr>
          <p:sp>
            <p:nvSpPr>
              <p:cNvPr id="571" name="Google Shape;571;p18"/>
              <p:cNvSpPr txBox="1"/>
              <p:nvPr/>
            </p:nvSpPr>
            <p:spPr>
              <a:xfrm>
                <a:off x="570313" y="454069"/>
                <a:ext cx="17538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Who can take it?</a:t>
                </a: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572" name="Google Shape;572;p18"/>
              <p:cNvSpPr txBox="1"/>
              <p:nvPr/>
            </p:nvSpPr>
            <p:spPr>
              <a:xfrm>
                <a:off x="324833" y="743544"/>
                <a:ext cx="1999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Juniors and Seniors</a:t>
                </a:r>
                <a:endParaRPr sz="18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grpSp>
          <p:nvGrpSpPr>
            <p:cNvPr id="573" name="Google Shape;573;p18"/>
            <p:cNvGrpSpPr/>
            <p:nvPr/>
          </p:nvGrpSpPr>
          <p:grpSpPr>
            <a:xfrm>
              <a:off x="7221114" y="4480320"/>
              <a:ext cx="1487700" cy="535785"/>
              <a:chOff x="438825" y="2443280"/>
              <a:chExt cx="1487700" cy="535785"/>
            </a:xfrm>
          </p:grpSpPr>
          <p:sp>
            <p:nvSpPr>
              <p:cNvPr id="574" name="Google Shape;574;p18"/>
              <p:cNvSpPr txBox="1"/>
              <p:nvPr/>
            </p:nvSpPr>
            <p:spPr>
              <a:xfrm>
                <a:off x="559051" y="2443280"/>
                <a:ext cx="1247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Practice Test</a:t>
                </a: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575" name="Google Shape;575;p18"/>
              <p:cNvSpPr txBox="1"/>
              <p:nvPr/>
            </p:nvSpPr>
            <p:spPr>
              <a:xfrm>
                <a:off x="438825" y="2732765"/>
                <a:ext cx="1487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Cost $44.00</a:t>
                </a:r>
                <a:endParaRPr sz="18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grpSp>
          <p:nvGrpSpPr>
            <p:cNvPr id="576" name="Google Shape;576;p18"/>
            <p:cNvGrpSpPr/>
            <p:nvPr/>
          </p:nvGrpSpPr>
          <p:grpSpPr>
            <a:xfrm>
              <a:off x="7221114" y="2491100"/>
              <a:ext cx="1487700" cy="535785"/>
              <a:chOff x="438825" y="2443280"/>
              <a:chExt cx="1487700" cy="535785"/>
            </a:xfrm>
          </p:grpSpPr>
          <p:sp>
            <p:nvSpPr>
              <p:cNvPr id="577" name="Google Shape;577;p18"/>
              <p:cNvSpPr txBox="1"/>
              <p:nvPr/>
            </p:nvSpPr>
            <p:spPr>
              <a:xfrm>
                <a:off x="438825" y="2732765"/>
                <a:ext cx="14877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Cost $50.00</a:t>
                </a:r>
                <a:endParaRPr sz="1800"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578" name="Google Shape;578;p18"/>
              <p:cNvSpPr txBox="1"/>
              <p:nvPr/>
            </p:nvSpPr>
            <p:spPr>
              <a:xfrm>
                <a:off x="559051" y="2443280"/>
                <a:ext cx="12471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 b="1">
                    <a:solidFill>
                      <a:srgbClr val="7F7F7F"/>
                    </a:solidFill>
                    <a:latin typeface="Barlow"/>
                    <a:ea typeface="Barlow"/>
                    <a:cs typeface="Barlow"/>
                    <a:sym typeface="Barlow"/>
                  </a:rPr>
                  <a:t>Study Guide</a:t>
                </a:r>
                <a:endParaRPr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" name="Google Shape;583;p19"/>
          <p:cNvGrpSpPr/>
          <p:nvPr/>
        </p:nvGrpSpPr>
        <p:grpSpPr>
          <a:xfrm>
            <a:off x="252494" y="1902818"/>
            <a:ext cx="8639022" cy="4463774"/>
            <a:chOff x="876622" y="1917406"/>
            <a:chExt cx="7077685" cy="2707451"/>
          </a:xfrm>
        </p:grpSpPr>
        <p:grpSp>
          <p:nvGrpSpPr>
            <p:cNvPr id="584" name="Google Shape;584;p19"/>
            <p:cNvGrpSpPr/>
            <p:nvPr/>
          </p:nvGrpSpPr>
          <p:grpSpPr>
            <a:xfrm>
              <a:off x="3046544" y="3523268"/>
              <a:ext cx="1790228" cy="1101589"/>
              <a:chOff x="3046544" y="3523268"/>
              <a:chExt cx="1790228" cy="1101589"/>
            </a:xfrm>
          </p:grpSpPr>
          <p:sp>
            <p:nvSpPr>
              <p:cNvPr id="585" name="Google Shape;585;p19"/>
              <p:cNvSpPr/>
              <p:nvPr/>
            </p:nvSpPr>
            <p:spPr>
              <a:xfrm>
                <a:off x="3631800" y="4287717"/>
                <a:ext cx="1204972" cy="337139"/>
              </a:xfrm>
              <a:custGeom>
                <a:avLst/>
                <a:gdLst/>
                <a:ahLst/>
                <a:cxnLst/>
                <a:rect l="l" t="t" r="r" b="b"/>
                <a:pathLst>
                  <a:path w="1204972" h="337139" extrusionOk="0">
                    <a:moveTo>
                      <a:pt x="1204972" y="0"/>
                    </a:moveTo>
                    <a:lnTo>
                      <a:pt x="0" y="0"/>
                    </a:lnTo>
                    <a:lnTo>
                      <a:pt x="0" y="337139"/>
                    </a:lnTo>
                    <a:close/>
                  </a:path>
                </a:pathLst>
              </a:custGeom>
              <a:solidFill>
                <a:srgbClr val="F6F6F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19"/>
              <p:cNvSpPr/>
              <p:nvPr/>
            </p:nvSpPr>
            <p:spPr>
              <a:xfrm>
                <a:off x="3046544" y="3523268"/>
                <a:ext cx="585255" cy="1101589"/>
              </a:xfrm>
              <a:custGeom>
                <a:avLst/>
                <a:gdLst/>
                <a:ahLst/>
                <a:cxnLst/>
                <a:rect l="l" t="t" r="r" b="b"/>
                <a:pathLst>
                  <a:path w="585255" h="1101589" extrusionOk="0">
                    <a:moveTo>
                      <a:pt x="585256" y="1101589"/>
                    </a:moveTo>
                    <a:lnTo>
                      <a:pt x="0" y="759281"/>
                    </a:lnTo>
                    <a:lnTo>
                      <a:pt x="0" y="0"/>
                    </a:lnTo>
                    <a:lnTo>
                      <a:pt x="585256" y="535287"/>
                    </a:lnTo>
                    <a:close/>
                  </a:path>
                </a:pathLst>
              </a:custGeom>
              <a:solidFill>
                <a:srgbClr val="E0C59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87" name="Google Shape;587;p19"/>
            <p:cNvSpPr/>
            <p:nvPr/>
          </p:nvSpPr>
          <p:spPr>
            <a:xfrm>
              <a:off x="3046544" y="3351539"/>
              <a:ext cx="4907763" cy="936178"/>
            </a:xfrm>
            <a:custGeom>
              <a:avLst/>
              <a:gdLst/>
              <a:ahLst/>
              <a:cxnLst/>
              <a:rect l="l" t="t" r="r" b="b"/>
              <a:pathLst>
                <a:path w="4907763" h="936178" extrusionOk="0">
                  <a:moveTo>
                    <a:pt x="4907764" y="468089"/>
                  </a:moveTo>
                  <a:cubicBezTo>
                    <a:pt x="4907764" y="211358"/>
                    <a:pt x="4700426" y="2872"/>
                    <a:pt x="4443694" y="574"/>
                  </a:cubicBezTo>
                  <a:lnTo>
                    <a:pt x="4443694" y="0"/>
                  </a:lnTo>
                  <a:lnTo>
                    <a:pt x="0" y="0"/>
                  </a:lnTo>
                  <a:lnTo>
                    <a:pt x="0" y="936178"/>
                  </a:lnTo>
                  <a:lnTo>
                    <a:pt x="4444269" y="936178"/>
                  </a:lnTo>
                  <a:lnTo>
                    <a:pt x="4444269" y="936178"/>
                  </a:lnTo>
                  <a:cubicBezTo>
                    <a:pt x="4700426" y="933307"/>
                    <a:pt x="4907764" y="724820"/>
                    <a:pt x="4907764" y="468089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3632948" y="2852436"/>
              <a:ext cx="1205546" cy="337713"/>
            </a:xfrm>
            <a:custGeom>
              <a:avLst/>
              <a:gdLst/>
              <a:ahLst/>
              <a:cxnLst/>
              <a:rect l="l" t="t" r="r" b="b"/>
              <a:pathLst>
                <a:path w="1205546" h="337713" extrusionOk="0">
                  <a:moveTo>
                    <a:pt x="1205546" y="0"/>
                  </a:moveTo>
                  <a:lnTo>
                    <a:pt x="0" y="0"/>
                  </a:lnTo>
                  <a:lnTo>
                    <a:pt x="0" y="337713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3047692" y="2088560"/>
              <a:ext cx="585255" cy="1101588"/>
            </a:xfrm>
            <a:custGeom>
              <a:avLst/>
              <a:gdLst/>
              <a:ahLst/>
              <a:cxnLst/>
              <a:rect l="l" t="t" r="r" b="b"/>
              <a:pathLst>
                <a:path w="585255" h="1101588" extrusionOk="0">
                  <a:moveTo>
                    <a:pt x="585256" y="1101589"/>
                  </a:moveTo>
                  <a:lnTo>
                    <a:pt x="0" y="759281"/>
                  </a:lnTo>
                  <a:lnTo>
                    <a:pt x="0" y="0"/>
                  </a:lnTo>
                  <a:lnTo>
                    <a:pt x="585256" y="535287"/>
                  </a:lnTo>
                  <a:close/>
                </a:path>
              </a:pathLst>
            </a:custGeom>
            <a:solidFill>
              <a:srgbClr val="E4676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3047692" y="1917406"/>
              <a:ext cx="4442545" cy="935603"/>
            </a:xfrm>
            <a:custGeom>
              <a:avLst/>
              <a:gdLst/>
              <a:ahLst/>
              <a:cxnLst/>
              <a:rect l="l" t="t" r="r" b="b"/>
              <a:pathLst>
                <a:path w="4442545" h="935603" extrusionOk="0">
                  <a:moveTo>
                    <a:pt x="4442545" y="467515"/>
                  </a:moveTo>
                  <a:cubicBezTo>
                    <a:pt x="4442545" y="210784"/>
                    <a:pt x="4235208" y="2297"/>
                    <a:pt x="3978476" y="0"/>
                  </a:cubicBezTo>
                  <a:lnTo>
                    <a:pt x="3978476" y="0"/>
                  </a:lnTo>
                  <a:lnTo>
                    <a:pt x="0" y="0"/>
                  </a:lnTo>
                  <a:lnTo>
                    <a:pt x="0" y="935604"/>
                  </a:lnTo>
                  <a:lnTo>
                    <a:pt x="3978476" y="935604"/>
                  </a:lnTo>
                  <a:lnTo>
                    <a:pt x="3978476" y="935604"/>
                  </a:lnTo>
                  <a:cubicBezTo>
                    <a:pt x="4235208" y="932732"/>
                    <a:pt x="4442545" y="724246"/>
                    <a:pt x="4442545" y="467515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19"/>
            <p:cNvSpPr txBox="1"/>
            <p:nvPr/>
          </p:nvSpPr>
          <p:spPr>
            <a:xfrm>
              <a:off x="876622" y="2231314"/>
              <a:ext cx="1962600" cy="37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7F7F7F"/>
                  </a:solidFill>
                  <a:latin typeface="Barlow"/>
                  <a:ea typeface="Barlow"/>
                  <a:cs typeface="Barlow"/>
                  <a:sym typeface="Barlow"/>
                </a:rPr>
                <a:t>ElSevier </a:t>
              </a:r>
              <a:endParaRPr sz="2000" b="1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7F7F7F"/>
                  </a:solidFill>
                  <a:latin typeface="Barlow"/>
                  <a:ea typeface="Barlow"/>
                  <a:cs typeface="Barlow"/>
                  <a:sym typeface="Barlow"/>
                </a:rPr>
                <a:t>Patient Care Tech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92" name="Google Shape;592;p19"/>
            <p:cNvSpPr txBox="1"/>
            <p:nvPr/>
          </p:nvSpPr>
          <p:spPr>
            <a:xfrm>
              <a:off x="1216464" y="3726326"/>
              <a:ext cx="1962600" cy="18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7F7F7F"/>
                  </a:solidFill>
                  <a:latin typeface="Barlow"/>
                  <a:ea typeface="Barlow"/>
                  <a:cs typeface="Barlow"/>
                  <a:sym typeface="Barlow"/>
                </a:rPr>
                <a:t>AES Education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93" name="Google Shape;593;p19"/>
            <p:cNvSpPr txBox="1"/>
            <p:nvPr/>
          </p:nvSpPr>
          <p:spPr>
            <a:xfrm>
              <a:off x="3179067" y="2075346"/>
              <a:ext cx="3471600" cy="50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Textbook has online resources such as powerpoints and test questions. Also has a workbook with skills sheets</a:t>
              </a:r>
              <a:endParaRPr sz="2000"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94" name="Google Shape;594;p19"/>
            <p:cNvSpPr txBox="1"/>
            <p:nvPr/>
          </p:nvSpPr>
          <p:spPr>
            <a:xfrm>
              <a:off x="3319716" y="3450296"/>
              <a:ext cx="4158300" cy="50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Barlow"/>
                  <a:ea typeface="Barlow"/>
                  <a:cs typeface="Barlow"/>
                  <a:sym typeface="Barlow"/>
                </a:rPr>
                <a:t>Online platform that can align with NHA.  Provides lesson plans,  test questions, powerpoints, and skills sheets</a:t>
              </a:r>
              <a:endParaRPr sz="2000"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595" name="Google Shape;595;p19"/>
          <p:cNvGrpSpPr/>
          <p:nvPr/>
        </p:nvGrpSpPr>
        <p:grpSpPr>
          <a:xfrm>
            <a:off x="427890" y="492325"/>
            <a:ext cx="4096237" cy="431100"/>
            <a:chOff x="427890" y="492325"/>
            <a:chExt cx="4096237" cy="431100"/>
          </a:xfrm>
        </p:grpSpPr>
        <p:sp>
          <p:nvSpPr>
            <p:cNvPr id="596" name="Google Shape;596;p19"/>
            <p:cNvSpPr txBox="1"/>
            <p:nvPr/>
          </p:nvSpPr>
          <p:spPr>
            <a:xfrm>
              <a:off x="985027" y="492325"/>
              <a:ext cx="3539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Study Resources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97" name="Google Shape;597;p19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" name="Google Shape;603;p20"/>
          <p:cNvGrpSpPr/>
          <p:nvPr/>
        </p:nvGrpSpPr>
        <p:grpSpPr>
          <a:xfrm>
            <a:off x="6050435" y="1736763"/>
            <a:ext cx="1392985" cy="1374956"/>
            <a:chOff x="1222271" y="2455364"/>
            <a:chExt cx="1267502" cy="1266074"/>
          </a:xfrm>
        </p:grpSpPr>
        <p:sp>
          <p:nvSpPr>
            <p:cNvPr id="604" name="Google Shape;604;p20"/>
            <p:cNvSpPr/>
            <p:nvPr/>
          </p:nvSpPr>
          <p:spPr>
            <a:xfrm>
              <a:off x="1222271" y="2455364"/>
              <a:ext cx="1267502" cy="1266074"/>
            </a:xfrm>
            <a:custGeom>
              <a:avLst/>
              <a:gdLst/>
              <a:ahLst/>
              <a:cxnLst/>
              <a:rect l="l" t="t" r="r" b="b"/>
              <a:pathLst>
                <a:path w="108" h="108" extrusionOk="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3"/>
                    <a:pt x="24" y="108"/>
                    <a:pt x="54" y="108"/>
                  </a:cubicBezTo>
                  <a:cubicBezTo>
                    <a:pt x="84" y="108"/>
                    <a:pt x="108" y="83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100"/>
                  </a:moveTo>
                  <a:cubicBezTo>
                    <a:pt x="28" y="100"/>
                    <a:pt x="7" y="79"/>
                    <a:pt x="7" y="54"/>
                  </a:cubicBezTo>
                  <a:cubicBezTo>
                    <a:pt x="7" y="28"/>
                    <a:pt x="28" y="7"/>
                    <a:pt x="54" y="7"/>
                  </a:cubicBezTo>
                  <a:cubicBezTo>
                    <a:pt x="80" y="7"/>
                    <a:pt x="101" y="28"/>
                    <a:pt x="101" y="54"/>
                  </a:cubicBezTo>
                  <a:cubicBezTo>
                    <a:pt x="101" y="79"/>
                    <a:pt x="80" y="100"/>
                    <a:pt x="54" y="10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05" name="Google Shape;605;p20"/>
            <p:cNvSpPr/>
            <p:nvPr/>
          </p:nvSpPr>
          <p:spPr>
            <a:xfrm>
              <a:off x="1259631" y="2492011"/>
              <a:ext cx="1192800" cy="1192800"/>
            </a:xfrm>
            <a:prstGeom prst="arc">
              <a:avLst>
                <a:gd name="adj1" fmla="val 16200000"/>
                <a:gd name="adj2" fmla="val 19115034"/>
              </a:avLst>
            </a:prstGeom>
            <a:noFill/>
            <a:ln w="152400" cap="rnd" cmpd="sng">
              <a:solidFill>
                <a:srgbClr val="F376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4">
                <a:solidFill>
                  <a:srgbClr val="FAFAFA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06" name="Google Shape;606;p20"/>
          <p:cNvSpPr txBox="1"/>
          <p:nvPr/>
        </p:nvSpPr>
        <p:spPr>
          <a:xfrm>
            <a:off x="1551934" y="2085545"/>
            <a:ext cx="1110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45%</a:t>
            </a:r>
            <a:endParaRPr sz="50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07" name="Google Shape;607;p20"/>
          <p:cNvGrpSpPr/>
          <p:nvPr/>
        </p:nvGrpSpPr>
        <p:grpSpPr>
          <a:xfrm>
            <a:off x="1410885" y="1736776"/>
            <a:ext cx="1392985" cy="1374956"/>
            <a:chOff x="1222271" y="2455364"/>
            <a:chExt cx="1267502" cy="1266074"/>
          </a:xfrm>
        </p:grpSpPr>
        <p:sp>
          <p:nvSpPr>
            <p:cNvPr id="608" name="Google Shape;608;p20"/>
            <p:cNvSpPr/>
            <p:nvPr/>
          </p:nvSpPr>
          <p:spPr>
            <a:xfrm>
              <a:off x="1222271" y="2455364"/>
              <a:ext cx="1267502" cy="1266074"/>
            </a:xfrm>
            <a:custGeom>
              <a:avLst/>
              <a:gdLst/>
              <a:ahLst/>
              <a:cxnLst/>
              <a:rect l="l" t="t" r="r" b="b"/>
              <a:pathLst>
                <a:path w="108" h="108" extrusionOk="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3"/>
                    <a:pt x="24" y="108"/>
                    <a:pt x="54" y="108"/>
                  </a:cubicBezTo>
                  <a:cubicBezTo>
                    <a:pt x="84" y="108"/>
                    <a:pt x="108" y="83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100"/>
                  </a:moveTo>
                  <a:cubicBezTo>
                    <a:pt x="28" y="100"/>
                    <a:pt x="7" y="79"/>
                    <a:pt x="7" y="54"/>
                  </a:cubicBezTo>
                  <a:cubicBezTo>
                    <a:pt x="7" y="28"/>
                    <a:pt x="28" y="7"/>
                    <a:pt x="54" y="7"/>
                  </a:cubicBezTo>
                  <a:cubicBezTo>
                    <a:pt x="80" y="7"/>
                    <a:pt x="101" y="28"/>
                    <a:pt x="101" y="54"/>
                  </a:cubicBezTo>
                  <a:cubicBezTo>
                    <a:pt x="101" y="79"/>
                    <a:pt x="80" y="100"/>
                    <a:pt x="54" y="10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09" name="Google Shape;609;p20"/>
            <p:cNvSpPr/>
            <p:nvPr/>
          </p:nvSpPr>
          <p:spPr>
            <a:xfrm>
              <a:off x="1259631" y="2492011"/>
              <a:ext cx="1192800" cy="1192800"/>
            </a:xfrm>
            <a:prstGeom prst="arc">
              <a:avLst>
                <a:gd name="adj1" fmla="val 16200000"/>
                <a:gd name="adj2" fmla="val 3177890"/>
              </a:avLst>
            </a:prstGeom>
            <a:noFill/>
            <a:ln w="152400" cap="rnd" cmpd="sng">
              <a:solidFill>
                <a:srgbClr val="95CBE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4">
                <a:solidFill>
                  <a:srgbClr val="FAFAFA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10" name="Google Shape;610;p20"/>
          <p:cNvSpPr txBox="1"/>
          <p:nvPr/>
        </p:nvSpPr>
        <p:spPr>
          <a:xfrm>
            <a:off x="4016550" y="2154850"/>
            <a:ext cx="1110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20%</a:t>
            </a:r>
            <a:endParaRPr sz="50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11" name="Google Shape;611;p20"/>
          <p:cNvGrpSpPr/>
          <p:nvPr/>
        </p:nvGrpSpPr>
        <p:grpSpPr>
          <a:xfrm>
            <a:off x="3875513" y="1736772"/>
            <a:ext cx="1392985" cy="1374956"/>
            <a:chOff x="1222271" y="2455364"/>
            <a:chExt cx="1267502" cy="1266074"/>
          </a:xfrm>
        </p:grpSpPr>
        <p:sp>
          <p:nvSpPr>
            <p:cNvPr id="612" name="Google Shape;612;p20"/>
            <p:cNvSpPr/>
            <p:nvPr/>
          </p:nvSpPr>
          <p:spPr>
            <a:xfrm>
              <a:off x="1222271" y="2455364"/>
              <a:ext cx="1267502" cy="1266074"/>
            </a:xfrm>
            <a:custGeom>
              <a:avLst/>
              <a:gdLst/>
              <a:ahLst/>
              <a:cxnLst/>
              <a:rect l="l" t="t" r="r" b="b"/>
              <a:pathLst>
                <a:path w="108" h="108" extrusionOk="0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3"/>
                    <a:pt x="24" y="108"/>
                    <a:pt x="54" y="108"/>
                  </a:cubicBezTo>
                  <a:cubicBezTo>
                    <a:pt x="84" y="108"/>
                    <a:pt x="108" y="83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100"/>
                  </a:moveTo>
                  <a:cubicBezTo>
                    <a:pt x="28" y="100"/>
                    <a:pt x="7" y="79"/>
                    <a:pt x="7" y="54"/>
                  </a:cubicBezTo>
                  <a:cubicBezTo>
                    <a:pt x="7" y="28"/>
                    <a:pt x="28" y="7"/>
                    <a:pt x="54" y="7"/>
                  </a:cubicBezTo>
                  <a:cubicBezTo>
                    <a:pt x="80" y="7"/>
                    <a:pt x="101" y="28"/>
                    <a:pt x="101" y="54"/>
                  </a:cubicBezTo>
                  <a:cubicBezTo>
                    <a:pt x="101" y="79"/>
                    <a:pt x="80" y="100"/>
                    <a:pt x="54" y="100"/>
                  </a:cubicBezTo>
                  <a:close/>
                </a:path>
              </a:pathLst>
            </a:custGeom>
            <a:solidFill>
              <a:schemeClr val="dk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1259631" y="2492011"/>
              <a:ext cx="1192782" cy="1192780"/>
            </a:xfrm>
            <a:prstGeom prst="arc">
              <a:avLst>
                <a:gd name="adj1" fmla="val 16200000"/>
                <a:gd name="adj2" fmla="val 19981840"/>
              </a:avLst>
            </a:prstGeom>
            <a:noFill/>
            <a:ln w="152400" cap="rnd" cmpd="sng">
              <a:solidFill>
                <a:srgbClr val="EFD49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4">
                <a:solidFill>
                  <a:srgbClr val="FAFAFA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14" name="Google Shape;614;p20"/>
          <p:cNvSpPr txBox="1"/>
          <p:nvPr/>
        </p:nvSpPr>
        <p:spPr>
          <a:xfrm>
            <a:off x="6201077" y="2147195"/>
            <a:ext cx="1091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11%</a:t>
            </a:r>
            <a:endParaRPr sz="36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5" name="Google Shape;615;p20"/>
          <p:cNvSpPr txBox="1"/>
          <p:nvPr/>
        </p:nvSpPr>
        <p:spPr>
          <a:xfrm>
            <a:off x="1252836" y="3225950"/>
            <a:ext cx="170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Patient Care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6" name="Google Shape;616;p20"/>
          <p:cNvSpPr txBox="1"/>
          <p:nvPr/>
        </p:nvSpPr>
        <p:spPr>
          <a:xfrm>
            <a:off x="5854900" y="3195075"/>
            <a:ext cx="2683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Compliance, Safety, &amp;  Professional Responsibility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7" name="Google Shape;617;p20"/>
          <p:cNvSpPr txBox="1"/>
          <p:nvPr/>
        </p:nvSpPr>
        <p:spPr>
          <a:xfrm>
            <a:off x="3461865" y="3415588"/>
            <a:ext cx="2220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Infection Control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18" name="Google Shape;618;p20"/>
          <p:cNvGrpSpPr/>
          <p:nvPr/>
        </p:nvGrpSpPr>
        <p:grpSpPr>
          <a:xfrm>
            <a:off x="427890" y="492325"/>
            <a:ext cx="3447635" cy="431100"/>
            <a:chOff x="427890" y="492325"/>
            <a:chExt cx="3447635" cy="431100"/>
          </a:xfrm>
        </p:grpSpPr>
        <p:sp>
          <p:nvSpPr>
            <p:cNvPr id="619" name="Google Shape;619;p20"/>
            <p:cNvSpPr txBox="1"/>
            <p:nvPr/>
          </p:nvSpPr>
          <p:spPr>
            <a:xfrm>
              <a:off x="985025" y="492325"/>
              <a:ext cx="2890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Test Breakdown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20" name="Google Shape;620;p20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622" name="Google Shape;622;p20"/>
          <p:cNvGrpSpPr/>
          <p:nvPr/>
        </p:nvGrpSpPr>
        <p:grpSpPr>
          <a:xfrm>
            <a:off x="5127460" y="4166238"/>
            <a:ext cx="1392985" cy="1374956"/>
            <a:chOff x="5165185" y="4058138"/>
            <a:chExt cx="1392985" cy="1374956"/>
          </a:xfrm>
        </p:grpSpPr>
        <p:grpSp>
          <p:nvGrpSpPr>
            <p:cNvPr id="623" name="Google Shape;623;p20"/>
            <p:cNvGrpSpPr/>
            <p:nvPr/>
          </p:nvGrpSpPr>
          <p:grpSpPr>
            <a:xfrm>
              <a:off x="5165185" y="4058138"/>
              <a:ext cx="1392985" cy="1374956"/>
              <a:chOff x="1222271" y="2455364"/>
              <a:chExt cx="1267502" cy="1266074"/>
            </a:xfrm>
          </p:grpSpPr>
          <p:sp>
            <p:nvSpPr>
              <p:cNvPr id="624" name="Google Shape;624;p20"/>
              <p:cNvSpPr/>
              <p:nvPr/>
            </p:nvSpPr>
            <p:spPr>
              <a:xfrm>
                <a:off x="1222271" y="2455364"/>
                <a:ext cx="1267502" cy="1266074"/>
              </a:xfrm>
              <a:custGeom>
                <a:avLst/>
                <a:gdLst/>
                <a:ahLst/>
                <a:cxnLst/>
                <a:rect l="l" t="t" r="r" b="b"/>
                <a:pathLst>
                  <a:path w="108" h="108" extrusionOk="0">
                    <a:moveTo>
                      <a:pt x="54" y="0"/>
                    </a:moveTo>
                    <a:cubicBezTo>
                      <a:pt x="24" y="0"/>
                      <a:pt x="0" y="24"/>
                      <a:pt x="0" y="54"/>
                    </a:cubicBezTo>
                    <a:cubicBezTo>
                      <a:pt x="0" y="83"/>
                      <a:pt x="24" y="108"/>
                      <a:pt x="54" y="108"/>
                    </a:cubicBezTo>
                    <a:cubicBezTo>
                      <a:pt x="84" y="108"/>
                      <a:pt x="108" y="83"/>
                      <a:pt x="108" y="54"/>
                    </a:cubicBezTo>
                    <a:cubicBezTo>
                      <a:pt x="108" y="24"/>
                      <a:pt x="84" y="0"/>
                      <a:pt x="54" y="0"/>
                    </a:cubicBezTo>
                    <a:close/>
                    <a:moveTo>
                      <a:pt x="54" y="100"/>
                    </a:moveTo>
                    <a:cubicBezTo>
                      <a:pt x="28" y="100"/>
                      <a:pt x="7" y="79"/>
                      <a:pt x="7" y="54"/>
                    </a:cubicBezTo>
                    <a:cubicBezTo>
                      <a:pt x="7" y="28"/>
                      <a:pt x="28" y="7"/>
                      <a:pt x="54" y="7"/>
                    </a:cubicBezTo>
                    <a:cubicBezTo>
                      <a:pt x="80" y="7"/>
                      <a:pt x="101" y="28"/>
                      <a:pt x="101" y="54"/>
                    </a:cubicBezTo>
                    <a:cubicBezTo>
                      <a:pt x="101" y="79"/>
                      <a:pt x="80" y="100"/>
                      <a:pt x="54" y="100"/>
                    </a:cubicBezTo>
                    <a:close/>
                  </a:path>
                </a:pathLst>
              </a:custGeom>
              <a:solidFill>
                <a:schemeClr val="dk1">
                  <a:alpha val="98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625" name="Google Shape;625;p20"/>
              <p:cNvSpPr/>
              <p:nvPr/>
            </p:nvSpPr>
            <p:spPr>
              <a:xfrm>
                <a:off x="1259631" y="2492011"/>
                <a:ext cx="1192800" cy="1192800"/>
              </a:xfrm>
              <a:prstGeom prst="arc">
                <a:avLst>
                  <a:gd name="adj1" fmla="val 16200000"/>
                  <a:gd name="adj2" fmla="val 18522953"/>
                </a:avLst>
              </a:prstGeom>
              <a:noFill/>
              <a:ln w="152400" cap="rnd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04">
                  <a:solidFill>
                    <a:srgbClr val="FAFAFA"/>
                  </a:solidFill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sp>
          <p:nvSpPr>
            <p:cNvPr id="626" name="Google Shape;626;p20"/>
            <p:cNvSpPr txBox="1"/>
            <p:nvPr/>
          </p:nvSpPr>
          <p:spPr>
            <a:xfrm>
              <a:off x="5315827" y="4468570"/>
              <a:ext cx="1091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7F7F7F"/>
                  </a:solidFill>
                  <a:latin typeface="Barlow"/>
                  <a:ea typeface="Barlow"/>
                  <a:cs typeface="Barlow"/>
                  <a:sym typeface="Barlow"/>
                </a:rPr>
                <a:t>10%</a:t>
              </a:r>
              <a:endParaRPr sz="3600"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627" name="Google Shape;627;p20"/>
          <p:cNvGrpSpPr/>
          <p:nvPr/>
        </p:nvGrpSpPr>
        <p:grpSpPr>
          <a:xfrm>
            <a:off x="2695150" y="4166247"/>
            <a:ext cx="1392985" cy="1374956"/>
            <a:chOff x="2482538" y="3603172"/>
            <a:chExt cx="1392985" cy="1374956"/>
          </a:xfrm>
        </p:grpSpPr>
        <p:grpSp>
          <p:nvGrpSpPr>
            <p:cNvPr id="628" name="Google Shape;628;p20"/>
            <p:cNvGrpSpPr/>
            <p:nvPr/>
          </p:nvGrpSpPr>
          <p:grpSpPr>
            <a:xfrm>
              <a:off x="2482538" y="3603172"/>
              <a:ext cx="1392985" cy="1374956"/>
              <a:chOff x="1222271" y="2455364"/>
              <a:chExt cx="1267502" cy="1266074"/>
            </a:xfrm>
          </p:grpSpPr>
          <p:sp>
            <p:nvSpPr>
              <p:cNvPr id="629" name="Google Shape;629;p20"/>
              <p:cNvSpPr/>
              <p:nvPr/>
            </p:nvSpPr>
            <p:spPr>
              <a:xfrm>
                <a:off x="1222271" y="2455364"/>
                <a:ext cx="1267502" cy="1266074"/>
              </a:xfrm>
              <a:custGeom>
                <a:avLst/>
                <a:gdLst/>
                <a:ahLst/>
                <a:cxnLst/>
                <a:rect l="l" t="t" r="r" b="b"/>
                <a:pathLst>
                  <a:path w="108" h="108" extrusionOk="0">
                    <a:moveTo>
                      <a:pt x="54" y="0"/>
                    </a:moveTo>
                    <a:cubicBezTo>
                      <a:pt x="24" y="0"/>
                      <a:pt x="0" y="24"/>
                      <a:pt x="0" y="54"/>
                    </a:cubicBezTo>
                    <a:cubicBezTo>
                      <a:pt x="0" y="83"/>
                      <a:pt x="24" y="108"/>
                      <a:pt x="54" y="108"/>
                    </a:cubicBezTo>
                    <a:cubicBezTo>
                      <a:pt x="84" y="108"/>
                      <a:pt x="108" y="83"/>
                      <a:pt x="108" y="54"/>
                    </a:cubicBezTo>
                    <a:cubicBezTo>
                      <a:pt x="108" y="24"/>
                      <a:pt x="84" y="0"/>
                      <a:pt x="54" y="0"/>
                    </a:cubicBezTo>
                    <a:close/>
                    <a:moveTo>
                      <a:pt x="54" y="100"/>
                    </a:moveTo>
                    <a:cubicBezTo>
                      <a:pt x="28" y="100"/>
                      <a:pt x="7" y="79"/>
                      <a:pt x="7" y="54"/>
                    </a:cubicBezTo>
                    <a:cubicBezTo>
                      <a:pt x="7" y="28"/>
                      <a:pt x="28" y="7"/>
                      <a:pt x="54" y="7"/>
                    </a:cubicBezTo>
                    <a:cubicBezTo>
                      <a:pt x="80" y="7"/>
                      <a:pt x="101" y="28"/>
                      <a:pt x="101" y="54"/>
                    </a:cubicBezTo>
                    <a:cubicBezTo>
                      <a:pt x="101" y="79"/>
                      <a:pt x="80" y="100"/>
                      <a:pt x="54" y="100"/>
                    </a:cubicBezTo>
                    <a:close/>
                  </a:path>
                </a:pathLst>
              </a:custGeom>
              <a:solidFill>
                <a:schemeClr val="dk1">
                  <a:alpha val="9800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>
                  <a:solidFill>
                    <a:srgbClr val="FFFFFF"/>
                  </a:solidFill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  <p:sp>
            <p:nvSpPr>
              <p:cNvPr id="630" name="Google Shape;630;p20"/>
              <p:cNvSpPr/>
              <p:nvPr/>
            </p:nvSpPr>
            <p:spPr>
              <a:xfrm>
                <a:off x="1259631" y="2492011"/>
                <a:ext cx="1192800" cy="1192800"/>
              </a:xfrm>
              <a:prstGeom prst="arc">
                <a:avLst>
                  <a:gd name="adj1" fmla="val 16200000"/>
                  <a:gd name="adj2" fmla="val 19636937"/>
                </a:avLst>
              </a:prstGeom>
              <a:noFill/>
              <a:ln w="152400" cap="rnd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4">
                  <a:solidFill>
                    <a:srgbClr val="FAFAFA"/>
                  </a:solidFill>
                  <a:latin typeface="Barlow"/>
                  <a:ea typeface="Barlow"/>
                  <a:cs typeface="Barlow"/>
                  <a:sym typeface="Barlow"/>
                </a:endParaRPr>
              </a:p>
            </p:txBody>
          </p:sp>
        </p:grpSp>
        <p:sp>
          <p:nvSpPr>
            <p:cNvPr id="631" name="Google Shape;631;p20"/>
            <p:cNvSpPr txBox="1"/>
            <p:nvPr/>
          </p:nvSpPr>
          <p:spPr>
            <a:xfrm>
              <a:off x="2633190" y="4013595"/>
              <a:ext cx="1091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7F7F7F"/>
                  </a:solidFill>
                  <a:latin typeface="Barlow"/>
                  <a:ea typeface="Barlow"/>
                  <a:cs typeface="Barlow"/>
                  <a:sym typeface="Barlow"/>
                </a:rPr>
                <a:t>14%</a:t>
              </a:r>
              <a:endParaRPr sz="3600"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32" name="Google Shape;632;p20"/>
          <p:cNvSpPr txBox="1"/>
          <p:nvPr/>
        </p:nvSpPr>
        <p:spPr>
          <a:xfrm>
            <a:off x="5534757" y="5680275"/>
            <a:ext cx="578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EKG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33" name="Google Shape;633;p20"/>
          <p:cNvSpPr txBox="1"/>
          <p:nvPr/>
        </p:nvSpPr>
        <p:spPr>
          <a:xfrm>
            <a:off x="2662824" y="5680275"/>
            <a:ext cx="1709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Phlebotomy</a:t>
            </a:r>
            <a:endParaRPr sz="24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1"/>
          <p:cNvSpPr/>
          <p:nvPr/>
        </p:nvSpPr>
        <p:spPr>
          <a:xfrm>
            <a:off x="6112161" y="1844824"/>
            <a:ext cx="2351751" cy="4119459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25400" cap="flat" cmpd="sng">
            <a:solidFill>
              <a:srgbClr val="EFD49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39" name="Google Shape;639;p21"/>
          <p:cNvSpPr/>
          <p:nvPr/>
        </p:nvSpPr>
        <p:spPr>
          <a:xfrm>
            <a:off x="680089" y="1844824"/>
            <a:ext cx="2351751" cy="4119459"/>
          </a:xfrm>
          <a:prstGeom prst="roundRect">
            <a:avLst>
              <a:gd name="adj" fmla="val 0"/>
            </a:avLst>
          </a:prstGeom>
          <a:solidFill>
            <a:schemeClr val="lt1"/>
          </a:solidFill>
          <a:ln w="25400" cap="flat" cmpd="sng">
            <a:solidFill>
              <a:srgbClr val="F160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40" name="Google Shape;640;p21"/>
          <p:cNvGrpSpPr/>
          <p:nvPr/>
        </p:nvGrpSpPr>
        <p:grpSpPr>
          <a:xfrm>
            <a:off x="6688077" y="2103859"/>
            <a:ext cx="1199919" cy="1197198"/>
            <a:chOff x="6742999" y="1754181"/>
            <a:chExt cx="1199919" cy="1197198"/>
          </a:xfrm>
        </p:grpSpPr>
        <p:sp>
          <p:nvSpPr>
            <p:cNvPr id="641" name="Google Shape;641;p21"/>
            <p:cNvSpPr/>
            <p:nvPr/>
          </p:nvSpPr>
          <p:spPr>
            <a:xfrm>
              <a:off x="6742999" y="1754181"/>
              <a:ext cx="1162012" cy="1197198"/>
            </a:xfrm>
            <a:custGeom>
              <a:avLst/>
              <a:gdLst/>
              <a:ahLst/>
              <a:cxnLst/>
              <a:rect l="l" t="t" r="r" b="b"/>
              <a:pathLst>
                <a:path w="1162012" h="1197198" extrusionOk="0">
                  <a:moveTo>
                    <a:pt x="1161921" y="791724"/>
                  </a:moveTo>
                  <a:cubicBezTo>
                    <a:pt x="1160194" y="764089"/>
                    <a:pt x="1138316" y="742786"/>
                    <a:pt x="1111832" y="741059"/>
                  </a:cubicBezTo>
                  <a:lnTo>
                    <a:pt x="1025472" y="281049"/>
                  </a:lnTo>
                  <a:cubicBezTo>
                    <a:pt x="1041593" y="270686"/>
                    <a:pt x="1051956" y="252838"/>
                    <a:pt x="1050805" y="232111"/>
                  </a:cubicBezTo>
                  <a:cubicBezTo>
                    <a:pt x="1049077" y="202173"/>
                    <a:pt x="1022594" y="179144"/>
                    <a:pt x="993231" y="180871"/>
                  </a:cubicBezTo>
                  <a:cubicBezTo>
                    <a:pt x="974808" y="182023"/>
                    <a:pt x="958687" y="192386"/>
                    <a:pt x="950051" y="206779"/>
                  </a:cubicBezTo>
                  <a:lnTo>
                    <a:pt x="524008" y="56513"/>
                  </a:lnTo>
                  <a:cubicBezTo>
                    <a:pt x="524008" y="54786"/>
                    <a:pt x="524008" y="53059"/>
                    <a:pt x="524008" y="51331"/>
                  </a:cubicBezTo>
                  <a:cubicBezTo>
                    <a:pt x="522281" y="21393"/>
                    <a:pt x="496373" y="-1636"/>
                    <a:pt x="466435" y="91"/>
                  </a:cubicBezTo>
                  <a:cubicBezTo>
                    <a:pt x="436497" y="1818"/>
                    <a:pt x="413468" y="27726"/>
                    <a:pt x="415195" y="58240"/>
                  </a:cubicBezTo>
                  <a:cubicBezTo>
                    <a:pt x="415771" y="67452"/>
                    <a:pt x="419225" y="76088"/>
                    <a:pt x="423831" y="83572"/>
                  </a:cubicBezTo>
                  <a:lnTo>
                    <a:pt x="91057" y="368560"/>
                  </a:lnTo>
                  <a:cubicBezTo>
                    <a:pt x="80694" y="358773"/>
                    <a:pt x="66301" y="353015"/>
                    <a:pt x="51331" y="354167"/>
                  </a:cubicBezTo>
                  <a:cubicBezTo>
                    <a:pt x="21393" y="355894"/>
                    <a:pt x="-1636" y="381802"/>
                    <a:pt x="91" y="411740"/>
                  </a:cubicBezTo>
                  <a:cubicBezTo>
                    <a:pt x="1818" y="438800"/>
                    <a:pt x="23121" y="460102"/>
                    <a:pt x="49604" y="462405"/>
                  </a:cubicBezTo>
                  <a:lnTo>
                    <a:pt x="135964" y="925869"/>
                  </a:lnTo>
                  <a:cubicBezTo>
                    <a:pt x="121571" y="936233"/>
                    <a:pt x="111784" y="954080"/>
                    <a:pt x="112935" y="973655"/>
                  </a:cubicBezTo>
                  <a:cubicBezTo>
                    <a:pt x="114662" y="1003018"/>
                    <a:pt x="140570" y="1026047"/>
                    <a:pt x="170508" y="1024320"/>
                  </a:cubicBezTo>
                  <a:cubicBezTo>
                    <a:pt x="188356" y="1023168"/>
                    <a:pt x="203901" y="1013381"/>
                    <a:pt x="213113" y="999563"/>
                  </a:cubicBezTo>
                  <a:lnTo>
                    <a:pt x="626489" y="1144648"/>
                  </a:lnTo>
                  <a:cubicBezTo>
                    <a:pt x="626489" y="1145224"/>
                    <a:pt x="626489" y="1145799"/>
                    <a:pt x="626489" y="1146375"/>
                  </a:cubicBezTo>
                  <a:cubicBezTo>
                    <a:pt x="628216" y="1176313"/>
                    <a:pt x="654124" y="1199343"/>
                    <a:pt x="684062" y="1197040"/>
                  </a:cubicBezTo>
                  <a:cubicBezTo>
                    <a:pt x="714001" y="1195312"/>
                    <a:pt x="737030" y="1169404"/>
                    <a:pt x="735303" y="1139466"/>
                  </a:cubicBezTo>
                  <a:cubicBezTo>
                    <a:pt x="735303" y="1134860"/>
                    <a:pt x="734151" y="1130255"/>
                    <a:pt x="732424" y="1125649"/>
                  </a:cubicBezTo>
                  <a:lnTo>
                    <a:pt x="1072107" y="834904"/>
                  </a:lnTo>
                  <a:cubicBezTo>
                    <a:pt x="1082470" y="844115"/>
                    <a:pt x="1096288" y="849297"/>
                    <a:pt x="1110681" y="848721"/>
                  </a:cubicBezTo>
                  <a:cubicBezTo>
                    <a:pt x="1140619" y="847570"/>
                    <a:pt x="1163648" y="821662"/>
                    <a:pt x="1161921" y="791724"/>
                  </a:cubicBezTo>
                  <a:close/>
                  <a:moveTo>
                    <a:pt x="75512" y="458374"/>
                  </a:moveTo>
                  <a:cubicBezTo>
                    <a:pt x="96239" y="449738"/>
                    <a:pt x="110632" y="429012"/>
                    <a:pt x="108905" y="405407"/>
                  </a:cubicBezTo>
                  <a:cubicBezTo>
                    <a:pt x="108329" y="400225"/>
                    <a:pt x="107178" y="395044"/>
                    <a:pt x="105450" y="390438"/>
                  </a:cubicBezTo>
                  <a:lnTo>
                    <a:pt x="442830" y="101420"/>
                  </a:lnTo>
                  <a:cubicBezTo>
                    <a:pt x="451466" y="106602"/>
                    <a:pt x="461830" y="109480"/>
                    <a:pt x="472768" y="108329"/>
                  </a:cubicBezTo>
                  <a:cubicBezTo>
                    <a:pt x="491767" y="107177"/>
                    <a:pt x="507888" y="96814"/>
                    <a:pt x="516524" y="81269"/>
                  </a:cubicBezTo>
                  <a:lnTo>
                    <a:pt x="941991" y="230960"/>
                  </a:lnTo>
                  <a:cubicBezTo>
                    <a:pt x="941991" y="233263"/>
                    <a:pt x="941415" y="235566"/>
                    <a:pt x="941415" y="237869"/>
                  </a:cubicBezTo>
                  <a:cubicBezTo>
                    <a:pt x="943142" y="267807"/>
                    <a:pt x="969050" y="290836"/>
                    <a:pt x="998988" y="288533"/>
                  </a:cubicBezTo>
                  <a:cubicBezTo>
                    <a:pt x="999564" y="288533"/>
                    <a:pt x="999564" y="288533"/>
                    <a:pt x="1000140" y="288533"/>
                  </a:cubicBezTo>
                  <a:lnTo>
                    <a:pt x="1085348" y="744514"/>
                  </a:lnTo>
                  <a:cubicBezTo>
                    <a:pt x="1065198" y="753150"/>
                    <a:pt x="1051380" y="773876"/>
                    <a:pt x="1052532" y="797481"/>
                  </a:cubicBezTo>
                  <a:cubicBezTo>
                    <a:pt x="1052532" y="803238"/>
                    <a:pt x="1054259" y="808420"/>
                    <a:pt x="1056562" y="813602"/>
                  </a:cubicBezTo>
                  <a:lnTo>
                    <a:pt x="718031" y="1103771"/>
                  </a:lnTo>
                  <a:cubicBezTo>
                    <a:pt x="707092" y="1093408"/>
                    <a:pt x="692698" y="1087650"/>
                    <a:pt x="677154" y="1088802"/>
                  </a:cubicBezTo>
                  <a:cubicBezTo>
                    <a:pt x="657003" y="1089953"/>
                    <a:pt x="640307" y="1102044"/>
                    <a:pt x="631671" y="1118740"/>
                  </a:cubicBezTo>
                  <a:lnTo>
                    <a:pt x="221173" y="974231"/>
                  </a:lnTo>
                  <a:cubicBezTo>
                    <a:pt x="221173" y="971352"/>
                    <a:pt x="221748" y="969049"/>
                    <a:pt x="221173" y="966171"/>
                  </a:cubicBezTo>
                  <a:cubicBezTo>
                    <a:pt x="219445" y="936233"/>
                    <a:pt x="193538" y="913203"/>
                    <a:pt x="163600" y="914931"/>
                  </a:cubicBezTo>
                  <a:cubicBezTo>
                    <a:pt x="162448" y="914931"/>
                    <a:pt x="161297" y="915506"/>
                    <a:pt x="160145" y="915506"/>
                  </a:cubicBezTo>
                  <a:lnTo>
                    <a:pt x="75512" y="458374"/>
                  </a:lnTo>
                  <a:close/>
                </a:path>
              </a:pathLst>
            </a:custGeom>
            <a:solidFill>
              <a:srgbClr val="EC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2" name="Google Shape;642;p21"/>
            <p:cNvSpPr/>
            <p:nvPr/>
          </p:nvSpPr>
          <p:spPr>
            <a:xfrm>
              <a:off x="6889902" y="2035230"/>
              <a:ext cx="448496" cy="878568"/>
            </a:xfrm>
            <a:custGeom>
              <a:avLst/>
              <a:gdLst/>
              <a:ahLst/>
              <a:cxnLst/>
              <a:rect l="l" t="t" r="r" b="b"/>
              <a:pathLst>
                <a:path w="448496" h="878568" extrusionOk="0">
                  <a:moveTo>
                    <a:pt x="403013" y="359257"/>
                  </a:moveTo>
                  <a:cubicBezTo>
                    <a:pt x="377681" y="366166"/>
                    <a:pt x="362712" y="373075"/>
                    <a:pt x="362712" y="373075"/>
                  </a:cubicBezTo>
                  <a:cubicBezTo>
                    <a:pt x="359833" y="374802"/>
                    <a:pt x="356955" y="374802"/>
                    <a:pt x="353500" y="374802"/>
                  </a:cubicBezTo>
                  <a:cubicBezTo>
                    <a:pt x="346015" y="374802"/>
                    <a:pt x="338531" y="370196"/>
                    <a:pt x="335077" y="363287"/>
                  </a:cubicBezTo>
                  <a:cubicBezTo>
                    <a:pt x="329895" y="352924"/>
                    <a:pt x="334501" y="340258"/>
                    <a:pt x="344864" y="335652"/>
                  </a:cubicBezTo>
                  <a:cubicBezTo>
                    <a:pt x="345440" y="335652"/>
                    <a:pt x="347167" y="334501"/>
                    <a:pt x="350621" y="332774"/>
                  </a:cubicBezTo>
                  <a:lnTo>
                    <a:pt x="344288" y="276352"/>
                  </a:lnTo>
                  <a:cubicBezTo>
                    <a:pt x="337380" y="277503"/>
                    <a:pt x="330471" y="277503"/>
                    <a:pt x="323562" y="277503"/>
                  </a:cubicBezTo>
                  <a:cubicBezTo>
                    <a:pt x="312047" y="277503"/>
                    <a:pt x="302835" y="268291"/>
                    <a:pt x="302835" y="256777"/>
                  </a:cubicBezTo>
                  <a:cubicBezTo>
                    <a:pt x="302835" y="245262"/>
                    <a:pt x="312047" y="236050"/>
                    <a:pt x="323562" y="236050"/>
                  </a:cubicBezTo>
                  <a:cubicBezTo>
                    <a:pt x="338531" y="236050"/>
                    <a:pt x="354076" y="233747"/>
                    <a:pt x="368469" y="229142"/>
                  </a:cubicBezTo>
                  <a:cubicBezTo>
                    <a:pt x="368469" y="226839"/>
                    <a:pt x="367894" y="224536"/>
                    <a:pt x="367894" y="221657"/>
                  </a:cubicBezTo>
                  <a:cubicBezTo>
                    <a:pt x="367894" y="71391"/>
                    <a:pt x="355227" y="0"/>
                    <a:pt x="282109" y="0"/>
                  </a:cubicBezTo>
                  <a:cubicBezTo>
                    <a:pt x="200355" y="0"/>
                    <a:pt x="0" y="212445"/>
                    <a:pt x="0" y="489949"/>
                  </a:cubicBezTo>
                  <a:cubicBezTo>
                    <a:pt x="0" y="878568"/>
                    <a:pt x="70240" y="878568"/>
                    <a:pt x="198628" y="878568"/>
                  </a:cubicBezTo>
                  <a:lnTo>
                    <a:pt x="217627" y="878568"/>
                  </a:lnTo>
                  <a:cubicBezTo>
                    <a:pt x="288442" y="878568"/>
                    <a:pt x="346591" y="876841"/>
                    <a:pt x="386317" y="856690"/>
                  </a:cubicBezTo>
                  <a:cubicBezTo>
                    <a:pt x="412801" y="842297"/>
                    <a:pt x="448496" y="812359"/>
                    <a:pt x="448496" y="713909"/>
                  </a:cubicBezTo>
                  <a:lnTo>
                    <a:pt x="448496" y="519887"/>
                  </a:lnTo>
                  <a:cubicBezTo>
                    <a:pt x="448496" y="473252"/>
                    <a:pt x="428345" y="423164"/>
                    <a:pt x="408771" y="373651"/>
                  </a:cubicBezTo>
                  <a:cubicBezTo>
                    <a:pt x="407043" y="369620"/>
                    <a:pt x="404740" y="364439"/>
                    <a:pt x="403013" y="359257"/>
                  </a:cubicBezTo>
                  <a:close/>
                  <a:moveTo>
                    <a:pt x="206688" y="179629"/>
                  </a:moveTo>
                  <a:cubicBezTo>
                    <a:pt x="149115" y="238353"/>
                    <a:pt x="88087" y="347167"/>
                    <a:pt x="88087" y="476131"/>
                  </a:cubicBezTo>
                  <a:cubicBezTo>
                    <a:pt x="88087" y="572278"/>
                    <a:pt x="93269" y="646548"/>
                    <a:pt x="103632" y="694334"/>
                  </a:cubicBezTo>
                  <a:cubicBezTo>
                    <a:pt x="108238" y="715060"/>
                    <a:pt x="112844" y="727726"/>
                    <a:pt x="115722" y="736938"/>
                  </a:cubicBezTo>
                  <a:cubicBezTo>
                    <a:pt x="120328" y="747877"/>
                    <a:pt x="114571" y="759392"/>
                    <a:pt x="104208" y="763997"/>
                  </a:cubicBezTo>
                  <a:cubicBezTo>
                    <a:pt x="101329" y="764573"/>
                    <a:pt x="99026" y="765149"/>
                    <a:pt x="96723" y="765149"/>
                  </a:cubicBezTo>
                  <a:cubicBezTo>
                    <a:pt x="88087" y="765149"/>
                    <a:pt x="80603" y="759967"/>
                    <a:pt x="77148" y="751907"/>
                  </a:cubicBezTo>
                  <a:cubicBezTo>
                    <a:pt x="73118" y="742120"/>
                    <a:pt x="67937" y="726575"/>
                    <a:pt x="62755" y="703546"/>
                  </a:cubicBezTo>
                  <a:cubicBezTo>
                    <a:pt x="51816" y="651154"/>
                    <a:pt x="46058" y="576884"/>
                    <a:pt x="46058" y="476131"/>
                  </a:cubicBezTo>
                  <a:cubicBezTo>
                    <a:pt x="46058" y="334501"/>
                    <a:pt x="113420" y="215324"/>
                    <a:pt x="176750" y="150842"/>
                  </a:cubicBezTo>
                  <a:cubicBezTo>
                    <a:pt x="184810" y="142782"/>
                    <a:pt x="198052" y="142782"/>
                    <a:pt x="206112" y="150266"/>
                  </a:cubicBezTo>
                  <a:cubicBezTo>
                    <a:pt x="214748" y="158327"/>
                    <a:pt x="214748" y="171568"/>
                    <a:pt x="206688" y="179629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3" name="Google Shape;643;p21"/>
            <p:cNvSpPr/>
            <p:nvPr/>
          </p:nvSpPr>
          <p:spPr>
            <a:xfrm>
              <a:off x="7470241" y="2035806"/>
              <a:ext cx="448496" cy="878568"/>
            </a:xfrm>
            <a:custGeom>
              <a:avLst/>
              <a:gdLst/>
              <a:ahLst/>
              <a:cxnLst/>
              <a:rect l="l" t="t" r="r" b="b"/>
              <a:pathLst>
                <a:path w="448496" h="878568" extrusionOk="0">
                  <a:moveTo>
                    <a:pt x="166387" y="0"/>
                  </a:moveTo>
                  <a:cubicBezTo>
                    <a:pt x="93269" y="0"/>
                    <a:pt x="80027" y="71391"/>
                    <a:pt x="80027" y="221657"/>
                  </a:cubicBezTo>
                  <a:cubicBezTo>
                    <a:pt x="80027" y="225112"/>
                    <a:pt x="80027" y="228566"/>
                    <a:pt x="79451" y="232020"/>
                  </a:cubicBezTo>
                  <a:cubicBezTo>
                    <a:pt x="90391" y="234899"/>
                    <a:pt x="101905" y="236626"/>
                    <a:pt x="112844" y="236626"/>
                  </a:cubicBezTo>
                  <a:cubicBezTo>
                    <a:pt x="124359" y="236626"/>
                    <a:pt x="133571" y="245838"/>
                    <a:pt x="133571" y="257353"/>
                  </a:cubicBezTo>
                  <a:cubicBezTo>
                    <a:pt x="133571" y="268867"/>
                    <a:pt x="124359" y="278079"/>
                    <a:pt x="112844" y="278079"/>
                  </a:cubicBezTo>
                  <a:cubicBezTo>
                    <a:pt x="107086" y="278079"/>
                    <a:pt x="100753" y="278079"/>
                    <a:pt x="94996" y="276927"/>
                  </a:cubicBezTo>
                  <a:lnTo>
                    <a:pt x="94996" y="276927"/>
                  </a:lnTo>
                  <a:lnTo>
                    <a:pt x="88663" y="327592"/>
                  </a:lnTo>
                  <a:cubicBezTo>
                    <a:pt x="100753" y="331622"/>
                    <a:pt x="108238" y="334501"/>
                    <a:pt x="109389" y="335077"/>
                  </a:cubicBezTo>
                  <a:cubicBezTo>
                    <a:pt x="119753" y="339682"/>
                    <a:pt x="124934" y="351773"/>
                    <a:pt x="120328" y="362136"/>
                  </a:cubicBezTo>
                  <a:cubicBezTo>
                    <a:pt x="115723" y="372499"/>
                    <a:pt x="103632" y="377681"/>
                    <a:pt x="93269" y="373075"/>
                  </a:cubicBezTo>
                  <a:cubicBezTo>
                    <a:pt x="92693" y="373075"/>
                    <a:pt x="74846" y="365590"/>
                    <a:pt x="45483" y="358106"/>
                  </a:cubicBezTo>
                  <a:cubicBezTo>
                    <a:pt x="43180" y="363287"/>
                    <a:pt x="41453" y="368469"/>
                    <a:pt x="39726" y="373651"/>
                  </a:cubicBezTo>
                  <a:cubicBezTo>
                    <a:pt x="20151" y="422588"/>
                    <a:pt x="0" y="473252"/>
                    <a:pt x="0" y="519887"/>
                  </a:cubicBezTo>
                  <a:lnTo>
                    <a:pt x="0" y="713909"/>
                  </a:lnTo>
                  <a:cubicBezTo>
                    <a:pt x="0" y="871084"/>
                    <a:pt x="83482" y="878568"/>
                    <a:pt x="230869" y="878568"/>
                  </a:cubicBezTo>
                  <a:lnTo>
                    <a:pt x="249869" y="878568"/>
                  </a:lnTo>
                  <a:cubicBezTo>
                    <a:pt x="378257" y="878568"/>
                    <a:pt x="448496" y="878568"/>
                    <a:pt x="448496" y="489949"/>
                  </a:cubicBezTo>
                  <a:cubicBezTo>
                    <a:pt x="447921" y="212445"/>
                    <a:pt x="248141" y="0"/>
                    <a:pt x="166387" y="0"/>
                  </a:cubicBezTo>
                  <a:close/>
                  <a:moveTo>
                    <a:pt x="370197" y="751907"/>
                  </a:moveTo>
                  <a:cubicBezTo>
                    <a:pt x="366742" y="759967"/>
                    <a:pt x="359258" y="765149"/>
                    <a:pt x="350622" y="765149"/>
                  </a:cubicBezTo>
                  <a:cubicBezTo>
                    <a:pt x="348319" y="765149"/>
                    <a:pt x="345440" y="764573"/>
                    <a:pt x="343137" y="763997"/>
                  </a:cubicBezTo>
                  <a:cubicBezTo>
                    <a:pt x="332198" y="759967"/>
                    <a:pt x="327017" y="747877"/>
                    <a:pt x="331047" y="736938"/>
                  </a:cubicBezTo>
                  <a:cubicBezTo>
                    <a:pt x="334501" y="727726"/>
                    <a:pt x="339107" y="715060"/>
                    <a:pt x="343137" y="694909"/>
                  </a:cubicBezTo>
                  <a:cubicBezTo>
                    <a:pt x="353501" y="646548"/>
                    <a:pt x="358682" y="572854"/>
                    <a:pt x="358682" y="476131"/>
                  </a:cubicBezTo>
                  <a:cubicBezTo>
                    <a:pt x="358682" y="347167"/>
                    <a:pt x="297654" y="238353"/>
                    <a:pt x="240081" y="179629"/>
                  </a:cubicBezTo>
                  <a:cubicBezTo>
                    <a:pt x="232596" y="171568"/>
                    <a:pt x="232596" y="158327"/>
                    <a:pt x="240657" y="150266"/>
                  </a:cubicBezTo>
                  <a:cubicBezTo>
                    <a:pt x="248717" y="142206"/>
                    <a:pt x="261959" y="142206"/>
                    <a:pt x="270019" y="150842"/>
                  </a:cubicBezTo>
                  <a:cubicBezTo>
                    <a:pt x="333350" y="215324"/>
                    <a:pt x="400711" y="335077"/>
                    <a:pt x="400711" y="476131"/>
                  </a:cubicBezTo>
                  <a:cubicBezTo>
                    <a:pt x="400711" y="576884"/>
                    <a:pt x="395529" y="651729"/>
                    <a:pt x="384014" y="703546"/>
                  </a:cubicBezTo>
                  <a:cubicBezTo>
                    <a:pt x="379409" y="727151"/>
                    <a:pt x="374227" y="742120"/>
                    <a:pt x="370197" y="751907"/>
                  </a:cubicBezTo>
                  <a:close/>
                </a:path>
              </a:pathLst>
            </a:custGeom>
            <a:solidFill>
              <a:srgbClr val="EFD4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4" name="Google Shape;644;p21"/>
            <p:cNvSpPr/>
            <p:nvPr/>
          </p:nvSpPr>
          <p:spPr>
            <a:xfrm>
              <a:off x="7688436" y="2163832"/>
              <a:ext cx="166394" cy="620426"/>
            </a:xfrm>
            <a:custGeom>
              <a:avLst/>
              <a:gdLst/>
              <a:ahLst/>
              <a:cxnLst/>
              <a:rect l="l" t="t" r="r" b="b"/>
              <a:pathLst>
                <a:path w="166394" h="620426" extrusionOk="0">
                  <a:moveTo>
                    <a:pt x="96731" y="592215"/>
                  </a:moveTo>
                  <a:cubicBezTo>
                    <a:pt x="92701" y="602578"/>
                    <a:pt x="97883" y="614669"/>
                    <a:pt x="108246" y="619275"/>
                  </a:cubicBezTo>
                  <a:cubicBezTo>
                    <a:pt x="110549" y="619850"/>
                    <a:pt x="113427" y="620426"/>
                    <a:pt x="115730" y="620426"/>
                  </a:cubicBezTo>
                  <a:cubicBezTo>
                    <a:pt x="123790" y="620426"/>
                    <a:pt x="131851" y="615244"/>
                    <a:pt x="135305" y="607184"/>
                  </a:cubicBezTo>
                  <a:cubicBezTo>
                    <a:pt x="138760" y="597397"/>
                    <a:pt x="144517" y="582428"/>
                    <a:pt x="149699" y="558823"/>
                  </a:cubicBezTo>
                  <a:cubicBezTo>
                    <a:pt x="161213" y="507007"/>
                    <a:pt x="166395" y="432737"/>
                    <a:pt x="166395" y="331408"/>
                  </a:cubicBezTo>
                  <a:cubicBezTo>
                    <a:pt x="166395" y="189778"/>
                    <a:pt x="99034" y="70601"/>
                    <a:pt x="35703" y="6119"/>
                  </a:cubicBezTo>
                  <a:cubicBezTo>
                    <a:pt x="27643" y="-1941"/>
                    <a:pt x="14401" y="-1941"/>
                    <a:pt x="6341" y="5543"/>
                  </a:cubicBezTo>
                  <a:cubicBezTo>
                    <a:pt x="-1719" y="13604"/>
                    <a:pt x="-2295" y="26846"/>
                    <a:pt x="5765" y="34906"/>
                  </a:cubicBezTo>
                  <a:cubicBezTo>
                    <a:pt x="63339" y="93631"/>
                    <a:pt x="124366" y="202444"/>
                    <a:pt x="124366" y="331408"/>
                  </a:cubicBezTo>
                  <a:cubicBezTo>
                    <a:pt x="124366" y="428131"/>
                    <a:pt x="119184" y="501825"/>
                    <a:pt x="108821" y="550187"/>
                  </a:cubicBezTo>
                  <a:cubicBezTo>
                    <a:pt x="104791" y="570337"/>
                    <a:pt x="100186" y="583579"/>
                    <a:pt x="96731" y="59221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5" name="Google Shape;645;p21"/>
            <p:cNvSpPr/>
            <p:nvPr/>
          </p:nvSpPr>
          <p:spPr>
            <a:xfrm>
              <a:off x="6919840" y="2163401"/>
              <a:ext cx="166316" cy="620857"/>
            </a:xfrm>
            <a:custGeom>
              <a:avLst/>
              <a:gdLst/>
              <a:ahLst/>
              <a:cxnLst/>
              <a:rect l="l" t="t" r="r" b="b"/>
              <a:pathLst>
                <a:path w="166316" h="620857" extrusionOk="0">
                  <a:moveTo>
                    <a:pt x="160054" y="5975"/>
                  </a:moveTo>
                  <a:cubicBezTo>
                    <a:pt x="151994" y="-2085"/>
                    <a:pt x="138752" y="-2085"/>
                    <a:pt x="130692" y="6551"/>
                  </a:cubicBezTo>
                  <a:cubicBezTo>
                    <a:pt x="67361" y="71033"/>
                    <a:pt x="0" y="190785"/>
                    <a:pt x="0" y="331840"/>
                  </a:cubicBezTo>
                  <a:cubicBezTo>
                    <a:pt x="0" y="432593"/>
                    <a:pt x="5182" y="506863"/>
                    <a:pt x="16696" y="559254"/>
                  </a:cubicBezTo>
                  <a:cubicBezTo>
                    <a:pt x="21878" y="582859"/>
                    <a:pt x="27060" y="598404"/>
                    <a:pt x="31090" y="607616"/>
                  </a:cubicBezTo>
                  <a:cubicBezTo>
                    <a:pt x="34544" y="615676"/>
                    <a:pt x="42029" y="620858"/>
                    <a:pt x="50665" y="620858"/>
                  </a:cubicBezTo>
                  <a:cubicBezTo>
                    <a:pt x="53543" y="620858"/>
                    <a:pt x="55846" y="620282"/>
                    <a:pt x="58149" y="619706"/>
                  </a:cubicBezTo>
                  <a:cubicBezTo>
                    <a:pt x="68512" y="615676"/>
                    <a:pt x="73694" y="603586"/>
                    <a:pt x="69664" y="592647"/>
                  </a:cubicBezTo>
                  <a:cubicBezTo>
                    <a:pt x="66209" y="584011"/>
                    <a:pt x="61603" y="570769"/>
                    <a:pt x="56997" y="550043"/>
                  </a:cubicBezTo>
                  <a:cubicBezTo>
                    <a:pt x="46634" y="501681"/>
                    <a:pt x="41453" y="427987"/>
                    <a:pt x="41453" y="331264"/>
                  </a:cubicBezTo>
                  <a:cubicBezTo>
                    <a:pt x="41453" y="202300"/>
                    <a:pt x="102480" y="93486"/>
                    <a:pt x="160054" y="34762"/>
                  </a:cubicBezTo>
                  <a:cubicBezTo>
                    <a:pt x="168690" y="26701"/>
                    <a:pt x="168114" y="13460"/>
                    <a:pt x="160054" y="5975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6" name="Google Shape;646;p21"/>
            <p:cNvSpPr/>
            <p:nvPr/>
          </p:nvSpPr>
          <p:spPr>
            <a:xfrm>
              <a:off x="6831753" y="1852147"/>
              <a:ext cx="1111165" cy="1087559"/>
            </a:xfrm>
            <a:custGeom>
              <a:avLst/>
              <a:gdLst/>
              <a:ahLst/>
              <a:cxnLst/>
              <a:rect l="l" t="t" r="r" b="b"/>
              <a:pathLst>
                <a:path w="1111165" h="1087559" extrusionOk="0">
                  <a:moveTo>
                    <a:pt x="240081" y="1087559"/>
                  </a:moveTo>
                  <a:lnTo>
                    <a:pt x="259080" y="1087559"/>
                  </a:lnTo>
                  <a:cubicBezTo>
                    <a:pt x="322411" y="1087559"/>
                    <a:pt x="394953" y="1087559"/>
                    <a:pt x="446769" y="1060500"/>
                  </a:cubicBezTo>
                  <a:cubicBezTo>
                    <a:pt x="503767" y="1030562"/>
                    <a:pt x="531402" y="971837"/>
                    <a:pt x="531402" y="880871"/>
                  </a:cubicBezTo>
                  <a:lnTo>
                    <a:pt x="531402" y="686849"/>
                  </a:lnTo>
                  <a:cubicBezTo>
                    <a:pt x="531402" y="632155"/>
                    <a:pt x="509524" y="578036"/>
                    <a:pt x="488797" y="525644"/>
                  </a:cubicBezTo>
                  <a:cubicBezTo>
                    <a:pt x="487646" y="522765"/>
                    <a:pt x="486495" y="519887"/>
                    <a:pt x="485343" y="517008"/>
                  </a:cubicBezTo>
                  <a:cubicBezTo>
                    <a:pt x="505494" y="513554"/>
                    <a:pt x="529099" y="511251"/>
                    <a:pt x="554431" y="511251"/>
                  </a:cubicBezTo>
                  <a:cubicBezTo>
                    <a:pt x="580339" y="511251"/>
                    <a:pt x="603944" y="513554"/>
                    <a:pt x="625822" y="517008"/>
                  </a:cubicBezTo>
                  <a:cubicBezTo>
                    <a:pt x="624671" y="519887"/>
                    <a:pt x="623519" y="522765"/>
                    <a:pt x="622368" y="525644"/>
                  </a:cubicBezTo>
                  <a:cubicBezTo>
                    <a:pt x="601641" y="578036"/>
                    <a:pt x="579763" y="632730"/>
                    <a:pt x="579763" y="686849"/>
                  </a:cubicBezTo>
                  <a:lnTo>
                    <a:pt x="579763" y="880871"/>
                  </a:lnTo>
                  <a:cubicBezTo>
                    <a:pt x="579763" y="1087559"/>
                    <a:pt x="724273" y="1087559"/>
                    <a:pt x="852086" y="1087559"/>
                  </a:cubicBezTo>
                  <a:lnTo>
                    <a:pt x="870509" y="1087559"/>
                  </a:lnTo>
                  <a:cubicBezTo>
                    <a:pt x="1041501" y="1087559"/>
                    <a:pt x="1111166" y="1048409"/>
                    <a:pt x="1111166" y="656911"/>
                  </a:cubicBezTo>
                  <a:cubicBezTo>
                    <a:pt x="1111166" y="355227"/>
                    <a:pt x="895266" y="125510"/>
                    <a:pt x="787603" y="125510"/>
                  </a:cubicBezTo>
                  <a:cubicBezTo>
                    <a:pt x="662669" y="125510"/>
                    <a:pt x="660366" y="264837"/>
                    <a:pt x="659790" y="380559"/>
                  </a:cubicBezTo>
                  <a:cubicBezTo>
                    <a:pt x="636186" y="363287"/>
                    <a:pt x="620065" y="334501"/>
                    <a:pt x="620065" y="291321"/>
                  </a:cubicBezTo>
                  <a:lnTo>
                    <a:pt x="620065" y="20726"/>
                  </a:lnTo>
                  <a:cubicBezTo>
                    <a:pt x="620065" y="9212"/>
                    <a:pt x="610853" y="0"/>
                    <a:pt x="599339" y="0"/>
                  </a:cubicBezTo>
                  <a:cubicBezTo>
                    <a:pt x="587824" y="0"/>
                    <a:pt x="578612" y="9212"/>
                    <a:pt x="578612" y="20726"/>
                  </a:cubicBezTo>
                  <a:lnTo>
                    <a:pt x="578612" y="291321"/>
                  </a:lnTo>
                  <a:cubicBezTo>
                    <a:pt x="578612" y="359833"/>
                    <a:pt x="611429" y="403589"/>
                    <a:pt x="655184" y="426042"/>
                  </a:cubicBezTo>
                  <a:cubicBezTo>
                    <a:pt x="667851" y="432375"/>
                    <a:pt x="681093" y="436981"/>
                    <a:pt x="694910" y="439860"/>
                  </a:cubicBezTo>
                  <a:cubicBezTo>
                    <a:pt x="701819" y="441587"/>
                    <a:pt x="708728" y="442739"/>
                    <a:pt x="716212" y="443314"/>
                  </a:cubicBezTo>
                  <a:lnTo>
                    <a:pt x="716212" y="443314"/>
                  </a:lnTo>
                  <a:cubicBezTo>
                    <a:pt x="722546" y="443890"/>
                    <a:pt x="728303" y="443890"/>
                    <a:pt x="734060" y="443890"/>
                  </a:cubicBezTo>
                  <a:cubicBezTo>
                    <a:pt x="745575" y="443890"/>
                    <a:pt x="754786" y="434678"/>
                    <a:pt x="754786" y="423164"/>
                  </a:cubicBezTo>
                  <a:cubicBezTo>
                    <a:pt x="754786" y="411649"/>
                    <a:pt x="745575" y="402437"/>
                    <a:pt x="734060" y="402437"/>
                  </a:cubicBezTo>
                  <a:cubicBezTo>
                    <a:pt x="723121" y="402437"/>
                    <a:pt x="711606" y="401286"/>
                    <a:pt x="700667" y="398407"/>
                  </a:cubicBezTo>
                  <a:cubicBezTo>
                    <a:pt x="700667" y="394953"/>
                    <a:pt x="700667" y="391498"/>
                    <a:pt x="700667" y="388044"/>
                  </a:cubicBezTo>
                  <a:cubicBezTo>
                    <a:pt x="700667" y="237778"/>
                    <a:pt x="713909" y="166387"/>
                    <a:pt x="787027" y="166387"/>
                  </a:cubicBezTo>
                  <a:cubicBezTo>
                    <a:pt x="868781" y="166387"/>
                    <a:pt x="1069137" y="378256"/>
                    <a:pt x="1069137" y="656335"/>
                  </a:cubicBezTo>
                  <a:cubicBezTo>
                    <a:pt x="1069137" y="1044955"/>
                    <a:pt x="998897" y="1044955"/>
                    <a:pt x="870509" y="1044955"/>
                  </a:cubicBezTo>
                  <a:lnTo>
                    <a:pt x="852086" y="1044955"/>
                  </a:lnTo>
                  <a:cubicBezTo>
                    <a:pt x="704698" y="1044955"/>
                    <a:pt x="621216" y="1037470"/>
                    <a:pt x="621216" y="879720"/>
                  </a:cubicBezTo>
                  <a:lnTo>
                    <a:pt x="621216" y="685698"/>
                  </a:lnTo>
                  <a:cubicBezTo>
                    <a:pt x="621216" y="639063"/>
                    <a:pt x="641367" y="588399"/>
                    <a:pt x="660942" y="539462"/>
                  </a:cubicBezTo>
                  <a:cubicBezTo>
                    <a:pt x="662669" y="534280"/>
                    <a:pt x="664972" y="529098"/>
                    <a:pt x="666699" y="523917"/>
                  </a:cubicBezTo>
                  <a:cubicBezTo>
                    <a:pt x="696061" y="531401"/>
                    <a:pt x="713909" y="538886"/>
                    <a:pt x="714485" y="538886"/>
                  </a:cubicBezTo>
                  <a:cubicBezTo>
                    <a:pt x="724848" y="543492"/>
                    <a:pt x="736939" y="538310"/>
                    <a:pt x="741544" y="527947"/>
                  </a:cubicBezTo>
                  <a:cubicBezTo>
                    <a:pt x="746150" y="517008"/>
                    <a:pt x="740969" y="504918"/>
                    <a:pt x="730606" y="500888"/>
                  </a:cubicBezTo>
                  <a:cubicBezTo>
                    <a:pt x="729454" y="500312"/>
                    <a:pt x="721970" y="497433"/>
                    <a:pt x="709879" y="493403"/>
                  </a:cubicBezTo>
                  <a:cubicBezTo>
                    <a:pt x="708152" y="492827"/>
                    <a:pt x="706425" y="492252"/>
                    <a:pt x="704698" y="491676"/>
                  </a:cubicBezTo>
                  <a:cubicBezTo>
                    <a:pt x="698364" y="489373"/>
                    <a:pt x="690304" y="487646"/>
                    <a:pt x="681668" y="485343"/>
                  </a:cubicBezTo>
                  <a:cubicBezTo>
                    <a:pt x="669578" y="482464"/>
                    <a:pt x="655760" y="479010"/>
                    <a:pt x="640791" y="476707"/>
                  </a:cubicBezTo>
                  <a:cubicBezTo>
                    <a:pt x="615459" y="472101"/>
                    <a:pt x="586097" y="469222"/>
                    <a:pt x="554431" y="469222"/>
                  </a:cubicBezTo>
                  <a:cubicBezTo>
                    <a:pt x="522766" y="469222"/>
                    <a:pt x="494555" y="472677"/>
                    <a:pt x="470374" y="476707"/>
                  </a:cubicBezTo>
                  <a:cubicBezTo>
                    <a:pt x="454829" y="479585"/>
                    <a:pt x="441012" y="483040"/>
                    <a:pt x="429497" y="485918"/>
                  </a:cubicBezTo>
                  <a:cubicBezTo>
                    <a:pt x="420286" y="488797"/>
                    <a:pt x="412801" y="491100"/>
                    <a:pt x="406468" y="493403"/>
                  </a:cubicBezTo>
                  <a:cubicBezTo>
                    <a:pt x="400135" y="495706"/>
                    <a:pt x="394953" y="497433"/>
                    <a:pt x="392074" y="499160"/>
                  </a:cubicBezTo>
                  <a:cubicBezTo>
                    <a:pt x="388620" y="500312"/>
                    <a:pt x="386893" y="501463"/>
                    <a:pt x="386317" y="502039"/>
                  </a:cubicBezTo>
                  <a:cubicBezTo>
                    <a:pt x="375954" y="506645"/>
                    <a:pt x="371348" y="519311"/>
                    <a:pt x="376530" y="529674"/>
                  </a:cubicBezTo>
                  <a:cubicBezTo>
                    <a:pt x="379984" y="537159"/>
                    <a:pt x="387469" y="541189"/>
                    <a:pt x="394953" y="541189"/>
                  </a:cubicBezTo>
                  <a:cubicBezTo>
                    <a:pt x="397832" y="541189"/>
                    <a:pt x="400710" y="540613"/>
                    <a:pt x="404165" y="539462"/>
                  </a:cubicBezTo>
                  <a:cubicBezTo>
                    <a:pt x="404165" y="539462"/>
                    <a:pt x="419134" y="532553"/>
                    <a:pt x="444466" y="525644"/>
                  </a:cubicBezTo>
                  <a:cubicBezTo>
                    <a:pt x="446769" y="530826"/>
                    <a:pt x="448496" y="535432"/>
                    <a:pt x="450223" y="540613"/>
                  </a:cubicBezTo>
                  <a:cubicBezTo>
                    <a:pt x="469799" y="589550"/>
                    <a:pt x="489949" y="640215"/>
                    <a:pt x="489949" y="686849"/>
                  </a:cubicBezTo>
                  <a:lnTo>
                    <a:pt x="489949" y="880871"/>
                  </a:lnTo>
                  <a:cubicBezTo>
                    <a:pt x="489949" y="979897"/>
                    <a:pt x="454254" y="1009835"/>
                    <a:pt x="427194" y="1023653"/>
                  </a:cubicBezTo>
                  <a:cubicBezTo>
                    <a:pt x="387469" y="1043804"/>
                    <a:pt x="329895" y="1045531"/>
                    <a:pt x="259080" y="1045531"/>
                  </a:cubicBezTo>
                  <a:lnTo>
                    <a:pt x="240081" y="1045531"/>
                  </a:lnTo>
                  <a:cubicBezTo>
                    <a:pt x="111692" y="1045531"/>
                    <a:pt x="41453" y="1045531"/>
                    <a:pt x="41453" y="656911"/>
                  </a:cubicBezTo>
                  <a:cubicBezTo>
                    <a:pt x="41453" y="378832"/>
                    <a:pt x="241232" y="166963"/>
                    <a:pt x="323562" y="166963"/>
                  </a:cubicBezTo>
                  <a:cubicBezTo>
                    <a:pt x="396680" y="166963"/>
                    <a:pt x="409922" y="238353"/>
                    <a:pt x="409922" y="388620"/>
                  </a:cubicBezTo>
                  <a:cubicBezTo>
                    <a:pt x="409922" y="390923"/>
                    <a:pt x="409922" y="393225"/>
                    <a:pt x="410498" y="396104"/>
                  </a:cubicBezTo>
                  <a:cubicBezTo>
                    <a:pt x="396104" y="401286"/>
                    <a:pt x="380560" y="403013"/>
                    <a:pt x="365591" y="403013"/>
                  </a:cubicBezTo>
                  <a:cubicBezTo>
                    <a:pt x="354076" y="403013"/>
                    <a:pt x="344864" y="412225"/>
                    <a:pt x="344864" y="423739"/>
                  </a:cubicBezTo>
                  <a:cubicBezTo>
                    <a:pt x="344864" y="435254"/>
                    <a:pt x="354076" y="444466"/>
                    <a:pt x="365591" y="444466"/>
                  </a:cubicBezTo>
                  <a:cubicBezTo>
                    <a:pt x="372500" y="444466"/>
                    <a:pt x="379408" y="443890"/>
                    <a:pt x="386317" y="443314"/>
                  </a:cubicBezTo>
                  <a:cubicBezTo>
                    <a:pt x="389196" y="443314"/>
                    <a:pt x="392074" y="442739"/>
                    <a:pt x="394377" y="442739"/>
                  </a:cubicBezTo>
                  <a:cubicBezTo>
                    <a:pt x="401862" y="441587"/>
                    <a:pt x="408771" y="439860"/>
                    <a:pt x="415680" y="438133"/>
                  </a:cubicBezTo>
                  <a:cubicBezTo>
                    <a:pt x="429497" y="434103"/>
                    <a:pt x="442163" y="428345"/>
                    <a:pt x="454254" y="420861"/>
                  </a:cubicBezTo>
                  <a:cubicBezTo>
                    <a:pt x="492828" y="397256"/>
                    <a:pt x="521039" y="354651"/>
                    <a:pt x="521039" y="291897"/>
                  </a:cubicBezTo>
                  <a:lnTo>
                    <a:pt x="521039" y="21302"/>
                  </a:lnTo>
                  <a:cubicBezTo>
                    <a:pt x="521039" y="9787"/>
                    <a:pt x="511827" y="576"/>
                    <a:pt x="500312" y="576"/>
                  </a:cubicBezTo>
                  <a:cubicBezTo>
                    <a:pt x="488797" y="576"/>
                    <a:pt x="479586" y="9787"/>
                    <a:pt x="479586" y="21302"/>
                  </a:cubicBezTo>
                  <a:lnTo>
                    <a:pt x="479586" y="291897"/>
                  </a:lnTo>
                  <a:cubicBezTo>
                    <a:pt x="479586" y="327592"/>
                    <a:pt x="468071" y="353500"/>
                    <a:pt x="451375" y="371348"/>
                  </a:cubicBezTo>
                  <a:cubicBezTo>
                    <a:pt x="450799" y="257353"/>
                    <a:pt x="445042" y="126085"/>
                    <a:pt x="323562" y="126085"/>
                  </a:cubicBezTo>
                  <a:cubicBezTo>
                    <a:pt x="215324" y="126085"/>
                    <a:pt x="0" y="355803"/>
                    <a:pt x="0" y="657487"/>
                  </a:cubicBezTo>
                  <a:cubicBezTo>
                    <a:pt x="0" y="1048985"/>
                    <a:pt x="69664" y="1087559"/>
                    <a:pt x="240081" y="1087559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647" name="Google Shape;647;p21"/>
          <p:cNvGrpSpPr/>
          <p:nvPr/>
        </p:nvGrpSpPr>
        <p:grpSpPr>
          <a:xfrm>
            <a:off x="1207689" y="2196565"/>
            <a:ext cx="1296551" cy="1171118"/>
            <a:chOff x="1398557" y="1846887"/>
            <a:chExt cx="1296551" cy="1171118"/>
          </a:xfrm>
        </p:grpSpPr>
        <p:sp>
          <p:nvSpPr>
            <p:cNvPr id="648" name="Google Shape;648;p21"/>
            <p:cNvSpPr/>
            <p:nvPr/>
          </p:nvSpPr>
          <p:spPr>
            <a:xfrm>
              <a:off x="1398557" y="1918356"/>
              <a:ext cx="1296551" cy="1099649"/>
            </a:xfrm>
            <a:custGeom>
              <a:avLst/>
              <a:gdLst/>
              <a:ahLst/>
              <a:cxnLst/>
              <a:rect l="l" t="t" r="r" b="b"/>
              <a:pathLst>
                <a:path w="1296551" h="1099649" extrusionOk="0">
                  <a:moveTo>
                    <a:pt x="1047835" y="1030562"/>
                  </a:moveTo>
                  <a:cubicBezTo>
                    <a:pt x="1072016" y="1041501"/>
                    <a:pt x="1101954" y="1035743"/>
                    <a:pt x="1119801" y="1013865"/>
                  </a:cubicBezTo>
                  <a:cubicBezTo>
                    <a:pt x="1141104" y="987957"/>
                    <a:pt x="1137073" y="949383"/>
                    <a:pt x="1111165" y="928081"/>
                  </a:cubicBezTo>
                  <a:cubicBezTo>
                    <a:pt x="1110590" y="927505"/>
                    <a:pt x="1110014" y="926930"/>
                    <a:pt x="1108862" y="926930"/>
                  </a:cubicBezTo>
                  <a:lnTo>
                    <a:pt x="1296552" y="609125"/>
                  </a:lnTo>
                  <a:lnTo>
                    <a:pt x="290170" y="0"/>
                  </a:lnTo>
                  <a:lnTo>
                    <a:pt x="260231" y="50664"/>
                  </a:lnTo>
                  <a:cubicBezTo>
                    <a:pt x="236051" y="40301"/>
                    <a:pt x="206688" y="46059"/>
                    <a:pt x="189416" y="67936"/>
                  </a:cubicBezTo>
                  <a:cubicBezTo>
                    <a:pt x="168114" y="93844"/>
                    <a:pt x="172144" y="132419"/>
                    <a:pt x="198052" y="153145"/>
                  </a:cubicBezTo>
                  <a:cubicBezTo>
                    <a:pt x="198628" y="153721"/>
                    <a:pt x="199204" y="153721"/>
                    <a:pt x="199204" y="154296"/>
                  </a:cubicBezTo>
                  <a:lnTo>
                    <a:pt x="0" y="491100"/>
                  </a:lnTo>
                  <a:lnTo>
                    <a:pt x="1006958" y="1099650"/>
                  </a:lnTo>
                  <a:lnTo>
                    <a:pt x="1047835" y="1030562"/>
                  </a:lnTo>
                  <a:close/>
                  <a:moveTo>
                    <a:pt x="218779" y="164660"/>
                  </a:moveTo>
                  <a:cubicBezTo>
                    <a:pt x="241808" y="171568"/>
                    <a:pt x="267140" y="164660"/>
                    <a:pt x="283261" y="145085"/>
                  </a:cubicBezTo>
                  <a:cubicBezTo>
                    <a:pt x="303411" y="120904"/>
                    <a:pt x="301109" y="85208"/>
                    <a:pt x="278655" y="63331"/>
                  </a:cubicBezTo>
                  <a:lnTo>
                    <a:pt x="298230" y="30514"/>
                  </a:lnTo>
                  <a:lnTo>
                    <a:pt x="1267189" y="616610"/>
                  </a:lnTo>
                  <a:lnTo>
                    <a:pt x="1089287" y="917142"/>
                  </a:lnTo>
                  <a:cubicBezTo>
                    <a:pt x="1066834" y="910809"/>
                    <a:pt x="1041502" y="917718"/>
                    <a:pt x="1025381" y="936717"/>
                  </a:cubicBezTo>
                  <a:cubicBezTo>
                    <a:pt x="1005806" y="960898"/>
                    <a:pt x="1008109" y="996018"/>
                    <a:pt x="1029411" y="1017896"/>
                  </a:cubicBezTo>
                  <a:lnTo>
                    <a:pt x="998897" y="1069712"/>
                  </a:lnTo>
                  <a:lnTo>
                    <a:pt x="29938" y="483616"/>
                  </a:lnTo>
                  <a:lnTo>
                    <a:pt x="218779" y="164660"/>
                  </a:lnTo>
                  <a:close/>
                </a:path>
              </a:pathLst>
            </a:custGeom>
            <a:solidFill>
              <a:srgbClr val="EC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49" name="Google Shape;649;p21"/>
            <p:cNvSpPr/>
            <p:nvPr/>
          </p:nvSpPr>
          <p:spPr>
            <a:xfrm>
              <a:off x="1482039" y="1907993"/>
              <a:ext cx="1028835" cy="1009259"/>
            </a:xfrm>
            <a:custGeom>
              <a:avLst/>
              <a:gdLst/>
              <a:ahLst/>
              <a:cxnLst/>
              <a:rect l="l" t="t" r="r" b="b"/>
              <a:pathLst>
                <a:path w="1028835" h="1009259" extrusionOk="0">
                  <a:moveTo>
                    <a:pt x="750181" y="71391"/>
                  </a:moveTo>
                  <a:cubicBezTo>
                    <a:pt x="677638" y="71391"/>
                    <a:pt x="631004" y="96723"/>
                    <a:pt x="589551" y="119177"/>
                  </a:cubicBezTo>
                  <a:cubicBezTo>
                    <a:pt x="556734" y="137024"/>
                    <a:pt x="526220" y="153721"/>
                    <a:pt x="489373" y="153721"/>
                  </a:cubicBezTo>
                  <a:cubicBezTo>
                    <a:pt x="415679" y="153721"/>
                    <a:pt x="373075" y="45483"/>
                    <a:pt x="358682" y="0"/>
                  </a:cubicBezTo>
                  <a:lnTo>
                    <a:pt x="260807" y="0"/>
                  </a:lnTo>
                  <a:cubicBezTo>
                    <a:pt x="274049" y="48937"/>
                    <a:pt x="316653" y="173296"/>
                    <a:pt x="428921" y="271746"/>
                  </a:cubicBezTo>
                  <a:cubicBezTo>
                    <a:pt x="450799" y="291321"/>
                    <a:pt x="469223" y="317804"/>
                    <a:pt x="482465" y="347743"/>
                  </a:cubicBezTo>
                  <a:cubicBezTo>
                    <a:pt x="483040" y="348318"/>
                    <a:pt x="483616" y="348318"/>
                    <a:pt x="483616" y="348894"/>
                  </a:cubicBezTo>
                  <a:cubicBezTo>
                    <a:pt x="491676" y="357530"/>
                    <a:pt x="501464" y="364439"/>
                    <a:pt x="512403" y="369620"/>
                  </a:cubicBezTo>
                  <a:cubicBezTo>
                    <a:pt x="532553" y="378256"/>
                    <a:pt x="555007" y="378832"/>
                    <a:pt x="575733" y="371348"/>
                  </a:cubicBezTo>
                  <a:cubicBezTo>
                    <a:pt x="586672" y="367318"/>
                    <a:pt x="598763" y="373075"/>
                    <a:pt x="602217" y="384014"/>
                  </a:cubicBezTo>
                  <a:cubicBezTo>
                    <a:pt x="606247" y="394953"/>
                    <a:pt x="600490" y="406467"/>
                    <a:pt x="590127" y="410497"/>
                  </a:cubicBezTo>
                  <a:cubicBezTo>
                    <a:pt x="575733" y="415679"/>
                    <a:pt x="560764" y="417982"/>
                    <a:pt x="546371" y="417982"/>
                  </a:cubicBezTo>
                  <a:cubicBezTo>
                    <a:pt x="531978" y="417982"/>
                    <a:pt x="517009" y="415103"/>
                    <a:pt x="502615" y="409922"/>
                  </a:cubicBezTo>
                  <a:cubicBezTo>
                    <a:pt x="517009" y="475555"/>
                    <a:pt x="514706" y="549825"/>
                    <a:pt x="490525" y="613731"/>
                  </a:cubicBezTo>
                  <a:cubicBezTo>
                    <a:pt x="489949" y="614883"/>
                    <a:pt x="489373" y="615458"/>
                    <a:pt x="489373" y="617186"/>
                  </a:cubicBezTo>
                  <a:cubicBezTo>
                    <a:pt x="508948" y="613155"/>
                    <a:pt x="529099" y="613731"/>
                    <a:pt x="548674" y="619489"/>
                  </a:cubicBezTo>
                  <a:cubicBezTo>
                    <a:pt x="563067" y="623519"/>
                    <a:pt x="576309" y="630427"/>
                    <a:pt x="588399" y="639639"/>
                  </a:cubicBezTo>
                  <a:cubicBezTo>
                    <a:pt x="597036" y="646548"/>
                    <a:pt x="599338" y="659790"/>
                    <a:pt x="592430" y="669002"/>
                  </a:cubicBezTo>
                  <a:cubicBezTo>
                    <a:pt x="585521" y="678213"/>
                    <a:pt x="572279" y="679940"/>
                    <a:pt x="563067" y="672456"/>
                  </a:cubicBezTo>
                  <a:cubicBezTo>
                    <a:pt x="555007" y="666123"/>
                    <a:pt x="546371" y="662093"/>
                    <a:pt x="537159" y="659214"/>
                  </a:cubicBezTo>
                  <a:cubicBezTo>
                    <a:pt x="508373" y="650578"/>
                    <a:pt x="477859" y="658063"/>
                    <a:pt x="457132" y="678789"/>
                  </a:cubicBezTo>
                  <a:cubicBezTo>
                    <a:pt x="456557" y="679365"/>
                    <a:pt x="454829" y="679940"/>
                    <a:pt x="454254" y="680516"/>
                  </a:cubicBezTo>
                  <a:cubicBezTo>
                    <a:pt x="416831" y="729453"/>
                    <a:pt x="363863" y="756513"/>
                    <a:pt x="298806" y="757664"/>
                  </a:cubicBezTo>
                  <a:cubicBezTo>
                    <a:pt x="190568" y="759392"/>
                    <a:pt x="12090" y="794511"/>
                    <a:pt x="0" y="1009260"/>
                  </a:cubicBezTo>
                  <a:lnTo>
                    <a:pt x="97299" y="1009260"/>
                  </a:lnTo>
                  <a:cubicBezTo>
                    <a:pt x="100178" y="955141"/>
                    <a:pt x="118025" y="859569"/>
                    <a:pt x="241232" y="859569"/>
                  </a:cubicBezTo>
                  <a:cubicBezTo>
                    <a:pt x="291897" y="859569"/>
                    <a:pt x="339683" y="886628"/>
                    <a:pt x="390347" y="915415"/>
                  </a:cubicBezTo>
                  <a:cubicBezTo>
                    <a:pt x="451951" y="949959"/>
                    <a:pt x="522190" y="989685"/>
                    <a:pt x="610277" y="987382"/>
                  </a:cubicBezTo>
                  <a:cubicBezTo>
                    <a:pt x="772058" y="983352"/>
                    <a:pt x="1028836" y="849206"/>
                    <a:pt x="1028836" y="507221"/>
                  </a:cubicBezTo>
                  <a:cubicBezTo>
                    <a:pt x="1028260" y="207840"/>
                    <a:pt x="884326" y="71391"/>
                    <a:pt x="750181" y="71391"/>
                  </a:cubicBezTo>
                  <a:close/>
                  <a:moveTo>
                    <a:pt x="971262" y="549249"/>
                  </a:moveTo>
                  <a:cubicBezTo>
                    <a:pt x="960899" y="665547"/>
                    <a:pt x="915992" y="757089"/>
                    <a:pt x="837116" y="820995"/>
                  </a:cubicBezTo>
                  <a:cubicBezTo>
                    <a:pt x="833662" y="823874"/>
                    <a:pt x="829056" y="825601"/>
                    <a:pt x="824450" y="825601"/>
                  </a:cubicBezTo>
                  <a:cubicBezTo>
                    <a:pt x="818693" y="825601"/>
                    <a:pt x="812360" y="822722"/>
                    <a:pt x="808330" y="818116"/>
                  </a:cubicBezTo>
                  <a:cubicBezTo>
                    <a:pt x="800845" y="808905"/>
                    <a:pt x="802572" y="796238"/>
                    <a:pt x="811208" y="788754"/>
                  </a:cubicBezTo>
                  <a:cubicBezTo>
                    <a:pt x="880872" y="732332"/>
                    <a:pt x="921173" y="650578"/>
                    <a:pt x="930385" y="545795"/>
                  </a:cubicBezTo>
                  <a:cubicBezTo>
                    <a:pt x="942476" y="409922"/>
                    <a:pt x="901598" y="313774"/>
                    <a:pt x="865327" y="257353"/>
                  </a:cubicBezTo>
                  <a:cubicBezTo>
                    <a:pt x="858994" y="247565"/>
                    <a:pt x="861873" y="234899"/>
                    <a:pt x="871660" y="228566"/>
                  </a:cubicBezTo>
                  <a:cubicBezTo>
                    <a:pt x="881448" y="222233"/>
                    <a:pt x="894114" y="225112"/>
                    <a:pt x="900447" y="234899"/>
                  </a:cubicBezTo>
                  <a:cubicBezTo>
                    <a:pt x="940173" y="296502"/>
                    <a:pt x="984504" y="401861"/>
                    <a:pt x="971262" y="549249"/>
                  </a:cubicBezTo>
                  <a:close/>
                </a:path>
              </a:pathLst>
            </a:cu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50" name="Google Shape;650;p21"/>
            <p:cNvSpPr/>
            <p:nvPr/>
          </p:nvSpPr>
          <p:spPr>
            <a:xfrm>
              <a:off x="1561490" y="1846887"/>
              <a:ext cx="973566" cy="1099152"/>
            </a:xfrm>
            <a:custGeom>
              <a:avLst/>
              <a:gdLst/>
              <a:ahLst/>
              <a:cxnLst/>
              <a:rect l="l" t="t" r="r" b="b"/>
              <a:pathLst>
                <a:path w="973566" h="1099152" extrusionOk="0">
                  <a:moveTo>
                    <a:pt x="654609" y="74348"/>
                  </a:moveTo>
                  <a:cubicBezTo>
                    <a:pt x="571127" y="74348"/>
                    <a:pt x="517584" y="103711"/>
                    <a:pt x="474404" y="127316"/>
                  </a:cubicBezTo>
                  <a:cubicBezTo>
                    <a:pt x="443890" y="144012"/>
                    <a:pt x="420285" y="156678"/>
                    <a:pt x="393802" y="156678"/>
                  </a:cubicBezTo>
                  <a:cubicBezTo>
                    <a:pt x="355227" y="156678"/>
                    <a:pt x="322986" y="89893"/>
                    <a:pt x="306290" y="44410"/>
                  </a:cubicBezTo>
                  <a:cubicBezTo>
                    <a:pt x="302260" y="32896"/>
                    <a:pt x="299381" y="23108"/>
                    <a:pt x="297078" y="15624"/>
                  </a:cubicBezTo>
                  <a:cubicBezTo>
                    <a:pt x="294200" y="4685"/>
                    <a:pt x="282685" y="-2224"/>
                    <a:pt x="271746" y="655"/>
                  </a:cubicBezTo>
                  <a:cubicBezTo>
                    <a:pt x="260231" y="3533"/>
                    <a:pt x="253898" y="15048"/>
                    <a:pt x="256777" y="25987"/>
                  </a:cubicBezTo>
                  <a:cubicBezTo>
                    <a:pt x="257353" y="28866"/>
                    <a:pt x="259080" y="35199"/>
                    <a:pt x="261959" y="43835"/>
                  </a:cubicBezTo>
                  <a:cubicBezTo>
                    <a:pt x="276352" y="89317"/>
                    <a:pt x="318956" y="197555"/>
                    <a:pt x="393226" y="197555"/>
                  </a:cubicBezTo>
                  <a:cubicBezTo>
                    <a:pt x="430073" y="197555"/>
                    <a:pt x="460587" y="180859"/>
                    <a:pt x="493404" y="163011"/>
                  </a:cubicBezTo>
                  <a:cubicBezTo>
                    <a:pt x="534281" y="140558"/>
                    <a:pt x="580915" y="115225"/>
                    <a:pt x="654033" y="115225"/>
                  </a:cubicBezTo>
                  <a:cubicBezTo>
                    <a:pt x="788179" y="115225"/>
                    <a:pt x="932112" y="251674"/>
                    <a:pt x="932112" y="552207"/>
                  </a:cubicBezTo>
                  <a:cubicBezTo>
                    <a:pt x="932112" y="894192"/>
                    <a:pt x="675335" y="1027762"/>
                    <a:pt x="513554" y="1032368"/>
                  </a:cubicBezTo>
                  <a:cubicBezTo>
                    <a:pt x="425467" y="1034671"/>
                    <a:pt x="355227" y="994945"/>
                    <a:pt x="293624" y="960401"/>
                  </a:cubicBezTo>
                  <a:cubicBezTo>
                    <a:pt x="242959" y="932190"/>
                    <a:pt x="195174" y="905131"/>
                    <a:pt x="144509" y="905131"/>
                  </a:cubicBezTo>
                  <a:cubicBezTo>
                    <a:pt x="21302" y="905131"/>
                    <a:pt x="3454" y="1000127"/>
                    <a:pt x="576" y="1054821"/>
                  </a:cubicBezTo>
                  <a:cubicBezTo>
                    <a:pt x="0" y="1064033"/>
                    <a:pt x="0" y="1072093"/>
                    <a:pt x="0" y="1078426"/>
                  </a:cubicBezTo>
                  <a:cubicBezTo>
                    <a:pt x="0" y="1089941"/>
                    <a:pt x="9212" y="1099153"/>
                    <a:pt x="21302" y="1099153"/>
                  </a:cubicBezTo>
                  <a:cubicBezTo>
                    <a:pt x="32817" y="1099153"/>
                    <a:pt x="42029" y="1089941"/>
                    <a:pt x="42029" y="1078426"/>
                  </a:cubicBezTo>
                  <a:cubicBezTo>
                    <a:pt x="42029" y="1069790"/>
                    <a:pt x="42029" y="1062306"/>
                    <a:pt x="42604" y="1054821"/>
                  </a:cubicBezTo>
                  <a:cubicBezTo>
                    <a:pt x="47210" y="978825"/>
                    <a:pt x="77724" y="946584"/>
                    <a:pt x="144509" y="946584"/>
                  </a:cubicBezTo>
                  <a:cubicBezTo>
                    <a:pt x="184235" y="946584"/>
                    <a:pt x="225112" y="969613"/>
                    <a:pt x="272898" y="996672"/>
                  </a:cubicBezTo>
                  <a:cubicBezTo>
                    <a:pt x="339107" y="1034095"/>
                    <a:pt x="414528" y="1076699"/>
                    <a:pt x="514706" y="1074396"/>
                  </a:cubicBezTo>
                  <a:cubicBezTo>
                    <a:pt x="736939" y="1068639"/>
                    <a:pt x="973565" y="884404"/>
                    <a:pt x="973565" y="553358"/>
                  </a:cubicBezTo>
                  <a:cubicBezTo>
                    <a:pt x="974141" y="224039"/>
                    <a:pt x="808330" y="74348"/>
                    <a:pt x="654609" y="7434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51" name="Google Shape;651;p21"/>
            <p:cNvSpPr/>
            <p:nvPr/>
          </p:nvSpPr>
          <p:spPr>
            <a:xfrm>
              <a:off x="2268944" y="2116497"/>
              <a:ext cx="170025" cy="600400"/>
            </a:xfrm>
            <a:custGeom>
              <a:avLst/>
              <a:gdLst/>
              <a:ahLst/>
              <a:cxnLst/>
              <a:rect l="l" t="t" r="r" b="b"/>
              <a:pathLst>
                <a:path w="170025" h="600400" extrusionOk="0">
                  <a:moveTo>
                    <a:pt x="7607" y="563554"/>
                  </a:moveTo>
                  <a:cubicBezTo>
                    <a:pt x="-1029" y="571038"/>
                    <a:pt x="-2756" y="583704"/>
                    <a:pt x="4728" y="592916"/>
                  </a:cubicBezTo>
                  <a:cubicBezTo>
                    <a:pt x="8759" y="598098"/>
                    <a:pt x="14516" y="600401"/>
                    <a:pt x="20849" y="600401"/>
                  </a:cubicBezTo>
                  <a:cubicBezTo>
                    <a:pt x="25455" y="600401"/>
                    <a:pt x="30061" y="599249"/>
                    <a:pt x="33515" y="595795"/>
                  </a:cubicBezTo>
                  <a:cubicBezTo>
                    <a:pt x="112391" y="531888"/>
                    <a:pt x="157873" y="440347"/>
                    <a:pt x="167661" y="324049"/>
                  </a:cubicBezTo>
                  <a:cubicBezTo>
                    <a:pt x="180903" y="176661"/>
                    <a:pt x="135996" y="71302"/>
                    <a:pt x="96270" y="9699"/>
                  </a:cubicBezTo>
                  <a:cubicBezTo>
                    <a:pt x="89937" y="-89"/>
                    <a:pt x="77271" y="-2967"/>
                    <a:pt x="67483" y="3366"/>
                  </a:cubicBezTo>
                  <a:cubicBezTo>
                    <a:pt x="57696" y="9699"/>
                    <a:pt x="54817" y="22365"/>
                    <a:pt x="61150" y="32152"/>
                  </a:cubicBezTo>
                  <a:cubicBezTo>
                    <a:pt x="97422" y="88574"/>
                    <a:pt x="138299" y="184721"/>
                    <a:pt x="126208" y="320594"/>
                  </a:cubicBezTo>
                  <a:cubicBezTo>
                    <a:pt x="117572" y="425378"/>
                    <a:pt x="77271" y="507132"/>
                    <a:pt x="7607" y="563554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52" name="Google Shape;652;p21"/>
            <p:cNvSpPr/>
            <p:nvPr/>
          </p:nvSpPr>
          <p:spPr>
            <a:xfrm>
              <a:off x="1422738" y="1853480"/>
              <a:ext cx="646182" cy="1092559"/>
            </a:xfrm>
            <a:custGeom>
              <a:avLst/>
              <a:gdLst/>
              <a:ahLst/>
              <a:cxnLst/>
              <a:rect l="l" t="t" r="r" b="b"/>
              <a:pathLst>
                <a:path w="646182" h="1092559" extrusionOk="0">
                  <a:moveTo>
                    <a:pt x="341410" y="796058"/>
                  </a:moveTo>
                  <a:cubicBezTo>
                    <a:pt x="405892" y="794906"/>
                    <a:pt x="458859" y="767847"/>
                    <a:pt x="496858" y="718909"/>
                  </a:cubicBezTo>
                  <a:cubicBezTo>
                    <a:pt x="497434" y="718334"/>
                    <a:pt x="498585" y="717758"/>
                    <a:pt x="499737" y="717182"/>
                  </a:cubicBezTo>
                  <a:cubicBezTo>
                    <a:pt x="520463" y="696456"/>
                    <a:pt x="551553" y="688971"/>
                    <a:pt x="579764" y="697031"/>
                  </a:cubicBezTo>
                  <a:cubicBezTo>
                    <a:pt x="588975" y="699910"/>
                    <a:pt x="597611" y="703940"/>
                    <a:pt x="605671" y="710273"/>
                  </a:cubicBezTo>
                  <a:cubicBezTo>
                    <a:pt x="614883" y="717182"/>
                    <a:pt x="628125" y="715455"/>
                    <a:pt x="635034" y="706243"/>
                  </a:cubicBezTo>
                  <a:cubicBezTo>
                    <a:pt x="641943" y="697031"/>
                    <a:pt x="640215" y="684365"/>
                    <a:pt x="631004" y="676881"/>
                  </a:cubicBezTo>
                  <a:cubicBezTo>
                    <a:pt x="618913" y="667669"/>
                    <a:pt x="605671" y="660760"/>
                    <a:pt x="591278" y="656730"/>
                  </a:cubicBezTo>
                  <a:cubicBezTo>
                    <a:pt x="571703" y="650973"/>
                    <a:pt x="551553" y="650397"/>
                    <a:pt x="531978" y="654427"/>
                  </a:cubicBezTo>
                  <a:cubicBezTo>
                    <a:pt x="532553" y="653276"/>
                    <a:pt x="533129" y="652700"/>
                    <a:pt x="533129" y="651549"/>
                  </a:cubicBezTo>
                  <a:cubicBezTo>
                    <a:pt x="556734" y="587066"/>
                    <a:pt x="559613" y="513373"/>
                    <a:pt x="544644" y="447739"/>
                  </a:cubicBezTo>
                  <a:cubicBezTo>
                    <a:pt x="559037" y="452921"/>
                    <a:pt x="574006" y="455799"/>
                    <a:pt x="588400" y="455799"/>
                  </a:cubicBezTo>
                  <a:cubicBezTo>
                    <a:pt x="603369" y="455799"/>
                    <a:pt x="618338" y="452921"/>
                    <a:pt x="632731" y="447739"/>
                  </a:cubicBezTo>
                  <a:cubicBezTo>
                    <a:pt x="643670" y="443709"/>
                    <a:pt x="648851" y="431619"/>
                    <a:pt x="644821" y="421255"/>
                  </a:cubicBezTo>
                  <a:cubicBezTo>
                    <a:pt x="640791" y="410317"/>
                    <a:pt x="628701" y="405135"/>
                    <a:pt x="618338" y="409165"/>
                  </a:cubicBezTo>
                  <a:cubicBezTo>
                    <a:pt x="597611" y="416650"/>
                    <a:pt x="575158" y="416074"/>
                    <a:pt x="554431" y="407438"/>
                  </a:cubicBezTo>
                  <a:cubicBezTo>
                    <a:pt x="543492" y="402832"/>
                    <a:pt x="533705" y="395923"/>
                    <a:pt x="525645" y="386711"/>
                  </a:cubicBezTo>
                  <a:cubicBezTo>
                    <a:pt x="525069" y="386136"/>
                    <a:pt x="524493" y="386136"/>
                    <a:pt x="524493" y="385560"/>
                  </a:cubicBezTo>
                  <a:cubicBezTo>
                    <a:pt x="511251" y="355046"/>
                    <a:pt x="492828" y="329138"/>
                    <a:pt x="470950" y="309563"/>
                  </a:cubicBezTo>
                  <a:cubicBezTo>
                    <a:pt x="358682" y="210537"/>
                    <a:pt x="316078" y="86179"/>
                    <a:pt x="302836" y="37817"/>
                  </a:cubicBezTo>
                  <a:cubicBezTo>
                    <a:pt x="299381" y="25151"/>
                    <a:pt x="297654" y="17091"/>
                    <a:pt x="297654" y="17091"/>
                  </a:cubicBezTo>
                  <a:cubicBezTo>
                    <a:pt x="295927" y="6152"/>
                    <a:pt x="284988" y="-1908"/>
                    <a:pt x="274049" y="395"/>
                  </a:cubicBezTo>
                  <a:cubicBezTo>
                    <a:pt x="262534" y="2122"/>
                    <a:pt x="255050" y="13061"/>
                    <a:pt x="257353" y="24576"/>
                  </a:cubicBezTo>
                  <a:cubicBezTo>
                    <a:pt x="257353" y="25727"/>
                    <a:pt x="258504" y="30333"/>
                    <a:pt x="260231" y="38393"/>
                  </a:cubicBezTo>
                  <a:cubicBezTo>
                    <a:pt x="270595" y="83300"/>
                    <a:pt x="313199" y="226658"/>
                    <a:pt x="443315" y="341229"/>
                  </a:cubicBezTo>
                  <a:cubicBezTo>
                    <a:pt x="508948" y="398802"/>
                    <a:pt x="531978" y="534675"/>
                    <a:pt x="493979" y="637731"/>
                  </a:cubicBezTo>
                  <a:cubicBezTo>
                    <a:pt x="477859" y="680911"/>
                    <a:pt x="436982" y="753453"/>
                    <a:pt x="340258" y="754605"/>
                  </a:cubicBezTo>
                  <a:cubicBezTo>
                    <a:pt x="132994" y="757483"/>
                    <a:pt x="10363" y="863994"/>
                    <a:pt x="576" y="1048228"/>
                  </a:cubicBezTo>
                  <a:cubicBezTo>
                    <a:pt x="0" y="1055713"/>
                    <a:pt x="0" y="1063773"/>
                    <a:pt x="0" y="1071834"/>
                  </a:cubicBezTo>
                  <a:cubicBezTo>
                    <a:pt x="0" y="1083348"/>
                    <a:pt x="9212" y="1092560"/>
                    <a:pt x="20726" y="1092560"/>
                  </a:cubicBezTo>
                  <a:cubicBezTo>
                    <a:pt x="32241" y="1092560"/>
                    <a:pt x="41453" y="1083348"/>
                    <a:pt x="41453" y="1071834"/>
                  </a:cubicBezTo>
                  <a:cubicBezTo>
                    <a:pt x="41453" y="1063773"/>
                    <a:pt x="41453" y="1055713"/>
                    <a:pt x="42029" y="1048228"/>
                  </a:cubicBezTo>
                  <a:cubicBezTo>
                    <a:pt x="54695" y="832904"/>
                    <a:pt x="233748" y="797209"/>
                    <a:pt x="341410" y="796058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653" name="Google Shape;653;p21"/>
          <p:cNvSpPr/>
          <p:nvPr/>
        </p:nvSpPr>
        <p:spPr>
          <a:xfrm>
            <a:off x="693815" y="4541072"/>
            <a:ext cx="2338628" cy="931535"/>
          </a:xfrm>
          <a:custGeom>
            <a:avLst/>
            <a:gdLst/>
            <a:ahLst/>
            <a:cxnLst/>
            <a:rect l="l" t="t" r="r" b="b"/>
            <a:pathLst>
              <a:path w="2338628" h="931535" extrusionOk="0">
                <a:moveTo>
                  <a:pt x="1256250" y="395528"/>
                </a:moveTo>
                <a:lnTo>
                  <a:pt x="642518" y="86936"/>
                </a:lnTo>
                <a:lnTo>
                  <a:pt x="0" y="395528"/>
                </a:lnTo>
                <a:lnTo>
                  <a:pt x="0" y="931535"/>
                </a:lnTo>
                <a:lnTo>
                  <a:pt x="642518" y="729453"/>
                </a:lnTo>
                <a:lnTo>
                  <a:pt x="1256250" y="850357"/>
                </a:lnTo>
                <a:lnTo>
                  <a:pt x="2338629" y="660941"/>
                </a:lnTo>
                <a:lnTo>
                  <a:pt x="2338629" y="0"/>
                </a:lnTo>
                <a:close/>
              </a:path>
            </a:pathLst>
          </a:custGeom>
          <a:solidFill>
            <a:srgbClr val="F376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4" name="Google Shape;654;p21"/>
          <p:cNvSpPr/>
          <p:nvPr/>
        </p:nvSpPr>
        <p:spPr>
          <a:xfrm>
            <a:off x="693815" y="5202013"/>
            <a:ext cx="2338628" cy="762270"/>
          </a:xfrm>
          <a:custGeom>
            <a:avLst/>
            <a:gdLst/>
            <a:ahLst/>
            <a:cxnLst/>
            <a:rect l="l" t="t" r="r" b="b"/>
            <a:pathLst>
              <a:path w="2338628" h="762270" extrusionOk="0">
                <a:moveTo>
                  <a:pt x="642518" y="63331"/>
                </a:moveTo>
                <a:lnTo>
                  <a:pt x="0" y="270594"/>
                </a:lnTo>
                <a:lnTo>
                  <a:pt x="0" y="762270"/>
                </a:lnTo>
                <a:lnTo>
                  <a:pt x="2338629" y="762270"/>
                </a:lnTo>
                <a:lnTo>
                  <a:pt x="2338629" y="0"/>
                </a:lnTo>
                <a:lnTo>
                  <a:pt x="1256250" y="183659"/>
                </a:lnTo>
                <a:close/>
              </a:path>
            </a:pathLst>
          </a:custGeom>
          <a:solidFill>
            <a:srgbClr val="E669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5" name="Google Shape;655;p21"/>
          <p:cNvSpPr/>
          <p:nvPr/>
        </p:nvSpPr>
        <p:spPr>
          <a:xfrm>
            <a:off x="6125283" y="4541072"/>
            <a:ext cx="2338629" cy="1174494"/>
          </a:xfrm>
          <a:custGeom>
            <a:avLst/>
            <a:gdLst/>
            <a:ahLst/>
            <a:cxnLst/>
            <a:rect l="l" t="t" r="r" b="b"/>
            <a:pathLst>
              <a:path w="2338629" h="1174494" extrusionOk="0">
                <a:moveTo>
                  <a:pt x="1226888" y="69664"/>
                </a:moveTo>
                <a:lnTo>
                  <a:pt x="606823" y="416830"/>
                </a:lnTo>
                <a:lnTo>
                  <a:pt x="0" y="395528"/>
                </a:lnTo>
                <a:lnTo>
                  <a:pt x="0" y="931535"/>
                </a:lnTo>
                <a:lnTo>
                  <a:pt x="621216" y="1174495"/>
                </a:lnTo>
                <a:lnTo>
                  <a:pt x="1322460" y="660941"/>
                </a:lnTo>
                <a:lnTo>
                  <a:pt x="2338630" y="660941"/>
                </a:lnTo>
                <a:lnTo>
                  <a:pt x="2338630" y="0"/>
                </a:lnTo>
                <a:close/>
              </a:path>
            </a:pathLst>
          </a:custGeom>
          <a:solidFill>
            <a:srgbClr val="EFD4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6" name="Google Shape;656;p21"/>
          <p:cNvSpPr/>
          <p:nvPr/>
        </p:nvSpPr>
        <p:spPr>
          <a:xfrm>
            <a:off x="6125283" y="5202013"/>
            <a:ext cx="2338629" cy="762270"/>
          </a:xfrm>
          <a:custGeom>
            <a:avLst/>
            <a:gdLst/>
            <a:ahLst/>
            <a:cxnLst/>
            <a:rect l="l" t="t" r="r" b="b"/>
            <a:pathLst>
              <a:path w="2338629" h="762270" extrusionOk="0">
                <a:moveTo>
                  <a:pt x="621216" y="513554"/>
                </a:moveTo>
                <a:lnTo>
                  <a:pt x="0" y="270594"/>
                </a:lnTo>
                <a:lnTo>
                  <a:pt x="0" y="762270"/>
                </a:lnTo>
                <a:lnTo>
                  <a:pt x="2338630" y="762270"/>
                </a:lnTo>
                <a:lnTo>
                  <a:pt x="2338630" y="0"/>
                </a:lnTo>
                <a:lnTo>
                  <a:pt x="1322460" y="0"/>
                </a:lnTo>
                <a:close/>
              </a:path>
            </a:pathLst>
          </a:custGeom>
          <a:solidFill>
            <a:srgbClr val="E0C5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7" name="Google Shape;657;p21"/>
          <p:cNvSpPr txBox="1"/>
          <p:nvPr/>
        </p:nvSpPr>
        <p:spPr>
          <a:xfrm>
            <a:off x="947724" y="3839775"/>
            <a:ext cx="181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1 Semester</a:t>
            </a:r>
            <a:endParaRPr sz="29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8" name="Google Shape;658;p21"/>
          <p:cNvSpPr txBox="1"/>
          <p:nvPr/>
        </p:nvSpPr>
        <p:spPr>
          <a:xfrm>
            <a:off x="6511576" y="3839775"/>
            <a:ext cx="1816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2 Semester</a:t>
            </a:r>
            <a:endParaRPr sz="2600">
              <a:solidFill>
                <a:srgbClr val="3F3F3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9" name="Google Shape;659;p21"/>
          <p:cNvSpPr txBox="1"/>
          <p:nvPr/>
        </p:nvSpPr>
        <p:spPr>
          <a:xfrm>
            <a:off x="3765738" y="3704448"/>
            <a:ext cx="161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3F3F3F"/>
                </a:solidFill>
                <a:latin typeface="Barlow"/>
                <a:ea typeface="Barlow"/>
                <a:cs typeface="Barlow"/>
                <a:sym typeface="Barlow"/>
              </a:rPr>
              <a:t>VS. </a:t>
            </a:r>
            <a:endParaRPr sz="2900" b="1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660" name="Google Shape;660;p21"/>
          <p:cNvGrpSpPr/>
          <p:nvPr/>
        </p:nvGrpSpPr>
        <p:grpSpPr>
          <a:xfrm>
            <a:off x="427890" y="492325"/>
            <a:ext cx="4649138" cy="431100"/>
            <a:chOff x="427890" y="492325"/>
            <a:chExt cx="4649138" cy="431100"/>
          </a:xfrm>
        </p:grpSpPr>
        <p:sp>
          <p:nvSpPr>
            <p:cNvPr id="661" name="Google Shape;661;p21"/>
            <p:cNvSpPr txBox="1"/>
            <p:nvPr/>
          </p:nvSpPr>
          <p:spPr>
            <a:xfrm>
              <a:off x="985028" y="492325"/>
              <a:ext cx="4092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rgbClr val="365F85"/>
                  </a:solidFill>
                  <a:latin typeface="Barlow"/>
                  <a:ea typeface="Barlow"/>
                  <a:cs typeface="Barlow"/>
                  <a:sym typeface="Barlow"/>
                </a:rPr>
                <a:t>SCOPE &amp; SEQUENCE</a:t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62" name="Google Shape;662;p21"/>
            <p:cNvSpPr txBox="1"/>
            <p:nvPr/>
          </p:nvSpPr>
          <p:spPr>
            <a:xfrm>
              <a:off x="427890" y="492332"/>
              <a:ext cx="33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663" name="Google Shape;663;p21"/>
            <p:cNvSpPr/>
            <p:nvPr/>
          </p:nvSpPr>
          <p:spPr>
            <a:xfrm>
              <a:off x="842019" y="682190"/>
              <a:ext cx="60695" cy="60695"/>
            </a:xfrm>
            <a:prstGeom prst="ellipse">
              <a:avLst/>
            </a:prstGeom>
            <a:solidFill>
              <a:srgbClr val="F3767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Barlow ExtraBold</vt:lpstr>
      <vt:lpstr>Malgun Gothic</vt:lpstr>
      <vt:lpstr>Barlow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 N Smith</dc:creator>
  <cp:lastModifiedBy>Alisha N Smith</cp:lastModifiedBy>
  <cp:revision>1</cp:revision>
  <dcterms:modified xsi:type="dcterms:W3CDTF">2022-07-01T01:44:24Z</dcterms:modified>
</cp:coreProperties>
</file>