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70" r:id="rId10"/>
    <p:sldId id="271" r:id="rId11"/>
    <p:sldId id="264" r:id="rId12"/>
    <p:sldId id="267" r:id="rId13"/>
    <p:sldId id="268" r:id="rId14"/>
    <p:sldId id="266" r:id="rId15"/>
    <p:sldId id="269" r:id="rId16"/>
    <p:sldId id="26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p:scale>
          <a:sx n="80" d="100"/>
          <a:sy n="80" d="100"/>
        </p:scale>
        <p:origin x="13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CDDFF-F982-40F2-9448-72819D8431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88B67CD-8A08-4391-80F3-485EA70F87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DBE621D-C3E3-4633-8FBF-D0D04808EE3F}"/>
              </a:ext>
            </a:extLst>
          </p:cNvPr>
          <p:cNvSpPr>
            <a:spLocks noGrp="1"/>
          </p:cNvSpPr>
          <p:nvPr>
            <p:ph type="dt" sz="half" idx="10"/>
          </p:nvPr>
        </p:nvSpPr>
        <p:spPr/>
        <p:txBody>
          <a:bodyPr/>
          <a:lstStyle/>
          <a:p>
            <a:fld id="{C0F5C689-8BE8-465E-83B3-D00CF993DD27}" type="datetimeFigureOut">
              <a:rPr lang="en-US" smtClean="0"/>
              <a:t>6/30/2022</a:t>
            </a:fld>
            <a:endParaRPr lang="en-US"/>
          </a:p>
        </p:txBody>
      </p:sp>
      <p:sp>
        <p:nvSpPr>
          <p:cNvPr id="5" name="Footer Placeholder 4">
            <a:extLst>
              <a:ext uri="{FF2B5EF4-FFF2-40B4-BE49-F238E27FC236}">
                <a16:creationId xmlns:a16="http://schemas.microsoft.com/office/drawing/2014/main" id="{66ADD5FB-E081-4201-9AF5-500049C7F3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CFAD03-E3BD-453B-A0A1-CFCFCB2577EE}"/>
              </a:ext>
            </a:extLst>
          </p:cNvPr>
          <p:cNvSpPr>
            <a:spLocks noGrp="1"/>
          </p:cNvSpPr>
          <p:nvPr>
            <p:ph type="sldNum" sz="quarter" idx="12"/>
          </p:nvPr>
        </p:nvSpPr>
        <p:spPr/>
        <p:txBody>
          <a:bodyPr/>
          <a:lstStyle/>
          <a:p>
            <a:fld id="{39066776-097A-41CC-93E0-947A5A41103F}" type="slidenum">
              <a:rPr lang="en-US" smtClean="0"/>
              <a:t>‹#›</a:t>
            </a:fld>
            <a:endParaRPr lang="en-US"/>
          </a:p>
        </p:txBody>
      </p:sp>
    </p:spTree>
    <p:extLst>
      <p:ext uri="{BB962C8B-B14F-4D97-AF65-F5344CB8AC3E}">
        <p14:creationId xmlns:p14="http://schemas.microsoft.com/office/powerpoint/2010/main" val="4086358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DF738-177E-4E6E-8478-9F5E9AFDA8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319DAEE-52C5-4648-8FF6-E035359AB03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5D5326-E135-476C-B252-5CA321EA383B}"/>
              </a:ext>
            </a:extLst>
          </p:cNvPr>
          <p:cNvSpPr>
            <a:spLocks noGrp="1"/>
          </p:cNvSpPr>
          <p:nvPr>
            <p:ph type="dt" sz="half" idx="10"/>
          </p:nvPr>
        </p:nvSpPr>
        <p:spPr/>
        <p:txBody>
          <a:bodyPr/>
          <a:lstStyle/>
          <a:p>
            <a:fld id="{C0F5C689-8BE8-465E-83B3-D00CF993DD27}" type="datetimeFigureOut">
              <a:rPr lang="en-US" smtClean="0"/>
              <a:t>6/30/2022</a:t>
            </a:fld>
            <a:endParaRPr lang="en-US"/>
          </a:p>
        </p:txBody>
      </p:sp>
      <p:sp>
        <p:nvSpPr>
          <p:cNvPr id="5" name="Footer Placeholder 4">
            <a:extLst>
              <a:ext uri="{FF2B5EF4-FFF2-40B4-BE49-F238E27FC236}">
                <a16:creationId xmlns:a16="http://schemas.microsoft.com/office/drawing/2014/main" id="{FDE239B6-9854-498B-A10D-D3F443125A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07B106-F699-4B08-B35C-D5AD5CA2426B}"/>
              </a:ext>
            </a:extLst>
          </p:cNvPr>
          <p:cNvSpPr>
            <a:spLocks noGrp="1"/>
          </p:cNvSpPr>
          <p:nvPr>
            <p:ph type="sldNum" sz="quarter" idx="12"/>
          </p:nvPr>
        </p:nvSpPr>
        <p:spPr/>
        <p:txBody>
          <a:bodyPr/>
          <a:lstStyle/>
          <a:p>
            <a:fld id="{39066776-097A-41CC-93E0-947A5A41103F}" type="slidenum">
              <a:rPr lang="en-US" smtClean="0"/>
              <a:t>‹#›</a:t>
            </a:fld>
            <a:endParaRPr lang="en-US"/>
          </a:p>
        </p:txBody>
      </p:sp>
    </p:spTree>
    <p:extLst>
      <p:ext uri="{BB962C8B-B14F-4D97-AF65-F5344CB8AC3E}">
        <p14:creationId xmlns:p14="http://schemas.microsoft.com/office/powerpoint/2010/main" val="1166224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D84FF5-BDBC-402E-8EF2-3C2971C6E87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55B602B-F518-4ECA-AE2A-CF0CB807BBE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B8D04B-E1EF-4E61-93CC-D78193444BC8}"/>
              </a:ext>
            </a:extLst>
          </p:cNvPr>
          <p:cNvSpPr>
            <a:spLocks noGrp="1"/>
          </p:cNvSpPr>
          <p:nvPr>
            <p:ph type="dt" sz="half" idx="10"/>
          </p:nvPr>
        </p:nvSpPr>
        <p:spPr/>
        <p:txBody>
          <a:bodyPr/>
          <a:lstStyle/>
          <a:p>
            <a:fld id="{C0F5C689-8BE8-465E-83B3-D00CF993DD27}" type="datetimeFigureOut">
              <a:rPr lang="en-US" smtClean="0"/>
              <a:t>6/30/2022</a:t>
            </a:fld>
            <a:endParaRPr lang="en-US"/>
          </a:p>
        </p:txBody>
      </p:sp>
      <p:sp>
        <p:nvSpPr>
          <p:cNvPr id="5" name="Footer Placeholder 4">
            <a:extLst>
              <a:ext uri="{FF2B5EF4-FFF2-40B4-BE49-F238E27FC236}">
                <a16:creationId xmlns:a16="http://schemas.microsoft.com/office/drawing/2014/main" id="{2BE93C56-BB3D-4F96-B176-002288CDE2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1E993D-79FA-4976-81E5-10BC5FFB20CF}"/>
              </a:ext>
            </a:extLst>
          </p:cNvPr>
          <p:cNvSpPr>
            <a:spLocks noGrp="1"/>
          </p:cNvSpPr>
          <p:nvPr>
            <p:ph type="sldNum" sz="quarter" idx="12"/>
          </p:nvPr>
        </p:nvSpPr>
        <p:spPr/>
        <p:txBody>
          <a:bodyPr/>
          <a:lstStyle/>
          <a:p>
            <a:fld id="{39066776-097A-41CC-93E0-947A5A41103F}" type="slidenum">
              <a:rPr lang="en-US" smtClean="0"/>
              <a:t>‹#›</a:t>
            </a:fld>
            <a:endParaRPr lang="en-US"/>
          </a:p>
        </p:txBody>
      </p:sp>
    </p:spTree>
    <p:extLst>
      <p:ext uri="{BB962C8B-B14F-4D97-AF65-F5344CB8AC3E}">
        <p14:creationId xmlns:p14="http://schemas.microsoft.com/office/powerpoint/2010/main" val="3663235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194B5-C0AC-44A0-9DCB-C81471CE08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D08ED3-9D99-4287-9FB2-16D1346A4DB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8ACD70-E4F7-434C-BC11-25B87BF12292}"/>
              </a:ext>
            </a:extLst>
          </p:cNvPr>
          <p:cNvSpPr>
            <a:spLocks noGrp="1"/>
          </p:cNvSpPr>
          <p:nvPr>
            <p:ph type="dt" sz="half" idx="10"/>
          </p:nvPr>
        </p:nvSpPr>
        <p:spPr/>
        <p:txBody>
          <a:bodyPr/>
          <a:lstStyle/>
          <a:p>
            <a:fld id="{C0F5C689-8BE8-465E-83B3-D00CF993DD27}" type="datetimeFigureOut">
              <a:rPr lang="en-US" smtClean="0"/>
              <a:t>6/30/2022</a:t>
            </a:fld>
            <a:endParaRPr lang="en-US"/>
          </a:p>
        </p:txBody>
      </p:sp>
      <p:sp>
        <p:nvSpPr>
          <p:cNvPr id="5" name="Footer Placeholder 4">
            <a:extLst>
              <a:ext uri="{FF2B5EF4-FFF2-40B4-BE49-F238E27FC236}">
                <a16:creationId xmlns:a16="http://schemas.microsoft.com/office/drawing/2014/main" id="{4C7367BE-EAEE-48E9-ACB9-F952230E89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1122F6-FEB6-410F-8C95-08112A28345E}"/>
              </a:ext>
            </a:extLst>
          </p:cNvPr>
          <p:cNvSpPr>
            <a:spLocks noGrp="1"/>
          </p:cNvSpPr>
          <p:nvPr>
            <p:ph type="sldNum" sz="quarter" idx="12"/>
          </p:nvPr>
        </p:nvSpPr>
        <p:spPr/>
        <p:txBody>
          <a:bodyPr/>
          <a:lstStyle/>
          <a:p>
            <a:fld id="{39066776-097A-41CC-93E0-947A5A41103F}" type="slidenum">
              <a:rPr lang="en-US" smtClean="0"/>
              <a:t>‹#›</a:t>
            </a:fld>
            <a:endParaRPr lang="en-US"/>
          </a:p>
        </p:txBody>
      </p:sp>
    </p:spTree>
    <p:extLst>
      <p:ext uri="{BB962C8B-B14F-4D97-AF65-F5344CB8AC3E}">
        <p14:creationId xmlns:p14="http://schemas.microsoft.com/office/powerpoint/2010/main" val="426321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C246B-F62F-4293-8E4D-6DCB4CD82A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298F8A7-D607-4F2D-96CC-8B9B15789E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F32278C-D4A3-464F-93CD-1E16E483A4FD}"/>
              </a:ext>
            </a:extLst>
          </p:cNvPr>
          <p:cNvSpPr>
            <a:spLocks noGrp="1"/>
          </p:cNvSpPr>
          <p:nvPr>
            <p:ph type="dt" sz="half" idx="10"/>
          </p:nvPr>
        </p:nvSpPr>
        <p:spPr/>
        <p:txBody>
          <a:bodyPr/>
          <a:lstStyle/>
          <a:p>
            <a:fld id="{C0F5C689-8BE8-465E-83B3-D00CF993DD27}" type="datetimeFigureOut">
              <a:rPr lang="en-US" smtClean="0"/>
              <a:t>6/30/2022</a:t>
            </a:fld>
            <a:endParaRPr lang="en-US"/>
          </a:p>
        </p:txBody>
      </p:sp>
      <p:sp>
        <p:nvSpPr>
          <p:cNvPr id="5" name="Footer Placeholder 4">
            <a:extLst>
              <a:ext uri="{FF2B5EF4-FFF2-40B4-BE49-F238E27FC236}">
                <a16:creationId xmlns:a16="http://schemas.microsoft.com/office/drawing/2014/main" id="{84651A63-3BE2-4B2F-ADFF-565DDBFB94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BC3ABD-E1E7-48AB-999E-BA3588059D50}"/>
              </a:ext>
            </a:extLst>
          </p:cNvPr>
          <p:cNvSpPr>
            <a:spLocks noGrp="1"/>
          </p:cNvSpPr>
          <p:nvPr>
            <p:ph type="sldNum" sz="quarter" idx="12"/>
          </p:nvPr>
        </p:nvSpPr>
        <p:spPr/>
        <p:txBody>
          <a:bodyPr/>
          <a:lstStyle/>
          <a:p>
            <a:fld id="{39066776-097A-41CC-93E0-947A5A41103F}" type="slidenum">
              <a:rPr lang="en-US" smtClean="0"/>
              <a:t>‹#›</a:t>
            </a:fld>
            <a:endParaRPr lang="en-US"/>
          </a:p>
        </p:txBody>
      </p:sp>
    </p:spTree>
    <p:extLst>
      <p:ext uri="{BB962C8B-B14F-4D97-AF65-F5344CB8AC3E}">
        <p14:creationId xmlns:p14="http://schemas.microsoft.com/office/powerpoint/2010/main" val="2353181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094D6-4E0A-405A-A447-119094B9B6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DB572F-C53B-49D7-BECF-46585969FE4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2A4B9F-7743-44D8-B96F-F424DA261F0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2AC63B2-024E-4333-A488-E28FD20A4C03}"/>
              </a:ext>
            </a:extLst>
          </p:cNvPr>
          <p:cNvSpPr>
            <a:spLocks noGrp="1"/>
          </p:cNvSpPr>
          <p:nvPr>
            <p:ph type="dt" sz="half" idx="10"/>
          </p:nvPr>
        </p:nvSpPr>
        <p:spPr/>
        <p:txBody>
          <a:bodyPr/>
          <a:lstStyle/>
          <a:p>
            <a:fld id="{C0F5C689-8BE8-465E-83B3-D00CF993DD27}" type="datetimeFigureOut">
              <a:rPr lang="en-US" smtClean="0"/>
              <a:t>6/30/2022</a:t>
            </a:fld>
            <a:endParaRPr lang="en-US"/>
          </a:p>
        </p:txBody>
      </p:sp>
      <p:sp>
        <p:nvSpPr>
          <p:cNvPr id="6" name="Footer Placeholder 5">
            <a:extLst>
              <a:ext uri="{FF2B5EF4-FFF2-40B4-BE49-F238E27FC236}">
                <a16:creationId xmlns:a16="http://schemas.microsoft.com/office/drawing/2014/main" id="{71C11EFE-1794-4807-94B9-C4BFE6D8A1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049870-0710-430B-B6A6-2F59D1B4562D}"/>
              </a:ext>
            </a:extLst>
          </p:cNvPr>
          <p:cNvSpPr>
            <a:spLocks noGrp="1"/>
          </p:cNvSpPr>
          <p:nvPr>
            <p:ph type="sldNum" sz="quarter" idx="12"/>
          </p:nvPr>
        </p:nvSpPr>
        <p:spPr/>
        <p:txBody>
          <a:bodyPr/>
          <a:lstStyle/>
          <a:p>
            <a:fld id="{39066776-097A-41CC-93E0-947A5A41103F}" type="slidenum">
              <a:rPr lang="en-US" smtClean="0"/>
              <a:t>‹#›</a:t>
            </a:fld>
            <a:endParaRPr lang="en-US"/>
          </a:p>
        </p:txBody>
      </p:sp>
    </p:spTree>
    <p:extLst>
      <p:ext uri="{BB962C8B-B14F-4D97-AF65-F5344CB8AC3E}">
        <p14:creationId xmlns:p14="http://schemas.microsoft.com/office/powerpoint/2010/main" val="1959298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67893-B6C0-45D7-AF53-9660CBAB70E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152697F-E486-4E1A-8BFA-0A301B0677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EC157CA-78CB-452C-A649-4D4F5EA3C1F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7C89A18-0F75-475E-9B5B-BF615D95DF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2952D17-77D9-4143-B42D-6AE629EE182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68A3A38-0883-4F5A-BF86-4B4484379AF9}"/>
              </a:ext>
            </a:extLst>
          </p:cNvPr>
          <p:cNvSpPr>
            <a:spLocks noGrp="1"/>
          </p:cNvSpPr>
          <p:nvPr>
            <p:ph type="dt" sz="half" idx="10"/>
          </p:nvPr>
        </p:nvSpPr>
        <p:spPr/>
        <p:txBody>
          <a:bodyPr/>
          <a:lstStyle/>
          <a:p>
            <a:fld id="{C0F5C689-8BE8-465E-83B3-D00CF993DD27}" type="datetimeFigureOut">
              <a:rPr lang="en-US" smtClean="0"/>
              <a:t>6/30/2022</a:t>
            </a:fld>
            <a:endParaRPr lang="en-US"/>
          </a:p>
        </p:txBody>
      </p:sp>
      <p:sp>
        <p:nvSpPr>
          <p:cNvPr id="8" name="Footer Placeholder 7">
            <a:extLst>
              <a:ext uri="{FF2B5EF4-FFF2-40B4-BE49-F238E27FC236}">
                <a16:creationId xmlns:a16="http://schemas.microsoft.com/office/drawing/2014/main" id="{E939A49A-951E-40BD-AEB5-39D0CB7C353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C39F7E9-8957-4F6E-B815-91B08D4A0F5D}"/>
              </a:ext>
            </a:extLst>
          </p:cNvPr>
          <p:cNvSpPr>
            <a:spLocks noGrp="1"/>
          </p:cNvSpPr>
          <p:nvPr>
            <p:ph type="sldNum" sz="quarter" idx="12"/>
          </p:nvPr>
        </p:nvSpPr>
        <p:spPr/>
        <p:txBody>
          <a:bodyPr/>
          <a:lstStyle/>
          <a:p>
            <a:fld id="{39066776-097A-41CC-93E0-947A5A41103F}" type="slidenum">
              <a:rPr lang="en-US" smtClean="0"/>
              <a:t>‹#›</a:t>
            </a:fld>
            <a:endParaRPr lang="en-US"/>
          </a:p>
        </p:txBody>
      </p:sp>
    </p:spTree>
    <p:extLst>
      <p:ext uri="{BB962C8B-B14F-4D97-AF65-F5344CB8AC3E}">
        <p14:creationId xmlns:p14="http://schemas.microsoft.com/office/powerpoint/2010/main" val="1275017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1442A-92DE-4C87-A722-5A253FED48D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54212AD-0915-4CF8-BDDF-8B69CA1C3623}"/>
              </a:ext>
            </a:extLst>
          </p:cNvPr>
          <p:cNvSpPr>
            <a:spLocks noGrp="1"/>
          </p:cNvSpPr>
          <p:nvPr>
            <p:ph type="dt" sz="half" idx="10"/>
          </p:nvPr>
        </p:nvSpPr>
        <p:spPr/>
        <p:txBody>
          <a:bodyPr/>
          <a:lstStyle/>
          <a:p>
            <a:fld id="{C0F5C689-8BE8-465E-83B3-D00CF993DD27}" type="datetimeFigureOut">
              <a:rPr lang="en-US" smtClean="0"/>
              <a:t>6/30/2022</a:t>
            </a:fld>
            <a:endParaRPr lang="en-US"/>
          </a:p>
        </p:txBody>
      </p:sp>
      <p:sp>
        <p:nvSpPr>
          <p:cNvPr id="4" name="Footer Placeholder 3">
            <a:extLst>
              <a:ext uri="{FF2B5EF4-FFF2-40B4-BE49-F238E27FC236}">
                <a16:creationId xmlns:a16="http://schemas.microsoft.com/office/drawing/2014/main" id="{59744D26-7BAD-4A31-B8DC-FEC883839F2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C9758C4-825B-4A01-BDD6-BBC9493171E2}"/>
              </a:ext>
            </a:extLst>
          </p:cNvPr>
          <p:cNvSpPr>
            <a:spLocks noGrp="1"/>
          </p:cNvSpPr>
          <p:nvPr>
            <p:ph type="sldNum" sz="quarter" idx="12"/>
          </p:nvPr>
        </p:nvSpPr>
        <p:spPr/>
        <p:txBody>
          <a:bodyPr/>
          <a:lstStyle/>
          <a:p>
            <a:fld id="{39066776-097A-41CC-93E0-947A5A41103F}" type="slidenum">
              <a:rPr lang="en-US" smtClean="0"/>
              <a:t>‹#›</a:t>
            </a:fld>
            <a:endParaRPr lang="en-US"/>
          </a:p>
        </p:txBody>
      </p:sp>
    </p:spTree>
    <p:extLst>
      <p:ext uri="{BB962C8B-B14F-4D97-AF65-F5344CB8AC3E}">
        <p14:creationId xmlns:p14="http://schemas.microsoft.com/office/powerpoint/2010/main" val="762333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20EB51-5DC6-4C10-923D-5CA19C10DF92}"/>
              </a:ext>
            </a:extLst>
          </p:cNvPr>
          <p:cNvSpPr>
            <a:spLocks noGrp="1"/>
          </p:cNvSpPr>
          <p:nvPr>
            <p:ph type="dt" sz="half" idx="10"/>
          </p:nvPr>
        </p:nvSpPr>
        <p:spPr/>
        <p:txBody>
          <a:bodyPr/>
          <a:lstStyle/>
          <a:p>
            <a:fld id="{C0F5C689-8BE8-465E-83B3-D00CF993DD27}" type="datetimeFigureOut">
              <a:rPr lang="en-US" smtClean="0"/>
              <a:t>6/30/2022</a:t>
            </a:fld>
            <a:endParaRPr lang="en-US"/>
          </a:p>
        </p:txBody>
      </p:sp>
      <p:sp>
        <p:nvSpPr>
          <p:cNvPr id="3" name="Footer Placeholder 2">
            <a:extLst>
              <a:ext uri="{FF2B5EF4-FFF2-40B4-BE49-F238E27FC236}">
                <a16:creationId xmlns:a16="http://schemas.microsoft.com/office/drawing/2014/main" id="{47441D5C-A61B-408C-9CB6-15998217DEA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49DB29D-ECC6-41D5-9B51-45FCA1F85BC5}"/>
              </a:ext>
            </a:extLst>
          </p:cNvPr>
          <p:cNvSpPr>
            <a:spLocks noGrp="1"/>
          </p:cNvSpPr>
          <p:nvPr>
            <p:ph type="sldNum" sz="quarter" idx="12"/>
          </p:nvPr>
        </p:nvSpPr>
        <p:spPr/>
        <p:txBody>
          <a:bodyPr/>
          <a:lstStyle/>
          <a:p>
            <a:fld id="{39066776-097A-41CC-93E0-947A5A41103F}" type="slidenum">
              <a:rPr lang="en-US" smtClean="0"/>
              <a:t>‹#›</a:t>
            </a:fld>
            <a:endParaRPr lang="en-US"/>
          </a:p>
        </p:txBody>
      </p:sp>
    </p:spTree>
    <p:extLst>
      <p:ext uri="{BB962C8B-B14F-4D97-AF65-F5344CB8AC3E}">
        <p14:creationId xmlns:p14="http://schemas.microsoft.com/office/powerpoint/2010/main" val="4062211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B93BC-436C-497E-80BC-30DF58111A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A78C44F-EA33-49FF-95C9-DECE3F3B9E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4DA70E-38BD-4A7F-B2A7-8B9AE285E5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16106B1-E673-4016-AA2F-83857AE8608E}"/>
              </a:ext>
            </a:extLst>
          </p:cNvPr>
          <p:cNvSpPr>
            <a:spLocks noGrp="1"/>
          </p:cNvSpPr>
          <p:nvPr>
            <p:ph type="dt" sz="half" idx="10"/>
          </p:nvPr>
        </p:nvSpPr>
        <p:spPr/>
        <p:txBody>
          <a:bodyPr/>
          <a:lstStyle/>
          <a:p>
            <a:fld id="{C0F5C689-8BE8-465E-83B3-D00CF993DD27}" type="datetimeFigureOut">
              <a:rPr lang="en-US" smtClean="0"/>
              <a:t>6/30/2022</a:t>
            </a:fld>
            <a:endParaRPr lang="en-US"/>
          </a:p>
        </p:txBody>
      </p:sp>
      <p:sp>
        <p:nvSpPr>
          <p:cNvPr id="6" name="Footer Placeholder 5">
            <a:extLst>
              <a:ext uri="{FF2B5EF4-FFF2-40B4-BE49-F238E27FC236}">
                <a16:creationId xmlns:a16="http://schemas.microsoft.com/office/drawing/2014/main" id="{03985EDC-B0C6-468B-BB64-0CBECFE501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95C3F9-6995-4F09-8C0A-5062D07E7B69}"/>
              </a:ext>
            </a:extLst>
          </p:cNvPr>
          <p:cNvSpPr>
            <a:spLocks noGrp="1"/>
          </p:cNvSpPr>
          <p:nvPr>
            <p:ph type="sldNum" sz="quarter" idx="12"/>
          </p:nvPr>
        </p:nvSpPr>
        <p:spPr/>
        <p:txBody>
          <a:bodyPr/>
          <a:lstStyle/>
          <a:p>
            <a:fld id="{39066776-097A-41CC-93E0-947A5A41103F}" type="slidenum">
              <a:rPr lang="en-US" smtClean="0"/>
              <a:t>‹#›</a:t>
            </a:fld>
            <a:endParaRPr lang="en-US"/>
          </a:p>
        </p:txBody>
      </p:sp>
    </p:spTree>
    <p:extLst>
      <p:ext uri="{BB962C8B-B14F-4D97-AF65-F5344CB8AC3E}">
        <p14:creationId xmlns:p14="http://schemas.microsoft.com/office/powerpoint/2010/main" val="4129732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FB8FC-9A52-4918-B18F-86D96194B0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0496B2B-3DD2-4127-868F-0C14756D4A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1EBA691-8912-406F-A563-D4FAE7134F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E9E3813-6D12-41BD-AE22-340A22C9558D}"/>
              </a:ext>
            </a:extLst>
          </p:cNvPr>
          <p:cNvSpPr>
            <a:spLocks noGrp="1"/>
          </p:cNvSpPr>
          <p:nvPr>
            <p:ph type="dt" sz="half" idx="10"/>
          </p:nvPr>
        </p:nvSpPr>
        <p:spPr/>
        <p:txBody>
          <a:bodyPr/>
          <a:lstStyle/>
          <a:p>
            <a:fld id="{C0F5C689-8BE8-465E-83B3-D00CF993DD27}" type="datetimeFigureOut">
              <a:rPr lang="en-US" smtClean="0"/>
              <a:t>6/30/2022</a:t>
            </a:fld>
            <a:endParaRPr lang="en-US"/>
          </a:p>
        </p:txBody>
      </p:sp>
      <p:sp>
        <p:nvSpPr>
          <p:cNvPr id="6" name="Footer Placeholder 5">
            <a:extLst>
              <a:ext uri="{FF2B5EF4-FFF2-40B4-BE49-F238E27FC236}">
                <a16:creationId xmlns:a16="http://schemas.microsoft.com/office/drawing/2014/main" id="{79A18FAF-020E-4822-B036-CAEEA5DAC7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E837FB-BA82-4CAF-B659-137950BEFE01}"/>
              </a:ext>
            </a:extLst>
          </p:cNvPr>
          <p:cNvSpPr>
            <a:spLocks noGrp="1"/>
          </p:cNvSpPr>
          <p:nvPr>
            <p:ph type="sldNum" sz="quarter" idx="12"/>
          </p:nvPr>
        </p:nvSpPr>
        <p:spPr/>
        <p:txBody>
          <a:bodyPr/>
          <a:lstStyle/>
          <a:p>
            <a:fld id="{39066776-097A-41CC-93E0-947A5A41103F}" type="slidenum">
              <a:rPr lang="en-US" smtClean="0"/>
              <a:t>‹#›</a:t>
            </a:fld>
            <a:endParaRPr lang="en-US"/>
          </a:p>
        </p:txBody>
      </p:sp>
    </p:spTree>
    <p:extLst>
      <p:ext uri="{BB962C8B-B14F-4D97-AF65-F5344CB8AC3E}">
        <p14:creationId xmlns:p14="http://schemas.microsoft.com/office/powerpoint/2010/main" val="3499355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0000"/>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9668A7-DC3F-431D-A9F1-24106F7438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53111AF-D0A0-4CE2-9FED-4899A56D8F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FD594D-0D25-4CB8-AEE4-D756E570B0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F5C689-8BE8-465E-83B3-D00CF993DD27}" type="datetimeFigureOut">
              <a:rPr lang="en-US" smtClean="0"/>
              <a:t>6/30/2022</a:t>
            </a:fld>
            <a:endParaRPr lang="en-US"/>
          </a:p>
        </p:txBody>
      </p:sp>
      <p:sp>
        <p:nvSpPr>
          <p:cNvPr id="5" name="Footer Placeholder 4">
            <a:extLst>
              <a:ext uri="{FF2B5EF4-FFF2-40B4-BE49-F238E27FC236}">
                <a16:creationId xmlns:a16="http://schemas.microsoft.com/office/drawing/2014/main" id="{57AE8E19-9E97-4503-BBD8-FAD09EA3CD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E41C015-84EB-4437-BBCE-4FEF0419CC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066776-097A-41CC-93E0-947A5A41103F}" type="slidenum">
              <a:rPr lang="en-US" smtClean="0"/>
              <a:t>‹#›</a:t>
            </a:fld>
            <a:endParaRPr lang="en-US"/>
          </a:p>
        </p:txBody>
      </p:sp>
    </p:spTree>
    <p:extLst>
      <p:ext uri="{BB962C8B-B14F-4D97-AF65-F5344CB8AC3E}">
        <p14:creationId xmlns:p14="http://schemas.microsoft.com/office/powerpoint/2010/main" val="29622963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00E07-E40F-41DC-8F5D-5A55EB71EE59}"/>
              </a:ext>
            </a:extLst>
          </p:cNvPr>
          <p:cNvSpPr>
            <a:spLocks noGrp="1"/>
          </p:cNvSpPr>
          <p:nvPr>
            <p:ph type="ctrTitle"/>
          </p:nvPr>
        </p:nvSpPr>
        <p:spPr>
          <a:xfrm>
            <a:off x="1446998" y="625642"/>
            <a:ext cx="9144000" cy="3461327"/>
          </a:xfrm>
        </p:spPr>
        <p:txBody>
          <a:bodyPr/>
          <a:lstStyle/>
          <a:p>
            <a:pPr algn="l"/>
            <a:r>
              <a:rPr lang="en-US" dirty="0">
                <a:latin typeface="Cooper Black" panose="0208090404030B020404" pitchFamily="18" charset="0"/>
              </a:rPr>
              <a:t>STUDENT- </a:t>
            </a:r>
            <a:br>
              <a:rPr lang="en-US" dirty="0">
                <a:latin typeface="Cooper Black" panose="0208090404030B020404" pitchFamily="18" charset="0"/>
              </a:rPr>
            </a:br>
            <a:r>
              <a:rPr lang="en-US" dirty="0">
                <a:latin typeface="Cooper Black" panose="0208090404030B020404" pitchFamily="18" charset="0"/>
              </a:rPr>
              <a:t>CENTERED</a:t>
            </a:r>
            <a:br>
              <a:rPr lang="en-US" dirty="0">
                <a:latin typeface="Cooper Black" panose="0208090404030B020404" pitchFamily="18" charset="0"/>
              </a:rPr>
            </a:br>
            <a:r>
              <a:rPr lang="en-US" dirty="0">
                <a:latin typeface="Cooper Black" panose="0208090404030B020404" pitchFamily="18" charset="0"/>
              </a:rPr>
              <a:t>HEALTH FAIR</a:t>
            </a:r>
          </a:p>
        </p:txBody>
      </p:sp>
      <p:sp>
        <p:nvSpPr>
          <p:cNvPr id="3" name="Subtitle 2">
            <a:extLst>
              <a:ext uri="{FF2B5EF4-FFF2-40B4-BE49-F238E27FC236}">
                <a16:creationId xmlns:a16="http://schemas.microsoft.com/office/drawing/2014/main" id="{50CCDEC9-E0C1-4D9B-8D5D-0F31581C795E}"/>
              </a:ext>
            </a:extLst>
          </p:cNvPr>
          <p:cNvSpPr>
            <a:spLocks noGrp="1"/>
          </p:cNvSpPr>
          <p:nvPr>
            <p:ph type="subTitle" idx="1"/>
          </p:nvPr>
        </p:nvSpPr>
        <p:spPr>
          <a:xfrm>
            <a:off x="1579659" y="4977613"/>
            <a:ext cx="9144000" cy="1655762"/>
          </a:xfrm>
        </p:spPr>
        <p:txBody>
          <a:bodyPr/>
          <a:lstStyle/>
          <a:p>
            <a:pPr algn="l"/>
            <a:r>
              <a:rPr lang="en-US" dirty="0">
                <a:latin typeface="Cooper Black" panose="0208090404030B020404" pitchFamily="18" charset="0"/>
              </a:rPr>
              <a:t>HOW TO SUPPORT THE STUDENT BODY </a:t>
            </a:r>
          </a:p>
          <a:p>
            <a:pPr algn="l"/>
            <a:r>
              <a:rPr lang="en-US" dirty="0">
                <a:latin typeface="Cooper Black" panose="0208090404030B020404" pitchFamily="18" charset="0"/>
              </a:rPr>
              <a:t>AND THE HEALTH SCIENCE CURRICULUM</a:t>
            </a:r>
          </a:p>
        </p:txBody>
      </p:sp>
    </p:spTree>
    <p:extLst>
      <p:ext uri="{BB962C8B-B14F-4D97-AF65-F5344CB8AC3E}">
        <p14:creationId xmlns:p14="http://schemas.microsoft.com/office/powerpoint/2010/main" val="3250978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6BB39-C945-4842-BA1F-4F1F2A1A505E}"/>
              </a:ext>
            </a:extLst>
          </p:cNvPr>
          <p:cNvSpPr>
            <a:spLocks noGrp="1"/>
          </p:cNvSpPr>
          <p:nvPr>
            <p:ph type="title"/>
          </p:nvPr>
        </p:nvSpPr>
        <p:spPr/>
        <p:txBody>
          <a:bodyPr/>
          <a:lstStyle/>
          <a:p>
            <a:r>
              <a:rPr lang="en-US" dirty="0">
                <a:latin typeface="Cooper Black" panose="0208090404030B020404" pitchFamily="18" charset="0"/>
              </a:rPr>
              <a:t>BUDGET </a:t>
            </a:r>
          </a:p>
        </p:txBody>
      </p:sp>
      <p:sp>
        <p:nvSpPr>
          <p:cNvPr id="3" name="Content Placeholder 2">
            <a:extLst>
              <a:ext uri="{FF2B5EF4-FFF2-40B4-BE49-F238E27FC236}">
                <a16:creationId xmlns:a16="http://schemas.microsoft.com/office/drawing/2014/main" id="{9C9A27E2-1BE6-4E7D-A190-24973277A06E}"/>
              </a:ext>
            </a:extLst>
          </p:cNvPr>
          <p:cNvSpPr>
            <a:spLocks noGrp="1"/>
          </p:cNvSpPr>
          <p:nvPr>
            <p:ph idx="1"/>
          </p:nvPr>
        </p:nvSpPr>
        <p:spPr/>
        <p:txBody>
          <a:bodyPr/>
          <a:lstStyle/>
          <a:p>
            <a:r>
              <a:rPr lang="en-US" dirty="0">
                <a:latin typeface="Cooper Black" panose="0208090404030B020404" pitchFamily="18" charset="0"/>
              </a:rPr>
              <a:t>Food (Water, Snacks, Lunch) </a:t>
            </a:r>
          </a:p>
          <a:p>
            <a:r>
              <a:rPr lang="en-US" dirty="0">
                <a:latin typeface="Cooper Black" panose="0208090404030B020404" pitchFamily="18" charset="0"/>
              </a:rPr>
              <a:t>Vendors that charge </a:t>
            </a:r>
          </a:p>
        </p:txBody>
      </p:sp>
    </p:spTree>
    <p:extLst>
      <p:ext uri="{BB962C8B-B14F-4D97-AF65-F5344CB8AC3E}">
        <p14:creationId xmlns:p14="http://schemas.microsoft.com/office/powerpoint/2010/main" val="1857059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6F9E0-09C6-48ED-9F80-CBBE7B8E0CD4}"/>
              </a:ext>
            </a:extLst>
          </p:cNvPr>
          <p:cNvSpPr>
            <a:spLocks noGrp="1"/>
          </p:cNvSpPr>
          <p:nvPr>
            <p:ph type="title"/>
          </p:nvPr>
        </p:nvSpPr>
        <p:spPr/>
        <p:txBody>
          <a:bodyPr/>
          <a:lstStyle/>
          <a:p>
            <a:r>
              <a:rPr lang="en-US" dirty="0">
                <a:latin typeface="Cooper Black" panose="0208090404030B020404" pitchFamily="18" charset="0"/>
              </a:rPr>
              <a:t>SAMPLES</a:t>
            </a:r>
          </a:p>
        </p:txBody>
      </p:sp>
      <p:sp>
        <p:nvSpPr>
          <p:cNvPr id="3" name="Content Placeholder 2">
            <a:extLst>
              <a:ext uri="{FF2B5EF4-FFF2-40B4-BE49-F238E27FC236}">
                <a16:creationId xmlns:a16="http://schemas.microsoft.com/office/drawing/2014/main" id="{0D477B38-CB68-472B-A9F1-BA546093BFE7}"/>
              </a:ext>
            </a:extLst>
          </p:cNvPr>
          <p:cNvSpPr>
            <a:spLocks noGrp="1"/>
          </p:cNvSpPr>
          <p:nvPr>
            <p:ph idx="1"/>
          </p:nvPr>
        </p:nvSpPr>
        <p:spPr/>
        <p:txBody>
          <a:bodyPr/>
          <a:lstStyle/>
          <a:p>
            <a:r>
              <a:rPr lang="en-US" dirty="0">
                <a:latin typeface="Cooper Black" panose="0208090404030B020404" pitchFamily="18" charset="0"/>
              </a:rPr>
              <a:t>Vendor Letter </a:t>
            </a:r>
          </a:p>
          <a:p>
            <a:r>
              <a:rPr lang="en-US" dirty="0">
                <a:latin typeface="Cooper Black" panose="0208090404030B020404" pitchFamily="18" charset="0"/>
              </a:rPr>
              <a:t>Flyer </a:t>
            </a:r>
          </a:p>
          <a:p>
            <a:r>
              <a:rPr lang="en-US" dirty="0">
                <a:latin typeface="Cooper Black" panose="0208090404030B020404" pitchFamily="18" charset="0"/>
              </a:rPr>
              <a:t>Map </a:t>
            </a:r>
          </a:p>
          <a:p>
            <a:r>
              <a:rPr lang="en-US" dirty="0">
                <a:latin typeface="Cooper Black" panose="0208090404030B020404" pitchFamily="18" charset="0"/>
              </a:rPr>
              <a:t>Vendor response form </a:t>
            </a:r>
          </a:p>
          <a:p>
            <a:r>
              <a:rPr lang="en-US" dirty="0">
                <a:latin typeface="Cooper Black" panose="0208090404030B020404" pitchFamily="18" charset="0"/>
              </a:rPr>
              <a:t>Vendor List </a:t>
            </a:r>
          </a:p>
        </p:txBody>
      </p:sp>
    </p:spTree>
    <p:extLst>
      <p:ext uri="{BB962C8B-B14F-4D97-AF65-F5344CB8AC3E}">
        <p14:creationId xmlns:p14="http://schemas.microsoft.com/office/powerpoint/2010/main" val="4248438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5ACBD-AAF8-4ABE-85E1-FBEA7987E667}"/>
              </a:ext>
            </a:extLst>
          </p:cNvPr>
          <p:cNvSpPr>
            <a:spLocks noGrp="1"/>
          </p:cNvSpPr>
          <p:nvPr>
            <p:ph type="title"/>
          </p:nvPr>
        </p:nvSpPr>
        <p:spPr/>
        <p:txBody>
          <a:bodyPr/>
          <a:lstStyle/>
          <a:p>
            <a:r>
              <a:rPr lang="en-US" dirty="0">
                <a:latin typeface="Cooper Black" panose="0208090404030B020404" pitchFamily="18" charset="0"/>
              </a:rPr>
              <a:t>Vendor Letter </a:t>
            </a:r>
          </a:p>
        </p:txBody>
      </p:sp>
      <p:sp>
        <p:nvSpPr>
          <p:cNvPr id="3" name="Content Placeholder 2">
            <a:extLst>
              <a:ext uri="{FF2B5EF4-FFF2-40B4-BE49-F238E27FC236}">
                <a16:creationId xmlns:a16="http://schemas.microsoft.com/office/drawing/2014/main" id="{FC6F6EE2-B574-4D3F-AA19-4AE41B3A40F2}"/>
              </a:ext>
            </a:extLst>
          </p:cNvPr>
          <p:cNvSpPr>
            <a:spLocks noGrp="1"/>
          </p:cNvSpPr>
          <p:nvPr>
            <p:ph idx="1"/>
          </p:nvPr>
        </p:nvSpPr>
        <p:spPr>
          <a:xfrm>
            <a:off x="838200" y="1825625"/>
            <a:ext cx="10515600" cy="4351338"/>
          </a:xfrm>
        </p:spPr>
        <p:txBody>
          <a:bodyPr>
            <a:normAutofit fontScale="85000" lnSpcReduction="20000"/>
          </a:bodyPr>
          <a:lstStyle/>
          <a:p>
            <a:pPr marL="0" indent="0">
              <a:buNone/>
            </a:pPr>
            <a:r>
              <a:rPr lang="en-US" b="1" dirty="0"/>
              <a:t>Good afternoon, </a:t>
            </a:r>
          </a:p>
          <a:p>
            <a:pPr marL="0" indent="0">
              <a:buNone/>
            </a:pPr>
            <a:br>
              <a:rPr lang="en-US" b="1" dirty="0"/>
            </a:br>
            <a:endParaRPr lang="en-US" b="1" dirty="0"/>
          </a:p>
          <a:p>
            <a:pPr marL="0" indent="0">
              <a:buNone/>
            </a:pPr>
            <a:r>
              <a:rPr lang="en-US" b="1" dirty="0"/>
              <a:t>We would like to invite your organization to participate at the Nimitz Health Fair, which will be held on Wednesday, February 6, 2019.  Our focus will be to our students and faculty members.  Please find attached a flyer with the time and location.  </a:t>
            </a:r>
          </a:p>
          <a:p>
            <a:pPr marL="0" indent="0">
              <a:buNone/>
            </a:pPr>
            <a:endParaRPr lang="en-US" b="1" dirty="0"/>
          </a:p>
          <a:p>
            <a:pPr marL="0" indent="0">
              <a:buNone/>
            </a:pPr>
            <a:r>
              <a:rPr lang="en-US" b="1" dirty="0"/>
              <a:t>If you or a member from your organization is able to assist us, please complete the registration form here or the hard copy attached.  </a:t>
            </a:r>
          </a:p>
          <a:p>
            <a:pPr marL="0" indent="0">
              <a:buNone/>
            </a:pPr>
            <a:br>
              <a:rPr lang="en-US" b="1" dirty="0"/>
            </a:br>
            <a:endParaRPr lang="en-US" b="1" dirty="0"/>
          </a:p>
          <a:p>
            <a:pPr marL="0" indent="0">
              <a:buNone/>
            </a:pPr>
            <a:r>
              <a:rPr lang="en-US" b="1" dirty="0"/>
              <a:t>Thank you and I look forward to hearing from you!</a:t>
            </a:r>
          </a:p>
          <a:p>
            <a:pPr marL="0" indent="0">
              <a:buNone/>
            </a:pPr>
            <a:endParaRPr lang="en-US" dirty="0">
              <a:latin typeface="Cooper Black" panose="0208090404030B020404" pitchFamily="18" charset="0"/>
            </a:endParaRPr>
          </a:p>
        </p:txBody>
      </p:sp>
    </p:spTree>
    <p:extLst>
      <p:ext uri="{BB962C8B-B14F-4D97-AF65-F5344CB8AC3E}">
        <p14:creationId xmlns:p14="http://schemas.microsoft.com/office/powerpoint/2010/main" val="3195897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8A3C99-B493-4879-B2B6-88A03ADD8779}"/>
              </a:ext>
            </a:extLst>
          </p:cNvPr>
          <p:cNvSpPr>
            <a:spLocks noGrp="1"/>
          </p:cNvSpPr>
          <p:nvPr>
            <p:ph type="title"/>
          </p:nvPr>
        </p:nvSpPr>
        <p:spPr/>
        <p:txBody>
          <a:bodyPr/>
          <a:lstStyle/>
          <a:p>
            <a:r>
              <a:rPr lang="en-US" dirty="0">
                <a:latin typeface="Cooper Black" panose="0208090404030B020404" pitchFamily="18" charset="0"/>
              </a:rPr>
              <a:t>SUGGESTED APPS</a:t>
            </a:r>
          </a:p>
        </p:txBody>
      </p:sp>
      <p:pic>
        <p:nvPicPr>
          <p:cNvPr id="8" name="Content Placeholder 7">
            <a:extLst>
              <a:ext uri="{FF2B5EF4-FFF2-40B4-BE49-F238E27FC236}">
                <a16:creationId xmlns:a16="http://schemas.microsoft.com/office/drawing/2014/main" id="{E7307E96-CDF6-4BE8-A3DE-9827722A3D0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52160" y="287253"/>
            <a:ext cx="4536811" cy="5875008"/>
          </a:xfrm>
        </p:spPr>
      </p:pic>
      <p:sp>
        <p:nvSpPr>
          <p:cNvPr id="6" name="Text Placeholder 5">
            <a:extLst>
              <a:ext uri="{FF2B5EF4-FFF2-40B4-BE49-F238E27FC236}">
                <a16:creationId xmlns:a16="http://schemas.microsoft.com/office/drawing/2014/main" id="{F8760FB5-E31C-44C2-8508-50EA8802BA7A}"/>
              </a:ext>
            </a:extLst>
          </p:cNvPr>
          <p:cNvSpPr>
            <a:spLocks noGrp="1"/>
          </p:cNvSpPr>
          <p:nvPr>
            <p:ph type="body" sz="half" idx="2"/>
          </p:nvPr>
        </p:nvSpPr>
        <p:spPr/>
        <p:txBody>
          <a:bodyPr>
            <a:normAutofit/>
          </a:bodyPr>
          <a:lstStyle/>
          <a:p>
            <a:pPr marL="285750" indent="-285750">
              <a:buFont typeface="Arial" panose="020B0604020202020204" pitchFamily="34" charset="0"/>
              <a:buChar char="•"/>
            </a:pPr>
            <a:r>
              <a:rPr lang="en-US" sz="2000" dirty="0">
                <a:latin typeface="Cooper Black" panose="0208090404030B020404" pitchFamily="18" charset="0"/>
              </a:rPr>
              <a:t>Poster My Wall </a:t>
            </a:r>
          </a:p>
          <a:p>
            <a:pPr marL="285750" indent="-285750">
              <a:buFont typeface="Arial" panose="020B0604020202020204" pitchFamily="34" charset="0"/>
              <a:buChar char="•"/>
            </a:pPr>
            <a:r>
              <a:rPr lang="en-US" sz="2000" dirty="0">
                <a:latin typeface="Cooper Black" panose="0208090404030B020404" pitchFamily="18" charset="0"/>
              </a:rPr>
              <a:t>Canva </a:t>
            </a:r>
          </a:p>
        </p:txBody>
      </p:sp>
    </p:spTree>
    <p:extLst>
      <p:ext uri="{BB962C8B-B14F-4D97-AF65-F5344CB8AC3E}">
        <p14:creationId xmlns:p14="http://schemas.microsoft.com/office/powerpoint/2010/main" val="3828669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4FB800-6B97-4FA2-AF17-C2A733134709}"/>
              </a:ext>
            </a:extLst>
          </p:cNvPr>
          <p:cNvSpPr>
            <a:spLocks noGrp="1"/>
          </p:cNvSpPr>
          <p:nvPr>
            <p:ph type="title"/>
          </p:nvPr>
        </p:nvSpPr>
        <p:spPr>
          <a:xfrm>
            <a:off x="140073" y="1673750"/>
            <a:ext cx="3932237" cy="1600200"/>
          </a:xfrm>
        </p:spPr>
        <p:txBody>
          <a:bodyPr/>
          <a:lstStyle/>
          <a:p>
            <a:pPr algn="ctr"/>
            <a:r>
              <a:rPr lang="en-US" dirty="0">
                <a:latin typeface="Cooper Black" panose="0208090404030B020404" pitchFamily="18" charset="0"/>
              </a:rPr>
              <a:t>MAP</a:t>
            </a:r>
          </a:p>
        </p:txBody>
      </p:sp>
      <p:pic>
        <p:nvPicPr>
          <p:cNvPr id="16" name="Picture Placeholder 15">
            <a:extLst>
              <a:ext uri="{FF2B5EF4-FFF2-40B4-BE49-F238E27FC236}">
                <a16:creationId xmlns:a16="http://schemas.microsoft.com/office/drawing/2014/main" id="{FBBC6E18-4262-4445-A0E0-DA1C1C42634A}"/>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2558" r="2558"/>
          <a:stretch>
            <a:fillRect/>
          </a:stretch>
        </p:blipFill>
        <p:spPr>
          <a:xfrm>
            <a:off x="3450866" y="626549"/>
            <a:ext cx="7491054" cy="5915004"/>
          </a:xfrm>
        </p:spPr>
      </p:pic>
    </p:spTree>
    <p:extLst>
      <p:ext uri="{BB962C8B-B14F-4D97-AF65-F5344CB8AC3E}">
        <p14:creationId xmlns:p14="http://schemas.microsoft.com/office/powerpoint/2010/main" val="16063495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2BB06-F4EA-46BD-BD69-DA3FE49BF6D9}"/>
              </a:ext>
            </a:extLst>
          </p:cNvPr>
          <p:cNvSpPr>
            <a:spLocks noGrp="1"/>
          </p:cNvSpPr>
          <p:nvPr>
            <p:ph type="title"/>
          </p:nvPr>
        </p:nvSpPr>
        <p:spPr>
          <a:xfrm>
            <a:off x="311826" y="1991803"/>
            <a:ext cx="3932237" cy="1600200"/>
          </a:xfrm>
        </p:spPr>
        <p:txBody>
          <a:bodyPr/>
          <a:lstStyle/>
          <a:p>
            <a:r>
              <a:rPr lang="en-US" dirty="0">
                <a:latin typeface="Cooper Black" panose="0208090404030B020404" pitchFamily="18" charset="0"/>
              </a:rPr>
              <a:t>VENDOR RESPONSE FORM</a:t>
            </a:r>
            <a:br>
              <a:rPr lang="en-US" dirty="0">
                <a:latin typeface="Cooper Black" panose="0208090404030B020404" pitchFamily="18" charset="0"/>
              </a:rPr>
            </a:br>
            <a:endParaRPr lang="en-US" dirty="0">
              <a:latin typeface="Cooper Black" panose="0208090404030B020404" pitchFamily="18" charset="0"/>
            </a:endParaRPr>
          </a:p>
        </p:txBody>
      </p:sp>
      <p:pic>
        <p:nvPicPr>
          <p:cNvPr id="14" name="Picture Placeholder 13">
            <a:extLst>
              <a:ext uri="{FF2B5EF4-FFF2-40B4-BE49-F238E27FC236}">
                <a16:creationId xmlns:a16="http://schemas.microsoft.com/office/drawing/2014/main" id="{A0CC55AC-2B09-44D4-983E-B561B7A10209}"/>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3957" b="3957"/>
          <a:stretch>
            <a:fillRect/>
          </a:stretch>
        </p:blipFill>
        <p:spPr>
          <a:xfrm>
            <a:off x="4484688" y="277813"/>
            <a:ext cx="5946775" cy="6448425"/>
          </a:xfrm>
        </p:spPr>
      </p:pic>
    </p:spTree>
    <p:extLst>
      <p:ext uri="{BB962C8B-B14F-4D97-AF65-F5344CB8AC3E}">
        <p14:creationId xmlns:p14="http://schemas.microsoft.com/office/powerpoint/2010/main" val="3904176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8DCD94-B655-44E1-969A-FBC5D55997A2}"/>
              </a:ext>
            </a:extLst>
          </p:cNvPr>
          <p:cNvSpPr>
            <a:spLocks noGrp="1"/>
          </p:cNvSpPr>
          <p:nvPr>
            <p:ph type="title"/>
          </p:nvPr>
        </p:nvSpPr>
        <p:spPr>
          <a:xfrm>
            <a:off x="831850" y="2232025"/>
            <a:ext cx="10515600" cy="1382395"/>
          </a:xfrm>
        </p:spPr>
        <p:txBody>
          <a:bodyPr/>
          <a:lstStyle/>
          <a:p>
            <a:pPr algn="ctr"/>
            <a:r>
              <a:rPr lang="en-US" dirty="0">
                <a:latin typeface="Cooper Black" panose="0208090404030B020404" pitchFamily="18" charset="0"/>
              </a:rPr>
              <a:t>QUESTIONS?</a:t>
            </a:r>
          </a:p>
        </p:txBody>
      </p:sp>
      <p:sp>
        <p:nvSpPr>
          <p:cNvPr id="5" name="Text Placeholder 4">
            <a:extLst>
              <a:ext uri="{FF2B5EF4-FFF2-40B4-BE49-F238E27FC236}">
                <a16:creationId xmlns:a16="http://schemas.microsoft.com/office/drawing/2014/main" id="{A4093496-849D-4A0D-AAD7-34F08779EFE1}"/>
              </a:ext>
            </a:extLst>
          </p:cNvPr>
          <p:cNvSpPr>
            <a:spLocks noGrp="1"/>
          </p:cNvSpPr>
          <p:nvPr>
            <p:ph type="body" idx="1"/>
          </p:nvPr>
        </p:nvSpPr>
        <p:spPr/>
        <p:txBody>
          <a:bodyPr>
            <a:normAutofit/>
          </a:bodyPr>
          <a:lstStyle/>
          <a:p>
            <a:pPr algn="ctr"/>
            <a:r>
              <a:rPr lang="en-US" sz="3200" dirty="0">
                <a:solidFill>
                  <a:schemeClr val="tx1"/>
                </a:solidFill>
                <a:latin typeface="Cooper Black" panose="0208090404030B020404" pitchFamily="18" charset="0"/>
              </a:rPr>
              <a:t>Feel free to contact me </a:t>
            </a:r>
          </a:p>
          <a:p>
            <a:pPr algn="ctr"/>
            <a:r>
              <a:rPr lang="en-US" sz="3200" dirty="0">
                <a:solidFill>
                  <a:schemeClr val="tx1"/>
                </a:solidFill>
                <a:latin typeface="Cooper Black" panose="0208090404030B020404" pitchFamily="18" charset="0"/>
              </a:rPr>
              <a:t>arsmith2@aldineisd.org</a:t>
            </a:r>
          </a:p>
        </p:txBody>
      </p:sp>
    </p:spTree>
    <p:extLst>
      <p:ext uri="{BB962C8B-B14F-4D97-AF65-F5344CB8AC3E}">
        <p14:creationId xmlns:p14="http://schemas.microsoft.com/office/powerpoint/2010/main" val="2836997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756AE-2A74-462E-AE32-472572E10001}"/>
              </a:ext>
            </a:extLst>
          </p:cNvPr>
          <p:cNvSpPr>
            <a:spLocks noGrp="1"/>
          </p:cNvSpPr>
          <p:nvPr>
            <p:ph type="title"/>
          </p:nvPr>
        </p:nvSpPr>
        <p:spPr>
          <a:xfrm>
            <a:off x="839788" y="188912"/>
            <a:ext cx="3932237" cy="1600200"/>
          </a:xfrm>
        </p:spPr>
        <p:txBody>
          <a:bodyPr/>
          <a:lstStyle/>
          <a:p>
            <a:r>
              <a:rPr lang="en-US" dirty="0">
                <a:latin typeface="Cooper Black" panose="0208090404030B020404" pitchFamily="18" charset="0"/>
              </a:rPr>
              <a:t>PRESENTER</a:t>
            </a:r>
          </a:p>
        </p:txBody>
      </p:sp>
      <p:pic>
        <p:nvPicPr>
          <p:cNvPr id="6" name="Picture Placeholder 5">
            <a:extLst>
              <a:ext uri="{FF2B5EF4-FFF2-40B4-BE49-F238E27FC236}">
                <a16:creationId xmlns:a16="http://schemas.microsoft.com/office/drawing/2014/main" id="{8A78EEBF-61B3-4E55-B21E-49E82E89852B}"/>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7708" r="7708"/>
          <a:stretch>
            <a:fillRect/>
          </a:stretch>
        </p:blipFill>
        <p:spPr>
          <a:xfrm>
            <a:off x="7009467" y="1523206"/>
            <a:ext cx="4827184" cy="3811588"/>
          </a:xfrm>
        </p:spPr>
      </p:pic>
      <p:sp>
        <p:nvSpPr>
          <p:cNvPr id="4" name="Text Placeholder 3">
            <a:extLst>
              <a:ext uri="{FF2B5EF4-FFF2-40B4-BE49-F238E27FC236}">
                <a16:creationId xmlns:a16="http://schemas.microsoft.com/office/drawing/2014/main" id="{4299D077-2FE2-45F9-888E-D108461C8125}"/>
              </a:ext>
            </a:extLst>
          </p:cNvPr>
          <p:cNvSpPr>
            <a:spLocks noGrp="1"/>
          </p:cNvSpPr>
          <p:nvPr>
            <p:ph type="body" sz="half" idx="2"/>
          </p:nvPr>
        </p:nvSpPr>
        <p:spPr>
          <a:xfrm>
            <a:off x="839788" y="1941897"/>
            <a:ext cx="3932237" cy="3811588"/>
          </a:xfrm>
        </p:spPr>
        <p:txBody>
          <a:bodyPr>
            <a:normAutofit/>
          </a:bodyPr>
          <a:lstStyle/>
          <a:p>
            <a:r>
              <a:rPr lang="en-US" sz="2000" dirty="0">
                <a:latin typeface="Cooper Black" panose="0208090404030B020404" pitchFamily="18" charset="0"/>
              </a:rPr>
              <a:t>Andrea Smith, D.C. </a:t>
            </a:r>
          </a:p>
          <a:p>
            <a:pPr marL="285750" indent="-285750">
              <a:buFont typeface="Arial" panose="020B0604020202020204" pitchFamily="34" charset="0"/>
              <a:buChar char="•"/>
            </a:pPr>
            <a:r>
              <a:rPr lang="en-US" sz="2000" dirty="0">
                <a:latin typeface="Cooper Black" panose="0208090404030B020404" pitchFamily="18" charset="0"/>
              </a:rPr>
              <a:t>10</a:t>
            </a:r>
            <a:r>
              <a:rPr lang="en-US" sz="2000" baseline="30000" dirty="0">
                <a:latin typeface="Cooper Black" panose="0208090404030B020404" pitchFamily="18" charset="0"/>
              </a:rPr>
              <a:t>th</a:t>
            </a:r>
            <a:r>
              <a:rPr lang="en-US" sz="2000" dirty="0">
                <a:latin typeface="Cooper Black" panose="0208090404030B020404" pitchFamily="18" charset="0"/>
              </a:rPr>
              <a:t> year at Nimitz Sr. High School in Aldine ISD </a:t>
            </a:r>
          </a:p>
          <a:p>
            <a:pPr marL="285750" indent="-285750">
              <a:buFont typeface="Arial" panose="020B0604020202020204" pitchFamily="34" charset="0"/>
              <a:buChar char="•"/>
            </a:pPr>
            <a:r>
              <a:rPr lang="en-US" sz="2000" dirty="0">
                <a:latin typeface="Cooper Black" panose="0208090404030B020404" pitchFamily="18" charset="0"/>
              </a:rPr>
              <a:t>Courses </a:t>
            </a:r>
          </a:p>
          <a:p>
            <a:pPr marL="742950" lvl="1" indent="-285750">
              <a:buFont typeface="Arial" panose="020B0604020202020204" pitchFamily="34" charset="0"/>
              <a:buChar char="•"/>
            </a:pPr>
            <a:r>
              <a:rPr lang="en-US" sz="1800" dirty="0">
                <a:latin typeface="Cooper Black" panose="0208090404030B020404" pitchFamily="18" charset="0"/>
              </a:rPr>
              <a:t>Health Science Theory / Clinical Rotations </a:t>
            </a:r>
          </a:p>
          <a:p>
            <a:pPr marL="742950" lvl="1" indent="-285750">
              <a:buFont typeface="Arial" panose="020B0604020202020204" pitchFamily="34" charset="0"/>
              <a:buChar char="•"/>
            </a:pPr>
            <a:r>
              <a:rPr lang="en-US" sz="1800" dirty="0">
                <a:latin typeface="Cooper Black" panose="0208090404030B020404" pitchFamily="18" charset="0"/>
              </a:rPr>
              <a:t>Medical Billing and Coding </a:t>
            </a:r>
          </a:p>
          <a:p>
            <a:pPr marL="285750" indent="-285750">
              <a:buFont typeface="Arial" panose="020B0604020202020204" pitchFamily="34" charset="0"/>
              <a:buChar char="•"/>
            </a:pPr>
            <a:r>
              <a:rPr lang="en-US" sz="2000" dirty="0">
                <a:latin typeface="Cooper Black" panose="0208090404030B020404" pitchFamily="18" charset="0"/>
              </a:rPr>
              <a:t>Owner of the Art of Healing Chiropractic Clinic in Houston, Texas </a:t>
            </a:r>
          </a:p>
          <a:p>
            <a:endParaRPr lang="en-US" sz="1800" dirty="0">
              <a:latin typeface="Cooper Black" panose="0208090404030B020404" pitchFamily="18" charset="0"/>
            </a:endParaRPr>
          </a:p>
        </p:txBody>
      </p:sp>
    </p:spTree>
    <p:extLst>
      <p:ext uri="{BB962C8B-B14F-4D97-AF65-F5344CB8AC3E}">
        <p14:creationId xmlns:p14="http://schemas.microsoft.com/office/powerpoint/2010/main" val="489487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E682203-E9F9-4663-A9FD-FF4227C836AA}"/>
              </a:ext>
            </a:extLst>
          </p:cNvPr>
          <p:cNvSpPr>
            <a:spLocks noGrp="1"/>
          </p:cNvSpPr>
          <p:nvPr>
            <p:ph type="title"/>
          </p:nvPr>
        </p:nvSpPr>
        <p:spPr/>
        <p:txBody>
          <a:bodyPr/>
          <a:lstStyle/>
          <a:p>
            <a:r>
              <a:rPr lang="en-US" dirty="0">
                <a:latin typeface="Cooper Black" panose="0208090404030B020404" pitchFamily="18" charset="0"/>
              </a:rPr>
              <a:t>INCEPTION</a:t>
            </a:r>
          </a:p>
        </p:txBody>
      </p:sp>
      <p:sp>
        <p:nvSpPr>
          <p:cNvPr id="6" name="Content Placeholder 5">
            <a:extLst>
              <a:ext uri="{FF2B5EF4-FFF2-40B4-BE49-F238E27FC236}">
                <a16:creationId xmlns:a16="http://schemas.microsoft.com/office/drawing/2014/main" id="{317B8D94-0646-4A5E-8A17-4C69D46D01D5}"/>
              </a:ext>
            </a:extLst>
          </p:cNvPr>
          <p:cNvSpPr>
            <a:spLocks noGrp="1"/>
          </p:cNvSpPr>
          <p:nvPr>
            <p:ph idx="1"/>
          </p:nvPr>
        </p:nvSpPr>
        <p:spPr/>
        <p:txBody>
          <a:bodyPr/>
          <a:lstStyle/>
          <a:p>
            <a:r>
              <a:rPr lang="en-US" dirty="0">
                <a:latin typeface="Cooper Black" panose="0208090404030B020404" pitchFamily="18" charset="0"/>
              </a:rPr>
              <a:t>Ms. Marlene Jones, an intervention specialist</a:t>
            </a:r>
          </a:p>
          <a:p>
            <a:pPr lvl="1"/>
            <a:r>
              <a:rPr lang="en-US" dirty="0">
                <a:latin typeface="Cooper Black" panose="0208090404030B020404" pitchFamily="18" charset="0"/>
              </a:rPr>
              <a:t>“The district  hosts a health fair every year for us to monitor our health, but what about the kids?</a:t>
            </a:r>
          </a:p>
          <a:p>
            <a:pPr marL="457200" lvl="1" indent="0">
              <a:buNone/>
            </a:pPr>
            <a:endParaRPr lang="en-US" dirty="0">
              <a:latin typeface="Cooper Black" panose="0208090404030B020404" pitchFamily="18" charset="0"/>
            </a:endParaRPr>
          </a:p>
          <a:p>
            <a:r>
              <a:rPr lang="en-US" dirty="0">
                <a:latin typeface="Cooper Black" panose="0208090404030B020404" pitchFamily="18" charset="0"/>
              </a:rPr>
              <a:t>Parents – First line of defense or not ? </a:t>
            </a:r>
          </a:p>
        </p:txBody>
      </p:sp>
    </p:spTree>
    <p:extLst>
      <p:ext uri="{BB962C8B-B14F-4D97-AF65-F5344CB8AC3E}">
        <p14:creationId xmlns:p14="http://schemas.microsoft.com/office/powerpoint/2010/main" val="2994461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A86C0-63E9-4235-88B6-75A044C150DF}"/>
              </a:ext>
            </a:extLst>
          </p:cNvPr>
          <p:cNvSpPr>
            <a:spLocks noGrp="1"/>
          </p:cNvSpPr>
          <p:nvPr>
            <p:ph type="title"/>
          </p:nvPr>
        </p:nvSpPr>
        <p:spPr/>
        <p:txBody>
          <a:bodyPr/>
          <a:lstStyle/>
          <a:p>
            <a:r>
              <a:rPr lang="en-US" dirty="0">
                <a:latin typeface="Cooper Black" panose="0208090404030B020404" pitchFamily="18" charset="0"/>
              </a:rPr>
              <a:t>PROFESSIONALISM</a:t>
            </a:r>
          </a:p>
        </p:txBody>
      </p:sp>
      <p:sp>
        <p:nvSpPr>
          <p:cNvPr id="3" name="Content Placeholder 2">
            <a:extLst>
              <a:ext uri="{FF2B5EF4-FFF2-40B4-BE49-F238E27FC236}">
                <a16:creationId xmlns:a16="http://schemas.microsoft.com/office/drawing/2014/main" id="{D5CFA0E9-427D-4999-8598-4BE3EE77B127}"/>
              </a:ext>
            </a:extLst>
          </p:cNvPr>
          <p:cNvSpPr>
            <a:spLocks noGrp="1"/>
          </p:cNvSpPr>
          <p:nvPr>
            <p:ph idx="1"/>
          </p:nvPr>
        </p:nvSpPr>
        <p:spPr/>
        <p:txBody>
          <a:bodyPr/>
          <a:lstStyle/>
          <a:p>
            <a:r>
              <a:rPr lang="en-US" dirty="0">
                <a:latin typeface="Cooper Black" panose="0208090404030B020404" pitchFamily="18" charset="0"/>
              </a:rPr>
              <a:t>Student ambassadors </a:t>
            </a:r>
          </a:p>
          <a:p>
            <a:r>
              <a:rPr lang="en-US" dirty="0">
                <a:latin typeface="Cooper Black" panose="0208090404030B020404" pitchFamily="18" charset="0"/>
              </a:rPr>
              <a:t>Planning </a:t>
            </a:r>
          </a:p>
          <a:p>
            <a:r>
              <a:rPr lang="en-US" dirty="0">
                <a:latin typeface="Cooper Black" panose="0208090404030B020404" pitchFamily="18" charset="0"/>
              </a:rPr>
              <a:t>Set-up </a:t>
            </a:r>
          </a:p>
        </p:txBody>
      </p:sp>
    </p:spTree>
    <p:extLst>
      <p:ext uri="{BB962C8B-B14F-4D97-AF65-F5344CB8AC3E}">
        <p14:creationId xmlns:p14="http://schemas.microsoft.com/office/powerpoint/2010/main" val="442564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C1659-0FAE-4479-B9C4-50A2EDA8F79C}"/>
              </a:ext>
            </a:extLst>
          </p:cNvPr>
          <p:cNvSpPr>
            <a:spLocks noGrp="1"/>
          </p:cNvSpPr>
          <p:nvPr>
            <p:ph type="title"/>
          </p:nvPr>
        </p:nvSpPr>
        <p:spPr/>
        <p:txBody>
          <a:bodyPr/>
          <a:lstStyle/>
          <a:p>
            <a:r>
              <a:rPr lang="en-US" dirty="0">
                <a:latin typeface="Cooper Black" panose="0208090404030B020404" pitchFamily="18" charset="0"/>
              </a:rPr>
              <a:t>COMMUNICATION</a:t>
            </a:r>
          </a:p>
        </p:txBody>
      </p:sp>
      <p:sp>
        <p:nvSpPr>
          <p:cNvPr id="3" name="Content Placeholder 2">
            <a:extLst>
              <a:ext uri="{FF2B5EF4-FFF2-40B4-BE49-F238E27FC236}">
                <a16:creationId xmlns:a16="http://schemas.microsoft.com/office/drawing/2014/main" id="{FEFD4B3B-757D-4A8A-903B-156C71B19B40}"/>
              </a:ext>
            </a:extLst>
          </p:cNvPr>
          <p:cNvSpPr>
            <a:spLocks noGrp="1"/>
          </p:cNvSpPr>
          <p:nvPr>
            <p:ph idx="1"/>
          </p:nvPr>
        </p:nvSpPr>
        <p:spPr/>
        <p:txBody>
          <a:bodyPr/>
          <a:lstStyle/>
          <a:p>
            <a:r>
              <a:rPr lang="en-US" dirty="0">
                <a:latin typeface="Cooper Black" panose="0208090404030B020404" pitchFamily="18" charset="0"/>
              </a:rPr>
              <a:t>Professionalism with health science students </a:t>
            </a:r>
          </a:p>
          <a:p>
            <a:r>
              <a:rPr lang="en-US" dirty="0">
                <a:latin typeface="Cooper Black" panose="0208090404030B020404" pitchFamily="18" charset="0"/>
              </a:rPr>
              <a:t>Open dialogue with the student body </a:t>
            </a:r>
          </a:p>
        </p:txBody>
      </p:sp>
    </p:spTree>
    <p:extLst>
      <p:ext uri="{BB962C8B-B14F-4D97-AF65-F5344CB8AC3E}">
        <p14:creationId xmlns:p14="http://schemas.microsoft.com/office/powerpoint/2010/main" val="2693094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E62F0-D5A7-4AFD-A7C7-7826C16F0CF2}"/>
              </a:ext>
            </a:extLst>
          </p:cNvPr>
          <p:cNvSpPr>
            <a:spLocks noGrp="1"/>
          </p:cNvSpPr>
          <p:nvPr>
            <p:ph type="title"/>
          </p:nvPr>
        </p:nvSpPr>
        <p:spPr/>
        <p:txBody>
          <a:bodyPr/>
          <a:lstStyle/>
          <a:p>
            <a:r>
              <a:rPr lang="en-US" dirty="0">
                <a:latin typeface="Cooper Black" panose="0208090404030B020404" pitchFamily="18" charset="0"/>
              </a:rPr>
              <a:t>BUSINESS PARTNERSHIPS</a:t>
            </a:r>
          </a:p>
        </p:txBody>
      </p:sp>
      <p:sp>
        <p:nvSpPr>
          <p:cNvPr id="3" name="Content Placeholder 2">
            <a:extLst>
              <a:ext uri="{FF2B5EF4-FFF2-40B4-BE49-F238E27FC236}">
                <a16:creationId xmlns:a16="http://schemas.microsoft.com/office/drawing/2014/main" id="{FFB1E3B1-FF0D-448B-AB3F-2600A9C966D7}"/>
              </a:ext>
            </a:extLst>
          </p:cNvPr>
          <p:cNvSpPr>
            <a:spLocks noGrp="1"/>
          </p:cNvSpPr>
          <p:nvPr>
            <p:ph idx="1"/>
          </p:nvPr>
        </p:nvSpPr>
        <p:spPr/>
        <p:txBody>
          <a:bodyPr/>
          <a:lstStyle/>
          <a:p>
            <a:r>
              <a:rPr lang="en-US" dirty="0">
                <a:latin typeface="Cooper Black" panose="0208090404030B020404" pitchFamily="18" charset="0"/>
              </a:rPr>
              <a:t>CTE Students </a:t>
            </a:r>
          </a:p>
          <a:p>
            <a:r>
              <a:rPr lang="en-US" dirty="0">
                <a:latin typeface="Cooper Black" panose="0208090404030B020404" pitchFamily="18" charset="0"/>
              </a:rPr>
              <a:t>Clinical Sites </a:t>
            </a:r>
          </a:p>
          <a:p>
            <a:r>
              <a:rPr lang="en-US" dirty="0">
                <a:latin typeface="Cooper Black" panose="0208090404030B020404" pitchFamily="18" charset="0"/>
              </a:rPr>
              <a:t>Community Service </a:t>
            </a:r>
          </a:p>
          <a:p>
            <a:r>
              <a:rPr lang="en-US" dirty="0">
                <a:latin typeface="Cooper Black" panose="0208090404030B020404" pitchFamily="18" charset="0"/>
              </a:rPr>
              <a:t>Classroom Speakers </a:t>
            </a:r>
          </a:p>
        </p:txBody>
      </p:sp>
    </p:spTree>
    <p:extLst>
      <p:ext uri="{BB962C8B-B14F-4D97-AF65-F5344CB8AC3E}">
        <p14:creationId xmlns:p14="http://schemas.microsoft.com/office/powerpoint/2010/main" val="2445027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0EA7D-EF87-49D4-806B-0E7ED194046A}"/>
              </a:ext>
            </a:extLst>
          </p:cNvPr>
          <p:cNvSpPr>
            <a:spLocks noGrp="1"/>
          </p:cNvSpPr>
          <p:nvPr>
            <p:ph type="title"/>
          </p:nvPr>
        </p:nvSpPr>
        <p:spPr/>
        <p:txBody>
          <a:bodyPr/>
          <a:lstStyle/>
          <a:p>
            <a:r>
              <a:rPr lang="en-US" dirty="0">
                <a:latin typeface="Cooper Black" panose="0208090404030B020404" pitchFamily="18" charset="0"/>
              </a:rPr>
              <a:t>WHERE TO START?</a:t>
            </a:r>
          </a:p>
        </p:txBody>
      </p:sp>
      <p:sp>
        <p:nvSpPr>
          <p:cNvPr id="3" name="Content Placeholder 2">
            <a:extLst>
              <a:ext uri="{FF2B5EF4-FFF2-40B4-BE49-F238E27FC236}">
                <a16:creationId xmlns:a16="http://schemas.microsoft.com/office/drawing/2014/main" id="{6AA1C98D-AB92-48F1-B471-0033DA078378}"/>
              </a:ext>
            </a:extLst>
          </p:cNvPr>
          <p:cNvSpPr>
            <a:spLocks noGrp="1"/>
          </p:cNvSpPr>
          <p:nvPr>
            <p:ph idx="1"/>
          </p:nvPr>
        </p:nvSpPr>
        <p:spPr/>
        <p:txBody>
          <a:bodyPr/>
          <a:lstStyle/>
          <a:p>
            <a:pPr marL="0" indent="0">
              <a:buNone/>
            </a:pPr>
            <a:r>
              <a:rPr lang="en-US" dirty="0">
                <a:latin typeface="Cooper Black" panose="0208090404030B020404" pitchFamily="18" charset="0"/>
              </a:rPr>
              <a:t>ACTIVITY: YOU WILL NEED A SHEET OF PAPER </a:t>
            </a:r>
          </a:p>
          <a:p>
            <a:pPr marL="0" indent="0">
              <a:buNone/>
            </a:pPr>
            <a:endParaRPr lang="en-US" dirty="0">
              <a:latin typeface="Cooper Black" panose="0208090404030B020404" pitchFamily="18" charset="0"/>
            </a:endParaRPr>
          </a:p>
          <a:p>
            <a:pPr marL="0" indent="0">
              <a:buNone/>
            </a:pPr>
            <a:endParaRPr lang="en-US" dirty="0">
              <a:latin typeface="Cooper Black" panose="0208090404030B020404" pitchFamily="18" charset="0"/>
            </a:endParaRPr>
          </a:p>
          <a:p>
            <a:pPr marL="0" indent="0" algn="ctr">
              <a:buNone/>
            </a:pPr>
            <a:r>
              <a:rPr lang="en-US" dirty="0">
                <a:latin typeface="Cooper Black" panose="0208090404030B020404" pitchFamily="18" charset="0"/>
              </a:rPr>
              <a:t>MAKE YOUR LIST! WRITE DOWN ANY VENDOR, PRESENTER OR SERVICE PROVIDER THAT YOU CAN THINK OF </a:t>
            </a:r>
          </a:p>
        </p:txBody>
      </p:sp>
    </p:spTree>
    <p:extLst>
      <p:ext uri="{BB962C8B-B14F-4D97-AF65-F5344CB8AC3E}">
        <p14:creationId xmlns:p14="http://schemas.microsoft.com/office/powerpoint/2010/main" val="36107064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63F3E-36A1-4DBE-A953-E52F527353A5}"/>
              </a:ext>
            </a:extLst>
          </p:cNvPr>
          <p:cNvSpPr>
            <a:spLocks noGrp="1"/>
          </p:cNvSpPr>
          <p:nvPr>
            <p:ph type="title"/>
          </p:nvPr>
        </p:nvSpPr>
        <p:spPr/>
        <p:txBody>
          <a:bodyPr/>
          <a:lstStyle/>
          <a:p>
            <a:r>
              <a:rPr lang="en-US" dirty="0">
                <a:latin typeface="Cooper Black" panose="0208090404030B020404" pitchFamily="18" charset="0"/>
              </a:rPr>
              <a:t>STIPULATIONS</a:t>
            </a:r>
          </a:p>
        </p:txBody>
      </p:sp>
      <p:sp>
        <p:nvSpPr>
          <p:cNvPr id="3" name="Content Placeholder 2">
            <a:extLst>
              <a:ext uri="{FF2B5EF4-FFF2-40B4-BE49-F238E27FC236}">
                <a16:creationId xmlns:a16="http://schemas.microsoft.com/office/drawing/2014/main" id="{A8384F0F-8835-42BD-BC26-1787521595A2}"/>
              </a:ext>
            </a:extLst>
          </p:cNvPr>
          <p:cNvSpPr>
            <a:spLocks noGrp="1"/>
          </p:cNvSpPr>
          <p:nvPr>
            <p:ph idx="1"/>
          </p:nvPr>
        </p:nvSpPr>
        <p:spPr/>
        <p:txBody>
          <a:bodyPr/>
          <a:lstStyle/>
          <a:p>
            <a:r>
              <a:rPr lang="en-US" dirty="0">
                <a:latin typeface="Cooper Black" panose="0208090404030B020404" pitchFamily="18" charset="0"/>
              </a:rPr>
              <a:t>Topics</a:t>
            </a:r>
          </a:p>
          <a:p>
            <a:r>
              <a:rPr lang="en-US" dirty="0">
                <a:latin typeface="Cooper Black" panose="0208090404030B020404" pitchFamily="18" charset="0"/>
              </a:rPr>
              <a:t>Handouts </a:t>
            </a:r>
          </a:p>
          <a:p>
            <a:r>
              <a:rPr lang="en-US" dirty="0">
                <a:latin typeface="Cooper Black" panose="0208090404030B020404" pitchFamily="18" charset="0"/>
              </a:rPr>
              <a:t>Procedures </a:t>
            </a:r>
          </a:p>
          <a:p>
            <a:r>
              <a:rPr lang="en-US" dirty="0">
                <a:latin typeface="Cooper Black" panose="0208090404030B020404" pitchFamily="18" charset="0"/>
              </a:rPr>
              <a:t>Don’t forget background checks! </a:t>
            </a:r>
          </a:p>
        </p:txBody>
      </p:sp>
    </p:spTree>
    <p:extLst>
      <p:ext uri="{BB962C8B-B14F-4D97-AF65-F5344CB8AC3E}">
        <p14:creationId xmlns:p14="http://schemas.microsoft.com/office/powerpoint/2010/main" val="3367245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81329-8FA1-40CF-B0CC-546DB6F59DCD}"/>
              </a:ext>
            </a:extLst>
          </p:cNvPr>
          <p:cNvSpPr>
            <a:spLocks noGrp="1"/>
          </p:cNvSpPr>
          <p:nvPr>
            <p:ph type="title"/>
          </p:nvPr>
        </p:nvSpPr>
        <p:spPr/>
        <p:txBody>
          <a:bodyPr/>
          <a:lstStyle/>
          <a:p>
            <a:r>
              <a:rPr lang="en-US" dirty="0">
                <a:latin typeface="Cooper Black" panose="0208090404030B020404" pitchFamily="18" charset="0"/>
              </a:rPr>
              <a:t>TIMELINE</a:t>
            </a:r>
          </a:p>
        </p:txBody>
      </p:sp>
      <p:sp>
        <p:nvSpPr>
          <p:cNvPr id="3" name="Content Placeholder 2">
            <a:extLst>
              <a:ext uri="{FF2B5EF4-FFF2-40B4-BE49-F238E27FC236}">
                <a16:creationId xmlns:a16="http://schemas.microsoft.com/office/drawing/2014/main" id="{4B124053-ED39-47E2-BDC6-651F5CCB21EC}"/>
              </a:ext>
            </a:extLst>
          </p:cNvPr>
          <p:cNvSpPr>
            <a:spLocks noGrp="1"/>
          </p:cNvSpPr>
          <p:nvPr>
            <p:ph idx="1"/>
          </p:nvPr>
        </p:nvSpPr>
        <p:spPr/>
        <p:txBody>
          <a:bodyPr/>
          <a:lstStyle/>
          <a:p>
            <a:r>
              <a:rPr lang="en-US" dirty="0">
                <a:latin typeface="Cooper Black" panose="0208090404030B020404" pitchFamily="18" charset="0"/>
              </a:rPr>
              <a:t>Reserve your date on the campus calendar at the beginning of the school year</a:t>
            </a:r>
          </a:p>
          <a:p>
            <a:r>
              <a:rPr lang="en-US" dirty="0">
                <a:latin typeface="Cooper Black" panose="0208090404030B020404" pitchFamily="18" charset="0"/>
              </a:rPr>
              <a:t>Start contacting vendors at least two months in advance if not sooner. </a:t>
            </a:r>
          </a:p>
          <a:p>
            <a:r>
              <a:rPr lang="en-US" dirty="0">
                <a:latin typeface="Cooper Black" panose="0208090404030B020404" pitchFamily="18" charset="0"/>
              </a:rPr>
              <a:t>Set your deadline two weeks before your event due to late comers</a:t>
            </a:r>
          </a:p>
          <a:p>
            <a:r>
              <a:rPr lang="en-US" dirty="0">
                <a:latin typeface="Cooper Black" panose="0208090404030B020404" pitchFamily="18" charset="0"/>
              </a:rPr>
              <a:t>If you plan to provide a meal also add this onto your timeline </a:t>
            </a:r>
          </a:p>
        </p:txBody>
      </p:sp>
    </p:spTree>
    <p:extLst>
      <p:ext uri="{BB962C8B-B14F-4D97-AF65-F5344CB8AC3E}">
        <p14:creationId xmlns:p14="http://schemas.microsoft.com/office/powerpoint/2010/main" val="13393568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TotalTime>
  <Words>367</Words>
  <Application>Microsoft Office PowerPoint</Application>
  <PresentationFormat>Widescreen</PresentationFormat>
  <Paragraphs>67</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Cooper Black</vt:lpstr>
      <vt:lpstr>Office Theme</vt:lpstr>
      <vt:lpstr>STUDENT-  CENTERED HEALTH FAIR</vt:lpstr>
      <vt:lpstr>PRESENTER</vt:lpstr>
      <vt:lpstr>INCEPTION</vt:lpstr>
      <vt:lpstr>PROFESSIONALISM</vt:lpstr>
      <vt:lpstr>COMMUNICATION</vt:lpstr>
      <vt:lpstr>BUSINESS PARTNERSHIPS</vt:lpstr>
      <vt:lpstr>WHERE TO START?</vt:lpstr>
      <vt:lpstr>STIPULATIONS</vt:lpstr>
      <vt:lpstr>TIMELINE</vt:lpstr>
      <vt:lpstr>BUDGET </vt:lpstr>
      <vt:lpstr>SAMPLES</vt:lpstr>
      <vt:lpstr>Vendor Letter </vt:lpstr>
      <vt:lpstr>SUGGESTED APPS</vt:lpstr>
      <vt:lpstr>MAP</vt:lpstr>
      <vt:lpstr>VENDOR RESPONSE FORM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 Smith</dc:creator>
  <cp:lastModifiedBy>Andrea Smith</cp:lastModifiedBy>
  <cp:revision>31</cp:revision>
  <dcterms:created xsi:type="dcterms:W3CDTF">2022-07-01T02:44:10Z</dcterms:created>
  <dcterms:modified xsi:type="dcterms:W3CDTF">2022-07-01T06:17:40Z</dcterms:modified>
</cp:coreProperties>
</file>