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Lst>
  <p:sldSz cy="5143500" cx="9144000"/>
  <p:notesSz cx="6858000" cy="9144000"/>
  <p:embeddedFontLst>
    <p:embeddedFont>
      <p:font typeface="Architects Daughter"/>
      <p:regular r:id="rId90"/>
    </p:embeddedFont>
    <p:embeddedFont>
      <p:font typeface="Catamaran"/>
      <p:regular r:id="rId91"/>
      <p:bold r:id="rId92"/>
    </p:embeddedFont>
    <p:embeddedFont>
      <p:font typeface="Roboto"/>
      <p:regular r:id="rId93"/>
      <p:bold r:id="rId94"/>
      <p:italic r:id="rId95"/>
      <p:boldItalic r:id="rId96"/>
    </p:embeddedFont>
    <p:embeddedFont>
      <p:font typeface="Helvetica Neue"/>
      <p:regular r:id="rId97"/>
      <p:bold r:id="rId98"/>
      <p:italic r:id="rId99"/>
      <p:boldItalic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0" Type="http://schemas.openxmlformats.org/officeDocument/2006/relationships/font" Target="fonts/HelveticaNeue-bold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Roboto-italic.fntdata"/><Relationship Id="rId94" Type="http://schemas.openxmlformats.org/officeDocument/2006/relationships/font" Target="fonts/Roboto-bold.fntdata"/><Relationship Id="rId97" Type="http://schemas.openxmlformats.org/officeDocument/2006/relationships/font" Target="fonts/HelveticaNeue-regular.fntdata"/><Relationship Id="rId96" Type="http://schemas.openxmlformats.org/officeDocument/2006/relationships/font" Target="fonts/Roboto-boldItalic.fntdata"/><Relationship Id="rId11" Type="http://schemas.openxmlformats.org/officeDocument/2006/relationships/slide" Target="slides/slide7.xml"/><Relationship Id="rId99" Type="http://schemas.openxmlformats.org/officeDocument/2006/relationships/font" Target="fonts/HelveticaNeue-italic.fntdata"/><Relationship Id="rId10" Type="http://schemas.openxmlformats.org/officeDocument/2006/relationships/slide" Target="slides/slide6.xml"/><Relationship Id="rId98" Type="http://schemas.openxmlformats.org/officeDocument/2006/relationships/font" Target="fonts/HelveticaNeue-bold.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font" Target="fonts/Catamaran-regular.fntdata"/><Relationship Id="rId90" Type="http://schemas.openxmlformats.org/officeDocument/2006/relationships/font" Target="fonts/ArchitectsDaughter-regular.fntdata"/><Relationship Id="rId93" Type="http://schemas.openxmlformats.org/officeDocument/2006/relationships/font" Target="fonts/Roboto-regular.fntdata"/><Relationship Id="rId92" Type="http://schemas.openxmlformats.org/officeDocument/2006/relationships/font" Target="fonts/Catamaran-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301b84d636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301b84d636_1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33078e12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133078e120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301b84d6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1301b84d63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2b42193d1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12b42193d1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2e01b47b2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12e01b47b2b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Using a shoulder partner tell one another how your typical meal compares to the recommended MyPlate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2e01b47b2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12e01b47b2b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33078e120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133078e120c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Bland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33078e120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g133078e120c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Bland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1" name="Google Shape;93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2" name="Google Shape;94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0" name="Google Shape;96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133078e120c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g133078e120c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12f896d557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g12f896d5579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301b84d636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5" name="Google Shape;1075;g1301b84d636_1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Bland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1301b84d636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3" name="Google Shape;1083;g1301b84d636_1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Bland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12f896d55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1" name="Google Shape;1091;g12f896d557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8" name="Google Shape;113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33078e120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8" name="Google Shape;1148;g133078e120c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9" name="Google Shape;115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133078e120c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9" name="Google Shape;1169;g133078e120c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0" name="Google Shape;118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7" name="Google Shape;121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7" name="Google Shape;123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7" name="Google Shape;124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4" name="Google Shape;128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1" name="Google Shape;133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0" name="Google Shape;134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1330134ac3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9" name="Google Shape;1349;g1330134ac32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133078e120c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9" name="Google Shape;1359;g133078e120c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9" name="Google Shape;136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6" name="Google Shape;140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5" name="Google Shape;141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3" name="Google Shape;1453;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1" name="Google Shape;148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8" name="Google Shape;151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8" name="Google Shape;152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5" name="Google Shape;156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2" name="Google Shape;160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9" name="Google Shape;163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133078e120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6" name="Google Shape;1676;g133078e120c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1330afb6d8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4" name="Google Shape;1714;g1330afb6d8f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2" name="Google Shape;1752;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0" name="Google Shape;179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0" name="Google Shape;180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7" name="Google Shape;183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g133078e120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1" name="Google Shape;1851;g133078e120c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133078e120c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6" name="Google Shape;1866;g133078e120c_0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1" name="Google Shape;188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1330134ac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0" name="Google Shape;1920;g1330134ac3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g1301b84d636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2" name="Google Shape;1932;g1301b84d636_1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301b84d63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1301b84d636_1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1301b84d636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2" name="Google Shape;1942;g1301b84d636_1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g1301b84d636_1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3" name="Google Shape;1953;g1301b84d636_1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1301b84d636_1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2" name="Google Shape;1992;g1301b84d636_1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4" name="Google Shape;2004;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2" name="Google Shape;2032;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0" name="Google Shape;2050;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301b84d636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1301b84d636_1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0" r="0" t="0"/>
          <a:stretch/>
        </p:blipFill>
        <p:spPr>
          <a:xfrm>
            <a:off x="2103113" y="216500"/>
            <a:ext cx="4937775" cy="4527647"/>
          </a:xfrm>
          <a:prstGeom prst="rect">
            <a:avLst/>
          </a:prstGeom>
          <a:noFill/>
          <a:ln>
            <a:noFill/>
          </a:ln>
        </p:spPr>
      </p:pic>
      <p:sp>
        <p:nvSpPr>
          <p:cNvPr id="10" name="Google Shape;10;p2"/>
          <p:cNvSpPr txBox="1"/>
          <p:nvPr>
            <p:ph type="ctrTitle"/>
          </p:nvPr>
        </p:nvSpPr>
        <p:spPr>
          <a:xfrm>
            <a:off x="2998355" y="1010125"/>
            <a:ext cx="3147300" cy="2052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3600"/>
              <a:buNone/>
              <a:defRPr b="1"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 name="Google Shape;11;p2"/>
          <p:cNvSpPr txBox="1"/>
          <p:nvPr>
            <p:ph idx="1" type="subTitle"/>
          </p:nvPr>
        </p:nvSpPr>
        <p:spPr>
          <a:xfrm>
            <a:off x="311700" y="31389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11"/>
          <p:cNvSpPr txBox="1"/>
          <p:nvPr>
            <p:ph type="title"/>
          </p:nvPr>
        </p:nvSpPr>
        <p:spPr>
          <a:xfrm rot="452811">
            <a:off x="3437575" y="3328334"/>
            <a:ext cx="2471509" cy="514745"/>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1" name="Google Shape;61;p11"/>
          <p:cNvSpPr txBox="1"/>
          <p:nvPr>
            <p:ph idx="1" type="subTitle"/>
          </p:nvPr>
        </p:nvSpPr>
        <p:spPr>
          <a:xfrm rot="464367">
            <a:off x="2904682" y="3753522"/>
            <a:ext cx="3341539" cy="792628"/>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_ONLY_1">
    <p:spTree>
      <p:nvGrpSpPr>
        <p:cNvPr id="62" name="Shape 62"/>
        <p:cNvGrpSpPr/>
        <p:nvPr/>
      </p:nvGrpSpPr>
      <p:grpSpPr>
        <a:xfrm>
          <a:off x="0" y="0"/>
          <a:ext cx="0" cy="0"/>
          <a:chOff x="0" y="0"/>
          <a:chExt cx="0" cy="0"/>
        </a:xfrm>
      </p:grpSpPr>
      <p:sp>
        <p:nvSpPr>
          <p:cNvPr id="63" name="Google Shape;63;p12"/>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2"/>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 name="Google Shape;65;p12"/>
          <p:cNvSpPr txBox="1"/>
          <p:nvPr>
            <p:ph idx="2" type="title"/>
          </p:nvPr>
        </p:nvSpPr>
        <p:spPr>
          <a:xfrm>
            <a:off x="1842319" y="2762725"/>
            <a:ext cx="2444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6" name="Google Shape;66;p12"/>
          <p:cNvSpPr txBox="1"/>
          <p:nvPr>
            <p:ph idx="1" type="subTitle"/>
          </p:nvPr>
        </p:nvSpPr>
        <p:spPr>
          <a:xfrm>
            <a:off x="1842319" y="3249125"/>
            <a:ext cx="24444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7" name="Google Shape;67;p12"/>
          <p:cNvSpPr txBox="1"/>
          <p:nvPr>
            <p:ph idx="3" type="title"/>
          </p:nvPr>
        </p:nvSpPr>
        <p:spPr>
          <a:xfrm>
            <a:off x="4857281" y="2762725"/>
            <a:ext cx="2444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8" name="Google Shape;68;p12"/>
          <p:cNvSpPr txBox="1"/>
          <p:nvPr>
            <p:ph idx="4" type="subTitle"/>
          </p:nvPr>
        </p:nvSpPr>
        <p:spPr>
          <a:xfrm>
            <a:off x="4857281" y="3249125"/>
            <a:ext cx="24444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pic>
        <p:nvPicPr>
          <p:cNvPr id="69" name="Google Shape;69;p12"/>
          <p:cNvPicPr preferRelativeResize="0"/>
          <p:nvPr/>
        </p:nvPicPr>
        <p:blipFill rotWithShape="1">
          <a:blip r:embed="rId2">
            <a:alphaModFix/>
          </a:blip>
          <a:srcRect b="0" l="0" r="0" t="0"/>
          <a:stretch/>
        </p:blipFill>
        <p:spPr>
          <a:xfrm rot="-652982">
            <a:off x="-2228827" y="2581135"/>
            <a:ext cx="3104622" cy="28467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p13"/>
          <p:cNvSpPr txBox="1"/>
          <p:nvPr>
            <p:ph idx="1" type="subTitle"/>
          </p:nvPr>
        </p:nvSpPr>
        <p:spPr>
          <a:xfrm>
            <a:off x="1063200" y="1807053"/>
            <a:ext cx="3646800" cy="488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Font typeface="Architects Daughter"/>
              <a:buNone/>
              <a:defRPr b="1" sz="2000">
                <a:latin typeface="Architects Daughter"/>
                <a:ea typeface="Architects Daughter"/>
                <a:cs typeface="Architects Daughter"/>
                <a:sym typeface="Architects Daugh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3"/>
          <p:cNvSpPr txBox="1"/>
          <p:nvPr>
            <p:ph idx="2" type="body"/>
          </p:nvPr>
        </p:nvSpPr>
        <p:spPr>
          <a:xfrm>
            <a:off x="1063200" y="2473322"/>
            <a:ext cx="4531200" cy="23664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0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73" name="Google Shape;7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74" name="Google Shape;74;p13"/>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3"/>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_ONLY_2_2">
    <p:spTree>
      <p:nvGrpSpPr>
        <p:cNvPr id="76" name="Shape 76"/>
        <p:cNvGrpSpPr/>
        <p:nvPr/>
      </p:nvGrpSpPr>
      <p:grpSpPr>
        <a:xfrm>
          <a:off x="0" y="0"/>
          <a:ext cx="0" cy="0"/>
          <a:chOff x="0" y="0"/>
          <a:chExt cx="0" cy="0"/>
        </a:xfrm>
      </p:grpSpPr>
      <p:pic>
        <p:nvPicPr>
          <p:cNvPr id="77" name="Google Shape;77;p14"/>
          <p:cNvPicPr preferRelativeResize="0"/>
          <p:nvPr/>
        </p:nvPicPr>
        <p:blipFill rotWithShape="1">
          <a:blip r:embed="rId2">
            <a:alphaModFix/>
          </a:blip>
          <a:srcRect b="0" l="0" r="0" t="0"/>
          <a:stretch/>
        </p:blipFill>
        <p:spPr>
          <a:xfrm>
            <a:off x="668150" y="304640"/>
            <a:ext cx="5840423" cy="4669323"/>
          </a:xfrm>
          <a:prstGeom prst="rect">
            <a:avLst/>
          </a:prstGeom>
          <a:noFill/>
          <a:ln>
            <a:noFill/>
          </a:ln>
          <a:effectLst>
            <a:outerShdw blurRad="57150" rotWithShape="0" algn="bl" dir="5400000" dist="19050">
              <a:srgbClr val="000000">
                <a:alpha val="49019"/>
              </a:srgbClr>
            </a:outerShdw>
          </a:effectLst>
        </p:spPr>
      </p:pic>
      <p:sp>
        <p:nvSpPr>
          <p:cNvPr id="78" name="Google Shape;78;p14"/>
          <p:cNvSpPr txBox="1"/>
          <p:nvPr>
            <p:ph type="title"/>
          </p:nvPr>
        </p:nvSpPr>
        <p:spPr>
          <a:xfrm>
            <a:off x="1215600" y="4877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TITLE_ONLY_2">
    <p:spTree>
      <p:nvGrpSpPr>
        <p:cNvPr id="79" name="Shape 79"/>
        <p:cNvGrpSpPr/>
        <p:nvPr/>
      </p:nvGrpSpPr>
      <p:grpSpPr>
        <a:xfrm>
          <a:off x="0" y="0"/>
          <a:ext cx="0" cy="0"/>
          <a:chOff x="0" y="0"/>
          <a:chExt cx="0" cy="0"/>
        </a:xfrm>
      </p:grpSpPr>
      <p:sp>
        <p:nvSpPr>
          <p:cNvPr id="80" name="Google Shape;80;p15"/>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5"/>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ONE_COLUMN_TEXT_1">
    <p:spTree>
      <p:nvGrpSpPr>
        <p:cNvPr id="82" name="Shape 82"/>
        <p:cNvGrpSpPr/>
        <p:nvPr/>
      </p:nvGrpSpPr>
      <p:grpSpPr>
        <a:xfrm>
          <a:off x="0" y="0"/>
          <a:ext cx="0" cy="0"/>
          <a:chOff x="0" y="0"/>
          <a:chExt cx="0" cy="0"/>
        </a:xfrm>
      </p:grpSpPr>
      <p:sp>
        <p:nvSpPr>
          <p:cNvPr id="83" name="Google Shape;83;p16"/>
          <p:cNvSpPr txBox="1"/>
          <p:nvPr>
            <p:ph type="title"/>
          </p:nvPr>
        </p:nvSpPr>
        <p:spPr>
          <a:xfrm rot="-433836">
            <a:off x="4256249" y="1741598"/>
            <a:ext cx="2907925" cy="1575194"/>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b="1"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84" name="Google Shape;84;p16"/>
          <p:cNvSpPr txBox="1"/>
          <p:nvPr>
            <p:ph idx="1" type="subTitle"/>
          </p:nvPr>
        </p:nvSpPr>
        <p:spPr>
          <a:xfrm rot="-432969">
            <a:off x="4732618" y="3306567"/>
            <a:ext cx="2292760" cy="1107086"/>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17"/>
          <p:cNvSpPr txBox="1"/>
          <p:nvPr>
            <p:ph type="title"/>
          </p:nvPr>
        </p:nvSpPr>
        <p:spPr>
          <a:xfrm>
            <a:off x="1978800" y="634425"/>
            <a:ext cx="5186400" cy="117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TITLE_ONLY_2_1_1">
    <p:spTree>
      <p:nvGrpSpPr>
        <p:cNvPr id="87" name="Shape 87"/>
        <p:cNvGrpSpPr/>
        <p:nvPr/>
      </p:nvGrpSpPr>
      <p:grpSpPr>
        <a:xfrm>
          <a:off x="0" y="0"/>
          <a:ext cx="0" cy="0"/>
          <a:chOff x="0" y="0"/>
          <a:chExt cx="0" cy="0"/>
        </a:xfrm>
      </p:grpSpPr>
      <p:sp>
        <p:nvSpPr>
          <p:cNvPr id="88" name="Google Shape;88;p18"/>
          <p:cNvSpPr/>
          <p:nvPr/>
        </p:nvSpPr>
        <p:spPr>
          <a:xfrm rot="398269">
            <a:off x="578384" y="-5755"/>
            <a:ext cx="7181238" cy="5188439"/>
          </a:xfrm>
          <a:prstGeom prst="rect">
            <a:avLst/>
          </a:prstGeom>
          <a:solidFill>
            <a:srgbClr val="F3F3F3"/>
          </a:solidFill>
          <a:ln>
            <a:noFill/>
          </a:ln>
          <a:effectLst>
            <a:outerShdw blurRad="57150" rotWithShape="0" algn="bl" dir="150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8"/>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18"/>
          <p:cNvSpPr txBox="1"/>
          <p:nvPr>
            <p:ph idx="2" type="title"/>
          </p:nvPr>
        </p:nvSpPr>
        <p:spPr>
          <a:xfrm>
            <a:off x="1139850" y="3185150"/>
            <a:ext cx="18405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1" name="Google Shape;91;p18"/>
          <p:cNvSpPr txBox="1"/>
          <p:nvPr>
            <p:ph idx="1" type="subTitle"/>
          </p:nvPr>
        </p:nvSpPr>
        <p:spPr>
          <a:xfrm>
            <a:off x="1139850" y="3595350"/>
            <a:ext cx="1840500" cy="7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2" name="Google Shape;92;p18"/>
          <p:cNvSpPr txBox="1"/>
          <p:nvPr>
            <p:ph idx="3" type="title"/>
          </p:nvPr>
        </p:nvSpPr>
        <p:spPr>
          <a:xfrm>
            <a:off x="3277646" y="3185150"/>
            <a:ext cx="18405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3" name="Google Shape;93;p18"/>
          <p:cNvSpPr txBox="1"/>
          <p:nvPr>
            <p:ph idx="4" type="subTitle"/>
          </p:nvPr>
        </p:nvSpPr>
        <p:spPr>
          <a:xfrm>
            <a:off x="3277650" y="3595350"/>
            <a:ext cx="1840500" cy="7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4" name="Google Shape;94;p18"/>
          <p:cNvSpPr txBox="1"/>
          <p:nvPr>
            <p:ph idx="5" type="title"/>
          </p:nvPr>
        </p:nvSpPr>
        <p:spPr>
          <a:xfrm>
            <a:off x="5415438" y="3185150"/>
            <a:ext cx="18405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5" name="Google Shape;95;p18"/>
          <p:cNvSpPr txBox="1"/>
          <p:nvPr>
            <p:ph idx="6" type="subTitle"/>
          </p:nvPr>
        </p:nvSpPr>
        <p:spPr>
          <a:xfrm>
            <a:off x="5415446" y="3595350"/>
            <a:ext cx="1840500" cy="7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6" name="Google Shape;96;p18"/>
          <p:cNvSpPr txBox="1"/>
          <p:nvPr>
            <p:ph idx="7" type="title"/>
          </p:nvPr>
        </p:nvSpPr>
        <p:spPr>
          <a:xfrm>
            <a:off x="1139850" y="1775975"/>
            <a:ext cx="18405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7" name="Google Shape;97;p18"/>
          <p:cNvSpPr txBox="1"/>
          <p:nvPr>
            <p:ph idx="8" type="subTitle"/>
          </p:nvPr>
        </p:nvSpPr>
        <p:spPr>
          <a:xfrm>
            <a:off x="1139850" y="2186175"/>
            <a:ext cx="1840500" cy="7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8" name="Google Shape;98;p18"/>
          <p:cNvSpPr txBox="1"/>
          <p:nvPr>
            <p:ph idx="9" type="title"/>
          </p:nvPr>
        </p:nvSpPr>
        <p:spPr>
          <a:xfrm>
            <a:off x="3277646" y="1775975"/>
            <a:ext cx="18405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9" name="Google Shape;99;p18"/>
          <p:cNvSpPr txBox="1"/>
          <p:nvPr>
            <p:ph idx="13" type="subTitle"/>
          </p:nvPr>
        </p:nvSpPr>
        <p:spPr>
          <a:xfrm>
            <a:off x="3277650" y="2186175"/>
            <a:ext cx="1840500" cy="7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0" name="Google Shape;100;p18"/>
          <p:cNvSpPr txBox="1"/>
          <p:nvPr>
            <p:ph idx="14" type="title"/>
          </p:nvPr>
        </p:nvSpPr>
        <p:spPr>
          <a:xfrm>
            <a:off x="5415438" y="1775975"/>
            <a:ext cx="18405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1" name="Google Shape;101;p18"/>
          <p:cNvSpPr txBox="1"/>
          <p:nvPr>
            <p:ph idx="15" type="subTitle"/>
          </p:nvPr>
        </p:nvSpPr>
        <p:spPr>
          <a:xfrm>
            <a:off x="5415446" y="2186175"/>
            <a:ext cx="1840500" cy="708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TITLE_3">
    <p:spTree>
      <p:nvGrpSpPr>
        <p:cNvPr id="102" name="Shape 102"/>
        <p:cNvGrpSpPr/>
        <p:nvPr/>
      </p:nvGrpSpPr>
      <p:grpSpPr>
        <a:xfrm>
          <a:off x="0" y="0"/>
          <a:ext cx="0" cy="0"/>
          <a:chOff x="0" y="0"/>
          <a:chExt cx="0" cy="0"/>
        </a:xfrm>
      </p:grpSpPr>
      <p:pic>
        <p:nvPicPr>
          <p:cNvPr id="103" name="Google Shape;103;p19"/>
          <p:cNvPicPr preferRelativeResize="0"/>
          <p:nvPr/>
        </p:nvPicPr>
        <p:blipFill rotWithShape="1">
          <a:blip r:embed="rId2">
            <a:alphaModFix/>
          </a:blip>
          <a:srcRect b="0" l="0" r="0" t="0"/>
          <a:stretch/>
        </p:blipFill>
        <p:spPr>
          <a:xfrm>
            <a:off x="717554" y="-1325744"/>
            <a:ext cx="5428087" cy="7181544"/>
          </a:xfrm>
          <a:prstGeom prst="rect">
            <a:avLst/>
          </a:prstGeom>
          <a:noFill/>
          <a:ln>
            <a:noFill/>
          </a:ln>
          <a:effectLst>
            <a:outerShdw blurRad="57150" rotWithShape="0" algn="bl" dir="5400000" dist="19050">
              <a:srgbClr val="000000">
                <a:alpha val="49019"/>
              </a:srgbClr>
            </a:outerShdw>
          </a:effectLst>
        </p:spPr>
      </p:pic>
      <p:sp>
        <p:nvSpPr>
          <p:cNvPr id="104" name="Google Shape;104;p19"/>
          <p:cNvSpPr txBox="1"/>
          <p:nvPr>
            <p:ph type="ctrTitle"/>
          </p:nvPr>
        </p:nvSpPr>
        <p:spPr>
          <a:xfrm>
            <a:off x="1677525" y="261100"/>
            <a:ext cx="4353300" cy="9468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SzPts val="3600"/>
              <a:buNone/>
              <a:defRPr b="1"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05" name="Google Shape;105;p19"/>
          <p:cNvSpPr txBox="1"/>
          <p:nvPr>
            <p:ph idx="1" type="subTitle"/>
          </p:nvPr>
        </p:nvSpPr>
        <p:spPr>
          <a:xfrm>
            <a:off x="1677525" y="1284100"/>
            <a:ext cx="3986100" cy="1784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06" name="Google Shape;106;p19"/>
          <p:cNvSpPr txBox="1"/>
          <p:nvPr/>
        </p:nvSpPr>
        <p:spPr>
          <a:xfrm>
            <a:off x="1677525" y="3323999"/>
            <a:ext cx="3305400" cy="66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200"/>
              <a:buFont typeface="Arial"/>
              <a:buNone/>
            </a:pPr>
            <a:r>
              <a:rPr b="0" i="0" lang="en" sz="1200" u="none" cap="none" strike="noStrike">
                <a:solidFill>
                  <a:schemeClr val="dk1"/>
                </a:solidFill>
                <a:latin typeface="Catamaran"/>
                <a:ea typeface="Catamaran"/>
                <a:cs typeface="Catamaran"/>
                <a:sym typeface="Catamaran"/>
              </a:rPr>
              <a:t>CREDITS: This presentation template was created by </a:t>
            </a:r>
            <a:r>
              <a:rPr b="0" i="0" lang="en" sz="1200" u="none" cap="none" strike="noStrike">
                <a:solidFill>
                  <a:schemeClr val="dk1"/>
                </a:solidFill>
                <a:uFill>
                  <a:noFill/>
                </a:uFill>
                <a:latin typeface="Catamaran"/>
                <a:ea typeface="Catamaran"/>
                <a:cs typeface="Catamaran"/>
                <a:sym typeface="Catamaran"/>
                <a:hlinkClick r:id="rId3">
                  <a:extLst>
                    <a:ext uri="{A12FA001-AC4F-418D-AE19-62706E023703}">
                      <ahyp:hlinkClr val="tx"/>
                    </a:ext>
                  </a:extLst>
                </a:hlinkClick>
              </a:rPr>
              <a:t>Slidesgo</a:t>
            </a:r>
            <a:r>
              <a:rPr b="0" i="0" lang="en" sz="1200" u="none" cap="none" strike="noStrike">
                <a:solidFill>
                  <a:schemeClr val="dk1"/>
                </a:solidFill>
                <a:latin typeface="Catamaran"/>
                <a:ea typeface="Catamaran"/>
                <a:cs typeface="Catamaran"/>
                <a:sym typeface="Catamaran"/>
              </a:rPr>
              <a:t>, including icons by </a:t>
            </a:r>
            <a:r>
              <a:rPr b="0" i="0" lang="en" sz="1200" u="none" cap="none" strike="noStrike">
                <a:solidFill>
                  <a:schemeClr val="dk1"/>
                </a:solidFill>
                <a:uFill>
                  <a:noFill/>
                </a:uFill>
                <a:latin typeface="Catamaran"/>
                <a:ea typeface="Catamaran"/>
                <a:cs typeface="Catamaran"/>
                <a:sym typeface="Catamaran"/>
                <a:hlinkClick r:id="rId4">
                  <a:extLst>
                    <a:ext uri="{A12FA001-AC4F-418D-AE19-62706E023703}">
                      <ahyp:hlinkClr val="tx"/>
                    </a:ext>
                  </a:extLst>
                </a:hlinkClick>
              </a:rPr>
              <a:t>Flaticon</a:t>
            </a:r>
            <a:r>
              <a:rPr b="0" i="0" lang="en" sz="1200" u="none" cap="none" strike="noStrike">
                <a:solidFill>
                  <a:schemeClr val="dk1"/>
                </a:solidFill>
                <a:latin typeface="Catamaran"/>
                <a:ea typeface="Catamaran"/>
                <a:cs typeface="Catamaran"/>
                <a:sym typeface="Catamaran"/>
              </a:rPr>
              <a:t>, and infographics &amp; images by </a:t>
            </a:r>
            <a:r>
              <a:rPr b="0" i="0" lang="en" sz="1200" u="none" cap="none" strike="noStrike">
                <a:solidFill>
                  <a:schemeClr val="dk1"/>
                </a:solidFill>
                <a:uFill>
                  <a:noFill/>
                </a:uFill>
                <a:latin typeface="Catamaran"/>
                <a:ea typeface="Catamaran"/>
                <a:cs typeface="Catamaran"/>
                <a:sym typeface="Catamaran"/>
                <a:hlinkClick r:id="rId5">
                  <a:extLst>
                    <a:ext uri="{A12FA001-AC4F-418D-AE19-62706E023703}">
                      <ahyp:hlinkClr val="tx"/>
                    </a:ext>
                  </a:extLst>
                </a:hlinkClick>
              </a:rPr>
              <a:t>Freepik</a:t>
            </a:r>
            <a:r>
              <a:rPr b="0" i="0" lang="en" sz="1200" u="none" cap="none" strike="noStrike">
                <a:solidFill>
                  <a:schemeClr val="dk1"/>
                </a:solidFill>
                <a:latin typeface="Catamaran"/>
                <a:ea typeface="Catamaran"/>
                <a:cs typeface="Catamaran"/>
                <a:sym typeface="Catamaran"/>
              </a:rPr>
              <a:t>. </a:t>
            </a:r>
            <a:endParaRPr b="0" i="0" sz="1200" u="none" cap="none" strike="noStrike">
              <a:solidFill>
                <a:schemeClr val="dk1"/>
              </a:solidFill>
              <a:latin typeface="Catamaran"/>
              <a:ea typeface="Catamaran"/>
              <a:cs typeface="Catamaran"/>
              <a:sym typeface="Catamaran"/>
            </a:endParaRPr>
          </a:p>
          <a:p>
            <a:pPr indent="0" lvl="0" marL="0" marR="0" rtl="0" algn="l">
              <a:lnSpc>
                <a:spcPct val="100000"/>
              </a:lnSpc>
              <a:spcBef>
                <a:spcPts val="300"/>
              </a:spcBef>
              <a:spcAft>
                <a:spcPts val="0"/>
              </a:spcAft>
              <a:buClr>
                <a:srgbClr val="000000"/>
              </a:buClr>
              <a:buSzPts val="1200"/>
              <a:buFont typeface="Arial"/>
              <a:buNone/>
            </a:pPr>
            <a:r>
              <a:t/>
            </a:r>
            <a:endParaRPr b="0" i="0" sz="1200" u="none" cap="none" strike="noStrike">
              <a:solidFill>
                <a:schemeClr val="dk1"/>
              </a:solidFill>
              <a:latin typeface="Catamaran"/>
              <a:ea typeface="Catamaran"/>
              <a:cs typeface="Catamaran"/>
              <a:sym typeface="Catamar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07" name="Shape 107"/>
        <p:cNvGrpSpPr/>
        <p:nvPr/>
      </p:nvGrpSpPr>
      <p:grpSpPr>
        <a:xfrm>
          <a:off x="0" y="0"/>
          <a:ext cx="0" cy="0"/>
          <a:chOff x="0" y="0"/>
          <a:chExt cx="0" cy="0"/>
        </a:xfrm>
      </p:grpSpPr>
      <p:sp>
        <p:nvSpPr>
          <p:cNvPr id="108" name="Google Shape;108;p20"/>
          <p:cNvSpPr txBox="1"/>
          <p:nvPr>
            <p:ph idx="1" type="body"/>
          </p:nvPr>
        </p:nvSpPr>
        <p:spPr>
          <a:xfrm>
            <a:off x="706600" y="1450925"/>
            <a:ext cx="7702200" cy="31179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1600"/>
              </a:spcBef>
              <a:spcAft>
                <a:spcPts val="0"/>
              </a:spcAft>
              <a:buSzPts val="1200"/>
              <a:buChar char="○"/>
              <a:defRPr sz="1200"/>
            </a:lvl2pPr>
            <a:lvl3pPr indent="-304800" lvl="2" marL="1371600" algn="l">
              <a:lnSpc>
                <a:spcPct val="100000"/>
              </a:lnSpc>
              <a:spcBef>
                <a:spcPts val="1600"/>
              </a:spcBef>
              <a:spcAft>
                <a:spcPts val="0"/>
              </a:spcAft>
              <a:buSzPts val="1200"/>
              <a:buChar char="■"/>
              <a:defRPr sz="1200"/>
            </a:lvl3pPr>
            <a:lvl4pPr indent="-304800" lvl="3" marL="1828800" algn="l">
              <a:lnSpc>
                <a:spcPct val="100000"/>
              </a:lnSpc>
              <a:spcBef>
                <a:spcPts val="1600"/>
              </a:spcBef>
              <a:spcAft>
                <a:spcPts val="0"/>
              </a:spcAft>
              <a:buSzPts val="1200"/>
              <a:buChar char="●"/>
              <a:defRPr sz="1200"/>
            </a:lvl4pPr>
            <a:lvl5pPr indent="-304800" lvl="4" marL="2286000" algn="l">
              <a:lnSpc>
                <a:spcPct val="100000"/>
              </a:lnSpc>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109" name="Google Shape;109;p20"/>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0"/>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
    <p:spTree>
      <p:nvGrpSpPr>
        <p:cNvPr id="12" name="Shape 12"/>
        <p:cNvGrpSpPr/>
        <p:nvPr/>
      </p:nvGrpSpPr>
      <p:grpSpPr>
        <a:xfrm>
          <a:off x="0" y="0"/>
          <a:ext cx="0" cy="0"/>
          <a:chOff x="0" y="0"/>
          <a:chExt cx="0" cy="0"/>
        </a:xfrm>
      </p:grpSpPr>
      <p:sp>
        <p:nvSpPr>
          <p:cNvPr id="13" name="Google Shape;13;p3"/>
          <p:cNvSpPr txBox="1"/>
          <p:nvPr>
            <p:ph type="ctrTitle"/>
          </p:nvPr>
        </p:nvSpPr>
        <p:spPr>
          <a:xfrm>
            <a:off x="1394950" y="3598868"/>
            <a:ext cx="3187500" cy="7860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4" name="Google Shape;14;p3"/>
          <p:cNvSpPr txBox="1"/>
          <p:nvPr>
            <p:ph idx="1" type="subTitle"/>
          </p:nvPr>
        </p:nvSpPr>
        <p:spPr>
          <a:xfrm>
            <a:off x="1394950" y="662775"/>
            <a:ext cx="3638100" cy="251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1" name="Shape 111"/>
        <p:cNvGrpSpPr/>
        <p:nvPr/>
      </p:nvGrpSpPr>
      <p:grpSpPr>
        <a:xfrm>
          <a:off x="0" y="0"/>
          <a:ext cx="0" cy="0"/>
          <a:chOff x="0" y="0"/>
          <a:chExt cx="0" cy="0"/>
        </a:xfrm>
      </p:grpSpPr>
      <p:sp>
        <p:nvSpPr>
          <p:cNvPr id="112" name="Google Shape;112;p21"/>
          <p:cNvSpPr txBox="1"/>
          <p:nvPr>
            <p:ph idx="1" type="body"/>
          </p:nvPr>
        </p:nvSpPr>
        <p:spPr>
          <a:xfrm>
            <a:off x="977163" y="2591037"/>
            <a:ext cx="2366400" cy="2058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13" name="Google Shape;113;p21"/>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1"/>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5" name="Google Shape;115;p21"/>
          <p:cNvSpPr txBox="1"/>
          <p:nvPr>
            <p:ph idx="2" type="body"/>
          </p:nvPr>
        </p:nvSpPr>
        <p:spPr>
          <a:xfrm>
            <a:off x="4251063" y="2591037"/>
            <a:ext cx="2366400" cy="2058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22"/>
          <p:cNvSpPr/>
          <p:nvPr/>
        </p:nvSpPr>
        <p:spPr>
          <a:xfrm>
            <a:off x="-50175" y="300150"/>
            <a:ext cx="47226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2"/>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19" name="Google Shape;119;p22"/>
          <p:cNvPicPr preferRelativeResize="0"/>
          <p:nvPr/>
        </p:nvPicPr>
        <p:blipFill rotWithShape="1">
          <a:blip r:embed="rId2">
            <a:alphaModFix/>
          </a:blip>
          <a:srcRect b="0" l="0" r="0" t="0"/>
          <a:stretch/>
        </p:blipFill>
        <p:spPr>
          <a:xfrm rot="-5400000">
            <a:off x="1343199" y="-722175"/>
            <a:ext cx="4001225" cy="76408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0" name="Shape 120"/>
        <p:cNvGrpSpPr/>
        <p:nvPr/>
      </p:nvGrpSpPr>
      <p:grpSpPr>
        <a:xfrm>
          <a:off x="0" y="0"/>
          <a:ext cx="0" cy="0"/>
          <a:chOff x="0" y="0"/>
          <a:chExt cx="0" cy="0"/>
        </a:xfrm>
      </p:grpSpPr>
      <p:sp>
        <p:nvSpPr>
          <p:cNvPr id="121" name="Google Shape;121;p23"/>
          <p:cNvSpPr/>
          <p:nvPr/>
        </p:nvSpPr>
        <p:spPr>
          <a:xfrm>
            <a:off x="726600" y="0"/>
            <a:ext cx="4921200" cy="13884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3"/>
          <p:cNvSpPr txBox="1"/>
          <p:nvPr>
            <p:ph type="title"/>
          </p:nvPr>
        </p:nvSpPr>
        <p:spPr>
          <a:xfrm>
            <a:off x="1063200" y="367900"/>
            <a:ext cx="4497900" cy="102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pic>
        <p:nvPicPr>
          <p:cNvPr id="124" name="Google Shape;124;p24"/>
          <p:cNvPicPr preferRelativeResize="0"/>
          <p:nvPr/>
        </p:nvPicPr>
        <p:blipFill rotWithShape="1">
          <a:blip r:embed="rId2">
            <a:alphaModFix/>
          </a:blip>
          <a:srcRect b="0" l="0" r="0" t="0"/>
          <a:stretch/>
        </p:blipFill>
        <p:spPr>
          <a:xfrm rot="-5400000">
            <a:off x="2758488" y="-463550"/>
            <a:ext cx="3627026" cy="6417823"/>
          </a:xfrm>
          <a:prstGeom prst="rect">
            <a:avLst/>
          </a:prstGeom>
          <a:noFill/>
          <a:ln>
            <a:noFill/>
          </a:ln>
        </p:spPr>
      </p:pic>
      <p:sp>
        <p:nvSpPr>
          <p:cNvPr id="125" name="Google Shape;125;p24"/>
          <p:cNvSpPr txBox="1"/>
          <p:nvPr>
            <p:ph hasCustomPrompt="1" type="title"/>
          </p:nvPr>
        </p:nvSpPr>
        <p:spPr>
          <a:xfrm>
            <a:off x="2271775" y="1542250"/>
            <a:ext cx="4600500" cy="142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r>
              <a:t>xx%</a:t>
            </a:r>
          </a:p>
        </p:txBody>
      </p:sp>
      <p:sp>
        <p:nvSpPr>
          <p:cNvPr id="126" name="Google Shape;126;p24"/>
          <p:cNvSpPr txBox="1"/>
          <p:nvPr>
            <p:ph idx="1" type="body"/>
          </p:nvPr>
        </p:nvSpPr>
        <p:spPr>
          <a:xfrm>
            <a:off x="2984250" y="2915600"/>
            <a:ext cx="3175500" cy="7080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42900" lvl="1" marL="914400" algn="ctr">
              <a:lnSpc>
                <a:spcPct val="100000"/>
              </a:lnSpc>
              <a:spcBef>
                <a:spcPts val="1600"/>
              </a:spcBef>
              <a:spcAft>
                <a:spcPts val="0"/>
              </a:spcAft>
              <a:buSzPts val="1800"/>
              <a:buChar char="○"/>
              <a:defRPr sz="1800"/>
            </a:lvl2pPr>
            <a:lvl3pPr indent="-342900" lvl="2" marL="1371600" algn="ctr">
              <a:lnSpc>
                <a:spcPct val="100000"/>
              </a:lnSpc>
              <a:spcBef>
                <a:spcPts val="1600"/>
              </a:spcBef>
              <a:spcAft>
                <a:spcPts val="0"/>
              </a:spcAft>
              <a:buSzPts val="1800"/>
              <a:buChar char="■"/>
              <a:defRPr sz="1800"/>
            </a:lvl3pPr>
            <a:lvl4pPr indent="-342900" lvl="3" marL="1828800" algn="ctr">
              <a:lnSpc>
                <a:spcPct val="100000"/>
              </a:lnSpc>
              <a:spcBef>
                <a:spcPts val="1600"/>
              </a:spcBef>
              <a:spcAft>
                <a:spcPts val="0"/>
              </a:spcAft>
              <a:buSzPts val="1800"/>
              <a:buChar char="●"/>
              <a:defRPr sz="1800"/>
            </a:lvl4pPr>
            <a:lvl5pPr indent="-342900" lvl="4" marL="2286000" algn="ctr">
              <a:lnSpc>
                <a:spcPct val="100000"/>
              </a:lnSpc>
              <a:spcBef>
                <a:spcPts val="1600"/>
              </a:spcBef>
              <a:spcAft>
                <a:spcPts val="0"/>
              </a:spcAft>
              <a:buSzPts val="1800"/>
              <a:buChar char="○"/>
              <a:defRPr sz="1800"/>
            </a:lvl5pPr>
            <a:lvl6pPr indent="-342900" lvl="5" marL="2743200" algn="ctr">
              <a:lnSpc>
                <a:spcPct val="100000"/>
              </a:lnSpc>
              <a:spcBef>
                <a:spcPts val="1600"/>
              </a:spcBef>
              <a:spcAft>
                <a:spcPts val="0"/>
              </a:spcAft>
              <a:buSzPts val="1800"/>
              <a:buChar char="■"/>
              <a:defRPr sz="1800"/>
            </a:lvl6pPr>
            <a:lvl7pPr indent="-342900" lvl="6" marL="3200400" algn="ctr">
              <a:lnSpc>
                <a:spcPct val="100000"/>
              </a:lnSpc>
              <a:spcBef>
                <a:spcPts val="1600"/>
              </a:spcBef>
              <a:spcAft>
                <a:spcPts val="0"/>
              </a:spcAft>
              <a:buSzPts val="1800"/>
              <a:buChar char="●"/>
              <a:defRPr sz="1800"/>
            </a:lvl7pPr>
            <a:lvl8pPr indent="-342900" lvl="7" marL="3657600" algn="ctr">
              <a:lnSpc>
                <a:spcPct val="100000"/>
              </a:lnSpc>
              <a:spcBef>
                <a:spcPts val="1600"/>
              </a:spcBef>
              <a:spcAft>
                <a:spcPts val="0"/>
              </a:spcAft>
              <a:buSzPts val="1800"/>
              <a:buChar char="○"/>
              <a:defRPr sz="1800"/>
            </a:lvl8pPr>
            <a:lvl9pPr indent="-342900" lvl="8" marL="4114800" algn="ctr">
              <a:lnSpc>
                <a:spcPct val="100000"/>
              </a:lnSpc>
              <a:spcBef>
                <a:spcPts val="1600"/>
              </a:spcBef>
              <a:spcAft>
                <a:spcPts val="1600"/>
              </a:spcAft>
              <a:buSzPts val="1800"/>
              <a:buChar char="■"/>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27" name="Shape 12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p:cSld name="SECTION_HEADER_1">
    <p:spTree>
      <p:nvGrpSpPr>
        <p:cNvPr id="128" name="Shape 128"/>
        <p:cNvGrpSpPr/>
        <p:nvPr/>
      </p:nvGrpSpPr>
      <p:grpSpPr>
        <a:xfrm>
          <a:off x="0" y="0"/>
          <a:ext cx="0" cy="0"/>
          <a:chOff x="0" y="0"/>
          <a:chExt cx="0" cy="0"/>
        </a:xfrm>
      </p:grpSpPr>
      <p:sp>
        <p:nvSpPr>
          <p:cNvPr id="129" name="Google Shape;129;p26"/>
          <p:cNvSpPr txBox="1"/>
          <p:nvPr>
            <p:ph type="title"/>
          </p:nvPr>
        </p:nvSpPr>
        <p:spPr>
          <a:xfrm rot="-751593">
            <a:off x="1985584" y="3475404"/>
            <a:ext cx="2471738" cy="514743"/>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0" name="Google Shape;130;p26"/>
          <p:cNvSpPr txBox="1"/>
          <p:nvPr>
            <p:ph idx="1" type="subTitle"/>
          </p:nvPr>
        </p:nvSpPr>
        <p:spPr>
          <a:xfrm rot="-739912">
            <a:off x="1652287" y="3899950"/>
            <a:ext cx="3341703" cy="792571"/>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umbers">
  <p:cSld name="TITLE_ONLY_3">
    <p:spTree>
      <p:nvGrpSpPr>
        <p:cNvPr id="131" name="Shape 131"/>
        <p:cNvGrpSpPr/>
        <p:nvPr/>
      </p:nvGrpSpPr>
      <p:grpSpPr>
        <a:xfrm>
          <a:off x="0" y="0"/>
          <a:ext cx="0" cy="0"/>
          <a:chOff x="0" y="0"/>
          <a:chExt cx="0" cy="0"/>
        </a:xfrm>
      </p:grpSpPr>
      <p:sp>
        <p:nvSpPr>
          <p:cNvPr id="132" name="Google Shape;132;p27"/>
          <p:cNvSpPr/>
          <p:nvPr/>
        </p:nvSpPr>
        <p:spPr>
          <a:xfrm>
            <a:off x="-50175" y="300150"/>
            <a:ext cx="47226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7"/>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34" name="Google Shape;134;p27"/>
          <p:cNvPicPr preferRelativeResize="0"/>
          <p:nvPr/>
        </p:nvPicPr>
        <p:blipFill rotWithShape="1">
          <a:blip r:embed="rId2">
            <a:alphaModFix/>
          </a:blip>
          <a:srcRect b="0" l="0" r="0" t="0"/>
          <a:stretch/>
        </p:blipFill>
        <p:spPr>
          <a:xfrm rot="-5400000">
            <a:off x="1343199" y="-722175"/>
            <a:ext cx="4001225" cy="7640874"/>
          </a:xfrm>
          <a:prstGeom prst="rect">
            <a:avLst/>
          </a:prstGeom>
          <a:noFill/>
          <a:ln>
            <a:noFill/>
          </a:ln>
        </p:spPr>
      </p:pic>
      <p:sp>
        <p:nvSpPr>
          <p:cNvPr id="135" name="Google Shape;135;p27"/>
          <p:cNvSpPr txBox="1"/>
          <p:nvPr>
            <p:ph idx="1" type="subTitle"/>
          </p:nvPr>
        </p:nvSpPr>
        <p:spPr>
          <a:xfrm>
            <a:off x="1230498" y="2485975"/>
            <a:ext cx="1880400" cy="518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6" name="Google Shape;136;p27"/>
          <p:cNvSpPr txBox="1"/>
          <p:nvPr>
            <p:ph idx="2" type="title"/>
          </p:nvPr>
        </p:nvSpPr>
        <p:spPr>
          <a:xfrm>
            <a:off x="1230488" y="1721075"/>
            <a:ext cx="1880400" cy="74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37" name="Google Shape;137;p27"/>
          <p:cNvSpPr txBox="1"/>
          <p:nvPr>
            <p:ph idx="3" type="subTitle"/>
          </p:nvPr>
        </p:nvSpPr>
        <p:spPr>
          <a:xfrm>
            <a:off x="3837123" y="2485975"/>
            <a:ext cx="1880400" cy="518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8" name="Google Shape;138;p27"/>
          <p:cNvSpPr txBox="1"/>
          <p:nvPr>
            <p:ph idx="4" type="title"/>
          </p:nvPr>
        </p:nvSpPr>
        <p:spPr>
          <a:xfrm>
            <a:off x="3837113" y="1721075"/>
            <a:ext cx="1880400" cy="74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39" name="Google Shape;139;p27"/>
          <p:cNvSpPr txBox="1"/>
          <p:nvPr>
            <p:ph idx="5" type="subTitle"/>
          </p:nvPr>
        </p:nvSpPr>
        <p:spPr>
          <a:xfrm>
            <a:off x="2533811" y="3957350"/>
            <a:ext cx="1880400" cy="518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0" name="Google Shape;140;p27"/>
          <p:cNvSpPr txBox="1"/>
          <p:nvPr>
            <p:ph idx="6" type="title"/>
          </p:nvPr>
        </p:nvSpPr>
        <p:spPr>
          <a:xfrm>
            <a:off x="2533788" y="3192450"/>
            <a:ext cx="1880400" cy="74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SECTION_HEADER_1_1">
    <p:spTree>
      <p:nvGrpSpPr>
        <p:cNvPr id="141" name="Shape 141"/>
        <p:cNvGrpSpPr/>
        <p:nvPr/>
      </p:nvGrpSpPr>
      <p:grpSpPr>
        <a:xfrm>
          <a:off x="0" y="0"/>
          <a:ext cx="0" cy="0"/>
          <a:chOff x="0" y="0"/>
          <a:chExt cx="0" cy="0"/>
        </a:xfrm>
      </p:grpSpPr>
      <p:sp>
        <p:nvSpPr>
          <p:cNvPr id="142" name="Google Shape;142;p28"/>
          <p:cNvSpPr txBox="1"/>
          <p:nvPr>
            <p:ph type="title"/>
          </p:nvPr>
        </p:nvSpPr>
        <p:spPr>
          <a:xfrm rot="-118108">
            <a:off x="3581953" y="3412981"/>
            <a:ext cx="2471659" cy="514804"/>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3" name="Google Shape;143;p28"/>
          <p:cNvSpPr txBox="1"/>
          <p:nvPr>
            <p:ph idx="1" type="subTitle"/>
          </p:nvPr>
        </p:nvSpPr>
        <p:spPr>
          <a:xfrm rot="-106489">
            <a:off x="3143571" y="3846585"/>
            <a:ext cx="3341803" cy="792673"/>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TITLE_ONLY_1_2_1">
    <p:spTree>
      <p:nvGrpSpPr>
        <p:cNvPr id="144" name="Shape 144"/>
        <p:cNvGrpSpPr/>
        <p:nvPr/>
      </p:nvGrpSpPr>
      <p:grpSpPr>
        <a:xfrm>
          <a:off x="0" y="0"/>
          <a:ext cx="0" cy="0"/>
          <a:chOff x="0" y="0"/>
          <a:chExt cx="0" cy="0"/>
        </a:xfrm>
      </p:grpSpPr>
      <p:pic>
        <p:nvPicPr>
          <p:cNvPr id="145" name="Google Shape;145;p29"/>
          <p:cNvPicPr preferRelativeResize="0"/>
          <p:nvPr/>
        </p:nvPicPr>
        <p:blipFill rotWithShape="1">
          <a:blip r:embed="rId2">
            <a:alphaModFix/>
          </a:blip>
          <a:srcRect b="0" l="0" r="0" t="0"/>
          <a:stretch/>
        </p:blipFill>
        <p:spPr>
          <a:xfrm>
            <a:off x="454950" y="-670575"/>
            <a:ext cx="6873224" cy="7403076"/>
          </a:xfrm>
          <a:prstGeom prst="rect">
            <a:avLst/>
          </a:prstGeom>
          <a:noFill/>
          <a:ln>
            <a:noFill/>
          </a:ln>
        </p:spPr>
      </p:pic>
      <p:sp>
        <p:nvSpPr>
          <p:cNvPr id="146" name="Google Shape;146;p29"/>
          <p:cNvSpPr txBox="1"/>
          <p:nvPr>
            <p:ph idx="1" type="subTitle"/>
          </p:nvPr>
        </p:nvSpPr>
        <p:spPr>
          <a:xfrm>
            <a:off x="3838275" y="1547900"/>
            <a:ext cx="2850000" cy="74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7" name="Google Shape;147;p29"/>
          <p:cNvSpPr txBox="1"/>
          <p:nvPr>
            <p:ph type="title"/>
          </p:nvPr>
        </p:nvSpPr>
        <p:spPr>
          <a:xfrm>
            <a:off x="1334775" y="1547900"/>
            <a:ext cx="1880400" cy="74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p:txBody>
      </p:sp>
      <p:sp>
        <p:nvSpPr>
          <p:cNvPr id="148" name="Google Shape;148;p29"/>
          <p:cNvSpPr txBox="1"/>
          <p:nvPr>
            <p:ph idx="2" type="subTitle"/>
          </p:nvPr>
        </p:nvSpPr>
        <p:spPr>
          <a:xfrm>
            <a:off x="3838275" y="2664400"/>
            <a:ext cx="2850000" cy="74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9" name="Google Shape;149;p29"/>
          <p:cNvSpPr txBox="1"/>
          <p:nvPr>
            <p:ph idx="3" type="title"/>
          </p:nvPr>
        </p:nvSpPr>
        <p:spPr>
          <a:xfrm>
            <a:off x="1334775" y="2664400"/>
            <a:ext cx="1880400" cy="74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p:txBody>
      </p:sp>
      <p:sp>
        <p:nvSpPr>
          <p:cNvPr id="150" name="Google Shape;150;p29"/>
          <p:cNvSpPr txBox="1"/>
          <p:nvPr>
            <p:ph idx="4" type="subTitle"/>
          </p:nvPr>
        </p:nvSpPr>
        <p:spPr>
          <a:xfrm>
            <a:off x="3838275" y="3780900"/>
            <a:ext cx="2850000" cy="74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1" name="Google Shape;151;p29"/>
          <p:cNvSpPr txBox="1"/>
          <p:nvPr>
            <p:ph idx="5" type="title"/>
          </p:nvPr>
        </p:nvSpPr>
        <p:spPr>
          <a:xfrm>
            <a:off x="1334775" y="3780900"/>
            <a:ext cx="1880400" cy="74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1">
  <p:cSld name="TITLE_ONLY_1_2_2">
    <p:spTree>
      <p:nvGrpSpPr>
        <p:cNvPr id="152" name="Shape 152"/>
        <p:cNvGrpSpPr/>
        <p:nvPr/>
      </p:nvGrpSpPr>
      <p:grpSpPr>
        <a:xfrm>
          <a:off x="0" y="0"/>
          <a:ext cx="0" cy="0"/>
          <a:chOff x="0" y="0"/>
          <a:chExt cx="0" cy="0"/>
        </a:xfrm>
      </p:grpSpPr>
      <p:sp>
        <p:nvSpPr>
          <p:cNvPr id="153" name="Google Shape;153;p30"/>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0"/>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5" name="Google Shape;155;p30"/>
          <p:cNvSpPr txBox="1"/>
          <p:nvPr>
            <p:ph idx="2" type="title"/>
          </p:nvPr>
        </p:nvSpPr>
        <p:spPr>
          <a:xfrm>
            <a:off x="1260376" y="3099050"/>
            <a:ext cx="21186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6" name="Google Shape;156;p30"/>
          <p:cNvSpPr txBox="1"/>
          <p:nvPr>
            <p:ph idx="1" type="subTitle"/>
          </p:nvPr>
        </p:nvSpPr>
        <p:spPr>
          <a:xfrm>
            <a:off x="1260376" y="3585450"/>
            <a:ext cx="21186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7" name="Google Shape;157;p30"/>
          <p:cNvSpPr txBox="1"/>
          <p:nvPr>
            <p:ph idx="3" type="title"/>
          </p:nvPr>
        </p:nvSpPr>
        <p:spPr>
          <a:xfrm>
            <a:off x="4407027" y="3099050"/>
            <a:ext cx="21186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8" name="Google Shape;158;p30"/>
          <p:cNvSpPr txBox="1"/>
          <p:nvPr>
            <p:ph idx="4" type="subTitle"/>
          </p:nvPr>
        </p:nvSpPr>
        <p:spPr>
          <a:xfrm>
            <a:off x="4407027" y="3585450"/>
            <a:ext cx="21186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4"/>
          <p:cNvSpPr txBox="1"/>
          <p:nvPr>
            <p:ph idx="1" type="body"/>
          </p:nvPr>
        </p:nvSpPr>
        <p:spPr>
          <a:xfrm>
            <a:off x="706600" y="1450925"/>
            <a:ext cx="7702200" cy="31179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1600"/>
              </a:spcBef>
              <a:spcAft>
                <a:spcPts val="0"/>
              </a:spcAft>
              <a:buSzPts val="1200"/>
              <a:buChar char="○"/>
              <a:defRPr sz="1200"/>
            </a:lvl2pPr>
            <a:lvl3pPr indent="-304800" lvl="2" marL="1371600" algn="l">
              <a:lnSpc>
                <a:spcPct val="100000"/>
              </a:lnSpc>
              <a:spcBef>
                <a:spcPts val="1600"/>
              </a:spcBef>
              <a:spcAft>
                <a:spcPts val="0"/>
              </a:spcAft>
              <a:buSzPts val="1200"/>
              <a:buChar char="■"/>
              <a:defRPr sz="1200"/>
            </a:lvl3pPr>
            <a:lvl4pPr indent="-304800" lvl="3" marL="1828800" algn="l">
              <a:lnSpc>
                <a:spcPct val="100000"/>
              </a:lnSpc>
              <a:spcBef>
                <a:spcPts val="1600"/>
              </a:spcBef>
              <a:spcAft>
                <a:spcPts val="0"/>
              </a:spcAft>
              <a:buSzPts val="1200"/>
              <a:buChar char="●"/>
              <a:defRPr sz="1200"/>
            </a:lvl4pPr>
            <a:lvl5pPr indent="-304800" lvl="4" marL="2286000" algn="l">
              <a:lnSpc>
                <a:spcPct val="100000"/>
              </a:lnSpc>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17" name="Google Shape;17;p4"/>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
  <p:cSld name="SECTION_HEADER_1_1_1">
    <p:spTree>
      <p:nvGrpSpPr>
        <p:cNvPr id="159" name="Shape 159"/>
        <p:cNvGrpSpPr/>
        <p:nvPr/>
      </p:nvGrpSpPr>
      <p:grpSpPr>
        <a:xfrm>
          <a:off x="0" y="0"/>
          <a:ext cx="0" cy="0"/>
          <a:chOff x="0" y="0"/>
          <a:chExt cx="0" cy="0"/>
        </a:xfrm>
      </p:grpSpPr>
      <p:sp>
        <p:nvSpPr>
          <p:cNvPr id="160" name="Google Shape;160;p31"/>
          <p:cNvSpPr txBox="1"/>
          <p:nvPr>
            <p:ph type="title"/>
          </p:nvPr>
        </p:nvSpPr>
        <p:spPr>
          <a:xfrm rot="530765">
            <a:off x="1278700" y="3438716"/>
            <a:ext cx="2471701" cy="514927"/>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61" name="Google Shape;161;p31"/>
          <p:cNvSpPr txBox="1"/>
          <p:nvPr>
            <p:ph idx="1" type="subTitle"/>
          </p:nvPr>
        </p:nvSpPr>
        <p:spPr>
          <a:xfrm rot="542320">
            <a:off x="732969" y="3861485"/>
            <a:ext cx="3341797" cy="792587"/>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APTION_ONLY_1_1">
    <p:spTree>
      <p:nvGrpSpPr>
        <p:cNvPr id="162" name="Shape 162"/>
        <p:cNvGrpSpPr/>
        <p:nvPr/>
      </p:nvGrpSpPr>
      <p:grpSpPr>
        <a:xfrm>
          <a:off x="0" y="0"/>
          <a:ext cx="0" cy="0"/>
          <a:chOff x="0" y="0"/>
          <a:chExt cx="0" cy="0"/>
        </a:xfrm>
      </p:grpSpPr>
      <p:pic>
        <p:nvPicPr>
          <p:cNvPr id="163" name="Google Shape;163;p32"/>
          <p:cNvPicPr preferRelativeResize="0"/>
          <p:nvPr/>
        </p:nvPicPr>
        <p:blipFill rotWithShape="1">
          <a:blip r:embed="rId2">
            <a:alphaModFix/>
          </a:blip>
          <a:srcRect b="0" l="0" r="0" t="0"/>
          <a:stretch/>
        </p:blipFill>
        <p:spPr>
          <a:xfrm>
            <a:off x="5191875" y="0"/>
            <a:ext cx="3761450" cy="4694351"/>
          </a:xfrm>
          <a:prstGeom prst="rect">
            <a:avLst/>
          </a:prstGeom>
          <a:noFill/>
          <a:ln>
            <a:noFill/>
          </a:ln>
        </p:spPr>
      </p:pic>
      <p:sp>
        <p:nvSpPr>
          <p:cNvPr id="164" name="Google Shape;164;p32"/>
          <p:cNvSpPr txBox="1"/>
          <p:nvPr>
            <p:ph type="title"/>
          </p:nvPr>
        </p:nvSpPr>
        <p:spPr>
          <a:xfrm>
            <a:off x="5819650" y="1592350"/>
            <a:ext cx="2505900" cy="102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65" name="Google Shape;165;p32"/>
          <p:cNvSpPr txBox="1"/>
          <p:nvPr>
            <p:ph idx="1" type="subTitle"/>
          </p:nvPr>
        </p:nvSpPr>
        <p:spPr>
          <a:xfrm>
            <a:off x="5819650" y="2696150"/>
            <a:ext cx="2505900" cy="134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TITLE_2">
    <p:spTree>
      <p:nvGrpSpPr>
        <p:cNvPr id="19" name="Shape 19"/>
        <p:cNvGrpSpPr/>
        <p:nvPr/>
      </p:nvGrpSpPr>
      <p:grpSpPr>
        <a:xfrm>
          <a:off x="0" y="0"/>
          <a:ext cx="0" cy="0"/>
          <a:chOff x="0" y="0"/>
          <a:chExt cx="0" cy="0"/>
        </a:xfrm>
      </p:grpSpPr>
      <p:grpSp>
        <p:nvGrpSpPr>
          <p:cNvPr id="20" name="Google Shape;20;p5"/>
          <p:cNvGrpSpPr/>
          <p:nvPr/>
        </p:nvGrpSpPr>
        <p:grpSpPr>
          <a:xfrm>
            <a:off x="905796" y="-1057810"/>
            <a:ext cx="7332403" cy="7259105"/>
            <a:chOff x="981117" y="-452759"/>
            <a:chExt cx="7373696" cy="6214455"/>
          </a:xfrm>
        </p:grpSpPr>
        <p:sp>
          <p:nvSpPr>
            <p:cNvPr id="21" name="Google Shape;21;p5"/>
            <p:cNvSpPr/>
            <p:nvPr/>
          </p:nvSpPr>
          <p:spPr>
            <a:xfrm rot="-927981">
              <a:off x="1524243" y="324433"/>
              <a:ext cx="6321122" cy="4679152"/>
            </a:xfrm>
            <a:custGeom>
              <a:rect b="b" l="l" r="r" t="t"/>
              <a:pathLst>
                <a:path extrusionOk="0" h="67014" w="90530">
                  <a:moveTo>
                    <a:pt x="12061" y="1"/>
                  </a:moveTo>
                  <a:lnTo>
                    <a:pt x="0" y="46789"/>
                  </a:lnTo>
                  <a:lnTo>
                    <a:pt x="78469" y="67013"/>
                  </a:lnTo>
                  <a:lnTo>
                    <a:pt x="90530" y="20219"/>
                  </a:lnTo>
                  <a:lnTo>
                    <a:pt x="12061" y="1"/>
                  </a:lnTo>
                  <a:close/>
                </a:path>
              </a:pathLst>
            </a:custGeom>
            <a:solidFill>
              <a:srgbClr val="59595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5"/>
            <p:cNvSpPr/>
            <p:nvPr/>
          </p:nvSpPr>
          <p:spPr>
            <a:xfrm rot="-927981">
              <a:off x="1490611" y="305347"/>
              <a:ext cx="6321122" cy="4679501"/>
            </a:xfrm>
            <a:custGeom>
              <a:rect b="b" l="l" r="r" t="t"/>
              <a:pathLst>
                <a:path extrusionOk="0" h="67019" w="90530">
                  <a:moveTo>
                    <a:pt x="12061" y="1"/>
                  </a:moveTo>
                  <a:lnTo>
                    <a:pt x="1" y="46795"/>
                  </a:lnTo>
                  <a:lnTo>
                    <a:pt x="78469" y="67019"/>
                  </a:lnTo>
                  <a:lnTo>
                    <a:pt x="90530" y="20225"/>
                  </a:lnTo>
                  <a:lnTo>
                    <a:pt x="12061" y="1"/>
                  </a:lnTo>
                  <a:close/>
                </a:path>
              </a:pathLst>
            </a:cu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 name="Google Shape;23;p5"/>
          <p:cNvSpPr/>
          <p:nvPr/>
        </p:nvSpPr>
        <p:spPr>
          <a:xfrm rot="4983645">
            <a:off x="6291354" y="3086931"/>
            <a:ext cx="1727973" cy="2564421"/>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
          <p:cNvSpPr/>
          <p:nvPr/>
        </p:nvSpPr>
        <p:spPr>
          <a:xfrm rot="-2214114">
            <a:off x="397113" y="678722"/>
            <a:ext cx="2529408" cy="805252"/>
          </a:xfrm>
          <a:custGeom>
            <a:rect b="b" l="l" r="r" t="t"/>
            <a:pathLst>
              <a:path extrusionOk="0" h="14902" w="36226">
                <a:moveTo>
                  <a:pt x="991" y="1"/>
                </a:moveTo>
                <a:cubicBezTo>
                  <a:pt x="992" y="1"/>
                  <a:pt x="2172" y="1007"/>
                  <a:pt x="2091" y="1954"/>
                </a:cubicBezTo>
                <a:cubicBezTo>
                  <a:pt x="2015" y="2901"/>
                  <a:pt x="915" y="3473"/>
                  <a:pt x="915" y="3473"/>
                </a:cubicBezTo>
                <a:cubicBezTo>
                  <a:pt x="915" y="3473"/>
                  <a:pt x="2064" y="4469"/>
                  <a:pt x="1977" y="5476"/>
                </a:cubicBezTo>
                <a:cubicBezTo>
                  <a:pt x="1884" y="6477"/>
                  <a:pt x="333" y="7576"/>
                  <a:pt x="333" y="7576"/>
                </a:cubicBezTo>
                <a:cubicBezTo>
                  <a:pt x="333" y="7576"/>
                  <a:pt x="1460" y="8801"/>
                  <a:pt x="1400" y="9465"/>
                </a:cubicBezTo>
                <a:cubicBezTo>
                  <a:pt x="1345" y="10134"/>
                  <a:pt x="1" y="11364"/>
                  <a:pt x="1" y="11364"/>
                </a:cubicBezTo>
                <a:lnTo>
                  <a:pt x="34903" y="14902"/>
                </a:lnTo>
                <a:cubicBezTo>
                  <a:pt x="33053" y="12943"/>
                  <a:pt x="35230" y="11114"/>
                  <a:pt x="35230" y="11114"/>
                </a:cubicBezTo>
                <a:cubicBezTo>
                  <a:pt x="35230" y="11114"/>
                  <a:pt x="34588" y="9993"/>
                  <a:pt x="34495" y="9138"/>
                </a:cubicBezTo>
                <a:cubicBezTo>
                  <a:pt x="34397" y="8289"/>
                  <a:pt x="35905" y="7244"/>
                  <a:pt x="35905" y="7244"/>
                </a:cubicBezTo>
                <a:cubicBezTo>
                  <a:pt x="35905" y="7244"/>
                  <a:pt x="34658" y="6123"/>
                  <a:pt x="34729" y="5291"/>
                </a:cubicBezTo>
                <a:cubicBezTo>
                  <a:pt x="34800" y="4452"/>
                  <a:pt x="36226" y="3565"/>
                  <a:pt x="36226" y="3565"/>
                </a:cubicBezTo>
                <a:lnTo>
                  <a:pt x="991" y="1"/>
                </a:lnTo>
                <a:close/>
              </a:path>
            </a:pathLst>
          </a:custGeom>
          <a:solidFill>
            <a:srgbClr val="FFFFFF">
              <a:alpha val="4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5"/>
          <p:cNvSpPr txBox="1"/>
          <p:nvPr>
            <p:ph type="ctrTitle"/>
          </p:nvPr>
        </p:nvSpPr>
        <p:spPr>
          <a:xfrm>
            <a:off x="1371900" y="1162825"/>
            <a:ext cx="6400200" cy="20526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SzPts val="7200"/>
              <a:buNone/>
              <a:defRPr b="1" sz="7200"/>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p:txBody>
      </p:sp>
      <p:sp>
        <p:nvSpPr>
          <p:cNvPr id="26" name="Google Shape;26;p5"/>
          <p:cNvSpPr txBox="1"/>
          <p:nvPr>
            <p:ph idx="1" type="subTitle"/>
          </p:nvPr>
        </p:nvSpPr>
        <p:spPr>
          <a:xfrm>
            <a:off x="2183100" y="3259450"/>
            <a:ext cx="4777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
        <p:nvSpPr>
          <p:cNvPr id="28" name="Google Shape;28;p6"/>
          <p:cNvSpPr txBox="1"/>
          <p:nvPr>
            <p:ph type="title"/>
          </p:nvPr>
        </p:nvSpPr>
        <p:spPr>
          <a:xfrm>
            <a:off x="1369188" y="746250"/>
            <a:ext cx="42381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700"/>
              <a:buNone/>
              <a:defRPr b="1" sz="27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9" name="Google Shape;29;p6"/>
          <p:cNvSpPr txBox="1"/>
          <p:nvPr>
            <p:ph idx="1" type="body"/>
          </p:nvPr>
        </p:nvSpPr>
        <p:spPr>
          <a:xfrm>
            <a:off x="1369188" y="1580250"/>
            <a:ext cx="4238100" cy="26646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_1">
    <p:spTree>
      <p:nvGrpSpPr>
        <p:cNvPr id="30" name="Shape 30"/>
        <p:cNvGrpSpPr/>
        <p:nvPr/>
      </p:nvGrpSpPr>
      <p:grpSpPr>
        <a:xfrm>
          <a:off x="0" y="0"/>
          <a:ext cx="0" cy="0"/>
          <a:chOff x="0" y="0"/>
          <a:chExt cx="0" cy="0"/>
        </a:xfrm>
      </p:grpSpPr>
      <p:sp>
        <p:nvSpPr>
          <p:cNvPr id="31" name="Google Shape;31;p7"/>
          <p:cNvSpPr/>
          <p:nvPr/>
        </p:nvSpPr>
        <p:spPr>
          <a:xfrm>
            <a:off x="-50175" y="300150"/>
            <a:ext cx="92415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7"/>
          <p:cNvSpPr txBox="1"/>
          <p:nvPr>
            <p:ph idx="2" type="title"/>
          </p:nvPr>
        </p:nvSpPr>
        <p:spPr>
          <a:xfrm>
            <a:off x="1461319" y="1852500"/>
            <a:ext cx="2444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4" name="Google Shape;34;p7"/>
          <p:cNvSpPr txBox="1"/>
          <p:nvPr>
            <p:ph idx="1" type="subTitle"/>
          </p:nvPr>
        </p:nvSpPr>
        <p:spPr>
          <a:xfrm>
            <a:off x="1461325" y="2262700"/>
            <a:ext cx="2444400" cy="69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7"/>
          <p:cNvSpPr txBox="1"/>
          <p:nvPr>
            <p:ph idx="3" type="title"/>
          </p:nvPr>
        </p:nvSpPr>
        <p:spPr>
          <a:xfrm>
            <a:off x="5238281" y="1852500"/>
            <a:ext cx="2444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6" name="Google Shape;36;p7"/>
          <p:cNvSpPr txBox="1"/>
          <p:nvPr>
            <p:ph idx="4" type="subTitle"/>
          </p:nvPr>
        </p:nvSpPr>
        <p:spPr>
          <a:xfrm>
            <a:off x="5238280" y="2262700"/>
            <a:ext cx="2444400" cy="69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 name="Google Shape;37;p7"/>
          <p:cNvSpPr txBox="1"/>
          <p:nvPr>
            <p:ph idx="5" type="title"/>
          </p:nvPr>
        </p:nvSpPr>
        <p:spPr>
          <a:xfrm>
            <a:off x="1461319" y="3174625"/>
            <a:ext cx="2444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7"/>
          <p:cNvSpPr txBox="1"/>
          <p:nvPr>
            <p:ph idx="6" type="subTitle"/>
          </p:nvPr>
        </p:nvSpPr>
        <p:spPr>
          <a:xfrm>
            <a:off x="1461325" y="3584825"/>
            <a:ext cx="2444400" cy="69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7"/>
          <p:cNvSpPr txBox="1"/>
          <p:nvPr>
            <p:ph idx="7" type="title"/>
          </p:nvPr>
        </p:nvSpPr>
        <p:spPr>
          <a:xfrm>
            <a:off x="5238281" y="3174625"/>
            <a:ext cx="24444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7"/>
          <p:cNvSpPr txBox="1"/>
          <p:nvPr>
            <p:ph idx="8" type="subTitle"/>
          </p:nvPr>
        </p:nvSpPr>
        <p:spPr>
          <a:xfrm>
            <a:off x="5238280" y="3584825"/>
            <a:ext cx="2444400" cy="69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p:cSld name="TITLE_ONLY_2_2_1">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168751" y="-1722050"/>
            <a:ext cx="8375450" cy="6696023"/>
          </a:xfrm>
          <a:prstGeom prst="rect">
            <a:avLst/>
          </a:prstGeom>
          <a:noFill/>
          <a:ln>
            <a:noFill/>
          </a:ln>
          <a:effectLst>
            <a:outerShdw blurRad="57150" rotWithShape="0" algn="bl" dir="5400000" dist="19050">
              <a:srgbClr val="000000">
                <a:alpha val="49019"/>
              </a:srgbClr>
            </a:outerShdw>
          </a:effectLst>
        </p:spPr>
      </p:pic>
      <p:sp>
        <p:nvSpPr>
          <p:cNvPr id="43" name="Google Shape;43;p8"/>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8"/>
          <p:cNvSpPr txBox="1"/>
          <p:nvPr>
            <p:ph idx="1" type="body"/>
          </p:nvPr>
        </p:nvSpPr>
        <p:spPr>
          <a:xfrm>
            <a:off x="1263875" y="1103875"/>
            <a:ext cx="3021600" cy="35223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45" name="Google Shape;45;p8"/>
          <p:cNvSpPr txBox="1"/>
          <p:nvPr>
            <p:ph idx="2" type="body"/>
          </p:nvPr>
        </p:nvSpPr>
        <p:spPr>
          <a:xfrm>
            <a:off x="4858528" y="1103875"/>
            <a:ext cx="3021600" cy="35223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APTION_ONLY_1">
    <p:spTree>
      <p:nvGrpSpPr>
        <p:cNvPr id="46" name="Shape 46"/>
        <p:cNvGrpSpPr/>
        <p:nvPr/>
      </p:nvGrpSpPr>
      <p:grpSpPr>
        <a:xfrm>
          <a:off x="0" y="0"/>
          <a:ext cx="0" cy="0"/>
          <a:chOff x="0" y="0"/>
          <a:chExt cx="0" cy="0"/>
        </a:xfrm>
      </p:grpSpPr>
      <p:pic>
        <p:nvPicPr>
          <p:cNvPr id="47" name="Google Shape;47;p9"/>
          <p:cNvPicPr preferRelativeResize="0"/>
          <p:nvPr/>
        </p:nvPicPr>
        <p:blipFill rotWithShape="1">
          <a:blip r:embed="rId2">
            <a:alphaModFix/>
          </a:blip>
          <a:srcRect b="0" l="0" r="0" t="0"/>
          <a:stretch/>
        </p:blipFill>
        <p:spPr>
          <a:xfrm>
            <a:off x="346475" y="-4025"/>
            <a:ext cx="3761450" cy="4694351"/>
          </a:xfrm>
          <a:prstGeom prst="rect">
            <a:avLst/>
          </a:prstGeom>
          <a:noFill/>
          <a:ln>
            <a:noFill/>
          </a:ln>
        </p:spPr>
      </p:pic>
      <p:sp>
        <p:nvSpPr>
          <p:cNvPr id="48" name="Google Shape;48;p9"/>
          <p:cNvSpPr txBox="1"/>
          <p:nvPr>
            <p:ph type="title"/>
          </p:nvPr>
        </p:nvSpPr>
        <p:spPr>
          <a:xfrm>
            <a:off x="974250" y="1588325"/>
            <a:ext cx="2505900" cy="102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9" name="Google Shape;49;p9"/>
          <p:cNvSpPr txBox="1"/>
          <p:nvPr>
            <p:ph idx="1" type="subTitle"/>
          </p:nvPr>
        </p:nvSpPr>
        <p:spPr>
          <a:xfrm>
            <a:off x="974250" y="2692125"/>
            <a:ext cx="2505900" cy="134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
  <p:cSld name="TITLE_ONLY_1_2">
    <p:spTree>
      <p:nvGrpSpPr>
        <p:cNvPr id="50" name="Shape 50"/>
        <p:cNvGrpSpPr/>
        <p:nvPr/>
      </p:nvGrpSpPr>
      <p:grpSpPr>
        <a:xfrm>
          <a:off x="0" y="0"/>
          <a:ext cx="0" cy="0"/>
          <a:chOff x="0" y="0"/>
          <a:chExt cx="0" cy="0"/>
        </a:xfrm>
      </p:grpSpPr>
      <p:sp>
        <p:nvSpPr>
          <p:cNvPr id="51" name="Google Shape;51;p10"/>
          <p:cNvSpPr/>
          <p:nvPr/>
        </p:nvSpPr>
        <p:spPr>
          <a:xfrm>
            <a:off x="-50175" y="300150"/>
            <a:ext cx="7048800" cy="719100"/>
          </a:xfrm>
          <a:prstGeom prst="rect">
            <a:avLst/>
          </a:prstGeom>
          <a:solidFill>
            <a:srgbClr val="FFFFFF"/>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0"/>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 name="Google Shape;53;p10"/>
          <p:cNvSpPr txBox="1"/>
          <p:nvPr>
            <p:ph idx="2" type="title"/>
          </p:nvPr>
        </p:nvSpPr>
        <p:spPr>
          <a:xfrm>
            <a:off x="1660812" y="2915975"/>
            <a:ext cx="17520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4" name="Google Shape;54;p10"/>
          <p:cNvSpPr txBox="1"/>
          <p:nvPr>
            <p:ph idx="1" type="subTitle"/>
          </p:nvPr>
        </p:nvSpPr>
        <p:spPr>
          <a:xfrm>
            <a:off x="1660812" y="3478575"/>
            <a:ext cx="17520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10"/>
          <p:cNvSpPr txBox="1"/>
          <p:nvPr>
            <p:ph idx="3" type="title"/>
          </p:nvPr>
        </p:nvSpPr>
        <p:spPr>
          <a:xfrm>
            <a:off x="3696004" y="2915975"/>
            <a:ext cx="17520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6" name="Google Shape;56;p10"/>
          <p:cNvSpPr txBox="1"/>
          <p:nvPr>
            <p:ph idx="4" type="subTitle"/>
          </p:nvPr>
        </p:nvSpPr>
        <p:spPr>
          <a:xfrm>
            <a:off x="3696004" y="3478575"/>
            <a:ext cx="17520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10"/>
          <p:cNvSpPr txBox="1"/>
          <p:nvPr>
            <p:ph idx="5" type="title"/>
          </p:nvPr>
        </p:nvSpPr>
        <p:spPr>
          <a:xfrm>
            <a:off x="5731191" y="2915975"/>
            <a:ext cx="1752000" cy="48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8" name="Google Shape;58;p10"/>
          <p:cNvSpPr txBox="1"/>
          <p:nvPr>
            <p:ph idx="6" type="subTitle"/>
          </p:nvPr>
        </p:nvSpPr>
        <p:spPr>
          <a:xfrm>
            <a:off x="5731191" y="3478575"/>
            <a:ext cx="1752000" cy="96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chitects Daughter"/>
              <a:buNone/>
              <a:defRPr b="1" i="0" sz="2800" u="none" cap="none" strike="noStrike">
                <a:solidFill>
                  <a:schemeClr val="dk1"/>
                </a:solidFill>
                <a:latin typeface="Architects Daughter"/>
                <a:ea typeface="Architects Daughter"/>
                <a:cs typeface="Architects Daughter"/>
                <a:sym typeface="Architects Daughter"/>
              </a:defRPr>
            </a:lvl1pPr>
            <a:lvl2pPr lvl="1"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2pPr>
            <a:lvl3pPr lvl="2"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3pPr>
            <a:lvl4pPr lvl="3"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4pPr>
            <a:lvl5pPr lvl="4"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5pPr>
            <a:lvl6pPr lvl="5"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6pPr>
            <a:lvl7pPr lvl="6"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7pPr>
            <a:lvl8pPr lvl="7"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8pPr>
            <a:lvl9pPr lvl="8" marR="0" rtl="0" algn="l">
              <a:lnSpc>
                <a:spcPct val="100000"/>
              </a:lnSpc>
              <a:spcBef>
                <a:spcPts val="0"/>
              </a:spcBef>
              <a:spcAft>
                <a:spcPts val="0"/>
              </a:spcAft>
              <a:buClr>
                <a:schemeClr val="dk1"/>
              </a:buClr>
              <a:buSzPts val="2800"/>
              <a:buFont typeface="Architects Daughter"/>
              <a:buNone/>
              <a:defRPr b="0" i="0" sz="2800" u="none" cap="none" strike="noStrike">
                <a:solidFill>
                  <a:schemeClr val="dk1"/>
                </a:solidFill>
                <a:latin typeface="Architects Daughter"/>
                <a:ea typeface="Architects Daughter"/>
                <a:cs typeface="Architects Daughter"/>
                <a:sym typeface="Architects Daught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Catamaran"/>
              <a:buChar char="●"/>
              <a:defRPr b="0" i="0" sz="1800" u="none" cap="none" strike="noStrike">
                <a:solidFill>
                  <a:schemeClr val="dk1"/>
                </a:solidFill>
                <a:latin typeface="Catamaran"/>
                <a:ea typeface="Catamaran"/>
                <a:cs typeface="Catamaran"/>
                <a:sym typeface="Catamaran"/>
              </a:defRPr>
            </a:lvl1pPr>
            <a:lvl2pPr indent="-317500" lvl="1" marL="9144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2pPr>
            <a:lvl3pPr indent="-317500" lvl="2" marL="13716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3pPr>
            <a:lvl4pPr indent="-317500" lvl="3" marL="18288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4pPr>
            <a:lvl5pPr indent="-317500" lvl="4" marL="22860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5pPr>
            <a:lvl6pPr indent="-317500" lvl="5" marL="27432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6pPr>
            <a:lvl7pPr indent="-317500" lvl="6" marL="32004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7pPr>
            <a:lvl8pPr indent="-317500" lvl="7" marL="36576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8pPr>
            <a:lvl9pPr indent="-317500" lvl="8" marL="4114800" marR="0" rtl="0" algn="l">
              <a:lnSpc>
                <a:spcPct val="100000"/>
              </a:lnSpc>
              <a:spcBef>
                <a:spcPts val="1600"/>
              </a:spcBef>
              <a:spcAft>
                <a:spcPts val="160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slide" Target="/ppt/slides/slide2.xml"/><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7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46.png"/><Relationship Id="rId14" Type="http://schemas.openxmlformats.org/officeDocument/2006/relationships/image" Target="../media/image51.png"/><Relationship Id="rId16"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7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50.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slide" Target="/ppt/slides/slide7.xml"/><Relationship Id="rId4" Type="http://schemas.openxmlformats.org/officeDocument/2006/relationships/image" Target="../media/image32.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7.png"/><Relationship Id="rId8"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77.xml"/><Relationship Id="rId13" Type="http://schemas.openxmlformats.org/officeDocument/2006/relationships/slide" Target="/ppt/slides/slide85.xml"/><Relationship Id="rId12" Type="http://schemas.openxmlformats.org/officeDocument/2006/relationships/slide" Target="/ppt/slides/slide85.xml"/><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7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59.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slide" Target="/ppt/slides/slide7.xml"/><Relationship Id="rId5" Type="http://schemas.openxmlformats.org/officeDocument/2006/relationships/image" Target="../media/image32.png"/><Relationship Id="rId6"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slide" Target="/ppt/slides/slide7.xml"/><Relationship Id="rId5" Type="http://schemas.openxmlformats.org/officeDocument/2006/relationships/image" Target="../media/image32.png"/><Relationship Id="rId6"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19.xml.rels><?xml version="1.0" encoding="UTF-8" standalone="yes"?><Relationships xmlns="http://schemas.openxmlformats.org/package/2006/relationships"><Relationship Id="rId20" Type="http://schemas.openxmlformats.org/officeDocument/2006/relationships/image" Target="../media/image60.png"/><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slide" Target="/ppt/slides/slide19.xml"/><Relationship Id="rId9" Type="http://schemas.openxmlformats.org/officeDocument/2006/relationships/slide" Target="/ppt/slides/slide7.xml"/><Relationship Id="rId5" Type="http://schemas.openxmlformats.org/officeDocument/2006/relationships/slide" Target="/ppt/slides/slide19.xml"/><Relationship Id="rId6" Type="http://schemas.openxmlformats.org/officeDocument/2006/relationships/slide" Target="/ppt/slides/slide7.xml"/><Relationship Id="rId7" Type="http://schemas.openxmlformats.org/officeDocument/2006/relationships/image" Target="../media/image32.png"/><Relationship Id="rId8" Type="http://schemas.openxmlformats.org/officeDocument/2006/relationships/slide" Target="/ppt/slides/slide13.xml"/><Relationship Id="rId11" Type="http://schemas.openxmlformats.org/officeDocument/2006/relationships/slide" Target="/ppt/slides/slide19.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slide" Target="/ppt/slides/slide13.xml"/><Relationship Id="rId14" Type="http://schemas.openxmlformats.org/officeDocument/2006/relationships/slide" Target="/ppt/slides/slide85.xml"/><Relationship Id="rId17" Type="http://schemas.openxmlformats.org/officeDocument/2006/relationships/slide" Target="/ppt/slides/slide13.xml"/><Relationship Id="rId16" Type="http://schemas.openxmlformats.org/officeDocument/2006/relationships/slide" Target="/ppt/slides/slide13.xml"/><Relationship Id="rId19" Type="http://schemas.openxmlformats.org/officeDocument/2006/relationships/slide" Target="/ppt/slides/slide13.xml"/><Relationship Id="rId18"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0.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9.jp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slide" Target="/ppt/slides/slide22.xml"/><Relationship Id="rId9" Type="http://schemas.openxmlformats.org/officeDocument/2006/relationships/slide" Target="/ppt/slides/slide7.xml"/><Relationship Id="rId5" Type="http://schemas.openxmlformats.org/officeDocument/2006/relationships/slide" Target="/ppt/slides/slide22.xml"/><Relationship Id="rId6" Type="http://schemas.openxmlformats.org/officeDocument/2006/relationships/slide" Target="/ppt/slides/slide7.xml"/><Relationship Id="rId7" Type="http://schemas.openxmlformats.org/officeDocument/2006/relationships/image" Target="../media/image32.png"/><Relationship Id="rId8" Type="http://schemas.openxmlformats.org/officeDocument/2006/relationships/slide" Target="/ppt/slides/slide13.xml"/><Relationship Id="rId11" Type="http://schemas.openxmlformats.org/officeDocument/2006/relationships/slide" Target="/ppt/slides/slide22.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9.png"/><Relationship Id="rId14" Type="http://schemas.openxmlformats.org/officeDocument/2006/relationships/slide" Target="/ppt/slides/slide85.xml"/><Relationship Id="rId17" Type="http://schemas.openxmlformats.org/officeDocument/2006/relationships/image" Target="../media/image66.png"/><Relationship Id="rId16" Type="http://schemas.openxmlformats.org/officeDocument/2006/relationships/slide" Target="/ppt/slid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slide" Target="/ppt/slides/slide23.xml"/><Relationship Id="rId9" Type="http://schemas.openxmlformats.org/officeDocument/2006/relationships/slide" Target="/ppt/slides/slide7.xml"/><Relationship Id="rId5" Type="http://schemas.openxmlformats.org/officeDocument/2006/relationships/slide" Target="/ppt/slides/slide23.xml"/><Relationship Id="rId6" Type="http://schemas.openxmlformats.org/officeDocument/2006/relationships/slide" Target="/ppt/slides/slide7.xml"/><Relationship Id="rId7" Type="http://schemas.openxmlformats.org/officeDocument/2006/relationships/image" Target="../media/image32.png"/><Relationship Id="rId8" Type="http://schemas.openxmlformats.org/officeDocument/2006/relationships/slide" Target="/ppt/slides/slide13.xml"/><Relationship Id="rId11" Type="http://schemas.openxmlformats.org/officeDocument/2006/relationships/slide" Target="/ppt/slides/slide23.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9.png"/><Relationship Id="rId14" Type="http://schemas.openxmlformats.org/officeDocument/2006/relationships/slide" Target="/ppt/slides/slide85.xml"/><Relationship Id="rId17" Type="http://schemas.openxmlformats.org/officeDocument/2006/relationships/image" Target="../media/image63.jpg"/><Relationship Id="rId16" Type="http://schemas.openxmlformats.org/officeDocument/2006/relationships/slide" Target="/ppt/slid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slide" Target="/ppt/slides/slide7.xml"/><Relationship Id="rId5" Type="http://schemas.openxmlformats.org/officeDocument/2006/relationships/image" Target="../media/image9.png"/><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0" Type="http://schemas.openxmlformats.org/officeDocument/2006/relationships/slide" Target="/ppt/slid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slide" Target="/ppt/slides/slide7.xml"/><Relationship Id="rId5" Type="http://schemas.openxmlformats.org/officeDocument/2006/relationships/image" Target="../media/image32.png"/><Relationship Id="rId6" Type="http://schemas.openxmlformats.org/officeDocument/2006/relationships/image" Target="../media/image6.png"/><Relationship Id="rId7"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slide" Target="/ppt/slides/slide77.xml"/><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xml"/><Relationship Id="rId7" Type="http://schemas.openxmlformats.org/officeDocument/2006/relationships/image" Target="../media/image32.png"/><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7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75.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81.png"/><Relationship Id="rId14" Type="http://schemas.openxmlformats.org/officeDocument/2006/relationships/slide" Target="/ppt/slides/slide8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83.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85.png"/><Relationship Id="rId4" Type="http://schemas.openxmlformats.org/officeDocument/2006/relationships/image" Target="../media/image4.png"/><Relationship Id="rId9" Type="http://schemas.openxmlformats.org/officeDocument/2006/relationships/image" Target="../media/image89.png"/><Relationship Id="rId5" Type="http://schemas.openxmlformats.org/officeDocument/2006/relationships/image" Target="../media/image32.png"/><Relationship Id="rId6" Type="http://schemas.openxmlformats.org/officeDocument/2006/relationships/image" Target="../media/image7.png"/><Relationship Id="rId7" Type="http://schemas.openxmlformats.org/officeDocument/2006/relationships/image" Target="../media/image54.png"/><Relationship Id="rId8" Type="http://schemas.openxmlformats.org/officeDocument/2006/relationships/image" Target="../media/image9.png"/><Relationship Id="rId10" Type="http://schemas.openxmlformats.org/officeDocument/2006/relationships/hyperlink" Target="https://www.dailymotion.com/video/x6tx7y5"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slide" Target="/ppt/slides/slide85.xml"/><Relationship Id="rId4" Type="http://schemas.openxmlformats.org/officeDocument/2006/relationships/image" Target="../media/image91.png"/><Relationship Id="rId9" Type="http://schemas.openxmlformats.org/officeDocument/2006/relationships/slide" Target="/ppt/slides/slide7.xml"/><Relationship Id="rId5" Type="http://schemas.openxmlformats.org/officeDocument/2006/relationships/image" Target="../media/image39.png"/><Relationship Id="rId6" Type="http://schemas.openxmlformats.org/officeDocument/2006/relationships/image" Target="../media/image6.png"/><Relationship Id="rId7" Type="http://schemas.openxmlformats.org/officeDocument/2006/relationships/slide" Target="/ppt/slides/slide7.xml"/><Relationship Id="rId8" Type="http://schemas.openxmlformats.org/officeDocument/2006/relationships/image" Target="../media/image32.png"/><Relationship Id="rId10" Type="http://schemas.openxmlformats.org/officeDocument/2006/relationships/slide" Target="/ppt/slides/slide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107.png"/><Relationship Id="rId5" Type="http://schemas.openxmlformats.org/officeDocument/2006/relationships/image" Target="../media/image102.png"/><Relationship Id="rId6" Type="http://schemas.openxmlformats.org/officeDocument/2006/relationships/image" Target="../media/image110.png"/><Relationship Id="rId7" Type="http://schemas.openxmlformats.org/officeDocument/2006/relationships/image" Target="../media/image97.png"/><Relationship Id="rId8" Type="http://schemas.openxmlformats.org/officeDocument/2006/relationships/image" Target="../media/image1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9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slide" Target="/ppt/slides/slide7.xml"/><Relationship Id="rId5" Type="http://schemas.openxmlformats.org/officeDocument/2006/relationships/image" Target="../media/image32.png"/><Relationship Id="rId6" Type="http://schemas.openxmlformats.org/officeDocument/2006/relationships/image" Target="../media/image95.png"/><Relationship Id="rId7" Type="http://schemas.openxmlformats.org/officeDocument/2006/relationships/image" Target="../media/image10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17.png"/><Relationship Id="rId7"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0" Type="http://schemas.openxmlformats.org/officeDocument/2006/relationships/slide" Target="/ppt/slides/slide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image" Target="../media/image98.png"/><Relationship Id="rId10" Type="http://schemas.openxmlformats.org/officeDocument/2006/relationships/slide" Target="/ppt/slides/slide7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85.png"/><Relationship Id="rId4" Type="http://schemas.openxmlformats.org/officeDocument/2006/relationships/image" Target="../media/image4.png"/><Relationship Id="rId5" Type="http://schemas.openxmlformats.org/officeDocument/2006/relationships/image" Target="../media/image32.png"/><Relationship Id="rId6" Type="http://schemas.openxmlformats.org/officeDocument/2006/relationships/image" Target="../media/image7.png"/><Relationship Id="rId7" Type="http://schemas.openxmlformats.org/officeDocument/2006/relationships/image" Target="../media/image54.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slide" Target="/ppt/slides/slide7.xml"/><Relationship Id="rId4" Type="http://schemas.openxmlformats.org/officeDocument/2006/relationships/image" Target="../media/image32.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7.png"/><Relationship Id="rId8"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11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11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77.xml"/><Relationship Id="rId13" Type="http://schemas.openxmlformats.org/officeDocument/2006/relationships/slide" Target="/ppt/slides/slide85.xml"/><Relationship Id="rId12" Type="http://schemas.openxmlformats.org/officeDocument/2006/relationships/slide" Target="/ppt/slides/slide85.xml"/><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2.png"/><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2.png"/><Relationship Id="rId4" Type="http://schemas.openxmlformats.org/officeDocument/2006/relationships/image" Target="../media/image121.png"/><Relationship Id="rId5" Type="http://schemas.openxmlformats.org/officeDocument/2006/relationships/image" Target="../media/image1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2.png"/><Relationship Id="rId4" Type="http://schemas.openxmlformats.org/officeDocument/2006/relationships/image" Target="../media/image116.png"/><Relationship Id="rId5" Type="http://schemas.openxmlformats.org/officeDocument/2006/relationships/image" Target="../media/image1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slide" Target="/ppt/slides/slide7.xml"/><Relationship Id="rId8" Type="http://schemas.openxmlformats.org/officeDocument/2006/relationships/image" Target="../media/image3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2.png"/><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4" Type="http://schemas.openxmlformats.org/officeDocument/2006/relationships/image" Target="../media/image1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slide" Target="/ppt/slides/slide7.xml"/><Relationship Id="rId5" Type="http://schemas.openxmlformats.org/officeDocument/2006/relationships/image" Target="../media/image9.png"/><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0" Type="http://schemas.openxmlformats.org/officeDocument/2006/relationships/slide" Target="/ppt/slides/slide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2.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130.jpg"/><Relationship Id="rId14" Type="http://schemas.openxmlformats.org/officeDocument/2006/relationships/slide" Target="/ppt/slides/slide8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128.jpg"/><Relationship Id="rId14" Type="http://schemas.openxmlformats.org/officeDocument/2006/relationships/slide" Target="/ppt/slides/slide8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139.png"/><Relationship Id="rId14" Type="http://schemas.openxmlformats.org/officeDocument/2006/relationships/slide" Target="/ppt/slides/slide8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146.png"/><Relationship Id="rId14" Type="http://schemas.openxmlformats.org/officeDocument/2006/relationships/slide" Target="/ppt/slides/slide85.xml"/><Relationship Id="rId16"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slide" Target="/ppt/slides/slide85.xml"/><Relationship Id="rId5" Type="http://schemas.openxmlformats.org/officeDocument/2006/relationships/slide" Target="/ppt/slides/slide77.xml"/><Relationship Id="rId6" Type="http://schemas.openxmlformats.org/officeDocument/2006/relationships/slide" Target="/ppt/slides/slide85.xml"/><Relationship Id="rId7" Type="http://schemas.openxmlformats.org/officeDocument/2006/relationships/image" Target="../media/image17.png"/><Relationship Id="rId8" Type="http://schemas.openxmlformats.org/officeDocument/2006/relationships/slide" Target="/ppt/slides/slide85.xml"/><Relationship Id="rId10" Type="http://schemas.openxmlformats.org/officeDocument/2006/relationships/slide" Target="/ppt/slides/slide8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image" Target="../media/image141.png"/><Relationship Id="rId14" Type="http://schemas.openxmlformats.org/officeDocument/2006/relationships/slide" Target="/ppt/slides/slide85.xml"/><Relationship Id="rId16" Type="http://schemas.openxmlformats.org/officeDocument/2006/relationships/image" Target="../media/image1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1.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4" Type="http://schemas.openxmlformats.org/officeDocument/2006/relationships/image" Target="../media/image1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32.png"/><Relationship Id="rId4" Type="http://schemas.openxmlformats.org/officeDocument/2006/relationships/image" Target="../media/image14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3.xml"/><Relationship Id="rId3"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slide" Target="/ppt/slides/slide7.xml"/><Relationship Id="rId4" Type="http://schemas.openxmlformats.org/officeDocument/2006/relationships/image" Target="../media/image32.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7.png"/><Relationship Id="rId8" Type="http://schemas.openxmlformats.org/officeDocument/2006/relationships/image" Target="../media/image13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slide" Target="/ppt/slides/slide7.xml"/><Relationship Id="rId4" Type="http://schemas.openxmlformats.org/officeDocument/2006/relationships/image" Target="../media/image32.png"/><Relationship Id="rId9" Type="http://schemas.openxmlformats.org/officeDocument/2006/relationships/image" Target="../media/image136.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7.png"/><Relationship Id="rId8" Type="http://schemas.openxmlformats.org/officeDocument/2006/relationships/image" Target="../media/image13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slide" Target="/ppt/slides/slide7.xml"/><Relationship Id="rId4" Type="http://schemas.openxmlformats.org/officeDocument/2006/relationships/image" Target="../media/image32.png"/><Relationship Id="rId9" Type="http://schemas.openxmlformats.org/officeDocument/2006/relationships/image" Target="../media/image134.png"/><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7.png"/><Relationship Id="rId8" Type="http://schemas.openxmlformats.org/officeDocument/2006/relationships/image" Target="../media/image137.png"/></Relationships>
</file>

<file path=ppt/slides/_rels/slide77.xml.rels><?xml version="1.0" encoding="UTF-8" standalone="yes"?><Relationships xmlns="http://schemas.openxmlformats.org/package/2006/relationships"><Relationship Id="rId20" Type="http://schemas.openxmlformats.org/officeDocument/2006/relationships/image" Target="../media/image152.png"/><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17.png"/><Relationship Id="rId4" Type="http://schemas.openxmlformats.org/officeDocument/2006/relationships/slide" Target="/ppt/slides/slide77.xml"/><Relationship Id="rId9" Type="http://schemas.openxmlformats.org/officeDocument/2006/relationships/slide" Target="/ppt/slides/slide7.xml"/><Relationship Id="rId5" Type="http://schemas.openxmlformats.org/officeDocument/2006/relationships/slide" Target="/ppt/slides/slide77.xml"/><Relationship Id="rId6" Type="http://schemas.openxmlformats.org/officeDocument/2006/relationships/slide" Target="/ppt/slides/slide7.xml"/><Relationship Id="rId7" Type="http://schemas.openxmlformats.org/officeDocument/2006/relationships/image" Target="../media/image32.png"/><Relationship Id="rId8" Type="http://schemas.openxmlformats.org/officeDocument/2006/relationships/slide" Target="/ppt/slides/slide13.xml"/><Relationship Id="rId11" Type="http://schemas.openxmlformats.org/officeDocument/2006/relationships/slide" Target="/ppt/slides/slide77.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slide" Target="/ppt/slides/slide13.xml"/><Relationship Id="rId14" Type="http://schemas.openxmlformats.org/officeDocument/2006/relationships/slide" Target="/ppt/slides/slide85.xml"/><Relationship Id="rId17" Type="http://schemas.openxmlformats.org/officeDocument/2006/relationships/slide" Target="/ppt/slides/slide13.xml"/><Relationship Id="rId16" Type="http://schemas.openxmlformats.org/officeDocument/2006/relationships/slide" Target="/ppt/slides/slide13.xml"/><Relationship Id="rId19" Type="http://schemas.openxmlformats.org/officeDocument/2006/relationships/slide" Target="/ppt/slides/slide13.xml"/><Relationship Id="rId18" Type="http://schemas.openxmlformats.org/officeDocument/2006/relationships/image" Target="../media/image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32.png"/><Relationship Id="rId4" Type="http://schemas.openxmlformats.org/officeDocument/2006/relationships/image" Target="../media/image143.png"/><Relationship Id="rId5" Type="http://schemas.openxmlformats.org/officeDocument/2006/relationships/image" Target="../media/image1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32.png"/><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slide" Target="/ppt/slides/slide85.xml"/><Relationship Id="rId5" Type="http://schemas.openxmlformats.org/officeDocument/2006/relationships/slide" Target="/ppt/slides/slide77.xml"/><Relationship Id="rId6" Type="http://schemas.openxmlformats.org/officeDocument/2006/relationships/slide" Target="/ppt/slides/slide85.xml"/><Relationship Id="rId7" Type="http://schemas.openxmlformats.org/officeDocument/2006/relationships/image" Target="../media/image17.png"/><Relationship Id="rId8" Type="http://schemas.openxmlformats.org/officeDocument/2006/relationships/slide" Target="/ppt/slides/slide85.xml"/><Relationship Id="rId11" Type="http://schemas.openxmlformats.org/officeDocument/2006/relationships/image" Target="../media/image44.png"/><Relationship Id="rId10" Type="http://schemas.openxmlformats.org/officeDocument/2006/relationships/slide" Target="/ppt/slides/slide8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32.png"/><Relationship Id="rId4" Type="http://schemas.openxmlformats.org/officeDocument/2006/relationships/image" Target="../media/image144.png"/></Relationships>
</file>

<file path=ppt/slides/_rels/slide81.xml.rels><?xml version="1.0" encoding="UTF-8" standalone="yes"?><Relationships xmlns="http://schemas.openxmlformats.org/package/2006/relationships"><Relationship Id="rId20" Type="http://schemas.openxmlformats.org/officeDocument/2006/relationships/image" Target="../media/image152.png"/><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image" Target="../media/image17.png"/><Relationship Id="rId4" Type="http://schemas.openxmlformats.org/officeDocument/2006/relationships/slide" Target="/ppt/slides/slide81.xml"/><Relationship Id="rId9" Type="http://schemas.openxmlformats.org/officeDocument/2006/relationships/slide" Target="/ppt/slides/slide7.xml"/><Relationship Id="rId5" Type="http://schemas.openxmlformats.org/officeDocument/2006/relationships/slide" Target="/ppt/slides/slide81.xml"/><Relationship Id="rId6" Type="http://schemas.openxmlformats.org/officeDocument/2006/relationships/slide" Target="/ppt/slides/slide7.xml"/><Relationship Id="rId7" Type="http://schemas.openxmlformats.org/officeDocument/2006/relationships/image" Target="../media/image32.png"/><Relationship Id="rId8" Type="http://schemas.openxmlformats.org/officeDocument/2006/relationships/slide" Target="/ppt/slides/slide13.xml"/><Relationship Id="rId11" Type="http://schemas.openxmlformats.org/officeDocument/2006/relationships/slide" Target="/ppt/slides/slide81.xml"/><Relationship Id="rId10" Type="http://schemas.openxmlformats.org/officeDocument/2006/relationships/slide" Target="/ppt/slides/slide7.xml"/><Relationship Id="rId13" Type="http://schemas.openxmlformats.org/officeDocument/2006/relationships/slide" Target="/ppt/slides/slide85.xml"/><Relationship Id="rId12" Type="http://schemas.openxmlformats.org/officeDocument/2006/relationships/slide" Target="/ppt/slides/slide85.xml"/><Relationship Id="rId15" Type="http://schemas.openxmlformats.org/officeDocument/2006/relationships/slide" Target="/ppt/slides/slide13.xml"/><Relationship Id="rId14" Type="http://schemas.openxmlformats.org/officeDocument/2006/relationships/slide" Target="/ppt/slides/slide85.xml"/><Relationship Id="rId17" Type="http://schemas.openxmlformats.org/officeDocument/2006/relationships/slide" Target="/ppt/slides/slide13.xml"/><Relationship Id="rId16" Type="http://schemas.openxmlformats.org/officeDocument/2006/relationships/slide" Target="/ppt/slides/slide13.xml"/><Relationship Id="rId19" Type="http://schemas.openxmlformats.org/officeDocument/2006/relationships/slide" Target="/ppt/slides/slide13.xml"/><Relationship Id="rId18" Type="http://schemas.openxmlformats.org/officeDocument/2006/relationships/image" Target="../media/image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32.png"/><Relationship Id="rId4" Type="http://schemas.openxmlformats.org/officeDocument/2006/relationships/image" Target="../media/image148.png"/><Relationship Id="rId5" Type="http://schemas.openxmlformats.org/officeDocument/2006/relationships/image" Target="../media/image15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slide" Target="/ppt/slides/slide7.xml"/><Relationship Id="rId5" Type="http://schemas.openxmlformats.org/officeDocument/2006/relationships/image" Target="../media/image9.png"/><Relationship Id="rId6" Type="http://schemas.openxmlformats.org/officeDocument/2006/relationships/slide" Target="/ppt/slides/slide77.xml"/><Relationship Id="rId7" Type="http://schemas.openxmlformats.org/officeDocument/2006/relationships/slide" Target="/ppt/slides/slide7.xml"/><Relationship Id="rId8" Type="http://schemas.openxmlformats.org/officeDocument/2006/relationships/image" Target="../media/image32.png"/><Relationship Id="rId10" Type="http://schemas.openxmlformats.org/officeDocument/2006/relationships/slide" Target="/ppt/slides/slide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39.png"/><Relationship Id="rId4" Type="http://schemas.openxmlformats.org/officeDocument/2006/relationships/image" Target="../media/image6.png"/><Relationship Id="rId5" Type="http://schemas.openxmlformats.org/officeDocument/2006/relationships/image" Target="../media/image32.png"/><Relationship Id="rId6" Type="http://schemas.openxmlformats.org/officeDocument/2006/relationships/image" Target="../media/image17.png"/><Relationship Id="rId7"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5.xml"/><Relationship Id="rId3" Type="http://schemas.openxmlformats.org/officeDocument/2006/relationships/slide" Target="/ppt/slides/slide77.xml"/><Relationship Id="rId4" Type="http://schemas.openxmlformats.org/officeDocument/2006/relationships/slide" Target="/ppt/slides/slide77.xml"/><Relationship Id="rId9" Type="http://schemas.openxmlformats.org/officeDocument/2006/relationships/slide" Target="/ppt/slides/slide77.xml"/><Relationship Id="rId5" Type="http://schemas.openxmlformats.org/officeDocument/2006/relationships/slide" Target="/ppt/slides/slide7.xml"/><Relationship Id="rId6" Type="http://schemas.openxmlformats.org/officeDocument/2006/relationships/image" Target="../media/image32.png"/><Relationship Id="rId7" Type="http://schemas.openxmlformats.org/officeDocument/2006/relationships/slide" Target="/ppt/slides/slide7.xml"/><Relationship Id="rId8" Type="http://schemas.openxmlformats.org/officeDocument/2006/relationships/slide" Target="/ppt/slides/slide7.xml"/><Relationship Id="rId11" Type="http://schemas.openxmlformats.org/officeDocument/2006/relationships/slide" Target="/ppt/slides/slide85.xml"/><Relationship Id="rId10" Type="http://schemas.openxmlformats.org/officeDocument/2006/relationships/slide" Target="/ppt/slides/slide85.xml"/><Relationship Id="rId12" Type="http://schemas.openxmlformats.org/officeDocument/2006/relationships/slide" Target="/ppt/slid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slide" Target="/ppt/slides/slide85.xml"/><Relationship Id="rId5" Type="http://schemas.openxmlformats.org/officeDocument/2006/relationships/slide" Target="/ppt/slides/slide77.xml"/><Relationship Id="rId6" Type="http://schemas.openxmlformats.org/officeDocument/2006/relationships/slide" Target="/ppt/slides/slide85.xml"/><Relationship Id="rId7" Type="http://schemas.openxmlformats.org/officeDocument/2006/relationships/image" Target="../media/image17.png"/><Relationship Id="rId8" Type="http://schemas.openxmlformats.org/officeDocument/2006/relationships/slide" Target="/ppt/slides/slide85.xml"/><Relationship Id="rId11" Type="http://schemas.openxmlformats.org/officeDocument/2006/relationships/image" Target="../media/image49.png"/><Relationship Id="rId10" Type="http://schemas.openxmlformats.org/officeDocument/2006/relationships/slide" Target="/ppt/slides/slide8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3"/>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33"/>
          <p:cNvSpPr txBox="1"/>
          <p:nvPr>
            <p:ph type="ctrTitle"/>
          </p:nvPr>
        </p:nvSpPr>
        <p:spPr>
          <a:xfrm>
            <a:off x="2915700" y="1010125"/>
            <a:ext cx="3489900" cy="10656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lang="en" sz="5300">
                <a:highlight>
                  <a:schemeClr val="accent6"/>
                </a:highlight>
              </a:rPr>
              <a:t>Welcome </a:t>
            </a:r>
            <a:endParaRPr sz="5300">
              <a:highlight>
                <a:schemeClr val="accent6"/>
              </a:highlight>
            </a:endParaRPr>
          </a:p>
        </p:txBody>
      </p:sp>
      <p:sp>
        <p:nvSpPr>
          <p:cNvPr id="172" name="Google Shape;172;p33"/>
          <p:cNvSpPr txBox="1"/>
          <p:nvPr>
            <p:ph idx="1" type="subTitle"/>
          </p:nvPr>
        </p:nvSpPr>
        <p:spPr>
          <a:xfrm rot="913428">
            <a:off x="311648" y="3138950"/>
            <a:ext cx="8520506" cy="792536"/>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t/>
            </a:r>
            <a:endParaRPr/>
          </a:p>
        </p:txBody>
      </p:sp>
      <p:pic>
        <p:nvPicPr>
          <p:cNvPr id="173" name="Google Shape;173;p33"/>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74" name="Google Shape;174;p33"/>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75" name="Google Shape;175;p33"/>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76" name="Google Shape;176;p33"/>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
        <p:nvSpPr>
          <p:cNvPr id="177" name="Google Shape;177;p33">
            <a:hlinkClick action="ppaction://hlinksldjump" r:id="rId7"/>
          </p:cNvPr>
          <p:cNvSpPr/>
          <p:nvPr/>
        </p:nvSpPr>
        <p:spPr>
          <a:xfrm>
            <a:off x="3706800" y="3851325"/>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33">
            <a:hlinkClick action="ppaction://hlinksldjump" r:id="rId8"/>
          </p:cNvPr>
          <p:cNvSpPr txBox="1"/>
          <p:nvPr>
            <p:ph type="ctrTitle"/>
          </p:nvPr>
        </p:nvSpPr>
        <p:spPr>
          <a:xfrm>
            <a:off x="4240818" y="3917025"/>
            <a:ext cx="915900" cy="3594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lang="en" sz="1200"/>
              <a:t>START!</a:t>
            </a:r>
            <a:endParaRPr sz="1200"/>
          </a:p>
        </p:txBody>
      </p:sp>
      <p:sp>
        <p:nvSpPr>
          <p:cNvPr id="179" name="Google Shape;179;p33">
            <a:hlinkClick action="ppaction://hlinksldjump" r:id="rId9"/>
          </p:cNvPr>
          <p:cNvSpPr/>
          <p:nvPr/>
        </p:nvSpPr>
        <p:spPr>
          <a:xfrm rot="-5400000">
            <a:off x="4125666" y="39860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33"/>
          <p:cNvSpPr txBox="1"/>
          <p:nvPr/>
        </p:nvSpPr>
        <p:spPr>
          <a:xfrm>
            <a:off x="451150" y="1455250"/>
            <a:ext cx="1899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181" name="Google Shape;181;p33"/>
          <p:cNvPicPr preferRelativeResize="0"/>
          <p:nvPr/>
        </p:nvPicPr>
        <p:blipFill rotWithShape="1">
          <a:blip r:embed="rId10">
            <a:alphaModFix/>
          </a:blip>
          <a:srcRect b="22060" l="18708" r="18024" t="6198"/>
          <a:stretch/>
        </p:blipFill>
        <p:spPr>
          <a:xfrm rot="-642367">
            <a:off x="505675" y="1186555"/>
            <a:ext cx="2542551" cy="3209941"/>
          </a:xfrm>
          <a:prstGeom prst="rect">
            <a:avLst/>
          </a:prstGeom>
          <a:noFill/>
          <a:ln>
            <a:noFill/>
          </a:ln>
        </p:spPr>
      </p:pic>
      <p:sp>
        <p:nvSpPr>
          <p:cNvPr id="182" name="Google Shape;182;p33"/>
          <p:cNvSpPr txBox="1"/>
          <p:nvPr/>
        </p:nvSpPr>
        <p:spPr>
          <a:xfrm rot="758575">
            <a:off x="4750561" y="2379184"/>
            <a:ext cx="3300528" cy="1231332"/>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800"/>
              <a:buFont typeface="Arial"/>
              <a:buNone/>
            </a:pPr>
            <a:r>
              <a:rPr b="1" i="0" lang="en" sz="2000" u="none" cap="none" strike="noStrike">
                <a:solidFill>
                  <a:schemeClr val="dk1"/>
                </a:solidFill>
                <a:latin typeface="Architects Daughter"/>
                <a:ea typeface="Architects Daughter"/>
                <a:cs typeface="Architects Daughter"/>
                <a:sym typeface="Architects Daughter"/>
              </a:rPr>
              <a:t>Linda Stanhope</a:t>
            </a:r>
            <a:endParaRPr b="1" i="0" sz="20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90000"/>
              </a:lnSpc>
              <a:spcBef>
                <a:spcPts val="0"/>
              </a:spcBef>
              <a:spcAft>
                <a:spcPts val="0"/>
              </a:spcAft>
              <a:buClr>
                <a:schemeClr val="dk1"/>
              </a:buClr>
              <a:buSzPts val="1800"/>
              <a:buFont typeface="Arial"/>
              <a:buNone/>
            </a:pPr>
            <a:r>
              <a:t/>
            </a:r>
            <a:endParaRPr b="1" i="0" sz="20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90000"/>
              </a:lnSpc>
              <a:spcBef>
                <a:spcPts val="0"/>
              </a:spcBef>
              <a:spcAft>
                <a:spcPts val="0"/>
              </a:spcAft>
              <a:buClr>
                <a:schemeClr val="dk1"/>
              </a:buClr>
              <a:buSzPts val="1800"/>
              <a:buFont typeface="Arial"/>
              <a:buNone/>
            </a:pPr>
            <a:r>
              <a:rPr b="1" i="0" lang="en" sz="2000" u="none" cap="none" strike="noStrike">
                <a:solidFill>
                  <a:schemeClr val="dk1"/>
                </a:solidFill>
                <a:latin typeface="Architects Daughter"/>
                <a:ea typeface="Architects Daughter"/>
                <a:cs typeface="Architects Daughter"/>
                <a:sym typeface="Architects Daughter"/>
              </a:rPr>
              <a:t>Kim Turnbull</a:t>
            </a:r>
            <a:endParaRPr b="1" i="0" sz="20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par>
                                <p:cTn fill="hold" nodeType="withEffect" presetClass="entr" presetID="2" presetSubtype="2">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900"/>
                                        <p:tgtEl>
                                          <p:spTgt spid="1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900"/>
                                        <p:tgtEl>
                                          <p:spTgt spid="1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42"/>
          <p:cNvPicPr preferRelativeResize="0"/>
          <p:nvPr/>
        </p:nvPicPr>
        <p:blipFill rotWithShape="1">
          <a:blip r:embed="rId3">
            <a:alphaModFix/>
          </a:blip>
          <a:srcRect b="0" l="0" r="0" t="0"/>
          <a:stretch/>
        </p:blipFill>
        <p:spPr>
          <a:xfrm>
            <a:off x="668150" y="304640"/>
            <a:ext cx="5840425" cy="4669324"/>
          </a:xfrm>
          <a:prstGeom prst="rect">
            <a:avLst/>
          </a:prstGeom>
          <a:noFill/>
          <a:ln>
            <a:noFill/>
          </a:ln>
          <a:effectLst>
            <a:outerShdw blurRad="57150" rotWithShape="0" algn="bl" dir="5400000" dist="19050">
              <a:srgbClr val="000000">
                <a:alpha val="49019"/>
              </a:srgbClr>
            </a:outerShdw>
          </a:effectLst>
        </p:spPr>
      </p:pic>
      <p:sp>
        <p:nvSpPr>
          <p:cNvPr id="363" name="Google Shape;363;p42"/>
          <p:cNvSpPr/>
          <p:nvPr/>
        </p:nvSpPr>
        <p:spPr>
          <a:xfrm>
            <a:off x="2644150" y="3634725"/>
            <a:ext cx="8382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42"/>
          <p:cNvSpPr/>
          <p:nvPr/>
        </p:nvSpPr>
        <p:spPr>
          <a:xfrm>
            <a:off x="3771900" y="1737350"/>
            <a:ext cx="4419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42"/>
          <p:cNvSpPr txBox="1"/>
          <p:nvPr>
            <p:ph type="title"/>
          </p:nvPr>
        </p:nvSpPr>
        <p:spPr>
          <a:xfrm rot="960909">
            <a:off x="4216319" y="658360"/>
            <a:ext cx="2132360" cy="106927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rPr lang="en" sz="2400" u="sng">
                <a:highlight>
                  <a:srgbClr val="FF00FF"/>
                </a:highlight>
              </a:rPr>
              <a:t>Official Event Resource</a:t>
            </a:r>
            <a:endParaRPr sz="2400" u="sng">
              <a:highlight>
                <a:srgbClr val="FF00FF"/>
              </a:highlight>
            </a:endParaRPr>
          </a:p>
        </p:txBody>
      </p:sp>
      <p:sp>
        <p:nvSpPr>
          <p:cNvPr id="366" name="Google Shape;366;p42"/>
          <p:cNvSpPr txBox="1"/>
          <p:nvPr>
            <p:ph idx="1" type="body"/>
          </p:nvPr>
        </p:nvSpPr>
        <p:spPr>
          <a:xfrm>
            <a:off x="727225" y="1946150"/>
            <a:ext cx="5621400" cy="1977600"/>
          </a:xfrm>
          <a:prstGeom prst="rect">
            <a:avLst/>
          </a:prstGeom>
          <a:noFill/>
          <a:ln>
            <a:noFill/>
          </a:ln>
        </p:spPr>
        <p:txBody>
          <a:bodyPr anchorCtr="0" anchor="t" bIns="91425" lIns="91425" spcFirstLastPara="1" rIns="91425" wrap="square" tIns="91425">
            <a:noAutofit/>
          </a:bodyPr>
          <a:lstStyle/>
          <a:p>
            <a:pPr indent="0" lvl="0" marL="457200" rtl="0" algn="ctr">
              <a:lnSpc>
                <a:spcPct val="80000"/>
              </a:lnSpc>
              <a:spcBef>
                <a:spcPts val="0"/>
              </a:spcBef>
              <a:spcAft>
                <a:spcPts val="0"/>
              </a:spcAft>
              <a:buSzPts val="1600"/>
              <a:buNone/>
            </a:pPr>
            <a:r>
              <a:t/>
            </a:r>
            <a:endParaRPr sz="1800">
              <a:latin typeface="Architects Daughter"/>
              <a:ea typeface="Architects Daughter"/>
              <a:cs typeface="Architects Daughter"/>
              <a:sym typeface="Architects Daughter"/>
            </a:endParaRPr>
          </a:p>
        </p:txBody>
      </p:sp>
      <p:pic>
        <p:nvPicPr>
          <p:cNvPr id="367" name="Google Shape;367;p42"/>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368" name="Google Shape;368;p42">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4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42">
            <a:hlinkClick action="ppaction://hlinksldjump" r:id="rId5"/>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42">
            <a:hlinkClick action="ppaction://hlinksldjump" r:id="rId6"/>
          </p:cNvPr>
          <p:cNvSpPr txBox="1"/>
          <p:nvPr>
            <p:ph idx="4294967295" type="ctrTitle"/>
          </p:nvPr>
        </p:nvSpPr>
        <p:spPr>
          <a:xfrm>
            <a:off x="7818200" y="1244675"/>
            <a:ext cx="14817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Sports Medicine</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372" name="Google Shape;372;p42">
            <a:hlinkClick action="ppaction://hlinksldjump" r:id="rId7"/>
          </p:cNvPr>
          <p:cNvPicPr preferRelativeResize="0"/>
          <p:nvPr/>
        </p:nvPicPr>
        <p:blipFill rotWithShape="1">
          <a:blip r:embed="rId4">
            <a:alphaModFix/>
          </a:blip>
          <a:srcRect b="9790" l="32002" r="39797" t="19826"/>
          <a:stretch/>
        </p:blipFill>
        <p:spPr>
          <a:xfrm rot="-5400000">
            <a:off x="7824899" y="-395073"/>
            <a:ext cx="1138850" cy="2132297"/>
          </a:xfrm>
          <a:prstGeom prst="rect">
            <a:avLst/>
          </a:prstGeom>
          <a:noFill/>
          <a:ln>
            <a:noFill/>
          </a:ln>
        </p:spPr>
      </p:pic>
      <p:sp>
        <p:nvSpPr>
          <p:cNvPr id="373" name="Google Shape;373;p42">
            <a:hlinkClick action="ppaction://hlinksldjump" r:id="rId8"/>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74" name="Google Shape;374;p42">
            <a:hlinkClick action="ppaction://hlinksldjump" r:id="rId9"/>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42"/>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42"/>
          <p:cNvSpPr txBox="1"/>
          <p:nvPr>
            <p:ph idx="4294967295" type="ctrTitle"/>
          </p:nvPr>
        </p:nvSpPr>
        <p:spPr>
          <a:xfrm>
            <a:off x="8055850" y="1727650"/>
            <a:ext cx="12996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Career Health</a:t>
            </a:r>
            <a:endParaRPr b="1" i="0" sz="12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Display </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77" name="Google Shape;377;p42"/>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42"/>
          <p:cNvSpPr txBox="1"/>
          <p:nvPr>
            <p:ph idx="4294967295" type="ctrTitle"/>
          </p:nvPr>
        </p:nvSpPr>
        <p:spPr>
          <a:xfrm>
            <a:off x="8088800" y="2280500"/>
            <a:ext cx="1151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Biomedical Debate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79" name="Google Shape;379;p42">
            <a:hlinkClick action="ppaction://hlinksldjump" r:id="rId10"/>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42"/>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42"/>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2"/>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42"/>
          <p:cNvSpPr txBox="1"/>
          <p:nvPr>
            <p:ph idx="4294967295" type="ctrTitle"/>
          </p:nvPr>
        </p:nvSpPr>
        <p:spPr>
          <a:xfrm>
            <a:off x="8055800" y="2964750"/>
            <a:ext cx="1299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Medical Spelling</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84" name="Google Shape;384;p42"/>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2">
            <a:hlinkClick action="ppaction://hlinksldjump" r:id="rId11"/>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42">
            <a:hlinkClick action="ppaction://hlinksldjump" r:id="rId12"/>
          </p:cNvPr>
          <p:cNvSpPr txBox="1"/>
          <p:nvPr>
            <p:ph idx="4294967295" type="ctrTitle"/>
          </p:nvPr>
        </p:nvSpPr>
        <p:spPr>
          <a:xfrm>
            <a:off x="8088800" y="35176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Epidemiology</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87" name="Google Shape;387;p42">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8" name="Google Shape;388;p42"/>
          <p:cNvPicPr preferRelativeResize="0"/>
          <p:nvPr/>
        </p:nvPicPr>
        <p:blipFill rotWithShape="1">
          <a:blip r:embed="rId14">
            <a:alphaModFix/>
          </a:blip>
          <a:srcRect b="0" l="0" r="0" t="0"/>
          <a:stretch/>
        </p:blipFill>
        <p:spPr>
          <a:xfrm>
            <a:off x="1369192" y="520850"/>
            <a:ext cx="2756507" cy="1001550"/>
          </a:xfrm>
          <a:prstGeom prst="rect">
            <a:avLst/>
          </a:prstGeom>
          <a:noFill/>
          <a:ln>
            <a:noFill/>
          </a:ln>
        </p:spPr>
      </p:pic>
      <p:pic>
        <p:nvPicPr>
          <p:cNvPr id="389" name="Google Shape;389;p42"/>
          <p:cNvPicPr preferRelativeResize="0"/>
          <p:nvPr/>
        </p:nvPicPr>
        <p:blipFill rotWithShape="1">
          <a:blip r:embed="rId15">
            <a:alphaModFix/>
          </a:blip>
          <a:srcRect b="0" l="0" r="0" t="0"/>
          <a:stretch/>
        </p:blipFill>
        <p:spPr>
          <a:xfrm>
            <a:off x="1328125" y="2873575"/>
            <a:ext cx="4419600" cy="1704975"/>
          </a:xfrm>
          <a:prstGeom prst="rect">
            <a:avLst/>
          </a:prstGeom>
          <a:noFill/>
          <a:ln>
            <a:noFill/>
          </a:ln>
        </p:spPr>
      </p:pic>
      <p:pic>
        <p:nvPicPr>
          <p:cNvPr id="390" name="Google Shape;390;p42"/>
          <p:cNvPicPr preferRelativeResize="0"/>
          <p:nvPr/>
        </p:nvPicPr>
        <p:blipFill rotWithShape="1">
          <a:blip r:embed="rId16">
            <a:alphaModFix/>
          </a:blip>
          <a:srcRect b="0" l="0" r="0" t="0"/>
          <a:stretch/>
        </p:blipFill>
        <p:spPr>
          <a:xfrm>
            <a:off x="2145313" y="2354450"/>
            <a:ext cx="2886075" cy="342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62"/>
                                        </p:tgtEl>
                                        <p:attrNameLst>
                                          <p:attrName>style.visibility</p:attrName>
                                        </p:attrNameLst>
                                      </p:cBhvr>
                                      <p:to>
                                        <p:strVal val="visible"/>
                                      </p:to>
                                    </p:set>
                                    <p:anim calcmode="lin" valueType="num">
                                      <p:cBhvr additive="base">
                                        <p:cTn dur="1000"/>
                                        <p:tgtEl>
                                          <p:spTgt spid="36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1000"/>
                                        <p:tgtEl>
                                          <p:spTgt spid="3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4"/>
                                        </p:tgtEl>
                                        <p:attrNameLst>
                                          <p:attrName>style.visibility</p:attrName>
                                        </p:attrNameLst>
                                      </p:cBhvr>
                                      <p:to>
                                        <p:strVal val="visible"/>
                                      </p:to>
                                    </p:set>
                                    <p:anim calcmode="lin" valueType="num">
                                      <p:cBhvr additive="base">
                                        <p:cTn dur="1000"/>
                                        <p:tgtEl>
                                          <p:spTgt spid="3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5"/>
                                        </p:tgtEl>
                                        <p:attrNameLst>
                                          <p:attrName>style.visibility</p:attrName>
                                        </p:attrNameLst>
                                      </p:cBhvr>
                                      <p:to>
                                        <p:strVal val="visible"/>
                                      </p:to>
                                    </p:set>
                                    <p:anim calcmode="lin" valueType="num">
                                      <p:cBhvr additive="base">
                                        <p:cTn dur="1000"/>
                                        <p:tgtEl>
                                          <p:spTgt spid="3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43"/>
          <p:cNvPicPr preferRelativeResize="0"/>
          <p:nvPr/>
        </p:nvPicPr>
        <p:blipFill rotWithShape="1">
          <a:blip r:embed="rId3">
            <a:alphaModFix/>
          </a:blip>
          <a:srcRect b="0" l="0" r="0" t="0"/>
          <a:stretch/>
        </p:blipFill>
        <p:spPr>
          <a:xfrm>
            <a:off x="668150" y="304640"/>
            <a:ext cx="5840425" cy="4669324"/>
          </a:xfrm>
          <a:prstGeom prst="rect">
            <a:avLst/>
          </a:prstGeom>
          <a:noFill/>
          <a:ln>
            <a:noFill/>
          </a:ln>
          <a:effectLst>
            <a:outerShdw blurRad="57150" rotWithShape="0" algn="bl" dir="5400000" dist="19050">
              <a:srgbClr val="000000">
                <a:alpha val="49019"/>
              </a:srgbClr>
            </a:outerShdw>
          </a:effectLst>
        </p:spPr>
      </p:pic>
      <p:sp>
        <p:nvSpPr>
          <p:cNvPr id="396" name="Google Shape;396;p43"/>
          <p:cNvSpPr/>
          <p:nvPr/>
        </p:nvSpPr>
        <p:spPr>
          <a:xfrm>
            <a:off x="2644150" y="3634725"/>
            <a:ext cx="8382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43"/>
          <p:cNvSpPr/>
          <p:nvPr/>
        </p:nvSpPr>
        <p:spPr>
          <a:xfrm>
            <a:off x="3771900" y="1737350"/>
            <a:ext cx="4419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43"/>
          <p:cNvSpPr txBox="1"/>
          <p:nvPr>
            <p:ph type="title"/>
          </p:nvPr>
        </p:nvSpPr>
        <p:spPr>
          <a:xfrm>
            <a:off x="4401325" y="658300"/>
            <a:ext cx="1947300" cy="543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399" name="Google Shape;399;p43"/>
          <p:cNvSpPr txBox="1"/>
          <p:nvPr>
            <p:ph idx="1" type="body"/>
          </p:nvPr>
        </p:nvSpPr>
        <p:spPr>
          <a:xfrm>
            <a:off x="727225" y="1946150"/>
            <a:ext cx="5621400" cy="1977600"/>
          </a:xfrm>
          <a:prstGeom prst="rect">
            <a:avLst/>
          </a:prstGeom>
          <a:noFill/>
          <a:ln>
            <a:noFill/>
          </a:ln>
        </p:spPr>
        <p:txBody>
          <a:bodyPr anchorCtr="0" anchor="t" bIns="91425" lIns="91425" spcFirstLastPara="1" rIns="91425" wrap="square" tIns="91425">
            <a:noAutofit/>
          </a:bodyPr>
          <a:lstStyle/>
          <a:p>
            <a:pPr indent="0" lvl="0" marL="457200" rtl="0" algn="ctr">
              <a:lnSpc>
                <a:spcPct val="80000"/>
              </a:lnSpc>
              <a:spcBef>
                <a:spcPts val="0"/>
              </a:spcBef>
              <a:spcAft>
                <a:spcPts val="0"/>
              </a:spcAft>
              <a:buSzPts val="1600"/>
              <a:buNone/>
            </a:pPr>
            <a:r>
              <a:t/>
            </a:r>
            <a:endParaRPr sz="1800">
              <a:latin typeface="Architects Daughter"/>
              <a:ea typeface="Architects Daughter"/>
              <a:cs typeface="Architects Daughter"/>
              <a:sym typeface="Architects Daughter"/>
            </a:endParaRPr>
          </a:p>
        </p:txBody>
      </p:sp>
      <p:pic>
        <p:nvPicPr>
          <p:cNvPr id="400" name="Google Shape;400;p43"/>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401" name="Google Shape;401;p43">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43">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43">
            <a:hlinkClick action="ppaction://hlinksldjump" r:id="rId5"/>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43">
            <a:hlinkClick action="ppaction://hlinksldjump" r:id="rId6"/>
          </p:cNvPr>
          <p:cNvSpPr txBox="1"/>
          <p:nvPr>
            <p:ph idx="4294967295" type="ctrTitle"/>
          </p:nvPr>
        </p:nvSpPr>
        <p:spPr>
          <a:xfrm>
            <a:off x="7818200" y="1244675"/>
            <a:ext cx="14817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Sports Medicine</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405" name="Google Shape;405;p43">
            <a:hlinkClick action="ppaction://hlinksldjump" r:id="rId7"/>
          </p:cNvPr>
          <p:cNvPicPr preferRelativeResize="0"/>
          <p:nvPr/>
        </p:nvPicPr>
        <p:blipFill rotWithShape="1">
          <a:blip r:embed="rId4">
            <a:alphaModFix/>
          </a:blip>
          <a:srcRect b="9790" l="32002" r="39797" t="19826"/>
          <a:stretch/>
        </p:blipFill>
        <p:spPr>
          <a:xfrm rot="-5400000">
            <a:off x="7824899" y="-395073"/>
            <a:ext cx="1138850" cy="2132297"/>
          </a:xfrm>
          <a:prstGeom prst="rect">
            <a:avLst/>
          </a:prstGeom>
          <a:noFill/>
          <a:ln>
            <a:noFill/>
          </a:ln>
        </p:spPr>
      </p:pic>
      <p:sp>
        <p:nvSpPr>
          <p:cNvPr id="406" name="Google Shape;406;p43">
            <a:hlinkClick action="ppaction://hlinksldjump" r:id="rId8"/>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07" name="Google Shape;407;p43">
            <a:hlinkClick action="ppaction://hlinksldjump" r:id="rId9"/>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43"/>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43"/>
          <p:cNvSpPr txBox="1"/>
          <p:nvPr>
            <p:ph idx="4294967295" type="ctrTitle"/>
          </p:nvPr>
        </p:nvSpPr>
        <p:spPr>
          <a:xfrm>
            <a:off x="8055850" y="1727650"/>
            <a:ext cx="12996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Career Health</a:t>
            </a:r>
            <a:endParaRPr b="1" i="0" sz="12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Display </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10" name="Google Shape;410;p43"/>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43"/>
          <p:cNvSpPr txBox="1"/>
          <p:nvPr>
            <p:ph idx="4294967295" type="ctrTitle"/>
          </p:nvPr>
        </p:nvSpPr>
        <p:spPr>
          <a:xfrm>
            <a:off x="8088800" y="2280500"/>
            <a:ext cx="1151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Biomedical Debate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12" name="Google Shape;412;p43">
            <a:hlinkClick action="ppaction://hlinksldjump" r:id="rId10"/>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43"/>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43"/>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43"/>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43"/>
          <p:cNvSpPr txBox="1"/>
          <p:nvPr>
            <p:ph idx="4294967295" type="ctrTitle"/>
          </p:nvPr>
        </p:nvSpPr>
        <p:spPr>
          <a:xfrm>
            <a:off x="8055800" y="2964750"/>
            <a:ext cx="1299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Medical Spelling</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17" name="Google Shape;417;p43"/>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43">
            <a:hlinkClick action="ppaction://hlinksldjump" r:id="rId11"/>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43">
            <a:hlinkClick action="ppaction://hlinksldjump" r:id="rId12"/>
          </p:cNvPr>
          <p:cNvSpPr txBox="1"/>
          <p:nvPr>
            <p:ph idx="4294967295" type="ctrTitle"/>
          </p:nvPr>
        </p:nvSpPr>
        <p:spPr>
          <a:xfrm>
            <a:off x="8088800" y="35176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Epidemiology</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20" name="Google Shape;420;p43">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1" name="Google Shape;421;p43"/>
          <p:cNvPicPr preferRelativeResize="0"/>
          <p:nvPr/>
        </p:nvPicPr>
        <p:blipFill rotWithShape="1">
          <a:blip r:embed="rId14">
            <a:alphaModFix/>
          </a:blip>
          <a:srcRect b="0" l="0" r="0" t="0"/>
          <a:stretch/>
        </p:blipFill>
        <p:spPr>
          <a:xfrm>
            <a:off x="1369192" y="520850"/>
            <a:ext cx="2756507" cy="1001550"/>
          </a:xfrm>
          <a:prstGeom prst="rect">
            <a:avLst/>
          </a:prstGeom>
          <a:noFill/>
          <a:ln>
            <a:noFill/>
          </a:ln>
        </p:spPr>
      </p:pic>
      <p:pic>
        <p:nvPicPr>
          <p:cNvPr id="422" name="Google Shape;422;p43"/>
          <p:cNvPicPr preferRelativeResize="0"/>
          <p:nvPr/>
        </p:nvPicPr>
        <p:blipFill rotWithShape="1">
          <a:blip r:embed="rId15">
            <a:alphaModFix/>
          </a:blip>
          <a:srcRect b="0" l="0" r="0" t="0"/>
          <a:stretch/>
        </p:blipFill>
        <p:spPr>
          <a:xfrm>
            <a:off x="925876" y="1994925"/>
            <a:ext cx="5582710" cy="2299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1000"/>
                                        <p:tgtEl>
                                          <p:spTgt spid="3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1000"/>
                                        <p:tgtEl>
                                          <p:spTgt spid="3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1000"/>
                                        <p:tgtEl>
                                          <p:spTgt spid="3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98"/>
                                        </p:tgtEl>
                                        <p:attrNameLst>
                                          <p:attrName>style.visibility</p:attrName>
                                        </p:attrNameLst>
                                      </p:cBhvr>
                                      <p:to>
                                        <p:strVal val="visible"/>
                                      </p:to>
                                    </p:set>
                                    <p:anim calcmode="lin" valueType="num">
                                      <p:cBhvr additive="base">
                                        <p:cTn dur="1000"/>
                                        <p:tgtEl>
                                          <p:spTgt spid="3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1000"/>
                                        <p:tgtEl>
                                          <p:spTgt spid="3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4"/>
          <p:cNvSpPr txBox="1"/>
          <p:nvPr>
            <p:ph type="ctrTitle"/>
          </p:nvPr>
        </p:nvSpPr>
        <p:spPr>
          <a:xfrm rot="-199">
            <a:off x="2045175" y="286925"/>
            <a:ext cx="5171100" cy="3986100"/>
          </a:xfrm>
          <a:prstGeom prst="rect">
            <a:avLst/>
          </a:prstGeom>
          <a:noFill/>
          <a:ln>
            <a:noFill/>
          </a:ln>
        </p:spPr>
        <p:txBody>
          <a:bodyPr anchorCtr="0" anchor="b" bIns="91425" lIns="91425" spcFirstLastPara="1" rIns="91425" wrap="square" tIns="91425">
            <a:noAutofit/>
          </a:bodyPr>
          <a:lstStyle/>
          <a:p>
            <a:pPr indent="-358140" lvl="0" marL="457200" rtl="0" algn="l">
              <a:lnSpc>
                <a:spcPct val="80000"/>
              </a:lnSpc>
              <a:spcBef>
                <a:spcPts val="0"/>
              </a:spcBef>
              <a:spcAft>
                <a:spcPts val="0"/>
              </a:spcAft>
              <a:buSzPts val="2040"/>
              <a:buChar char="●"/>
            </a:pPr>
            <a:r>
              <a:rPr b="0" lang="en" sz="2040"/>
              <a:t>The purpose of the event</a:t>
            </a:r>
            <a:endParaRPr b="0" sz="2040"/>
          </a:p>
          <a:p>
            <a:pPr indent="-358140" lvl="0" marL="457200" rtl="0" algn="l">
              <a:lnSpc>
                <a:spcPct val="80000"/>
              </a:lnSpc>
              <a:spcBef>
                <a:spcPts val="0"/>
              </a:spcBef>
              <a:spcAft>
                <a:spcPts val="0"/>
              </a:spcAft>
              <a:buSzPts val="2040"/>
              <a:buChar char="●"/>
            </a:pPr>
            <a:r>
              <a:rPr b="0" lang="en" sz="2040"/>
              <a:t>What is involved in the event? </a:t>
            </a:r>
            <a:endParaRPr b="0" sz="2040"/>
          </a:p>
          <a:p>
            <a:pPr indent="-358140" lvl="0" marL="457200" rtl="0" algn="l">
              <a:lnSpc>
                <a:spcPct val="80000"/>
              </a:lnSpc>
              <a:spcBef>
                <a:spcPts val="0"/>
              </a:spcBef>
              <a:spcAft>
                <a:spcPts val="0"/>
              </a:spcAft>
              <a:buSzPts val="2040"/>
              <a:buChar char="●"/>
            </a:pPr>
            <a:r>
              <a:rPr b="0" lang="en" sz="2040"/>
              <a:t>What knowledge is demonstrated in the event The information and activities in this chapter can help prepare you for this and other competitive events.</a:t>
            </a:r>
            <a:endParaRPr b="0" sz="2040"/>
          </a:p>
          <a:p>
            <a:pPr indent="0" lvl="0" marL="0" rtl="0" algn="l">
              <a:lnSpc>
                <a:spcPct val="80000"/>
              </a:lnSpc>
              <a:spcBef>
                <a:spcPts val="0"/>
              </a:spcBef>
              <a:spcAft>
                <a:spcPts val="0"/>
              </a:spcAft>
              <a:buClr>
                <a:schemeClr val="dk1"/>
              </a:buClr>
              <a:buSzPts val="770"/>
              <a:buFont typeface="Arial"/>
              <a:buNone/>
            </a:pPr>
            <a:r>
              <a:rPr b="0" lang="en" sz="2040"/>
              <a:t>1.</a:t>
            </a:r>
            <a:r>
              <a:rPr b="0" lang="en" sz="2040">
                <a:solidFill>
                  <a:srgbClr val="0000FF"/>
                </a:solidFill>
              </a:rPr>
              <a:t> How might participating in this event benefit you personally and your future career? Explain.</a:t>
            </a:r>
            <a:endParaRPr b="0" sz="2040">
              <a:solidFill>
                <a:srgbClr val="0000FF"/>
              </a:solidFill>
            </a:endParaRPr>
          </a:p>
          <a:p>
            <a:pPr indent="0" lvl="0" marL="0" rtl="0" algn="l">
              <a:lnSpc>
                <a:spcPct val="80000"/>
              </a:lnSpc>
              <a:spcBef>
                <a:spcPts val="0"/>
              </a:spcBef>
              <a:spcAft>
                <a:spcPts val="0"/>
              </a:spcAft>
              <a:buClr>
                <a:schemeClr val="dk1"/>
              </a:buClr>
              <a:buSzPts val="770"/>
              <a:buFont typeface="Arial"/>
              <a:buNone/>
            </a:pPr>
            <a:r>
              <a:rPr b="0" lang="en" sz="2040"/>
              <a:t> 2. </a:t>
            </a:r>
            <a:r>
              <a:rPr b="0" lang="en" sz="2040">
                <a:solidFill>
                  <a:srgbClr val="980000"/>
                </a:solidFill>
              </a:rPr>
              <a:t>Are you interested in participating in this event? Why or why not?</a:t>
            </a:r>
            <a:endParaRPr b="0" sz="2040">
              <a:solidFill>
                <a:srgbClr val="980000"/>
              </a:solidFill>
            </a:endParaRPr>
          </a:p>
        </p:txBody>
      </p:sp>
      <p:pic>
        <p:nvPicPr>
          <p:cNvPr id="428" name="Google Shape;428;p44">
            <a:hlinkClick action="ppaction://hlinksldjump" r:id="rId3"/>
          </p:cNvPr>
          <p:cNvPicPr preferRelativeResize="0"/>
          <p:nvPr/>
        </p:nvPicPr>
        <p:blipFill rotWithShape="1">
          <a:blip r:embed="rId4">
            <a:alphaModFix/>
          </a:blip>
          <a:srcRect b="9790" l="32004" r="39797" t="19826"/>
          <a:stretch/>
        </p:blipFill>
        <p:spPr>
          <a:xfrm rot="-5400000">
            <a:off x="7824901" y="-395073"/>
            <a:ext cx="1138848" cy="2132299"/>
          </a:xfrm>
          <a:prstGeom prst="rect">
            <a:avLst/>
          </a:prstGeom>
          <a:noFill/>
          <a:ln>
            <a:noFill/>
          </a:ln>
        </p:spPr>
      </p:pic>
      <p:sp>
        <p:nvSpPr>
          <p:cNvPr id="429" name="Google Shape;429;p44">
            <a:hlinkClick action="ppaction://hlinksldjump" r:id="rId5"/>
          </p:cNvPr>
          <p:cNvSpPr txBox="1"/>
          <p:nvPr>
            <p:ph type="ctrTitle"/>
          </p:nvPr>
        </p:nvSpPr>
        <p:spPr>
          <a:xfrm rot="986875">
            <a:off x="7759659" y="399546"/>
            <a:ext cx="1362559" cy="543063"/>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7200"/>
              <a:buNone/>
            </a:pPr>
            <a:r>
              <a:rPr lang="en" sz="1900"/>
              <a:t>Event Prep</a:t>
            </a:r>
            <a:endParaRPr sz="1900"/>
          </a:p>
        </p:txBody>
      </p:sp>
      <p:sp>
        <p:nvSpPr>
          <p:cNvPr id="430" name="Google Shape;430;p44">
            <a:hlinkClick action="ppaction://hlinksldjump" r:id="rId6"/>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1" name="Google Shape;431;p44"/>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432" name="Google Shape;432;p44">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4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4" name="Google Shape;434;p44"/>
          <p:cNvPicPr preferRelativeResize="0"/>
          <p:nvPr/>
        </p:nvPicPr>
        <p:blipFill rotWithShape="1">
          <a:blip r:embed="rId7">
            <a:alphaModFix/>
          </a:blip>
          <a:srcRect b="0" l="0" r="0" t="0"/>
          <a:stretch/>
        </p:blipFill>
        <p:spPr>
          <a:xfrm>
            <a:off x="-1543961" y="3569625"/>
            <a:ext cx="3475024" cy="3813073"/>
          </a:xfrm>
          <a:prstGeom prst="rect">
            <a:avLst/>
          </a:prstGeom>
          <a:noFill/>
          <a:ln>
            <a:noFill/>
          </a:ln>
        </p:spPr>
      </p:pic>
      <p:pic>
        <p:nvPicPr>
          <p:cNvPr id="435" name="Google Shape;435;p44"/>
          <p:cNvPicPr preferRelativeResize="0"/>
          <p:nvPr/>
        </p:nvPicPr>
        <p:blipFill rotWithShape="1">
          <a:blip r:embed="rId8">
            <a:alphaModFix/>
          </a:blip>
          <a:srcRect b="0" l="0" r="0" t="0"/>
          <a:stretch/>
        </p:blipFill>
        <p:spPr>
          <a:xfrm rot="-1122120">
            <a:off x="37792" y="415500"/>
            <a:ext cx="2756508" cy="1001550"/>
          </a:xfrm>
          <a:prstGeom prst="rect">
            <a:avLst/>
          </a:prstGeom>
          <a:noFill/>
          <a:ln>
            <a:noFill/>
          </a:ln>
        </p:spPr>
      </p:pic>
      <p:sp>
        <p:nvSpPr>
          <p:cNvPr id="436" name="Google Shape;436;p44"/>
          <p:cNvSpPr txBox="1"/>
          <p:nvPr/>
        </p:nvSpPr>
        <p:spPr>
          <a:xfrm rot="-487258">
            <a:off x="113616" y="4237274"/>
            <a:ext cx="1331553" cy="73872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FF00FF"/>
                </a:highlight>
                <a:latin typeface="Architects Daughter"/>
                <a:ea typeface="Architects Daughter"/>
                <a:cs typeface="Architects Daughter"/>
                <a:sym typeface="Architects Daughter"/>
              </a:rPr>
              <a:t>Check it out!</a:t>
            </a:r>
            <a:endParaRPr b="1" i="0" sz="1800" u="none" cap="none" strike="noStrik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45"/>
          <p:cNvPicPr preferRelativeResize="0"/>
          <p:nvPr/>
        </p:nvPicPr>
        <p:blipFill rotWithShape="1">
          <a:blip r:embed="rId3">
            <a:alphaModFix/>
          </a:blip>
          <a:srcRect b="0" l="0" r="0" t="0"/>
          <a:stretch/>
        </p:blipFill>
        <p:spPr>
          <a:xfrm>
            <a:off x="668150" y="304640"/>
            <a:ext cx="5840423" cy="4669323"/>
          </a:xfrm>
          <a:prstGeom prst="rect">
            <a:avLst/>
          </a:prstGeom>
          <a:noFill/>
          <a:ln>
            <a:noFill/>
          </a:ln>
          <a:effectLst>
            <a:outerShdw blurRad="57150" rotWithShape="0" algn="bl" dir="5400000" dist="19050">
              <a:srgbClr val="000000">
                <a:alpha val="49019"/>
              </a:srgbClr>
            </a:outerShdw>
          </a:effectLst>
        </p:spPr>
      </p:pic>
      <p:sp>
        <p:nvSpPr>
          <p:cNvPr id="442" name="Google Shape;442;p45"/>
          <p:cNvSpPr/>
          <p:nvPr/>
        </p:nvSpPr>
        <p:spPr>
          <a:xfrm>
            <a:off x="2644150" y="3634725"/>
            <a:ext cx="8382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45"/>
          <p:cNvSpPr/>
          <p:nvPr/>
        </p:nvSpPr>
        <p:spPr>
          <a:xfrm>
            <a:off x="3771900" y="1737350"/>
            <a:ext cx="4419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45"/>
          <p:cNvSpPr txBox="1"/>
          <p:nvPr>
            <p:ph type="title"/>
          </p:nvPr>
        </p:nvSpPr>
        <p:spPr>
          <a:xfrm>
            <a:off x="1369200" y="1306200"/>
            <a:ext cx="4443900" cy="640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445" name="Google Shape;445;p45"/>
          <p:cNvSpPr txBox="1"/>
          <p:nvPr>
            <p:ph idx="1" type="body"/>
          </p:nvPr>
        </p:nvSpPr>
        <p:spPr>
          <a:xfrm>
            <a:off x="727225" y="1946150"/>
            <a:ext cx="5621400" cy="1977600"/>
          </a:xfrm>
          <a:prstGeom prst="rect">
            <a:avLst/>
          </a:prstGeom>
          <a:noFill/>
          <a:ln>
            <a:noFill/>
          </a:ln>
        </p:spPr>
        <p:txBody>
          <a:bodyPr anchorCtr="0" anchor="t" bIns="91425" lIns="91425" spcFirstLastPara="1" rIns="91425" wrap="square" tIns="91425">
            <a:noAutofit/>
          </a:bodyPr>
          <a:lstStyle/>
          <a:p>
            <a:pPr indent="0" lvl="0" marL="457200" rtl="0" algn="ctr">
              <a:lnSpc>
                <a:spcPct val="80000"/>
              </a:lnSpc>
              <a:spcBef>
                <a:spcPts val="0"/>
              </a:spcBef>
              <a:spcAft>
                <a:spcPts val="0"/>
              </a:spcAft>
              <a:buSzPts val="1600"/>
              <a:buNone/>
            </a:pPr>
            <a:r>
              <a:rPr lang="en" sz="2880">
                <a:latin typeface="Architects Daughter"/>
                <a:ea typeface="Architects Daughter"/>
                <a:cs typeface="Architects Daughter"/>
                <a:sym typeface="Architects Daughter"/>
              </a:rPr>
              <a:t>Excellent time to encourage your students to participate in </a:t>
            </a:r>
            <a:r>
              <a:rPr b="1" lang="en" sz="2880">
                <a:latin typeface="Architects Daughter"/>
                <a:ea typeface="Architects Daughter"/>
                <a:cs typeface="Architects Daughter"/>
                <a:sym typeface="Architects Daughter"/>
              </a:rPr>
              <a:t>Forensic Science</a:t>
            </a:r>
            <a:r>
              <a:rPr lang="en" sz="2880">
                <a:latin typeface="Architects Daughter"/>
                <a:ea typeface="Architects Daughter"/>
                <a:cs typeface="Architects Daughter"/>
                <a:sym typeface="Architects Daughter"/>
              </a:rPr>
              <a:t>. Each chapter suggests different events. This is an excellent opportunity to incorporate HOSA in the classroom.</a:t>
            </a:r>
            <a:endParaRPr sz="1800">
              <a:latin typeface="Architects Daughter"/>
              <a:ea typeface="Architects Daughter"/>
              <a:cs typeface="Architects Daughter"/>
              <a:sym typeface="Architects Daughter"/>
            </a:endParaRPr>
          </a:p>
        </p:txBody>
      </p:sp>
      <p:pic>
        <p:nvPicPr>
          <p:cNvPr id="446" name="Google Shape;446;p45"/>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447" name="Google Shape;447;p45">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45">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45">
            <a:hlinkClick action="ppaction://hlinksldjump" r:id="rId5"/>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45">
            <a:hlinkClick action="ppaction://hlinksldjump" r:id="rId6"/>
          </p:cNvPr>
          <p:cNvSpPr txBox="1"/>
          <p:nvPr>
            <p:ph idx="4294967295" type="ctrTitle"/>
          </p:nvPr>
        </p:nvSpPr>
        <p:spPr>
          <a:xfrm>
            <a:off x="7818200" y="1244675"/>
            <a:ext cx="14817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Sports Medicine</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451" name="Google Shape;451;p45">
            <a:hlinkClick action="ppaction://hlinksldjump" r:id="rId7"/>
          </p:cNvPr>
          <p:cNvPicPr preferRelativeResize="0"/>
          <p:nvPr/>
        </p:nvPicPr>
        <p:blipFill rotWithShape="1">
          <a:blip r:embed="rId4">
            <a:alphaModFix/>
          </a:blip>
          <a:srcRect b="9790" l="32004" r="39797" t="19826"/>
          <a:stretch/>
        </p:blipFill>
        <p:spPr>
          <a:xfrm rot="-5400000">
            <a:off x="7824901" y="-395073"/>
            <a:ext cx="1138848" cy="2132299"/>
          </a:xfrm>
          <a:prstGeom prst="rect">
            <a:avLst/>
          </a:prstGeom>
          <a:noFill/>
          <a:ln>
            <a:noFill/>
          </a:ln>
        </p:spPr>
      </p:pic>
      <p:sp>
        <p:nvSpPr>
          <p:cNvPr id="452" name="Google Shape;452;p45">
            <a:hlinkClick action="ppaction://hlinksldjump" r:id="rId8"/>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53" name="Google Shape;453;p45">
            <a:hlinkClick action="ppaction://hlinksldjump" r:id="rId9"/>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5"/>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5"/>
          <p:cNvSpPr txBox="1"/>
          <p:nvPr>
            <p:ph idx="4294967295" type="ctrTitle"/>
          </p:nvPr>
        </p:nvSpPr>
        <p:spPr>
          <a:xfrm>
            <a:off x="8055850" y="1727650"/>
            <a:ext cx="12996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Career Health</a:t>
            </a:r>
            <a:endParaRPr b="1" i="0" sz="12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Display </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56" name="Google Shape;456;p45"/>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5"/>
          <p:cNvSpPr txBox="1"/>
          <p:nvPr>
            <p:ph idx="4294967295" type="ctrTitle"/>
          </p:nvPr>
        </p:nvSpPr>
        <p:spPr>
          <a:xfrm>
            <a:off x="8088800" y="2280500"/>
            <a:ext cx="1151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Biomedical Debate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58" name="Google Shape;458;p45">
            <a:hlinkClick action="ppaction://hlinksldjump" r:id="rId10"/>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45"/>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5"/>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45"/>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45"/>
          <p:cNvSpPr txBox="1"/>
          <p:nvPr>
            <p:ph idx="4294967295" type="ctrTitle"/>
          </p:nvPr>
        </p:nvSpPr>
        <p:spPr>
          <a:xfrm>
            <a:off x="8055800" y="2964750"/>
            <a:ext cx="1299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Medical Spelling</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63" name="Google Shape;463;p45"/>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45">
            <a:hlinkClick action="ppaction://hlinksldjump" r:id="rId11"/>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45">
            <a:hlinkClick action="ppaction://hlinksldjump" r:id="rId12"/>
          </p:cNvPr>
          <p:cNvSpPr txBox="1"/>
          <p:nvPr>
            <p:ph idx="4294967295" type="ctrTitle"/>
          </p:nvPr>
        </p:nvSpPr>
        <p:spPr>
          <a:xfrm>
            <a:off x="8088800" y="35176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Epidemiology</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66" name="Google Shape;466;p45">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7" name="Google Shape;467;p45"/>
          <p:cNvPicPr preferRelativeResize="0"/>
          <p:nvPr/>
        </p:nvPicPr>
        <p:blipFill rotWithShape="1">
          <a:blip r:embed="rId14">
            <a:alphaModFix/>
          </a:blip>
          <a:srcRect b="0" l="0" r="0" t="0"/>
          <a:stretch/>
        </p:blipFill>
        <p:spPr>
          <a:xfrm>
            <a:off x="1369192" y="520850"/>
            <a:ext cx="2756507" cy="1001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1000"/>
                                        <p:tgtEl>
                                          <p:spTgt spid="44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42"/>
                                        </p:tgtEl>
                                        <p:attrNameLst>
                                          <p:attrName>style.visibility</p:attrName>
                                        </p:attrNameLst>
                                      </p:cBhvr>
                                      <p:to>
                                        <p:strVal val="visible"/>
                                      </p:to>
                                    </p:set>
                                    <p:anim calcmode="lin" valueType="num">
                                      <p:cBhvr additive="base">
                                        <p:cTn dur="1000"/>
                                        <p:tgtEl>
                                          <p:spTgt spid="44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1000"/>
                                        <p:tgtEl>
                                          <p:spTgt spid="44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1000"/>
                                        <p:tgtEl>
                                          <p:spTgt spid="4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1000"/>
                                        <p:tgtEl>
                                          <p:spTgt spid="4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46"/>
          <p:cNvPicPr preferRelativeResize="0"/>
          <p:nvPr/>
        </p:nvPicPr>
        <p:blipFill rotWithShape="1">
          <a:blip r:embed="rId3">
            <a:alphaModFix/>
          </a:blip>
          <a:srcRect b="0" l="0" r="0" t="0"/>
          <a:stretch/>
        </p:blipFill>
        <p:spPr>
          <a:xfrm>
            <a:off x="668150" y="304640"/>
            <a:ext cx="5840425" cy="4669324"/>
          </a:xfrm>
          <a:prstGeom prst="rect">
            <a:avLst/>
          </a:prstGeom>
          <a:noFill/>
          <a:ln>
            <a:noFill/>
          </a:ln>
          <a:effectLst>
            <a:outerShdw blurRad="57150" rotWithShape="0" algn="bl" dir="5400000" dist="19050">
              <a:srgbClr val="000000">
                <a:alpha val="49019"/>
              </a:srgbClr>
            </a:outerShdw>
          </a:effectLst>
        </p:spPr>
      </p:pic>
      <p:sp>
        <p:nvSpPr>
          <p:cNvPr id="473" name="Google Shape;473;p46"/>
          <p:cNvSpPr/>
          <p:nvPr/>
        </p:nvSpPr>
        <p:spPr>
          <a:xfrm>
            <a:off x="2644150" y="3634725"/>
            <a:ext cx="8382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46"/>
          <p:cNvSpPr/>
          <p:nvPr/>
        </p:nvSpPr>
        <p:spPr>
          <a:xfrm>
            <a:off x="3771900" y="1737350"/>
            <a:ext cx="4419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46"/>
          <p:cNvSpPr txBox="1"/>
          <p:nvPr>
            <p:ph type="title"/>
          </p:nvPr>
        </p:nvSpPr>
        <p:spPr>
          <a:xfrm>
            <a:off x="4401325" y="658300"/>
            <a:ext cx="1947300" cy="543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476" name="Google Shape;476;p46"/>
          <p:cNvSpPr txBox="1"/>
          <p:nvPr>
            <p:ph idx="1" type="body"/>
          </p:nvPr>
        </p:nvSpPr>
        <p:spPr>
          <a:xfrm>
            <a:off x="727225" y="1946150"/>
            <a:ext cx="5621400" cy="1977600"/>
          </a:xfrm>
          <a:prstGeom prst="rect">
            <a:avLst/>
          </a:prstGeom>
          <a:noFill/>
          <a:ln>
            <a:noFill/>
          </a:ln>
        </p:spPr>
        <p:txBody>
          <a:bodyPr anchorCtr="0" anchor="t" bIns="91425" lIns="91425" spcFirstLastPara="1" rIns="91425" wrap="square" tIns="91425">
            <a:noAutofit/>
          </a:bodyPr>
          <a:lstStyle/>
          <a:p>
            <a:pPr indent="0" lvl="0" marL="457200" rtl="0" algn="ctr">
              <a:lnSpc>
                <a:spcPct val="80000"/>
              </a:lnSpc>
              <a:spcBef>
                <a:spcPts val="0"/>
              </a:spcBef>
              <a:spcAft>
                <a:spcPts val="0"/>
              </a:spcAft>
              <a:buSzPts val="1600"/>
              <a:buNone/>
            </a:pPr>
            <a:r>
              <a:t/>
            </a:r>
            <a:endParaRPr sz="1800">
              <a:latin typeface="Architects Daughter"/>
              <a:ea typeface="Architects Daughter"/>
              <a:cs typeface="Architects Daughter"/>
              <a:sym typeface="Architects Daughter"/>
            </a:endParaRPr>
          </a:p>
        </p:txBody>
      </p:sp>
      <p:pic>
        <p:nvPicPr>
          <p:cNvPr id="477" name="Google Shape;477;p46"/>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478" name="Google Shape;478;p46">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4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46">
            <a:hlinkClick action="ppaction://hlinksldjump" r:id="rId5"/>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6">
            <a:hlinkClick action="ppaction://hlinksldjump" r:id="rId6"/>
          </p:cNvPr>
          <p:cNvSpPr txBox="1"/>
          <p:nvPr>
            <p:ph idx="4294967295" type="ctrTitle"/>
          </p:nvPr>
        </p:nvSpPr>
        <p:spPr>
          <a:xfrm>
            <a:off x="7818200" y="1244675"/>
            <a:ext cx="14817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Sports Medicine</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482" name="Google Shape;482;p46">
            <a:hlinkClick action="ppaction://hlinksldjump" r:id="rId7"/>
          </p:cNvPr>
          <p:cNvPicPr preferRelativeResize="0"/>
          <p:nvPr/>
        </p:nvPicPr>
        <p:blipFill rotWithShape="1">
          <a:blip r:embed="rId4">
            <a:alphaModFix/>
          </a:blip>
          <a:srcRect b="9790" l="32002" r="39797" t="19826"/>
          <a:stretch/>
        </p:blipFill>
        <p:spPr>
          <a:xfrm rot="-5400000">
            <a:off x="7824899" y="-395073"/>
            <a:ext cx="1138850" cy="2132297"/>
          </a:xfrm>
          <a:prstGeom prst="rect">
            <a:avLst/>
          </a:prstGeom>
          <a:noFill/>
          <a:ln>
            <a:noFill/>
          </a:ln>
        </p:spPr>
      </p:pic>
      <p:sp>
        <p:nvSpPr>
          <p:cNvPr id="483" name="Google Shape;483;p46">
            <a:hlinkClick action="ppaction://hlinksldjump" r:id="rId8"/>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84" name="Google Shape;484;p46">
            <a:hlinkClick action="ppaction://hlinksldjump" r:id="rId9"/>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46"/>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46"/>
          <p:cNvSpPr txBox="1"/>
          <p:nvPr>
            <p:ph idx="4294967295" type="ctrTitle"/>
          </p:nvPr>
        </p:nvSpPr>
        <p:spPr>
          <a:xfrm>
            <a:off x="8055850" y="1727650"/>
            <a:ext cx="12996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Career Health</a:t>
            </a:r>
            <a:endParaRPr b="1" i="0" sz="12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Display </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87" name="Google Shape;487;p46"/>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46"/>
          <p:cNvSpPr txBox="1"/>
          <p:nvPr>
            <p:ph idx="4294967295" type="ctrTitle"/>
          </p:nvPr>
        </p:nvSpPr>
        <p:spPr>
          <a:xfrm>
            <a:off x="8088800" y="2280500"/>
            <a:ext cx="1151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Biomedical Debate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89" name="Google Shape;489;p46">
            <a:hlinkClick action="ppaction://hlinksldjump" r:id="rId10"/>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6"/>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6"/>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6"/>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46"/>
          <p:cNvSpPr txBox="1"/>
          <p:nvPr>
            <p:ph idx="4294967295" type="ctrTitle"/>
          </p:nvPr>
        </p:nvSpPr>
        <p:spPr>
          <a:xfrm>
            <a:off x="8055800" y="2964750"/>
            <a:ext cx="1299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Medical Spelling</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94" name="Google Shape;494;p46"/>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46">
            <a:hlinkClick action="ppaction://hlinksldjump" r:id="rId11"/>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46">
            <a:hlinkClick action="ppaction://hlinksldjump" r:id="rId12"/>
          </p:cNvPr>
          <p:cNvSpPr txBox="1"/>
          <p:nvPr>
            <p:ph idx="4294967295" type="ctrTitle"/>
          </p:nvPr>
        </p:nvSpPr>
        <p:spPr>
          <a:xfrm>
            <a:off x="8088800" y="35176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Epidemiology</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497" name="Google Shape;497;p46">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8" name="Google Shape;498;p46"/>
          <p:cNvPicPr preferRelativeResize="0"/>
          <p:nvPr/>
        </p:nvPicPr>
        <p:blipFill rotWithShape="1">
          <a:blip r:embed="rId14">
            <a:alphaModFix/>
          </a:blip>
          <a:srcRect b="0" l="0" r="0" t="0"/>
          <a:stretch/>
        </p:blipFill>
        <p:spPr>
          <a:xfrm>
            <a:off x="1369192" y="520850"/>
            <a:ext cx="2756507" cy="1001550"/>
          </a:xfrm>
          <a:prstGeom prst="rect">
            <a:avLst/>
          </a:prstGeom>
          <a:noFill/>
          <a:ln>
            <a:noFill/>
          </a:ln>
        </p:spPr>
      </p:pic>
      <p:pic>
        <p:nvPicPr>
          <p:cNvPr id="499" name="Google Shape;499;p46"/>
          <p:cNvPicPr preferRelativeResize="0"/>
          <p:nvPr/>
        </p:nvPicPr>
        <p:blipFill rotWithShape="1">
          <a:blip r:embed="rId15">
            <a:alphaModFix/>
          </a:blip>
          <a:srcRect b="0" l="0" r="0" t="0"/>
          <a:stretch/>
        </p:blipFill>
        <p:spPr>
          <a:xfrm>
            <a:off x="278070" y="1604075"/>
            <a:ext cx="7044929" cy="323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1000"/>
                                        <p:tgtEl>
                                          <p:spTgt spid="47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1000"/>
                                        <p:tgtEl>
                                          <p:spTgt spid="4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1000"/>
                                        <p:tgtEl>
                                          <p:spTgt spid="47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1000"/>
                                        <p:tgtEl>
                                          <p:spTgt spid="4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7"/>
          <p:cNvSpPr txBox="1"/>
          <p:nvPr>
            <p:ph type="title"/>
          </p:nvPr>
        </p:nvSpPr>
        <p:spPr>
          <a:xfrm>
            <a:off x="812225" y="335375"/>
            <a:ext cx="72687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highlight>
                  <a:srgbClr val="FFFF00"/>
                </a:highlight>
              </a:rPr>
              <a:t>New</a:t>
            </a:r>
            <a:r>
              <a:rPr lang="en"/>
              <a:t> Labs in Intro to Medical Terminology, 2nd Ed</a:t>
            </a:r>
            <a:endParaRPr/>
          </a:p>
        </p:txBody>
      </p:sp>
      <p:sp>
        <p:nvSpPr>
          <p:cNvPr id="505" name="Google Shape;505;p47"/>
          <p:cNvSpPr txBox="1"/>
          <p:nvPr>
            <p:ph idx="1" type="body"/>
          </p:nvPr>
        </p:nvSpPr>
        <p:spPr>
          <a:xfrm>
            <a:off x="1063200" y="1290250"/>
            <a:ext cx="3456300" cy="3336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Labeling the Body</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Skin Function</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Fingerprints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Understanding Calcium - chicken bones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Rigor Mortis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Blood Type &amp; Cross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Pulse points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Arrhythmias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Rhinovirus - research lab</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Virus mutations - research COVID mutations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Digestion in Oral Cavity</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Diarrheal Diseases - top 5</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06" name="Google Shape;506;p47"/>
          <p:cNvSpPr txBox="1"/>
          <p:nvPr>
            <p:ph idx="2" type="body"/>
          </p:nvPr>
        </p:nvSpPr>
        <p:spPr>
          <a:xfrm>
            <a:off x="4858525" y="1290375"/>
            <a:ext cx="3021600" cy="3336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Diarrheal Diseases - top 5</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b="1" lang="en">
                <a:latin typeface="Architects Daughter"/>
                <a:ea typeface="Architects Daughter"/>
                <a:cs typeface="Architects Daughter"/>
                <a:sym typeface="Architects Daughter"/>
              </a:rPr>
              <a:t>Developmental Disabilities - research</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b="1" lang="en">
                <a:latin typeface="Architects Daughter"/>
                <a:ea typeface="Architects Daughter"/>
                <a:cs typeface="Architects Daughter"/>
                <a:sym typeface="Architects Daughter"/>
              </a:rPr>
              <a:t>Neuro VS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b="1" lang="en">
                <a:latin typeface="Architects Daughter"/>
                <a:ea typeface="Architects Daughter"/>
                <a:cs typeface="Architects Daughter"/>
                <a:sym typeface="Architects Daughter"/>
              </a:rPr>
              <a:t>Supertasters</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b="1" lang="en">
                <a:latin typeface="Architects Daughter"/>
                <a:ea typeface="Architects Daughter"/>
                <a:cs typeface="Architects Daughter"/>
                <a:sym typeface="Architects Daughter"/>
              </a:rPr>
              <a:t>Taste and Smell</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Type I &amp; Type II DM - research</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Hydration - group lab</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Prostate Cancer Tx - research</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Types of Birth Control - small group research</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PMS - research</a:t>
            </a:r>
            <a:endParaRPr b="1">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400"/>
              <a:buNone/>
            </a:pPr>
            <a:r>
              <a:rPr b="1" lang="en">
                <a:latin typeface="Architects Daughter"/>
                <a:ea typeface="Architects Daughter"/>
                <a:cs typeface="Architects Daughter"/>
                <a:sym typeface="Architects Daughter"/>
              </a:rPr>
              <a:t>DNA Testing</a:t>
            </a:r>
            <a:endParaRPr b="1">
              <a:latin typeface="Architects Daughter"/>
              <a:ea typeface="Architects Daughter"/>
              <a:cs typeface="Architects Daughter"/>
              <a:sym typeface="Architects Daughter"/>
            </a:endParaRPr>
          </a:p>
        </p:txBody>
      </p:sp>
      <p:sp>
        <p:nvSpPr>
          <p:cNvPr id="507" name="Google Shape;507;p47"/>
          <p:cNvSpPr txBox="1"/>
          <p:nvPr/>
        </p:nvSpPr>
        <p:spPr>
          <a:xfrm>
            <a:off x="2966800" y="727800"/>
            <a:ext cx="40452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highlight>
                  <a:srgbClr val="FF00FF"/>
                </a:highlight>
                <a:latin typeface="Architects Daughter"/>
                <a:ea typeface="Architects Daughter"/>
                <a:cs typeface="Architects Daughter"/>
                <a:sym typeface="Architects Daughter"/>
              </a:rPr>
              <a:t>Inquiring Minds</a:t>
            </a:r>
            <a:endParaRPr b="1" i="0" sz="2300" u="none" cap="none" strike="noStrik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48"/>
          <p:cNvPicPr preferRelativeResize="0"/>
          <p:nvPr/>
        </p:nvPicPr>
        <p:blipFill rotWithShape="1">
          <a:blip r:embed="rId3">
            <a:alphaModFix/>
          </a:blip>
          <a:srcRect b="-3617" l="0" r="9115" t="17898"/>
          <a:stretch/>
        </p:blipFill>
        <p:spPr>
          <a:xfrm>
            <a:off x="4277775" y="-209900"/>
            <a:ext cx="4732897" cy="5750146"/>
          </a:xfrm>
          <a:prstGeom prst="rect">
            <a:avLst/>
          </a:prstGeom>
          <a:noFill/>
          <a:ln>
            <a:noFill/>
          </a:ln>
        </p:spPr>
      </p:pic>
      <p:sp>
        <p:nvSpPr>
          <p:cNvPr id="513" name="Google Shape;513;p48"/>
          <p:cNvSpPr txBox="1"/>
          <p:nvPr>
            <p:ph idx="1" type="subTitle"/>
          </p:nvPr>
        </p:nvSpPr>
        <p:spPr>
          <a:xfrm>
            <a:off x="680750" y="827300"/>
            <a:ext cx="3093000" cy="32295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Lesson for Osmosis to help students understand concepts of</a:t>
            </a:r>
            <a:endParaRPr sz="1800">
              <a:latin typeface="Architects Daughter"/>
              <a:ea typeface="Architects Daughter"/>
              <a:cs typeface="Architects Daughter"/>
              <a:sym typeface="Architects Daughter"/>
            </a:endParaRPr>
          </a:p>
          <a:p>
            <a:pPr indent="-342900" lvl="0" marL="457200" rtl="0" algn="l">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Hypertonic</a:t>
            </a:r>
            <a:endParaRPr sz="1800">
              <a:latin typeface="Architects Daughter"/>
              <a:ea typeface="Architects Daughter"/>
              <a:cs typeface="Architects Daughter"/>
              <a:sym typeface="Architects Daughter"/>
            </a:endParaRPr>
          </a:p>
          <a:p>
            <a:pPr indent="-342900" lvl="0" marL="457200" rtl="0" algn="l">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Hypotonic</a:t>
            </a:r>
            <a:endParaRPr sz="1800">
              <a:latin typeface="Architects Daughter"/>
              <a:ea typeface="Architects Daughter"/>
              <a:cs typeface="Architects Daughter"/>
              <a:sym typeface="Architects Daughter"/>
            </a:endParaRPr>
          </a:p>
          <a:p>
            <a:pPr indent="-342900" lvl="0" marL="457200" rtl="0" algn="l">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Isotonic</a:t>
            </a:r>
            <a:endParaRPr sz="1800">
              <a:latin typeface="Architects Daughter"/>
              <a:ea typeface="Architects Daughter"/>
              <a:cs typeface="Architects Daughter"/>
              <a:sym typeface="Architects Daughter"/>
            </a:endParaRPr>
          </a:p>
          <a:p>
            <a:pPr indent="-342900" lvl="0" marL="457200" rtl="0" algn="l">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Fetal Alcohol Syndrome</a:t>
            </a:r>
            <a:endParaRPr sz="1800">
              <a:latin typeface="Architects Daughter"/>
              <a:ea typeface="Architects Daughter"/>
              <a:cs typeface="Architects Daughter"/>
              <a:sym typeface="Architects Daughter"/>
            </a:endParaRPr>
          </a:p>
        </p:txBody>
      </p:sp>
      <p:pic>
        <p:nvPicPr>
          <p:cNvPr id="514" name="Google Shape;514;p48">
            <a:hlinkClick action="ppaction://hlinksldjump" r:id="rId4"/>
          </p:cNvPr>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515" name="Google Shape;515;p48">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48"/>
          <p:cNvSpPr txBox="1"/>
          <p:nvPr/>
        </p:nvSpPr>
        <p:spPr>
          <a:xfrm>
            <a:off x="363075" y="162600"/>
            <a:ext cx="36870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00000"/>
                </a:solidFill>
                <a:highlight>
                  <a:srgbClr val="FF00FF"/>
                </a:highlight>
                <a:latin typeface="Architects Daughter"/>
                <a:ea typeface="Architects Daughter"/>
                <a:cs typeface="Architects Daughter"/>
                <a:sym typeface="Architects Daughter"/>
              </a:rPr>
              <a:t>Kitchen Labs</a:t>
            </a:r>
            <a:endParaRPr b="1" i="0" sz="3400" u="none" cap="none" strike="noStrike">
              <a:solidFill>
                <a:srgbClr val="000000"/>
              </a:solidFill>
              <a:highlight>
                <a:srgbClr val="FF00FF"/>
              </a:highlight>
              <a:latin typeface="Architects Daughter"/>
              <a:ea typeface="Architects Daughter"/>
              <a:cs typeface="Architects Daughter"/>
              <a:sym typeface="Architects Daughter"/>
            </a:endParaRPr>
          </a:p>
        </p:txBody>
      </p:sp>
      <p:pic>
        <p:nvPicPr>
          <p:cNvPr id="517" name="Google Shape;517;p48"/>
          <p:cNvPicPr preferRelativeResize="0"/>
          <p:nvPr/>
        </p:nvPicPr>
        <p:blipFill rotWithShape="1">
          <a:blip r:embed="rId6">
            <a:alphaModFix/>
          </a:blip>
          <a:srcRect b="3417" l="11890" r="-2865" t="11352"/>
          <a:stretch/>
        </p:blipFill>
        <p:spPr>
          <a:xfrm>
            <a:off x="4097263" y="1101563"/>
            <a:ext cx="5093926" cy="31272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1000"/>
                                        <p:tgtEl>
                                          <p:spTgt spid="5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49"/>
          <p:cNvPicPr preferRelativeResize="0"/>
          <p:nvPr/>
        </p:nvPicPr>
        <p:blipFill rotWithShape="1">
          <a:blip r:embed="rId3">
            <a:alphaModFix/>
          </a:blip>
          <a:srcRect b="-3617" l="0" r="9115" t="17898"/>
          <a:stretch/>
        </p:blipFill>
        <p:spPr>
          <a:xfrm>
            <a:off x="4277775" y="-209900"/>
            <a:ext cx="4732897" cy="5750146"/>
          </a:xfrm>
          <a:prstGeom prst="rect">
            <a:avLst/>
          </a:prstGeom>
          <a:noFill/>
          <a:ln>
            <a:noFill/>
          </a:ln>
        </p:spPr>
      </p:pic>
      <p:sp>
        <p:nvSpPr>
          <p:cNvPr id="523" name="Google Shape;523;p49"/>
          <p:cNvSpPr txBox="1"/>
          <p:nvPr>
            <p:ph idx="1" type="subTitle"/>
          </p:nvPr>
        </p:nvSpPr>
        <p:spPr>
          <a:xfrm>
            <a:off x="486725" y="827300"/>
            <a:ext cx="3468600" cy="322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Workplace Lab</a:t>
            </a:r>
            <a:endParaRPr sz="2100">
              <a:latin typeface="Architects Daughter"/>
              <a:ea typeface="Architects Daughter"/>
              <a:cs typeface="Architects Daughter"/>
              <a:sym typeface="Architects Daughter"/>
            </a:endParaRPr>
          </a:p>
          <a:p>
            <a:pPr indent="0" lvl="0" marL="914400" rtl="0" algn="l">
              <a:lnSpc>
                <a:spcPct val="100000"/>
              </a:lnSpc>
              <a:spcBef>
                <a:spcPts val="0"/>
              </a:spcBef>
              <a:spcAft>
                <a:spcPts val="0"/>
              </a:spcAft>
              <a:buSzPts val="1600"/>
              <a:buNone/>
            </a:pPr>
            <a:r>
              <a:t/>
            </a:r>
            <a:endParaRPr sz="21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HOSA Competition</a:t>
            </a:r>
            <a:endParaRPr sz="21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600"/>
              <a:buNone/>
            </a:pPr>
            <a:r>
              <a:t/>
            </a:r>
            <a:endParaRPr sz="21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Real world application</a:t>
            </a:r>
            <a:endParaRPr sz="21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600"/>
              <a:buNone/>
            </a:pPr>
            <a:r>
              <a:t/>
            </a:r>
            <a:endParaRPr sz="21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Springboard discussion over hydration, infection, diabetes/disease conditions</a:t>
            </a:r>
            <a:endParaRPr sz="2100">
              <a:latin typeface="Architects Daughter"/>
              <a:ea typeface="Architects Daughter"/>
              <a:cs typeface="Architects Daughter"/>
              <a:sym typeface="Architects Daughter"/>
            </a:endParaRPr>
          </a:p>
        </p:txBody>
      </p:sp>
      <p:pic>
        <p:nvPicPr>
          <p:cNvPr id="524" name="Google Shape;524;p49">
            <a:hlinkClick action="ppaction://hlinksldjump" r:id="rId4"/>
          </p:cNvPr>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525" name="Google Shape;525;p49">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9"/>
          <p:cNvSpPr txBox="1"/>
          <p:nvPr/>
        </p:nvSpPr>
        <p:spPr>
          <a:xfrm>
            <a:off x="363075" y="162600"/>
            <a:ext cx="36870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00000"/>
                </a:solidFill>
                <a:highlight>
                  <a:srgbClr val="FF00FF"/>
                </a:highlight>
                <a:latin typeface="Architects Daughter"/>
                <a:ea typeface="Architects Daughter"/>
                <a:cs typeface="Architects Daughter"/>
                <a:sym typeface="Architects Daughter"/>
              </a:rPr>
              <a:t>Dipstick Lab</a:t>
            </a:r>
            <a:endParaRPr b="1" i="0" sz="3400" u="none" cap="none" strike="noStrike">
              <a:solidFill>
                <a:srgbClr val="000000"/>
              </a:solidFill>
              <a:highlight>
                <a:srgbClr val="FF00FF"/>
              </a:highlight>
              <a:latin typeface="Architects Daughter"/>
              <a:ea typeface="Architects Daughter"/>
              <a:cs typeface="Architects Daughter"/>
              <a:sym typeface="Architects Daughter"/>
            </a:endParaRPr>
          </a:p>
        </p:txBody>
      </p:sp>
      <p:pic>
        <p:nvPicPr>
          <p:cNvPr id="527" name="Google Shape;527;p49"/>
          <p:cNvPicPr preferRelativeResize="0"/>
          <p:nvPr/>
        </p:nvPicPr>
        <p:blipFill rotWithShape="1">
          <a:blip r:embed="rId6">
            <a:alphaModFix/>
          </a:blip>
          <a:srcRect b="4869" l="5787" r="34181" t="63678"/>
          <a:stretch/>
        </p:blipFill>
        <p:spPr>
          <a:xfrm>
            <a:off x="4403700" y="870600"/>
            <a:ext cx="4426359" cy="296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22"/>
                                        </p:tgtEl>
                                        <p:attrNameLst>
                                          <p:attrName>style.visibility</p:attrName>
                                        </p:attrNameLst>
                                      </p:cBhvr>
                                      <p:to>
                                        <p:strVal val="visible"/>
                                      </p:to>
                                    </p:set>
                                    <p:anim calcmode="lin" valueType="num">
                                      <p:cBhvr additive="base">
                                        <p:cTn dur="1000"/>
                                        <p:tgtEl>
                                          <p:spTgt spid="5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50"/>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533" name="Google Shape;533;p50"/>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534" name="Google Shape;534;p50"/>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0"/>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50"/>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50"/>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538" name="Google Shape;538;p50"/>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539" name="Google Shape;539;p50"/>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540" name="Google Shape;540;p50"/>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541" name="Google Shape;541;p50"/>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542" name="Google Shape;542;p50"/>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543" name="Google Shape;543;p50">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50">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545" name="Google Shape;545;p50">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546" name="Google Shape;546;p50">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47" name="Google Shape;547;p50">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50"/>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50"/>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50" name="Google Shape;550;p50"/>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50"/>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52" name="Google Shape;552;p50">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0"/>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50"/>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50"/>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50"/>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highlight>
                  <a:schemeClr val="accent6"/>
                </a:highlight>
                <a:latin typeface="Architects Daughter"/>
                <a:ea typeface="Architects Daughter"/>
                <a:cs typeface="Architects Daughter"/>
                <a:sym typeface="Architects Daughter"/>
              </a:rPr>
              <a:t>Labs</a:t>
            </a:r>
            <a:endParaRPr b="1" i="0" sz="1200" u="none" cap="none" strike="noStrike">
              <a:solidFill>
                <a:schemeClr val="dk1"/>
              </a:solidFill>
              <a:highlight>
                <a:schemeClr val="accent6"/>
              </a:highlight>
              <a:latin typeface="Architects Daughter"/>
              <a:ea typeface="Architects Daughter"/>
              <a:cs typeface="Architects Daughter"/>
              <a:sym typeface="Architects Daughter"/>
            </a:endParaRPr>
          </a:p>
        </p:txBody>
      </p:sp>
      <p:sp>
        <p:nvSpPr>
          <p:cNvPr id="557" name="Google Shape;557;p50"/>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50">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50">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0" name="Google Shape;560;p50"/>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561" name="Google Shape;561;p50">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5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50"/>
          <p:cNvSpPr txBox="1"/>
          <p:nvPr/>
        </p:nvSpPr>
        <p:spPr>
          <a:xfrm>
            <a:off x="632675" y="150025"/>
            <a:ext cx="6245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FF0000"/>
                </a:solidFill>
                <a:highlight>
                  <a:srgbClr val="FFEE00"/>
                </a:highlight>
                <a:latin typeface="Architects Daughter"/>
                <a:ea typeface="Architects Daughter"/>
                <a:cs typeface="Architects Daughter"/>
                <a:sym typeface="Architects Daughter"/>
              </a:rPr>
              <a:t>Additional Labs found in Teacher Resources</a:t>
            </a:r>
            <a:endParaRPr b="0" i="0" sz="3000" u="none" cap="none" strike="noStrike">
              <a:solidFill>
                <a:srgbClr val="FF0000"/>
              </a:solidFill>
              <a:highlight>
                <a:srgbClr val="FFEE00"/>
              </a:highlight>
              <a:latin typeface="Architects Daughter"/>
              <a:ea typeface="Architects Daughter"/>
              <a:cs typeface="Architects Daughter"/>
              <a:sym typeface="Architects Daughter"/>
            </a:endParaRPr>
          </a:p>
        </p:txBody>
      </p:sp>
      <p:sp>
        <p:nvSpPr>
          <p:cNvPr id="564" name="Google Shape;564;p50"/>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1000"/>
                                        <p:tgtEl>
                                          <p:spTgt spid="5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1000"/>
                                        <p:tgtEl>
                                          <p:spTgt spid="5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1000"/>
                                        <p:tgtEl>
                                          <p:spTgt spid="5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000"/>
                                        <p:tgtEl>
                                          <p:spTgt spid="5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1000"/>
                                        <p:tgtEl>
                                          <p:spTgt spid="5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1"/>
          <p:cNvSpPr/>
          <p:nvPr/>
        </p:nvSpPr>
        <p:spPr>
          <a:xfrm rot="465295">
            <a:off x="2916281" y="537267"/>
            <a:ext cx="3174836" cy="4017145"/>
          </a:xfrm>
          <a:prstGeom prst="rect">
            <a:avLst/>
          </a:prstGeom>
          <a:solidFill>
            <a:schemeClr val="lt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0" name="Google Shape;570;p51"/>
          <p:cNvPicPr preferRelativeResize="0"/>
          <p:nvPr/>
        </p:nvPicPr>
        <p:blipFill rotWithShape="1">
          <a:blip r:embed="rId3">
            <a:alphaModFix/>
          </a:blip>
          <a:srcRect b="0" l="0" r="0" t="0"/>
          <a:stretch/>
        </p:blipFill>
        <p:spPr>
          <a:xfrm>
            <a:off x="698915" y="1362075"/>
            <a:ext cx="2204845" cy="2419348"/>
          </a:xfrm>
          <a:prstGeom prst="rect">
            <a:avLst/>
          </a:prstGeom>
          <a:noFill/>
          <a:ln>
            <a:noFill/>
          </a:ln>
        </p:spPr>
      </p:pic>
      <p:sp>
        <p:nvSpPr>
          <p:cNvPr id="571" name="Google Shape;571;p51"/>
          <p:cNvSpPr/>
          <p:nvPr/>
        </p:nvSpPr>
        <p:spPr>
          <a:xfrm>
            <a:off x="1174637" y="2193403"/>
            <a:ext cx="1295930" cy="927121"/>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51"/>
          <p:cNvSpPr txBox="1"/>
          <p:nvPr>
            <p:ph idx="1" type="subTitle"/>
          </p:nvPr>
        </p:nvSpPr>
        <p:spPr>
          <a:xfrm rot="464367">
            <a:off x="2618068" y="3753518"/>
            <a:ext cx="3341539" cy="79262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sz="2300">
              <a:latin typeface="Architects Daughter"/>
              <a:ea typeface="Architects Daughter"/>
              <a:cs typeface="Architects Daughter"/>
              <a:sym typeface="Architects Daughter"/>
            </a:endParaRPr>
          </a:p>
        </p:txBody>
      </p:sp>
      <p:sp>
        <p:nvSpPr>
          <p:cNvPr id="573" name="Google Shape;573;p51"/>
          <p:cNvSpPr txBox="1"/>
          <p:nvPr>
            <p:ph type="title"/>
          </p:nvPr>
        </p:nvSpPr>
        <p:spPr>
          <a:xfrm rot="-513185">
            <a:off x="1026406" y="2288828"/>
            <a:ext cx="1333329" cy="68987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2500"/>
              <a:t>Games</a:t>
            </a:r>
            <a:endParaRPr sz="2500"/>
          </a:p>
        </p:txBody>
      </p:sp>
      <p:sp>
        <p:nvSpPr>
          <p:cNvPr id="574" name="Google Shape;574;p51">
            <a:hlinkClick action="ppaction://hlinksldjump" r:id="rId4"/>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51">
            <a:hlinkClick action="ppaction://hlinksldjump" r:id="rId5"/>
          </p:cNvPr>
          <p:cNvSpPr txBox="1"/>
          <p:nvPr>
            <p:ph idx="4294967295" type="ctrTitle"/>
          </p:nvPr>
        </p:nvSpPr>
        <p:spPr>
          <a:xfrm>
            <a:off x="7818200" y="1306200"/>
            <a:ext cx="1296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Lesson Plans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576" name="Google Shape;576;p51">
            <a:hlinkClick action="ppaction://hlinksldjump" r:id="rId6"/>
          </p:cNvPr>
          <p:cNvPicPr preferRelativeResize="0"/>
          <p:nvPr/>
        </p:nvPicPr>
        <p:blipFill rotWithShape="1">
          <a:blip r:embed="rId7">
            <a:alphaModFix/>
          </a:blip>
          <a:srcRect b="9790" l="32002" r="39797" t="19826"/>
          <a:stretch/>
        </p:blipFill>
        <p:spPr>
          <a:xfrm rot="-5400000">
            <a:off x="7824899" y="-395073"/>
            <a:ext cx="1138850" cy="2132297"/>
          </a:xfrm>
          <a:prstGeom prst="rect">
            <a:avLst/>
          </a:prstGeom>
          <a:noFill/>
          <a:ln>
            <a:noFill/>
          </a:ln>
        </p:spPr>
      </p:pic>
      <p:pic>
        <p:nvPicPr>
          <p:cNvPr id="577" name="Google Shape;577;p51">
            <a:hlinkClick action="ppaction://hlinksldjump" r:id="rId8"/>
          </p:cNvPr>
          <p:cNvPicPr preferRelativeResize="0"/>
          <p:nvPr/>
        </p:nvPicPr>
        <p:blipFill rotWithShape="1">
          <a:blip r:embed="rId3">
            <a:alphaModFix/>
          </a:blip>
          <a:srcRect b="0" l="0" r="0" t="0"/>
          <a:stretch/>
        </p:blipFill>
        <p:spPr>
          <a:xfrm>
            <a:off x="1745558" y="3475475"/>
            <a:ext cx="1229098" cy="1348689"/>
          </a:xfrm>
          <a:prstGeom prst="rect">
            <a:avLst/>
          </a:prstGeom>
          <a:noFill/>
          <a:ln>
            <a:noFill/>
          </a:ln>
        </p:spPr>
      </p:pic>
      <p:sp>
        <p:nvSpPr>
          <p:cNvPr id="578" name="Google Shape;578;p51">
            <a:hlinkClick action="ppaction://hlinksldjump" r:id="rId9"/>
          </p:cNvPr>
          <p:cNvSpPr txBox="1"/>
          <p:nvPr>
            <p:ph idx="4294967295" type="ctrTitle"/>
          </p:nvPr>
        </p:nvSpPr>
        <p:spPr>
          <a:xfrm>
            <a:off x="7914700" y="369850"/>
            <a:ext cx="1151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000" u="none" cap="none" strike="noStrike">
                <a:solidFill>
                  <a:schemeClr val="dk1"/>
                </a:solidFill>
                <a:latin typeface="Architects Daughter"/>
                <a:ea typeface="Architects Daughter"/>
                <a:cs typeface="Architects Daughter"/>
                <a:sym typeface="Architects Daughter"/>
              </a:rPr>
              <a:t>Menu</a:t>
            </a:r>
            <a:endParaRPr b="1" i="0" sz="2000" u="none" cap="none" strike="noStrike">
              <a:solidFill>
                <a:schemeClr val="dk1"/>
              </a:solidFill>
              <a:latin typeface="Architects Daughter"/>
              <a:ea typeface="Architects Daughter"/>
              <a:cs typeface="Architects Daughter"/>
              <a:sym typeface="Architects Daughter"/>
            </a:endParaRPr>
          </a:p>
        </p:txBody>
      </p:sp>
      <p:sp>
        <p:nvSpPr>
          <p:cNvPr id="579" name="Google Shape;579;p51">
            <a:hlinkClick action="ppaction://hlinksldjump" r:id="rId10"/>
          </p:cNvPr>
          <p:cNvSpPr/>
          <p:nvPr/>
        </p:nvSpPr>
        <p:spPr>
          <a:xfrm>
            <a:off x="7914675" y="2570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51"/>
          <p:cNvSpPr/>
          <p:nvPr/>
        </p:nvSpPr>
        <p:spPr>
          <a:xfrm rot="-4609553">
            <a:off x="3056171" y="-130997"/>
            <a:ext cx="1018199" cy="132462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51"/>
          <p:cNvSpPr/>
          <p:nvPr/>
        </p:nvSpPr>
        <p:spPr>
          <a:xfrm rot="-895808">
            <a:off x="5747563" y="161706"/>
            <a:ext cx="1018225" cy="13246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1"/>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1"/>
          <p:cNvSpPr txBox="1"/>
          <p:nvPr>
            <p:ph idx="4294967295" type="ctrTitle"/>
          </p:nvPr>
        </p:nvSpPr>
        <p:spPr>
          <a:xfrm>
            <a:off x="7903450" y="1859050"/>
            <a:ext cx="1767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Scope &amp; Sequence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84" name="Google Shape;584;p51"/>
          <p:cNvSpPr/>
          <p:nvPr/>
        </p:nvSpPr>
        <p:spPr>
          <a:xfrm>
            <a:off x="7370250" y="2346200"/>
            <a:ext cx="23871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1"/>
          <p:cNvSpPr txBox="1"/>
          <p:nvPr>
            <p:ph idx="4294967295" type="ctrTitle"/>
          </p:nvPr>
        </p:nvSpPr>
        <p:spPr>
          <a:xfrm>
            <a:off x="8088800" y="2280500"/>
            <a:ext cx="1055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 Teaching Strategies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86" name="Google Shape;586;p51">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1"/>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1"/>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1"/>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1"/>
          <p:cNvSpPr txBox="1"/>
          <p:nvPr>
            <p:ph idx="4294967295" type="ctrTitle"/>
          </p:nvPr>
        </p:nvSpPr>
        <p:spPr>
          <a:xfrm>
            <a:off x="8021950" y="2899050"/>
            <a:ext cx="14214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Chapter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91" name="Google Shape;591;p51"/>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1">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1">
            <a:hlinkClick action="ppaction://hlinksldjump" r:id="rId13"/>
          </p:cNvPr>
          <p:cNvSpPr txBox="1"/>
          <p:nvPr>
            <p:ph idx="4294967295" type="ctrTitle"/>
          </p:nvPr>
        </p:nvSpPr>
        <p:spPr>
          <a:xfrm>
            <a:off x="8173450" y="345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Cumulative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94" name="Google Shape;594;p51">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1">
            <a:hlinkClick action="ppaction://hlinksldjump" r:id="rId15"/>
          </p:cNvPr>
          <p:cNvSpPr/>
          <p:nvPr/>
        </p:nvSpPr>
        <p:spPr>
          <a:xfrm rot="-5895391">
            <a:off x="2228433" y="3937102"/>
            <a:ext cx="194343" cy="237642"/>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1">
            <a:hlinkClick action="ppaction://hlinksldjump" r:id="rId16"/>
          </p:cNvPr>
          <p:cNvSpPr txBox="1"/>
          <p:nvPr>
            <p:ph idx="4294967295" type="ctrTitle"/>
          </p:nvPr>
        </p:nvSpPr>
        <p:spPr>
          <a:xfrm rot="-496088">
            <a:off x="1902152" y="4185074"/>
            <a:ext cx="915819" cy="35952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597" name="Google Shape;597;p51">
            <a:hlinkClick action="ppaction://hlinksldjump" r:id="rId17"/>
          </p:cNvPr>
          <p:cNvSpPr/>
          <p:nvPr/>
        </p:nvSpPr>
        <p:spPr>
          <a:xfrm>
            <a:off x="2084807" y="3883652"/>
            <a:ext cx="481600" cy="344542"/>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8" name="Google Shape;598;p51"/>
          <p:cNvPicPr preferRelativeResize="0"/>
          <p:nvPr/>
        </p:nvPicPr>
        <p:blipFill rotWithShape="1">
          <a:blip r:embed="rId18">
            <a:alphaModFix/>
          </a:blip>
          <a:srcRect b="0" l="0" r="0" t="0"/>
          <a:stretch/>
        </p:blipFill>
        <p:spPr>
          <a:xfrm>
            <a:off x="6347115" y="2571751"/>
            <a:ext cx="481602" cy="490801"/>
          </a:xfrm>
          <a:prstGeom prst="rect">
            <a:avLst/>
          </a:prstGeom>
          <a:noFill/>
          <a:ln>
            <a:noFill/>
          </a:ln>
        </p:spPr>
      </p:pic>
      <p:pic>
        <p:nvPicPr>
          <p:cNvPr id="599" name="Google Shape;599;p51">
            <a:hlinkClick action="ppaction://hlinksldjump" r:id="rId19"/>
          </p:cNvPr>
          <p:cNvPicPr preferRelativeResize="0"/>
          <p:nvPr/>
        </p:nvPicPr>
        <p:blipFill rotWithShape="1">
          <a:blip r:embed="rId3">
            <a:alphaModFix/>
          </a:blip>
          <a:srcRect b="0" l="0" r="0" t="0"/>
          <a:stretch/>
        </p:blipFill>
        <p:spPr>
          <a:xfrm rot="817714">
            <a:off x="964958" y="81576"/>
            <a:ext cx="1229099" cy="1348690"/>
          </a:xfrm>
          <a:prstGeom prst="rect">
            <a:avLst/>
          </a:prstGeom>
          <a:noFill/>
          <a:ln>
            <a:noFill/>
          </a:ln>
        </p:spPr>
      </p:pic>
      <p:sp>
        <p:nvSpPr>
          <p:cNvPr id="600" name="Google Shape;600;p51"/>
          <p:cNvSpPr txBox="1"/>
          <p:nvPr/>
        </p:nvSpPr>
        <p:spPr>
          <a:xfrm>
            <a:off x="1115663" y="403950"/>
            <a:ext cx="73350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601" name="Google Shape;601;p51"/>
          <p:cNvSpPr txBox="1"/>
          <p:nvPr/>
        </p:nvSpPr>
        <p:spPr>
          <a:xfrm>
            <a:off x="948325" y="412650"/>
            <a:ext cx="1512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ExamView</a:t>
            </a:r>
            <a:endParaRPr b="1" i="0" sz="1800" u="none" cap="none" strike="noStrike">
              <a:solidFill>
                <a:srgbClr val="000000"/>
              </a:solidFill>
              <a:latin typeface="Architects Daughter"/>
              <a:ea typeface="Architects Daughter"/>
              <a:cs typeface="Architects Daughter"/>
              <a:sym typeface="Architects Daughter"/>
            </a:endParaRPr>
          </a:p>
        </p:txBody>
      </p:sp>
      <p:pic>
        <p:nvPicPr>
          <p:cNvPr id="602" name="Google Shape;602;p51"/>
          <p:cNvPicPr preferRelativeResize="0"/>
          <p:nvPr/>
        </p:nvPicPr>
        <p:blipFill rotWithShape="1">
          <a:blip r:embed="rId20">
            <a:alphaModFix/>
          </a:blip>
          <a:srcRect b="0" l="0" r="0" t="0"/>
          <a:stretch/>
        </p:blipFill>
        <p:spPr>
          <a:xfrm>
            <a:off x="3462175" y="165924"/>
            <a:ext cx="3237837" cy="4673575"/>
          </a:xfrm>
          <a:prstGeom prst="rect">
            <a:avLst/>
          </a:prstGeom>
          <a:noFill/>
          <a:ln>
            <a:noFill/>
          </a:ln>
          <a:effectLst>
            <a:outerShdw blurRad="57150" rotWithShape="0" algn="bl" dir="5400000" dist="19050">
              <a:srgbClr val="000000">
                <a:alpha val="4901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700"/>
                                        <p:tgtEl>
                                          <p:spTgt spid="57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700"/>
                                        <p:tgtEl>
                                          <p:spTgt spid="57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700"/>
                                        <p:tgtEl>
                                          <p:spTgt spid="57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700"/>
                                        <p:tgtEl>
                                          <p:spTgt spid="5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700"/>
                                        <p:tgtEl>
                                          <p:spTgt spid="5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700"/>
                                        <p:tgtEl>
                                          <p:spTgt spid="5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700"/>
                                        <p:tgtEl>
                                          <p:spTgt spid="581"/>
                                        </p:tgtEl>
                                        <p:attrNameLst>
                                          <p:attrName>ppt_y</p:attrName>
                                        </p:attrNameLst>
                                      </p:cBhvr>
                                      <p:tavLst>
                                        <p:tav fmla="" tm="0">
                                          <p:val>
                                            <p:strVal val="#ppt_y-1"/>
                                          </p:val>
                                        </p:tav>
                                        <p:tav fmla="" tm="100000">
                                          <p:val>
                                            <p:strVal val="#ppt_y"/>
                                          </p:val>
                                        </p:tav>
                                      </p:tavLst>
                                    </p:anim>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1000"/>
                                        <p:tgtEl>
                                          <p:spTgt spid="5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1000"/>
                                        <p:tgtEl>
                                          <p:spTgt spid="5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1000"/>
                                        <p:tgtEl>
                                          <p:spTgt spid="5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1000"/>
                                        <p:tgtEl>
                                          <p:spTgt spid="5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grpSp>
        <p:nvGrpSpPr>
          <p:cNvPr id="187" name="Google Shape;187;p34"/>
          <p:cNvGrpSpPr/>
          <p:nvPr/>
        </p:nvGrpSpPr>
        <p:grpSpPr>
          <a:xfrm>
            <a:off x="557052" y="-1733075"/>
            <a:ext cx="4918974" cy="6507973"/>
            <a:chOff x="557052" y="-1733075"/>
            <a:chExt cx="4918974" cy="6507973"/>
          </a:xfrm>
        </p:grpSpPr>
        <p:pic>
          <p:nvPicPr>
            <p:cNvPr id="188" name="Google Shape;188;p34"/>
            <p:cNvPicPr preferRelativeResize="0"/>
            <p:nvPr/>
          </p:nvPicPr>
          <p:blipFill rotWithShape="1">
            <a:blip r:embed="rId3">
              <a:alphaModFix/>
            </a:blip>
            <a:srcRect b="0" l="0" r="0" t="0"/>
            <a:stretch/>
          </p:blipFill>
          <p:spPr>
            <a:xfrm>
              <a:off x="557052" y="-1733075"/>
              <a:ext cx="4918974" cy="6507973"/>
            </a:xfrm>
            <a:prstGeom prst="rect">
              <a:avLst/>
            </a:prstGeom>
            <a:noFill/>
            <a:ln>
              <a:noFill/>
            </a:ln>
          </p:spPr>
        </p:pic>
        <p:grpSp>
          <p:nvGrpSpPr>
            <p:cNvPr id="189" name="Google Shape;189;p34"/>
            <p:cNvGrpSpPr/>
            <p:nvPr/>
          </p:nvGrpSpPr>
          <p:grpSpPr>
            <a:xfrm>
              <a:off x="1490463" y="-1358760"/>
              <a:ext cx="3642225" cy="5714463"/>
              <a:chOff x="1490463" y="-1358760"/>
              <a:chExt cx="3642225" cy="5714463"/>
            </a:xfrm>
          </p:grpSpPr>
          <p:cxnSp>
            <p:nvCxnSpPr>
              <p:cNvPr id="190" name="Google Shape;190;p34"/>
              <p:cNvCxnSpPr/>
              <p:nvPr/>
            </p:nvCxnSpPr>
            <p:spPr>
              <a:xfrm>
                <a:off x="1490463" y="1111024"/>
                <a:ext cx="3608400" cy="0"/>
              </a:xfrm>
              <a:prstGeom prst="straightConnector1">
                <a:avLst/>
              </a:prstGeom>
              <a:noFill/>
              <a:ln cap="flat" cmpd="sng" w="9525">
                <a:solidFill>
                  <a:srgbClr val="D0E0E3"/>
                </a:solidFill>
                <a:prstDash val="solid"/>
                <a:round/>
                <a:headEnd len="sm" w="sm" type="none"/>
                <a:tailEnd len="sm" w="sm" type="none"/>
              </a:ln>
            </p:spPr>
          </p:cxnSp>
          <p:cxnSp>
            <p:nvCxnSpPr>
              <p:cNvPr id="191" name="Google Shape;191;p34"/>
              <p:cNvCxnSpPr/>
              <p:nvPr/>
            </p:nvCxnSpPr>
            <p:spPr>
              <a:xfrm>
                <a:off x="1490463" y="1522662"/>
                <a:ext cx="3608400" cy="0"/>
              </a:xfrm>
              <a:prstGeom prst="straightConnector1">
                <a:avLst/>
              </a:prstGeom>
              <a:noFill/>
              <a:ln cap="flat" cmpd="sng" w="9525">
                <a:solidFill>
                  <a:srgbClr val="D0E0E3"/>
                </a:solidFill>
                <a:prstDash val="solid"/>
                <a:round/>
                <a:headEnd len="sm" w="sm" type="none"/>
                <a:tailEnd len="sm" w="sm" type="none"/>
              </a:ln>
            </p:spPr>
          </p:cxnSp>
          <p:cxnSp>
            <p:nvCxnSpPr>
              <p:cNvPr id="192" name="Google Shape;192;p34"/>
              <p:cNvCxnSpPr/>
              <p:nvPr/>
            </p:nvCxnSpPr>
            <p:spPr>
              <a:xfrm>
                <a:off x="1490463" y="1934299"/>
                <a:ext cx="3608400" cy="0"/>
              </a:xfrm>
              <a:prstGeom prst="straightConnector1">
                <a:avLst/>
              </a:prstGeom>
              <a:noFill/>
              <a:ln cap="flat" cmpd="sng" w="9525">
                <a:solidFill>
                  <a:srgbClr val="D0E0E3"/>
                </a:solidFill>
                <a:prstDash val="solid"/>
                <a:round/>
                <a:headEnd len="sm" w="sm" type="none"/>
                <a:tailEnd len="sm" w="sm" type="none"/>
              </a:ln>
            </p:spPr>
          </p:cxnSp>
          <p:cxnSp>
            <p:nvCxnSpPr>
              <p:cNvPr id="193" name="Google Shape;193;p34"/>
              <p:cNvCxnSpPr/>
              <p:nvPr/>
            </p:nvCxnSpPr>
            <p:spPr>
              <a:xfrm>
                <a:off x="1490463" y="2345937"/>
                <a:ext cx="3608400" cy="0"/>
              </a:xfrm>
              <a:prstGeom prst="straightConnector1">
                <a:avLst/>
              </a:prstGeom>
              <a:noFill/>
              <a:ln cap="flat" cmpd="sng" w="9525">
                <a:solidFill>
                  <a:srgbClr val="D0E0E3"/>
                </a:solidFill>
                <a:prstDash val="solid"/>
                <a:round/>
                <a:headEnd len="sm" w="sm" type="none"/>
                <a:tailEnd len="sm" w="sm" type="none"/>
              </a:ln>
            </p:spPr>
          </p:cxnSp>
          <p:cxnSp>
            <p:nvCxnSpPr>
              <p:cNvPr id="194" name="Google Shape;194;p34"/>
              <p:cNvCxnSpPr/>
              <p:nvPr/>
            </p:nvCxnSpPr>
            <p:spPr>
              <a:xfrm>
                <a:off x="1490463" y="2757574"/>
                <a:ext cx="3608400" cy="0"/>
              </a:xfrm>
              <a:prstGeom prst="straightConnector1">
                <a:avLst/>
              </a:prstGeom>
              <a:noFill/>
              <a:ln cap="flat" cmpd="sng" w="9525">
                <a:solidFill>
                  <a:srgbClr val="D0E0E3"/>
                </a:solidFill>
                <a:prstDash val="solid"/>
                <a:round/>
                <a:headEnd len="sm" w="sm" type="none"/>
                <a:tailEnd len="sm" w="sm" type="none"/>
              </a:ln>
            </p:spPr>
          </p:cxnSp>
          <p:cxnSp>
            <p:nvCxnSpPr>
              <p:cNvPr id="195" name="Google Shape;195;p34"/>
              <p:cNvCxnSpPr/>
              <p:nvPr/>
            </p:nvCxnSpPr>
            <p:spPr>
              <a:xfrm>
                <a:off x="1490463" y="3169212"/>
                <a:ext cx="3608400" cy="0"/>
              </a:xfrm>
              <a:prstGeom prst="straightConnector1">
                <a:avLst/>
              </a:prstGeom>
              <a:noFill/>
              <a:ln cap="flat" cmpd="sng" w="9525">
                <a:solidFill>
                  <a:srgbClr val="D0E0E3"/>
                </a:solidFill>
                <a:prstDash val="solid"/>
                <a:round/>
                <a:headEnd len="sm" w="sm" type="none"/>
                <a:tailEnd len="sm" w="sm" type="none"/>
              </a:ln>
            </p:spPr>
          </p:cxnSp>
          <p:cxnSp>
            <p:nvCxnSpPr>
              <p:cNvPr id="196" name="Google Shape;196;p34"/>
              <p:cNvCxnSpPr/>
              <p:nvPr/>
            </p:nvCxnSpPr>
            <p:spPr>
              <a:xfrm>
                <a:off x="1490463" y="3532428"/>
                <a:ext cx="3608400" cy="0"/>
              </a:xfrm>
              <a:prstGeom prst="straightConnector1">
                <a:avLst/>
              </a:prstGeom>
              <a:noFill/>
              <a:ln cap="flat" cmpd="sng" w="9525">
                <a:solidFill>
                  <a:srgbClr val="D0E0E3"/>
                </a:solidFill>
                <a:prstDash val="solid"/>
                <a:round/>
                <a:headEnd len="sm" w="sm" type="none"/>
                <a:tailEnd len="sm" w="sm" type="none"/>
              </a:ln>
            </p:spPr>
          </p:cxnSp>
          <p:cxnSp>
            <p:nvCxnSpPr>
              <p:cNvPr id="197" name="Google Shape;197;p34"/>
              <p:cNvCxnSpPr/>
              <p:nvPr/>
            </p:nvCxnSpPr>
            <p:spPr>
              <a:xfrm>
                <a:off x="1490463" y="3944065"/>
                <a:ext cx="3608400" cy="0"/>
              </a:xfrm>
              <a:prstGeom prst="straightConnector1">
                <a:avLst/>
              </a:prstGeom>
              <a:noFill/>
              <a:ln cap="flat" cmpd="sng" w="9525">
                <a:solidFill>
                  <a:srgbClr val="D0E0E3"/>
                </a:solidFill>
                <a:prstDash val="solid"/>
                <a:round/>
                <a:headEnd len="sm" w="sm" type="none"/>
                <a:tailEnd len="sm" w="sm" type="none"/>
              </a:ln>
            </p:spPr>
          </p:cxnSp>
          <p:cxnSp>
            <p:nvCxnSpPr>
              <p:cNvPr id="198" name="Google Shape;198;p34"/>
              <p:cNvCxnSpPr/>
              <p:nvPr/>
            </p:nvCxnSpPr>
            <p:spPr>
              <a:xfrm>
                <a:off x="1490463" y="4355703"/>
                <a:ext cx="3608400" cy="0"/>
              </a:xfrm>
              <a:prstGeom prst="straightConnector1">
                <a:avLst/>
              </a:prstGeom>
              <a:noFill/>
              <a:ln cap="flat" cmpd="sng" w="9525">
                <a:solidFill>
                  <a:srgbClr val="D0E0E3"/>
                </a:solidFill>
                <a:prstDash val="solid"/>
                <a:round/>
                <a:headEnd len="sm" w="sm" type="none"/>
                <a:tailEnd len="sm" w="sm" type="none"/>
              </a:ln>
            </p:spPr>
          </p:cxnSp>
          <p:cxnSp>
            <p:nvCxnSpPr>
              <p:cNvPr id="199" name="Google Shape;199;p34"/>
              <p:cNvCxnSpPr/>
              <p:nvPr/>
            </p:nvCxnSpPr>
            <p:spPr>
              <a:xfrm>
                <a:off x="1524288" y="-123872"/>
                <a:ext cx="3608400" cy="0"/>
              </a:xfrm>
              <a:prstGeom prst="straightConnector1">
                <a:avLst/>
              </a:prstGeom>
              <a:noFill/>
              <a:ln cap="flat" cmpd="sng" w="9525">
                <a:solidFill>
                  <a:srgbClr val="D0E0E3"/>
                </a:solidFill>
                <a:prstDash val="solid"/>
                <a:round/>
                <a:headEnd len="sm" w="sm" type="none"/>
                <a:tailEnd len="sm" w="sm" type="none"/>
              </a:ln>
            </p:spPr>
          </p:cxnSp>
          <p:cxnSp>
            <p:nvCxnSpPr>
              <p:cNvPr id="200" name="Google Shape;200;p34"/>
              <p:cNvCxnSpPr/>
              <p:nvPr/>
            </p:nvCxnSpPr>
            <p:spPr>
              <a:xfrm>
                <a:off x="1524288" y="287765"/>
                <a:ext cx="3608400" cy="0"/>
              </a:xfrm>
              <a:prstGeom prst="straightConnector1">
                <a:avLst/>
              </a:prstGeom>
              <a:noFill/>
              <a:ln cap="flat" cmpd="sng" w="9525">
                <a:solidFill>
                  <a:srgbClr val="D0E0E3"/>
                </a:solidFill>
                <a:prstDash val="solid"/>
                <a:round/>
                <a:headEnd len="sm" w="sm" type="none"/>
                <a:tailEnd len="sm" w="sm" type="none"/>
              </a:ln>
            </p:spPr>
          </p:cxnSp>
          <p:cxnSp>
            <p:nvCxnSpPr>
              <p:cNvPr id="201" name="Google Shape;201;p34"/>
              <p:cNvCxnSpPr/>
              <p:nvPr/>
            </p:nvCxnSpPr>
            <p:spPr>
              <a:xfrm>
                <a:off x="1524288" y="699403"/>
                <a:ext cx="3608400" cy="0"/>
              </a:xfrm>
              <a:prstGeom prst="straightConnector1">
                <a:avLst/>
              </a:prstGeom>
              <a:noFill/>
              <a:ln cap="flat" cmpd="sng" w="9525">
                <a:solidFill>
                  <a:srgbClr val="D0E0E3"/>
                </a:solidFill>
                <a:prstDash val="solid"/>
                <a:round/>
                <a:headEnd len="sm" w="sm" type="none"/>
                <a:tailEnd len="sm" w="sm" type="none"/>
              </a:ln>
            </p:spPr>
          </p:cxnSp>
          <p:cxnSp>
            <p:nvCxnSpPr>
              <p:cNvPr id="202" name="Google Shape;202;p34"/>
              <p:cNvCxnSpPr/>
              <p:nvPr/>
            </p:nvCxnSpPr>
            <p:spPr>
              <a:xfrm>
                <a:off x="1490463" y="-535501"/>
                <a:ext cx="3608400" cy="0"/>
              </a:xfrm>
              <a:prstGeom prst="straightConnector1">
                <a:avLst/>
              </a:prstGeom>
              <a:noFill/>
              <a:ln cap="flat" cmpd="sng" w="9525">
                <a:solidFill>
                  <a:srgbClr val="D0E0E3"/>
                </a:solidFill>
                <a:prstDash val="solid"/>
                <a:round/>
                <a:headEnd len="sm" w="sm" type="none"/>
                <a:tailEnd len="sm" w="sm" type="none"/>
              </a:ln>
            </p:spPr>
          </p:cxnSp>
          <p:cxnSp>
            <p:nvCxnSpPr>
              <p:cNvPr id="203" name="Google Shape;203;p34"/>
              <p:cNvCxnSpPr/>
              <p:nvPr/>
            </p:nvCxnSpPr>
            <p:spPr>
              <a:xfrm>
                <a:off x="1524288" y="-1358760"/>
                <a:ext cx="3608400" cy="0"/>
              </a:xfrm>
              <a:prstGeom prst="straightConnector1">
                <a:avLst/>
              </a:prstGeom>
              <a:noFill/>
              <a:ln cap="flat" cmpd="sng" w="9525">
                <a:solidFill>
                  <a:srgbClr val="D0E0E3"/>
                </a:solidFill>
                <a:prstDash val="solid"/>
                <a:round/>
                <a:headEnd len="sm" w="sm" type="none"/>
                <a:tailEnd len="sm" w="sm" type="none"/>
              </a:ln>
            </p:spPr>
          </p:cxnSp>
          <p:cxnSp>
            <p:nvCxnSpPr>
              <p:cNvPr id="204" name="Google Shape;204;p34"/>
              <p:cNvCxnSpPr/>
              <p:nvPr/>
            </p:nvCxnSpPr>
            <p:spPr>
              <a:xfrm>
                <a:off x="1524288" y="-947122"/>
                <a:ext cx="3608400" cy="0"/>
              </a:xfrm>
              <a:prstGeom prst="straightConnector1">
                <a:avLst/>
              </a:prstGeom>
              <a:noFill/>
              <a:ln cap="flat" cmpd="sng" w="9525">
                <a:solidFill>
                  <a:srgbClr val="D0E0E3"/>
                </a:solidFill>
                <a:prstDash val="solid"/>
                <a:round/>
                <a:headEnd len="sm" w="sm" type="none"/>
                <a:tailEnd len="sm" w="sm" type="none"/>
              </a:ln>
            </p:spPr>
          </p:cxnSp>
        </p:grpSp>
      </p:grpSp>
      <p:sp>
        <p:nvSpPr>
          <p:cNvPr id="205" name="Google Shape;205;p34"/>
          <p:cNvSpPr/>
          <p:nvPr/>
        </p:nvSpPr>
        <p:spPr>
          <a:xfrm>
            <a:off x="1524300" y="2066050"/>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4"/>
          <p:cNvSpPr txBox="1"/>
          <p:nvPr>
            <p:ph idx="1" type="subTitle"/>
          </p:nvPr>
        </p:nvSpPr>
        <p:spPr>
          <a:xfrm>
            <a:off x="1394950" y="662775"/>
            <a:ext cx="3638100" cy="2517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b="1" lang="en" sz="3700"/>
              <a:t>Medical Terminology, Alive and Well</a:t>
            </a:r>
            <a:endParaRPr b="1" sz="3300"/>
          </a:p>
        </p:txBody>
      </p:sp>
      <p:pic>
        <p:nvPicPr>
          <p:cNvPr id="207" name="Google Shape;207;p34"/>
          <p:cNvPicPr preferRelativeResize="0"/>
          <p:nvPr/>
        </p:nvPicPr>
        <p:blipFill rotWithShape="1">
          <a:blip r:embed="rId4">
            <a:alphaModFix/>
          </a:blip>
          <a:srcRect b="0" l="0" r="0" t="0"/>
          <a:stretch/>
        </p:blipFill>
        <p:spPr>
          <a:xfrm>
            <a:off x="7199950" y="771527"/>
            <a:ext cx="778926" cy="793795"/>
          </a:xfrm>
          <a:prstGeom prst="rect">
            <a:avLst/>
          </a:prstGeom>
          <a:noFill/>
          <a:ln>
            <a:noFill/>
          </a:ln>
        </p:spPr>
      </p:pic>
      <p:sp>
        <p:nvSpPr>
          <p:cNvPr id="208" name="Google Shape;208;p34">
            <a:hlinkClick action="ppaction://hlinksldjump" r:id="rId5"/>
          </p:cNvPr>
          <p:cNvSpPr/>
          <p:nvPr/>
        </p:nvSpPr>
        <p:spPr>
          <a:xfrm>
            <a:off x="5943625" y="4084350"/>
            <a:ext cx="2869200" cy="3426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400" u="none" cap="none" strike="noStrike">
                <a:solidFill>
                  <a:srgbClr val="000000"/>
                </a:solidFill>
                <a:highlight>
                  <a:srgbClr val="FFFF00"/>
                </a:highlight>
                <a:latin typeface="Arial"/>
                <a:ea typeface="Arial"/>
                <a:cs typeface="Arial"/>
                <a:sym typeface="Arial"/>
              </a:rPr>
              <a:t>What’s NEW in Ed 2</a:t>
            </a:r>
            <a:endParaRPr b="1" i="0" sz="1400" u="none" cap="none" strike="noStrike">
              <a:solidFill>
                <a:srgbClr val="000000"/>
              </a:solidFill>
              <a:highlight>
                <a:srgbClr val="FFFF00"/>
              </a:highlight>
              <a:latin typeface="Arial"/>
              <a:ea typeface="Arial"/>
              <a:cs typeface="Arial"/>
              <a:sym typeface="Arial"/>
            </a:endParaRPr>
          </a:p>
        </p:txBody>
      </p:sp>
      <p:sp>
        <p:nvSpPr>
          <p:cNvPr id="209" name="Google Shape;209;p34">
            <a:hlinkClick action="ppaction://hlinksldjump" r:id="rId6"/>
          </p:cNvPr>
          <p:cNvSpPr/>
          <p:nvPr/>
        </p:nvSpPr>
        <p:spPr>
          <a:xfrm rot="-5400000">
            <a:off x="6059296" y="40626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 name="Google Shape;210;p34"/>
          <p:cNvPicPr preferRelativeResize="0"/>
          <p:nvPr/>
        </p:nvPicPr>
        <p:blipFill rotWithShape="1">
          <a:blip r:embed="rId7">
            <a:alphaModFix/>
          </a:blip>
          <a:srcRect b="0" l="0" r="0" t="0"/>
          <a:stretch/>
        </p:blipFill>
        <p:spPr>
          <a:xfrm rot="-4">
            <a:off x="4895701" y="301428"/>
            <a:ext cx="2206150" cy="1588397"/>
          </a:xfrm>
          <a:prstGeom prst="rect">
            <a:avLst/>
          </a:prstGeom>
          <a:noFill/>
          <a:ln>
            <a:noFill/>
          </a:ln>
        </p:spPr>
      </p:pic>
      <p:sp>
        <p:nvSpPr>
          <p:cNvPr id="211" name="Google Shape;211;p34"/>
          <p:cNvSpPr txBox="1"/>
          <p:nvPr/>
        </p:nvSpPr>
        <p:spPr>
          <a:xfrm>
            <a:off x="2079600" y="2906500"/>
            <a:ext cx="22179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tamaran"/>
              <a:buChar char="●"/>
            </a:pPr>
            <a:r>
              <a:rPr b="0" i="0" lang="en" sz="1400" u="none" cap="none" strike="noStrike">
                <a:solidFill>
                  <a:srgbClr val="000000"/>
                </a:solidFill>
                <a:latin typeface="Catamaran"/>
                <a:ea typeface="Catamaran"/>
                <a:cs typeface="Catamaran"/>
                <a:sym typeface="Catamaran"/>
              </a:rPr>
              <a:t>Activities</a:t>
            </a:r>
            <a:endParaRPr b="0" i="0" sz="1400" u="none" cap="none" strike="noStrike">
              <a:solidFill>
                <a:srgbClr val="000000"/>
              </a:solidFill>
              <a:latin typeface="Catamaran"/>
              <a:ea typeface="Catamaran"/>
              <a:cs typeface="Catamaran"/>
              <a:sym typeface="Catamaran"/>
            </a:endParaRPr>
          </a:p>
          <a:p>
            <a:pPr indent="-317500" lvl="0" marL="457200" marR="0" rtl="0" algn="l">
              <a:lnSpc>
                <a:spcPct val="100000"/>
              </a:lnSpc>
              <a:spcBef>
                <a:spcPts val="0"/>
              </a:spcBef>
              <a:spcAft>
                <a:spcPts val="0"/>
              </a:spcAft>
              <a:buClr>
                <a:srgbClr val="000000"/>
              </a:buClr>
              <a:buSzPts val="1400"/>
              <a:buFont typeface="Catamaran"/>
              <a:buChar char="●"/>
            </a:pPr>
            <a:r>
              <a:rPr b="0" i="0" lang="en" sz="1400" u="none" cap="none" strike="noStrike">
                <a:solidFill>
                  <a:srgbClr val="000000"/>
                </a:solidFill>
                <a:latin typeface="Catamaran"/>
                <a:ea typeface="Catamaran"/>
                <a:cs typeface="Catamaran"/>
                <a:sym typeface="Catamaran"/>
              </a:rPr>
              <a:t>Labs</a:t>
            </a:r>
            <a:endParaRPr b="0" i="0" sz="1400" u="none" cap="none" strike="noStrike">
              <a:solidFill>
                <a:srgbClr val="000000"/>
              </a:solidFill>
              <a:latin typeface="Catamaran"/>
              <a:ea typeface="Catamaran"/>
              <a:cs typeface="Catamaran"/>
              <a:sym typeface="Catamaran"/>
            </a:endParaRPr>
          </a:p>
          <a:p>
            <a:pPr indent="-317500" lvl="0" marL="457200" marR="0" rtl="0" algn="l">
              <a:lnSpc>
                <a:spcPct val="100000"/>
              </a:lnSpc>
              <a:spcBef>
                <a:spcPts val="0"/>
              </a:spcBef>
              <a:spcAft>
                <a:spcPts val="0"/>
              </a:spcAft>
              <a:buClr>
                <a:srgbClr val="000000"/>
              </a:buClr>
              <a:buSzPts val="1400"/>
              <a:buFont typeface="Catamaran"/>
              <a:buChar char="●"/>
            </a:pPr>
            <a:r>
              <a:rPr b="0" i="0" lang="en" sz="1400" u="none" cap="none" strike="noStrike">
                <a:solidFill>
                  <a:srgbClr val="000000"/>
                </a:solidFill>
                <a:latin typeface="Catamaran"/>
                <a:ea typeface="Catamaran"/>
                <a:cs typeface="Catamaran"/>
                <a:sym typeface="Catamaran"/>
              </a:rPr>
              <a:t>Scenarios</a:t>
            </a:r>
            <a:endParaRPr b="0" i="0" sz="1400" u="none" cap="none" strike="noStrike">
              <a:solidFill>
                <a:srgbClr val="000000"/>
              </a:solidFill>
              <a:latin typeface="Catamaran"/>
              <a:ea typeface="Catamaran"/>
              <a:cs typeface="Catamaran"/>
              <a:sym typeface="Catamaran"/>
            </a:endParaRPr>
          </a:p>
          <a:p>
            <a:pPr indent="-317500" lvl="0" marL="457200" marR="0" rtl="0" algn="l">
              <a:lnSpc>
                <a:spcPct val="100000"/>
              </a:lnSpc>
              <a:spcBef>
                <a:spcPts val="0"/>
              </a:spcBef>
              <a:spcAft>
                <a:spcPts val="0"/>
              </a:spcAft>
              <a:buClr>
                <a:srgbClr val="000000"/>
              </a:buClr>
              <a:buSzPts val="1400"/>
              <a:buFont typeface="Catamaran"/>
              <a:buChar char="●"/>
            </a:pPr>
            <a:r>
              <a:rPr b="0" i="0" lang="en" sz="1400" u="none" cap="none" strike="noStrike">
                <a:solidFill>
                  <a:srgbClr val="000000"/>
                </a:solidFill>
                <a:latin typeface="Catamaran"/>
                <a:ea typeface="Catamaran"/>
                <a:cs typeface="Catamaran"/>
                <a:sym typeface="Catamaran"/>
              </a:rPr>
              <a:t>Drills</a:t>
            </a:r>
            <a:endParaRPr b="0" i="0" sz="1400" u="none" cap="none" strike="noStrike">
              <a:solidFill>
                <a:srgbClr val="000000"/>
              </a:solidFill>
              <a:latin typeface="Catamaran"/>
              <a:ea typeface="Catamaran"/>
              <a:cs typeface="Catamaran"/>
              <a:sym typeface="Catamaran"/>
            </a:endParaRPr>
          </a:p>
          <a:p>
            <a:pPr indent="-317500" lvl="0" marL="457200" marR="0" rtl="0" algn="l">
              <a:lnSpc>
                <a:spcPct val="100000"/>
              </a:lnSpc>
              <a:spcBef>
                <a:spcPts val="0"/>
              </a:spcBef>
              <a:spcAft>
                <a:spcPts val="0"/>
              </a:spcAft>
              <a:buClr>
                <a:srgbClr val="000000"/>
              </a:buClr>
              <a:buSzPts val="1400"/>
              <a:buFont typeface="Catamaran"/>
              <a:buChar char="●"/>
            </a:pPr>
            <a:r>
              <a:rPr b="0" i="0" lang="en" sz="1400" u="none" cap="none" strike="noStrike">
                <a:solidFill>
                  <a:srgbClr val="000000"/>
                </a:solidFill>
                <a:latin typeface="Catamaran"/>
                <a:ea typeface="Catamaran"/>
                <a:cs typeface="Catamaran"/>
                <a:sym typeface="Catamaran"/>
              </a:rPr>
              <a:t>Research</a:t>
            </a:r>
            <a:endParaRPr b="0" i="0" sz="1400" u="none" cap="none" strike="noStrike">
              <a:solidFill>
                <a:srgbClr val="000000"/>
              </a:solidFill>
              <a:latin typeface="Catamaran"/>
              <a:ea typeface="Catamaran"/>
              <a:cs typeface="Catamaran"/>
              <a:sym typeface="Catamaran"/>
            </a:endParaRPr>
          </a:p>
        </p:txBody>
      </p:sp>
      <p:pic>
        <p:nvPicPr>
          <p:cNvPr id="212" name="Google Shape;212;p34"/>
          <p:cNvPicPr preferRelativeResize="0"/>
          <p:nvPr/>
        </p:nvPicPr>
        <p:blipFill rotWithShape="1">
          <a:blip r:embed="rId8">
            <a:alphaModFix/>
          </a:blip>
          <a:srcRect b="0" l="0" r="0" t="0"/>
          <a:stretch/>
        </p:blipFill>
        <p:spPr>
          <a:xfrm>
            <a:off x="5566413" y="2049250"/>
            <a:ext cx="2924175" cy="1066800"/>
          </a:xfrm>
          <a:prstGeom prst="rect">
            <a:avLst/>
          </a:prstGeom>
          <a:noFill/>
          <a:ln>
            <a:noFill/>
          </a:ln>
        </p:spPr>
      </p:pic>
      <p:pic>
        <p:nvPicPr>
          <p:cNvPr id="213" name="Google Shape;213;p34"/>
          <p:cNvPicPr preferRelativeResize="0"/>
          <p:nvPr/>
        </p:nvPicPr>
        <p:blipFill rotWithShape="1">
          <a:blip r:embed="rId9">
            <a:alphaModFix/>
          </a:blip>
          <a:srcRect b="0" l="0" r="0" t="0"/>
          <a:stretch/>
        </p:blipFill>
        <p:spPr>
          <a:xfrm>
            <a:off x="5797300" y="3298163"/>
            <a:ext cx="2924175" cy="6040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9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900"/>
                                        <p:tgtEl>
                                          <p:spTgt spid="2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900"/>
                                        <p:tgtEl>
                                          <p:spTgt spid="2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1000"/>
                                        <p:tgtEl>
                                          <p:spTgt spid="20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1000"/>
                                        <p:tgtEl>
                                          <p:spTgt spid="2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2"/>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EE00"/>
                </a:highlight>
              </a:rPr>
              <a:t>Walk in the patient’s shoes - </a:t>
            </a:r>
            <a:endParaRPr>
              <a:highlight>
                <a:srgbClr val="FFEE00"/>
              </a:highlight>
            </a:endParaRPr>
          </a:p>
        </p:txBody>
      </p:sp>
      <p:sp>
        <p:nvSpPr>
          <p:cNvPr id="608" name="Google Shape;608;p52"/>
          <p:cNvSpPr txBox="1"/>
          <p:nvPr>
            <p:ph idx="1" type="body"/>
          </p:nvPr>
        </p:nvSpPr>
        <p:spPr>
          <a:xfrm>
            <a:off x="792675" y="1194450"/>
            <a:ext cx="7080300" cy="35223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indent="-374650" lvl="1" marL="914400" rtl="0" algn="l">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Breathing problems- have students' breath through straws and compression binders</a:t>
            </a:r>
            <a:endParaRPr sz="2300">
              <a:latin typeface="Architects Daughter"/>
              <a:ea typeface="Architects Daughter"/>
              <a:cs typeface="Architects Daughter"/>
              <a:sym typeface="Architects Daughter"/>
            </a:endParaRPr>
          </a:p>
          <a:p>
            <a:pPr indent="-374650" lvl="1" marL="914400" rtl="0" algn="l">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Aging- have students wear braces and use canes and walkers</a:t>
            </a:r>
            <a:endParaRPr sz="2300">
              <a:latin typeface="Architects Daughter"/>
              <a:ea typeface="Architects Daughter"/>
              <a:cs typeface="Architects Daughter"/>
              <a:sym typeface="Architects Daughter"/>
            </a:endParaRPr>
          </a:p>
          <a:p>
            <a:pPr indent="-374650" lvl="1" marL="914400" rtl="0" algn="l">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Hemiparesis/stroke – tie down limbs with braces or torn rags to restrict movement </a:t>
            </a:r>
            <a:endParaRPr sz="2300">
              <a:latin typeface="Architects Daughter"/>
              <a:ea typeface="Architects Daughter"/>
              <a:cs typeface="Architects Daughter"/>
              <a:sym typeface="Architects Daughter"/>
            </a:endParaRPr>
          </a:p>
          <a:p>
            <a:pPr indent="-342900" lvl="0" marL="457200" rtl="0" algn="l">
              <a:lnSpc>
                <a:spcPct val="100000"/>
              </a:lnSpc>
              <a:spcBef>
                <a:spcPts val="0"/>
              </a:spcBef>
              <a:spcAft>
                <a:spcPts val="0"/>
              </a:spcAft>
              <a:buSzPts val="1800"/>
              <a:buFont typeface="Architects Daughter"/>
              <a:buChar char="●"/>
            </a:pPr>
            <a:r>
              <a:t/>
            </a:r>
            <a:endParaRPr sz="1800">
              <a:latin typeface="Architects Daughter"/>
              <a:ea typeface="Architects Daughter"/>
              <a:cs typeface="Architects Daughter"/>
              <a:sym typeface="Architects Daughter"/>
            </a:endParaRPr>
          </a:p>
        </p:txBody>
      </p:sp>
      <p:pic>
        <p:nvPicPr>
          <p:cNvPr id="609" name="Google Shape;609;p52"/>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610" name="Google Shape;610;p5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52"/>
          <p:cNvSpPr txBox="1"/>
          <p:nvPr/>
        </p:nvSpPr>
        <p:spPr>
          <a:xfrm>
            <a:off x="904500" y="614563"/>
            <a:ext cx="73350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highlight>
                  <a:schemeClr val="dk2"/>
                </a:highlight>
                <a:latin typeface="Architects Daughter"/>
                <a:ea typeface="Architects Daughter"/>
                <a:cs typeface="Architects Daughter"/>
                <a:sym typeface="Architects Daughter"/>
              </a:rPr>
              <a:t>Literally</a:t>
            </a:r>
            <a:endParaRPr b="1" i="0" sz="2500" u="none" cap="none" strike="noStrike">
              <a:solidFill>
                <a:srgbClr val="000000"/>
              </a:solidFill>
              <a:highlight>
                <a:schemeClr val="dk2"/>
              </a:highlight>
              <a:latin typeface="Architects Daughter"/>
              <a:ea typeface="Architects Daughter"/>
              <a:cs typeface="Architects Daughter"/>
              <a:sym typeface="Architects Daughter"/>
            </a:endParaRPr>
          </a:p>
        </p:txBody>
      </p:sp>
      <p:pic>
        <p:nvPicPr>
          <p:cNvPr id="612" name="Google Shape;612;p52"/>
          <p:cNvPicPr preferRelativeResize="0"/>
          <p:nvPr/>
        </p:nvPicPr>
        <p:blipFill rotWithShape="1">
          <a:blip r:embed="rId4">
            <a:alphaModFix/>
          </a:blip>
          <a:srcRect b="0" l="0" r="0" t="0"/>
          <a:stretch/>
        </p:blipFill>
        <p:spPr>
          <a:xfrm>
            <a:off x="7160850" y="227275"/>
            <a:ext cx="1723449" cy="13726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3"/>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EE00"/>
                </a:highlight>
              </a:rPr>
              <a:t>Walk in the patient’s shoes -</a:t>
            </a:r>
            <a:r>
              <a:rPr lang="en"/>
              <a:t> </a:t>
            </a:r>
            <a:endParaRPr/>
          </a:p>
        </p:txBody>
      </p:sp>
      <p:sp>
        <p:nvSpPr>
          <p:cNvPr id="618" name="Google Shape;618;p53"/>
          <p:cNvSpPr txBox="1"/>
          <p:nvPr>
            <p:ph idx="1" type="body"/>
          </p:nvPr>
        </p:nvSpPr>
        <p:spPr>
          <a:xfrm>
            <a:off x="792675" y="1194450"/>
            <a:ext cx="7080300" cy="35223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indent="-368300" lvl="1" marL="914400" rtl="0" algn="l">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Vision- cheap readers, Vaseline, sleep mask</a:t>
            </a:r>
            <a:endParaRPr sz="2200">
              <a:latin typeface="Architects Daughter"/>
              <a:ea typeface="Architects Daughter"/>
              <a:cs typeface="Architects Daughter"/>
              <a:sym typeface="Architects Daughter"/>
            </a:endParaRPr>
          </a:p>
          <a:p>
            <a:pPr indent="-368300" lvl="1" marL="914400" rtl="0" algn="l">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Arthritis- tape fingers/toes, rice or popcorn kernels in disposable gloves and socks, sticks</a:t>
            </a:r>
            <a:endParaRPr sz="2200">
              <a:latin typeface="Architects Daughter"/>
              <a:ea typeface="Architects Daughter"/>
              <a:cs typeface="Architects Daughter"/>
              <a:sym typeface="Architects Daughter"/>
            </a:endParaRPr>
          </a:p>
          <a:p>
            <a:pPr indent="-368300" lvl="1" marL="914400" rtl="0" algn="l">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Sensory perception- thin or thick gloves and blindfolds</a:t>
            </a:r>
            <a:endParaRPr sz="2200">
              <a:latin typeface="Architects Daughter"/>
              <a:ea typeface="Architects Daughter"/>
              <a:cs typeface="Architects Daughter"/>
              <a:sym typeface="Architects Daughter"/>
            </a:endParaRPr>
          </a:p>
          <a:p>
            <a:pPr indent="-368300" lvl="1" marL="914400" rtl="0" algn="l">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Hearing-earplugs and noise canceling headphones</a:t>
            </a:r>
            <a:endParaRPr sz="1700">
              <a:latin typeface="Architects Daughter"/>
              <a:ea typeface="Architects Daughter"/>
              <a:cs typeface="Architects Daughter"/>
              <a:sym typeface="Architects Daughter"/>
            </a:endParaRPr>
          </a:p>
        </p:txBody>
      </p:sp>
      <p:pic>
        <p:nvPicPr>
          <p:cNvPr id="619" name="Google Shape;619;p53"/>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620" name="Google Shape;620;p53">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53"/>
          <p:cNvSpPr txBox="1"/>
          <p:nvPr/>
        </p:nvSpPr>
        <p:spPr>
          <a:xfrm>
            <a:off x="904500" y="614563"/>
            <a:ext cx="73350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000000"/>
                </a:solidFill>
                <a:highlight>
                  <a:schemeClr val="dk2"/>
                </a:highlight>
                <a:latin typeface="Architects Daughter"/>
                <a:ea typeface="Architects Daughter"/>
                <a:cs typeface="Architects Daughter"/>
                <a:sym typeface="Architects Daughter"/>
              </a:rPr>
              <a:t>Literally</a:t>
            </a:r>
            <a:endParaRPr b="1" i="0" sz="2500" u="none" cap="none" strike="noStrike">
              <a:solidFill>
                <a:srgbClr val="000000"/>
              </a:solidFill>
              <a:highlight>
                <a:schemeClr val="dk2"/>
              </a:highlight>
              <a:latin typeface="Architects Daughter"/>
              <a:ea typeface="Architects Daughter"/>
              <a:cs typeface="Architects Daughter"/>
              <a:sym typeface="Architects Daughter"/>
            </a:endParaRPr>
          </a:p>
        </p:txBody>
      </p:sp>
      <p:pic>
        <p:nvPicPr>
          <p:cNvPr id="622" name="Google Shape;622;p53"/>
          <p:cNvPicPr preferRelativeResize="0"/>
          <p:nvPr/>
        </p:nvPicPr>
        <p:blipFill rotWithShape="1">
          <a:blip r:embed="rId4">
            <a:alphaModFix/>
          </a:blip>
          <a:srcRect b="0" l="0" r="0" t="0"/>
          <a:stretch/>
        </p:blipFill>
        <p:spPr>
          <a:xfrm>
            <a:off x="6783075" y="323025"/>
            <a:ext cx="1929374" cy="964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4"/>
          <p:cNvSpPr/>
          <p:nvPr/>
        </p:nvSpPr>
        <p:spPr>
          <a:xfrm rot="465413">
            <a:off x="2546031" y="231674"/>
            <a:ext cx="3927538" cy="4631451"/>
          </a:xfrm>
          <a:prstGeom prst="rect">
            <a:avLst/>
          </a:prstGeom>
          <a:solidFill>
            <a:schemeClr val="lt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457200" marR="0" rtl="0" algn="l">
              <a:lnSpc>
                <a:spcPct val="115000"/>
              </a:lnSpc>
              <a:spcBef>
                <a:spcPts val="1200"/>
              </a:spcBef>
              <a:spcAft>
                <a:spcPts val="120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pic>
        <p:nvPicPr>
          <p:cNvPr id="628" name="Google Shape;628;p54"/>
          <p:cNvPicPr preferRelativeResize="0"/>
          <p:nvPr/>
        </p:nvPicPr>
        <p:blipFill rotWithShape="1">
          <a:blip r:embed="rId3">
            <a:alphaModFix/>
          </a:blip>
          <a:srcRect b="0" l="0" r="0" t="0"/>
          <a:stretch/>
        </p:blipFill>
        <p:spPr>
          <a:xfrm>
            <a:off x="698915" y="1362075"/>
            <a:ext cx="2204845" cy="2419348"/>
          </a:xfrm>
          <a:prstGeom prst="rect">
            <a:avLst/>
          </a:prstGeom>
          <a:noFill/>
          <a:ln>
            <a:noFill/>
          </a:ln>
        </p:spPr>
      </p:pic>
      <p:sp>
        <p:nvSpPr>
          <p:cNvPr id="629" name="Google Shape;629;p54"/>
          <p:cNvSpPr/>
          <p:nvPr/>
        </p:nvSpPr>
        <p:spPr>
          <a:xfrm>
            <a:off x="1174637" y="2193403"/>
            <a:ext cx="1295930" cy="927121"/>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54"/>
          <p:cNvSpPr txBox="1"/>
          <p:nvPr>
            <p:ph type="title"/>
          </p:nvPr>
        </p:nvSpPr>
        <p:spPr>
          <a:xfrm rot="452811">
            <a:off x="3151043" y="3328341"/>
            <a:ext cx="2471509" cy="51474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631" name="Google Shape;631;p54"/>
          <p:cNvSpPr txBox="1"/>
          <p:nvPr>
            <p:ph idx="1" type="subTitle"/>
          </p:nvPr>
        </p:nvSpPr>
        <p:spPr>
          <a:xfrm rot="464367">
            <a:off x="2618068" y="3753518"/>
            <a:ext cx="3341539" cy="79262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sz="2300">
              <a:latin typeface="Architects Daughter"/>
              <a:ea typeface="Architects Daughter"/>
              <a:cs typeface="Architects Daughter"/>
              <a:sym typeface="Architects Daughter"/>
            </a:endParaRPr>
          </a:p>
        </p:txBody>
      </p:sp>
      <p:sp>
        <p:nvSpPr>
          <p:cNvPr id="632" name="Google Shape;632;p54"/>
          <p:cNvSpPr txBox="1"/>
          <p:nvPr>
            <p:ph type="title"/>
          </p:nvPr>
        </p:nvSpPr>
        <p:spPr>
          <a:xfrm rot="-513185">
            <a:off x="1026406" y="2288828"/>
            <a:ext cx="1333329" cy="68987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2500"/>
              <a:t>Games</a:t>
            </a:r>
            <a:endParaRPr sz="2500"/>
          </a:p>
        </p:txBody>
      </p:sp>
      <p:sp>
        <p:nvSpPr>
          <p:cNvPr id="633" name="Google Shape;633;p54">
            <a:hlinkClick action="ppaction://hlinksldjump" r:id="rId4"/>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54">
            <a:hlinkClick action="ppaction://hlinksldjump" r:id="rId5"/>
          </p:cNvPr>
          <p:cNvSpPr txBox="1"/>
          <p:nvPr>
            <p:ph idx="4294967295" type="ctrTitle"/>
          </p:nvPr>
        </p:nvSpPr>
        <p:spPr>
          <a:xfrm>
            <a:off x="7818200" y="1306200"/>
            <a:ext cx="1296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Lesson Plans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635" name="Google Shape;635;p54">
            <a:hlinkClick action="ppaction://hlinksldjump" r:id="rId6"/>
          </p:cNvPr>
          <p:cNvPicPr preferRelativeResize="0"/>
          <p:nvPr/>
        </p:nvPicPr>
        <p:blipFill rotWithShape="1">
          <a:blip r:embed="rId7">
            <a:alphaModFix/>
          </a:blip>
          <a:srcRect b="9790" l="32002" r="39797" t="19826"/>
          <a:stretch/>
        </p:blipFill>
        <p:spPr>
          <a:xfrm rot="-5400000">
            <a:off x="7824899" y="-395073"/>
            <a:ext cx="1138850" cy="2132297"/>
          </a:xfrm>
          <a:prstGeom prst="rect">
            <a:avLst/>
          </a:prstGeom>
          <a:noFill/>
          <a:ln>
            <a:noFill/>
          </a:ln>
        </p:spPr>
      </p:pic>
      <p:pic>
        <p:nvPicPr>
          <p:cNvPr id="636" name="Google Shape;636;p54">
            <a:hlinkClick action="ppaction://hlinksldjump" r:id="rId8"/>
          </p:cNvPr>
          <p:cNvPicPr preferRelativeResize="0"/>
          <p:nvPr/>
        </p:nvPicPr>
        <p:blipFill rotWithShape="1">
          <a:blip r:embed="rId3">
            <a:alphaModFix/>
          </a:blip>
          <a:srcRect b="0" l="0" r="0" t="0"/>
          <a:stretch/>
        </p:blipFill>
        <p:spPr>
          <a:xfrm>
            <a:off x="1745558" y="3475475"/>
            <a:ext cx="1229098" cy="1348689"/>
          </a:xfrm>
          <a:prstGeom prst="rect">
            <a:avLst/>
          </a:prstGeom>
          <a:noFill/>
          <a:ln>
            <a:noFill/>
          </a:ln>
        </p:spPr>
      </p:pic>
      <p:sp>
        <p:nvSpPr>
          <p:cNvPr id="637" name="Google Shape;637;p54">
            <a:hlinkClick action="ppaction://hlinksldjump" r:id="rId9"/>
          </p:cNvPr>
          <p:cNvSpPr txBox="1"/>
          <p:nvPr>
            <p:ph idx="4294967295" type="ctrTitle"/>
          </p:nvPr>
        </p:nvSpPr>
        <p:spPr>
          <a:xfrm>
            <a:off x="7914700" y="369850"/>
            <a:ext cx="1151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000" u="none" cap="none" strike="noStrike">
                <a:solidFill>
                  <a:schemeClr val="dk1"/>
                </a:solidFill>
                <a:latin typeface="Architects Daughter"/>
                <a:ea typeface="Architects Daughter"/>
                <a:cs typeface="Architects Daughter"/>
                <a:sym typeface="Architects Daughter"/>
              </a:rPr>
              <a:t>Menu</a:t>
            </a:r>
            <a:endParaRPr b="1" i="0" sz="2000" u="none" cap="none" strike="noStrike">
              <a:solidFill>
                <a:schemeClr val="dk1"/>
              </a:solidFill>
              <a:latin typeface="Architects Daughter"/>
              <a:ea typeface="Architects Daughter"/>
              <a:cs typeface="Architects Daughter"/>
              <a:sym typeface="Architects Daughter"/>
            </a:endParaRPr>
          </a:p>
        </p:txBody>
      </p:sp>
      <p:sp>
        <p:nvSpPr>
          <p:cNvPr id="638" name="Google Shape;638;p54">
            <a:hlinkClick action="ppaction://hlinksldjump" r:id="rId10"/>
          </p:cNvPr>
          <p:cNvSpPr/>
          <p:nvPr/>
        </p:nvSpPr>
        <p:spPr>
          <a:xfrm>
            <a:off x="7914675" y="2570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54"/>
          <p:cNvSpPr/>
          <p:nvPr/>
        </p:nvSpPr>
        <p:spPr>
          <a:xfrm rot="-4609553">
            <a:off x="3056171" y="-130997"/>
            <a:ext cx="1018199" cy="132462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54"/>
          <p:cNvSpPr/>
          <p:nvPr/>
        </p:nvSpPr>
        <p:spPr>
          <a:xfrm rot="-895808">
            <a:off x="5747563" y="161706"/>
            <a:ext cx="1018225" cy="13246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54"/>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54"/>
          <p:cNvSpPr txBox="1"/>
          <p:nvPr>
            <p:ph idx="4294967295" type="ctrTitle"/>
          </p:nvPr>
        </p:nvSpPr>
        <p:spPr>
          <a:xfrm>
            <a:off x="7903450" y="1859050"/>
            <a:ext cx="1767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Scope &amp; Sequence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643" name="Google Shape;643;p54"/>
          <p:cNvSpPr/>
          <p:nvPr/>
        </p:nvSpPr>
        <p:spPr>
          <a:xfrm>
            <a:off x="7370250" y="2346200"/>
            <a:ext cx="23871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54"/>
          <p:cNvSpPr txBox="1"/>
          <p:nvPr>
            <p:ph idx="4294967295" type="ctrTitle"/>
          </p:nvPr>
        </p:nvSpPr>
        <p:spPr>
          <a:xfrm>
            <a:off x="8088800" y="2280500"/>
            <a:ext cx="1055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 </a:t>
            </a:r>
            <a:r>
              <a:rPr b="1" i="0" lang="en" sz="1200" u="none" cap="none" strike="noStrike">
                <a:solidFill>
                  <a:schemeClr val="dk1"/>
                </a:solidFill>
                <a:highlight>
                  <a:schemeClr val="lt2"/>
                </a:highlight>
                <a:latin typeface="Architects Daughter"/>
                <a:ea typeface="Architects Daughter"/>
                <a:cs typeface="Architects Daughter"/>
                <a:sym typeface="Architects Daughter"/>
              </a:rPr>
              <a:t>Teaching Strategies</a:t>
            </a:r>
            <a:endParaRPr b="1" i="0" sz="1200" u="none" cap="none" strike="noStrike">
              <a:solidFill>
                <a:schemeClr val="dk1"/>
              </a:solidFill>
              <a:highlight>
                <a:schemeClr val="lt2"/>
              </a:highlight>
              <a:latin typeface="Architects Daughter"/>
              <a:ea typeface="Architects Daughter"/>
              <a:cs typeface="Architects Daughter"/>
              <a:sym typeface="Architects Daughter"/>
            </a:endParaRPr>
          </a:p>
        </p:txBody>
      </p:sp>
      <p:sp>
        <p:nvSpPr>
          <p:cNvPr id="645" name="Google Shape;645;p54">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54"/>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54"/>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54"/>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54"/>
          <p:cNvSpPr txBox="1"/>
          <p:nvPr>
            <p:ph idx="4294967295" type="ctrTitle"/>
          </p:nvPr>
        </p:nvSpPr>
        <p:spPr>
          <a:xfrm>
            <a:off x="8021950" y="2899050"/>
            <a:ext cx="14214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Chapter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650" name="Google Shape;650;p54"/>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4">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4">
            <a:hlinkClick action="ppaction://hlinksldjump" r:id="rId13"/>
          </p:cNvPr>
          <p:cNvSpPr txBox="1"/>
          <p:nvPr>
            <p:ph idx="4294967295" type="ctrTitle"/>
          </p:nvPr>
        </p:nvSpPr>
        <p:spPr>
          <a:xfrm>
            <a:off x="8173450" y="345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Cumulative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653" name="Google Shape;653;p54">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4" name="Google Shape;654;p54"/>
          <p:cNvPicPr preferRelativeResize="0"/>
          <p:nvPr/>
        </p:nvPicPr>
        <p:blipFill rotWithShape="1">
          <a:blip r:embed="rId15">
            <a:alphaModFix/>
          </a:blip>
          <a:srcRect b="0" l="0" r="0" t="0"/>
          <a:stretch/>
        </p:blipFill>
        <p:spPr>
          <a:xfrm>
            <a:off x="6347115" y="2571751"/>
            <a:ext cx="481602" cy="490801"/>
          </a:xfrm>
          <a:prstGeom prst="rect">
            <a:avLst/>
          </a:prstGeom>
          <a:noFill/>
          <a:ln>
            <a:noFill/>
          </a:ln>
        </p:spPr>
      </p:pic>
      <p:pic>
        <p:nvPicPr>
          <p:cNvPr id="655" name="Google Shape;655;p54">
            <a:hlinkClick action="ppaction://hlinksldjump" r:id="rId16"/>
          </p:cNvPr>
          <p:cNvPicPr preferRelativeResize="0"/>
          <p:nvPr/>
        </p:nvPicPr>
        <p:blipFill rotWithShape="1">
          <a:blip r:embed="rId3">
            <a:alphaModFix/>
          </a:blip>
          <a:srcRect b="0" l="0" r="0" t="0"/>
          <a:stretch/>
        </p:blipFill>
        <p:spPr>
          <a:xfrm rot="817714">
            <a:off x="964958" y="81576"/>
            <a:ext cx="1229099" cy="1348690"/>
          </a:xfrm>
          <a:prstGeom prst="rect">
            <a:avLst/>
          </a:prstGeom>
          <a:noFill/>
          <a:ln>
            <a:noFill/>
          </a:ln>
        </p:spPr>
      </p:pic>
      <p:sp>
        <p:nvSpPr>
          <p:cNvPr id="656" name="Google Shape;656;p54"/>
          <p:cNvSpPr txBox="1"/>
          <p:nvPr/>
        </p:nvSpPr>
        <p:spPr>
          <a:xfrm>
            <a:off x="1115663" y="403950"/>
            <a:ext cx="73350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657" name="Google Shape;657;p54"/>
          <p:cNvSpPr txBox="1"/>
          <p:nvPr/>
        </p:nvSpPr>
        <p:spPr>
          <a:xfrm>
            <a:off x="948325" y="412650"/>
            <a:ext cx="1512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ExamView</a:t>
            </a:r>
            <a:endParaRPr b="1" i="0" sz="1800" u="none" cap="none" strike="noStrike">
              <a:solidFill>
                <a:srgbClr val="000000"/>
              </a:solidFill>
              <a:latin typeface="Architects Daughter"/>
              <a:ea typeface="Architects Daughter"/>
              <a:cs typeface="Architects Daughter"/>
              <a:sym typeface="Architects Daughter"/>
            </a:endParaRPr>
          </a:p>
        </p:txBody>
      </p:sp>
      <p:pic>
        <p:nvPicPr>
          <p:cNvPr id="658" name="Google Shape;658;p54"/>
          <p:cNvPicPr preferRelativeResize="0"/>
          <p:nvPr/>
        </p:nvPicPr>
        <p:blipFill rotWithShape="1">
          <a:blip r:embed="rId17">
            <a:alphaModFix/>
          </a:blip>
          <a:srcRect b="0" l="0" r="0" t="0"/>
          <a:stretch/>
        </p:blipFill>
        <p:spPr>
          <a:xfrm>
            <a:off x="124600" y="19150"/>
            <a:ext cx="7541200" cy="5119200"/>
          </a:xfrm>
          <a:prstGeom prst="rect">
            <a:avLst/>
          </a:prstGeom>
          <a:noFill/>
          <a:ln>
            <a:noFill/>
          </a:ln>
          <a:effectLst>
            <a:outerShdw blurRad="57150" rotWithShape="0" algn="bl" dir="5400000" dist="19050">
              <a:srgbClr val="000000">
                <a:alpha val="49019"/>
              </a:srgbClr>
            </a:outerShdw>
          </a:effectLst>
        </p:spPr>
      </p:pic>
      <p:sp>
        <p:nvSpPr>
          <p:cNvPr id="659" name="Google Shape;659;p54"/>
          <p:cNvSpPr txBox="1"/>
          <p:nvPr/>
        </p:nvSpPr>
        <p:spPr>
          <a:xfrm>
            <a:off x="0" y="-115325"/>
            <a:ext cx="31278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highlight>
                  <a:schemeClr val="accent6"/>
                </a:highlight>
                <a:latin typeface="Architects Daughter"/>
                <a:ea typeface="Architects Daughter"/>
                <a:cs typeface="Architects Daughter"/>
                <a:sym typeface="Architects Daughter"/>
              </a:rPr>
              <a:t>CHALK LINE ACTIVITY</a:t>
            </a:r>
            <a:endParaRPr b="1" i="0" sz="2200" u="none" cap="none" strike="noStrik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700"/>
                                        <p:tgtEl>
                                          <p:spTgt spid="62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700"/>
                                        <p:tgtEl>
                                          <p:spTgt spid="62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700"/>
                                        <p:tgtEl>
                                          <p:spTgt spid="63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654"/>
                                        </p:tgtEl>
                                        <p:attrNameLst>
                                          <p:attrName>style.visibility</p:attrName>
                                        </p:attrNameLst>
                                      </p:cBhvr>
                                      <p:to>
                                        <p:strVal val="visible"/>
                                      </p:to>
                                    </p:set>
                                    <p:anim calcmode="lin" valueType="num">
                                      <p:cBhvr additive="base">
                                        <p:cTn dur="700"/>
                                        <p:tgtEl>
                                          <p:spTgt spid="6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700"/>
                                        <p:tgtEl>
                                          <p:spTgt spid="6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700"/>
                                        <p:tgtEl>
                                          <p:spTgt spid="6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39"/>
                                        </p:tgtEl>
                                        <p:attrNameLst>
                                          <p:attrName>style.visibility</p:attrName>
                                        </p:attrNameLst>
                                      </p:cBhvr>
                                      <p:to>
                                        <p:strVal val="visible"/>
                                      </p:to>
                                    </p:set>
                                    <p:anim calcmode="lin" valueType="num">
                                      <p:cBhvr additive="base">
                                        <p:cTn dur="700"/>
                                        <p:tgtEl>
                                          <p:spTgt spid="6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40"/>
                                        </p:tgtEl>
                                        <p:attrNameLst>
                                          <p:attrName>style.visibility</p:attrName>
                                        </p:attrNameLst>
                                      </p:cBhvr>
                                      <p:to>
                                        <p:strVal val="visible"/>
                                      </p:to>
                                    </p:set>
                                    <p:anim calcmode="lin" valueType="num">
                                      <p:cBhvr additive="base">
                                        <p:cTn dur="700"/>
                                        <p:tgtEl>
                                          <p:spTgt spid="640"/>
                                        </p:tgtEl>
                                        <p:attrNameLst>
                                          <p:attrName>ppt_y</p:attrName>
                                        </p:attrNameLst>
                                      </p:cBhvr>
                                      <p:tavLst>
                                        <p:tav fmla="" tm="0">
                                          <p:val>
                                            <p:strVal val="#ppt_y-1"/>
                                          </p:val>
                                        </p:tav>
                                        <p:tav fmla="" tm="100000">
                                          <p:val>
                                            <p:strVal val="#ppt_y"/>
                                          </p:val>
                                        </p:tav>
                                      </p:tavLst>
                                    </p:anim>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1000"/>
                                        <p:tgtEl>
                                          <p:spTgt spid="6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5"/>
          <p:cNvSpPr/>
          <p:nvPr/>
        </p:nvSpPr>
        <p:spPr>
          <a:xfrm rot="465413">
            <a:off x="2546031" y="231674"/>
            <a:ext cx="3927538" cy="4631451"/>
          </a:xfrm>
          <a:prstGeom prst="rect">
            <a:avLst/>
          </a:prstGeom>
          <a:solidFill>
            <a:schemeClr val="lt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457200" marR="0" rtl="0" algn="l">
              <a:lnSpc>
                <a:spcPct val="115000"/>
              </a:lnSpc>
              <a:spcBef>
                <a:spcPts val="1200"/>
              </a:spcBef>
              <a:spcAft>
                <a:spcPts val="120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pic>
        <p:nvPicPr>
          <p:cNvPr id="665" name="Google Shape;665;p55"/>
          <p:cNvPicPr preferRelativeResize="0"/>
          <p:nvPr/>
        </p:nvPicPr>
        <p:blipFill rotWithShape="1">
          <a:blip r:embed="rId3">
            <a:alphaModFix/>
          </a:blip>
          <a:srcRect b="0" l="0" r="0" t="0"/>
          <a:stretch/>
        </p:blipFill>
        <p:spPr>
          <a:xfrm>
            <a:off x="698915" y="1362075"/>
            <a:ext cx="2204845" cy="2419348"/>
          </a:xfrm>
          <a:prstGeom prst="rect">
            <a:avLst/>
          </a:prstGeom>
          <a:noFill/>
          <a:ln>
            <a:noFill/>
          </a:ln>
        </p:spPr>
      </p:pic>
      <p:sp>
        <p:nvSpPr>
          <p:cNvPr id="666" name="Google Shape;666;p55"/>
          <p:cNvSpPr/>
          <p:nvPr/>
        </p:nvSpPr>
        <p:spPr>
          <a:xfrm>
            <a:off x="1174637" y="2193403"/>
            <a:ext cx="1295930" cy="927121"/>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55"/>
          <p:cNvSpPr txBox="1"/>
          <p:nvPr>
            <p:ph type="title"/>
          </p:nvPr>
        </p:nvSpPr>
        <p:spPr>
          <a:xfrm rot="452811">
            <a:off x="3151043" y="3328341"/>
            <a:ext cx="2471509" cy="51474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668" name="Google Shape;668;p55"/>
          <p:cNvSpPr txBox="1"/>
          <p:nvPr>
            <p:ph idx="1" type="subTitle"/>
          </p:nvPr>
        </p:nvSpPr>
        <p:spPr>
          <a:xfrm rot="464367">
            <a:off x="2618068" y="3753518"/>
            <a:ext cx="3341539" cy="79262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t/>
            </a:r>
            <a:endParaRPr sz="2300">
              <a:latin typeface="Architects Daughter"/>
              <a:ea typeface="Architects Daughter"/>
              <a:cs typeface="Architects Daughter"/>
              <a:sym typeface="Architects Daughter"/>
            </a:endParaRPr>
          </a:p>
        </p:txBody>
      </p:sp>
      <p:sp>
        <p:nvSpPr>
          <p:cNvPr id="669" name="Google Shape;669;p55"/>
          <p:cNvSpPr txBox="1"/>
          <p:nvPr>
            <p:ph type="title"/>
          </p:nvPr>
        </p:nvSpPr>
        <p:spPr>
          <a:xfrm rot="-513185">
            <a:off x="1026406" y="2288828"/>
            <a:ext cx="1333329" cy="68987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2500"/>
              <a:t>Games</a:t>
            </a:r>
            <a:endParaRPr sz="2500"/>
          </a:p>
        </p:txBody>
      </p:sp>
      <p:sp>
        <p:nvSpPr>
          <p:cNvPr id="670" name="Google Shape;670;p55">
            <a:hlinkClick action="ppaction://hlinksldjump" r:id="rId4"/>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55">
            <a:hlinkClick action="ppaction://hlinksldjump" r:id="rId5"/>
          </p:cNvPr>
          <p:cNvSpPr txBox="1"/>
          <p:nvPr>
            <p:ph idx="4294967295" type="ctrTitle"/>
          </p:nvPr>
        </p:nvSpPr>
        <p:spPr>
          <a:xfrm>
            <a:off x="7818200" y="1306200"/>
            <a:ext cx="1296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Lesson Plans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672" name="Google Shape;672;p55">
            <a:hlinkClick action="ppaction://hlinksldjump" r:id="rId6"/>
          </p:cNvPr>
          <p:cNvPicPr preferRelativeResize="0"/>
          <p:nvPr/>
        </p:nvPicPr>
        <p:blipFill rotWithShape="1">
          <a:blip r:embed="rId7">
            <a:alphaModFix/>
          </a:blip>
          <a:srcRect b="9790" l="32002" r="39797" t="19826"/>
          <a:stretch/>
        </p:blipFill>
        <p:spPr>
          <a:xfrm rot="-5400000">
            <a:off x="7824899" y="-395073"/>
            <a:ext cx="1138850" cy="2132297"/>
          </a:xfrm>
          <a:prstGeom prst="rect">
            <a:avLst/>
          </a:prstGeom>
          <a:noFill/>
          <a:ln>
            <a:noFill/>
          </a:ln>
        </p:spPr>
      </p:pic>
      <p:pic>
        <p:nvPicPr>
          <p:cNvPr id="673" name="Google Shape;673;p55">
            <a:hlinkClick action="ppaction://hlinksldjump" r:id="rId8"/>
          </p:cNvPr>
          <p:cNvPicPr preferRelativeResize="0"/>
          <p:nvPr/>
        </p:nvPicPr>
        <p:blipFill rotWithShape="1">
          <a:blip r:embed="rId3">
            <a:alphaModFix/>
          </a:blip>
          <a:srcRect b="0" l="0" r="0" t="0"/>
          <a:stretch/>
        </p:blipFill>
        <p:spPr>
          <a:xfrm>
            <a:off x="1745558" y="3475475"/>
            <a:ext cx="1229098" cy="1348689"/>
          </a:xfrm>
          <a:prstGeom prst="rect">
            <a:avLst/>
          </a:prstGeom>
          <a:noFill/>
          <a:ln>
            <a:noFill/>
          </a:ln>
        </p:spPr>
      </p:pic>
      <p:sp>
        <p:nvSpPr>
          <p:cNvPr id="674" name="Google Shape;674;p55">
            <a:hlinkClick action="ppaction://hlinksldjump" r:id="rId9"/>
          </p:cNvPr>
          <p:cNvSpPr txBox="1"/>
          <p:nvPr>
            <p:ph idx="4294967295" type="ctrTitle"/>
          </p:nvPr>
        </p:nvSpPr>
        <p:spPr>
          <a:xfrm>
            <a:off x="7914700" y="369850"/>
            <a:ext cx="1151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000" u="none" cap="none" strike="noStrike">
                <a:solidFill>
                  <a:schemeClr val="dk1"/>
                </a:solidFill>
                <a:latin typeface="Architects Daughter"/>
                <a:ea typeface="Architects Daughter"/>
                <a:cs typeface="Architects Daughter"/>
                <a:sym typeface="Architects Daughter"/>
              </a:rPr>
              <a:t>Menu</a:t>
            </a:r>
            <a:endParaRPr b="1" i="0" sz="2000" u="none" cap="none" strike="noStrike">
              <a:solidFill>
                <a:schemeClr val="dk1"/>
              </a:solidFill>
              <a:latin typeface="Architects Daughter"/>
              <a:ea typeface="Architects Daughter"/>
              <a:cs typeface="Architects Daughter"/>
              <a:sym typeface="Architects Daughter"/>
            </a:endParaRPr>
          </a:p>
        </p:txBody>
      </p:sp>
      <p:sp>
        <p:nvSpPr>
          <p:cNvPr id="675" name="Google Shape;675;p55">
            <a:hlinkClick action="ppaction://hlinksldjump" r:id="rId10"/>
          </p:cNvPr>
          <p:cNvSpPr/>
          <p:nvPr/>
        </p:nvSpPr>
        <p:spPr>
          <a:xfrm>
            <a:off x="7914675" y="2570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55"/>
          <p:cNvSpPr/>
          <p:nvPr/>
        </p:nvSpPr>
        <p:spPr>
          <a:xfrm rot="-4609553">
            <a:off x="3056171" y="-130997"/>
            <a:ext cx="1018199" cy="132462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55"/>
          <p:cNvSpPr/>
          <p:nvPr/>
        </p:nvSpPr>
        <p:spPr>
          <a:xfrm rot="-895808">
            <a:off x="5747563" y="161706"/>
            <a:ext cx="1018225" cy="13246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55"/>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55"/>
          <p:cNvSpPr txBox="1"/>
          <p:nvPr>
            <p:ph idx="4294967295" type="ctrTitle"/>
          </p:nvPr>
        </p:nvSpPr>
        <p:spPr>
          <a:xfrm>
            <a:off x="7903450" y="1859050"/>
            <a:ext cx="1767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Scope &amp; Sequence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680" name="Google Shape;680;p55"/>
          <p:cNvSpPr/>
          <p:nvPr/>
        </p:nvSpPr>
        <p:spPr>
          <a:xfrm>
            <a:off x="7370250" y="2346200"/>
            <a:ext cx="23871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55"/>
          <p:cNvSpPr txBox="1"/>
          <p:nvPr>
            <p:ph idx="4294967295" type="ctrTitle"/>
          </p:nvPr>
        </p:nvSpPr>
        <p:spPr>
          <a:xfrm>
            <a:off x="8088800" y="2280500"/>
            <a:ext cx="1055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 </a:t>
            </a:r>
            <a:r>
              <a:rPr b="1" i="0" lang="en" sz="1200" u="none" cap="none" strike="noStrike">
                <a:solidFill>
                  <a:schemeClr val="dk1"/>
                </a:solidFill>
                <a:highlight>
                  <a:schemeClr val="lt2"/>
                </a:highlight>
                <a:latin typeface="Architects Daughter"/>
                <a:ea typeface="Architects Daughter"/>
                <a:cs typeface="Architects Daughter"/>
                <a:sym typeface="Architects Daughter"/>
              </a:rPr>
              <a:t>Teaching Strategies</a:t>
            </a:r>
            <a:endParaRPr b="1" i="0" sz="1200" u="none" cap="none" strike="noStrike">
              <a:solidFill>
                <a:schemeClr val="dk1"/>
              </a:solidFill>
              <a:highlight>
                <a:schemeClr val="lt2"/>
              </a:highlight>
              <a:latin typeface="Architects Daughter"/>
              <a:ea typeface="Architects Daughter"/>
              <a:cs typeface="Architects Daughter"/>
              <a:sym typeface="Architects Daughter"/>
            </a:endParaRPr>
          </a:p>
        </p:txBody>
      </p:sp>
      <p:sp>
        <p:nvSpPr>
          <p:cNvPr id="682" name="Google Shape;682;p55">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55"/>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55"/>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55"/>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55"/>
          <p:cNvSpPr txBox="1"/>
          <p:nvPr>
            <p:ph idx="4294967295" type="ctrTitle"/>
          </p:nvPr>
        </p:nvSpPr>
        <p:spPr>
          <a:xfrm>
            <a:off x="8021950" y="2899050"/>
            <a:ext cx="14214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Chapter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687" name="Google Shape;687;p55"/>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55">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55">
            <a:hlinkClick action="ppaction://hlinksldjump" r:id="rId13"/>
          </p:cNvPr>
          <p:cNvSpPr txBox="1"/>
          <p:nvPr>
            <p:ph idx="4294967295" type="ctrTitle"/>
          </p:nvPr>
        </p:nvSpPr>
        <p:spPr>
          <a:xfrm>
            <a:off x="8173450" y="345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Cumulative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690" name="Google Shape;690;p55">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1" name="Google Shape;691;p55"/>
          <p:cNvPicPr preferRelativeResize="0"/>
          <p:nvPr/>
        </p:nvPicPr>
        <p:blipFill rotWithShape="1">
          <a:blip r:embed="rId15">
            <a:alphaModFix/>
          </a:blip>
          <a:srcRect b="0" l="0" r="0" t="0"/>
          <a:stretch/>
        </p:blipFill>
        <p:spPr>
          <a:xfrm>
            <a:off x="6347115" y="2571751"/>
            <a:ext cx="481602" cy="490801"/>
          </a:xfrm>
          <a:prstGeom prst="rect">
            <a:avLst/>
          </a:prstGeom>
          <a:noFill/>
          <a:ln>
            <a:noFill/>
          </a:ln>
        </p:spPr>
      </p:pic>
      <p:pic>
        <p:nvPicPr>
          <p:cNvPr id="692" name="Google Shape;692;p55">
            <a:hlinkClick action="ppaction://hlinksldjump" r:id="rId16"/>
          </p:cNvPr>
          <p:cNvPicPr preferRelativeResize="0"/>
          <p:nvPr/>
        </p:nvPicPr>
        <p:blipFill rotWithShape="1">
          <a:blip r:embed="rId3">
            <a:alphaModFix/>
          </a:blip>
          <a:srcRect b="0" l="0" r="0" t="0"/>
          <a:stretch/>
        </p:blipFill>
        <p:spPr>
          <a:xfrm rot="817714">
            <a:off x="964958" y="81576"/>
            <a:ext cx="1229099" cy="1348690"/>
          </a:xfrm>
          <a:prstGeom prst="rect">
            <a:avLst/>
          </a:prstGeom>
          <a:noFill/>
          <a:ln>
            <a:noFill/>
          </a:ln>
        </p:spPr>
      </p:pic>
      <p:sp>
        <p:nvSpPr>
          <p:cNvPr id="693" name="Google Shape;693;p55"/>
          <p:cNvSpPr txBox="1"/>
          <p:nvPr/>
        </p:nvSpPr>
        <p:spPr>
          <a:xfrm>
            <a:off x="1115663" y="403950"/>
            <a:ext cx="73350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694" name="Google Shape;694;p55"/>
          <p:cNvSpPr txBox="1"/>
          <p:nvPr/>
        </p:nvSpPr>
        <p:spPr>
          <a:xfrm>
            <a:off x="948325" y="412650"/>
            <a:ext cx="1512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ExamView</a:t>
            </a:r>
            <a:endParaRPr b="1" i="0" sz="1800" u="none" cap="none" strike="noStrike">
              <a:solidFill>
                <a:srgbClr val="000000"/>
              </a:solidFill>
              <a:latin typeface="Architects Daughter"/>
              <a:ea typeface="Architects Daughter"/>
              <a:cs typeface="Architects Daughter"/>
              <a:sym typeface="Architects Daughter"/>
            </a:endParaRPr>
          </a:p>
        </p:txBody>
      </p:sp>
      <p:sp>
        <p:nvSpPr>
          <p:cNvPr id="695" name="Google Shape;695;p55"/>
          <p:cNvSpPr txBox="1"/>
          <p:nvPr/>
        </p:nvSpPr>
        <p:spPr>
          <a:xfrm>
            <a:off x="0" y="-115325"/>
            <a:ext cx="31278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000000"/>
                </a:solidFill>
                <a:highlight>
                  <a:schemeClr val="accent6"/>
                </a:highlight>
                <a:latin typeface="Architects Daughter"/>
                <a:ea typeface="Architects Daughter"/>
                <a:cs typeface="Architects Daughter"/>
                <a:sym typeface="Architects Daughter"/>
              </a:rPr>
              <a:t>CHALK LINE ACTIVITY</a:t>
            </a:r>
            <a:endParaRPr b="1" i="0" sz="2200" u="none" cap="none" strike="noStrike">
              <a:solidFill>
                <a:srgbClr val="000000"/>
              </a:solidFill>
              <a:highlight>
                <a:schemeClr val="accent6"/>
              </a:highlight>
              <a:latin typeface="Architects Daughter"/>
              <a:ea typeface="Architects Daughter"/>
              <a:cs typeface="Architects Daughter"/>
              <a:sym typeface="Architects Daughter"/>
            </a:endParaRPr>
          </a:p>
        </p:txBody>
      </p:sp>
      <p:pic>
        <p:nvPicPr>
          <p:cNvPr id="696" name="Google Shape;696;p55"/>
          <p:cNvPicPr preferRelativeResize="0"/>
          <p:nvPr/>
        </p:nvPicPr>
        <p:blipFill rotWithShape="1">
          <a:blip r:embed="rId17">
            <a:alphaModFix/>
          </a:blip>
          <a:srcRect b="0" l="0" r="0" t="0"/>
          <a:stretch/>
        </p:blipFill>
        <p:spPr>
          <a:xfrm>
            <a:off x="546076" y="392575"/>
            <a:ext cx="6221976" cy="46664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700"/>
                                        <p:tgtEl>
                                          <p:spTgt spid="6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700"/>
                                        <p:tgtEl>
                                          <p:spTgt spid="6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69"/>
                                        </p:tgtEl>
                                        <p:attrNameLst>
                                          <p:attrName>style.visibility</p:attrName>
                                        </p:attrNameLst>
                                      </p:cBhvr>
                                      <p:to>
                                        <p:strVal val="visible"/>
                                      </p:to>
                                    </p:set>
                                    <p:anim calcmode="lin" valueType="num">
                                      <p:cBhvr additive="base">
                                        <p:cTn dur="700"/>
                                        <p:tgtEl>
                                          <p:spTgt spid="66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691"/>
                                        </p:tgtEl>
                                        <p:attrNameLst>
                                          <p:attrName>style.visibility</p:attrName>
                                        </p:attrNameLst>
                                      </p:cBhvr>
                                      <p:to>
                                        <p:strVal val="visible"/>
                                      </p:to>
                                    </p:set>
                                    <p:anim calcmode="lin" valueType="num">
                                      <p:cBhvr additive="base">
                                        <p:cTn dur="700"/>
                                        <p:tgtEl>
                                          <p:spTgt spid="6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7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700"/>
                                        <p:tgtEl>
                                          <p:spTgt spid="6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76"/>
                                        </p:tgtEl>
                                        <p:attrNameLst>
                                          <p:attrName>style.visibility</p:attrName>
                                        </p:attrNameLst>
                                      </p:cBhvr>
                                      <p:to>
                                        <p:strVal val="visible"/>
                                      </p:to>
                                    </p:set>
                                    <p:anim calcmode="lin" valueType="num">
                                      <p:cBhvr additive="base">
                                        <p:cTn dur="700"/>
                                        <p:tgtEl>
                                          <p:spTgt spid="6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677"/>
                                        </p:tgtEl>
                                        <p:attrNameLst>
                                          <p:attrName>style.visibility</p:attrName>
                                        </p:attrNameLst>
                                      </p:cBhvr>
                                      <p:to>
                                        <p:strVal val="visible"/>
                                      </p:to>
                                    </p:set>
                                    <p:anim calcmode="lin" valueType="num">
                                      <p:cBhvr additive="base">
                                        <p:cTn dur="700"/>
                                        <p:tgtEl>
                                          <p:spTgt spid="677"/>
                                        </p:tgtEl>
                                        <p:attrNameLst>
                                          <p:attrName>ppt_y</p:attrName>
                                        </p:attrNameLst>
                                      </p:cBhvr>
                                      <p:tavLst>
                                        <p:tav fmla="" tm="0">
                                          <p:val>
                                            <p:strVal val="#ppt_y-1"/>
                                          </p:val>
                                        </p:tav>
                                        <p:tav fmla="" tm="100000">
                                          <p:val>
                                            <p:strVal val="#ppt_y"/>
                                          </p:val>
                                        </p:tav>
                                      </p:tavLst>
                                    </p:anim>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673"/>
                                        </p:tgtEl>
                                        <p:attrNameLst>
                                          <p:attrName>style.visibility</p:attrName>
                                        </p:attrNameLst>
                                      </p:cBhvr>
                                      <p:to>
                                        <p:strVal val="visible"/>
                                      </p:to>
                                    </p:set>
                                    <p:anim calcmode="lin" valueType="num">
                                      <p:cBhvr additive="base">
                                        <p:cTn dur="1000"/>
                                        <p:tgtEl>
                                          <p:spTgt spid="6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56"/>
          <p:cNvPicPr preferRelativeResize="0"/>
          <p:nvPr/>
        </p:nvPicPr>
        <p:blipFill rotWithShape="1">
          <a:blip r:embed="rId3">
            <a:alphaModFix/>
          </a:blip>
          <a:srcRect b="0" l="0" r="0" t="0"/>
          <a:stretch/>
        </p:blipFill>
        <p:spPr>
          <a:xfrm>
            <a:off x="1783326" y="1929900"/>
            <a:ext cx="2562401" cy="2862900"/>
          </a:xfrm>
          <a:prstGeom prst="rect">
            <a:avLst/>
          </a:prstGeom>
          <a:noFill/>
          <a:ln>
            <a:noFill/>
          </a:ln>
          <a:effectLst>
            <a:outerShdw blurRad="57150" rotWithShape="0" algn="bl" dir="5400000" dist="19050">
              <a:srgbClr val="000000">
                <a:alpha val="49019"/>
              </a:srgbClr>
            </a:outerShdw>
          </a:effectLst>
        </p:spPr>
      </p:pic>
      <p:pic>
        <p:nvPicPr>
          <p:cNvPr id="702" name="Google Shape;702;p56"/>
          <p:cNvPicPr preferRelativeResize="0"/>
          <p:nvPr/>
        </p:nvPicPr>
        <p:blipFill rotWithShape="1">
          <a:blip r:embed="rId4">
            <a:alphaModFix/>
          </a:blip>
          <a:srcRect b="0" l="0" r="0" t="0"/>
          <a:stretch/>
        </p:blipFill>
        <p:spPr>
          <a:xfrm>
            <a:off x="4798274" y="1929900"/>
            <a:ext cx="2562398" cy="2862899"/>
          </a:xfrm>
          <a:prstGeom prst="rect">
            <a:avLst/>
          </a:prstGeom>
          <a:noFill/>
          <a:ln>
            <a:noFill/>
          </a:ln>
          <a:effectLst>
            <a:outerShdw blurRad="57150" rotWithShape="0" algn="bl" dir="5400000" dist="19050">
              <a:srgbClr val="000000">
                <a:alpha val="49019"/>
              </a:srgbClr>
            </a:outerShdw>
          </a:effectLst>
        </p:spPr>
      </p:pic>
      <p:sp>
        <p:nvSpPr>
          <p:cNvPr id="703" name="Google Shape;703;p56"/>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2800">
                <a:highlight>
                  <a:srgbClr val="FFEE00"/>
                </a:highlight>
              </a:rPr>
              <a:t>Student Challenge - 1 of 30</a:t>
            </a:r>
            <a:endParaRPr sz="2800">
              <a:highlight>
                <a:srgbClr val="FFEE00"/>
              </a:highlight>
            </a:endParaRPr>
          </a:p>
        </p:txBody>
      </p:sp>
      <p:pic>
        <p:nvPicPr>
          <p:cNvPr id="704" name="Google Shape;704;p56"/>
          <p:cNvPicPr preferRelativeResize="0"/>
          <p:nvPr/>
        </p:nvPicPr>
        <p:blipFill rotWithShape="1">
          <a:blip r:embed="rId5">
            <a:alphaModFix/>
          </a:blip>
          <a:srcRect b="0" l="0" r="0" t="0"/>
          <a:stretch/>
        </p:blipFill>
        <p:spPr>
          <a:xfrm>
            <a:off x="155475" y="421775"/>
            <a:ext cx="477207" cy="486301"/>
          </a:xfrm>
          <a:prstGeom prst="rect">
            <a:avLst/>
          </a:prstGeom>
          <a:noFill/>
          <a:ln>
            <a:noFill/>
          </a:ln>
        </p:spPr>
      </p:pic>
      <p:sp>
        <p:nvSpPr>
          <p:cNvPr id="705" name="Google Shape;705;p56"/>
          <p:cNvSpPr/>
          <p:nvPr/>
        </p:nvSpPr>
        <p:spPr>
          <a:xfrm>
            <a:off x="2165250" y="35685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56"/>
          <p:cNvSpPr/>
          <p:nvPr/>
        </p:nvSpPr>
        <p:spPr>
          <a:xfrm>
            <a:off x="5010088" y="3269264"/>
            <a:ext cx="580475" cy="387600"/>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56"/>
          <p:cNvSpPr/>
          <p:nvPr/>
        </p:nvSpPr>
        <p:spPr>
          <a:xfrm>
            <a:off x="3325576" y="3324162"/>
            <a:ext cx="416084" cy="277832"/>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56">
            <a:hlinkClick action="ppaction://hlinksldjump" r:id="rId6"/>
          </p:cNvPr>
          <p:cNvSpPr/>
          <p:nvPr/>
        </p:nvSpPr>
        <p:spPr>
          <a:xfrm>
            <a:off x="1127100" y="221845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9" name="Google Shape;709;p56">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710" name="Google Shape;710;p56">
            <a:hlinkClick action="ppaction://hlinksldjump" r:id="rId9"/>
          </p:cNvPr>
          <p:cNvSpPr txBox="1"/>
          <p:nvPr>
            <p:ph idx="4294967295" type="ctrTitle"/>
          </p:nvPr>
        </p:nvSpPr>
        <p:spPr>
          <a:xfrm>
            <a:off x="8032800" y="399575"/>
            <a:ext cx="1229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Percentage Body Weight</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711" name="Google Shape;711;p56">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56"/>
          <p:cNvSpPr/>
          <p:nvPr/>
        </p:nvSpPr>
        <p:spPr>
          <a:xfrm>
            <a:off x="6758500" y="2271825"/>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56"/>
          <p:cNvSpPr/>
          <p:nvPr/>
        </p:nvSpPr>
        <p:spPr>
          <a:xfrm rot="-5400000">
            <a:off x="1218575" y="23450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56"/>
          <p:cNvSpPr/>
          <p:nvPr/>
        </p:nvSpPr>
        <p:spPr>
          <a:xfrm rot="-5400000">
            <a:off x="6930500" y="23983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5" name="Google Shape;715;p56"/>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716" name="Google Shape;716;p56">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5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56"/>
          <p:cNvSpPr txBox="1"/>
          <p:nvPr/>
        </p:nvSpPr>
        <p:spPr>
          <a:xfrm>
            <a:off x="7164200" y="2354313"/>
            <a:ext cx="1837500" cy="69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719" name="Google Shape;719;p56"/>
          <p:cNvSpPr txBox="1"/>
          <p:nvPr/>
        </p:nvSpPr>
        <p:spPr>
          <a:xfrm>
            <a:off x="1783325" y="2614400"/>
            <a:ext cx="26361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chitects Daughter"/>
                <a:ea typeface="Architects Daughter"/>
                <a:cs typeface="Architects Daughter"/>
                <a:sym typeface="Architects Daughter"/>
              </a:rPr>
              <a:t>The ratio of muscle to total body weight is often expressed as a percentage. Percentages can also be expressed as fractions. To calculate a percentage, first set up a fraction. Then divide the numerator (top number) by the denominator (bottom number).</a:t>
            </a:r>
            <a:endParaRPr b="0" i="0" sz="1400" u="none" cap="none" strike="noStrike">
              <a:solidFill>
                <a:srgbClr val="000000"/>
              </a:solidFill>
              <a:latin typeface="Architects Daughter"/>
              <a:ea typeface="Architects Daughter"/>
              <a:cs typeface="Architects Daughter"/>
              <a:sym typeface="Architects Daughter"/>
            </a:endParaRPr>
          </a:p>
        </p:txBody>
      </p:sp>
      <p:sp>
        <p:nvSpPr>
          <p:cNvPr id="720" name="Google Shape;720;p56"/>
          <p:cNvSpPr txBox="1"/>
          <p:nvPr/>
        </p:nvSpPr>
        <p:spPr>
          <a:xfrm>
            <a:off x="1501025" y="2338625"/>
            <a:ext cx="12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tamaran"/>
                <a:ea typeface="Catamaran"/>
                <a:cs typeface="Catamaran"/>
                <a:sym typeface="Catamaran"/>
              </a:rPr>
              <a:t>¼ = 25%</a:t>
            </a:r>
            <a:endParaRPr b="1" i="0" sz="1400" u="none" cap="none" strike="noStrike">
              <a:solidFill>
                <a:srgbClr val="000000"/>
              </a:solidFill>
              <a:latin typeface="Catamaran"/>
              <a:ea typeface="Catamaran"/>
              <a:cs typeface="Catamaran"/>
              <a:sym typeface="Catamaran"/>
            </a:endParaRPr>
          </a:p>
        </p:txBody>
      </p:sp>
      <p:sp>
        <p:nvSpPr>
          <p:cNvPr id="721" name="Google Shape;721;p56"/>
          <p:cNvSpPr txBox="1"/>
          <p:nvPr/>
        </p:nvSpPr>
        <p:spPr>
          <a:xfrm>
            <a:off x="7031425" y="2384150"/>
            <a:ext cx="140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tamaran"/>
                <a:ea typeface="Catamaran"/>
                <a:cs typeface="Catamaran"/>
                <a:sym typeface="Catamaran"/>
              </a:rPr>
              <a:t>Calculate this</a:t>
            </a:r>
            <a:endParaRPr b="1" i="0" sz="1400" u="none" cap="none" strike="noStrike">
              <a:solidFill>
                <a:srgbClr val="000000"/>
              </a:solidFill>
              <a:latin typeface="Catamaran"/>
              <a:ea typeface="Catamaran"/>
              <a:cs typeface="Catamaran"/>
              <a:sym typeface="Catamaran"/>
            </a:endParaRPr>
          </a:p>
        </p:txBody>
      </p:sp>
      <p:sp>
        <p:nvSpPr>
          <p:cNvPr id="722" name="Google Shape;722;p56"/>
          <p:cNvSpPr txBox="1"/>
          <p:nvPr/>
        </p:nvSpPr>
        <p:spPr>
          <a:xfrm>
            <a:off x="4553475" y="1929900"/>
            <a:ext cx="2283900" cy="1693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chitects Daughter"/>
              <a:buAutoNum type="arabicPeriod"/>
            </a:pPr>
            <a:r>
              <a:rPr b="0" i="0" lang="en" sz="1400" u="none" cap="none" strike="noStrike">
                <a:solidFill>
                  <a:srgbClr val="000000"/>
                </a:solidFill>
                <a:latin typeface="Architects Daughter"/>
                <a:ea typeface="Architects Daughter"/>
                <a:cs typeface="Architects Daughter"/>
                <a:sym typeface="Architects Daughter"/>
              </a:rPr>
              <a:t>Blake weighs 140 pounds, 60 pounds of which are muscle. What percentage of Blake’s body weight is muscle?</a:t>
            </a:r>
            <a:endParaRPr b="0" i="0" sz="1400" u="none" cap="none" strike="noStrike">
              <a:solidFill>
                <a:srgbClr val="000000"/>
              </a:solidFill>
              <a:latin typeface="Architects Daughter"/>
              <a:ea typeface="Architects Daughter"/>
              <a:cs typeface="Architects Daughter"/>
              <a:sym typeface="Architects Daughter"/>
            </a:endParaRPr>
          </a:p>
        </p:txBody>
      </p:sp>
      <p:sp>
        <p:nvSpPr>
          <p:cNvPr id="723" name="Google Shape;723;p56"/>
          <p:cNvSpPr txBox="1"/>
          <p:nvPr/>
        </p:nvSpPr>
        <p:spPr>
          <a:xfrm>
            <a:off x="4880700" y="3471050"/>
            <a:ext cx="22839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chitects Daughter"/>
                <a:ea typeface="Architects Daughter"/>
                <a:cs typeface="Architects Daughter"/>
                <a:sym typeface="Architects Daughter"/>
              </a:rPr>
              <a:t>2. What is the percentage of muscle weight for an 80-pound female with 35 pounds of muscle?</a:t>
            </a:r>
            <a:endParaRPr b="0" i="0" sz="1400" u="none" cap="none" strike="noStrike">
              <a:solidFill>
                <a:srgbClr val="000000"/>
              </a:solidFill>
              <a:latin typeface="Architects Daughter"/>
              <a:ea typeface="Architects Daughter"/>
              <a:cs typeface="Architects Daughter"/>
              <a:sym typeface="Architects Daughter"/>
            </a:endParaRPr>
          </a:p>
        </p:txBody>
      </p:sp>
      <p:sp>
        <p:nvSpPr>
          <p:cNvPr id="724" name="Google Shape;724;p56"/>
          <p:cNvSpPr txBox="1"/>
          <p:nvPr/>
        </p:nvSpPr>
        <p:spPr>
          <a:xfrm rot="-559686">
            <a:off x="83472" y="4397977"/>
            <a:ext cx="842136" cy="46178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highlight>
                  <a:srgbClr val="FF00FF"/>
                </a:highlight>
                <a:latin typeface="Catamaran"/>
                <a:ea typeface="Catamaran"/>
                <a:cs typeface="Catamaran"/>
                <a:sym typeface="Catamaran"/>
              </a:rPr>
              <a:t>Math!!</a:t>
            </a:r>
            <a:endParaRPr b="1" i="0" sz="1800" u="none" cap="none" strike="noStrike">
              <a:solidFill>
                <a:srgbClr val="000000"/>
              </a:solidFill>
              <a:highlight>
                <a:srgbClr val="FF00FF"/>
              </a:highlight>
              <a:latin typeface="Catamaran"/>
              <a:ea typeface="Catamaran"/>
              <a:cs typeface="Catamaran"/>
              <a:sym typeface="Catamaran"/>
            </a:endParaRPr>
          </a:p>
        </p:txBody>
      </p:sp>
      <p:sp>
        <p:nvSpPr>
          <p:cNvPr id="725" name="Google Shape;725;p56"/>
          <p:cNvSpPr txBox="1"/>
          <p:nvPr/>
        </p:nvSpPr>
        <p:spPr>
          <a:xfrm>
            <a:off x="917825" y="1262250"/>
            <a:ext cx="4932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01"/>
                                        </p:tgtEl>
                                        <p:attrNameLst>
                                          <p:attrName>style.visibility</p:attrName>
                                        </p:attrNameLst>
                                      </p:cBhvr>
                                      <p:to>
                                        <p:strVal val="visible"/>
                                      </p:to>
                                    </p:set>
                                    <p:anim calcmode="lin" valueType="num">
                                      <p:cBhvr additive="base">
                                        <p:cTn dur="1000"/>
                                        <p:tgtEl>
                                          <p:spTgt spid="7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2"/>
                                        </p:tgtEl>
                                        <p:attrNameLst>
                                          <p:attrName>style.visibility</p:attrName>
                                        </p:attrNameLst>
                                      </p:cBhvr>
                                      <p:to>
                                        <p:strVal val="visible"/>
                                      </p:to>
                                    </p:set>
                                    <p:anim calcmode="lin" valueType="num">
                                      <p:cBhvr additive="base">
                                        <p:cTn dur="1000"/>
                                        <p:tgtEl>
                                          <p:spTgt spid="70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706"/>
                                        </p:tgtEl>
                                        <p:attrNameLst>
                                          <p:attrName>style.visibility</p:attrName>
                                        </p:attrNameLst>
                                      </p:cBhvr>
                                      <p:to>
                                        <p:strVal val="visible"/>
                                      </p:to>
                                    </p:set>
                                    <p:anim calcmode="lin" valueType="num">
                                      <p:cBhvr additive="base">
                                        <p:cTn dur="300"/>
                                        <p:tgtEl>
                                          <p:spTgt spid="706"/>
                                        </p:tgtEl>
                                        <p:attrNameLst>
                                          <p:attrName>ppt_w</p:attrName>
                                        </p:attrNameLst>
                                      </p:cBhvr>
                                      <p:tavLst>
                                        <p:tav fmla="" tm="0">
                                          <p:val>
                                            <p:strVal val="0"/>
                                          </p:val>
                                        </p:tav>
                                        <p:tav fmla="" tm="100000">
                                          <p:val>
                                            <p:strVal val="#ppt_w"/>
                                          </p:val>
                                        </p:tav>
                                      </p:tavLst>
                                    </p:anim>
                                    <p:anim calcmode="lin" valueType="num">
                                      <p:cBhvr additive="base">
                                        <p:cTn dur="300"/>
                                        <p:tgtEl>
                                          <p:spTgt spid="706"/>
                                        </p:tgtEl>
                                        <p:attrNameLst>
                                          <p:attrName>ppt_h</p:attrName>
                                        </p:attrNameLst>
                                      </p:cBhvr>
                                      <p:tavLst>
                                        <p:tav fmla="" tm="0">
                                          <p:val>
                                            <p:strVal val="0"/>
                                          </p:val>
                                        </p:tav>
                                        <p:tav fmla="" tm="100000">
                                          <p:val>
                                            <p:strVal val="#ppt_h"/>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707"/>
                                        </p:tgtEl>
                                        <p:attrNameLst>
                                          <p:attrName>style.visibility</p:attrName>
                                        </p:attrNameLst>
                                      </p:cBhvr>
                                      <p:to>
                                        <p:strVal val="visible"/>
                                      </p:to>
                                    </p:set>
                                    <p:anim calcmode="lin" valueType="num">
                                      <p:cBhvr additive="base">
                                        <p:cTn dur="300"/>
                                        <p:tgtEl>
                                          <p:spTgt spid="707"/>
                                        </p:tgtEl>
                                        <p:attrNameLst>
                                          <p:attrName>ppt_w</p:attrName>
                                        </p:attrNameLst>
                                      </p:cBhvr>
                                      <p:tavLst>
                                        <p:tav fmla="" tm="0">
                                          <p:val>
                                            <p:strVal val="0"/>
                                          </p:val>
                                        </p:tav>
                                        <p:tav fmla="" tm="100000">
                                          <p:val>
                                            <p:strVal val="#ppt_w"/>
                                          </p:val>
                                        </p:tav>
                                      </p:tavLst>
                                    </p:anim>
                                    <p:anim calcmode="lin" valueType="num">
                                      <p:cBhvr additive="base">
                                        <p:cTn dur="300"/>
                                        <p:tgtEl>
                                          <p:spTgt spid="707"/>
                                        </p:tgtEl>
                                        <p:attrNameLst>
                                          <p:attrName>ppt_h</p:attrName>
                                        </p:attrNameLst>
                                      </p:cBhvr>
                                      <p:tavLst>
                                        <p:tav fmla="" tm="0">
                                          <p:val>
                                            <p:strVal val="0"/>
                                          </p:val>
                                        </p:tav>
                                        <p:tav fmla="" tm="100000">
                                          <p:val>
                                            <p:strVal val="#ppt_h"/>
                                          </p:val>
                                        </p:tav>
                                      </p:tavLst>
                                    </p:anim>
                                  </p:childTnLst>
                                </p:cTn>
                              </p:par>
                            </p:childTnLst>
                          </p:cTn>
                        </p:par>
                        <p:par>
                          <p:cTn fill="hold">
                            <p:stCondLst>
                              <p:cond delay="1600"/>
                            </p:stCondLst>
                            <p:childTnLst>
                              <p:par>
                                <p:cTn fill="hold" nodeType="afterEffect" presetClass="entr" presetID="23" presetSubtype="16">
                                  <p:stCondLst>
                                    <p:cond delay="0"/>
                                  </p:stCondLst>
                                  <p:childTnLst>
                                    <p:set>
                                      <p:cBhvr>
                                        <p:cTn dur="1" fill="hold">
                                          <p:stCondLst>
                                            <p:cond delay="0"/>
                                          </p:stCondLst>
                                        </p:cTn>
                                        <p:tgtEl>
                                          <p:spTgt spid="705"/>
                                        </p:tgtEl>
                                        <p:attrNameLst>
                                          <p:attrName>style.visibility</p:attrName>
                                        </p:attrNameLst>
                                      </p:cBhvr>
                                      <p:to>
                                        <p:strVal val="visible"/>
                                      </p:to>
                                    </p:set>
                                    <p:anim calcmode="lin" valueType="num">
                                      <p:cBhvr additive="base">
                                        <p:cTn dur="300"/>
                                        <p:tgtEl>
                                          <p:spTgt spid="705"/>
                                        </p:tgtEl>
                                        <p:attrNameLst>
                                          <p:attrName>ppt_w</p:attrName>
                                        </p:attrNameLst>
                                      </p:cBhvr>
                                      <p:tavLst>
                                        <p:tav fmla="" tm="0">
                                          <p:val>
                                            <p:strVal val="0"/>
                                          </p:val>
                                        </p:tav>
                                        <p:tav fmla="" tm="100000">
                                          <p:val>
                                            <p:strVal val="#ppt_w"/>
                                          </p:val>
                                        </p:tav>
                                      </p:tavLst>
                                    </p:anim>
                                    <p:anim calcmode="lin" valueType="num">
                                      <p:cBhvr additive="base">
                                        <p:cTn dur="300"/>
                                        <p:tgtEl>
                                          <p:spTgt spid="7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7"/>
          <p:cNvSpPr/>
          <p:nvPr/>
        </p:nvSpPr>
        <p:spPr>
          <a:xfrm>
            <a:off x="-64650" y="1212600"/>
            <a:ext cx="7017600" cy="4002300"/>
          </a:xfrm>
          <a:prstGeom prst="rect">
            <a:avLst/>
          </a:prstGeom>
          <a:solidFill>
            <a:srgbClr val="FFD966"/>
          </a:solidFill>
          <a:ln>
            <a:noFill/>
          </a:ln>
          <a:effectLst>
            <a:outerShdw blurRad="57150" rotWithShape="0" algn="bl" dir="1644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57"/>
          <p:cNvSpPr txBox="1"/>
          <p:nvPr>
            <p:ph idx="2" type="body"/>
          </p:nvPr>
        </p:nvSpPr>
        <p:spPr>
          <a:xfrm>
            <a:off x="-64650" y="1240502"/>
            <a:ext cx="6941400" cy="3770700"/>
          </a:xfrm>
          <a:prstGeom prst="rect">
            <a:avLst/>
          </a:prstGeom>
          <a:noFill/>
          <a:ln>
            <a:noFill/>
          </a:ln>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SzPts val="2100"/>
              <a:buFont typeface="Architects Daughter"/>
              <a:buChar char="●"/>
            </a:pPr>
            <a:r>
              <a:rPr b="1" lang="en" sz="2100">
                <a:latin typeface="Architects Daughter"/>
                <a:ea typeface="Architects Daughter"/>
                <a:cs typeface="Architects Daughter"/>
                <a:sym typeface="Architects Daughter"/>
              </a:rPr>
              <a:t>In this activity students will work in pairs to perform a modified version of the</a:t>
            </a:r>
            <a:endParaRPr b="1" sz="2100">
              <a:latin typeface="Architects Daughter"/>
              <a:ea typeface="Architects Daughter"/>
              <a:cs typeface="Architects Daughter"/>
              <a:sym typeface="Architects Daughter"/>
            </a:endParaRPr>
          </a:p>
          <a:p>
            <a:pPr indent="0" lvl="0" marL="0" rtl="0" algn="l">
              <a:lnSpc>
                <a:spcPct val="100000"/>
              </a:lnSpc>
              <a:spcBef>
                <a:spcPts val="1000"/>
              </a:spcBef>
              <a:spcAft>
                <a:spcPts val="1000"/>
              </a:spcAft>
              <a:buSzPts val="1600"/>
              <a:buNone/>
            </a:pPr>
            <a:r>
              <a:t/>
            </a:r>
            <a:endParaRPr b="1" sz="2900">
              <a:latin typeface="Architects Daughter"/>
              <a:ea typeface="Architects Daughter"/>
              <a:cs typeface="Architects Daughter"/>
              <a:sym typeface="Architects Daughter"/>
            </a:endParaRPr>
          </a:p>
        </p:txBody>
      </p:sp>
      <p:sp>
        <p:nvSpPr>
          <p:cNvPr id="732" name="Google Shape;732;p57"/>
          <p:cNvSpPr txBox="1"/>
          <p:nvPr>
            <p:ph type="title"/>
          </p:nvPr>
        </p:nvSpPr>
        <p:spPr>
          <a:xfrm>
            <a:off x="865025" y="335375"/>
            <a:ext cx="72159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2900">
                <a:highlight>
                  <a:srgbClr val="FFFF00"/>
                </a:highlight>
              </a:rPr>
              <a:t>Student Challenge - oldy, but goody</a:t>
            </a:r>
            <a:endParaRPr sz="2900">
              <a:highlight>
                <a:srgbClr val="FFFF00"/>
              </a:highlight>
            </a:endParaRPr>
          </a:p>
        </p:txBody>
      </p:sp>
      <p:pic>
        <p:nvPicPr>
          <p:cNvPr id="733" name="Google Shape;733;p57"/>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734" name="Google Shape;734;p57">
            <a:hlinkClick action="ppaction://hlinksldjump" r:id="rId4"/>
          </p:cNvPr>
          <p:cNvPicPr preferRelativeResize="0"/>
          <p:nvPr/>
        </p:nvPicPr>
        <p:blipFill rotWithShape="1">
          <a:blip r:embed="rId5">
            <a:alphaModFix/>
          </a:blip>
          <a:srcRect b="9790" l="32004" r="39797" t="19826"/>
          <a:stretch/>
        </p:blipFill>
        <p:spPr>
          <a:xfrm rot="-5400000">
            <a:off x="7824901" y="-395073"/>
            <a:ext cx="1138848" cy="2132299"/>
          </a:xfrm>
          <a:prstGeom prst="rect">
            <a:avLst/>
          </a:prstGeom>
          <a:noFill/>
          <a:ln>
            <a:noFill/>
          </a:ln>
        </p:spPr>
      </p:pic>
      <p:sp>
        <p:nvSpPr>
          <p:cNvPr id="735" name="Google Shape;735;p57"/>
          <p:cNvSpPr/>
          <p:nvPr/>
        </p:nvSpPr>
        <p:spPr>
          <a:xfrm>
            <a:off x="7472650" y="2346200"/>
            <a:ext cx="1882800" cy="10404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6" name="Google Shape;736;p57"/>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737" name="Google Shape;737;p5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57"/>
          <p:cNvSpPr txBox="1"/>
          <p:nvPr/>
        </p:nvSpPr>
        <p:spPr>
          <a:xfrm>
            <a:off x="7708900" y="193775"/>
            <a:ext cx="73350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chitects Daughter"/>
                <a:ea typeface="Architects Daughter"/>
                <a:cs typeface="Architects Daughter"/>
                <a:sym typeface="Architects Daughter"/>
              </a:rPr>
              <a:t>What is</a:t>
            </a:r>
            <a:endParaRPr b="0"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tamaran"/>
                <a:ea typeface="Catamaran"/>
                <a:cs typeface="Catamaran"/>
                <a:sym typeface="Catamaran"/>
              </a:rPr>
              <a:t> </a:t>
            </a:r>
            <a:r>
              <a:rPr b="0" i="0" lang="en" sz="1800" u="none" cap="none" strike="noStrike">
                <a:solidFill>
                  <a:srgbClr val="000000"/>
                </a:solidFill>
                <a:latin typeface="Architects Daughter"/>
                <a:ea typeface="Architects Daughter"/>
                <a:cs typeface="Architects Daughter"/>
                <a:sym typeface="Architects Daughter"/>
              </a:rPr>
              <a:t>neuropathy</a:t>
            </a:r>
            <a:r>
              <a:rPr b="0" i="0" lang="en" sz="1800" u="none" cap="none" strike="noStrike">
                <a:solidFill>
                  <a:srgbClr val="000000"/>
                </a:solidFill>
                <a:latin typeface="Catamaran"/>
                <a:ea typeface="Catamaran"/>
                <a:cs typeface="Catamaran"/>
                <a:sym typeface="Catamaran"/>
              </a:rPr>
              <a:t>?</a:t>
            </a:r>
            <a:endParaRPr b="0" i="0" sz="1800" u="none" cap="none" strike="noStrike">
              <a:solidFill>
                <a:srgbClr val="000000"/>
              </a:solidFill>
              <a:latin typeface="Catamaran"/>
              <a:ea typeface="Catamaran"/>
              <a:cs typeface="Catamaran"/>
              <a:sym typeface="Catamaran"/>
            </a:endParaRPr>
          </a:p>
        </p:txBody>
      </p:sp>
      <p:sp>
        <p:nvSpPr>
          <p:cNvPr id="739" name="Google Shape;739;p57"/>
          <p:cNvSpPr txBox="1"/>
          <p:nvPr/>
        </p:nvSpPr>
        <p:spPr>
          <a:xfrm>
            <a:off x="7632700" y="2361388"/>
            <a:ext cx="74874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chitects Daughter"/>
                <a:ea typeface="Architects Daughter"/>
                <a:cs typeface="Architects Daughter"/>
                <a:sym typeface="Architects Daughter"/>
              </a:rPr>
              <a:t>Some</a:t>
            </a:r>
            <a:endParaRPr b="0"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chitects Daughter"/>
                <a:ea typeface="Architects Daughter"/>
                <a:cs typeface="Architects Daughter"/>
                <a:sym typeface="Architects Daughter"/>
              </a:rPr>
              <a:t>materials </a:t>
            </a:r>
            <a:endParaRPr b="0"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chitects Daughter"/>
                <a:ea typeface="Architects Daughter"/>
                <a:cs typeface="Architects Daughter"/>
                <a:sym typeface="Architects Daughter"/>
              </a:rPr>
              <a:t>required</a:t>
            </a:r>
            <a:endParaRPr b="0" i="0" sz="1800" u="none" cap="none" strike="noStrike">
              <a:solidFill>
                <a:srgbClr val="000000"/>
              </a:solidFill>
              <a:latin typeface="Architects Daughter"/>
              <a:ea typeface="Architects Daughter"/>
              <a:cs typeface="Architects Daughter"/>
              <a:sym typeface="Architects Daughter"/>
            </a:endParaRPr>
          </a:p>
        </p:txBody>
      </p:sp>
      <p:pic>
        <p:nvPicPr>
          <p:cNvPr id="740" name="Google Shape;740;p57"/>
          <p:cNvPicPr preferRelativeResize="0"/>
          <p:nvPr/>
        </p:nvPicPr>
        <p:blipFill rotWithShape="1">
          <a:blip r:embed="rId6">
            <a:alphaModFix/>
          </a:blip>
          <a:srcRect b="0" l="0" r="0" t="0"/>
          <a:stretch/>
        </p:blipFill>
        <p:spPr>
          <a:xfrm>
            <a:off x="8365069" y="3009022"/>
            <a:ext cx="778932" cy="792600"/>
          </a:xfrm>
          <a:prstGeom prst="rect">
            <a:avLst/>
          </a:prstGeom>
          <a:noFill/>
          <a:ln>
            <a:noFill/>
          </a:ln>
        </p:spPr>
      </p:pic>
      <p:pic>
        <p:nvPicPr>
          <p:cNvPr id="741" name="Google Shape;741;p57"/>
          <p:cNvPicPr preferRelativeResize="0"/>
          <p:nvPr/>
        </p:nvPicPr>
        <p:blipFill rotWithShape="1">
          <a:blip r:embed="rId6">
            <a:alphaModFix/>
          </a:blip>
          <a:srcRect b="0" l="0" r="0" t="0"/>
          <a:stretch/>
        </p:blipFill>
        <p:spPr>
          <a:xfrm>
            <a:off x="5630744" y="2090622"/>
            <a:ext cx="778932" cy="792600"/>
          </a:xfrm>
          <a:prstGeom prst="rect">
            <a:avLst/>
          </a:prstGeom>
          <a:noFill/>
          <a:ln>
            <a:noFill/>
          </a:ln>
        </p:spPr>
      </p:pic>
      <p:pic>
        <p:nvPicPr>
          <p:cNvPr id="742" name="Google Shape;742;p57"/>
          <p:cNvPicPr preferRelativeResize="0"/>
          <p:nvPr/>
        </p:nvPicPr>
        <p:blipFill rotWithShape="1">
          <a:blip r:embed="rId7">
            <a:alphaModFix/>
          </a:blip>
          <a:srcRect b="11683" l="0" r="0" t="12787"/>
          <a:stretch/>
        </p:blipFill>
        <p:spPr>
          <a:xfrm>
            <a:off x="472950" y="2235750"/>
            <a:ext cx="3186556" cy="2775450"/>
          </a:xfrm>
          <a:prstGeom prst="rect">
            <a:avLst/>
          </a:prstGeom>
          <a:noFill/>
          <a:ln>
            <a:noFill/>
          </a:ln>
        </p:spPr>
      </p:pic>
      <p:sp>
        <p:nvSpPr>
          <p:cNvPr id="743" name="Google Shape;743;p57"/>
          <p:cNvSpPr txBox="1"/>
          <p:nvPr/>
        </p:nvSpPr>
        <p:spPr>
          <a:xfrm rot="616205">
            <a:off x="3645261" y="2569095"/>
            <a:ext cx="6146782" cy="63110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1000"/>
              </a:spcAft>
              <a:buClr>
                <a:schemeClr val="dk1"/>
              </a:buClr>
              <a:buSzPts val="1600"/>
              <a:buFont typeface="Arial"/>
              <a:buNone/>
            </a:pPr>
            <a:r>
              <a:rPr b="1" i="0" lang="en" sz="2900" u="none" cap="none" strike="noStrike">
                <a:solidFill>
                  <a:schemeClr val="dk1"/>
                </a:solidFill>
                <a:highlight>
                  <a:srgbClr val="FF00FF"/>
                </a:highlight>
                <a:latin typeface="Architects Daughter"/>
                <a:ea typeface="Architects Daughter"/>
                <a:cs typeface="Architects Daughter"/>
                <a:sym typeface="Architects Daughter"/>
              </a:rPr>
              <a:t>“Stereognosis Exam”</a:t>
            </a:r>
            <a:endParaRPr b="0" i="0" sz="1400" u="none" cap="none" strike="noStrike">
              <a:solidFill>
                <a:srgbClr val="000000"/>
              </a:solidFill>
              <a:highlight>
                <a:srgbClr val="FF00FF"/>
              </a:highlight>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730"/>
                                        </p:tgtEl>
                                        <p:attrNameLst>
                                          <p:attrName>style.visibility</p:attrName>
                                        </p:attrNameLst>
                                      </p:cBhvr>
                                      <p:to>
                                        <p:strVal val="visible"/>
                                      </p:to>
                                    </p:set>
                                    <p:anim calcmode="lin" valueType="num">
                                      <p:cBhvr additive="base">
                                        <p:cTn dur="1000"/>
                                        <p:tgtEl>
                                          <p:spTgt spid="73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731"/>
                                        </p:tgtEl>
                                        <p:attrNameLst>
                                          <p:attrName>style.visibility</p:attrName>
                                        </p:attrNameLst>
                                      </p:cBhvr>
                                      <p:to>
                                        <p:strVal val="visible"/>
                                      </p:to>
                                    </p:set>
                                    <p:anim calcmode="lin" valueType="num">
                                      <p:cBhvr additive="base">
                                        <p:cTn dur="1000"/>
                                        <p:tgtEl>
                                          <p:spTgt spid="73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58"/>
          <p:cNvSpPr txBox="1"/>
          <p:nvPr>
            <p:ph type="title"/>
          </p:nvPr>
        </p:nvSpPr>
        <p:spPr>
          <a:xfrm>
            <a:off x="1152925" y="799600"/>
            <a:ext cx="52722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highlight>
                  <a:srgbClr val="FFFF00"/>
                </a:highlight>
              </a:rPr>
              <a:t>Team Challenge</a:t>
            </a:r>
            <a:endParaRPr>
              <a:highlight>
                <a:srgbClr val="FFFF00"/>
              </a:highlight>
            </a:endParaRPr>
          </a:p>
          <a:p>
            <a:pPr indent="0" lvl="0" marL="0" rtl="0" algn="l">
              <a:lnSpc>
                <a:spcPct val="100000"/>
              </a:lnSpc>
              <a:spcBef>
                <a:spcPts val="0"/>
              </a:spcBef>
              <a:spcAft>
                <a:spcPts val="0"/>
              </a:spcAft>
              <a:buSzPts val="2400"/>
              <a:buNone/>
            </a:pPr>
            <a:r>
              <a:rPr lang="en" sz="1800"/>
              <a:t>Respiratory System organs</a:t>
            </a:r>
            <a:endParaRPr sz="1800"/>
          </a:p>
        </p:txBody>
      </p:sp>
      <p:sp>
        <p:nvSpPr>
          <p:cNvPr id="749" name="Google Shape;749;p58"/>
          <p:cNvSpPr txBox="1"/>
          <p:nvPr>
            <p:ph type="title"/>
          </p:nvPr>
        </p:nvSpPr>
        <p:spPr>
          <a:xfrm>
            <a:off x="2363650" y="1423450"/>
            <a:ext cx="363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800"/>
              <a:t>Using the slips of paper to arrange the organs in order </a:t>
            </a:r>
            <a:endParaRPr sz="1800"/>
          </a:p>
        </p:txBody>
      </p:sp>
      <p:sp>
        <p:nvSpPr>
          <p:cNvPr id="750" name="Google Shape;750;p58"/>
          <p:cNvSpPr txBox="1"/>
          <p:nvPr>
            <p:ph type="title"/>
          </p:nvPr>
        </p:nvSpPr>
        <p:spPr>
          <a:xfrm>
            <a:off x="2363650" y="1996150"/>
            <a:ext cx="363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800"/>
              <a:t>During  inhalation</a:t>
            </a:r>
            <a:endParaRPr sz="1800"/>
          </a:p>
        </p:txBody>
      </p:sp>
      <p:sp>
        <p:nvSpPr>
          <p:cNvPr id="751" name="Google Shape;751;p58"/>
          <p:cNvSpPr txBox="1"/>
          <p:nvPr>
            <p:ph type="title"/>
          </p:nvPr>
        </p:nvSpPr>
        <p:spPr>
          <a:xfrm>
            <a:off x="2363650" y="2568850"/>
            <a:ext cx="363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800"/>
              <a:t>Check Answer Key</a:t>
            </a:r>
            <a:endParaRPr sz="1800"/>
          </a:p>
        </p:txBody>
      </p:sp>
      <p:sp>
        <p:nvSpPr>
          <p:cNvPr id="752" name="Google Shape;752;p58"/>
          <p:cNvSpPr txBox="1"/>
          <p:nvPr>
            <p:ph type="title"/>
          </p:nvPr>
        </p:nvSpPr>
        <p:spPr>
          <a:xfrm>
            <a:off x="2425075" y="3192700"/>
            <a:ext cx="363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800"/>
              <a:t>Now exhale</a:t>
            </a:r>
            <a:endParaRPr sz="1800"/>
          </a:p>
        </p:txBody>
      </p:sp>
      <p:sp>
        <p:nvSpPr>
          <p:cNvPr id="753" name="Google Shape;753;p58"/>
          <p:cNvSpPr txBox="1"/>
          <p:nvPr>
            <p:ph type="title"/>
          </p:nvPr>
        </p:nvSpPr>
        <p:spPr>
          <a:xfrm>
            <a:off x="2363650" y="3714250"/>
            <a:ext cx="363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800"/>
              <a:t>Shuffle slips and repeat for time against other teams</a:t>
            </a:r>
            <a:endParaRPr sz="1800"/>
          </a:p>
        </p:txBody>
      </p:sp>
      <p:sp>
        <p:nvSpPr>
          <p:cNvPr id="754" name="Google Shape;754;p58"/>
          <p:cNvSpPr/>
          <p:nvPr/>
        </p:nvSpPr>
        <p:spPr>
          <a:xfrm>
            <a:off x="1633550" y="1474600"/>
            <a:ext cx="470400" cy="4704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58"/>
          <p:cNvSpPr/>
          <p:nvPr/>
        </p:nvSpPr>
        <p:spPr>
          <a:xfrm>
            <a:off x="1633550" y="2047300"/>
            <a:ext cx="470400" cy="4704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58"/>
          <p:cNvSpPr/>
          <p:nvPr/>
        </p:nvSpPr>
        <p:spPr>
          <a:xfrm>
            <a:off x="1633550" y="2620000"/>
            <a:ext cx="470400" cy="4704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58"/>
          <p:cNvSpPr/>
          <p:nvPr/>
        </p:nvSpPr>
        <p:spPr>
          <a:xfrm>
            <a:off x="1633550" y="3192700"/>
            <a:ext cx="470400" cy="4704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58"/>
          <p:cNvSpPr/>
          <p:nvPr/>
        </p:nvSpPr>
        <p:spPr>
          <a:xfrm>
            <a:off x="1633550" y="3765400"/>
            <a:ext cx="470400" cy="4704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58"/>
          <p:cNvSpPr/>
          <p:nvPr/>
        </p:nvSpPr>
        <p:spPr>
          <a:xfrm>
            <a:off x="1742450" y="1620563"/>
            <a:ext cx="252588" cy="178474"/>
          </a:xfrm>
          <a:custGeom>
            <a:rect b="b" l="l" r="r" t="t"/>
            <a:pathLst>
              <a:path extrusionOk="0" h="20789" w="29422">
                <a:moveTo>
                  <a:pt x="0" y="11899"/>
                </a:moveTo>
                <a:cubicBezTo>
                  <a:pt x="3325" y="15224"/>
                  <a:pt x="7753" y="23007"/>
                  <a:pt x="11466" y="20120"/>
                </a:cubicBezTo>
                <a:cubicBezTo>
                  <a:pt x="18562" y="14602"/>
                  <a:pt x="21944" y="4989"/>
                  <a:pt x="29422" y="0"/>
                </a:cubicBezTo>
              </a:path>
            </a:pathLst>
          </a:cu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58"/>
          <p:cNvSpPr/>
          <p:nvPr/>
        </p:nvSpPr>
        <p:spPr>
          <a:xfrm>
            <a:off x="1742450" y="2765963"/>
            <a:ext cx="252588" cy="178474"/>
          </a:xfrm>
          <a:custGeom>
            <a:rect b="b" l="l" r="r" t="t"/>
            <a:pathLst>
              <a:path extrusionOk="0" h="20789" w="29422">
                <a:moveTo>
                  <a:pt x="0" y="11899"/>
                </a:moveTo>
                <a:cubicBezTo>
                  <a:pt x="3325" y="15224"/>
                  <a:pt x="7753" y="23007"/>
                  <a:pt x="11466" y="20120"/>
                </a:cubicBezTo>
                <a:cubicBezTo>
                  <a:pt x="18562" y="14602"/>
                  <a:pt x="21944" y="4989"/>
                  <a:pt x="29422" y="0"/>
                </a:cubicBezTo>
              </a:path>
            </a:pathLst>
          </a:cu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58"/>
          <p:cNvSpPr/>
          <p:nvPr/>
        </p:nvSpPr>
        <p:spPr>
          <a:xfrm>
            <a:off x="1742450" y="3338663"/>
            <a:ext cx="252588" cy="178474"/>
          </a:xfrm>
          <a:custGeom>
            <a:rect b="b" l="l" r="r" t="t"/>
            <a:pathLst>
              <a:path extrusionOk="0" h="20789" w="29422">
                <a:moveTo>
                  <a:pt x="0" y="11899"/>
                </a:moveTo>
                <a:cubicBezTo>
                  <a:pt x="3325" y="15224"/>
                  <a:pt x="7753" y="23007"/>
                  <a:pt x="11466" y="20120"/>
                </a:cubicBezTo>
                <a:cubicBezTo>
                  <a:pt x="18562" y="14602"/>
                  <a:pt x="21944" y="4989"/>
                  <a:pt x="29422" y="0"/>
                </a:cubicBezTo>
              </a:path>
            </a:pathLst>
          </a:cu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2" name="Google Shape;762;p58"/>
          <p:cNvPicPr preferRelativeResize="0"/>
          <p:nvPr/>
        </p:nvPicPr>
        <p:blipFill rotWithShape="1">
          <a:blip r:embed="rId3">
            <a:alphaModFix/>
          </a:blip>
          <a:srcRect b="0" l="0" r="0" t="0"/>
          <a:stretch/>
        </p:blipFill>
        <p:spPr>
          <a:xfrm flipH="1" rot="912891">
            <a:off x="4854287" y="3834200"/>
            <a:ext cx="3475025" cy="3813075"/>
          </a:xfrm>
          <a:prstGeom prst="rect">
            <a:avLst/>
          </a:prstGeom>
          <a:noFill/>
          <a:ln>
            <a:noFill/>
          </a:ln>
        </p:spPr>
      </p:pic>
      <p:sp>
        <p:nvSpPr>
          <p:cNvPr id="763" name="Google Shape;763;p58">
            <a:hlinkClick action="ppaction://hlinksldjump" r:id="rId4"/>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58">
            <a:hlinkClick action="ppaction://hlinksldjump" r:id="rId5"/>
          </p:cNvPr>
          <p:cNvSpPr txBox="1"/>
          <p:nvPr>
            <p:ph idx="4294967295" type="ctrTitle"/>
          </p:nvPr>
        </p:nvSpPr>
        <p:spPr>
          <a:xfrm>
            <a:off x="7936400" y="1306200"/>
            <a:ext cx="1266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Left lung  </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765" name="Google Shape;765;p58">
            <a:hlinkClick action="ppaction://hlinksldjump" r:id="rId6"/>
          </p:cNvPr>
          <p:cNvPicPr preferRelativeResize="0"/>
          <p:nvPr/>
        </p:nvPicPr>
        <p:blipFill rotWithShape="1">
          <a:blip r:embed="rId7">
            <a:alphaModFix/>
          </a:blip>
          <a:srcRect b="9790" l="32004" r="39797" t="19826"/>
          <a:stretch/>
        </p:blipFill>
        <p:spPr>
          <a:xfrm rot="-5400000">
            <a:off x="7824901" y="-395073"/>
            <a:ext cx="1138848" cy="2132299"/>
          </a:xfrm>
          <a:prstGeom prst="rect">
            <a:avLst/>
          </a:prstGeom>
          <a:noFill/>
          <a:ln>
            <a:noFill/>
          </a:ln>
        </p:spPr>
      </p:pic>
      <p:sp>
        <p:nvSpPr>
          <p:cNvPr id="766" name="Google Shape;766;p58">
            <a:hlinkClick action="ppaction://hlinksldjump" r:id="rId8"/>
          </p:cNvPr>
          <p:cNvSpPr txBox="1"/>
          <p:nvPr>
            <p:ph idx="4294967295" type="ctrTitle"/>
          </p:nvPr>
        </p:nvSpPr>
        <p:spPr>
          <a:xfrm>
            <a:off x="8012600" y="399575"/>
            <a:ext cx="1151100" cy="54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Respiratory Organs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767" name="Google Shape;767;p58">
            <a:hlinkClick action="ppaction://hlinksldjump" r:id="rId9"/>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58"/>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58"/>
          <p:cNvSpPr txBox="1"/>
          <p:nvPr>
            <p:ph idx="4294967295" type="ctrTitle"/>
          </p:nvPr>
        </p:nvSpPr>
        <p:spPr>
          <a:xfrm>
            <a:off x="8088800" y="1859050"/>
            <a:ext cx="11142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trachea</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770" name="Google Shape;770;p58"/>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58"/>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alveoli</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772" name="Google Shape;772;p58">
            <a:hlinkClick action="ppaction://hlinksldjump" r:id="rId10"/>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58"/>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58"/>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58"/>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58"/>
          <p:cNvSpPr txBox="1"/>
          <p:nvPr>
            <p:ph idx="4294967295" type="ctrTitle"/>
          </p:nvPr>
        </p:nvSpPr>
        <p:spPr>
          <a:xfrm>
            <a:off x="8088800" y="2964750"/>
            <a:ext cx="11142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bronchus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777" name="Google Shape;777;p58"/>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58">
            <a:hlinkClick action="ppaction://hlinksldjump" r:id="rId11"/>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58">
            <a:hlinkClick action="ppaction://hlinksldjump" r:id="rId12"/>
          </p:cNvPr>
          <p:cNvSpPr txBox="1"/>
          <p:nvPr>
            <p:ph idx="4294967295" type="ctrTitle"/>
          </p:nvPr>
        </p:nvSpPr>
        <p:spPr>
          <a:xfrm>
            <a:off x="7971175" y="3517600"/>
            <a:ext cx="1547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pharynx</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780" name="Google Shape;780;p58">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1" name="Google Shape;781;p58"/>
          <p:cNvPicPr preferRelativeResize="0"/>
          <p:nvPr/>
        </p:nvPicPr>
        <p:blipFill rotWithShape="1">
          <a:blip r:embed="rId7">
            <a:alphaModFix/>
          </a:blip>
          <a:srcRect b="9790" l="32006" r="52022" t="19826"/>
          <a:stretch/>
        </p:blipFill>
        <p:spPr>
          <a:xfrm rot="5400000">
            <a:off x="8304487" y="3732486"/>
            <a:ext cx="690925" cy="2283952"/>
          </a:xfrm>
          <a:prstGeom prst="rect">
            <a:avLst/>
          </a:prstGeom>
          <a:noFill/>
          <a:ln>
            <a:noFill/>
          </a:ln>
        </p:spPr>
      </p:pic>
      <p:sp>
        <p:nvSpPr>
          <p:cNvPr id="782" name="Google Shape;782;p58">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58">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58"/>
          <p:cNvSpPr/>
          <p:nvPr/>
        </p:nvSpPr>
        <p:spPr>
          <a:xfrm>
            <a:off x="1742450" y="2193263"/>
            <a:ext cx="252588" cy="178474"/>
          </a:xfrm>
          <a:custGeom>
            <a:rect b="b" l="l" r="r" t="t"/>
            <a:pathLst>
              <a:path extrusionOk="0" h="20789" w="29422">
                <a:moveTo>
                  <a:pt x="0" y="11899"/>
                </a:moveTo>
                <a:cubicBezTo>
                  <a:pt x="3325" y="15224"/>
                  <a:pt x="7753" y="23007"/>
                  <a:pt x="11466" y="20120"/>
                </a:cubicBezTo>
                <a:cubicBezTo>
                  <a:pt x="18562" y="14602"/>
                  <a:pt x="21944" y="4989"/>
                  <a:pt x="29422" y="0"/>
                </a:cubicBezTo>
              </a:path>
            </a:pathLst>
          </a:cu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500"/>
                                        <p:tgtEl>
                                          <p:spTgt spid="759"/>
                                        </p:tgtEl>
                                        <p:attrNameLst>
                                          <p:attrName>ppt_w</p:attrName>
                                        </p:attrNameLst>
                                      </p:cBhvr>
                                      <p:tavLst>
                                        <p:tav fmla="" tm="0">
                                          <p:val>
                                            <p:strVal val="0"/>
                                          </p:val>
                                        </p:tav>
                                        <p:tav fmla="" tm="100000">
                                          <p:val>
                                            <p:strVal val="#ppt_w"/>
                                          </p:val>
                                        </p:tav>
                                      </p:tavLst>
                                    </p:anim>
                                    <p:anim calcmode="lin" valueType="num">
                                      <p:cBhvr additive="base">
                                        <p:cTn dur="500"/>
                                        <p:tgtEl>
                                          <p:spTgt spid="75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500"/>
                                        <p:tgtEl>
                                          <p:spTgt spid="760"/>
                                        </p:tgtEl>
                                        <p:attrNameLst>
                                          <p:attrName>ppt_w</p:attrName>
                                        </p:attrNameLst>
                                      </p:cBhvr>
                                      <p:tavLst>
                                        <p:tav fmla="" tm="0">
                                          <p:val>
                                            <p:strVal val="0"/>
                                          </p:val>
                                        </p:tav>
                                        <p:tav fmla="" tm="100000">
                                          <p:val>
                                            <p:strVal val="#ppt_w"/>
                                          </p:val>
                                        </p:tav>
                                      </p:tavLst>
                                    </p:anim>
                                    <p:anim calcmode="lin" valueType="num">
                                      <p:cBhvr additive="base">
                                        <p:cTn dur="500"/>
                                        <p:tgtEl>
                                          <p:spTgt spid="7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61"/>
                                        </p:tgtEl>
                                        <p:attrNameLst>
                                          <p:attrName>style.visibility</p:attrName>
                                        </p:attrNameLst>
                                      </p:cBhvr>
                                      <p:to>
                                        <p:strVal val="visible"/>
                                      </p:to>
                                    </p:set>
                                    <p:anim calcmode="lin" valueType="num">
                                      <p:cBhvr additive="base">
                                        <p:cTn dur="500"/>
                                        <p:tgtEl>
                                          <p:spTgt spid="761"/>
                                        </p:tgtEl>
                                        <p:attrNameLst>
                                          <p:attrName>ppt_w</p:attrName>
                                        </p:attrNameLst>
                                      </p:cBhvr>
                                      <p:tavLst>
                                        <p:tav fmla="" tm="0">
                                          <p:val>
                                            <p:strVal val="0"/>
                                          </p:val>
                                        </p:tav>
                                        <p:tav fmla="" tm="100000">
                                          <p:val>
                                            <p:strVal val="#ppt_w"/>
                                          </p:val>
                                        </p:tav>
                                      </p:tavLst>
                                    </p:anim>
                                    <p:anim calcmode="lin" valueType="num">
                                      <p:cBhvr additive="base">
                                        <p:cTn dur="500"/>
                                        <p:tgtEl>
                                          <p:spTgt spid="761"/>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762"/>
                                        </p:tgtEl>
                                        <p:attrNameLst>
                                          <p:attrName>style.visibility</p:attrName>
                                        </p:attrNameLst>
                                      </p:cBhvr>
                                      <p:to>
                                        <p:strVal val="visible"/>
                                      </p:to>
                                    </p:set>
                                    <p:anim calcmode="lin" valueType="num">
                                      <p:cBhvr additive="base">
                                        <p:cTn dur="1000"/>
                                        <p:tgtEl>
                                          <p:spTgt spid="76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9"/>
          <p:cNvSpPr txBox="1"/>
          <p:nvPr>
            <p:ph type="title"/>
          </p:nvPr>
        </p:nvSpPr>
        <p:spPr>
          <a:xfrm>
            <a:off x="602575" y="317798"/>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highlight>
                  <a:srgbClr val="FFEE00"/>
                </a:highlight>
              </a:rPr>
              <a:t>Team Challenge</a:t>
            </a:r>
            <a:endParaRPr>
              <a:highlight>
                <a:srgbClr val="FFEE00"/>
              </a:highlight>
            </a:endParaRPr>
          </a:p>
        </p:txBody>
      </p:sp>
      <p:sp>
        <p:nvSpPr>
          <p:cNvPr id="790" name="Google Shape;790;p59"/>
          <p:cNvSpPr txBox="1"/>
          <p:nvPr>
            <p:ph idx="2" type="title"/>
          </p:nvPr>
        </p:nvSpPr>
        <p:spPr>
          <a:xfrm>
            <a:off x="111225" y="890500"/>
            <a:ext cx="7017600" cy="35568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700"/>
              </a:spcBef>
              <a:spcAft>
                <a:spcPts val="0"/>
              </a:spcAft>
              <a:buSzPts val="2000"/>
              <a:buNone/>
            </a:pPr>
            <a:r>
              <a:t/>
            </a:r>
            <a:endParaRPr b="0" sz="2800">
              <a:latin typeface="Arial"/>
              <a:ea typeface="Arial"/>
              <a:cs typeface="Arial"/>
              <a:sym typeface="Arial"/>
            </a:endParaRPr>
          </a:p>
          <a:p>
            <a:pPr indent="0" lvl="0" marL="0" rtl="0" algn="l">
              <a:lnSpc>
                <a:spcPct val="115000"/>
              </a:lnSpc>
              <a:spcBef>
                <a:spcPts val="700"/>
              </a:spcBef>
              <a:spcAft>
                <a:spcPts val="0"/>
              </a:spcAft>
              <a:buSzPts val="2000"/>
              <a:buNone/>
            </a:pPr>
            <a:r>
              <a:t/>
            </a:r>
            <a:endParaRPr b="0" sz="2800">
              <a:latin typeface="Arial"/>
              <a:ea typeface="Arial"/>
              <a:cs typeface="Arial"/>
              <a:sym typeface="Arial"/>
            </a:endParaRPr>
          </a:p>
          <a:p>
            <a:pPr indent="0" lvl="0" marL="0" rtl="0" algn="l">
              <a:lnSpc>
                <a:spcPct val="115000"/>
              </a:lnSpc>
              <a:spcBef>
                <a:spcPts val="700"/>
              </a:spcBef>
              <a:spcAft>
                <a:spcPts val="0"/>
              </a:spcAft>
              <a:buSzPts val="2000"/>
              <a:buNone/>
            </a:pPr>
            <a:r>
              <a:rPr b="0" lang="en" sz="2800">
                <a:latin typeface="Arial"/>
                <a:ea typeface="Arial"/>
                <a:cs typeface="Arial"/>
                <a:sym typeface="Arial"/>
              </a:rPr>
              <a:t>:</a:t>
            </a:r>
            <a:endParaRPr b="0" sz="2800">
              <a:latin typeface="Arial"/>
              <a:ea typeface="Arial"/>
              <a:cs typeface="Arial"/>
              <a:sym typeface="Arial"/>
            </a:endParaRPr>
          </a:p>
          <a:p>
            <a:pPr indent="0" lvl="0" marL="0" rtl="0" algn="l">
              <a:lnSpc>
                <a:spcPct val="115000"/>
              </a:lnSpc>
              <a:spcBef>
                <a:spcPts val="700"/>
              </a:spcBef>
              <a:spcAft>
                <a:spcPts val="0"/>
              </a:spcAft>
              <a:buSzPts val="2000"/>
              <a:buNone/>
            </a:pPr>
            <a:r>
              <a:t/>
            </a:r>
            <a:endParaRPr b="0" sz="2800">
              <a:latin typeface="Arial"/>
              <a:ea typeface="Arial"/>
              <a:cs typeface="Arial"/>
              <a:sym typeface="Arial"/>
            </a:endParaRPr>
          </a:p>
          <a:p>
            <a:pPr indent="0" lvl="0" marL="0" rtl="0" algn="l">
              <a:lnSpc>
                <a:spcPct val="115000"/>
              </a:lnSpc>
              <a:spcBef>
                <a:spcPts val="700"/>
              </a:spcBef>
              <a:spcAft>
                <a:spcPts val="0"/>
              </a:spcAft>
              <a:buSzPts val="2000"/>
              <a:buNone/>
            </a:pPr>
            <a:r>
              <a:t/>
            </a:r>
            <a:endParaRPr b="0" sz="2800">
              <a:latin typeface="Arial"/>
              <a:ea typeface="Arial"/>
              <a:cs typeface="Arial"/>
              <a:sym typeface="Arial"/>
            </a:endParaRPr>
          </a:p>
          <a:p>
            <a:pPr indent="0" lvl="0" marL="0" rtl="0" algn="l">
              <a:lnSpc>
                <a:spcPct val="100000"/>
              </a:lnSpc>
              <a:spcBef>
                <a:spcPts val="600"/>
              </a:spcBef>
              <a:spcAft>
                <a:spcPts val="0"/>
              </a:spcAft>
              <a:buSzPts val="2000"/>
              <a:buNone/>
            </a:pPr>
            <a:r>
              <a:t/>
            </a:r>
            <a:endParaRPr/>
          </a:p>
        </p:txBody>
      </p:sp>
      <p:sp>
        <p:nvSpPr>
          <p:cNvPr id="791" name="Google Shape;791;p59"/>
          <p:cNvSpPr txBox="1"/>
          <p:nvPr>
            <p:ph idx="1" type="subTitle"/>
          </p:nvPr>
        </p:nvSpPr>
        <p:spPr>
          <a:xfrm>
            <a:off x="1842319" y="3249125"/>
            <a:ext cx="24444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t/>
            </a:r>
            <a:endParaRPr/>
          </a:p>
        </p:txBody>
      </p:sp>
      <p:sp>
        <p:nvSpPr>
          <p:cNvPr id="792" name="Google Shape;792;p59"/>
          <p:cNvSpPr txBox="1"/>
          <p:nvPr>
            <p:ph idx="3" type="title"/>
          </p:nvPr>
        </p:nvSpPr>
        <p:spPr>
          <a:xfrm>
            <a:off x="4857281" y="2762725"/>
            <a:ext cx="24444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t/>
            </a:r>
            <a:endParaRPr/>
          </a:p>
        </p:txBody>
      </p:sp>
      <p:sp>
        <p:nvSpPr>
          <p:cNvPr id="793" name="Google Shape;793;p59"/>
          <p:cNvSpPr txBox="1"/>
          <p:nvPr>
            <p:ph idx="4" type="subTitle"/>
          </p:nvPr>
        </p:nvSpPr>
        <p:spPr>
          <a:xfrm>
            <a:off x="4857281" y="3249125"/>
            <a:ext cx="24444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t/>
            </a:r>
            <a:endParaRPr/>
          </a:p>
        </p:txBody>
      </p:sp>
      <p:pic>
        <p:nvPicPr>
          <p:cNvPr id="794" name="Google Shape;794;p59"/>
          <p:cNvPicPr preferRelativeResize="0"/>
          <p:nvPr/>
        </p:nvPicPr>
        <p:blipFill rotWithShape="1">
          <a:blip r:embed="rId3">
            <a:alphaModFix/>
          </a:blip>
          <a:srcRect b="0" l="0" r="0" t="0"/>
          <a:stretch/>
        </p:blipFill>
        <p:spPr>
          <a:xfrm>
            <a:off x="199950" y="955625"/>
            <a:ext cx="3757349" cy="2756925"/>
          </a:xfrm>
          <a:prstGeom prst="rect">
            <a:avLst/>
          </a:prstGeom>
          <a:noFill/>
          <a:ln>
            <a:noFill/>
          </a:ln>
        </p:spPr>
      </p:pic>
      <p:sp>
        <p:nvSpPr>
          <p:cNvPr id="795" name="Google Shape;795;p59"/>
          <p:cNvSpPr txBox="1"/>
          <p:nvPr/>
        </p:nvSpPr>
        <p:spPr>
          <a:xfrm rot="-725795">
            <a:off x="-302403" y="3909155"/>
            <a:ext cx="1319908" cy="61576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highlight>
                  <a:srgbClr val="FF00FF"/>
                </a:highlight>
                <a:latin typeface="Catamaran"/>
                <a:ea typeface="Catamaran"/>
                <a:cs typeface="Catamaran"/>
                <a:sym typeface="Catamaran"/>
              </a:rPr>
              <a:t>Breathe In! Breathe Out!</a:t>
            </a:r>
            <a:endParaRPr b="1" i="0" sz="1400" u="none" cap="none" strike="noStrike">
              <a:solidFill>
                <a:srgbClr val="000000"/>
              </a:solidFill>
              <a:highlight>
                <a:srgbClr val="FF00FF"/>
              </a:highlight>
              <a:latin typeface="Catamaran"/>
              <a:ea typeface="Catamaran"/>
              <a:cs typeface="Catamaran"/>
              <a:sym typeface="Catamaran"/>
            </a:endParaRPr>
          </a:p>
        </p:txBody>
      </p:sp>
      <p:sp>
        <p:nvSpPr>
          <p:cNvPr id="796" name="Google Shape;796;p59"/>
          <p:cNvSpPr txBox="1"/>
          <p:nvPr/>
        </p:nvSpPr>
        <p:spPr>
          <a:xfrm>
            <a:off x="6547175" y="1526300"/>
            <a:ext cx="20805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0000"/>
              </a:highlight>
              <a:latin typeface="Catamaran"/>
              <a:ea typeface="Catamaran"/>
              <a:cs typeface="Catamaran"/>
              <a:sym typeface="Catamaran"/>
            </a:endParaRPr>
          </a:p>
        </p:txBody>
      </p:sp>
      <p:pic>
        <p:nvPicPr>
          <p:cNvPr id="797" name="Google Shape;797;p59"/>
          <p:cNvPicPr preferRelativeResize="0"/>
          <p:nvPr/>
        </p:nvPicPr>
        <p:blipFill rotWithShape="1">
          <a:blip r:embed="rId4">
            <a:alphaModFix/>
          </a:blip>
          <a:srcRect b="26702" l="0" r="0" t="0"/>
          <a:stretch/>
        </p:blipFill>
        <p:spPr>
          <a:xfrm>
            <a:off x="4034125" y="526175"/>
            <a:ext cx="5109876" cy="46173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60"/>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This Is a Map!</a:t>
            </a:r>
            <a:endParaRPr/>
          </a:p>
        </p:txBody>
      </p:sp>
      <p:pic>
        <p:nvPicPr>
          <p:cNvPr id="803" name="Google Shape;803;p60"/>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804" name="Google Shape;804;p60"/>
          <p:cNvPicPr preferRelativeResize="0"/>
          <p:nvPr/>
        </p:nvPicPr>
        <p:blipFill rotWithShape="1">
          <a:blip r:embed="rId4">
            <a:alphaModFix/>
          </a:blip>
          <a:srcRect b="0" l="0" r="0" t="0"/>
          <a:stretch/>
        </p:blipFill>
        <p:spPr>
          <a:xfrm>
            <a:off x="1440626" y="1986800"/>
            <a:ext cx="353198" cy="359400"/>
          </a:xfrm>
          <a:prstGeom prst="rect">
            <a:avLst/>
          </a:prstGeom>
          <a:noFill/>
          <a:ln>
            <a:noFill/>
          </a:ln>
        </p:spPr>
      </p:pic>
      <p:pic>
        <p:nvPicPr>
          <p:cNvPr id="805" name="Google Shape;805;p60"/>
          <p:cNvPicPr preferRelativeResize="0"/>
          <p:nvPr/>
        </p:nvPicPr>
        <p:blipFill rotWithShape="1">
          <a:blip r:embed="rId4">
            <a:alphaModFix/>
          </a:blip>
          <a:srcRect b="0" l="0" r="0" t="0"/>
          <a:stretch/>
        </p:blipFill>
        <p:spPr>
          <a:xfrm>
            <a:off x="2390201" y="2482325"/>
            <a:ext cx="353198" cy="359400"/>
          </a:xfrm>
          <a:prstGeom prst="rect">
            <a:avLst/>
          </a:prstGeom>
          <a:noFill/>
          <a:ln>
            <a:noFill/>
          </a:ln>
        </p:spPr>
      </p:pic>
      <p:pic>
        <p:nvPicPr>
          <p:cNvPr id="806" name="Google Shape;806;p60"/>
          <p:cNvPicPr preferRelativeResize="0"/>
          <p:nvPr/>
        </p:nvPicPr>
        <p:blipFill rotWithShape="1">
          <a:blip r:embed="rId4">
            <a:alphaModFix/>
          </a:blip>
          <a:srcRect b="0" l="0" r="0" t="0"/>
          <a:stretch/>
        </p:blipFill>
        <p:spPr>
          <a:xfrm>
            <a:off x="2284701" y="3769500"/>
            <a:ext cx="353198" cy="359400"/>
          </a:xfrm>
          <a:prstGeom prst="rect">
            <a:avLst/>
          </a:prstGeom>
          <a:noFill/>
          <a:ln>
            <a:noFill/>
          </a:ln>
        </p:spPr>
      </p:pic>
      <p:pic>
        <p:nvPicPr>
          <p:cNvPr id="807" name="Google Shape;807;p60"/>
          <p:cNvPicPr preferRelativeResize="0"/>
          <p:nvPr/>
        </p:nvPicPr>
        <p:blipFill rotWithShape="1">
          <a:blip r:embed="rId4">
            <a:alphaModFix/>
          </a:blip>
          <a:srcRect b="0" l="0" r="0" t="0"/>
          <a:stretch/>
        </p:blipFill>
        <p:spPr>
          <a:xfrm>
            <a:off x="3635176" y="2595375"/>
            <a:ext cx="353198" cy="359400"/>
          </a:xfrm>
          <a:prstGeom prst="rect">
            <a:avLst/>
          </a:prstGeom>
          <a:noFill/>
          <a:ln>
            <a:noFill/>
          </a:ln>
        </p:spPr>
      </p:pic>
      <p:pic>
        <p:nvPicPr>
          <p:cNvPr id="808" name="Google Shape;808;p60"/>
          <p:cNvPicPr preferRelativeResize="0"/>
          <p:nvPr/>
        </p:nvPicPr>
        <p:blipFill rotWithShape="1">
          <a:blip r:embed="rId4">
            <a:alphaModFix/>
          </a:blip>
          <a:srcRect b="0" l="0" r="0" t="0"/>
          <a:stretch/>
        </p:blipFill>
        <p:spPr>
          <a:xfrm>
            <a:off x="3761801" y="3091250"/>
            <a:ext cx="353198" cy="359400"/>
          </a:xfrm>
          <a:prstGeom prst="rect">
            <a:avLst/>
          </a:prstGeom>
          <a:noFill/>
          <a:ln>
            <a:noFill/>
          </a:ln>
        </p:spPr>
      </p:pic>
      <p:pic>
        <p:nvPicPr>
          <p:cNvPr id="809" name="Google Shape;809;p60"/>
          <p:cNvPicPr preferRelativeResize="0"/>
          <p:nvPr/>
        </p:nvPicPr>
        <p:blipFill rotWithShape="1">
          <a:blip r:embed="rId4">
            <a:alphaModFix/>
          </a:blip>
          <a:srcRect b="0" l="0" r="0" t="0"/>
          <a:stretch/>
        </p:blipFill>
        <p:spPr>
          <a:xfrm>
            <a:off x="5766451" y="4040825"/>
            <a:ext cx="353198" cy="359400"/>
          </a:xfrm>
          <a:prstGeom prst="rect">
            <a:avLst/>
          </a:prstGeom>
          <a:noFill/>
          <a:ln>
            <a:noFill/>
          </a:ln>
        </p:spPr>
      </p:pic>
      <p:pic>
        <p:nvPicPr>
          <p:cNvPr id="810" name="Google Shape;810;p60"/>
          <p:cNvPicPr preferRelativeResize="0"/>
          <p:nvPr/>
        </p:nvPicPr>
        <p:blipFill rotWithShape="1">
          <a:blip r:embed="rId4">
            <a:alphaModFix/>
          </a:blip>
          <a:srcRect b="0" l="0" r="0" t="0"/>
          <a:stretch/>
        </p:blipFill>
        <p:spPr>
          <a:xfrm>
            <a:off x="4395401" y="2411900"/>
            <a:ext cx="353198" cy="359400"/>
          </a:xfrm>
          <a:prstGeom prst="rect">
            <a:avLst/>
          </a:prstGeom>
          <a:noFill/>
          <a:ln>
            <a:noFill/>
          </a:ln>
        </p:spPr>
      </p:pic>
      <p:pic>
        <p:nvPicPr>
          <p:cNvPr id="811" name="Google Shape;811;p60"/>
          <p:cNvPicPr preferRelativeResize="0"/>
          <p:nvPr/>
        </p:nvPicPr>
        <p:blipFill rotWithShape="1">
          <a:blip r:embed="rId4">
            <a:alphaModFix/>
          </a:blip>
          <a:srcRect b="0" l="0" r="0" t="0"/>
          <a:stretch/>
        </p:blipFill>
        <p:spPr>
          <a:xfrm>
            <a:off x="2960501" y="1601700"/>
            <a:ext cx="353198" cy="359400"/>
          </a:xfrm>
          <a:prstGeom prst="rect">
            <a:avLst/>
          </a:prstGeom>
          <a:noFill/>
          <a:ln>
            <a:noFill/>
          </a:ln>
        </p:spPr>
      </p:pic>
      <p:sp>
        <p:nvSpPr>
          <p:cNvPr id="812" name="Google Shape;812;p60"/>
          <p:cNvSpPr/>
          <p:nvPr/>
        </p:nvSpPr>
        <p:spPr>
          <a:xfrm>
            <a:off x="2390200" y="8253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60">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60">
            <a:hlinkClick action="ppaction://hlinksldjump" r:id="rId6"/>
          </p:cNvPr>
          <p:cNvSpPr txBox="1"/>
          <p:nvPr>
            <p:ph idx="4294967295" type="ctrTitle"/>
          </p:nvPr>
        </p:nvSpPr>
        <p:spPr>
          <a:xfrm>
            <a:off x="8088800" y="13062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Stomach</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815" name="Google Shape;815;p60">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816" name="Google Shape;816;p60">
            <a:hlinkClick action="ppaction://hlinksldjump" r:id="rId9"/>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817" name="Google Shape;817;p60">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60"/>
          <p:cNvSpPr/>
          <p:nvPr/>
        </p:nvSpPr>
        <p:spPr>
          <a:xfrm>
            <a:off x="74726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0"/>
          <p:cNvSpPr txBox="1"/>
          <p:nvPr>
            <p:ph idx="4294967295" type="ctrTitle"/>
          </p:nvPr>
        </p:nvSpPr>
        <p:spPr>
          <a:xfrm>
            <a:off x="7936400" y="18590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Duodenum 	</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820" name="Google Shape;820;p60"/>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60"/>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Jejunum</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822" name="Google Shape;822;p60">
            <a:hlinkClick action="ppaction://hlinksldjump" r:id="rId11"/>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60"/>
          <p:cNvSpPr/>
          <p:nvPr/>
        </p:nvSpPr>
        <p:spPr>
          <a:xfrm rot="-5400000">
            <a:off x="76874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60"/>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60"/>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60"/>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Ileum</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827" name="Google Shape;827;p60"/>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0">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60">
            <a:hlinkClick action="ppaction://hlinksldjump" r:id="rId13"/>
          </p:cNvPr>
          <p:cNvSpPr txBox="1"/>
          <p:nvPr>
            <p:ph idx="4294967295" type="ctrTitle"/>
          </p:nvPr>
        </p:nvSpPr>
        <p:spPr>
          <a:xfrm>
            <a:off x="8088800" y="35176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Colon </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830" name="Google Shape;830;p60">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1" name="Google Shape;831;p60"/>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832" name="Google Shape;832;p60">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6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4" name="Google Shape;834;p60"/>
          <p:cNvPicPr preferRelativeResize="0"/>
          <p:nvPr/>
        </p:nvPicPr>
        <p:blipFill rotWithShape="1">
          <a:blip r:embed="rId15">
            <a:alphaModFix/>
          </a:blip>
          <a:srcRect b="0" l="0" r="0" t="0"/>
          <a:stretch/>
        </p:blipFill>
        <p:spPr>
          <a:xfrm>
            <a:off x="1080538" y="825350"/>
            <a:ext cx="5944240" cy="4283350"/>
          </a:xfrm>
          <a:prstGeom prst="rect">
            <a:avLst/>
          </a:prstGeom>
          <a:noFill/>
          <a:ln>
            <a:noFill/>
          </a:ln>
        </p:spPr>
      </p:pic>
      <p:sp>
        <p:nvSpPr>
          <p:cNvPr id="835" name="Google Shape;835;p60"/>
          <p:cNvSpPr txBox="1"/>
          <p:nvPr/>
        </p:nvSpPr>
        <p:spPr>
          <a:xfrm rot="2234090">
            <a:off x="8183967" y="5136250"/>
            <a:ext cx="18840" cy="523270"/>
          </a:xfrm>
          <a:prstGeom prst="rect">
            <a:avLst/>
          </a:prstGeom>
          <a:solidFill>
            <a:srgbClr val="4A86E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Comic Sans MS"/>
                <a:ea typeface="Comic Sans MS"/>
                <a:cs typeface="Comic Sans MS"/>
                <a:sym typeface="Comic Sans MS"/>
              </a:rPr>
              <a:t>  </a:t>
            </a:r>
            <a:endParaRPr b="0" i="0" sz="2200" u="none" cap="none" strike="noStrike">
              <a:solidFill>
                <a:srgbClr val="000000"/>
              </a:solidFill>
              <a:latin typeface="Comic Sans MS"/>
              <a:ea typeface="Comic Sans MS"/>
              <a:cs typeface="Comic Sans MS"/>
              <a:sym typeface="Comic Sans MS"/>
            </a:endParaRPr>
          </a:p>
        </p:txBody>
      </p:sp>
      <p:sp>
        <p:nvSpPr>
          <p:cNvPr id="836" name="Google Shape;836;p60"/>
          <p:cNvSpPr txBox="1"/>
          <p:nvPr/>
        </p:nvSpPr>
        <p:spPr>
          <a:xfrm rot="2220715">
            <a:off x="-183906" y="4419191"/>
            <a:ext cx="3388810" cy="523322"/>
          </a:xfrm>
          <a:prstGeom prst="rect">
            <a:avLst/>
          </a:prstGeom>
          <a:solidFill>
            <a:srgbClr val="4A86E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Comic Sans MS"/>
                <a:ea typeface="Comic Sans MS"/>
                <a:cs typeface="Comic Sans MS"/>
                <a:sym typeface="Comic Sans MS"/>
              </a:rPr>
              <a:t>   </a:t>
            </a:r>
            <a:r>
              <a:rPr b="0" i="0" lang="en" sz="2200" u="none" cap="none" strike="noStrike">
                <a:solidFill>
                  <a:srgbClr val="000000"/>
                </a:solidFill>
                <a:highlight>
                  <a:srgbClr val="FFFF00"/>
                </a:highlight>
                <a:latin typeface="Comic Sans MS"/>
                <a:ea typeface="Comic Sans MS"/>
                <a:cs typeface="Comic Sans MS"/>
                <a:sym typeface="Comic Sans MS"/>
              </a:rPr>
              <a:t>Team Challenge</a:t>
            </a:r>
            <a:endParaRPr b="0" i="0" sz="2200" u="none" cap="none" strike="noStrike">
              <a:solidFill>
                <a:srgbClr val="000000"/>
              </a:solidFill>
              <a:highlight>
                <a:srgbClr val="FFFF00"/>
              </a:highlight>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400"/>
                                        <p:tgtEl>
                                          <p:spTgt spid="804"/>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300"/>
                                        <p:tgtEl>
                                          <p:spTgt spid="805"/>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300"/>
                                        <p:tgtEl>
                                          <p:spTgt spid="8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300"/>
                                        <p:tgtEl>
                                          <p:spTgt spid="807"/>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300"/>
                                        <p:tgtEl>
                                          <p:spTgt spid="808"/>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300"/>
                                        <p:tgtEl>
                                          <p:spTgt spid="810"/>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300"/>
                                        <p:tgtEl>
                                          <p:spTgt spid="811"/>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3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1"/>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t>What happens to the </a:t>
            </a:r>
            <a:r>
              <a:rPr lang="en">
                <a:highlight>
                  <a:srgbClr val="FFEE00"/>
                </a:highlight>
              </a:rPr>
              <a:t>“Corn”</a:t>
            </a:r>
            <a:r>
              <a:rPr lang="en"/>
              <a:t> we eat?</a:t>
            </a:r>
            <a:endParaRPr/>
          </a:p>
        </p:txBody>
      </p:sp>
      <p:pic>
        <p:nvPicPr>
          <p:cNvPr id="842" name="Google Shape;842;p61"/>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843" name="Google Shape;843;p61">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4" name="Google Shape;844;p61"/>
          <p:cNvPicPr preferRelativeResize="0"/>
          <p:nvPr/>
        </p:nvPicPr>
        <p:blipFill rotWithShape="1">
          <a:blip r:embed="rId4">
            <a:alphaModFix/>
          </a:blip>
          <a:srcRect b="0" l="0" r="0" t="0"/>
          <a:stretch/>
        </p:blipFill>
        <p:spPr>
          <a:xfrm>
            <a:off x="1981200" y="657223"/>
            <a:ext cx="5181600" cy="3829050"/>
          </a:xfrm>
          <a:prstGeom prst="rect">
            <a:avLst/>
          </a:prstGeom>
          <a:noFill/>
          <a:ln>
            <a:noFill/>
          </a:ln>
        </p:spPr>
      </p:pic>
      <p:pic>
        <p:nvPicPr>
          <p:cNvPr id="845" name="Google Shape;845;p61"/>
          <p:cNvPicPr preferRelativeResize="0"/>
          <p:nvPr/>
        </p:nvPicPr>
        <p:blipFill rotWithShape="1">
          <a:blip r:embed="rId5">
            <a:alphaModFix/>
          </a:blip>
          <a:srcRect b="0" l="0" r="0" t="0"/>
          <a:stretch/>
        </p:blipFill>
        <p:spPr>
          <a:xfrm rot="-1186649">
            <a:off x="800301" y="1520024"/>
            <a:ext cx="1518459" cy="1775323"/>
          </a:xfrm>
          <a:prstGeom prst="rect">
            <a:avLst/>
          </a:prstGeom>
          <a:noFill/>
          <a:ln>
            <a:noFill/>
          </a:ln>
        </p:spPr>
      </p:pic>
      <p:sp>
        <p:nvSpPr>
          <p:cNvPr id="846" name="Google Shape;846;p61"/>
          <p:cNvSpPr txBox="1"/>
          <p:nvPr/>
        </p:nvSpPr>
        <p:spPr>
          <a:xfrm rot="-1258207">
            <a:off x="816696" y="1824935"/>
            <a:ext cx="1428407" cy="101617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The organs,</a:t>
            </a:r>
            <a:endParaRPr b="0" i="0" sz="17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Enzymes and how long does it take  </a:t>
            </a:r>
            <a:endParaRPr b="0" i="0" sz="1700" u="none" cap="none" strike="noStrike">
              <a:solidFill>
                <a:srgbClr val="000000"/>
              </a:solidFill>
              <a:latin typeface="Architects Daughter"/>
              <a:ea typeface="Architects Daughter"/>
              <a:cs typeface="Architects Daughter"/>
              <a:sym typeface="Architects Daughter"/>
            </a:endParaRPr>
          </a:p>
        </p:txBody>
      </p:sp>
      <p:sp>
        <p:nvSpPr>
          <p:cNvPr id="847" name="Google Shape;847;p61"/>
          <p:cNvSpPr txBox="1"/>
          <p:nvPr/>
        </p:nvSpPr>
        <p:spPr>
          <a:xfrm rot="2220789">
            <a:off x="211046" y="853589"/>
            <a:ext cx="2639708" cy="523322"/>
          </a:xfrm>
          <a:prstGeom prst="rect">
            <a:avLst/>
          </a:prstGeom>
          <a:solidFill>
            <a:srgbClr val="4A86E8"/>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Comic Sans MS"/>
                <a:ea typeface="Comic Sans MS"/>
                <a:cs typeface="Comic Sans MS"/>
                <a:sym typeface="Comic Sans MS"/>
              </a:rPr>
              <a:t>   Team Challenge</a:t>
            </a:r>
            <a:endParaRPr b="0" i="0" sz="2200" u="none" cap="none" strike="noStrike">
              <a:solidFill>
                <a:srgbClr val="000000"/>
              </a:solidFill>
              <a:latin typeface="Comic Sans MS"/>
              <a:ea typeface="Comic Sans MS"/>
              <a:cs typeface="Comic Sans MS"/>
              <a:sym typeface="Comic Sans MS"/>
            </a:endParaRPr>
          </a:p>
        </p:txBody>
      </p:sp>
      <p:sp>
        <p:nvSpPr>
          <p:cNvPr id="848" name="Google Shape;848;p61"/>
          <p:cNvSpPr/>
          <p:nvPr/>
        </p:nvSpPr>
        <p:spPr>
          <a:xfrm rot="-1024892">
            <a:off x="433085" y="3308637"/>
            <a:ext cx="2771839" cy="1189693"/>
          </a:xfrm>
          <a:prstGeom prst="rect">
            <a:avLst/>
          </a:prstGeom>
        </p:spPr>
        <p:txBody>
          <a:bodyPr>
            <a:prstTxWarp prst="textPlain"/>
          </a:bodyPr>
          <a:lstStyle/>
          <a:p>
            <a:pPr lvl="0" algn="ctr"/>
            <a:r>
              <a:rPr b="0" i="0">
                <a:ln cap="flat" cmpd="sng" w="9525">
                  <a:solidFill>
                    <a:srgbClr val="FFEE00"/>
                  </a:solidFill>
                  <a:prstDash val="solid"/>
                  <a:round/>
                  <a:headEnd len="sm" w="sm" type="none"/>
                  <a:tailEnd len="sm" w="sm" type="none"/>
                </a:ln>
                <a:solidFill>
                  <a:schemeClr val="accent6"/>
                </a:solidFill>
                <a:latin typeface="Arial"/>
              </a:rPr>
              <a:t>DIG DEEPER</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p:nvPr/>
        </p:nvSpPr>
        <p:spPr>
          <a:xfrm>
            <a:off x="-86275" y="1255875"/>
            <a:ext cx="8918700" cy="3623700"/>
          </a:xfrm>
          <a:prstGeom prst="rect">
            <a:avLst/>
          </a:prstGeom>
          <a:solidFill>
            <a:srgbClr val="FFD966"/>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5"/>
          <p:cNvSpPr/>
          <p:nvPr/>
        </p:nvSpPr>
        <p:spPr>
          <a:xfrm rot="-1110091">
            <a:off x="8076257" y="804372"/>
            <a:ext cx="1018196" cy="1324618"/>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5"/>
          <p:cNvSpPr/>
          <p:nvPr/>
        </p:nvSpPr>
        <p:spPr>
          <a:xfrm rot="4908656">
            <a:off x="8170401" y="3984575"/>
            <a:ext cx="1018229" cy="1324661"/>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5"/>
          <p:cNvSpPr txBox="1"/>
          <p:nvPr>
            <p:ph idx="1" type="body"/>
          </p:nvPr>
        </p:nvSpPr>
        <p:spPr>
          <a:xfrm>
            <a:off x="2206550" y="2020000"/>
            <a:ext cx="6509100" cy="25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 sz="1600">
                <a:latin typeface="Architects Daughter"/>
                <a:ea typeface="Architects Daughter"/>
                <a:cs typeface="Architects Daughter"/>
                <a:sym typeface="Architects Daughter"/>
              </a:rPr>
              <a:t>Norah Le, a 16 </a:t>
            </a:r>
            <a:r>
              <a:rPr lang="en" sz="1600">
                <a:highlight>
                  <a:srgbClr val="00FFFF"/>
                </a:highlight>
                <a:latin typeface="Architects Daughter"/>
                <a:ea typeface="Architects Daughter"/>
                <a:cs typeface="Architects Daughter"/>
                <a:sym typeface="Architects Daughter"/>
              </a:rPr>
              <a:t>y/o</a:t>
            </a:r>
            <a:r>
              <a:rPr lang="en" sz="1600">
                <a:latin typeface="Architects Daughter"/>
                <a:ea typeface="Architects Daughter"/>
                <a:cs typeface="Architects Daughter"/>
                <a:sym typeface="Architects Daughter"/>
              </a:rPr>
              <a:t> Asian female, comes to the </a:t>
            </a:r>
            <a:r>
              <a:rPr lang="en" sz="1600">
                <a:highlight>
                  <a:srgbClr val="00FFFF"/>
                </a:highlight>
                <a:latin typeface="Architects Daughter"/>
                <a:ea typeface="Architects Daughter"/>
                <a:cs typeface="Architects Daughter"/>
                <a:sym typeface="Architects Daughter"/>
              </a:rPr>
              <a:t>ER</a:t>
            </a:r>
            <a:r>
              <a:rPr lang="en" sz="1600">
                <a:latin typeface="Architects Daughter"/>
                <a:ea typeface="Architects Daughter"/>
                <a:cs typeface="Architects Daughter"/>
                <a:sym typeface="Architects Daughter"/>
              </a:rPr>
              <a:t> c </a:t>
            </a:r>
            <a:r>
              <a:rPr lang="en" sz="1600">
                <a:highlight>
                  <a:srgbClr val="00FFFF"/>
                </a:highlight>
                <a:latin typeface="Architects Daughter"/>
                <a:ea typeface="Architects Daughter"/>
                <a:cs typeface="Architects Daughter"/>
                <a:sym typeface="Architects Daughter"/>
              </a:rPr>
              <a:t>c/o</a:t>
            </a:r>
            <a:r>
              <a:rPr lang="en" sz="1600">
                <a:latin typeface="Architects Daughter"/>
                <a:ea typeface="Architects Daughter"/>
                <a:cs typeface="Architects Daughter"/>
                <a:sym typeface="Architects Daughter"/>
              </a:rPr>
              <a:t> pain in the </a:t>
            </a:r>
            <a:r>
              <a:rPr lang="en" sz="1600">
                <a:highlight>
                  <a:srgbClr val="00FFFF"/>
                </a:highlight>
                <a:latin typeface="Architects Daughter"/>
                <a:ea typeface="Architects Daughter"/>
                <a:cs typeface="Architects Daughter"/>
                <a:sym typeface="Architects Daughter"/>
              </a:rPr>
              <a:t>RLQ</a:t>
            </a:r>
            <a:r>
              <a:rPr lang="en" sz="1600">
                <a:latin typeface="Architects Daughter"/>
                <a:ea typeface="Architects Daughter"/>
                <a:cs typeface="Architects Daughter"/>
                <a:sym typeface="Architects Daughter"/>
              </a:rPr>
              <a:t> of the </a:t>
            </a:r>
            <a:r>
              <a:rPr lang="en" sz="1600">
                <a:highlight>
                  <a:srgbClr val="00FFFF"/>
                </a:highlight>
                <a:latin typeface="Architects Daughter"/>
                <a:ea typeface="Architects Daughter"/>
                <a:cs typeface="Architects Daughter"/>
                <a:sym typeface="Architects Daughter"/>
              </a:rPr>
              <a:t>abdominal</a:t>
            </a:r>
            <a:r>
              <a:rPr lang="en" sz="1600">
                <a:latin typeface="Architects Daughter"/>
                <a:ea typeface="Architects Daughter"/>
                <a:cs typeface="Architects Daughter"/>
                <a:sym typeface="Architects Daughter"/>
              </a:rPr>
              <a:t> area. The nurse places her in </a:t>
            </a:r>
            <a:r>
              <a:rPr lang="en" sz="1600">
                <a:highlight>
                  <a:srgbClr val="00FFFF"/>
                </a:highlight>
                <a:latin typeface="Architects Daughter"/>
                <a:ea typeface="Architects Daughter"/>
                <a:cs typeface="Architects Daughter"/>
                <a:sym typeface="Architects Daughter"/>
              </a:rPr>
              <a:t>lateral position</a:t>
            </a:r>
            <a:r>
              <a:rPr lang="en" sz="1600">
                <a:latin typeface="Architects Daughter"/>
                <a:ea typeface="Architects Daughter"/>
                <a:cs typeface="Architects Daughter"/>
                <a:sym typeface="Architects Daughter"/>
              </a:rPr>
              <a:t> until the doctor comes in, @ which time </a:t>
            </a:r>
            <a:r>
              <a:rPr lang="en" sz="1600">
                <a:highlight>
                  <a:srgbClr val="00FFFF"/>
                </a:highlight>
                <a:latin typeface="Architects Daughter"/>
                <a:ea typeface="Architects Daughter"/>
                <a:cs typeface="Architects Daughter"/>
                <a:sym typeface="Architects Daughter"/>
              </a:rPr>
              <a:t>pt.</a:t>
            </a:r>
            <a:r>
              <a:rPr lang="en" sz="1600">
                <a:latin typeface="Architects Daughter"/>
                <a:ea typeface="Architects Daughter"/>
                <a:cs typeface="Architects Daughter"/>
                <a:sym typeface="Architects Daughter"/>
              </a:rPr>
              <a:t> is placed in a </a:t>
            </a:r>
            <a:r>
              <a:rPr lang="en" sz="1600">
                <a:highlight>
                  <a:srgbClr val="00FFFF"/>
                </a:highlight>
                <a:latin typeface="Architects Daughter"/>
                <a:ea typeface="Architects Daughter"/>
                <a:cs typeface="Architects Daughter"/>
                <a:sym typeface="Architects Daughter"/>
              </a:rPr>
              <a:t>supine position</a:t>
            </a:r>
            <a:r>
              <a:rPr lang="en" sz="1600">
                <a:latin typeface="Architects Daughter"/>
                <a:ea typeface="Architects Daughter"/>
                <a:cs typeface="Architects Daughter"/>
                <a:sym typeface="Architects Daughter"/>
              </a:rPr>
              <a:t>. Upon </a:t>
            </a:r>
            <a:r>
              <a:rPr lang="en" sz="1600">
                <a:highlight>
                  <a:srgbClr val="00FFFF"/>
                </a:highlight>
                <a:latin typeface="Architects Daughter"/>
                <a:ea typeface="Architects Daughter"/>
                <a:cs typeface="Architects Daughter"/>
                <a:sym typeface="Architects Daughter"/>
              </a:rPr>
              <a:t>PE</a:t>
            </a:r>
            <a:r>
              <a:rPr lang="en" sz="1600">
                <a:latin typeface="Architects Daughter"/>
                <a:ea typeface="Architects Daughter"/>
                <a:cs typeface="Architects Daughter"/>
                <a:sym typeface="Architects Daughter"/>
              </a:rPr>
              <a:t>, while </a:t>
            </a:r>
            <a:r>
              <a:rPr lang="en" sz="1600">
                <a:highlight>
                  <a:srgbClr val="00FFFF"/>
                </a:highlight>
                <a:latin typeface="Architects Daughter"/>
                <a:ea typeface="Architects Daughter"/>
                <a:cs typeface="Architects Daughter"/>
                <a:sym typeface="Architects Daughter"/>
              </a:rPr>
              <a:t>palpating</a:t>
            </a:r>
            <a:r>
              <a:rPr lang="en" sz="1600">
                <a:latin typeface="Architects Daughter"/>
                <a:ea typeface="Architects Daughter"/>
                <a:cs typeface="Architects Daughter"/>
                <a:sym typeface="Architects Daughter"/>
              </a:rPr>
              <a:t> in the </a:t>
            </a:r>
            <a:r>
              <a:rPr lang="en" sz="1600">
                <a:highlight>
                  <a:srgbClr val="00FFFF"/>
                </a:highlight>
                <a:latin typeface="Architects Daughter"/>
                <a:ea typeface="Architects Daughter"/>
                <a:cs typeface="Architects Daughter"/>
                <a:sym typeface="Architects Daughter"/>
              </a:rPr>
              <a:t>Rt iliac region</a:t>
            </a:r>
            <a:r>
              <a:rPr lang="en" sz="1600">
                <a:latin typeface="Architects Daughter"/>
                <a:ea typeface="Architects Daughter"/>
                <a:cs typeface="Architects Daughter"/>
                <a:sym typeface="Architects Daughter"/>
              </a:rPr>
              <a:t>, the pain becomes more intense. Dr. Jutte orders a </a:t>
            </a:r>
            <a:r>
              <a:rPr lang="en" sz="1600">
                <a:highlight>
                  <a:srgbClr val="00FFFF"/>
                </a:highlight>
                <a:latin typeface="Architects Daughter"/>
                <a:ea typeface="Architects Daughter"/>
                <a:cs typeface="Architects Daughter"/>
                <a:sym typeface="Architects Daughter"/>
              </a:rPr>
              <a:t>STAT</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CBC</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UA</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HCG</a:t>
            </a:r>
            <a:r>
              <a:rPr lang="en" sz="1600">
                <a:latin typeface="Architects Daughter"/>
                <a:ea typeface="Architects Daughter"/>
                <a:cs typeface="Architects Daughter"/>
                <a:sym typeface="Architects Daughter"/>
              </a:rPr>
              <a:t>, and </a:t>
            </a:r>
            <a:r>
              <a:rPr lang="en" sz="1600">
                <a:highlight>
                  <a:srgbClr val="00FFFF"/>
                </a:highlight>
                <a:latin typeface="Architects Daughter"/>
                <a:ea typeface="Architects Daughter"/>
                <a:cs typeface="Architects Daughter"/>
                <a:sym typeface="Architects Daughter"/>
              </a:rPr>
              <a:t>ultrasound</a:t>
            </a:r>
            <a:r>
              <a:rPr lang="en" sz="1600">
                <a:latin typeface="Architects Daughter"/>
                <a:ea typeface="Architects Daughter"/>
                <a:cs typeface="Architects Daughter"/>
                <a:sym typeface="Architects Daughter"/>
              </a:rPr>
              <a:t> of the abdomen to</a:t>
            </a:r>
            <a:r>
              <a:rPr lang="en" sz="1600">
                <a:highlight>
                  <a:srgbClr val="00FFFF"/>
                </a:highlight>
                <a:latin typeface="Architects Daughter"/>
                <a:ea typeface="Architects Daughter"/>
                <a:cs typeface="Architects Daughter"/>
                <a:sym typeface="Architects Daughter"/>
              </a:rPr>
              <a:t> r/o appendicitis. </a:t>
            </a:r>
            <a:endParaRPr sz="1600">
              <a:highlight>
                <a:srgbClr val="00FFFF"/>
              </a:highlight>
              <a:latin typeface="Architects Daughter"/>
              <a:ea typeface="Architects Daughter"/>
              <a:cs typeface="Architects Daughter"/>
              <a:sym typeface="Architects Daughter"/>
            </a:endParaRPr>
          </a:p>
          <a:p>
            <a:pPr indent="0" lvl="0" marL="0" rtl="0" algn="l">
              <a:lnSpc>
                <a:spcPct val="100000"/>
              </a:lnSpc>
              <a:spcBef>
                <a:spcPts val="1600"/>
              </a:spcBef>
              <a:spcAft>
                <a:spcPts val="1600"/>
              </a:spcAft>
              <a:buClr>
                <a:schemeClr val="dk1"/>
              </a:buClr>
              <a:buSzPts val="1100"/>
              <a:buFont typeface="Arial"/>
              <a:buNone/>
            </a:pPr>
            <a:r>
              <a:rPr i="1" lang="en" sz="1600">
                <a:latin typeface="Architects Daughter"/>
                <a:ea typeface="Architects Daughter"/>
                <a:cs typeface="Architects Daughter"/>
                <a:sym typeface="Architects Daughter"/>
              </a:rPr>
              <a:t>For each highlighted medical term or abbreviation, search through this chapter to find the meaning. Some of these terms and abbreviations were introduced in the previous chapter.</a:t>
            </a:r>
            <a:endParaRPr i="1" sz="1600">
              <a:latin typeface="Architects Daughter"/>
              <a:ea typeface="Architects Daughter"/>
              <a:cs typeface="Architects Daughter"/>
              <a:sym typeface="Architects Daughter"/>
            </a:endParaRPr>
          </a:p>
        </p:txBody>
      </p:sp>
      <p:sp>
        <p:nvSpPr>
          <p:cNvPr id="222" name="Google Shape;222;p35"/>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2600">
                <a:highlight>
                  <a:srgbClr val="FF00FF"/>
                </a:highlight>
              </a:rPr>
              <a:t>Medical Term Scavenger Hunt</a:t>
            </a:r>
            <a:endParaRPr sz="2600">
              <a:highlight>
                <a:srgbClr val="FF00FF"/>
              </a:highlight>
            </a:endParaRPr>
          </a:p>
        </p:txBody>
      </p:sp>
      <p:pic>
        <p:nvPicPr>
          <p:cNvPr id="223" name="Google Shape;223;p35"/>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224" name="Google Shape;224;p35"/>
          <p:cNvPicPr preferRelativeResize="0"/>
          <p:nvPr/>
        </p:nvPicPr>
        <p:blipFill rotWithShape="1">
          <a:blip r:embed="rId4">
            <a:alphaModFix/>
          </a:blip>
          <a:srcRect b="0" l="0" r="0" t="0"/>
          <a:stretch/>
        </p:blipFill>
        <p:spPr>
          <a:xfrm>
            <a:off x="155465" y="2390525"/>
            <a:ext cx="2204845" cy="2419348"/>
          </a:xfrm>
          <a:prstGeom prst="rect">
            <a:avLst/>
          </a:prstGeom>
          <a:noFill/>
          <a:ln>
            <a:noFill/>
          </a:ln>
        </p:spPr>
      </p:pic>
      <p:sp>
        <p:nvSpPr>
          <p:cNvPr id="225" name="Google Shape;225;p35"/>
          <p:cNvSpPr txBox="1"/>
          <p:nvPr/>
        </p:nvSpPr>
        <p:spPr>
          <a:xfrm>
            <a:off x="249275" y="1328975"/>
            <a:ext cx="8409300" cy="143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 sz="1800" u="none" cap="none" strike="noStrike">
                <a:solidFill>
                  <a:schemeClr val="dk1"/>
                </a:solidFill>
                <a:latin typeface="Architects Daughter"/>
                <a:ea typeface="Architects Daughter"/>
                <a:cs typeface="Architects Daughter"/>
                <a:sym typeface="Architects Daughter"/>
              </a:rPr>
              <a:t>In this chapter, you will learn medical word parts and terms related to basic anatomy and physiology. Before you begin this chapter, read the scenario that follows.</a:t>
            </a:r>
            <a:endParaRPr b="0" i="1" sz="1800" u="none" cap="none" strike="noStrike">
              <a:solidFill>
                <a:schemeClr val="dk1"/>
              </a:solidFill>
              <a:latin typeface="Architects Daughter"/>
              <a:ea typeface="Architects Daughter"/>
              <a:cs typeface="Architects Daughter"/>
              <a:sym typeface="Architects Daughter"/>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226" name="Google Shape;226;p35"/>
          <p:cNvPicPr preferRelativeResize="0"/>
          <p:nvPr/>
        </p:nvPicPr>
        <p:blipFill rotWithShape="1">
          <a:blip r:embed="rId5">
            <a:alphaModFix/>
          </a:blip>
          <a:srcRect b="0" l="0" r="0" t="0"/>
          <a:stretch/>
        </p:blipFill>
        <p:spPr>
          <a:xfrm rot="-525719">
            <a:off x="477048" y="2909374"/>
            <a:ext cx="1385900" cy="1356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000"/>
                                        <p:tgtEl>
                                          <p:spTgt spid="21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000"/>
                                        <p:tgtEl>
                                          <p:spTgt spid="21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1000"/>
                                        <p:tgtEl>
                                          <p:spTgt spid="2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62"/>
          <p:cNvPicPr preferRelativeResize="0"/>
          <p:nvPr/>
        </p:nvPicPr>
        <p:blipFill rotWithShape="1">
          <a:blip r:embed="rId3">
            <a:alphaModFix/>
          </a:blip>
          <a:srcRect b="0" l="0" r="0" t="0"/>
          <a:stretch/>
        </p:blipFill>
        <p:spPr>
          <a:xfrm>
            <a:off x="532450" y="1055375"/>
            <a:ext cx="2692649" cy="2045123"/>
          </a:xfrm>
          <a:prstGeom prst="rect">
            <a:avLst/>
          </a:prstGeom>
          <a:noFill/>
          <a:ln>
            <a:noFill/>
          </a:ln>
        </p:spPr>
      </p:pic>
      <p:pic>
        <p:nvPicPr>
          <p:cNvPr id="854" name="Google Shape;854;p62"/>
          <p:cNvPicPr preferRelativeResize="0"/>
          <p:nvPr/>
        </p:nvPicPr>
        <p:blipFill rotWithShape="1">
          <a:blip r:embed="rId4">
            <a:alphaModFix/>
          </a:blip>
          <a:srcRect b="0" l="0" r="0" t="0"/>
          <a:stretch/>
        </p:blipFill>
        <p:spPr>
          <a:xfrm>
            <a:off x="3344100" y="1240500"/>
            <a:ext cx="1518459" cy="1775324"/>
          </a:xfrm>
          <a:prstGeom prst="rect">
            <a:avLst/>
          </a:prstGeom>
          <a:noFill/>
          <a:ln>
            <a:noFill/>
          </a:ln>
        </p:spPr>
      </p:pic>
      <p:pic>
        <p:nvPicPr>
          <p:cNvPr id="855" name="Google Shape;855;p62"/>
          <p:cNvPicPr preferRelativeResize="0"/>
          <p:nvPr/>
        </p:nvPicPr>
        <p:blipFill rotWithShape="1">
          <a:blip r:embed="rId5">
            <a:alphaModFix/>
          </a:blip>
          <a:srcRect b="6801" l="30205" r="38700" t="16781"/>
          <a:stretch/>
        </p:blipFill>
        <p:spPr>
          <a:xfrm rot="-5400000">
            <a:off x="4218947" y="2209230"/>
            <a:ext cx="1895448" cy="3494050"/>
          </a:xfrm>
          <a:prstGeom prst="rect">
            <a:avLst/>
          </a:prstGeom>
          <a:noFill/>
          <a:ln>
            <a:noFill/>
          </a:ln>
        </p:spPr>
      </p:pic>
      <p:pic>
        <p:nvPicPr>
          <p:cNvPr id="856" name="Google Shape;856;p62"/>
          <p:cNvPicPr preferRelativeResize="0"/>
          <p:nvPr/>
        </p:nvPicPr>
        <p:blipFill rotWithShape="1">
          <a:blip r:embed="rId6">
            <a:alphaModFix/>
          </a:blip>
          <a:srcRect b="0" l="0" r="0" t="0"/>
          <a:stretch/>
        </p:blipFill>
        <p:spPr>
          <a:xfrm>
            <a:off x="5128898" y="1495838"/>
            <a:ext cx="1934939" cy="1447997"/>
          </a:xfrm>
          <a:prstGeom prst="rect">
            <a:avLst/>
          </a:prstGeom>
          <a:noFill/>
          <a:ln>
            <a:noFill/>
          </a:ln>
        </p:spPr>
      </p:pic>
      <p:pic>
        <p:nvPicPr>
          <p:cNvPr id="857" name="Google Shape;857;p62"/>
          <p:cNvPicPr preferRelativeResize="0"/>
          <p:nvPr/>
        </p:nvPicPr>
        <p:blipFill rotWithShape="1">
          <a:blip r:embed="rId7">
            <a:alphaModFix/>
          </a:blip>
          <a:srcRect b="0" l="0" r="0" t="0"/>
          <a:stretch/>
        </p:blipFill>
        <p:spPr>
          <a:xfrm>
            <a:off x="661908" y="3156049"/>
            <a:ext cx="2433735" cy="1448002"/>
          </a:xfrm>
          <a:prstGeom prst="rect">
            <a:avLst/>
          </a:prstGeom>
          <a:noFill/>
          <a:ln>
            <a:noFill/>
          </a:ln>
        </p:spPr>
      </p:pic>
      <p:sp>
        <p:nvSpPr>
          <p:cNvPr id="858" name="Google Shape;858;p62"/>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The GI Organs! </a:t>
            </a:r>
            <a:endParaRPr/>
          </a:p>
        </p:txBody>
      </p:sp>
      <p:pic>
        <p:nvPicPr>
          <p:cNvPr id="859" name="Google Shape;859;p62"/>
          <p:cNvPicPr preferRelativeResize="0"/>
          <p:nvPr/>
        </p:nvPicPr>
        <p:blipFill rotWithShape="1">
          <a:blip r:embed="rId8">
            <a:alphaModFix/>
          </a:blip>
          <a:srcRect b="0" l="0" r="0" t="0"/>
          <a:stretch/>
        </p:blipFill>
        <p:spPr>
          <a:xfrm>
            <a:off x="155475" y="421775"/>
            <a:ext cx="477207" cy="486301"/>
          </a:xfrm>
          <a:prstGeom prst="rect">
            <a:avLst/>
          </a:prstGeom>
          <a:noFill/>
          <a:ln>
            <a:noFill/>
          </a:ln>
        </p:spPr>
      </p:pic>
      <p:sp>
        <p:nvSpPr>
          <p:cNvPr id="860" name="Google Shape;860;p62"/>
          <p:cNvSpPr txBox="1"/>
          <p:nvPr>
            <p:ph type="title"/>
          </p:nvPr>
        </p:nvSpPr>
        <p:spPr>
          <a:xfrm>
            <a:off x="4495150" y="4005425"/>
            <a:ext cx="1730400" cy="35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600"/>
              <a:t>Absorbs water and and expels waste (POOP!)</a:t>
            </a:r>
            <a:endParaRPr sz="1200"/>
          </a:p>
        </p:txBody>
      </p:sp>
      <p:sp>
        <p:nvSpPr>
          <p:cNvPr id="861" name="Google Shape;861;p62"/>
          <p:cNvSpPr txBox="1"/>
          <p:nvPr>
            <p:ph type="title"/>
          </p:nvPr>
        </p:nvSpPr>
        <p:spPr>
          <a:xfrm>
            <a:off x="3238113" y="1675999"/>
            <a:ext cx="1730400" cy="127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b="0" lang="en" sz="1200">
                <a:solidFill>
                  <a:srgbClr val="222222"/>
                </a:solidFill>
                <a:highlight>
                  <a:srgbClr val="FFFFFF"/>
                </a:highlight>
              </a:rPr>
              <a:t>The </a:t>
            </a:r>
            <a:r>
              <a:rPr lang="en" sz="1200">
                <a:solidFill>
                  <a:srgbClr val="222222"/>
                </a:solidFill>
                <a:highlight>
                  <a:srgbClr val="FFFFFF"/>
                </a:highlight>
              </a:rPr>
              <a:t>liver</a:t>
            </a:r>
            <a:r>
              <a:rPr b="0" lang="en" sz="1200">
                <a:solidFill>
                  <a:srgbClr val="222222"/>
                </a:solidFill>
                <a:highlight>
                  <a:srgbClr val="FFFFFF"/>
                </a:highlight>
              </a:rPr>
              <a:t> processes the blood and breaks down, balances, and creates nutrients for the body to use.</a:t>
            </a:r>
            <a:endParaRPr sz="1200"/>
          </a:p>
        </p:txBody>
      </p:sp>
      <p:sp>
        <p:nvSpPr>
          <p:cNvPr id="862" name="Google Shape;862;p62"/>
          <p:cNvSpPr txBox="1"/>
          <p:nvPr>
            <p:ph type="title"/>
          </p:nvPr>
        </p:nvSpPr>
        <p:spPr>
          <a:xfrm>
            <a:off x="5253075" y="1807625"/>
            <a:ext cx="1935000" cy="824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400"/>
              <a:t>Bile from the gallbladder</a:t>
            </a:r>
            <a:endParaRPr sz="1400"/>
          </a:p>
          <a:p>
            <a:pPr indent="0" lvl="0" marL="0" rtl="0" algn="l">
              <a:lnSpc>
                <a:spcPct val="100000"/>
              </a:lnSpc>
              <a:spcBef>
                <a:spcPts val="0"/>
              </a:spcBef>
              <a:spcAft>
                <a:spcPts val="0"/>
              </a:spcAft>
              <a:buSzPts val="2400"/>
              <a:buNone/>
            </a:pPr>
            <a:r>
              <a:rPr lang="en" sz="1400"/>
              <a:t>Helps break down  and digest fats</a:t>
            </a:r>
            <a:endParaRPr sz="1400"/>
          </a:p>
        </p:txBody>
      </p:sp>
      <p:sp>
        <p:nvSpPr>
          <p:cNvPr id="863" name="Google Shape;863;p62"/>
          <p:cNvSpPr txBox="1"/>
          <p:nvPr>
            <p:ph type="title"/>
          </p:nvPr>
        </p:nvSpPr>
        <p:spPr>
          <a:xfrm>
            <a:off x="4260550" y="3348250"/>
            <a:ext cx="219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800" u="sng">
                <a:highlight>
                  <a:srgbClr val="FF9900"/>
                </a:highlight>
              </a:rPr>
              <a:t>Large Intestine</a:t>
            </a:r>
            <a:endParaRPr sz="1800" u="sng">
              <a:highlight>
                <a:srgbClr val="FF9900"/>
              </a:highlight>
            </a:endParaRPr>
          </a:p>
        </p:txBody>
      </p:sp>
      <p:sp>
        <p:nvSpPr>
          <p:cNvPr id="864" name="Google Shape;864;p62"/>
          <p:cNvSpPr/>
          <p:nvPr/>
        </p:nvSpPr>
        <p:spPr>
          <a:xfrm>
            <a:off x="731775" y="3698538"/>
            <a:ext cx="252588" cy="178474"/>
          </a:xfrm>
          <a:custGeom>
            <a:rect b="b" l="l" r="r" t="t"/>
            <a:pathLst>
              <a:path extrusionOk="0" h="20789" w="29422">
                <a:moveTo>
                  <a:pt x="0" y="11899"/>
                </a:moveTo>
                <a:cubicBezTo>
                  <a:pt x="3325" y="15224"/>
                  <a:pt x="7753" y="23007"/>
                  <a:pt x="11466" y="20120"/>
                </a:cubicBezTo>
                <a:cubicBezTo>
                  <a:pt x="18562" y="14602"/>
                  <a:pt x="21944" y="4989"/>
                  <a:pt x="29422" y="0"/>
                </a:cubicBezTo>
              </a:path>
            </a:pathLst>
          </a:cu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62"/>
          <p:cNvSpPr/>
          <p:nvPr/>
        </p:nvSpPr>
        <p:spPr>
          <a:xfrm>
            <a:off x="1215025" y="2219150"/>
            <a:ext cx="13275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62"/>
          <p:cNvSpPr txBox="1"/>
          <p:nvPr>
            <p:ph type="title"/>
          </p:nvPr>
        </p:nvSpPr>
        <p:spPr>
          <a:xfrm>
            <a:off x="671650" y="1715963"/>
            <a:ext cx="2433600" cy="82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sz="2200"/>
              <a:t>Stomach</a:t>
            </a:r>
            <a:endParaRPr sz="2200"/>
          </a:p>
          <a:p>
            <a:pPr indent="0" lvl="0" marL="0" rtl="0" algn="ctr">
              <a:lnSpc>
                <a:spcPct val="100000"/>
              </a:lnSpc>
              <a:spcBef>
                <a:spcPts val="0"/>
              </a:spcBef>
              <a:spcAft>
                <a:spcPts val="0"/>
              </a:spcAft>
              <a:buSzPts val="2400"/>
              <a:buNone/>
            </a:pPr>
            <a:r>
              <a:rPr lang="en" sz="1600"/>
              <a:t>Acidic and churns food to digest.</a:t>
            </a:r>
            <a:endParaRPr sz="1600"/>
          </a:p>
          <a:p>
            <a:pPr indent="0" lvl="0" marL="0" rtl="0" algn="ctr">
              <a:lnSpc>
                <a:spcPct val="100000"/>
              </a:lnSpc>
              <a:spcBef>
                <a:spcPts val="0"/>
              </a:spcBef>
              <a:spcAft>
                <a:spcPts val="0"/>
              </a:spcAft>
              <a:buSzPts val="2400"/>
              <a:buNone/>
            </a:pPr>
            <a:r>
              <a:rPr lang="en" sz="1600"/>
              <a:t>breaks down protein</a:t>
            </a:r>
            <a:endParaRPr sz="1600"/>
          </a:p>
        </p:txBody>
      </p:sp>
      <p:pic>
        <p:nvPicPr>
          <p:cNvPr id="867" name="Google Shape;867;p62"/>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868" name="Google Shape;868;p62">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6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62"/>
          <p:cNvSpPr/>
          <p:nvPr/>
        </p:nvSpPr>
        <p:spPr>
          <a:xfrm rot="-5400000">
            <a:off x="7687450" y="41170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62"/>
          <p:cNvSpPr txBox="1"/>
          <p:nvPr/>
        </p:nvSpPr>
        <p:spPr>
          <a:xfrm>
            <a:off x="771000" y="3452100"/>
            <a:ext cx="2283900" cy="85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chitects Daughter"/>
                <a:ea typeface="Architects Daughter"/>
                <a:cs typeface="Architects Daughter"/>
                <a:sym typeface="Architects Daughter"/>
              </a:rPr>
              <a:t>Small Intestines</a:t>
            </a:r>
            <a:endParaRPr b="1" i="0" sz="1700" u="none" cap="none" strike="noStrike">
              <a:solidFill>
                <a:srgbClr val="000000"/>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chitects Daughter"/>
                <a:ea typeface="Architects Daughter"/>
                <a:cs typeface="Architects Daughter"/>
                <a:sym typeface="Architects Daughter"/>
              </a:rPr>
              <a:t>This is where most of the absorption of nutrients occurs</a:t>
            </a:r>
            <a:endParaRPr b="1" i="0" sz="1700" u="none" cap="none" strike="noStrike">
              <a:solidFill>
                <a:srgbClr val="000000"/>
              </a:solidFill>
              <a:latin typeface="Architects Daughter"/>
              <a:ea typeface="Architects Daughter"/>
              <a:cs typeface="Architects Daughter"/>
              <a:sym typeface="Architects Daughter"/>
            </a:endParaRPr>
          </a:p>
        </p:txBody>
      </p:sp>
      <p:pic>
        <p:nvPicPr>
          <p:cNvPr id="872" name="Google Shape;872;p62"/>
          <p:cNvPicPr preferRelativeResize="0"/>
          <p:nvPr/>
        </p:nvPicPr>
        <p:blipFill rotWithShape="1">
          <a:blip r:embed="rId9">
            <a:alphaModFix/>
          </a:blip>
          <a:srcRect b="0" l="0" r="0" t="0"/>
          <a:stretch/>
        </p:blipFill>
        <p:spPr>
          <a:xfrm>
            <a:off x="7330170" y="2811813"/>
            <a:ext cx="1381150" cy="1326869"/>
          </a:xfrm>
          <a:prstGeom prst="rect">
            <a:avLst/>
          </a:prstGeom>
          <a:noFill/>
          <a:ln>
            <a:noFill/>
          </a:ln>
        </p:spPr>
      </p:pic>
      <p:sp>
        <p:nvSpPr>
          <p:cNvPr id="873" name="Google Shape;873;p62"/>
          <p:cNvSpPr txBox="1"/>
          <p:nvPr/>
        </p:nvSpPr>
        <p:spPr>
          <a:xfrm>
            <a:off x="302050" y="577925"/>
            <a:ext cx="41931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sng" cap="none" strike="noStrike">
                <a:solidFill>
                  <a:schemeClr val="dk1"/>
                </a:solidFill>
                <a:latin typeface="Architects Daughter"/>
                <a:ea typeface="Architects Daughter"/>
                <a:cs typeface="Architects Daughter"/>
                <a:sym typeface="Architects Daughter"/>
                <a:hlinkClick r:id="rId10">
                  <a:extLst>
                    <a:ext uri="{A12FA001-AC4F-418D-AE19-62706E023703}">
                      <ahyp:hlinkClr val="tx"/>
                    </a:ext>
                  </a:extLst>
                </a:hlinkClick>
              </a:rPr>
              <a:t>https://www.dailymotion.com/video/x6tx7y5</a:t>
            </a:r>
            <a:r>
              <a:rPr b="1" i="0" lang="en" sz="2400" u="none" cap="none" strike="noStrike">
                <a:solidFill>
                  <a:schemeClr val="dk1"/>
                </a:solidFill>
                <a:latin typeface="Architects Daughter"/>
                <a:ea typeface="Architects Daughter"/>
                <a:cs typeface="Architects Daughter"/>
                <a:sym typeface="Architects Daughter"/>
              </a:rPr>
              <a:t> </a:t>
            </a:r>
            <a:endParaRPr b="0" i="0" sz="1400" u="none" cap="none" strike="noStrike">
              <a:solidFill>
                <a:srgbClr val="000000"/>
              </a:solidFill>
              <a:latin typeface="Arial"/>
              <a:ea typeface="Arial"/>
              <a:cs typeface="Arial"/>
              <a:sym typeface="Arial"/>
            </a:endParaRPr>
          </a:p>
        </p:txBody>
      </p:sp>
      <p:sp>
        <p:nvSpPr>
          <p:cNvPr id="874" name="Google Shape;874;p62"/>
          <p:cNvSpPr txBox="1"/>
          <p:nvPr/>
        </p:nvSpPr>
        <p:spPr>
          <a:xfrm rot="987244">
            <a:off x="6583279" y="655322"/>
            <a:ext cx="2390498" cy="60030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highlight>
                  <a:srgbClr val="FF00FF"/>
                </a:highlight>
                <a:latin typeface="Architects Daughter"/>
                <a:ea typeface="Architects Daughter"/>
                <a:cs typeface="Architects Daughter"/>
                <a:sym typeface="Architects Daughter"/>
              </a:rPr>
              <a:t>Physiology</a:t>
            </a:r>
            <a:endParaRPr b="1" i="0" sz="2700" u="none" cap="none" strike="noStrik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53"/>
                                        </p:tgtEl>
                                        <p:attrNameLst>
                                          <p:attrName>style.visibility</p:attrName>
                                        </p:attrNameLst>
                                      </p:cBhvr>
                                      <p:to>
                                        <p:strVal val="visible"/>
                                      </p:to>
                                    </p:set>
                                    <p:anim calcmode="lin" valueType="num">
                                      <p:cBhvr additive="base">
                                        <p:cTn dur="1000"/>
                                        <p:tgtEl>
                                          <p:spTgt spid="8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57"/>
                                        </p:tgtEl>
                                        <p:attrNameLst>
                                          <p:attrName>style.visibility</p:attrName>
                                        </p:attrNameLst>
                                      </p:cBhvr>
                                      <p:to>
                                        <p:strVal val="visible"/>
                                      </p:to>
                                    </p:set>
                                    <p:anim calcmode="lin" valueType="num">
                                      <p:cBhvr additive="base">
                                        <p:cTn dur="1000"/>
                                        <p:tgtEl>
                                          <p:spTgt spid="8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2"/>
                                        </p:tgtEl>
                                        <p:attrNameLst>
                                          <p:attrName>style.visibility</p:attrName>
                                        </p:attrNameLst>
                                      </p:cBhvr>
                                      <p:to>
                                        <p:strVal val="visible"/>
                                      </p:to>
                                    </p:set>
                                    <p:anim calcmode="lin" valueType="num">
                                      <p:cBhvr additive="base">
                                        <p:cTn dur="1000"/>
                                        <p:tgtEl>
                                          <p:spTgt spid="86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3"/>
                                        </p:tgtEl>
                                        <p:attrNameLst>
                                          <p:attrName>style.visibility</p:attrName>
                                        </p:attrNameLst>
                                      </p:cBhvr>
                                      <p:to>
                                        <p:strVal val="visible"/>
                                      </p:to>
                                    </p:set>
                                    <p:anim calcmode="lin" valueType="num">
                                      <p:cBhvr additive="base">
                                        <p:cTn dur="1000"/>
                                        <p:tgtEl>
                                          <p:spTgt spid="8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4"/>
                                        </p:tgtEl>
                                        <p:attrNameLst>
                                          <p:attrName>style.visibility</p:attrName>
                                        </p:attrNameLst>
                                      </p:cBhvr>
                                      <p:to>
                                        <p:strVal val="visible"/>
                                      </p:to>
                                    </p:set>
                                    <p:anim calcmode="lin" valueType="num">
                                      <p:cBhvr additive="base">
                                        <p:cTn dur="1000"/>
                                        <p:tgtEl>
                                          <p:spTgt spid="8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5"/>
                                        </p:tgtEl>
                                        <p:attrNameLst>
                                          <p:attrName>style.visibility</p:attrName>
                                        </p:attrNameLst>
                                      </p:cBhvr>
                                      <p:to>
                                        <p:strVal val="visible"/>
                                      </p:to>
                                    </p:set>
                                    <p:anim calcmode="lin" valueType="num">
                                      <p:cBhvr additive="base">
                                        <p:cTn dur="1000"/>
                                        <p:tgtEl>
                                          <p:spTgt spid="8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66"/>
                                        </p:tgtEl>
                                        <p:attrNameLst>
                                          <p:attrName>style.visibility</p:attrName>
                                        </p:attrNameLst>
                                      </p:cBhvr>
                                      <p:to>
                                        <p:strVal val="visible"/>
                                      </p:to>
                                    </p:set>
                                    <p:anim calcmode="lin" valueType="num">
                                      <p:cBhvr additive="base">
                                        <p:cTn dur="1000"/>
                                        <p:tgtEl>
                                          <p:spTgt spid="8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854"/>
                                        </p:tgtEl>
                                        <p:attrNameLst>
                                          <p:attrName>style.visibility</p:attrName>
                                        </p:attrNameLst>
                                      </p:cBhvr>
                                      <p:to>
                                        <p:strVal val="visible"/>
                                      </p:to>
                                    </p:set>
                                    <p:anim calcmode="lin" valueType="num">
                                      <p:cBhvr additive="base">
                                        <p:cTn dur="1000"/>
                                        <p:tgtEl>
                                          <p:spTgt spid="8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55"/>
                                        </p:tgtEl>
                                        <p:attrNameLst>
                                          <p:attrName>style.visibility</p:attrName>
                                        </p:attrNameLst>
                                      </p:cBhvr>
                                      <p:to>
                                        <p:strVal val="visible"/>
                                      </p:to>
                                    </p:set>
                                    <p:anim calcmode="lin" valueType="num">
                                      <p:cBhvr additive="base">
                                        <p:cTn dur="1000"/>
                                        <p:tgtEl>
                                          <p:spTgt spid="8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56"/>
                                        </p:tgtEl>
                                        <p:attrNameLst>
                                          <p:attrName>style.visibility</p:attrName>
                                        </p:attrNameLst>
                                      </p:cBhvr>
                                      <p:to>
                                        <p:strVal val="visible"/>
                                      </p:to>
                                    </p:set>
                                    <p:anim calcmode="lin" valueType="num">
                                      <p:cBhvr additive="base">
                                        <p:cTn dur="1000"/>
                                        <p:tgtEl>
                                          <p:spTgt spid="8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0"/>
                                        </p:tgtEl>
                                        <p:attrNameLst>
                                          <p:attrName>style.visibility</p:attrName>
                                        </p:attrNameLst>
                                      </p:cBhvr>
                                      <p:to>
                                        <p:strVal val="visible"/>
                                      </p:to>
                                    </p:set>
                                    <p:anim calcmode="lin" valueType="num">
                                      <p:cBhvr additive="base">
                                        <p:cTn dur="1000"/>
                                        <p:tgtEl>
                                          <p:spTgt spid="8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1"/>
                                        </p:tgtEl>
                                        <p:attrNameLst>
                                          <p:attrName>style.visibility</p:attrName>
                                        </p:attrNameLst>
                                      </p:cBhvr>
                                      <p:to>
                                        <p:strVal val="visible"/>
                                      </p:to>
                                    </p:set>
                                    <p:anim calcmode="lin" valueType="num">
                                      <p:cBhvr additive="base">
                                        <p:cTn dur="1000"/>
                                        <p:tgtEl>
                                          <p:spTgt spid="8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63">
            <a:hlinkClick action="ppaction://hlinksldjump" r:id="rId3"/>
          </p:cNvPr>
          <p:cNvSpPr/>
          <p:nvPr/>
        </p:nvSpPr>
        <p:spPr>
          <a:xfrm rot="-930303">
            <a:off x="509493" y="3460270"/>
            <a:ext cx="2364553" cy="1249057"/>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0" name="Google Shape;880;p63"/>
          <p:cNvPicPr preferRelativeResize="0"/>
          <p:nvPr/>
        </p:nvPicPr>
        <p:blipFill rotWithShape="1">
          <a:blip r:embed="rId4">
            <a:alphaModFix/>
          </a:blip>
          <a:srcRect b="0" l="0" r="0" t="0"/>
          <a:stretch/>
        </p:blipFill>
        <p:spPr>
          <a:xfrm rot="524126">
            <a:off x="636243" y="711543"/>
            <a:ext cx="3967937" cy="2640485"/>
          </a:xfrm>
          <a:prstGeom prst="rect">
            <a:avLst/>
          </a:prstGeom>
          <a:noFill/>
          <a:ln cap="flat" cmpd="sng" w="152400">
            <a:solidFill>
              <a:schemeClr val="lt1"/>
            </a:solidFill>
            <a:prstDash val="solid"/>
            <a:round/>
            <a:headEnd len="sm" w="sm" type="none"/>
            <a:tailEnd len="sm" w="sm" type="none"/>
          </a:ln>
        </p:spPr>
      </p:pic>
      <p:pic>
        <p:nvPicPr>
          <p:cNvPr id="881" name="Google Shape;881;p63"/>
          <p:cNvPicPr preferRelativeResize="0"/>
          <p:nvPr/>
        </p:nvPicPr>
        <p:blipFill rotWithShape="1">
          <a:blip r:embed="rId5">
            <a:alphaModFix/>
          </a:blip>
          <a:srcRect b="2861" l="0" r="3540" t="10938"/>
          <a:stretch/>
        </p:blipFill>
        <p:spPr>
          <a:xfrm rot="-390103">
            <a:off x="3420103" y="1719223"/>
            <a:ext cx="4562596" cy="3628778"/>
          </a:xfrm>
          <a:prstGeom prst="rect">
            <a:avLst/>
          </a:prstGeom>
          <a:noFill/>
          <a:ln>
            <a:noFill/>
          </a:ln>
        </p:spPr>
      </p:pic>
      <p:sp>
        <p:nvSpPr>
          <p:cNvPr id="882" name="Google Shape;882;p63"/>
          <p:cNvSpPr/>
          <p:nvPr/>
        </p:nvSpPr>
        <p:spPr>
          <a:xfrm rot="-387850">
            <a:off x="4579202" y="2615168"/>
            <a:ext cx="1745396" cy="224652"/>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63"/>
          <p:cNvSpPr txBox="1"/>
          <p:nvPr>
            <p:ph type="title"/>
          </p:nvPr>
        </p:nvSpPr>
        <p:spPr>
          <a:xfrm rot="-433836">
            <a:off x="4256249" y="1741598"/>
            <a:ext cx="2907925" cy="1575194"/>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t>Therapeutic Diet:</a:t>
            </a:r>
            <a:endParaRPr/>
          </a:p>
          <a:p>
            <a:pPr indent="0" lvl="0" marL="0" rtl="0" algn="ctr">
              <a:lnSpc>
                <a:spcPct val="100000"/>
              </a:lnSpc>
              <a:spcBef>
                <a:spcPts val="0"/>
              </a:spcBef>
              <a:spcAft>
                <a:spcPts val="0"/>
              </a:spcAft>
              <a:buSzPts val="2400"/>
              <a:buNone/>
            </a:pPr>
            <a:r>
              <a:rPr b="0" lang="en"/>
              <a:t>Any special diet</a:t>
            </a:r>
            <a:endParaRPr b="0"/>
          </a:p>
        </p:txBody>
      </p:sp>
      <p:pic>
        <p:nvPicPr>
          <p:cNvPr id="884" name="Google Shape;884;p63"/>
          <p:cNvPicPr preferRelativeResize="0"/>
          <p:nvPr/>
        </p:nvPicPr>
        <p:blipFill rotWithShape="1">
          <a:blip r:embed="rId6">
            <a:alphaModFix/>
          </a:blip>
          <a:srcRect b="0" l="0" r="0" t="0"/>
          <a:stretch/>
        </p:blipFill>
        <p:spPr>
          <a:xfrm>
            <a:off x="385569" y="298423"/>
            <a:ext cx="778932" cy="792600"/>
          </a:xfrm>
          <a:prstGeom prst="rect">
            <a:avLst/>
          </a:prstGeom>
          <a:noFill/>
          <a:ln>
            <a:noFill/>
          </a:ln>
        </p:spPr>
      </p:pic>
      <p:sp>
        <p:nvSpPr>
          <p:cNvPr id="885" name="Google Shape;885;p63"/>
          <p:cNvSpPr txBox="1"/>
          <p:nvPr>
            <p:ph idx="1" type="subTitle"/>
          </p:nvPr>
        </p:nvSpPr>
        <p:spPr>
          <a:xfrm rot="-432969">
            <a:off x="4732618" y="3306567"/>
            <a:ext cx="2292760" cy="1107086"/>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Registered Dietitian:  assesses nutritional status and plans diets according to needs of the patient.</a:t>
            </a:r>
            <a:endParaRPr/>
          </a:p>
          <a:p>
            <a:pPr indent="0" lvl="0" marL="0" rtl="0" algn="ctr">
              <a:lnSpc>
                <a:spcPct val="100000"/>
              </a:lnSpc>
              <a:spcBef>
                <a:spcPts val="1600"/>
              </a:spcBef>
              <a:spcAft>
                <a:spcPts val="0"/>
              </a:spcAft>
              <a:buSzPts val="1600"/>
              <a:buNone/>
            </a:pPr>
            <a:r>
              <a:t/>
            </a:r>
            <a:endParaRPr/>
          </a:p>
        </p:txBody>
      </p:sp>
      <p:pic>
        <p:nvPicPr>
          <p:cNvPr id="886" name="Google Shape;886;p63">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887" name="Google Shape;887;p63">
            <a:hlinkClick action="ppaction://hlinksldjump" r:id="rId9"/>
          </p:cNvPr>
          <p:cNvSpPr txBox="1"/>
          <p:nvPr>
            <p:ph idx="4294967295" type="ctrTitle"/>
          </p:nvPr>
        </p:nvSpPr>
        <p:spPr>
          <a:xfrm>
            <a:off x="7771325" y="399575"/>
            <a:ext cx="1233300" cy="54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400" u="none" cap="none" strike="noStrike">
                <a:solidFill>
                  <a:schemeClr val="dk1"/>
                </a:solidFill>
                <a:highlight>
                  <a:schemeClr val="accent6"/>
                </a:highlight>
                <a:latin typeface="Architects Daughter"/>
                <a:ea typeface="Architects Daughter"/>
                <a:cs typeface="Architects Daughter"/>
                <a:sym typeface="Architects Daughter"/>
              </a:rPr>
              <a:t>I</a:t>
            </a:r>
            <a:r>
              <a:rPr b="1" i="0" lang="en" sz="1700" u="none" cap="none" strike="noStrike">
                <a:solidFill>
                  <a:schemeClr val="dk1"/>
                </a:solidFill>
                <a:highlight>
                  <a:schemeClr val="accent6"/>
                </a:highlight>
                <a:latin typeface="Architects Daughter"/>
                <a:ea typeface="Architects Daughter"/>
                <a:cs typeface="Architects Daughter"/>
                <a:sym typeface="Architects Daughter"/>
              </a:rPr>
              <a:t>nquiring Minds</a:t>
            </a:r>
            <a:endParaRPr b="1" i="0" sz="1700" u="none" cap="none" strike="noStrike">
              <a:solidFill>
                <a:schemeClr val="dk1"/>
              </a:solidFill>
              <a:highlight>
                <a:schemeClr val="accent6"/>
              </a:highlight>
              <a:latin typeface="Architects Daughter"/>
              <a:ea typeface="Architects Daughter"/>
              <a:cs typeface="Architects Daughter"/>
              <a:sym typeface="Architects Daughter"/>
            </a:endParaRPr>
          </a:p>
        </p:txBody>
      </p:sp>
      <p:sp>
        <p:nvSpPr>
          <p:cNvPr id="888" name="Google Shape;888;p63"/>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63"/>
          <p:cNvSpPr/>
          <p:nvPr/>
        </p:nvSpPr>
        <p:spPr>
          <a:xfrm rot="731900">
            <a:off x="7085866" y="2026721"/>
            <a:ext cx="2132549" cy="1004903"/>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63"/>
          <p:cNvSpPr/>
          <p:nvPr/>
        </p:nvSpPr>
        <p:spPr>
          <a:xfrm rot="-5400000">
            <a:off x="7273250" y="22784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63">
            <a:hlinkClick action="ppaction://hlinksldjump" r:id="rId10"/>
          </p:cNvPr>
          <p:cNvSpPr txBox="1"/>
          <p:nvPr>
            <p:ph idx="4294967295" type="ctrTitle"/>
          </p:nvPr>
        </p:nvSpPr>
        <p:spPr>
          <a:xfrm rot="782488">
            <a:off x="7568953" y="2183657"/>
            <a:ext cx="1320151" cy="69103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Enterally:  Through a Feeding Tube</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892" name="Google Shape;892;p63"/>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893" name="Google Shape;893;p63">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63">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5" name="Google Shape;895;p63"/>
          <p:cNvPicPr preferRelativeResize="0"/>
          <p:nvPr/>
        </p:nvPicPr>
        <p:blipFill rotWithShape="1">
          <a:blip r:embed="rId6">
            <a:alphaModFix/>
          </a:blip>
          <a:srcRect b="0" l="0" r="0" t="0"/>
          <a:stretch/>
        </p:blipFill>
        <p:spPr>
          <a:xfrm>
            <a:off x="663769" y="3385973"/>
            <a:ext cx="778932" cy="792600"/>
          </a:xfrm>
          <a:prstGeom prst="rect">
            <a:avLst/>
          </a:prstGeom>
          <a:noFill/>
          <a:ln>
            <a:noFill/>
          </a:ln>
        </p:spPr>
      </p:pic>
      <p:sp>
        <p:nvSpPr>
          <p:cNvPr id="896" name="Google Shape;896;p63"/>
          <p:cNvSpPr txBox="1"/>
          <p:nvPr/>
        </p:nvSpPr>
        <p:spPr>
          <a:xfrm rot="-879926">
            <a:off x="447568" y="3214660"/>
            <a:ext cx="7334865" cy="85615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Parenteral:  nutrition given</a:t>
            </a:r>
            <a:endParaRPr b="1" i="0" sz="14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through an IV due to a non</a:t>
            </a:r>
            <a:endParaRPr b="1" i="0" sz="14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functioning  GI tract</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84"/>
                                        </p:tgtEl>
                                        <p:attrNameLst>
                                          <p:attrName>style.visibility</p:attrName>
                                        </p:attrNameLst>
                                      </p:cBhvr>
                                      <p:to>
                                        <p:strVal val="visible"/>
                                      </p:to>
                                    </p:set>
                                    <p:anim calcmode="lin" valueType="num">
                                      <p:cBhvr additive="base">
                                        <p:cTn dur="1000"/>
                                        <p:tgtEl>
                                          <p:spTgt spid="8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881"/>
                                        </p:tgtEl>
                                        <p:attrNameLst>
                                          <p:attrName>style.visibility</p:attrName>
                                        </p:attrNameLst>
                                      </p:cBhvr>
                                      <p:to>
                                        <p:strVal val="visible"/>
                                      </p:to>
                                    </p:set>
                                    <p:anim calcmode="lin" valueType="num">
                                      <p:cBhvr additive="base">
                                        <p:cTn dur="1000"/>
                                        <p:tgtEl>
                                          <p:spTgt spid="8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2"/>
                                        </p:tgtEl>
                                        <p:attrNameLst>
                                          <p:attrName>style.visibility</p:attrName>
                                        </p:attrNameLst>
                                      </p:cBhvr>
                                      <p:to>
                                        <p:strVal val="visible"/>
                                      </p:to>
                                    </p:set>
                                    <p:anim calcmode="lin" valueType="num">
                                      <p:cBhvr additive="base">
                                        <p:cTn dur="1000"/>
                                        <p:tgtEl>
                                          <p:spTgt spid="8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3"/>
                                        </p:tgtEl>
                                        <p:attrNameLst>
                                          <p:attrName>style.visibility</p:attrName>
                                        </p:attrNameLst>
                                      </p:cBhvr>
                                      <p:to>
                                        <p:strVal val="visible"/>
                                      </p:to>
                                    </p:set>
                                    <p:anim calcmode="lin" valueType="num">
                                      <p:cBhvr additive="base">
                                        <p:cTn dur="1000"/>
                                        <p:tgtEl>
                                          <p:spTgt spid="8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5"/>
                                        </p:tgtEl>
                                        <p:attrNameLst>
                                          <p:attrName>style.visibility</p:attrName>
                                        </p:attrNameLst>
                                      </p:cBhvr>
                                      <p:to>
                                        <p:strVal val="visible"/>
                                      </p:to>
                                    </p:set>
                                    <p:anim calcmode="lin" valueType="num">
                                      <p:cBhvr additive="base">
                                        <p:cTn dur="1000"/>
                                        <p:tgtEl>
                                          <p:spTgt spid="8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64"/>
          <p:cNvSpPr/>
          <p:nvPr/>
        </p:nvSpPr>
        <p:spPr>
          <a:xfrm>
            <a:off x="-64650" y="1212600"/>
            <a:ext cx="7017600" cy="4002300"/>
          </a:xfrm>
          <a:prstGeom prst="rect">
            <a:avLst/>
          </a:prstGeom>
          <a:solidFill>
            <a:srgbClr val="FFD966"/>
          </a:solidFill>
          <a:ln>
            <a:noFill/>
          </a:ln>
          <a:effectLst>
            <a:outerShdw blurRad="57150" rotWithShape="0" algn="bl" dir="1644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64"/>
          <p:cNvSpPr txBox="1"/>
          <p:nvPr>
            <p:ph idx="2" type="body"/>
          </p:nvPr>
        </p:nvSpPr>
        <p:spPr>
          <a:xfrm>
            <a:off x="-26550" y="1212600"/>
            <a:ext cx="6941400" cy="28935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Architects Daughter"/>
              <a:buChar char="●"/>
            </a:pPr>
            <a:r>
              <a:rPr b="1" lang="en">
                <a:latin typeface="Architects Daughter"/>
                <a:ea typeface="Architects Daughter"/>
                <a:cs typeface="Architects Daughter"/>
                <a:sym typeface="Architects Daughter"/>
              </a:rPr>
              <a:t>Clear Liquid:  Clear broth and juice, ginger ale, gelatin, popsicles, clear coffee, tea.</a:t>
            </a:r>
            <a:endParaRPr b="1">
              <a:latin typeface="Architects Daughter"/>
              <a:ea typeface="Architects Daughter"/>
              <a:cs typeface="Architects Daughter"/>
              <a:sym typeface="Architects Daughter"/>
            </a:endParaRPr>
          </a:p>
          <a:p>
            <a:pPr indent="-330200" lvl="1" marL="914400" rtl="0" algn="l">
              <a:lnSpc>
                <a:spcPct val="100000"/>
              </a:lnSpc>
              <a:spcBef>
                <a:spcPts val="1000"/>
              </a:spcBef>
              <a:spcAft>
                <a:spcPts val="0"/>
              </a:spcAft>
              <a:buSzPts val="1600"/>
              <a:buFont typeface="Architects Daughter"/>
              <a:buChar char="○"/>
            </a:pPr>
            <a:r>
              <a:rPr b="1" lang="en">
                <a:latin typeface="Architects Daughter"/>
                <a:ea typeface="Architects Daughter"/>
                <a:cs typeface="Architects Daughter"/>
                <a:sym typeface="Architects Daughter"/>
              </a:rPr>
              <a:t>Requires minimal digestion - common after surgery </a:t>
            </a:r>
            <a:endParaRPr b="1">
              <a:latin typeface="Architects Daughter"/>
              <a:ea typeface="Architects Daughter"/>
              <a:cs typeface="Architects Daughter"/>
              <a:sym typeface="Architects Daughter"/>
            </a:endParaRPr>
          </a:p>
          <a:p>
            <a:pPr indent="-330200" lvl="0" marL="457200" rtl="0" algn="l">
              <a:lnSpc>
                <a:spcPct val="100000"/>
              </a:lnSpc>
              <a:spcBef>
                <a:spcPts val="1600"/>
              </a:spcBef>
              <a:spcAft>
                <a:spcPts val="0"/>
              </a:spcAft>
              <a:buSzPts val="1600"/>
              <a:buFont typeface="Architects Daughter"/>
              <a:buChar char="●"/>
            </a:pPr>
            <a:r>
              <a:rPr b="1" lang="en">
                <a:latin typeface="Architects Daughter"/>
                <a:ea typeface="Architects Daughter"/>
                <a:cs typeface="Architects Daughter"/>
                <a:sym typeface="Architects Daughter"/>
              </a:rPr>
              <a:t>Full Liquid:  Strained soups/cereals, coffee, fruit and veggie juice, ice cream, pudding + all clear liquids.</a:t>
            </a:r>
            <a:endParaRPr b="1">
              <a:latin typeface="Architects Daughter"/>
              <a:ea typeface="Architects Daughter"/>
              <a:cs typeface="Architects Daughter"/>
              <a:sym typeface="Architects Daughter"/>
            </a:endParaRPr>
          </a:p>
          <a:p>
            <a:pPr indent="-330200" lvl="1" marL="914400" rtl="0" algn="l">
              <a:lnSpc>
                <a:spcPct val="100000"/>
              </a:lnSpc>
              <a:spcBef>
                <a:spcPts val="1000"/>
              </a:spcBef>
              <a:spcAft>
                <a:spcPts val="0"/>
              </a:spcAft>
              <a:buSzPts val="1600"/>
              <a:buFont typeface="Architects Daughter"/>
              <a:buChar char="○"/>
            </a:pPr>
            <a:r>
              <a:rPr b="1" lang="en">
                <a:latin typeface="Architects Daughter"/>
                <a:ea typeface="Architects Daughter"/>
                <a:cs typeface="Architects Daughter"/>
                <a:sym typeface="Architects Daughter"/>
              </a:rPr>
              <a:t>If unable to chew or swallow solid food (transition diet b/w clear liquid and solid food).</a:t>
            </a:r>
            <a:endParaRPr b="1">
              <a:latin typeface="Architects Daughter"/>
              <a:ea typeface="Architects Daughter"/>
              <a:cs typeface="Architects Daughter"/>
              <a:sym typeface="Architects Daughter"/>
            </a:endParaRPr>
          </a:p>
          <a:p>
            <a:pPr indent="-330200" lvl="0" marL="457200" rtl="0" algn="l">
              <a:lnSpc>
                <a:spcPct val="100000"/>
              </a:lnSpc>
              <a:spcBef>
                <a:spcPts val="1000"/>
              </a:spcBef>
              <a:spcAft>
                <a:spcPts val="0"/>
              </a:spcAft>
              <a:buSzPts val="1600"/>
              <a:buFont typeface="Architects Daughter"/>
              <a:buChar char="●"/>
            </a:pPr>
            <a:r>
              <a:rPr b="1" lang="en">
                <a:latin typeface="Architects Daughter"/>
                <a:ea typeface="Architects Daughter"/>
                <a:cs typeface="Architects Daughter"/>
                <a:sym typeface="Architects Daughter"/>
              </a:rPr>
              <a:t>Soft and Bland</a:t>
            </a:r>
            <a:endParaRPr b="1">
              <a:latin typeface="Architects Daughter"/>
              <a:ea typeface="Architects Daughter"/>
              <a:cs typeface="Architects Daughter"/>
              <a:sym typeface="Architects Daughter"/>
            </a:endParaRPr>
          </a:p>
          <a:p>
            <a:pPr indent="-330200" lvl="1" marL="914400" rtl="0" algn="l">
              <a:lnSpc>
                <a:spcPct val="100000"/>
              </a:lnSpc>
              <a:spcBef>
                <a:spcPts val="1000"/>
              </a:spcBef>
              <a:spcAft>
                <a:spcPts val="0"/>
              </a:spcAft>
              <a:buSzPts val="1600"/>
              <a:buFont typeface="Architects Daughter"/>
              <a:buChar char="○"/>
            </a:pPr>
            <a:r>
              <a:rPr b="1" lang="en">
                <a:latin typeface="Architects Daughter"/>
                <a:ea typeface="Architects Daughter"/>
                <a:cs typeface="Architects Daughter"/>
                <a:sym typeface="Architects Daughter"/>
              </a:rPr>
              <a:t>When a patient cannot swallow hard or coarse food.</a:t>
            </a:r>
            <a:endParaRPr b="1">
              <a:latin typeface="Architects Daughter"/>
              <a:ea typeface="Architects Daughter"/>
              <a:cs typeface="Architects Daughter"/>
              <a:sym typeface="Architects Daughter"/>
            </a:endParaRPr>
          </a:p>
          <a:p>
            <a:pPr indent="-330200" lvl="0" marL="457200" rtl="0" algn="l">
              <a:lnSpc>
                <a:spcPct val="100000"/>
              </a:lnSpc>
              <a:spcBef>
                <a:spcPts val="1600"/>
              </a:spcBef>
              <a:spcAft>
                <a:spcPts val="1000"/>
              </a:spcAft>
              <a:buSzPts val="1600"/>
              <a:buFont typeface="Architects Daughter"/>
              <a:buChar char="●"/>
            </a:pPr>
            <a:r>
              <a:rPr b="1" lang="en">
                <a:latin typeface="Architects Daughter"/>
                <a:ea typeface="Architects Daughter"/>
                <a:cs typeface="Architects Daughter"/>
                <a:sym typeface="Architects Daughter"/>
              </a:rPr>
              <a:t>Mechanical Soft:  Soft diet except food is ground or strained.</a:t>
            </a:r>
            <a:endParaRPr b="1">
              <a:latin typeface="Architects Daughter"/>
              <a:ea typeface="Architects Daughter"/>
              <a:cs typeface="Architects Daughter"/>
              <a:sym typeface="Architects Daughter"/>
            </a:endParaRPr>
          </a:p>
        </p:txBody>
      </p:sp>
      <p:sp>
        <p:nvSpPr>
          <p:cNvPr id="903" name="Google Shape;903;p64"/>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 Specialized Diets for Patients</a:t>
            </a:r>
            <a:endParaRPr/>
          </a:p>
        </p:txBody>
      </p:sp>
      <p:pic>
        <p:nvPicPr>
          <p:cNvPr id="904" name="Google Shape;904;p64"/>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905" name="Google Shape;905;p64"/>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906" name="Google Shape;906;p6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7" name="Google Shape;907;p64"/>
          <p:cNvPicPr preferRelativeResize="0"/>
          <p:nvPr/>
        </p:nvPicPr>
        <p:blipFill rotWithShape="1">
          <a:blip r:embed="rId5">
            <a:alphaModFix/>
          </a:blip>
          <a:srcRect b="0" l="0" r="0" t="0"/>
          <a:stretch/>
        </p:blipFill>
        <p:spPr>
          <a:xfrm rot="1082006">
            <a:off x="7105350" y="1060473"/>
            <a:ext cx="1886250" cy="1886250"/>
          </a:xfrm>
          <a:prstGeom prst="rect">
            <a:avLst/>
          </a:prstGeom>
          <a:noFill/>
          <a:ln>
            <a:noFill/>
          </a:ln>
        </p:spPr>
      </p:pic>
      <p:sp>
        <p:nvSpPr>
          <p:cNvPr id="908" name="Google Shape;908;p64"/>
          <p:cNvSpPr txBox="1"/>
          <p:nvPr/>
        </p:nvSpPr>
        <p:spPr>
          <a:xfrm rot="-512923">
            <a:off x="5485116" y="441793"/>
            <a:ext cx="1846616" cy="44625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highlight>
                  <a:srgbClr val="00FFFF"/>
                </a:highlight>
                <a:latin typeface="Architects Daughter"/>
                <a:ea typeface="Architects Daughter"/>
                <a:cs typeface="Architects Daughter"/>
                <a:sym typeface="Architects Daughter"/>
              </a:rPr>
              <a:t>Inquiring Minds</a:t>
            </a:r>
            <a:endParaRPr b="1" i="0" sz="1700" u="none" cap="none" strike="noStrik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901"/>
                                        </p:tgtEl>
                                        <p:attrNameLst>
                                          <p:attrName>style.visibility</p:attrName>
                                        </p:attrNameLst>
                                      </p:cBhvr>
                                      <p:to>
                                        <p:strVal val="visible"/>
                                      </p:to>
                                    </p:set>
                                    <p:anim calcmode="lin" valueType="num">
                                      <p:cBhvr additive="base">
                                        <p:cTn dur="1000"/>
                                        <p:tgtEl>
                                          <p:spTgt spid="9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902"/>
                                        </p:tgtEl>
                                        <p:attrNameLst>
                                          <p:attrName>style.visibility</p:attrName>
                                        </p:attrNameLst>
                                      </p:cBhvr>
                                      <p:to>
                                        <p:strVal val="visible"/>
                                      </p:to>
                                    </p:set>
                                    <p:anim calcmode="lin" valueType="num">
                                      <p:cBhvr additive="base">
                                        <p:cTn dur="1000"/>
                                        <p:tgtEl>
                                          <p:spTgt spid="90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65"/>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914" name="Google Shape;914;p65">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5" name="Google Shape;915;p65"/>
          <p:cNvPicPr preferRelativeResize="0"/>
          <p:nvPr/>
        </p:nvPicPr>
        <p:blipFill rotWithShape="1">
          <a:blip r:embed="rId4">
            <a:alphaModFix/>
          </a:blip>
          <a:srcRect b="0" l="0" r="0" t="0"/>
          <a:stretch/>
        </p:blipFill>
        <p:spPr>
          <a:xfrm>
            <a:off x="879200" y="264200"/>
            <a:ext cx="3019425" cy="1514475"/>
          </a:xfrm>
          <a:prstGeom prst="rect">
            <a:avLst/>
          </a:prstGeom>
          <a:noFill/>
          <a:ln>
            <a:noFill/>
          </a:ln>
        </p:spPr>
      </p:pic>
      <p:pic>
        <p:nvPicPr>
          <p:cNvPr id="916" name="Google Shape;916;p65"/>
          <p:cNvPicPr preferRelativeResize="0"/>
          <p:nvPr/>
        </p:nvPicPr>
        <p:blipFill rotWithShape="1">
          <a:blip r:embed="rId5">
            <a:alphaModFix/>
          </a:blip>
          <a:srcRect b="0" l="0" r="0" t="0"/>
          <a:stretch/>
        </p:blipFill>
        <p:spPr>
          <a:xfrm>
            <a:off x="3422975" y="1344050"/>
            <a:ext cx="2143125" cy="2143125"/>
          </a:xfrm>
          <a:prstGeom prst="rect">
            <a:avLst/>
          </a:prstGeom>
          <a:noFill/>
          <a:ln>
            <a:noFill/>
          </a:ln>
        </p:spPr>
      </p:pic>
      <p:pic>
        <p:nvPicPr>
          <p:cNvPr id="917" name="Google Shape;917;p65"/>
          <p:cNvPicPr preferRelativeResize="0"/>
          <p:nvPr/>
        </p:nvPicPr>
        <p:blipFill rotWithShape="1">
          <a:blip r:embed="rId6">
            <a:alphaModFix/>
          </a:blip>
          <a:srcRect b="0" l="0" r="0" t="0"/>
          <a:stretch/>
        </p:blipFill>
        <p:spPr>
          <a:xfrm>
            <a:off x="5718500" y="152400"/>
            <a:ext cx="2143125" cy="2143125"/>
          </a:xfrm>
          <a:prstGeom prst="rect">
            <a:avLst/>
          </a:prstGeom>
          <a:noFill/>
          <a:ln>
            <a:noFill/>
          </a:ln>
        </p:spPr>
      </p:pic>
      <p:pic>
        <p:nvPicPr>
          <p:cNvPr id="918" name="Google Shape;918;p65"/>
          <p:cNvPicPr preferRelativeResize="0"/>
          <p:nvPr/>
        </p:nvPicPr>
        <p:blipFill rotWithShape="1">
          <a:blip r:embed="rId7">
            <a:alphaModFix/>
          </a:blip>
          <a:srcRect b="0" l="0" r="0" t="0"/>
          <a:stretch/>
        </p:blipFill>
        <p:spPr>
          <a:xfrm>
            <a:off x="879200" y="2224575"/>
            <a:ext cx="2619375" cy="1743075"/>
          </a:xfrm>
          <a:prstGeom prst="rect">
            <a:avLst/>
          </a:prstGeom>
          <a:noFill/>
          <a:ln>
            <a:noFill/>
          </a:ln>
        </p:spPr>
      </p:pic>
      <p:pic>
        <p:nvPicPr>
          <p:cNvPr id="919" name="Google Shape;919;p65"/>
          <p:cNvPicPr preferRelativeResize="0"/>
          <p:nvPr/>
        </p:nvPicPr>
        <p:blipFill rotWithShape="1">
          <a:blip r:embed="rId8">
            <a:alphaModFix/>
          </a:blip>
          <a:srcRect b="0" l="0" r="0" t="0"/>
          <a:stretch/>
        </p:blipFill>
        <p:spPr>
          <a:xfrm>
            <a:off x="5361313" y="2743938"/>
            <a:ext cx="2857500" cy="1600200"/>
          </a:xfrm>
          <a:prstGeom prst="rect">
            <a:avLst/>
          </a:prstGeom>
          <a:noFill/>
          <a:ln>
            <a:noFill/>
          </a:ln>
        </p:spPr>
      </p:pic>
      <p:sp>
        <p:nvSpPr>
          <p:cNvPr id="920" name="Google Shape;920;p65"/>
          <p:cNvSpPr txBox="1"/>
          <p:nvPr/>
        </p:nvSpPr>
        <p:spPr>
          <a:xfrm>
            <a:off x="3947600" y="17225"/>
            <a:ext cx="2283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rgbClr val="000000"/>
                </a:solidFill>
                <a:highlight>
                  <a:srgbClr val="00FFFF"/>
                </a:highlight>
                <a:latin typeface="Architects Daughter"/>
                <a:ea typeface="Architects Daughter"/>
                <a:cs typeface="Architects Daughter"/>
                <a:sym typeface="Architects Daughter"/>
              </a:rPr>
              <a:t>Collage ideas!</a:t>
            </a:r>
            <a:endParaRPr b="1" i="1" sz="2800" u="none" cap="none" strike="noStrik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66"/>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926" name="Google Shape;926;p6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7" name="Google Shape;927;p66"/>
          <p:cNvPicPr preferRelativeResize="0"/>
          <p:nvPr/>
        </p:nvPicPr>
        <p:blipFill rotWithShape="1">
          <a:blip r:embed="rId4">
            <a:alphaModFix/>
          </a:blip>
          <a:srcRect b="0" l="0" r="0" t="0"/>
          <a:stretch/>
        </p:blipFill>
        <p:spPr>
          <a:xfrm>
            <a:off x="619103" y="0"/>
            <a:ext cx="6941997" cy="5143500"/>
          </a:xfrm>
          <a:prstGeom prst="rect">
            <a:avLst/>
          </a:prstGeom>
          <a:noFill/>
          <a:ln>
            <a:noFill/>
          </a:ln>
        </p:spPr>
      </p:pic>
      <p:sp>
        <p:nvSpPr>
          <p:cNvPr id="928" name="Google Shape;928;p66"/>
          <p:cNvSpPr txBox="1"/>
          <p:nvPr/>
        </p:nvSpPr>
        <p:spPr>
          <a:xfrm>
            <a:off x="2105750" y="4395500"/>
            <a:ext cx="3381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1" lang="en" sz="2800" u="none" cap="none" strike="noStrike">
                <a:solidFill>
                  <a:srgbClr val="000000"/>
                </a:solidFill>
                <a:highlight>
                  <a:srgbClr val="00FFFF"/>
                </a:highlight>
                <a:latin typeface="Architects Daughter"/>
                <a:ea typeface="Architects Daughter"/>
                <a:cs typeface="Architects Daughter"/>
                <a:sym typeface="Architects Daughter"/>
              </a:rPr>
              <a:t>Collage ideas!</a:t>
            </a:r>
            <a:endParaRPr b="1" i="1" sz="2800" u="none" cap="none" strike="noStrik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67"/>
          <p:cNvPicPr preferRelativeResize="0"/>
          <p:nvPr/>
        </p:nvPicPr>
        <p:blipFill rotWithShape="1">
          <a:blip r:embed="rId3">
            <a:alphaModFix/>
          </a:blip>
          <a:srcRect b="-3617" l="0" r="9115" t="17898"/>
          <a:stretch/>
        </p:blipFill>
        <p:spPr>
          <a:xfrm>
            <a:off x="4277775" y="-209900"/>
            <a:ext cx="4732897" cy="5750146"/>
          </a:xfrm>
          <a:prstGeom prst="rect">
            <a:avLst/>
          </a:prstGeom>
          <a:noFill/>
          <a:ln>
            <a:noFill/>
          </a:ln>
        </p:spPr>
      </p:pic>
      <p:sp>
        <p:nvSpPr>
          <p:cNvPr id="934" name="Google Shape;934;p67"/>
          <p:cNvSpPr txBox="1"/>
          <p:nvPr>
            <p:ph idx="1" type="subTitle"/>
          </p:nvPr>
        </p:nvSpPr>
        <p:spPr>
          <a:xfrm>
            <a:off x="680750" y="827300"/>
            <a:ext cx="3093000" cy="322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If the patient is unable to see and would like to feed himself, describe the position of the food on the tray.</a:t>
            </a:r>
            <a:endParaRPr sz="18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t/>
            </a:r>
            <a:endParaRPr sz="18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Ie - cold liquids in the left corner, hot liquids in the right corner.</a:t>
            </a:r>
            <a:endParaRPr sz="18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t/>
            </a:r>
            <a:endParaRPr sz="1800">
              <a:latin typeface="Architects Daughter"/>
              <a:ea typeface="Architects Daughter"/>
              <a:cs typeface="Architects Daughter"/>
              <a:sym typeface="Architects Daughter"/>
            </a:endParaRPr>
          </a:p>
          <a:p>
            <a:pPr indent="0" lvl="0" marL="0" rtl="0" algn="l">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Describe the food on the plate in terms of a clock face.</a:t>
            </a:r>
            <a:endParaRPr sz="1800">
              <a:latin typeface="Architects Daughter"/>
              <a:ea typeface="Architects Daughter"/>
              <a:cs typeface="Architects Daughter"/>
              <a:sym typeface="Architects Daughter"/>
            </a:endParaRPr>
          </a:p>
        </p:txBody>
      </p:sp>
      <p:pic>
        <p:nvPicPr>
          <p:cNvPr id="935" name="Google Shape;935;p67">
            <a:hlinkClick action="ppaction://hlinksldjump" r:id="rId4"/>
          </p:cNvPr>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936" name="Google Shape;936;p6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7" name="Google Shape;937;p67"/>
          <p:cNvPicPr preferRelativeResize="0"/>
          <p:nvPr/>
        </p:nvPicPr>
        <p:blipFill rotWithShape="1">
          <a:blip r:embed="rId6">
            <a:alphaModFix/>
          </a:blip>
          <a:srcRect b="0" l="0" r="0" t="0"/>
          <a:stretch/>
        </p:blipFill>
        <p:spPr>
          <a:xfrm>
            <a:off x="5475425" y="283800"/>
            <a:ext cx="2609850" cy="1752600"/>
          </a:xfrm>
          <a:prstGeom prst="rect">
            <a:avLst/>
          </a:prstGeom>
          <a:noFill/>
          <a:ln>
            <a:noFill/>
          </a:ln>
        </p:spPr>
      </p:pic>
      <p:pic>
        <p:nvPicPr>
          <p:cNvPr id="938" name="Google Shape;938;p67"/>
          <p:cNvPicPr preferRelativeResize="0"/>
          <p:nvPr/>
        </p:nvPicPr>
        <p:blipFill rotWithShape="1">
          <a:blip r:embed="rId7">
            <a:alphaModFix/>
          </a:blip>
          <a:srcRect b="0" l="0" r="0" t="0"/>
          <a:stretch/>
        </p:blipFill>
        <p:spPr>
          <a:xfrm>
            <a:off x="5040250" y="2265738"/>
            <a:ext cx="3480198" cy="2297475"/>
          </a:xfrm>
          <a:prstGeom prst="rect">
            <a:avLst/>
          </a:prstGeom>
          <a:noFill/>
          <a:ln>
            <a:noFill/>
          </a:ln>
        </p:spPr>
      </p:pic>
      <p:sp>
        <p:nvSpPr>
          <p:cNvPr id="939" name="Google Shape;939;p67"/>
          <p:cNvSpPr txBox="1"/>
          <p:nvPr/>
        </p:nvSpPr>
        <p:spPr>
          <a:xfrm>
            <a:off x="117900" y="162600"/>
            <a:ext cx="39321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0" lang="en" sz="3500" u="none" cap="none" strike="noStrike">
                <a:solidFill>
                  <a:srgbClr val="000000"/>
                </a:solidFill>
                <a:highlight>
                  <a:schemeClr val="accent6"/>
                </a:highlight>
                <a:latin typeface="Architects Daughter"/>
                <a:ea typeface="Architects Daughter"/>
                <a:cs typeface="Architects Daughter"/>
                <a:sym typeface="Architects Daughter"/>
              </a:rPr>
              <a:t>Student Challenge</a:t>
            </a:r>
            <a:endParaRPr b="1" i="0" sz="3500" u="none" cap="none" strike="noStrik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933"/>
                                        </p:tgtEl>
                                        <p:attrNameLst>
                                          <p:attrName>style.visibility</p:attrName>
                                        </p:attrNameLst>
                                      </p:cBhvr>
                                      <p:to>
                                        <p:strVal val="visible"/>
                                      </p:to>
                                    </p:set>
                                    <p:anim calcmode="lin" valueType="num">
                                      <p:cBhvr additive="base">
                                        <p:cTn dur="1000"/>
                                        <p:tgtEl>
                                          <p:spTgt spid="9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68"/>
          <p:cNvPicPr preferRelativeResize="0"/>
          <p:nvPr/>
        </p:nvPicPr>
        <p:blipFill rotWithShape="1">
          <a:blip r:embed="rId3">
            <a:alphaModFix/>
          </a:blip>
          <a:srcRect b="2861" l="0" r="3540" t="10938"/>
          <a:stretch/>
        </p:blipFill>
        <p:spPr>
          <a:xfrm rot="628821">
            <a:off x="2555578" y="1284448"/>
            <a:ext cx="4562597" cy="3628777"/>
          </a:xfrm>
          <a:prstGeom prst="rect">
            <a:avLst/>
          </a:prstGeom>
          <a:noFill/>
          <a:ln>
            <a:noFill/>
          </a:ln>
        </p:spPr>
      </p:pic>
      <p:sp>
        <p:nvSpPr>
          <p:cNvPr id="945" name="Google Shape;945;p68"/>
          <p:cNvSpPr txBox="1"/>
          <p:nvPr>
            <p:ph type="title"/>
          </p:nvPr>
        </p:nvSpPr>
        <p:spPr>
          <a:xfrm>
            <a:off x="938950" y="161950"/>
            <a:ext cx="7530300" cy="16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4200">
                <a:solidFill>
                  <a:srgbClr val="FF0000"/>
                </a:solidFill>
                <a:highlight>
                  <a:schemeClr val="accent6"/>
                </a:highlight>
              </a:rPr>
              <a:t>Work Place SKILLS, </a:t>
            </a:r>
            <a:endParaRPr sz="4200">
              <a:solidFill>
                <a:srgbClr val="FF0000"/>
              </a:solidFill>
              <a:highlight>
                <a:schemeClr val="accent6"/>
              </a:highlight>
            </a:endParaRPr>
          </a:p>
          <a:p>
            <a:pPr indent="0" lvl="0" marL="0" rtl="0" algn="ctr">
              <a:lnSpc>
                <a:spcPct val="100000"/>
              </a:lnSpc>
              <a:spcBef>
                <a:spcPts val="0"/>
              </a:spcBef>
              <a:spcAft>
                <a:spcPts val="0"/>
              </a:spcAft>
              <a:buSzPts val="3000"/>
              <a:buNone/>
            </a:pPr>
            <a:r>
              <a:rPr lang="en" sz="4200">
                <a:solidFill>
                  <a:srgbClr val="FF0000"/>
                </a:solidFill>
                <a:highlight>
                  <a:schemeClr val="accent6"/>
                </a:highlight>
              </a:rPr>
              <a:t>in every chapter</a:t>
            </a:r>
            <a:endParaRPr sz="4200">
              <a:solidFill>
                <a:srgbClr val="FF0000"/>
              </a:solidFill>
              <a:highlight>
                <a:schemeClr val="accent6"/>
              </a:highlight>
            </a:endParaRPr>
          </a:p>
        </p:txBody>
      </p:sp>
      <p:pic>
        <p:nvPicPr>
          <p:cNvPr id="946" name="Google Shape;946;p68"/>
          <p:cNvPicPr preferRelativeResize="0"/>
          <p:nvPr/>
        </p:nvPicPr>
        <p:blipFill rotWithShape="1">
          <a:blip r:embed="rId4">
            <a:alphaModFix/>
          </a:blip>
          <a:srcRect b="0" l="0" r="0" t="0"/>
          <a:stretch/>
        </p:blipFill>
        <p:spPr>
          <a:xfrm>
            <a:off x="111219" y="65297"/>
            <a:ext cx="778932" cy="792600"/>
          </a:xfrm>
          <a:prstGeom prst="rect">
            <a:avLst/>
          </a:prstGeom>
          <a:noFill/>
          <a:ln>
            <a:noFill/>
          </a:ln>
        </p:spPr>
      </p:pic>
      <p:pic>
        <p:nvPicPr>
          <p:cNvPr id="947" name="Google Shape;947;p68"/>
          <p:cNvPicPr preferRelativeResize="0"/>
          <p:nvPr/>
        </p:nvPicPr>
        <p:blipFill rotWithShape="1">
          <a:blip r:embed="rId4">
            <a:alphaModFix/>
          </a:blip>
          <a:srcRect b="0" l="0" r="0" t="0"/>
          <a:stretch/>
        </p:blipFill>
        <p:spPr>
          <a:xfrm>
            <a:off x="8253844" y="65297"/>
            <a:ext cx="778932" cy="792600"/>
          </a:xfrm>
          <a:prstGeom prst="rect">
            <a:avLst/>
          </a:prstGeom>
          <a:noFill/>
          <a:ln>
            <a:noFill/>
          </a:ln>
        </p:spPr>
      </p:pic>
      <p:pic>
        <p:nvPicPr>
          <p:cNvPr id="948" name="Google Shape;948;p68"/>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949" name="Google Shape;949;p68">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68">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51" name="Google Shape;951;p68"/>
          <p:cNvPicPr preferRelativeResize="0"/>
          <p:nvPr/>
        </p:nvPicPr>
        <p:blipFill rotWithShape="1">
          <a:blip r:embed="rId6">
            <a:alphaModFix/>
          </a:blip>
          <a:srcRect b="0" l="0" r="0" t="0"/>
          <a:stretch/>
        </p:blipFill>
        <p:spPr>
          <a:xfrm rot="1060626">
            <a:off x="6395851" y="1013349"/>
            <a:ext cx="2204843" cy="2419347"/>
          </a:xfrm>
          <a:prstGeom prst="rect">
            <a:avLst/>
          </a:prstGeom>
          <a:noFill/>
          <a:ln>
            <a:noFill/>
          </a:ln>
        </p:spPr>
      </p:pic>
      <p:sp>
        <p:nvSpPr>
          <p:cNvPr id="952" name="Google Shape;952;p68"/>
          <p:cNvSpPr txBox="1"/>
          <p:nvPr/>
        </p:nvSpPr>
        <p:spPr>
          <a:xfrm>
            <a:off x="6554700" y="1543475"/>
            <a:ext cx="25893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Skill #17</a:t>
            </a:r>
            <a:endParaRPr b="0" i="0" sz="17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Height &amp; Weight</a:t>
            </a:r>
            <a:endParaRPr b="0" i="0" sz="1700" u="none" cap="none" strike="noStrike">
              <a:solidFill>
                <a:srgbClr val="000000"/>
              </a:solidFill>
              <a:latin typeface="Architects Daughter"/>
              <a:ea typeface="Architects Daughter"/>
              <a:cs typeface="Architects Daughter"/>
              <a:sym typeface="Architects Daughter"/>
            </a:endParaRPr>
          </a:p>
        </p:txBody>
      </p:sp>
      <p:pic>
        <p:nvPicPr>
          <p:cNvPr id="953" name="Google Shape;953;p68"/>
          <p:cNvPicPr preferRelativeResize="0"/>
          <p:nvPr/>
        </p:nvPicPr>
        <p:blipFill rotWithShape="1">
          <a:blip r:embed="rId7">
            <a:alphaModFix/>
          </a:blip>
          <a:srcRect b="0" l="0" r="0" t="0"/>
          <a:stretch/>
        </p:blipFill>
        <p:spPr>
          <a:xfrm rot="-988407">
            <a:off x="548650" y="1214499"/>
            <a:ext cx="3223418" cy="3768678"/>
          </a:xfrm>
          <a:prstGeom prst="rect">
            <a:avLst/>
          </a:prstGeom>
          <a:noFill/>
          <a:ln>
            <a:noFill/>
          </a:ln>
        </p:spPr>
      </p:pic>
      <p:sp>
        <p:nvSpPr>
          <p:cNvPr id="954" name="Google Shape;954;p68"/>
          <p:cNvSpPr txBox="1"/>
          <p:nvPr/>
        </p:nvSpPr>
        <p:spPr>
          <a:xfrm rot="-967117">
            <a:off x="717227" y="2764758"/>
            <a:ext cx="2753336" cy="85593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chitects Daughter"/>
                <a:ea typeface="Architects Daughter"/>
                <a:cs typeface="Architects Daughter"/>
                <a:sym typeface="Architects Daughter"/>
              </a:rPr>
              <a:t>Skill #4</a:t>
            </a:r>
            <a:endParaRPr b="0" i="0" sz="2500" u="none" cap="none" strike="noStrike">
              <a:solidFill>
                <a:srgbClr val="000000"/>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chitects Daughter"/>
                <a:ea typeface="Architects Daughter"/>
                <a:cs typeface="Architects Daughter"/>
                <a:sym typeface="Architects Daughter"/>
              </a:rPr>
              <a:t>Range of Motion</a:t>
            </a:r>
            <a:endParaRPr b="0" i="0" sz="2500" u="none" cap="none" strike="noStrike">
              <a:solidFill>
                <a:srgbClr val="000000"/>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chitects Daughter"/>
              <a:ea typeface="Architects Daughter"/>
              <a:cs typeface="Architects Daughter"/>
              <a:sym typeface="Architects Daughter"/>
            </a:endParaRPr>
          </a:p>
        </p:txBody>
      </p:sp>
      <p:pic>
        <p:nvPicPr>
          <p:cNvPr id="955" name="Google Shape;955;p68"/>
          <p:cNvPicPr preferRelativeResize="0"/>
          <p:nvPr/>
        </p:nvPicPr>
        <p:blipFill rotWithShape="1">
          <a:blip r:embed="rId6">
            <a:alphaModFix/>
          </a:blip>
          <a:srcRect b="0" l="0" r="0" t="0"/>
          <a:stretch/>
        </p:blipFill>
        <p:spPr>
          <a:xfrm>
            <a:off x="3216500" y="3373975"/>
            <a:ext cx="1535650" cy="1685048"/>
          </a:xfrm>
          <a:prstGeom prst="rect">
            <a:avLst/>
          </a:prstGeom>
          <a:noFill/>
          <a:ln>
            <a:noFill/>
          </a:ln>
        </p:spPr>
      </p:pic>
      <p:sp>
        <p:nvSpPr>
          <p:cNvPr id="956" name="Google Shape;956;p68"/>
          <p:cNvSpPr txBox="1"/>
          <p:nvPr/>
        </p:nvSpPr>
        <p:spPr>
          <a:xfrm rot="-375024">
            <a:off x="3328383" y="3619951"/>
            <a:ext cx="7335103"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tamaran"/>
                <a:ea typeface="Catamaran"/>
                <a:cs typeface="Catamaran"/>
                <a:sym typeface="Catamaran"/>
              </a:rPr>
              <a:t>Skill # 8</a:t>
            </a:r>
            <a:endParaRPr b="1" i="0" sz="1400" u="none" cap="none" strike="noStrike">
              <a:solidFill>
                <a:srgbClr val="000000"/>
              </a:solidFill>
              <a:latin typeface="Catamaran"/>
              <a:ea typeface="Catamaran"/>
              <a:cs typeface="Catamaran"/>
              <a:sym typeface="Catamaran"/>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tamaran"/>
                <a:ea typeface="Catamaran"/>
                <a:cs typeface="Catamaran"/>
                <a:sym typeface="Catamaran"/>
              </a:rPr>
              <a:t>Taking a Pulse</a:t>
            </a:r>
            <a:endParaRPr b="1" i="0" sz="1400" u="none" cap="none" strike="noStrike">
              <a:solidFill>
                <a:srgbClr val="000000"/>
              </a:solidFill>
              <a:latin typeface="Catamaran"/>
              <a:ea typeface="Catamaran"/>
              <a:cs typeface="Catamaran"/>
              <a:sym typeface="Catamaran"/>
            </a:endParaRPr>
          </a:p>
        </p:txBody>
      </p:sp>
      <p:sp>
        <p:nvSpPr>
          <p:cNvPr id="957" name="Google Shape;957;p68"/>
          <p:cNvSpPr txBox="1"/>
          <p:nvPr/>
        </p:nvSpPr>
        <p:spPr>
          <a:xfrm rot="674984">
            <a:off x="3438368" y="2518629"/>
            <a:ext cx="7335238" cy="85581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SKILL #10</a:t>
            </a:r>
            <a:endParaRPr b="1"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Feeding the Dependent </a:t>
            </a:r>
            <a:endParaRPr b="1"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Resident</a:t>
            </a:r>
            <a:endParaRPr b="1" i="0" sz="18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946"/>
                                        </p:tgtEl>
                                        <p:attrNameLst>
                                          <p:attrName>style.visibility</p:attrName>
                                        </p:attrNameLst>
                                      </p:cBhvr>
                                      <p:to>
                                        <p:strVal val="visible"/>
                                      </p:to>
                                    </p:set>
                                    <p:anim calcmode="lin" valueType="num">
                                      <p:cBhvr additive="base">
                                        <p:cTn dur="1000"/>
                                        <p:tgtEl>
                                          <p:spTgt spid="9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47"/>
                                        </p:tgtEl>
                                        <p:attrNameLst>
                                          <p:attrName>style.visibility</p:attrName>
                                        </p:attrNameLst>
                                      </p:cBhvr>
                                      <p:to>
                                        <p:strVal val="visible"/>
                                      </p:to>
                                    </p:set>
                                    <p:anim calcmode="lin" valueType="num">
                                      <p:cBhvr additive="base">
                                        <p:cTn dur="1000"/>
                                        <p:tgtEl>
                                          <p:spTgt spid="94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1000"/>
                                        <p:tgtEl>
                                          <p:spTgt spid="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id="962" name="Google Shape;962;p69"/>
          <p:cNvPicPr preferRelativeResize="0"/>
          <p:nvPr/>
        </p:nvPicPr>
        <p:blipFill rotWithShape="1">
          <a:blip r:embed="rId3">
            <a:alphaModFix/>
          </a:blip>
          <a:srcRect b="0" l="0" r="0" t="0"/>
          <a:stretch/>
        </p:blipFill>
        <p:spPr>
          <a:xfrm rot="-421984">
            <a:off x="-614180" y="-178940"/>
            <a:ext cx="2484212" cy="2725883"/>
          </a:xfrm>
          <a:prstGeom prst="rect">
            <a:avLst/>
          </a:prstGeom>
          <a:noFill/>
          <a:ln>
            <a:noFill/>
          </a:ln>
        </p:spPr>
      </p:pic>
      <p:sp>
        <p:nvSpPr>
          <p:cNvPr id="963" name="Google Shape;963;p69"/>
          <p:cNvSpPr txBox="1"/>
          <p:nvPr>
            <p:ph type="title"/>
          </p:nvPr>
        </p:nvSpPr>
        <p:spPr>
          <a:xfrm>
            <a:off x="1751875" y="452948"/>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964" name="Google Shape;964;p69"/>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965" name="Google Shape;965;p69">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69">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69"/>
          <p:cNvSpPr/>
          <p:nvPr/>
        </p:nvSpPr>
        <p:spPr>
          <a:xfrm>
            <a:off x="1502900" y="3332288"/>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69"/>
          <p:cNvSpPr txBox="1"/>
          <p:nvPr>
            <p:ph idx="2" type="title"/>
          </p:nvPr>
        </p:nvSpPr>
        <p:spPr>
          <a:xfrm>
            <a:off x="1139850" y="3185150"/>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4</a:t>
            </a:r>
            <a:endParaRPr/>
          </a:p>
        </p:txBody>
      </p:sp>
      <p:sp>
        <p:nvSpPr>
          <p:cNvPr id="969" name="Google Shape;969;p69"/>
          <p:cNvSpPr/>
          <p:nvPr/>
        </p:nvSpPr>
        <p:spPr>
          <a:xfrm>
            <a:off x="1651175" y="1950613"/>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69"/>
          <p:cNvSpPr/>
          <p:nvPr/>
        </p:nvSpPr>
        <p:spPr>
          <a:xfrm>
            <a:off x="3739950" y="1950600"/>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69"/>
          <p:cNvSpPr/>
          <p:nvPr/>
        </p:nvSpPr>
        <p:spPr>
          <a:xfrm>
            <a:off x="5828725" y="1950613"/>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69"/>
          <p:cNvSpPr/>
          <p:nvPr/>
        </p:nvSpPr>
        <p:spPr>
          <a:xfrm>
            <a:off x="5923675" y="3332288"/>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69"/>
          <p:cNvSpPr/>
          <p:nvPr/>
        </p:nvSpPr>
        <p:spPr>
          <a:xfrm>
            <a:off x="3834625" y="3332288"/>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69"/>
          <p:cNvSpPr txBox="1"/>
          <p:nvPr>
            <p:ph idx="1" type="subTitle"/>
          </p:nvPr>
        </p:nvSpPr>
        <p:spPr>
          <a:xfrm>
            <a:off x="1139850" y="3595350"/>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800"/>
              <a:t>Inversion</a:t>
            </a:r>
            <a:endParaRPr sz="1800"/>
          </a:p>
          <a:p>
            <a:pPr indent="0" lvl="0" marL="0" rtl="0" algn="ctr">
              <a:lnSpc>
                <a:spcPct val="100000"/>
              </a:lnSpc>
              <a:spcBef>
                <a:spcPts val="0"/>
              </a:spcBef>
              <a:spcAft>
                <a:spcPts val="0"/>
              </a:spcAft>
              <a:buSzPts val="1600"/>
              <a:buNone/>
            </a:pPr>
            <a:r>
              <a:rPr lang="en" sz="1800"/>
              <a:t>And  </a:t>
            </a:r>
            <a:endParaRPr sz="1800"/>
          </a:p>
          <a:p>
            <a:pPr indent="0" lvl="0" marL="0" rtl="0" algn="ctr">
              <a:lnSpc>
                <a:spcPct val="100000"/>
              </a:lnSpc>
              <a:spcBef>
                <a:spcPts val="0"/>
              </a:spcBef>
              <a:spcAft>
                <a:spcPts val="0"/>
              </a:spcAft>
              <a:buSzPts val="1600"/>
              <a:buNone/>
            </a:pPr>
            <a:r>
              <a:rPr lang="en" sz="1800"/>
              <a:t>Eversio</a:t>
            </a:r>
            <a:r>
              <a:rPr lang="en"/>
              <a:t>n</a:t>
            </a:r>
            <a:endParaRPr/>
          </a:p>
          <a:p>
            <a:pPr indent="0" lvl="0" marL="0" rtl="0" algn="ctr">
              <a:lnSpc>
                <a:spcPct val="100000"/>
              </a:lnSpc>
              <a:spcBef>
                <a:spcPts val="0"/>
              </a:spcBef>
              <a:spcAft>
                <a:spcPts val="0"/>
              </a:spcAft>
              <a:buSzPts val="1600"/>
              <a:buNone/>
            </a:pPr>
            <a:r>
              <a:t/>
            </a:r>
            <a:endParaRPr/>
          </a:p>
        </p:txBody>
      </p:sp>
      <p:sp>
        <p:nvSpPr>
          <p:cNvPr id="975" name="Google Shape;975;p69"/>
          <p:cNvSpPr txBox="1"/>
          <p:nvPr>
            <p:ph idx="3" type="title"/>
          </p:nvPr>
        </p:nvSpPr>
        <p:spPr>
          <a:xfrm>
            <a:off x="3277646" y="3185150"/>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5</a:t>
            </a:r>
            <a:endParaRPr/>
          </a:p>
        </p:txBody>
      </p:sp>
      <p:sp>
        <p:nvSpPr>
          <p:cNvPr id="976" name="Google Shape;976;p69"/>
          <p:cNvSpPr txBox="1"/>
          <p:nvPr>
            <p:ph idx="4" type="subTitle"/>
          </p:nvPr>
        </p:nvSpPr>
        <p:spPr>
          <a:xfrm>
            <a:off x="3277650" y="3595350"/>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t/>
            </a:r>
            <a:endParaRPr/>
          </a:p>
        </p:txBody>
      </p:sp>
      <p:sp>
        <p:nvSpPr>
          <p:cNvPr id="977" name="Google Shape;977;p69"/>
          <p:cNvSpPr txBox="1"/>
          <p:nvPr>
            <p:ph idx="5" type="title"/>
          </p:nvPr>
        </p:nvSpPr>
        <p:spPr>
          <a:xfrm>
            <a:off x="5415438" y="3185150"/>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6</a:t>
            </a:r>
            <a:endParaRPr/>
          </a:p>
        </p:txBody>
      </p:sp>
      <p:sp>
        <p:nvSpPr>
          <p:cNvPr id="978" name="Google Shape;978;p69"/>
          <p:cNvSpPr txBox="1"/>
          <p:nvPr>
            <p:ph idx="6" type="subTitle"/>
          </p:nvPr>
        </p:nvSpPr>
        <p:spPr>
          <a:xfrm>
            <a:off x="5415446" y="3595350"/>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t>Rotation</a:t>
            </a:r>
            <a:endParaRPr sz="1800"/>
          </a:p>
          <a:p>
            <a:pPr indent="0" lvl="0" marL="0" rtl="0" algn="ctr">
              <a:lnSpc>
                <a:spcPct val="100000"/>
              </a:lnSpc>
              <a:spcBef>
                <a:spcPts val="0"/>
              </a:spcBef>
              <a:spcAft>
                <a:spcPts val="0"/>
              </a:spcAft>
              <a:buClr>
                <a:schemeClr val="dk1"/>
              </a:buClr>
              <a:buSzPts val="1100"/>
              <a:buFont typeface="Arial"/>
              <a:buNone/>
            </a:pPr>
            <a:r>
              <a:rPr lang="en" sz="1800"/>
              <a:t>lateral/medial</a:t>
            </a:r>
            <a:endParaRPr sz="1800"/>
          </a:p>
        </p:txBody>
      </p:sp>
      <p:sp>
        <p:nvSpPr>
          <p:cNvPr id="979" name="Google Shape;979;p69"/>
          <p:cNvSpPr txBox="1"/>
          <p:nvPr>
            <p:ph idx="7" type="title"/>
          </p:nvPr>
        </p:nvSpPr>
        <p:spPr>
          <a:xfrm>
            <a:off x="1139850" y="1775975"/>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1</a:t>
            </a:r>
            <a:endParaRPr/>
          </a:p>
        </p:txBody>
      </p:sp>
      <p:sp>
        <p:nvSpPr>
          <p:cNvPr id="980" name="Google Shape;980;p69"/>
          <p:cNvSpPr txBox="1"/>
          <p:nvPr>
            <p:ph idx="8" type="subTitle"/>
          </p:nvPr>
        </p:nvSpPr>
        <p:spPr>
          <a:xfrm>
            <a:off x="1139850" y="2186175"/>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981" name="Google Shape;981;p69"/>
          <p:cNvSpPr txBox="1"/>
          <p:nvPr>
            <p:ph idx="9" type="title"/>
          </p:nvPr>
        </p:nvSpPr>
        <p:spPr>
          <a:xfrm>
            <a:off x="3277646" y="1775975"/>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2</a:t>
            </a:r>
            <a:endParaRPr/>
          </a:p>
        </p:txBody>
      </p:sp>
      <p:sp>
        <p:nvSpPr>
          <p:cNvPr id="982" name="Google Shape;982;p69"/>
          <p:cNvSpPr txBox="1"/>
          <p:nvPr>
            <p:ph idx="13" type="subTitle"/>
          </p:nvPr>
        </p:nvSpPr>
        <p:spPr>
          <a:xfrm>
            <a:off x="3277650" y="2186175"/>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t>Flexion </a:t>
            </a:r>
            <a:endParaRPr sz="1800"/>
          </a:p>
          <a:p>
            <a:pPr indent="0" lvl="0" marL="0" rtl="0" algn="ctr">
              <a:lnSpc>
                <a:spcPct val="100000"/>
              </a:lnSpc>
              <a:spcBef>
                <a:spcPts val="0"/>
              </a:spcBef>
              <a:spcAft>
                <a:spcPts val="0"/>
              </a:spcAft>
              <a:buClr>
                <a:schemeClr val="dk1"/>
              </a:buClr>
              <a:buSzPts val="1100"/>
              <a:buFont typeface="Arial"/>
              <a:buNone/>
            </a:pPr>
            <a:r>
              <a:rPr lang="en" sz="1800"/>
              <a:t>And</a:t>
            </a:r>
            <a:endParaRPr sz="1800"/>
          </a:p>
          <a:p>
            <a:pPr indent="0" lvl="0" marL="0" rtl="0" algn="ctr">
              <a:lnSpc>
                <a:spcPct val="100000"/>
              </a:lnSpc>
              <a:spcBef>
                <a:spcPts val="0"/>
              </a:spcBef>
              <a:spcAft>
                <a:spcPts val="0"/>
              </a:spcAft>
              <a:buClr>
                <a:schemeClr val="dk1"/>
              </a:buClr>
              <a:buSzPts val="1100"/>
              <a:buFont typeface="Arial"/>
              <a:buNone/>
            </a:pPr>
            <a:r>
              <a:rPr lang="en" sz="1800"/>
              <a:t>Extension</a:t>
            </a:r>
            <a:endParaRPr sz="1800"/>
          </a:p>
        </p:txBody>
      </p:sp>
      <p:sp>
        <p:nvSpPr>
          <p:cNvPr id="983" name="Google Shape;983;p69"/>
          <p:cNvSpPr txBox="1"/>
          <p:nvPr>
            <p:ph idx="14" type="title"/>
          </p:nvPr>
        </p:nvSpPr>
        <p:spPr>
          <a:xfrm>
            <a:off x="5415438" y="1775975"/>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3</a:t>
            </a:r>
            <a:endParaRPr/>
          </a:p>
        </p:txBody>
      </p:sp>
      <p:sp>
        <p:nvSpPr>
          <p:cNvPr id="984" name="Google Shape;984;p69"/>
          <p:cNvSpPr txBox="1"/>
          <p:nvPr>
            <p:ph idx="15" type="subTitle"/>
          </p:nvPr>
        </p:nvSpPr>
        <p:spPr>
          <a:xfrm>
            <a:off x="5415446" y="2186175"/>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985" name="Google Shape;985;p69">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69">
            <a:hlinkClick action="ppaction://hlinksldjump" r:id="rId6"/>
          </p:cNvPr>
          <p:cNvSpPr txBox="1"/>
          <p:nvPr>
            <p:ph idx="4294967295" type="ctrTitle"/>
          </p:nvPr>
        </p:nvSpPr>
        <p:spPr>
          <a:xfrm>
            <a:off x="8088800" y="1174800"/>
            <a:ext cx="13716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Snow Angel Arms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987" name="Google Shape;987;p69">
            <a:hlinkClick action="ppaction://hlinksldjump" r:id="rId7"/>
          </p:cNvPr>
          <p:cNvPicPr preferRelativeResize="0"/>
          <p:nvPr/>
        </p:nvPicPr>
        <p:blipFill rotWithShape="1">
          <a:blip r:embed="rId4">
            <a:alphaModFix/>
          </a:blip>
          <a:srcRect b="9790" l="32004" r="39797" t="19826"/>
          <a:stretch/>
        </p:blipFill>
        <p:spPr>
          <a:xfrm rot="-5400000">
            <a:off x="7768426" y="-395073"/>
            <a:ext cx="1138848" cy="2132299"/>
          </a:xfrm>
          <a:prstGeom prst="rect">
            <a:avLst/>
          </a:prstGeom>
          <a:noFill/>
          <a:ln>
            <a:noFill/>
          </a:ln>
        </p:spPr>
      </p:pic>
      <p:sp>
        <p:nvSpPr>
          <p:cNvPr id="988" name="Google Shape;988;p69">
            <a:hlinkClick action="ppaction://hlinksldjump" r:id="rId8"/>
          </p:cNvPr>
          <p:cNvSpPr txBox="1"/>
          <p:nvPr>
            <p:ph idx="4294967295" type="ctrTitle"/>
          </p:nvPr>
        </p:nvSpPr>
        <p:spPr>
          <a:xfrm>
            <a:off x="7853550" y="286775"/>
            <a:ext cx="1371600" cy="70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100" u="none" cap="none" strike="noStrike">
                <a:solidFill>
                  <a:schemeClr val="dk1"/>
                </a:solidFill>
                <a:latin typeface="Architects Daughter"/>
                <a:ea typeface="Architects Daughter"/>
                <a:cs typeface="Architects Daughter"/>
                <a:sym typeface="Architects Daughter"/>
              </a:rPr>
              <a:t>Start with</a:t>
            </a:r>
            <a:endParaRPr b="1" i="0" sz="11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2800"/>
              <a:buFont typeface="Architects Daughter"/>
              <a:buNone/>
            </a:pPr>
            <a:r>
              <a:rPr b="1" i="0" lang="en" sz="1100" u="none" cap="none" strike="noStrike">
                <a:solidFill>
                  <a:schemeClr val="dk1"/>
                </a:solidFill>
                <a:latin typeface="Architects Daughter"/>
                <a:ea typeface="Architects Daughter"/>
                <a:cs typeface="Architects Daughter"/>
                <a:sym typeface="Architects Daughter"/>
              </a:rPr>
              <a:t> terms students understand</a:t>
            </a:r>
            <a:endParaRPr b="1" i="0" sz="1100" u="none" cap="none" strike="noStrike">
              <a:solidFill>
                <a:schemeClr val="dk1"/>
              </a:solidFill>
              <a:latin typeface="Architects Daughter"/>
              <a:ea typeface="Architects Daughter"/>
              <a:cs typeface="Architects Daughter"/>
              <a:sym typeface="Architects Daughter"/>
            </a:endParaRPr>
          </a:p>
        </p:txBody>
      </p:sp>
      <p:sp>
        <p:nvSpPr>
          <p:cNvPr id="989" name="Google Shape;989;p69">
            <a:hlinkClick action="ppaction://hlinksldjump" r:id="rId9"/>
          </p:cNvPr>
          <p:cNvSpPr/>
          <p:nvPr/>
        </p:nvSpPr>
        <p:spPr>
          <a:xfrm>
            <a:off x="7963775" y="2784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69"/>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69"/>
          <p:cNvSpPr txBox="1"/>
          <p:nvPr>
            <p:ph idx="4294967295" type="ctrTitle"/>
          </p:nvPr>
        </p:nvSpPr>
        <p:spPr>
          <a:xfrm>
            <a:off x="8072375" y="1797513"/>
            <a:ext cx="1266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Brush your Hair</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992" name="Google Shape;992;p69"/>
          <p:cNvSpPr/>
          <p:nvPr/>
        </p:nvSpPr>
        <p:spPr>
          <a:xfrm>
            <a:off x="74726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69"/>
          <p:cNvSpPr txBox="1"/>
          <p:nvPr>
            <p:ph idx="4294967295" type="ctrTitle"/>
          </p:nvPr>
        </p:nvSpPr>
        <p:spPr>
          <a:xfrm>
            <a:off x="7936400" y="2285000"/>
            <a:ext cx="1151100" cy="48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Open the door</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994" name="Google Shape;994;p69">
            <a:hlinkClick action="ppaction://hlinksldjump" r:id="rId10"/>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69"/>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69"/>
          <p:cNvSpPr/>
          <p:nvPr/>
        </p:nvSpPr>
        <p:spPr>
          <a:xfrm rot="-5400000">
            <a:off x="76874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69"/>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69"/>
          <p:cNvSpPr txBox="1"/>
          <p:nvPr>
            <p:ph idx="4294967295" type="ctrTitle"/>
          </p:nvPr>
        </p:nvSpPr>
        <p:spPr>
          <a:xfrm>
            <a:off x="8088800" y="29647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Ankle circles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999" name="Google Shape;999;p69"/>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69"/>
          <p:cNvSpPr txBox="1"/>
          <p:nvPr/>
        </p:nvSpPr>
        <p:spPr>
          <a:xfrm rot="-907697">
            <a:off x="163634" y="210570"/>
            <a:ext cx="1675983" cy="178296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sng" cap="none" strike="noStrike">
                <a:solidFill>
                  <a:srgbClr val="000000"/>
                </a:solidFill>
                <a:latin typeface="Architects Daughter"/>
                <a:ea typeface="Architects Daughter"/>
                <a:cs typeface="Architects Daughter"/>
                <a:sym typeface="Architects Daughter"/>
              </a:rPr>
              <a:t>Passive ROM</a:t>
            </a:r>
            <a:endParaRPr b="0" i="0" sz="16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chitects Daughter"/>
                <a:ea typeface="Architects Daughter"/>
                <a:cs typeface="Architects Daughter"/>
                <a:sym typeface="Architects Daughter"/>
              </a:rPr>
              <a:t>Students take turns being patient and caregiver</a:t>
            </a:r>
            <a:endParaRPr b="0" i="0" sz="1600" u="none" cap="none" strike="noStrike">
              <a:solidFill>
                <a:srgbClr val="000000"/>
              </a:solidFill>
              <a:latin typeface="Architects Daughter"/>
              <a:ea typeface="Architects Daughter"/>
              <a:cs typeface="Architects Daughter"/>
              <a:sym typeface="Architects Daughter"/>
            </a:endParaRPr>
          </a:p>
        </p:txBody>
      </p:sp>
      <p:pic>
        <p:nvPicPr>
          <p:cNvPr id="1001" name="Google Shape;1001;p69"/>
          <p:cNvPicPr preferRelativeResize="0"/>
          <p:nvPr/>
        </p:nvPicPr>
        <p:blipFill rotWithShape="1">
          <a:blip r:embed="rId3">
            <a:alphaModFix/>
          </a:blip>
          <a:srcRect b="0" l="0" r="0" t="0"/>
          <a:stretch/>
        </p:blipFill>
        <p:spPr>
          <a:xfrm rot="904715">
            <a:off x="154258" y="2470113"/>
            <a:ext cx="1229098" cy="1348689"/>
          </a:xfrm>
          <a:prstGeom prst="rect">
            <a:avLst/>
          </a:prstGeom>
          <a:noFill/>
          <a:ln>
            <a:noFill/>
          </a:ln>
        </p:spPr>
      </p:pic>
      <p:sp>
        <p:nvSpPr>
          <p:cNvPr id="1002" name="Google Shape;1002;p69"/>
          <p:cNvSpPr txBox="1"/>
          <p:nvPr/>
        </p:nvSpPr>
        <p:spPr>
          <a:xfrm rot="370409">
            <a:off x="304503" y="2247520"/>
            <a:ext cx="979178" cy="132621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 </a:t>
            </a:r>
            <a:r>
              <a:rPr b="0" i="0" lang="en" sz="2100" u="none" cap="none" strike="noStrike">
                <a:solidFill>
                  <a:srgbClr val="000000"/>
                </a:solidFill>
                <a:latin typeface="Architects Daughter"/>
                <a:ea typeface="Architects Daughter"/>
                <a:cs typeface="Architects Daughter"/>
                <a:sym typeface="Architects Daughter"/>
              </a:rPr>
              <a:t>Work Place Skills</a:t>
            </a:r>
            <a:endParaRPr b="0" i="0" sz="21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69"/>
                                        </p:tgtEl>
                                        <p:attrNameLst>
                                          <p:attrName>style.visibility</p:attrName>
                                        </p:attrNameLst>
                                      </p:cBhvr>
                                      <p:to>
                                        <p:strVal val="visible"/>
                                      </p:to>
                                    </p:set>
                                    <p:anim calcmode="lin" valueType="num">
                                      <p:cBhvr additive="base">
                                        <p:cTn dur="1000"/>
                                        <p:tgtEl>
                                          <p:spTgt spid="969"/>
                                        </p:tgtEl>
                                        <p:attrNameLst>
                                          <p:attrName>ppt_w</p:attrName>
                                        </p:attrNameLst>
                                      </p:cBhvr>
                                      <p:tavLst>
                                        <p:tav fmla="" tm="0">
                                          <p:val>
                                            <p:strVal val="0"/>
                                          </p:val>
                                        </p:tav>
                                        <p:tav fmla="" tm="100000">
                                          <p:val>
                                            <p:strVal val="#ppt_w"/>
                                          </p:val>
                                        </p:tav>
                                      </p:tavLst>
                                    </p:anim>
                                    <p:anim calcmode="lin" valueType="num">
                                      <p:cBhvr additive="base">
                                        <p:cTn dur="1000"/>
                                        <p:tgtEl>
                                          <p:spTgt spid="96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70"/>
                                        </p:tgtEl>
                                        <p:attrNameLst>
                                          <p:attrName>style.visibility</p:attrName>
                                        </p:attrNameLst>
                                      </p:cBhvr>
                                      <p:to>
                                        <p:strVal val="visible"/>
                                      </p:to>
                                    </p:set>
                                    <p:anim calcmode="lin" valueType="num">
                                      <p:cBhvr additive="base">
                                        <p:cTn dur="1000"/>
                                        <p:tgtEl>
                                          <p:spTgt spid="970"/>
                                        </p:tgtEl>
                                        <p:attrNameLst>
                                          <p:attrName>ppt_w</p:attrName>
                                        </p:attrNameLst>
                                      </p:cBhvr>
                                      <p:tavLst>
                                        <p:tav fmla="" tm="0">
                                          <p:val>
                                            <p:strVal val="0"/>
                                          </p:val>
                                        </p:tav>
                                        <p:tav fmla="" tm="100000">
                                          <p:val>
                                            <p:strVal val="#ppt_w"/>
                                          </p:val>
                                        </p:tav>
                                      </p:tavLst>
                                    </p:anim>
                                    <p:anim calcmode="lin" valueType="num">
                                      <p:cBhvr additive="base">
                                        <p:cTn dur="1000"/>
                                        <p:tgtEl>
                                          <p:spTgt spid="9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71"/>
                                        </p:tgtEl>
                                        <p:attrNameLst>
                                          <p:attrName>style.visibility</p:attrName>
                                        </p:attrNameLst>
                                      </p:cBhvr>
                                      <p:to>
                                        <p:strVal val="visible"/>
                                      </p:to>
                                    </p:set>
                                    <p:anim calcmode="lin" valueType="num">
                                      <p:cBhvr additive="base">
                                        <p:cTn dur="1000"/>
                                        <p:tgtEl>
                                          <p:spTgt spid="971"/>
                                        </p:tgtEl>
                                        <p:attrNameLst>
                                          <p:attrName>ppt_w</p:attrName>
                                        </p:attrNameLst>
                                      </p:cBhvr>
                                      <p:tavLst>
                                        <p:tav fmla="" tm="0">
                                          <p:val>
                                            <p:strVal val="0"/>
                                          </p:val>
                                        </p:tav>
                                        <p:tav fmla="" tm="100000">
                                          <p:val>
                                            <p:strVal val="#ppt_w"/>
                                          </p:val>
                                        </p:tav>
                                      </p:tavLst>
                                    </p:anim>
                                    <p:anim calcmode="lin" valueType="num">
                                      <p:cBhvr additive="base">
                                        <p:cTn dur="1000"/>
                                        <p:tgtEl>
                                          <p:spTgt spid="97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67"/>
                                        </p:tgtEl>
                                        <p:attrNameLst>
                                          <p:attrName>style.visibility</p:attrName>
                                        </p:attrNameLst>
                                      </p:cBhvr>
                                      <p:to>
                                        <p:strVal val="visible"/>
                                      </p:to>
                                    </p:set>
                                    <p:anim calcmode="lin" valueType="num">
                                      <p:cBhvr additive="base">
                                        <p:cTn dur="1000"/>
                                        <p:tgtEl>
                                          <p:spTgt spid="967"/>
                                        </p:tgtEl>
                                        <p:attrNameLst>
                                          <p:attrName>ppt_w</p:attrName>
                                        </p:attrNameLst>
                                      </p:cBhvr>
                                      <p:tavLst>
                                        <p:tav fmla="" tm="0">
                                          <p:val>
                                            <p:strVal val="0"/>
                                          </p:val>
                                        </p:tav>
                                        <p:tav fmla="" tm="100000">
                                          <p:val>
                                            <p:strVal val="#ppt_w"/>
                                          </p:val>
                                        </p:tav>
                                      </p:tavLst>
                                    </p:anim>
                                    <p:anim calcmode="lin" valueType="num">
                                      <p:cBhvr additive="base">
                                        <p:cTn dur="1000"/>
                                        <p:tgtEl>
                                          <p:spTgt spid="96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72"/>
                                        </p:tgtEl>
                                        <p:attrNameLst>
                                          <p:attrName>style.visibility</p:attrName>
                                        </p:attrNameLst>
                                      </p:cBhvr>
                                      <p:to>
                                        <p:strVal val="visible"/>
                                      </p:to>
                                    </p:set>
                                    <p:anim calcmode="lin" valueType="num">
                                      <p:cBhvr additive="base">
                                        <p:cTn dur="1000"/>
                                        <p:tgtEl>
                                          <p:spTgt spid="972"/>
                                        </p:tgtEl>
                                        <p:attrNameLst>
                                          <p:attrName>ppt_w</p:attrName>
                                        </p:attrNameLst>
                                      </p:cBhvr>
                                      <p:tavLst>
                                        <p:tav fmla="" tm="0">
                                          <p:val>
                                            <p:strVal val="0"/>
                                          </p:val>
                                        </p:tav>
                                        <p:tav fmla="" tm="100000">
                                          <p:val>
                                            <p:strVal val="#ppt_w"/>
                                          </p:val>
                                        </p:tav>
                                      </p:tavLst>
                                    </p:anim>
                                    <p:anim calcmode="lin" valueType="num">
                                      <p:cBhvr additive="base">
                                        <p:cTn dur="1000"/>
                                        <p:tgtEl>
                                          <p:spTgt spid="97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73"/>
                                        </p:tgtEl>
                                        <p:attrNameLst>
                                          <p:attrName>style.visibility</p:attrName>
                                        </p:attrNameLst>
                                      </p:cBhvr>
                                      <p:to>
                                        <p:strVal val="visible"/>
                                      </p:to>
                                    </p:set>
                                    <p:anim calcmode="lin" valueType="num">
                                      <p:cBhvr additive="base">
                                        <p:cTn dur="1000"/>
                                        <p:tgtEl>
                                          <p:spTgt spid="973"/>
                                        </p:tgtEl>
                                        <p:attrNameLst>
                                          <p:attrName>ppt_w</p:attrName>
                                        </p:attrNameLst>
                                      </p:cBhvr>
                                      <p:tavLst>
                                        <p:tav fmla="" tm="0">
                                          <p:val>
                                            <p:strVal val="0"/>
                                          </p:val>
                                        </p:tav>
                                        <p:tav fmla="" tm="100000">
                                          <p:val>
                                            <p:strVal val="#ppt_w"/>
                                          </p:val>
                                        </p:tav>
                                      </p:tavLst>
                                    </p:anim>
                                    <p:anim calcmode="lin" valueType="num">
                                      <p:cBhvr additive="base">
                                        <p:cTn dur="1000"/>
                                        <p:tgtEl>
                                          <p:spTgt spid="9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id="1007" name="Google Shape;1007;p70"/>
          <p:cNvPicPr preferRelativeResize="0"/>
          <p:nvPr/>
        </p:nvPicPr>
        <p:blipFill rotWithShape="1">
          <a:blip r:embed="rId3">
            <a:alphaModFix/>
          </a:blip>
          <a:srcRect b="0" l="0" r="0" t="0"/>
          <a:stretch/>
        </p:blipFill>
        <p:spPr>
          <a:xfrm rot="-421984">
            <a:off x="-614180" y="-178940"/>
            <a:ext cx="2484212" cy="2725883"/>
          </a:xfrm>
          <a:prstGeom prst="rect">
            <a:avLst/>
          </a:prstGeom>
          <a:noFill/>
          <a:ln>
            <a:noFill/>
          </a:ln>
        </p:spPr>
      </p:pic>
      <p:sp>
        <p:nvSpPr>
          <p:cNvPr id="1008" name="Google Shape;1008;p70"/>
          <p:cNvSpPr txBox="1"/>
          <p:nvPr>
            <p:ph type="title"/>
          </p:nvPr>
        </p:nvSpPr>
        <p:spPr>
          <a:xfrm>
            <a:off x="1751875" y="452948"/>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1009" name="Google Shape;1009;p70"/>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1010" name="Google Shape;1010;p70">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0"/>
          <p:cNvSpPr/>
          <p:nvPr/>
        </p:nvSpPr>
        <p:spPr>
          <a:xfrm>
            <a:off x="1502900" y="3332288"/>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0"/>
          <p:cNvSpPr txBox="1"/>
          <p:nvPr>
            <p:ph idx="2" type="title"/>
          </p:nvPr>
        </p:nvSpPr>
        <p:spPr>
          <a:xfrm>
            <a:off x="1139850" y="3185150"/>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4</a:t>
            </a:r>
            <a:endParaRPr/>
          </a:p>
        </p:txBody>
      </p:sp>
      <p:sp>
        <p:nvSpPr>
          <p:cNvPr id="1014" name="Google Shape;1014;p70"/>
          <p:cNvSpPr/>
          <p:nvPr/>
        </p:nvSpPr>
        <p:spPr>
          <a:xfrm>
            <a:off x="1651175" y="1950613"/>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70"/>
          <p:cNvSpPr/>
          <p:nvPr/>
        </p:nvSpPr>
        <p:spPr>
          <a:xfrm>
            <a:off x="3739950" y="1950600"/>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0"/>
          <p:cNvSpPr/>
          <p:nvPr/>
        </p:nvSpPr>
        <p:spPr>
          <a:xfrm>
            <a:off x="5828725" y="1950613"/>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0"/>
          <p:cNvSpPr/>
          <p:nvPr/>
        </p:nvSpPr>
        <p:spPr>
          <a:xfrm>
            <a:off x="5923675" y="3332288"/>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0"/>
          <p:cNvSpPr/>
          <p:nvPr/>
        </p:nvSpPr>
        <p:spPr>
          <a:xfrm>
            <a:off x="3834625" y="3332288"/>
            <a:ext cx="9159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70"/>
          <p:cNvSpPr txBox="1"/>
          <p:nvPr>
            <p:ph idx="1" type="subTitle"/>
          </p:nvPr>
        </p:nvSpPr>
        <p:spPr>
          <a:xfrm>
            <a:off x="1139850" y="3595350"/>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800"/>
              <a:t>Inversion</a:t>
            </a:r>
            <a:endParaRPr sz="1800"/>
          </a:p>
          <a:p>
            <a:pPr indent="0" lvl="0" marL="0" rtl="0" algn="ctr">
              <a:lnSpc>
                <a:spcPct val="100000"/>
              </a:lnSpc>
              <a:spcBef>
                <a:spcPts val="0"/>
              </a:spcBef>
              <a:spcAft>
                <a:spcPts val="0"/>
              </a:spcAft>
              <a:buSzPts val="1600"/>
              <a:buNone/>
            </a:pPr>
            <a:r>
              <a:rPr lang="en" sz="1800"/>
              <a:t>And  </a:t>
            </a:r>
            <a:endParaRPr sz="1800"/>
          </a:p>
          <a:p>
            <a:pPr indent="0" lvl="0" marL="0" rtl="0" algn="ctr">
              <a:lnSpc>
                <a:spcPct val="100000"/>
              </a:lnSpc>
              <a:spcBef>
                <a:spcPts val="0"/>
              </a:spcBef>
              <a:spcAft>
                <a:spcPts val="0"/>
              </a:spcAft>
              <a:buSzPts val="1600"/>
              <a:buNone/>
            </a:pPr>
            <a:r>
              <a:rPr lang="en" sz="1800"/>
              <a:t>Eversio</a:t>
            </a:r>
            <a:r>
              <a:rPr lang="en"/>
              <a:t>n</a:t>
            </a:r>
            <a:endParaRPr/>
          </a:p>
          <a:p>
            <a:pPr indent="0" lvl="0" marL="0" rtl="0" algn="ctr">
              <a:lnSpc>
                <a:spcPct val="100000"/>
              </a:lnSpc>
              <a:spcBef>
                <a:spcPts val="0"/>
              </a:spcBef>
              <a:spcAft>
                <a:spcPts val="0"/>
              </a:spcAft>
              <a:buSzPts val="1600"/>
              <a:buNone/>
            </a:pPr>
            <a:r>
              <a:t/>
            </a:r>
            <a:endParaRPr/>
          </a:p>
        </p:txBody>
      </p:sp>
      <p:sp>
        <p:nvSpPr>
          <p:cNvPr id="1020" name="Google Shape;1020;p70"/>
          <p:cNvSpPr txBox="1"/>
          <p:nvPr>
            <p:ph idx="3" type="title"/>
          </p:nvPr>
        </p:nvSpPr>
        <p:spPr>
          <a:xfrm>
            <a:off x="3277646" y="3185150"/>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5</a:t>
            </a:r>
            <a:endParaRPr/>
          </a:p>
        </p:txBody>
      </p:sp>
      <p:sp>
        <p:nvSpPr>
          <p:cNvPr id="1021" name="Google Shape;1021;p70"/>
          <p:cNvSpPr txBox="1"/>
          <p:nvPr>
            <p:ph idx="4" type="subTitle"/>
          </p:nvPr>
        </p:nvSpPr>
        <p:spPr>
          <a:xfrm>
            <a:off x="3277650" y="3595350"/>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t/>
            </a:r>
            <a:endParaRPr/>
          </a:p>
        </p:txBody>
      </p:sp>
      <p:sp>
        <p:nvSpPr>
          <p:cNvPr id="1022" name="Google Shape;1022;p70"/>
          <p:cNvSpPr txBox="1"/>
          <p:nvPr>
            <p:ph idx="5" type="title"/>
          </p:nvPr>
        </p:nvSpPr>
        <p:spPr>
          <a:xfrm>
            <a:off x="5415438" y="3185150"/>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6</a:t>
            </a:r>
            <a:endParaRPr/>
          </a:p>
        </p:txBody>
      </p:sp>
      <p:sp>
        <p:nvSpPr>
          <p:cNvPr id="1023" name="Google Shape;1023;p70"/>
          <p:cNvSpPr txBox="1"/>
          <p:nvPr>
            <p:ph idx="6" type="subTitle"/>
          </p:nvPr>
        </p:nvSpPr>
        <p:spPr>
          <a:xfrm>
            <a:off x="5415446" y="3595350"/>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t>Rotation</a:t>
            </a:r>
            <a:endParaRPr sz="1800"/>
          </a:p>
          <a:p>
            <a:pPr indent="0" lvl="0" marL="0" rtl="0" algn="ctr">
              <a:lnSpc>
                <a:spcPct val="100000"/>
              </a:lnSpc>
              <a:spcBef>
                <a:spcPts val="0"/>
              </a:spcBef>
              <a:spcAft>
                <a:spcPts val="0"/>
              </a:spcAft>
              <a:buClr>
                <a:schemeClr val="dk1"/>
              </a:buClr>
              <a:buSzPts val="1100"/>
              <a:buFont typeface="Arial"/>
              <a:buNone/>
            </a:pPr>
            <a:r>
              <a:rPr lang="en" sz="1800"/>
              <a:t>lateral/medial</a:t>
            </a:r>
            <a:endParaRPr sz="1800"/>
          </a:p>
        </p:txBody>
      </p:sp>
      <p:sp>
        <p:nvSpPr>
          <p:cNvPr id="1024" name="Google Shape;1024;p70"/>
          <p:cNvSpPr txBox="1"/>
          <p:nvPr>
            <p:ph idx="7" type="title"/>
          </p:nvPr>
        </p:nvSpPr>
        <p:spPr>
          <a:xfrm>
            <a:off x="1139850" y="1775975"/>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1</a:t>
            </a:r>
            <a:endParaRPr/>
          </a:p>
        </p:txBody>
      </p:sp>
      <p:sp>
        <p:nvSpPr>
          <p:cNvPr id="1025" name="Google Shape;1025;p70"/>
          <p:cNvSpPr txBox="1"/>
          <p:nvPr>
            <p:ph idx="8" type="subTitle"/>
          </p:nvPr>
        </p:nvSpPr>
        <p:spPr>
          <a:xfrm>
            <a:off x="1139850" y="2186175"/>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1026" name="Google Shape;1026;p70"/>
          <p:cNvSpPr txBox="1"/>
          <p:nvPr>
            <p:ph idx="9" type="title"/>
          </p:nvPr>
        </p:nvSpPr>
        <p:spPr>
          <a:xfrm>
            <a:off x="3277646" y="1775975"/>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2</a:t>
            </a:r>
            <a:endParaRPr/>
          </a:p>
        </p:txBody>
      </p:sp>
      <p:sp>
        <p:nvSpPr>
          <p:cNvPr id="1027" name="Google Shape;1027;p70"/>
          <p:cNvSpPr txBox="1"/>
          <p:nvPr>
            <p:ph idx="13" type="subTitle"/>
          </p:nvPr>
        </p:nvSpPr>
        <p:spPr>
          <a:xfrm>
            <a:off x="3277650" y="2186175"/>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800"/>
              <a:t>Flexion </a:t>
            </a:r>
            <a:endParaRPr sz="1800"/>
          </a:p>
          <a:p>
            <a:pPr indent="0" lvl="0" marL="0" rtl="0" algn="ctr">
              <a:lnSpc>
                <a:spcPct val="100000"/>
              </a:lnSpc>
              <a:spcBef>
                <a:spcPts val="0"/>
              </a:spcBef>
              <a:spcAft>
                <a:spcPts val="0"/>
              </a:spcAft>
              <a:buClr>
                <a:schemeClr val="dk1"/>
              </a:buClr>
              <a:buSzPts val="1100"/>
              <a:buFont typeface="Arial"/>
              <a:buNone/>
            </a:pPr>
            <a:r>
              <a:rPr lang="en" sz="1800"/>
              <a:t>And</a:t>
            </a:r>
            <a:endParaRPr sz="1800"/>
          </a:p>
          <a:p>
            <a:pPr indent="0" lvl="0" marL="0" rtl="0" algn="ctr">
              <a:lnSpc>
                <a:spcPct val="100000"/>
              </a:lnSpc>
              <a:spcBef>
                <a:spcPts val="0"/>
              </a:spcBef>
              <a:spcAft>
                <a:spcPts val="0"/>
              </a:spcAft>
              <a:buClr>
                <a:schemeClr val="dk1"/>
              </a:buClr>
              <a:buSzPts val="1100"/>
              <a:buFont typeface="Arial"/>
              <a:buNone/>
            </a:pPr>
            <a:r>
              <a:rPr lang="en" sz="1800"/>
              <a:t>Extension</a:t>
            </a:r>
            <a:endParaRPr sz="1800"/>
          </a:p>
        </p:txBody>
      </p:sp>
      <p:sp>
        <p:nvSpPr>
          <p:cNvPr id="1028" name="Google Shape;1028;p70"/>
          <p:cNvSpPr txBox="1"/>
          <p:nvPr>
            <p:ph idx="14" type="title"/>
          </p:nvPr>
        </p:nvSpPr>
        <p:spPr>
          <a:xfrm>
            <a:off x="5415438" y="1775975"/>
            <a:ext cx="18405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3</a:t>
            </a:r>
            <a:endParaRPr/>
          </a:p>
        </p:txBody>
      </p:sp>
      <p:sp>
        <p:nvSpPr>
          <p:cNvPr id="1029" name="Google Shape;1029;p70"/>
          <p:cNvSpPr txBox="1"/>
          <p:nvPr>
            <p:ph idx="15" type="subTitle"/>
          </p:nvPr>
        </p:nvSpPr>
        <p:spPr>
          <a:xfrm>
            <a:off x="5415446" y="2186175"/>
            <a:ext cx="1840500" cy="708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1030" name="Google Shape;1030;p70">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70">
            <a:hlinkClick action="ppaction://hlinksldjump" r:id="rId6"/>
          </p:cNvPr>
          <p:cNvSpPr txBox="1"/>
          <p:nvPr>
            <p:ph idx="4294967295" type="ctrTitle"/>
          </p:nvPr>
        </p:nvSpPr>
        <p:spPr>
          <a:xfrm>
            <a:off x="8088800" y="1174800"/>
            <a:ext cx="13716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Snow Angel Arms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032" name="Google Shape;1032;p70">
            <a:hlinkClick action="ppaction://hlinksldjump" r:id="rId7"/>
          </p:cNvPr>
          <p:cNvPicPr preferRelativeResize="0"/>
          <p:nvPr/>
        </p:nvPicPr>
        <p:blipFill rotWithShape="1">
          <a:blip r:embed="rId4">
            <a:alphaModFix/>
          </a:blip>
          <a:srcRect b="9790" l="32002" r="39797" t="19826"/>
          <a:stretch/>
        </p:blipFill>
        <p:spPr>
          <a:xfrm rot="-5400000">
            <a:off x="7768424" y="-395073"/>
            <a:ext cx="1138850" cy="2132297"/>
          </a:xfrm>
          <a:prstGeom prst="rect">
            <a:avLst/>
          </a:prstGeom>
          <a:noFill/>
          <a:ln>
            <a:noFill/>
          </a:ln>
        </p:spPr>
      </p:pic>
      <p:sp>
        <p:nvSpPr>
          <p:cNvPr id="1033" name="Google Shape;1033;p70">
            <a:hlinkClick action="ppaction://hlinksldjump" r:id="rId8"/>
          </p:cNvPr>
          <p:cNvSpPr txBox="1"/>
          <p:nvPr>
            <p:ph idx="4294967295" type="ctrTitle"/>
          </p:nvPr>
        </p:nvSpPr>
        <p:spPr>
          <a:xfrm>
            <a:off x="7853550" y="286775"/>
            <a:ext cx="1371600" cy="70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100" u="none" cap="none" strike="noStrike">
                <a:solidFill>
                  <a:schemeClr val="dk1"/>
                </a:solidFill>
                <a:latin typeface="Architects Daughter"/>
                <a:ea typeface="Architects Daughter"/>
                <a:cs typeface="Architects Daughter"/>
                <a:sym typeface="Architects Daughter"/>
              </a:rPr>
              <a:t>Start with</a:t>
            </a:r>
            <a:endParaRPr b="1" i="0" sz="11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2800"/>
              <a:buFont typeface="Architects Daughter"/>
              <a:buNone/>
            </a:pPr>
            <a:r>
              <a:rPr b="1" i="0" lang="en" sz="1100" u="none" cap="none" strike="noStrike">
                <a:solidFill>
                  <a:schemeClr val="dk1"/>
                </a:solidFill>
                <a:latin typeface="Architects Daughter"/>
                <a:ea typeface="Architects Daughter"/>
                <a:cs typeface="Architects Daughter"/>
                <a:sym typeface="Architects Daughter"/>
              </a:rPr>
              <a:t> terms students understand</a:t>
            </a:r>
            <a:endParaRPr b="1" i="0" sz="1100" u="none" cap="none" strike="noStrike">
              <a:solidFill>
                <a:schemeClr val="dk1"/>
              </a:solidFill>
              <a:latin typeface="Architects Daughter"/>
              <a:ea typeface="Architects Daughter"/>
              <a:cs typeface="Architects Daughter"/>
              <a:sym typeface="Architects Daughter"/>
            </a:endParaRPr>
          </a:p>
        </p:txBody>
      </p:sp>
      <p:sp>
        <p:nvSpPr>
          <p:cNvPr id="1034" name="Google Shape;1034;p70">
            <a:hlinkClick action="ppaction://hlinksldjump" r:id="rId9"/>
          </p:cNvPr>
          <p:cNvSpPr/>
          <p:nvPr/>
        </p:nvSpPr>
        <p:spPr>
          <a:xfrm>
            <a:off x="7963775" y="2784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70"/>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70"/>
          <p:cNvSpPr txBox="1"/>
          <p:nvPr>
            <p:ph idx="4294967295" type="ctrTitle"/>
          </p:nvPr>
        </p:nvSpPr>
        <p:spPr>
          <a:xfrm>
            <a:off x="8072375" y="1797513"/>
            <a:ext cx="1266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Brush your Hair</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037" name="Google Shape;1037;p70"/>
          <p:cNvSpPr/>
          <p:nvPr/>
        </p:nvSpPr>
        <p:spPr>
          <a:xfrm>
            <a:off x="74726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70"/>
          <p:cNvSpPr txBox="1"/>
          <p:nvPr>
            <p:ph idx="4294967295" type="ctrTitle"/>
          </p:nvPr>
        </p:nvSpPr>
        <p:spPr>
          <a:xfrm>
            <a:off x="7936400" y="2285000"/>
            <a:ext cx="1151100" cy="48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Open the door</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039" name="Google Shape;1039;p70">
            <a:hlinkClick action="ppaction://hlinksldjump" r:id="rId10"/>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70"/>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70"/>
          <p:cNvSpPr/>
          <p:nvPr/>
        </p:nvSpPr>
        <p:spPr>
          <a:xfrm rot="-5400000">
            <a:off x="76874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70"/>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70"/>
          <p:cNvSpPr txBox="1"/>
          <p:nvPr>
            <p:ph idx="4294967295" type="ctrTitle"/>
          </p:nvPr>
        </p:nvSpPr>
        <p:spPr>
          <a:xfrm>
            <a:off x="8088800" y="29647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Ankle circles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044" name="Google Shape;1044;p70"/>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70"/>
          <p:cNvSpPr txBox="1"/>
          <p:nvPr/>
        </p:nvSpPr>
        <p:spPr>
          <a:xfrm rot="-907697">
            <a:off x="163624" y="210571"/>
            <a:ext cx="1675983" cy="178288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sng" cap="none" strike="noStrike">
                <a:solidFill>
                  <a:srgbClr val="000000"/>
                </a:solidFill>
                <a:latin typeface="Architects Daughter"/>
                <a:ea typeface="Architects Daughter"/>
                <a:cs typeface="Architects Daughter"/>
                <a:sym typeface="Architects Daughter"/>
              </a:rPr>
              <a:t>Passive ROM</a:t>
            </a:r>
            <a:endParaRPr b="0" i="0" sz="16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chitects Daughter"/>
                <a:ea typeface="Architects Daughter"/>
                <a:cs typeface="Architects Daughter"/>
                <a:sym typeface="Architects Daughter"/>
              </a:rPr>
              <a:t>Students take turns being patient and caregiver</a:t>
            </a:r>
            <a:endParaRPr b="0" i="0" sz="1600" u="none" cap="none" strike="noStrike">
              <a:solidFill>
                <a:srgbClr val="000000"/>
              </a:solidFill>
              <a:latin typeface="Architects Daughter"/>
              <a:ea typeface="Architects Daughter"/>
              <a:cs typeface="Architects Daughter"/>
              <a:sym typeface="Architects Daughter"/>
            </a:endParaRPr>
          </a:p>
        </p:txBody>
      </p:sp>
      <p:pic>
        <p:nvPicPr>
          <p:cNvPr id="1046" name="Google Shape;1046;p70"/>
          <p:cNvPicPr preferRelativeResize="0"/>
          <p:nvPr/>
        </p:nvPicPr>
        <p:blipFill rotWithShape="1">
          <a:blip r:embed="rId3">
            <a:alphaModFix/>
          </a:blip>
          <a:srcRect b="0" l="0" r="0" t="0"/>
          <a:stretch/>
        </p:blipFill>
        <p:spPr>
          <a:xfrm rot="904715">
            <a:off x="154259" y="2470113"/>
            <a:ext cx="1229098" cy="1348689"/>
          </a:xfrm>
          <a:prstGeom prst="rect">
            <a:avLst/>
          </a:prstGeom>
          <a:noFill/>
          <a:ln>
            <a:noFill/>
          </a:ln>
        </p:spPr>
      </p:pic>
      <p:sp>
        <p:nvSpPr>
          <p:cNvPr id="1047" name="Google Shape;1047;p70"/>
          <p:cNvSpPr txBox="1"/>
          <p:nvPr/>
        </p:nvSpPr>
        <p:spPr>
          <a:xfrm rot="370409">
            <a:off x="304563" y="2247526"/>
            <a:ext cx="979178" cy="132617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 </a:t>
            </a:r>
            <a:r>
              <a:rPr b="0" i="0" lang="en" sz="2100" u="none" cap="none" strike="noStrike">
                <a:solidFill>
                  <a:srgbClr val="000000"/>
                </a:solidFill>
                <a:latin typeface="Architects Daughter"/>
                <a:ea typeface="Architects Daughter"/>
                <a:cs typeface="Architects Daughter"/>
                <a:sym typeface="Architects Daughter"/>
              </a:rPr>
              <a:t>Work Place Skills</a:t>
            </a:r>
            <a:endParaRPr b="0" i="0" sz="2100" u="none" cap="none" strike="noStrike">
              <a:solidFill>
                <a:srgbClr val="000000"/>
              </a:solidFill>
              <a:latin typeface="Architects Daughter"/>
              <a:ea typeface="Architects Daughter"/>
              <a:cs typeface="Architects Daughter"/>
              <a:sym typeface="Architects Daughter"/>
            </a:endParaRPr>
          </a:p>
        </p:txBody>
      </p:sp>
      <p:pic>
        <p:nvPicPr>
          <p:cNvPr id="1048" name="Google Shape;1048;p70"/>
          <p:cNvPicPr preferRelativeResize="0"/>
          <p:nvPr/>
        </p:nvPicPr>
        <p:blipFill rotWithShape="1">
          <a:blip r:embed="rId11">
            <a:alphaModFix/>
          </a:blip>
          <a:srcRect b="0" l="0" r="0" t="0"/>
          <a:stretch/>
        </p:blipFill>
        <p:spPr>
          <a:xfrm>
            <a:off x="1541150" y="995375"/>
            <a:ext cx="3505200" cy="397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14"/>
                                        </p:tgtEl>
                                        <p:attrNameLst>
                                          <p:attrName>style.visibility</p:attrName>
                                        </p:attrNameLst>
                                      </p:cBhvr>
                                      <p:to>
                                        <p:strVal val="visible"/>
                                      </p:to>
                                    </p:set>
                                    <p:anim calcmode="lin" valueType="num">
                                      <p:cBhvr additive="base">
                                        <p:cTn dur="1000"/>
                                        <p:tgtEl>
                                          <p:spTgt spid="1014"/>
                                        </p:tgtEl>
                                        <p:attrNameLst>
                                          <p:attrName>ppt_w</p:attrName>
                                        </p:attrNameLst>
                                      </p:cBhvr>
                                      <p:tavLst>
                                        <p:tav fmla="" tm="0">
                                          <p:val>
                                            <p:strVal val="0"/>
                                          </p:val>
                                        </p:tav>
                                        <p:tav fmla="" tm="100000">
                                          <p:val>
                                            <p:strVal val="#ppt_w"/>
                                          </p:val>
                                        </p:tav>
                                      </p:tavLst>
                                    </p:anim>
                                    <p:anim calcmode="lin" valueType="num">
                                      <p:cBhvr additive="base">
                                        <p:cTn dur="1000"/>
                                        <p:tgtEl>
                                          <p:spTgt spid="101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015"/>
                                        </p:tgtEl>
                                        <p:attrNameLst>
                                          <p:attrName>style.visibility</p:attrName>
                                        </p:attrNameLst>
                                      </p:cBhvr>
                                      <p:to>
                                        <p:strVal val="visible"/>
                                      </p:to>
                                    </p:set>
                                    <p:anim calcmode="lin" valueType="num">
                                      <p:cBhvr additive="base">
                                        <p:cTn dur="1000"/>
                                        <p:tgtEl>
                                          <p:spTgt spid="1015"/>
                                        </p:tgtEl>
                                        <p:attrNameLst>
                                          <p:attrName>ppt_w</p:attrName>
                                        </p:attrNameLst>
                                      </p:cBhvr>
                                      <p:tavLst>
                                        <p:tav fmla="" tm="0">
                                          <p:val>
                                            <p:strVal val="0"/>
                                          </p:val>
                                        </p:tav>
                                        <p:tav fmla="" tm="100000">
                                          <p:val>
                                            <p:strVal val="#ppt_w"/>
                                          </p:val>
                                        </p:tav>
                                      </p:tavLst>
                                    </p:anim>
                                    <p:anim calcmode="lin" valueType="num">
                                      <p:cBhvr additive="base">
                                        <p:cTn dur="1000"/>
                                        <p:tgtEl>
                                          <p:spTgt spid="101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016"/>
                                        </p:tgtEl>
                                        <p:attrNameLst>
                                          <p:attrName>style.visibility</p:attrName>
                                        </p:attrNameLst>
                                      </p:cBhvr>
                                      <p:to>
                                        <p:strVal val="visible"/>
                                      </p:to>
                                    </p:set>
                                    <p:anim calcmode="lin" valueType="num">
                                      <p:cBhvr additive="base">
                                        <p:cTn dur="1000"/>
                                        <p:tgtEl>
                                          <p:spTgt spid="1016"/>
                                        </p:tgtEl>
                                        <p:attrNameLst>
                                          <p:attrName>ppt_w</p:attrName>
                                        </p:attrNameLst>
                                      </p:cBhvr>
                                      <p:tavLst>
                                        <p:tav fmla="" tm="0">
                                          <p:val>
                                            <p:strVal val="0"/>
                                          </p:val>
                                        </p:tav>
                                        <p:tav fmla="" tm="100000">
                                          <p:val>
                                            <p:strVal val="#ppt_w"/>
                                          </p:val>
                                        </p:tav>
                                      </p:tavLst>
                                    </p:anim>
                                    <p:anim calcmode="lin" valueType="num">
                                      <p:cBhvr additive="base">
                                        <p:cTn dur="1000"/>
                                        <p:tgtEl>
                                          <p:spTgt spid="101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012"/>
                                        </p:tgtEl>
                                        <p:attrNameLst>
                                          <p:attrName>style.visibility</p:attrName>
                                        </p:attrNameLst>
                                      </p:cBhvr>
                                      <p:to>
                                        <p:strVal val="visible"/>
                                      </p:to>
                                    </p:set>
                                    <p:anim calcmode="lin" valueType="num">
                                      <p:cBhvr additive="base">
                                        <p:cTn dur="1000"/>
                                        <p:tgtEl>
                                          <p:spTgt spid="1012"/>
                                        </p:tgtEl>
                                        <p:attrNameLst>
                                          <p:attrName>ppt_w</p:attrName>
                                        </p:attrNameLst>
                                      </p:cBhvr>
                                      <p:tavLst>
                                        <p:tav fmla="" tm="0">
                                          <p:val>
                                            <p:strVal val="0"/>
                                          </p:val>
                                        </p:tav>
                                        <p:tav fmla="" tm="100000">
                                          <p:val>
                                            <p:strVal val="#ppt_w"/>
                                          </p:val>
                                        </p:tav>
                                      </p:tavLst>
                                    </p:anim>
                                    <p:anim calcmode="lin" valueType="num">
                                      <p:cBhvr additive="base">
                                        <p:cTn dur="1000"/>
                                        <p:tgtEl>
                                          <p:spTgt spid="10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017"/>
                                        </p:tgtEl>
                                        <p:attrNameLst>
                                          <p:attrName>style.visibility</p:attrName>
                                        </p:attrNameLst>
                                      </p:cBhvr>
                                      <p:to>
                                        <p:strVal val="visible"/>
                                      </p:to>
                                    </p:set>
                                    <p:anim calcmode="lin" valueType="num">
                                      <p:cBhvr additive="base">
                                        <p:cTn dur="1000"/>
                                        <p:tgtEl>
                                          <p:spTgt spid="1017"/>
                                        </p:tgtEl>
                                        <p:attrNameLst>
                                          <p:attrName>ppt_w</p:attrName>
                                        </p:attrNameLst>
                                      </p:cBhvr>
                                      <p:tavLst>
                                        <p:tav fmla="" tm="0">
                                          <p:val>
                                            <p:strVal val="0"/>
                                          </p:val>
                                        </p:tav>
                                        <p:tav fmla="" tm="100000">
                                          <p:val>
                                            <p:strVal val="#ppt_w"/>
                                          </p:val>
                                        </p:tav>
                                      </p:tavLst>
                                    </p:anim>
                                    <p:anim calcmode="lin" valueType="num">
                                      <p:cBhvr additive="base">
                                        <p:cTn dur="1000"/>
                                        <p:tgtEl>
                                          <p:spTgt spid="10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018"/>
                                        </p:tgtEl>
                                        <p:attrNameLst>
                                          <p:attrName>style.visibility</p:attrName>
                                        </p:attrNameLst>
                                      </p:cBhvr>
                                      <p:to>
                                        <p:strVal val="visible"/>
                                      </p:to>
                                    </p:set>
                                    <p:anim calcmode="lin" valueType="num">
                                      <p:cBhvr additive="base">
                                        <p:cTn dur="1000"/>
                                        <p:tgtEl>
                                          <p:spTgt spid="1018"/>
                                        </p:tgtEl>
                                        <p:attrNameLst>
                                          <p:attrName>ppt_w</p:attrName>
                                        </p:attrNameLst>
                                      </p:cBhvr>
                                      <p:tavLst>
                                        <p:tav fmla="" tm="0">
                                          <p:val>
                                            <p:strVal val="0"/>
                                          </p:val>
                                        </p:tav>
                                        <p:tav fmla="" tm="100000">
                                          <p:val>
                                            <p:strVal val="#ppt_w"/>
                                          </p:val>
                                        </p:tav>
                                      </p:tavLst>
                                    </p:anim>
                                    <p:anim calcmode="lin" valueType="num">
                                      <p:cBhvr additive="base">
                                        <p:cTn dur="1000"/>
                                        <p:tgtEl>
                                          <p:spTgt spid="10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pic>
        <p:nvPicPr>
          <p:cNvPr id="1053" name="Google Shape;1053;p71"/>
          <p:cNvPicPr preferRelativeResize="0"/>
          <p:nvPr/>
        </p:nvPicPr>
        <p:blipFill rotWithShape="1">
          <a:blip r:embed="rId3">
            <a:alphaModFix/>
          </a:blip>
          <a:srcRect b="0" l="0" r="0" t="0"/>
          <a:stretch/>
        </p:blipFill>
        <p:spPr>
          <a:xfrm>
            <a:off x="532450" y="1055375"/>
            <a:ext cx="2692649" cy="2045123"/>
          </a:xfrm>
          <a:prstGeom prst="rect">
            <a:avLst/>
          </a:prstGeom>
          <a:noFill/>
          <a:ln>
            <a:noFill/>
          </a:ln>
        </p:spPr>
      </p:pic>
      <p:pic>
        <p:nvPicPr>
          <p:cNvPr id="1054" name="Google Shape;1054;p71"/>
          <p:cNvPicPr preferRelativeResize="0"/>
          <p:nvPr/>
        </p:nvPicPr>
        <p:blipFill rotWithShape="1">
          <a:blip r:embed="rId4">
            <a:alphaModFix/>
          </a:blip>
          <a:srcRect b="0" l="0" r="0" t="0"/>
          <a:stretch/>
        </p:blipFill>
        <p:spPr>
          <a:xfrm>
            <a:off x="3344100" y="1240500"/>
            <a:ext cx="1518459" cy="1775324"/>
          </a:xfrm>
          <a:prstGeom prst="rect">
            <a:avLst/>
          </a:prstGeom>
          <a:noFill/>
          <a:ln>
            <a:noFill/>
          </a:ln>
        </p:spPr>
      </p:pic>
      <p:pic>
        <p:nvPicPr>
          <p:cNvPr id="1055" name="Google Shape;1055;p71"/>
          <p:cNvPicPr preferRelativeResize="0"/>
          <p:nvPr/>
        </p:nvPicPr>
        <p:blipFill rotWithShape="1">
          <a:blip r:embed="rId5">
            <a:alphaModFix/>
          </a:blip>
          <a:srcRect b="6801" l="30205" r="38700" t="16781"/>
          <a:stretch/>
        </p:blipFill>
        <p:spPr>
          <a:xfrm rot="-5400000">
            <a:off x="4265183" y="2216530"/>
            <a:ext cx="1895450" cy="3494048"/>
          </a:xfrm>
          <a:prstGeom prst="rect">
            <a:avLst/>
          </a:prstGeom>
          <a:noFill/>
          <a:ln>
            <a:noFill/>
          </a:ln>
        </p:spPr>
      </p:pic>
      <p:pic>
        <p:nvPicPr>
          <p:cNvPr id="1056" name="Google Shape;1056;p71"/>
          <p:cNvPicPr preferRelativeResize="0"/>
          <p:nvPr/>
        </p:nvPicPr>
        <p:blipFill rotWithShape="1">
          <a:blip r:embed="rId6">
            <a:alphaModFix/>
          </a:blip>
          <a:srcRect b="0" l="0" r="0" t="0"/>
          <a:stretch/>
        </p:blipFill>
        <p:spPr>
          <a:xfrm>
            <a:off x="5128898" y="1495838"/>
            <a:ext cx="1934938" cy="1447995"/>
          </a:xfrm>
          <a:prstGeom prst="rect">
            <a:avLst/>
          </a:prstGeom>
          <a:noFill/>
          <a:ln>
            <a:noFill/>
          </a:ln>
        </p:spPr>
      </p:pic>
      <p:pic>
        <p:nvPicPr>
          <p:cNvPr id="1057" name="Google Shape;1057;p71"/>
          <p:cNvPicPr preferRelativeResize="0"/>
          <p:nvPr/>
        </p:nvPicPr>
        <p:blipFill rotWithShape="1">
          <a:blip r:embed="rId7">
            <a:alphaModFix/>
          </a:blip>
          <a:srcRect b="0" l="0" r="0" t="0"/>
          <a:stretch/>
        </p:blipFill>
        <p:spPr>
          <a:xfrm>
            <a:off x="661908" y="3156049"/>
            <a:ext cx="2433738" cy="1448001"/>
          </a:xfrm>
          <a:prstGeom prst="rect">
            <a:avLst/>
          </a:prstGeom>
          <a:noFill/>
          <a:ln>
            <a:noFill/>
          </a:ln>
        </p:spPr>
      </p:pic>
      <p:sp>
        <p:nvSpPr>
          <p:cNvPr id="1058" name="Google Shape;1058;p71"/>
          <p:cNvSpPr txBox="1"/>
          <p:nvPr>
            <p:ph type="title"/>
          </p:nvPr>
        </p:nvSpPr>
        <p:spPr>
          <a:xfrm>
            <a:off x="661900" y="335375"/>
            <a:ext cx="74190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solidFill>
                  <a:srgbClr val="FF00FF"/>
                </a:solidFill>
                <a:highlight>
                  <a:srgbClr val="FFEE00"/>
                </a:highlight>
              </a:rPr>
              <a:t>End of Chapter Reviews in the Book</a:t>
            </a:r>
            <a:endParaRPr>
              <a:solidFill>
                <a:srgbClr val="FF00FF"/>
              </a:solidFill>
              <a:highlight>
                <a:srgbClr val="FFEE00"/>
              </a:highlight>
            </a:endParaRPr>
          </a:p>
        </p:txBody>
      </p:sp>
      <p:pic>
        <p:nvPicPr>
          <p:cNvPr id="1059" name="Google Shape;1059;p71"/>
          <p:cNvPicPr preferRelativeResize="0"/>
          <p:nvPr/>
        </p:nvPicPr>
        <p:blipFill rotWithShape="1">
          <a:blip r:embed="rId8">
            <a:alphaModFix/>
          </a:blip>
          <a:srcRect b="0" l="0" r="0" t="0"/>
          <a:stretch/>
        </p:blipFill>
        <p:spPr>
          <a:xfrm>
            <a:off x="155475" y="421775"/>
            <a:ext cx="477207" cy="486301"/>
          </a:xfrm>
          <a:prstGeom prst="rect">
            <a:avLst/>
          </a:prstGeom>
          <a:noFill/>
          <a:ln>
            <a:noFill/>
          </a:ln>
        </p:spPr>
      </p:pic>
      <p:sp>
        <p:nvSpPr>
          <p:cNvPr id="1060" name="Google Shape;1060;p71"/>
          <p:cNvSpPr txBox="1"/>
          <p:nvPr>
            <p:ph type="title"/>
          </p:nvPr>
        </p:nvSpPr>
        <p:spPr>
          <a:xfrm>
            <a:off x="4495150" y="4005425"/>
            <a:ext cx="1730400" cy="359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1200"/>
          </a:p>
        </p:txBody>
      </p:sp>
      <p:sp>
        <p:nvSpPr>
          <p:cNvPr id="1061" name="Google Shape;1061;p71"/>
          <p:cNvSpPr txBox="1"/>
          <p:nvPr>
            <p:ph type="title"/>
          </p:nvPr>
        </p:nvSpPr>
        <p:spPr>
          <a:xfrm>
            <a:off x="3238113" y="1675999"/>
            <a:ext cx="1730400" cy="1278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b="0" lang="en" sz="1800">
                <a:solidFill>
                  <a:srgbClr val="222222"/>
                </a:solidFill>
                <a:highlight>
                  <a:srgbClr val="FFFFFF"/>
                </a:highlight>
              </a:rPr>
              <a:t>Word Surgery and Word construction.</a:t>
            </a:r>
            <a:endParaRPr sz="1800"/>
          </a:p>
        </p:txBody>
      </p:sp>
      <p:sp>
        <p:nvSpPr>
          <p:cNvPr id="1062" name="Google Shape;1062;p71"/>
          <p:cNvSpPr txBox="1"/>
          <p:nvPr>
            <p:ph type="title"/>
          </p:nvPr>
        </p:nvSpPr>
        <p:spPr>
          <a:xfrm>
            <a:off x="5078838" y="1608125"/>
            <a:ext cx="2109300" cy="1400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1700"/>
              <a:t>Medical Records Practice and Doctors orders</a:t>
            </a:r>
            <a:endParaRPr sz="1700"/>
          </a:p>
        </p:txBody>
      </p:sp>
      <p:sp>
        <p:nvSpPr>
          <p:cNvPr id="1063" name="Google Shape;1063;p71"/>
          <p:cNvSpPr txBox="1"/>
          <p:nvPr>
            <p:ph type="title"/>
          </p:nvPr>
        </p:nvSpPr>
        <p:spPr>
          <a:xfrm>
            <a:off x="4176200" y="3348250"/>
            <a:ext cx="2283900" cy="109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sz="2800">
                <a:highlight>
                  <a:srgbClr val="FF9900"/>
                </a:highlight>
              </a:rPr>
              <a:t>Anatomy </a:t>
            </a:r>
            <a:endParaRPr sz="2800">
              <a:highlight>
                <a:srgbClr val="FF9900"/>
              </a:highlight>
            </a:endParaRPr>
          </a:p>
          <a:p>
            <a:pPr indent="0" lvl="0" marL="0" rtl="0" algn="ctr">
              <a:lnSpc>
                <a:spcPct val="100000"/>
              </a:lnSpc>
              <a:spcBef>
                <a:spcPts val="0"/>
              </a:spcBef>
              <a:spcAft>
                <a:spcPts val="0"/>
              </a:spcAft>
              <a:buSzPts val="2400"/>
              <a:buNone/>
            </a:pPr>
            <a:r>
              <a:rPr lang="en" sz="2800">
                <a:highlight>
                  <a:srgbClr val="FF9900"/>
                </a:highlight>
              </a:rPr>
              <a:t>and Physiology</a:t>
            </a:r>
            <a:endParaRPr sz="2800">
              <a:highlight>
                <a:srgbClr val="FF9900"/>
              </a:highlight>
            </a:endParaRPr>
          </a:p>
        </p:txBody>
      </p:sp>
      <p:sp>
        <p:nvSpPr>
          <p:cNvPr id="1064" name="Google Shape;1064;p71"/>
          <p:cNvSpPr/>
          <p:nvPr/>
        </p:nvSpPr>
        <p:spPr>
          <a:xfrm>
            <a:off x="731775" y="3698538"/>
            <a:ext cx="252588" cy="178474"/>
          </a:xfrm>
          <a:custGeom>
            <a:rect b="b" l="l" r="r" t="t"/>
            <a:pathLst>
              <a:path extrusionOk="0" h="20789" w="29422">
                <a:moveTo>
                  <a:pt x="0" y="11899"/>
                </a:moveTo>
                <a:cubicBezTo>
                  <a:pt x="3325" y="15224"/>
                  <a:pt x="7753" y="23007"/>
                  <a:pt x="11466" y="20120"/>
                </a:cubicBezTo>
                <a:cubicBezTo>
                  <a:pt x="18562" y="14602"/>
                  <a:pt x="21944" y="4989"/>
                  <a:pt x="29422" y="0"/>
                </a:cubicBezTo>
              </a:path>
            </a:pathLst>
          </a:cu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71"/>
          <p:cNvSpPr/>
          <p:nvPr/>
        </p:nvSpPr>
        <p:spPr>
          <a:xfrm>
            <a:off x="1215025" y="2219150"/>
            <a:ext cx="1327500" cy="1920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71"/>
          <p:cNvSpPr txBox="1"/>
          <p:nvPr>
            <p:ph type="title"/>
          </p:nvPr>
        </p:nvSpPr>
        <p:spPr>
          <a:xfrm>
            <a:off x="671650" y="1715980"/>
            <a:ext cx="2433600" cy="117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sz="2500"/>
              <a:t>Word Parts</a:t>
            </a:r>
            <a:endParaRPr sz="2500"/>
          </a:p>
          <a:p>
            <a:pPr indent="0" lvl="0" marL="0" rtl="0" algn="ctr">
              <a:lnSpc>
                <a:spcPct val="100000"/>
              </a:lnSpc>
              <a:spcBef>
                <a:spcPts val="0"/>
              </a:spcBef>
              <a:spcAft>
                <a:spcPts val="0"/>
              </a:spcAft>
              <a:buSzPts val="2400"/>
              <a:buNone/>
            </a:pPr>
            <a:r>
              <a:rPr lang="en" sz="1600"/>
              <a:t>And</a:t>
            </a:r>
            <a:endParaRPr sz="1600"/>
          </a:p>
          <a:p>
            <a:pPr indent="0" lvl="0" marL="0" rtl="0" algn="ctr">
              <a:lnSpc>
                <a:spcPct val="100000"/>
              </a:lnSpc>
              <a:spcBef>
                <a:spcPts val="0"/>
              </a:spcBef>
              <a:spcAft>
                <a:spcPts val="0"/>
              </a:spcAft>
              <a:buSzPts val="2400"/>
              <a:buNone/>
            </a:pPr>
            <a:r>
              <a:rPr lang="en"/>
              <a:t>Abbreviations</a:t>
            </a:r>
            <a:endParaRPr/>
          </a:p>
        </p:txBody>
      </p:sp>
      <p:pic>
        <p:nvPicPr>
          <p:cNvPr id="1067" name="Google Shape;1067;p71"/>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1068" name="Google Shape;1068;p71">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71">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71"/>
          <p:cNvSpPr/>
          <p:nvPr/>
        </p:nvSpPr>
        <p:spPr>
          <a:xfrm rot="-5400000">
            <a:off x="7687450" y="41170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71"/>
          <p:cNvSpPr txBox="1"/>
          <p:nvPr/>
        </p:nvSpPr>
        <p:spPr>
          <a:xfrm>
            <a:off x="771000" y="3223850"/>
            <a:ext cx="2283900" cy="132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2100" u="none" cap="none" strike="noStrike">
                <a:solidFill>
                  <a:schemeClr val="accent1"/>
                </a:solidFill>
                <a:latin typeface="Architects Daughter"/>
                <a:ea typeface="Architects Daughter"/>
                <a:cs typeface="Architects Daughter"/>
                <a:sym typeface="Architects Daughter"/>
              </a:rPr>
              <a:t>Matching</a:t>
            </a:r>
            <a:endParaRPr b="1" i="0" sz="2100" u="none" cap="none" strike="noStrike">
              <a:solidFill>
                <a:schemeClr val="accent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rgbClr val="000000"/>
              </a:buClr>
              <a:buSzPts val="1700"/>
              <a:buFont typeface="Arial"/>
              <a:buNone/>
            </a:pPr>
            <a:r>
              <a:rPr b="1" i="0" lang="en" sz="2100" u="none" cap="none" strike="noStrike">
                <a:solidFill>
                  <a:schemeClr val="accent1"/>
                </a:solidFill>
                <a:latin typeface="Architects Daughter"/>
                <a:ea typeface="Architects Daughter"/>
                <a:cs typeface="Architects Daughter"/>
                <a:sym typeface="Architects Daughter"/>
              </a:rPr>
              <a:t>Spelling</a:t>
            </a:r>
            <a:endParaRPr b="1" i="0" sz="2100" u="none" cap="none" strike="noStrike">
              <a:solidFill>
                <a:schemeClr val="accent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rgbClr val="000000"/>
              </a:buClr>
              <a:buSzPts val="1700"/>
              <a:buFont typeface="Arial"/>
              <a:buNone/>
            </a:pPr>
            <a:r>
              <a:rPr b="1" i="0" lang="en" sz="2100" u="none" cap="none" strike="noStrike">
                <a:solidFill>
                  <a:schemeClr val="accent1"/>
                </a:solidFill>
                <a:latin typeface="Architects Daughter"/>
                <a:ea typeface="Architects Daughter"/>
                <a:cs typeface="Architects Daughter"/>
                <a:sym typeface="Architects Daughter"/>
              </a:rPr>
              <a:t>Pronunciation </a:t>
            </a:r>
            <a:endParaRPr b="1" i="0" sz="2100" u="none" cap="none" strike="noStrike">
              <a:solidFill>
                <a:schemeClr val="accent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rgbClr val="000000"/>
              </a:buClr>
              <a:buSzPts val="1700"/>
              <a:buFont typeface="Arial"/>
              <a:buNone/>
            </a:pPr>
            <a:r>
              <a:rPr b="1" i="0" lang="en" sz="2100" u="none" cap="none" strike="noStrike">
                <a:solidFill>
                  <a:schemeClr val="accent1"/>
                </a:solidFill>
                <a:latin typeface="Architects Daughter"/>
                <a:ea typeface="Architects Daughter"/>
                <a:cs typeface="Architects Daughter"/>
                <a:sym typeface="Architects Daughter"/>
              </a:rPr>
              <a:t>Exercises </a:t>
            </a:r>
            <a:endParaRPr b="1" i="0" sz="2100" u="none" cap="none" strike="noStrike">
              <a:solidFill>
                <a:schemeClr val="accent1"/>
              </a:solidFill>
              <a:latin typeface="Architects Daughter"/>
              <a:ea typeface="Architects Daughter"/>
              <a:cs typeface="Architects Daughter"/>
              <a:sym typeface="Architects Daughter"/>
            </a:endParaRPr>
          </a:p>
        </p:txBody>
      </p:sp>
      <p:sp>
        <p:nvSpPr>
          <p:cNvPr id="1072" name="Google Shape;1072;p71"/>
          <p:cNvSpPr txBox="1"/>
          <p:nvPr/>
        </p:nvSpPr>
        <p:spPr>
          <a:xfrm>
            <a:off x="8079575" y="2882500"/>
            <a:ext cx="6172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053"/>
                                        </p:tgtEl>
                                        <p:attrNameLst>
                                          <p:attrName>style.visibility</p:attrName>
                                        </p:attrNameLst>
                                      </p:cBhvr>
                                      <p:to>
                                        <p:strVal val="visible"/>
                                      </p:to>
                                    </p:set>
                                    <p:anim calcmode="lin" valueType="num">
                                      <p:cBhvr additive="base">
                                        <p:cTn dur="1000"/>
                                        <p:tgtEl>
                                          <p:spTgt spid="105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57"/>
                                        </p:tgtEl>
                                        <p:attrNameLst>
                                          <p:attrName>style.visibility</p:attrName>
                                        </p:attrNameLst>
                                      </p:cBhvr>
                                      <p:to>
                                        <p:strVal val="visible"/>
                                      </p:to>
                                    </p:set>
                                    <p:anim calcmode="lin" valueType="num">
                                      <p:cBhvr additive="base">
                                        <p:cTn dur="1000"/>
                                        <p:tgtEl>
                                          <p:spTgt spid="10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2"/>
                                        </p:tgtEl>
                                        <p:attrNameLst>
                                          <p:attrName>style.visibility</p:attrName>
                                        </p:attrNameLst>
                                      </p:cBhvr>
                                      <p:to>
                                        <p:strVal val="visible"/>
                                      </p:to>
                                    </p:set>
                                    <p:anim calcmode="lin" valueType="num">
                                      <p:cBhvr additive="base">
                                        <p:cTn dur="1000"/>
                                        <p:tgtEl>
                                          <p:spTgt spid="106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3"/>
                                        </p:tgtEl>
                                        <p:attrNameLst>
                                          <p:attrName>style.visibility</p:attrName>
                                        </p:attrNameLst>
                                      </p:cBhvr>
                                      <p:to>
                                        <p:strVal val="visible"/>
                                      </p:to>
                                    </p:set>
                                    <p:anim calcmode="lin" valueType="num">
                                      <p:cBhvr additive="base">
                                        <p:cTn dur="1000"/>
                                        <p:tgtEl>
                                          <p:spTgt spid="106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4"/>
                                        </p:tgtEl>
                                        <p:attrNameLst>
                                          <p:attrName>style.visibility</p:attrName>
                                        </p:attrNameLst>
                                      </p:cBhvr>
                                      <p:to>
                                        <p:strVal val="visible"/>
                                      </p:to>
                                    </p:set>
                                    <p:anim calcmode="lin" valueType="num">
                                      <p:cBhvr additive="base">
                                        <p:cTn dur="1000"/>
                                        <p:tgtEl>
                                          <p:spTgt spid="106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5"/>
                                        </p:tgtEl>
                                        <p:attrNameLst>
                                          <p:attrName>style.visibility</p:attrName>
                                        </p:attrNameLst>
                                      </p:cBhvr>
                                      <p:to>
                                        <p:strVal val="visible"/>
                                      </p:to>
                                    </p:set>
                                    <p:anim calcmode="lin" valueType="num">
                                      <p:cBhvr additive="base">
                                        <p:cTn dur="1000"/>
                                        <p:tgtEl>
                                          <p:spTgt spid="10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66"/>
                                        </p:tgtEl>
                                        <p:attrNameLst>
                                          <p:attrName>style.visibility</p:attrName>
                                        </p:attrNameLst>
                                      </p:cBhvr>
                                      <p:to>
                                        <p:strVal val="visible"/>
                                      </p:to>
                                    </p:set>
                                    <p:anim calcmode="lin" valueType="num">
                                      <p:cBhvr additive="base">
                                        <p:cTn dur="1000"/>
                                        <p:tgtEl>
                                          <p:spTgt spid="106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054"/>
                                        </p:tgtEl>
                                        <p:attrNameLst>
                                          <p:attrName>style.visibility</p:attrName>
                                        </p:attrNameLst>
                                      </p:cBhvr>
                                      <p:to>
                                        <p:strVal val="visible"/>
                                      </p:to>
                                    </p:set>
                                    <p:anim calcmode="lin" valueType="num">
                                      <p:cBhvr additive="base">
                                        <p:cTn dur="1000"/>
                                        <p:tgtEl>
                                          <p:spTgt spid="10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5"/>
                                        </p:tgtEl>
                                        <p:attrNameLst>
                                          <p:attrName>style.visibility</p:attrName>
                                        </p:attrNameLst>
                                      </p:cBhvr>
                                      <p:to>
                                        <p:strVal val="visible"/>
                                      </p:to>
                                    </p:set>
                                    <p:anim calcmode="lin" valueType="num">
                                      <p:cBhvr additive="base">
                                        <p:cTn dur="1000"/>
                                        <p:tgtEl>
                                          <p:spTgt spid="10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56"/>
                                        </p:tgtEl>
                                        <p:attrNameLst>
                                          <p:attrName>style.visibility</p:attrName>
                                        </p:attrNameLst>
                                      </p:cBhvr>
                                      <p:to>
                                        <p:strVal val="visible"/>
                                      </p:to>
                                    </p:set>
                                    <p:anim calcmode="lin" valueType="num">
                                      <p:cBhvr additive="base">
                                        <p:cTn dur="1000"/>
                                        <p:tgtEl>
                                          <p:spTgt spid="10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60"/>
                                        </p:tgtEl>
                                        <p:attrNameLst>
                                          <p:attrName>style.visibility</p:attrName>
                                        </p:attrNameLst>
                                      </p:cBhvr>
                                      <p:to>
                                        <p:strVal val="visible"/>
                                      </p:to>
                                    </p:set>
                                    <p:anim calcmode="lin" valueType="num">
                                      <p:cBhvr additive="base">
                                        <p:cTn dur="1000"/>
                                        <p:tgtEl>
                                          <p:spTgt spid="10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61"/>
                                        </p:tgtEl>
                                        <p:attrNameLst>
                                          <p:attrName>style.visibility</p:attrName>
                                        </p:attrNameLst>
                                      </p:cBhvr>
                                      <p:to>
                                        <p:strVal val="visible"/>
                                      </p:to>
                                    </p:set>
                                    <p:anim calcmode="lin" valueType="num">
                                      <p:cBhvr additive="base">
                                        <p:cTn dur="1000"/>
                                        <p:tgtEl>
                                          <p:spTgt spid="10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6"/>
          <p:cNvSpPr txBox="1"/>
          <p:nvPr>
            <p:ph type="ctrTitle"/>
          </p:nvPr>
        </p:nvSpPr>
        <p:spPr>
          <a:xfrm rot="-199">
            <a:off x="2045175" y="585700"/>
            <a:ext cx="5171100" cy="36873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SzPts val="7200"/>
              <a:buNone/>
            </a:pPr>
            <a:r>
              <a:rPr b="0" lang="en" sz="2140">
                <a:latin typeface="Calibri"/>
                <a:ea typeface="Calibri"/>
                <a:cs typeface="Calibri"/>
                <a:sym typeface="Calibri"/>
              </a:rPr>
              <a:t>•</a:t>
            </a:r>
            <a:endParaRPr b="0" sz="2140">
              <a:latin typeface="Calibri"/>
              <a:ea typeface="Calibri"/>
              <a:cs typeface="Calibri"/>
              <a:sym typeface="Calibri"/>
            </a:endParaRPr>
          </a:p>
        </p:txBody>
      </p:sp>
      <p:pic>
        <p:nvPicPr>
          <p:cNvPr id="232" name="Google Shape;232;p36">
            <a:hlinkClick action="ppaction://hlinksldjump" r:id="rId3"/>
          </p:cNvPr>
          <p:cNvPicPr preferRelativeResize="0"/>
          <p:nvPr/>
        </p:nvPicPr>
        <p:blipFill rotWithShape="1">
          <a:blip r:embed="rId4">
            <a:alphaModFix/>
          </a:blip>
          <a:srcRect b="9790" l="32004" r="39797" t="19826"/>
          <a:stretch/>
        </p:blipFill>
        <p:spPr>
          <a:xfrm rot="-5400000">
            <a:off x="7824901" y="-395073"/>
            <a:ext cx="1138848" cy="2132299"/>
          </a:xfrm>
          <a:prstGeom prst="rect">
            <a:avLst/>
          </a:prstGeom>
          <a:noFill/>
          <a:ln>
            <a:noFill/>
          </a:ln>
        </p:spPr>
      </p:pic>
      <p:sp>
        <p:nvSpPr>
          <p:cNvPr id="233" name="Google Shape;233;p36">
            <a:hlinkClick action="ppaction://hlinksldjump" r:id="rId5"/>
          </p:cNvPr>
          <p:cNvSpPr txBox="1"/>
          <p:nvPr>
            <p:ph type="ctrTitle"/>
          </p:nvPr>
        </p:nvSpPr>
        <p:spPr>
          <a:xfrm rot="986875">
            <a:off x="7759659" y="399546"/>
            <a:ext cx="1362559" cy="543063"/>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7200"/>
              <a:buNone/>
            </a:pPr>
            <a:r>
              <a:rPr lang="en" sz="1900"/>
              <a:t>Real Life</a:t>
            </a:r>
            <a:endParaRPr sz="1900"/>
          </a:p>
        </p:txBody>
      </p:sp>
      <p:sp>
        <p:nvSpPr>
          <p:cNvPr id="234" name="Google Shape;234;p36">
            <a:hlinkClick action="ppaction://hlinksldjump" r:id="rId6"/>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 name="Google Shape;235;p36"/>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236" name="Google Shape;236;p36">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 name="Google Shape;238;p36"/>
          <p:cNvPicPr preferRelativeResize="0"/>
          <p:nvPr/>
        </p:nvPicPr>
        <p:blipFill rotWithShape="1">
          <a:blip r:embed="rId7">
            <a:alphaModFix/>
          </a:blip>
          <a:srcRect b="0" l="0" r="0" t="0"/>
          <a:stretch/>
        </p:blipFill>
        <p:spPr>
          <a:xfrm>
            <a:off x="-1543961" y="3569625"/>
            <a:ext cx="3475024" cy="3813073"/>
          </a:xfrm>
          <a:prstGeom prst="rect">
            <a:avLst/>
          </a:prstGeom>
          <a:noFill/>
          <a:ln>
            <a:noFill/>
          </a:ln>
        </p:spPr>
      </p:pic>
      <p:sp>
        <p:nvSpPr>
          <p:cNvPr id="239" name="Google Shape;239;p36"/>
          <p:cNvSpPr txBox="1"/>
          <p:nvPr/>
        </p:nvSpPr>
        <p:spPr>
          <a:xfrm rot="-487258">
            <a:off x="133055" y="4235904"/>
            <a:ext cx="1331553" cy="101577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highlight>
                  <a:srgbClr val="FF00FF"/>
                </a:highlight>
                <a:latin typeface="Architects Daughter"/>
                <a:ea typeface="Architects Daughter"/>
                <a:cs typeface="Architects Daughter"/>
                <a:sym typeface="Architects Daughter"/>
              </a:rPr>
              <a:t>Medical Record Practice</a:t>
            </a:r>
            <a:endParaRPr b="1" i="0" sz="1800" u="none" cap="none" strike="noStrike">
              <a:solidFill>
                <a:srgbClr val="000000"/>
              </a:solidFill>
              <a:highlight>
                <a:srgbClr val="FF00FF"/>
              </a:highlight>
              <a:latin typeface="Architects Daughter"/>
              <a:ea typeface="Architects Daughter"/>
              <a:cs typeface="Architects Daughter"/>
              <a:sym typeface="Architects Daughter"/>
            </a:endParaRPr>
          </a:p>
        </p:txBody>
      </p:sp>
      <p:pic>
        <p:nvPicPr>
          <p:cNvPr id="240" name="Google Shape;240;p36"/>
          <p:cNvPicPr preferRelativeResize="0"/>
          <p:nvPr/>
        </p:nvPicPr>
        <p:blipFill rotWithShape="1">
          <a:blip r:embed="rId8">
            <a:alphaModFix/>
          </a:blip>
          <a:srcRect b="0" l="0" r="0" t="0"/>
          <a:stretch/>
        </p:blipFill>
        <p:spPr>
          <a:xfrm>
            <a:off x="1553025" y="945571"/>
            <a:ext cx="6094713" cy="36409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000"/>
                                        <p:tgtEl>
                                          <p:spTgt spid="2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pic>
        <p:nvPicPr>
          <p:cNvPr id="1077" name="Google Shape;1077;p72"/>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078" name="Google Shape;1078;p7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72"/>
          <p:cNvSpPr txBox="1"/>
          <p:nvPr/>
        </p:nvSpPr>
        <p:spPr>
          <a:xfrm>
            <a:off x="4772825" y="1230575"/>
            <a:ext cx="34437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400"/>
              <a:buFont typeface="Arial"/>
              <a:buNone/>
            </a:pPr>
            <a:r>
              <a:rPr b="1" i="0" lang="en" sz="2600" u="none" cap="none" strike="noStrike">
                <a:solidFill>
                  <a:srgbClr val="FF00FF"/>
                </a:solidFill>
                <a:highlight>
                  <a:srgbClr val="00FFFF"/>
                </a:highlight>
                <a:latin typeface="Architects Daughter"/>
                <a:ea typeface="Architects Daughter"/>
                <a:cs typeface="Architects Daughter"/>
                <a:sym typeface="Architects Daughter"/>
              </a:rPr>
              <a:t>End of Chapter Reviews in the Book</a:t>
            </a:r>
            <a:endParaRPr b="1" i="0" sz="2600" u="none" cap="none" strike="noStrike">
              <a:solidFill>
                <a:srgbClr val="FF00FF"/>
              </a:solidFill>
              <a:highlight>
                <a:srgbClr val="00FFFF"/>
              </a:highlight>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2800"/>
              <a:buFont typeface="Arial"/>
              <a:buNone/>
            </a:pPr>
            <a:r>
              <a:t/>
            </a:r>
            <a:endParaRPr b="1" i="1" sz="3000" u="none" cap="none" strike="noStrike">
              <a:solidFill>
                <a:srgbClr val="000000"/>
              </a:solidFill>
              <a:highlight>
                <a:srgbClr val="00FFFF"/>
              </a:highlight>
              <a:latin typeface="Architects Daughter"/>
              <a:ea typeface="Architects Daughter"/>
              <a:cs typeface="Architects Daughter"/>
              <a:sym typeface="Architects Daughter"/>
            </a:endParaRPr>
          </a:p>
        </p:txBody>
      </p:sp>
      <p:pic>
        <p:nvPicPr>
          <p:cNvPr id="1080" name="Google Shape;1080;p72"/>
          <p:cNvPicPr preferRelativeResize="0"/>
          <p:nvPr/>
        </p:nvPicPr>
        <p:blipFill rotWithShape="1">
          <a:blip r:embed="rId4">
            <a:alphaModFix/>
          </a:blip>
          <a:srcRect b="0" l="0" r="0" t="0"/>
          <a:stretch/>
        </p:blipFill>
        <p:spPr>
          <a:xfrm>
            <a:off x="908575" y="-87225"/>
            <a:ext cx="3568525" cy="4804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pic>
        <p:nvPicPr>
          <p:cNvPr id="1085" name="Google Shape;1085;p73"/>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086" name="Google Shape;1086;p73">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73"/>
          <p:cNvSpPr txBox="1"/>
          <p:nvPr/>
        </p:nvSpPr>
        <p:spPr>
          <a:xfrm>
            <a:off x="5776175" y="1029900"/>
            <a:ext cx="2440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400"/>
              <a:buFont typeface="Arial"/>
              <a:buNone/>
            </a:pPr>
            <a:r>
              <a:rPr b="1" i="0" lang="en" sz="3200" u="none" cap="none" strike="noStrike">
                <a:solidFill>
                  <a:srgbClr val="FF00FF"/>
                </a:solidFill>
                <a:highlight>
                  <a:srgbClr val="00FFFF"/>
                </a:highlight>
                <a:latin typeface="Architects Daughter"/>
                <a:ea typeface="Architects Daughter"/>
                <a:cs typeface="Architects Daughter"/>
                <a:sym typeface="Architects Daughter"/>
              </a:rPr>
              <a:t>Cumulative Reviews in addition </a:t>
            </a:r>
            <a:endParaRPr b="1" i="1" sz="3600" u="none" cap="none" strike="noStrike">
              <a:solidFill>
                <a:srgbClr val="000000"/>
              </a:solidFill>
              <a:highlight>
                <a:srgbClr val="00FFFF"/>
              </a:highlight>
              <a:latin typeface="Architects Daughter"/>
              <a:ea typeface="Architects Daughter"/>
              <a:cs typeface="Architects Daughter"/>
              <a:sym typeface="Architects Daughter"/>
            </a:endParaRPr>
          </a:p>
        </p:txBody>
      </p:sp>
      <p:pic>
        <p:nvPicPr>
          <p:cNvPr id="1088" name="Google Shape;1088;p73"/>
          <p:cNvPicPr preferRelativeResize="0"/>
          <p:nvPr/>
        </p:nvPicPr>
        <p:blipFill rotWithShape="1">
          <a:blip r:embed="rId4">
            <a:alphaModFix/>
          </a:blip>
          <a:srcRect b="0" l="0" r="0" t="0"/>
          <a:stretch/>
        </p:blipFill>
        <p:spPr>
          <a:xfrm>
            <a:off x="1308600" y="-75400"/>
            <a:ext cx="3962691"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74"/>
          <p:cNvPicPr preferRelativeResize="0"/>
          <p:nvPr/>
        </p:nvPicPr>
        <p:blipFill rotWithShape="1">
          <a:blip r:embed="rId3">
            <a:alphaModFix/>
          </a:blip>
          <a:srcRect b="0" l="0" r="0" t="0"/>
          <a:stretch/>
        </p:blipFill>
        <p:spPr>
          <a:xfrm>
            <a:off x="408038" y="1379862"/>
            <a:ext cx="7898031" cy="3529173"/>
          </a:xfrm>
          <a:prstGeom prst="rect">
            <a:avLst/>
          </a:prstGeom>
          <a:noFill/>
          <a:ln>
            <a:noFill/>
          </a:ln>
          <a:effectLst>
            <a:outerShdw blurRad="57150" rotWithShape="0" algn="bl" dir="9360000" dist="19050">
              <a:srgbClr val="000000">
                <a:alpha val="49019"/>
              </a:srgbClr>
            </a:outerShdw>
          </a:effectLst>
        </p:spPr>
      </p:pic>
      <p:sp>
        <p:nvSpPr>
          <p:cNvPr id="1094" name="Google Shape;1094;p74"/>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095" name="Google Shape;1095;p74"/>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74"/>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74"/>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74"/>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099" name="Google Shape;1099;p74"/>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100" name="Google Shape;1100;p74"/>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highlight>
                  <a:srgbClr val="FFFF00"/>
                </a:highlight>
              </a:rPr>
              <a:t>Word Surgery</a:t>
            </a:r>
            <a:endParaRPr>
              <a:highlight>
                <a:srgbClr val="FFFF00"/>
              </a:highlight>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101" name="Google Shape;1101;p74"/>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102" name="Google Shape;1102;p74"/>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103" name="Google Shape;1103;p74"/>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104" name="Google Shape;1104;p74">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74">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106" name="Google Shape;1106;p74">
            <a:hlinkClick action="ppaction://hlinksldjump" r:id="rId7"/>
          </p:cNvPr>
          <p:cNvPicPr preferRelativeResize="0"/>
          <p:nvPr/>
        </p:nvPicPr>
        <p:blipFill rotWithShape="1">
          <a:blip r:embed="rId8">
            <a:alphaModFix/>
          </a:blip>
          <a:srcRect b="9790" l="32002" r="39797" t="19826"/>
          <a:stretch/>
        </p:blipFill>
        <p:spPr>
          <a:xfrm rot="-5400000">
            <a:off x="7824899" y="-395073"/>
            <a:ext cx="1138850" cy="2132297"/>
          </a:xfrm>
          <a:prstGeom prst="rect">
            <a:avLst/>
          </a:prstGeom>
          <a:noFill/>
          <a:ln>
            <a:noFill/>
          </a:ln>
        </p:spPr>
      </p:pic>
      <p:sp>
        <p:nvSpPr>
          <p:cNvPr id="1107" name="Google Shape;1107;p74">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108" name="Google Shape;1108;p74">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74"/>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74"/>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111" name="Google Shape;1111;p74"/>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74"/>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113" name="Google Shape;1113;p74">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74"/>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74"/>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74"/>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74"/>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118" name="Google Shape;1118;p74"/>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74">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74">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1" name="Google Shape;1121;p74"/>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122" name="Google Shape;1122;p74">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7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74"/>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highlight>
                  <a:srgbClr val="FFEE00"/>
                </a:highlight>
                <a:latin typeface="Architects Daughter"/>
                <a:ea typeface="Architects Daughter"/>
                <a:cs typeface="Architects Daughter"/>
                <a:sym typeface="Architects Daughter"/>
              </a:rPr>
              <a:t>Review Activities</a:t>
            </a:r>
            <a:endParaRPr b="0" i="0" sz="3000" u="none" cap="none" strike="noStrike">
              <a:solidFill>
                <a:srgbClr val="000000"/>
              </a:solidFill>
              <a:highlight>
                <a:srgbClr val="FFEE00"/>
              </a:highlight>
              <a:latin typeface="Architects Daughter"/>
              <a:ea typeface="Architects Daughter"/>
              <a:cs typeface="Architects Daughter"/>
              <a:sym typeface="Architects Daughter"/>
            </a:endParaRPr>
          </a:p>
        </p:txBody>
      </p:sp>
      <p:sp>
        <p:nvSpPr>
          <p:cNvPr id="1125" name="Google Shape;1125;p74"/>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93"/>
                                        </p:tgtEl>
                                        <p:attrNameLst>
                                          <p:attrName>style.visibility</p:attrName>
                                        </p:attrNameLst>
                                      </p:cBhvr>
                                      <p:to>
                                        <p:strVal val="visible"/>
                                      </p:to>
                                    </p:set>
                                    <p:anim calcmode="lin" valueType="num">
                                      <p:cBhvr additive="base">
                                        <p:cTn dur="1000"/>
                                        <p:tgtEl>
                                          <p:spTgt spid="10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4"/>
                                        </p:tgtEl>
                                        <p:attrNameLst>
                                          <p:attrName>style.visibility</p:attrName>
                                        </p:attrNameLst>
                                      </p:cBhvr>
                                      <p:to>
                                        <p:strVal val="visible"/>
                                      </p:to>
                                    </p:set>
                                    <p:anim calcmode="lin" valueType="num">
                                      <p:cBhvr additive="base">
                                        <p:cTn dur="1000"/>
                                        <p:tgtEl>
                                          <p:spTgt spid="10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5"/>
                                        </p:tgtEl>
                                        <p:attrNameLst>
                                          <p:attrName>style.visibility</p:attrName>
                                        </p:attrNameLst>
                                      </p:cBhvr>
                                      <p:to>
                                        <p:strVal val="visible"/>
                                      </p:to>
                                    </p:set>
                                    <p:anim calcmode="lin" valueType="num">
                                      <p:cBhvr additive="base">
                                        <p:cTn dur="1000"/>
                                        <p:tgtEl>
                                          <p:spTgt spid="10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6"/>
                                        </p:tgtEl>
                                        <p:attrNameLst>
                                          <p:attrName>style.visibility</p:attrName>
                                        </p:attrNameLst>
                                      </p:cBhvr>
                                      <p:to>
                                        <p:strVal val="visible"/>
                                      </p:to>
                                    </p:set>
                                    <p:anim calcmode="lin" valueType="num">
                                      <p:cBhvr additive="base">
                                        <p:cTn dur="1000"/>
                                        <p:tgtEl>
                                          <p:spTgt spid="10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7"/>
                                        </p:tgtEl>
                                        <p:attrNameLst>
                                          <p:attrName>style.visibility</p:attrName>
                                        </p:attrNameLst>
                                      </p:cBhvr>
                                      <p:to>
                                        <p:strVal val="visible"/>
                                      </p:to>
                                    </p:set>
                                    <p:anim calcmode="lin" valueType="num">
                                      <p:cBhvr additive="base">
                                        <p:cTn dur="1000"/>
                                        <p:tgtEl>
                                          <p:spTgt spid="10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8"/>
                                        </p:tgtEl>
                                        <p:attrNameLst>
                                          <p:attrName>style.visibility</p:attrName>
                                        </p:attrNameLst>
                                      </p:cBhvr>
                                      <p:to>
                                        <p:strVal val="visible"/>
                                      </p:to>
                                    </p:set>
                                    <p:anim calcmode="lin" valueType="num">
                                      <p:cBhvr additive="base">
                                        <p:cTn dur="1000"/>
                                        <p:tgtEl>
                                          <p:spTgt spid="10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9"/>
                                        </p:tgtEl>
                                        <p:attrNameLst>
                                          <p:attrName>style.visibility</p:attrName>
                                        </p:attrNameLst>
                                      </p:cBhvr>
                                      <p:to>
                                        <p:strVal val="visible"/>
                                      </p:to>
                                    </p:set>
                                    <p:anim calcmode="lin" valueType="num">
                                      <p:cBhvr additive="base">
                                        <p:cTn dur="1000"/>
                                        <p:tgtEl>
                                          <p:spTgt spid="10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00"/>
                                        </p:tgtEl>
                                        <p:attrNameLst>
                                          <p:attrName>style.visibility</p:attrName>
                                        </p:attrNameLst>
                                      </p:cBhvr>
                                      <p:to>
                                        <p:strVal val="visible"/>
                                      </p:to>
                                    </p:set>
                                    <p:anim calcmode="lin" valueType="num">
                                      <p:cBhvr additive="base">
                                        <p:cTn dur="1000"/>
                                        <p:tgtEl>
                                          <p:spTgt spid="11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01"/>
                                        </p:tgtEl>
                                        <p:attrNameLst>
                                          <p:attrName>style.visibility</p:attrName>
                                        </p:attrNameLst>
                                      </p:cBhvr>
                                      <p:to>
                                        <p:strVal val="visible"/>
                                      </p:to>
                                    </p:set>
                                    <p:anim calcmode="lin" valueType="num">
                                      <p:cBhvr additive="base">
                                        <p:cTn dur="1000"/>
                                        <p:tgtEl>
                                          <p:spTgt spid="11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02"/>
                                        </p:tgtEl>
                                        <p:attrNameLst>
                                          <p:attrName>style.visibility</p:attrName>
                                        </p:attrNameLst>
                                      </p:cBhvr>
                                      <p:to>
                                        <p:strVal val="visible"/>
                                      </p:to>
                                    </p:set>
                                    <p:anim calcmode="lin" valueType="num">
                                      <p:cBhvr additive="base">
                                        <p:cTn dur="1000"/>
                                        <p:tgtEl>
                                          <p:spTgt spid="110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75"/>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75"/>
          <p:cNvSpPr txBox="1"/>
          <p:nvPr>
            <p:ph type="ctrTitle"/>
          </p:nvPr>
        </p:nvSpPr>
        <p:spPr>
          <a:xfrm>
            <a:off x="2915700" y="1238725"/>
            <a:ext cx="3312600" cy="1949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b="0" lang="en" sz="2900"/>
              <a:t>Word Surgery</a:t>
            </a:r>
            <a:endParaRPr b="0" sz="2900"/>
          </a:p>
          <a:p>
            <a:pPr indent="0" lvl="0" marL="0" rtl="0" algn="l">
              <a:lnSpc>
                <a:spcPct val="90000"/>
              </a:lnSpc>
              <a:spcBef>
                <a:spcPts val="0"/>
              </a:spcBef>
              <a:spcAft>
                <a:spcPts val="0"/>
              </a:spcAft>
              <a:buSzPts val="3600"/>
              <a:buNone/>
            </a:pPr>
            <a:r>
              <a:t/>
            </a:r>
            <a:endParaRPr b="0" sz="2900"/>
          </a:p>
        </p:txBody>
      </p:sp>
      <p:pic>
        <p:nvPicPr>
          <p:cNvPr id="1132" name="Google Shape;1132;p75"/>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133" name="Google Shape;1133;p75"/>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134" name="Google Shape;1134;p75"/>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135" name="Google Shape;1135;p75"/>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000"/>
                                        <p:tgtEl>
                                          <p:spTgt spid="1132"/>
                                        </p:tgtEl>
                                      </p:cBhvr>
                                    </p:animEffect>
                                  </p:childTnLst>
                                </p:cTn>
                              </p:par>
                              <p:par>
                                <p:cTn fill="hold" nodeType="with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1000"/>
                                        <p:tgtEl>
                                          <p:spTgt spid="1133"/>
                                        </p:tgtEl>
                                      </p:cBhvr>
                                    </p:animEffect>
                                  </p:childTnLst>
                                </p:cTn>
                              </p:par>
                              <p:par>
                                <p:cTn fill="hold" nodeType="withEffect" presetClass="entr" presetID="2" presetSubtype="2">
                                  <p:stCondLst>
                                    <p:cond delay="0"/>
                                  </p:stCondLst>
                                  <p:childTnLst>
                                    <p:set>
                                      <p:cBhvr>
                                        <p:cTn dur="1" fill="hold">
                                          <p:stCondLst>
                                            <p:cond delay="0"/>
                                          </p:stCondLst>
                                        </p:cTn>
                                        <p:tgtEl>
                                          <p:spTgt spid="1134"/>
                                        </p:tgtEl>
                                        <p:attrNameLst>
                                          <p:attrName>style.visibility</p:attrName>
                                        </p:attrNameLst>
                                      </p:cBhvr>
                                      <p:to>
                                        <p:strVal val="visible"/>
                                      </p:to>
                                    </p:set>
                                    <p:anim calcmode="lin" valueType="num">
                                      <p:cBhvr additive="base">
                                        <p:cTn dur="900"/>
                                        <p:tgtEl>
                                          <p:spTgt spid="113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35"/>
                                        </p:tgtEl>
                                        <p:attrNameLst>
                                          <p:attrName>style.visibility</p:attrName>
                                        </p:attrNameLst>
                                      </p:cBhvr>
                                      <p:to>
                                        <p:strVal val="visible"/>
                                      </p:to>
                                    </p:set>
                                    <p:anim calcmode="lin" valueType="num">
                                      <p:cBhvr additive="base">
                                        <p:cTn dur="900"/>
                                        <p:tgtEl>
                                          <p:spTgt spid="11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76"/>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76"/>
          <p:cNvSpPr txBox="1"/>
          <p:nvPr>
            <p:ph type="ctrTitle"/>
          </p:nvPr>
        </p:nvSpPr>
        <p:spPr>
          <a:xfrm>
            <a:off x="2915700" y="1238725"/>
            <a:ext cx="3312600" cy="1949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b="0" lang="en" sz="2900"/>
              <a:t>Myo/rrhexis</a:t>
            </a:r>
            <a:endParaRPr b="0" sz="2900"/>
          </a:p>
          <a:p>
            <a:pPr indent="0" lvl="0" marL="0" rtl="0" algn="l">
              <a:lnSpc>
                <a:spcPct val="90000"/>
              </a:lnSpc>
              <a:spcBef>
                <a:spcPts val="0"/>
              </a:spcBef>
              <a:spcAft>
                <a:spcPts val="0"/>
              </a:spcAft>
              <a:buSzPts val="3600"/>
              <a:buNone/>
            </a:pPr>
            <a:r>
              <a:t/>
            </a:r>
            <a:endParaRPr b="0" sz="2900"/>
          </a:p>
        </p:txBody>
      </p:sp>
      <p:pic>
        <p:nvPicPr>
          <p:cNvPr id="1142" name="Google Shape;1142;p76"/>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143" name="Google Shape;1143;p76"/>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144" name="Google Shape;1144;p76"/>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145" name="Google Shape;1145;p76"/>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1000"/>
                                        <p:tgtEl>
                                          <p:spTgt spid="1142"/>
                                        </p:tgtEl>
                                      </p:cBhvr>
                                    </p:animEffect>
                                  </p:childTnLst>
                                </p:cTn>
                              </p:par>
                              <p:par>
                                <p:cTn fill="hold" nodeType="with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1000"/>
                                        <p:tgtEl>
                                          <p:spTgt spid="1143"/>
                                        </p:tgtEl>
                                      </p:cBhvr>
                                    </p:animEffect>
                                  </p:childTnLst>
                                </p:cTn>
                              </p:par>
                              <p:par>
                                <p:cTn fill="hold" nodeType="withEffect" presetClass="entr" presetID="2" presetSubtype="2">
                                  <p:stCondLst>
                                    <p:cond delay="0"/>
                                  </p:stCondLst>
                                  <p:childTnLst>
                                    <p:set>
                                      <p:cBhvr>
                                        <p:cTn dur="1" fill="hold">
                                          <p:stCondLst>
                                            <p:cond delay="0"/>
                                          </p:stCondLst>
                                        </p:cTn>
                                        <p:tgtEl>
                                          <p:spTgt spid="1144"/>
                                        </p:tgtEl>
                                        <p:attrNameLst>
                                          <p:attrName>style.visibility</p:attrName>
                                        </p:attrNameLst>
                                      </p:cBhvr>
                                      <p:to>
                                        <p:strVal val="visible"/>
                                      </p:to>
                                    </p:set>
                                    <p:anim calcmode="lin" valueType="num">
                                      <p:cBhvr additive="base">
                                        <p:cTn dur="900"/>
                                        <p:tgtEl>
                                          <p:spTgt spid="114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45"/>
                                        </p:tgtEl>
                                        <p:attrNameLst>
                                          <p:attrName>style.visibility</p:attrName>
                                        </p:attrNameLst>
                                      </p:cBhvr>
                                      <p:to>
                                        <p:strVal val="visible"/>
                                      </p:to>
                                    </p:set>
                                    <p:anim calcmode="lin" valueType="num">
                                      <p:cBhvr additive="base">
                                        <p:cTn dur="900"/>
                                        <p:tgtEl>
                                          <p:spTgt spid="11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77"/>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77"/>
          <p:cNvSpPr txBox="1"/>
          <p:nvPr>
            <p:ph type="ctrTitle"/>
          </p:nvPr>
        </p:nvSpPr>
        <p:spPr>
          <a:xfrm>
            <a:off x="2915700" y="1238725"/>
            <a:ext cx="3312600" cy="19497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t/>
            </a:r>
            <a:endParaRPr b="0" sz="2900"/>
          </a:p>
        </p:txBody>
      </p:sp>
      <p:pic>
        <p:nvPicPr>
          <p:cNvPr id="1152" name="Google Shape;1152;p77"/>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153" name="Google Shape;1153;p77"/>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154" name="Google Shape;1154;p77"/>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155" name="Google Shape;1155;p77"/>
          <p:cNvPicPr preferRelativeResize="0"/>
          <p:nvPr/>
        </p:nvPicPr>
        <p:blipFill rotWithShape="1">
          <a:blip r:embed="rId6">
            <a:alphaModFix/>
          </a:blip>
          <a:srcRect b="0" l="0" r="0" t="0"/>
          <a:stretch/>
        </p:blipFill>
        <p:spPr>
          <a:xfrm>
            <a:off x="-883628" y="4236325"/>
            <a:ext cx="2428700" cy="1817499"/>
          </a:xfrm>
          <a:prstGeom prst="rect">
            <a:avLst/>
          </a:prstGeom>
          <a:noFill/>
          <a:ln>
            <a:noFill/>
          </a:ln>
        </p:spPr>
      </p:pic>
      <p:pic>
        <p:nvPicPr>
          <p:cNvPr id="1156" name="Google Shape;1156;p77"/>
          <p:cNvPicPr preferRelativeResize="0"/>
          <p:nvPr/>
        </p:nvPicPr>
        <p:blipFill rotWithShape="1">
          <a:blip r:embed="rId7">
            <a:alphaModFix/>
          </a:blip>
          <a:srcRect b="0" l="0" r="0" t="0"/>
          <a:stretch/>
        </p:blipFill>
        <p:spPr>
          <a:xfrm rot="-5400000">
            <a:off x="3178325" y="699200"/>
            <a:ext cx="2821325" cy="3761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1000"/>
                                        <p:tgtEl>
                                          <p:spTgt spid="1152"/>
                                        </p:tgtEl>
                                      </p:cBhvr>
                                    </p:animEffect>
                                  </p:childTnLst>
                                </p:cTn>
                              </p:par>
                              <p:par>
                                <p:cTn fill="hold" nodeType="with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1000"/>
                                        <p:tgtEl>
                                          <p:spTgt spid="1153"/>
                                        </p:tgtEl>
                                      </p:cBhvr>
                                    </p:animEffect>
                                  </p:childTnLst>
                                </p:cTn>
                              </p:par>
                              <p:par>
                                <p:cTn fill="hold" nodeType="withEffect" presetClass="entr" presetID="2" presetSubtype="2">
                                  <p:stCondLst>
                                    <p:cond delay="0"/>
                                  </p:stCondLst>
                                  <p:childTnLst>
                                    <p:set>
                                      <p:cBhvr>
                                        <p:cTn dur="1" fill="hold">
                                          <p:stCondLst>
                                            <p:cond delay="0"/>
                                          </p:stCondLst>
                                        </p:cTn>
                                        <p:tgtEl>
                                          <p:spTgt spid="1154"/>
                                        </p:tgtEl>
                                        <p:attrNameLst>
                                          <p:attrName>style.visibility</p:attrName>
                                        </p:attrNameLst>
                                      </p:cBhvr>
                                      <p:to>
                                        <p:strVal val="visible"/>
                                      </p:to>
                                    </p:set>
                                    <p:anim calcmode="lin" valueType="num">
                                      <p:cBhvr additive="base">
                                        <p:cTn dur="900"/>
                                        <p:tgtEl>
                                          <p:spTgt spid="11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55"/>
                                        </p:tgtEl>
                                        <p:attrNameLst>
                                          <p:attrName>style.visibility</p:attrName>
                                        </p:attrNameLst>
                                      </p:cBhvr>
                                      <p:to>
                                        <p:strVal val="visible"/>
                                      </p:to>
                                    </p:set>
                                    <p:anim calcmode="lin" valueType="num">
                                      <p:cBhvr additive="base">
                                        <p:cTn dur="900"/>
                                        <p:tgtEl>
                                          <p:spTgt spid="11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78"/>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78"/>
          <p:cNvSpPr txBox="1"/>
          <p:nvPr>
            <p:ph type="ctrTitle"/>
          </p:nvPr>
        </p:nvSpPr>
        <p:spPr>
          <a:xfrm>
            <a:off x="2915700" y="1238725"/>
            <a:ext cx="3312600" cy="1949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b="0" lang="en" sz="2900"/>
              <a:t>Rupture of the muscle</a:t>
            </a:r>
            <a:endParaRPr b="0" sz="2900"/>
          </a:p>
          <a:p>
            <a:pPr indent="0" lvl="0" marL="0" rtl="0" algn="l">
              <a:lnSpc>
                <a:spcPct val="90000"/>
              </a:lnSpc>
              <a:spcBef>
                <a:spcPts val="0"/>
              </a:spcBef>
              <a:spcAft>
                <a:spcPts val="0"/>
              </a:spcAft>
              <a:buSzPts val="3600"/>
              <a:buNone/>
            </a:pPr>
            <a:r>
              <a:t/>
            </a:r>
            <a:endParaRPr b="0" sz="2900"/>
          </a:p>
        </p:txBody>
      </p:sp>
      <p:pic>
        <p:nvPicPr>
          <p:cNvPr id="1163" name="Google Shape;1163;p78"/>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164" name="Google Shape;1164;p78"/>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165" name="Google Shape;1165;p78"/>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166" name="Google Shape;1166;p78"/>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1000"/>
                                        <p:tgtEl>
                                          <p:spTgt spid="1163"/>
                                        </p:tgtEl>
                                      </p:cBhvr>
                                    </p:animEffect>
                                  </p:childTnLst>
                                </p:cTn>
                              </p:par>
                              <p:par>
                                <p:cTn fill="hold" nodeType="with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1000"/>
                                        <p:tgtEl>
                                          <p:spTgt spid="1164"/>
                                        </p:tgtEl>
                                      </p:cBhvr>
                                    </p:animEffect>
                                  </p:childTnLst>
                                </p:cTn>
                              </p:par>
                              <p:par>
                                <p:cTn fill="hold" nodeType="withEffect" presetClass="entr" presetID="2" presetSubtype="2">
                                  <p:stCondLst>
                                    <p:cond delay="0"/>
                                  </p:stCondLst>
                                  <p:childTnLst>
                                    <p:set>
                                      <p:cBhvr>
                                        <p:cTn dur="1" fill="hold">
                                          <p:stCondLst>
                                            <p:cond delay="0"/>
                                          </p:stCondLst>
                                        </p:cTn>
                                        <p:tgtEl>
                                          <p:spTgt spid="1165"/>
                                        </p:tgtEl>
                                        <p:attrNameLst>
                                          <p:attrName>style.visibility</p:attrName>
                                        </p:attrNameLst>
                                      </p:cBhvr>
                                      <p:to>
                                        <p:strVal val="visible"/>
                                      </p:to>
                                    </p:set>
                                    <p:anim calcmode="lin" valueType="num">
                                      <p:cBhvr additive="base">
                                        <p:cTn dur="900"/>
                                        <p:tgtEl>
                                          <p:spTgt spid="116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66"/>
                                        </p:tgtEl>
                                        <p:attrNameLst>
                                          <p:attrName>style.visibility</p:attrName>
                                        </p:attrNameLst>
                                      </p:cBhvr>
                                      <p:to>
                                        <p:strVal val="visible"/>
                                      </p:to>
                                    </p:set>
                                    <p:anim calcmode="lin" valueType="num">
                                      <p:cBhvr additive="base">
                                        <p:cTn dur="900"/>
                                        <p:tgtEl>
                                          <p:spTgt spid="11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79"/>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79"/>
          <p:cNvSpPr txBox="1"/>
          <p:nvPr>
            <p:ph type="ctrTitle"/>
          </p:nvPr>
        </p:nvSpPr>
        <p:spPr>
          <a:xfrm>
            <a:off x="2915700" y="1238725"/>
            <a:ext cx="3312600" cy="19497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t/>
            </a:r>
            <a:endParaRPr b="0" sz="2900"/>
          </a:p>
        </p:txBody>
      </p:sp>
      <p:pic>
        <p:nvPicPr>
          <p:cNvPr id="1173" name="Google Shape;1173;p79"/>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174" name="Google Shape;1174;p79"/>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175" name="Google Shape;1175;p79"/>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176" name="Google Shape;1176;p79"/>
          <p:cNvPicPr preferRelativeResize="0"/>
          <p:nvPr/>
        </p:nvPicPr>
        <p:blipFill rotWithShape="1">
          <a:blip r:embed="rId6">
            <a:alphaModFix/>
          </a:blip>
          <a:srcRect b="0" l="0" r="0" t="0"/>
          <a:stretch/>
        </p:blipFill>
        <p:spPr>
          <a:xfrm>
            <a:off x="-883628" y="4236325"/>
            <a:ext cx="2428700" cy="1817499"/>
          </a:xfrm>
          <a:prstGeom prst="rect">
            <a:avLst/>
          </a:prstGeom>
          <a:noFill/>
          <a:ln>
            <a:noFill/>
          </a:ln>
        </p:spPr>
      </p:pic>
      <p:pic>
        <p:nvPicPr>
          <p:cNvPr id="1177" name="Google Shape;1177;p79"/>
          <p:cNvPicPr preferRelativeResize="0"/>
          <p:nvPr/>
        </p:nvPicPr>
        <p:blipFill rotWithShape="1">
          <a:blip r:embed="rId7">
            <a:alphaModFix/>
          </a:blip>
          <a:srcRect b="0" l="0" r="0" t="0"/>
          <a:stretch/>
        </p:blipFill>
        <p:spPr>
          <a:xfrm rot="-5400000">
            <a:off x="3111350" y="815425"/>
            <a:ext cx="2984225" cy="3978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1000"/>
                                        <p:tgtEl>
                                          <p:spTgt spid="1173"/>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1000"/>
                                        <p:tgtEl>
                                          <p:spTgt spid="1174"/>
                                        </p:tgtEl>
                                      </p:cBhvr>
                                    </p:animEffect>
                                  </p:childTnLst>
                                </p:cTn>
                              </p:par>
                              <p:par>
                                <p:cTn fill="hold" nodeType="withEffect" presetClass="entr" presetID="2" presetSubtype="2">
                                  <p:stCondLst>
                                    <p:cond delay="0"/>
                                  </p:stCondLst>
                                  <p:childTnLst>
                                    <p:set>
                                      <p:cBhvr>
                                        <p:cTn dur="1" fill="hold">
                                          <p:stCondLst>
                                            <p:cond delay="0"/>
                                          </p:stCondLst>
                                        </p:cTn>
                                        <p:tgtEl>
                                          <p:spTgt spid="1175"/>
                                        </p:tgtEl>
                                        <p:attrNameLst>
                                          <p:attrName>style.visibility</p:attrName>
                                        </p:attrNameLst>
                                      </p:cBhvr>
                                      <p:to>
                                        <p:strVal val="visible"/>
                                      </p:to>
                                    </p:set>
                                    <p:anim calcmode="lin" valueType="num">
                                      <p:cBhvr additive="base">
                                        <p:cTn dur="900"/>
                                        <p:tgtEl>
                                          <p:spTgt spid="11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76"/>
                                        </p:tgtEl>
                                        <p:attrNameLst>
                                          <p:attrName>style.visibility</p:attrName>
                                        </p:attrNameLst>
                                      </p:cBhvr>
                                      <p:to>
                                        <p:strVal val="visible"/>
                                      </p:to>
                                    </p:set>
                                    <p:anim calcmode="lin" valueType="num">
                                      <p:cBhvr additive="base">
                                        <p:cTn dur="900"/>
                                        <p:tgtEl>
                                          <p:spTgt spid="11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pic>
        <p:nvPicPr>
          <p:cNvPr id="1182" name="Google Shape;1182;p80"/>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183" name="Google Shape;1183;p80"/>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184" name="Google Shape;1184;p80"/>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80"/>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80"/>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80"/>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188" name="Google Shape;1188;p80"/>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189" name="Google Shape;1189;p80"/>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highlight>
                  <a:srgbClr val="FFEE00"/>
                </a:highlight>
              </a:rPr>
              <a:t>Word Construction</a:t>
            </a:r>
            <a:endParaRPr>
              <a:highlight>
                <a:srgbClr val="FFEE00"/>
              </a:highlight>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190" name="Google Shape;1190;p80"/>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191" name="Google Shape;1191;p80"/>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192" name="Google Shape;1192;p80"/>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193" name="Google Shape;1193;p80">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80">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195" name="Google Shape;1195;p80">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196" name="Google Shape;1196;p80">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197" name="Google Shape;1197;p80">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80"/>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80"/>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200" name="Google Shape;1200;p80"/>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80"/>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202" name="Google Shape;1202;p80">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80"/>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80"/>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80"/>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80"/>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207" name="Google Shape;1207;p80"/>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80">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80">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0" name="Google Shape;1210;p80"/>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211" name="Google Shape;1211;p80">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8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80"/>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endParaRPr b="0" i="0" sz="3000" u="none" cap="none" strike="noStrike">
              <a:solidFill>
                <a:srgbClr val="000000"/>
              </a:solidFill>
              <a:latin typeface="Architects Daughter"/>
              <a:ea typeface="Architects Daughter"/>
              <a:cs typeface="Architects Daughter"/>
              <a:sym typeface="Architects Daughter"/>
            </a:endParaRPr>
          </a:p>
        </p:txBody>
      </p:sp>
      <p:sp>
        <p:nvSpPr>
          <p:cNvPr id="1214" name="Google Shape;1214;p80"/>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82"/>
                                        </p:tgtEl>
                                        <p:attrNameLst>
                                          <p:attrName>style.visibility</p:attrName>
                                        </p:attrNameLst>
                                      </p:cBhvr>
                                      <p:to>
                                        <p:strVal val="visible"/>
                                      </p:to>
                                    </p:set>
                                    <p:anim calcmode="lin" valueType="num">
                                      <p:cBhvr additive="base">
                                        <p:cTn dur="1000"/>
                                        <p:tgtEl>
                                          <p:spTgt spid="11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3"/>
                                        </p:tgtEl>
                                        <p:attrNameLst>
                                          <p:attrName>style.visibility</p:attrName>
                                        </p:attrNameLst>
                                      </p:cBhvr>
                                      <p:to>
                                        <p:strVal val="visible"/>
                                      </p:to>
                                    </p:set>
                                    <p:anim calcmode="lin" valueType="num">
                                      <p:cBhvr additive="base">
                                        <p:cTn dur="1000"/>
                                        <p:tgtEl>
                                          <p:spTgt spid="11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4"/>
                                        </p:tgtEl>
                                        <p:attrNameLst>
                                          <p:attrName>style.visibility</p:attrName>
                                        </p:attrNameLst>
                                      </p:cBhvr>
                                      <p:to>
                                        <p:strVal val="visible"/>
                                      </p:to>
                                    </p:set>
                                    <p:anim calcmode="lin" valueType="num">
                                      <p:cBhvr additive="base">
                                        <p:cTn dur="1000"/>
                                        <p:tgtEl>
                                          <p:spTgt spid="11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5"/>
                                        </p:tgtEl>
                                        <p:attrNameLst>
                                          <p:attrName>style.visibility</p:attrName>
                                        </p:attrNameLst>
                                      </p:cBhvr>
                                      <p:to>
                                        <p:strVal val="visible"/>
                                      </p:to>
                                    </p:set>
                                    <p:anim calcmode="lin" valueType="num">
                                      <p:cBhvr additive="base">
                                        <p:cTn dur="1000"/>
                                        <p:tgtEl>
                                          <p:spTgt spid="1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6"/>
                                        </p:tgtEl>
                                        <p:attrNameLst>
                                          <p:attrName>style.visibility</p:attrName>
                                        </p:attrNameLst>
                                      </p:cBhvr>
                                      <p:to>
                                        <p:strVal val="visible"/>
                                      </p:to>
                                    </p:set>
                                    <p:anim calcmode="lin" valueType="num">
                                      <p:cBhvr additive="base">
                                        <p:cTn dur="1000"/>
                                        <p:tgtEl>
                                          <p:spTgt spid="11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7"/>
                                        </p:tgtEl>
                                        <p:attrNameLst>
                                          <p:attrName>style.visibility</p:attrName>
                                        </p:attrNameLst>
                                      </p:cBhvr>
                                      <p:to>
                                        <p:strVal val="visible"/>
                                      </p:to>
                                    </p:set>
                                    <p:anim calcmode="lin" valueType="num">
                                      <p:cBhvr additive="base">
                                        <p:cTn dur="1000"/>
                                        <p:tgtEl>
                                          <p:spTgt spid="11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8"/>
                                        </p:tgtEl>
                                        <p:attrNameLst>
                                          <p:attrName>style.visibility</p:attrName>
                                        </p:attrNameLst>
                                      </p:cBhvr>
                                      <p:to>
                                        <p:strVal val="visible"/>
                                      </p:to>
                                    </p:set>
                                    <p:anim calcmode="lin" valueType="num">
                                      <p:cBhvr additive="base">
                                        <p:cTn dur="1000"/>
                                        <p:tgtEl>
                                          <p:spTgt spid="11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89"/>
                                        </p:tgtEl>
                                        <p:attrNameLst>
                                          <p:attrName>style.visibility</p:attrName>
                                        </p:attrNameLst>
                                      </p:cBhvr>
                                      <p:to>
                                        <p:strVal val="visible"/>
                                      </p:to>
                                    </p:set>
                                    <p:anim calcmode="lin" valueType="num">
                                      <p:cBhvr additive="base">
                                        <p:cTn dur="1000"/>
                                        <p:tgtEl>
                                          <p:spTgt spid="11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90"/>
                                        </p:tgtEl>
                                        <p:attrNameLst>
                                          <p:attrName>style.visibility</p:attrName>
                                        </p:attrNameLst>
                                      </p:cBhvr>
                                      <p:to>
                                        <p:strVal val="visible"/>
                                      </p:to>
                                    </p:set>
                                    <p:anim calcmode="lin" valueType="num">
                                      <p:cBhvr additive="base">
                                        <p:cTn dur="1000"/>
                                        <p:tgtEl>
                                          <p:spTgt spid="11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91"/>
                                        </p:tgtEl>
                                        <p:attrNameLst>
                                          <p:attrName>style.visibility</p:attrName>
                                        </p:attrNameLst>
                                      </p:cBhvr>
                                      <p:to>
                                        <p:strVal val="visible"/>
                                      </p:to>
                                    </p:set>
                                    <p:anim calcmode="lin" valueType="num">
                                      <p:cBhvr additive="base">
                                        <p:cTn dur="1000"/>
                                        <p:tgtEl>
                                          <p:spTgt spid="11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81"/>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81"/>
          <p:cNvSpPr txBox="1"/>
          <p:nvPr>
            <p:ph type="ctrTitle"/>
          </p:nvPr>
        </p:nvSpPr>
        <p:spPr>
          <a:xfrm>
            <a:off x="2915700" y="1238725"/>
            <a:ext cx="3312600" cy="10899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lang="en" sz="2900"/>
              <a:t>Word Construction</a:t>
            </a:r>
            <a:endParaRPr sz="2900"/>
          </a:p>
        </p:txBody>
      </p:sp>
      <p:pic>
        <p:nvPicPr>
          <p:cNvPr id="1221" name="Google Shape;1221;p81"/>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222" name="Google Shape;1222;p81"/>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223" name="Google Shape;1223;p81"/>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224" name="Google Shape;1224;p81"/>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1000"/>
                                        <p:tgtEl>
                                          <p:spTgt spid="1221"/>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1000"/>
                                        <p:tgtEl>
                                          <p:spTgt spid="1222"/>
                                        </p:tgtEl>
                                      </p:cBhvr>
                                    </p:animEffect>
                                  </p:childTnLst>
                                </p:cTn>
                              </p:par>
                              <p:par>
                                <p:cTn fill="hold" nodeType="withEffect" presetClass="entr" presetID="2" presetSubtype="2">
                                  <p:stCondLst>
                                    <p:cond delay="0"/>
                                  </p:stCondLst>
                                  <p:childTnLst>
                                    <p:set>
                                      <p:cBhvr>
                                        <p:cTn dur="1" fill="hold">
                                          <p:stCondLst>
                                            <p:cond delay="0"/>
                                          </p:stCondLst>
                                        </p:cTn>
                                        <p:tgtEl>
                                          <p:spTgt spid="1223"/>
                                        </p:tgtEl>
                                        <p:attrNameLst>
                                          <p:attrName>style.visibility</p:attrName>
                                        </p:attrNameLst>
                                      </p:cBhvr>
                                      <p:to>
                                        <p:strVal val="visible"/>
                                      </p:to>
                                    </p:set>
                                    <p:anim calcmode="lin" valueType="num">
                                      <p:cBhvr additive="base">
                                        <p:cTn dur="900"/>
                                        <p:tgtEl>
                                          <p:spTgt spid="122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224"/>
                                        </p:tgtEl>
                                        <p:attrNameLst>
                                          <p:attrName>style.visibility</p:attrName>
                                        </p:attrNameLst>
                                      </p:cBhvr>
                                      <p:to>
                                        <p:strVal val="visible"/>
                                      </p:to>
                                    </p:set>
                                    <p:anim calcmode="lin" valueType="num">
                                      <p:cBhvr additive="base">
                                        <p:cTn dur="900"/>
                                        <p:tgtEl>
                                          <p:spTgt spid="12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7"/>
          <p:cNvPicPr preferRelativeResize="0"/>
          <p:nvPr/>
        </p:nvPicPr>
        <p:blipFill rotWithShape="1">
          <a:blip r:embed="rId3">
            <a:alphaModFix/>
          </a:blip>
          <a:srcRect b="0" l="0" r="0" t="0"/>
          <a:stretch/>
        </p:blipFill>
        <p:spPr>
          <a:xfrm>
            <a:off x="668150" y="304640"/>
            <a:ext cx="5840423" cy="4669323"/>
          </a:xfrm>
          <a:prstGeom prst="rect">
            <a:avLst/>
          </a:prstGeom>
          <a:noFill/>
          <a:ln>
            <a:noFill/>
          </a:ln>
          <a:effectLst>
            <a:outerShdw blurRad="57150" rotWithShape="0" algn="bl" dir="5400000" dist="19050">
              <a:srgbClr val="000000">
                <a:alpha val="49019"/>
              </a:srgbClr>
            </a:outerShdw>
          </a:effectLst>
        </p:spPr>
      </p:pic>
      <p:sp>
        <p:nvSpPr>
          <p:cNvPr id="246" name="Google Shape;246;p37"/>
          <p:cNvSpPr/>
          <p:nvPr/>
        </p:nvSpPr>
        <p:spPr>
          <a:xfrm>
            <a:off x="2644150" y="3634725"/>
            <a:ext cx="8382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7"/>
          <p:cNvSpPr/>
          <p:nvPr/>
        </p:nvSpPr>
        <p:spPr>
          <a:xfrm>
            <a:off x="3771900" y="1737350"/>
            <a:ext cx="441900" cy="1827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7"/>
          <p:cNvSpPr txBox="1"/>
          <p:nvPr>
            <p:ph type="title"/>
          </p:nvPr>
        </p:nvSpPr>
        <p:spPr>
          <a:xfrm>
            <a:off x="1369200" y="1306200"/>
            <a:ext cx="4443900" cy="640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700"/>
              <a:buNone/>
            </a:pPr>
            <a:r>
              <a:t/>
            </a:r>
            <a:endParaRPr sz="2400" u="sng"/>
          </a:p>
        </p:txBody>
      </p:sp>
      <p:sp>
        <p:nvSpPr>
          <p:cNvPr id="249" name="Google Shape;249;p37"/>
          <p:cNvSpPr txBox="1"/>
          <p:nvPr>
            <p:ph idx="1" type="body"/>
          </p:nvPr>
        </p:nvSpPr>
        <p:spPr>
          <a:xfrm>
            <a:off x="727225" y="1946150"/>
            <a:ext cx="5621400" cy="1977600"/>
          </a:xfrm>
          <a:prstGeom prst="rect">
            <a:avLst/>
          </a:prstGeom>
          <a:noFill/>
          <a:ln>
            <a:noFill/>
          </a:ln>
        </p:spPr>
        <p:txBody>
          <a:bodyPr anchorCtr="0" anchor="t" bIns="91425" lIns="91425" spcFirstLastPara="1" rIns="91425" wrap="square" tIns="91425">
            <a:noAutofit/>
          </a:bodyPr>
          <a:lstStyle/>
          <a:p>
            <a:pPr indent="0" lvl="0" marL="457200" rtl="0" algn="ctr">
              <a:lnSpc>
                <a:spcPct val="80000"/>
              </a:lnSpc>
              <a:spcBef>
                <a:spcPts val="0"/>
              </a:spcBef>
              <a:spcAft>
                <a:spcPts val="0"/>
              </a:spcAft>
              <a:buSzPts val="1600"/>
              <a:buNone/>
            </a:pPr>
            <a:r>
              <a:t/>
            </a:r>
            <a:endParaRPr sz="1800">
              <a:latin typeface="Architects Daughter"/>
              <a:ea typeface="Architects Daughter"/>
              <a:cs typeface="Architects Daughter"/>
              <a:sym typeface="Architects Daughter"/>
            </a:endParaRPr>
          </a:p>
        </p:txBody>
      </p:sp>
      <p:pic>
        <p:nvPicPr>
          <p:cNvPr id="250" name="Google Shape;250;p37"/>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251" name="Google Shape;251;p37">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7">
            <a:hlinkClick action="ppaction://hlinksldjump" r:id="rId5"/>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7">
            <a:hlinkClick action="ppaction://hlinksldjump" r:id="rId6"/>
          </p:cNvPr>
          <p:cNvSpPr txBox="1"/>
          <p:nvPr>
            <p:ph idx="4294967295" type="ctrTitle"/>
          </p:nvPr>
        </p:nvSpPr>
        <p:spPr>
          <a:xfrm>
            <a:off x="7818200" y="1244675"/>
            <a:ext cx="14817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255" name="Google Shape;255;p37">
            <a:hlinkClick action="ppaction://hlinksldjump" r:id="rId7"/>
          </p:cNvPr>
          <p:cNvPicPr preferRelativeResize="0"/>
          <p:nvPr/>
        </p:nvPicPr>
        <p:blipFill rotWithShape="1">
          <a:blip r:embed="rId4">
            <a:alphaModFix/>
          </a:blip>
          <a:srcRect b="9790" l="32004" r="39797" t="19826"/>
          <a:stretch/>
        </p:blipFill>
        <p:spPr>
          <a:xfrm rot="-5400000">
            <a:off x="7824901" y="-395073"/>
            <a:ext cx="1138848" cy="2132299"/>
          </a:xfrm>
          <a:prstGeom prst="rect">
            <a:avLst/>
          </a:prstGeom>
          <a:noFill/>
          <a:ln>
            <a:noFill/>
          </a:ln>
        </p:spPr>
      </p:pic>
      <p:sp>
        <p:nvSpPr>
          <p:cNvPr id="256" name="Google Shape;256;p37">
            <a:hlinkClick action="ppaction://hlinksldjump" r:id="rId8"/>
          </p:cNvPr>
          <p:cNvSpPr txBox="1"/>
          <p:nvPr>
            <p:ph idx="4294967295" type="ctrTitle"/>
          </p:nvPr>
        </p:nvSpPr>
        <p:spPr>
          <a:xfrm>
            <a:off x="8055850" y="399575"/>
            <a:ext cx="10665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highlight>
                  <a:srgbClr val="FF00FF"/>
                </a:highlight>
                <a:latin typeface="Architects Daughter"/>
                <a:ea typeface="Architects Daughter"/>
                <a:cs typeface="Architects Daughter"/>
                <a:sym typeface="Architects Daughter"/>
              </a:rPr>
              <a:t>Medical Record</a:t>
            </a:r>
            <a:endParaRPr b="1" i="0" sz="1200" u="none" cap="none" strike="noStrike">
              <a:solidFill>
                <a:schemeClr val="dk1"/>
              </a:solidFill>
              <a:highlight>
                <a:srgbClr val="FF00FF"/>
              </a:highlight>
              <a:latin typeface="Architects Daughter"/>
              <a:ea typeface="Architects Daughter"/>
              <a:cs typeface="Architects Daughter"/>
              <a:sym typeface="Architects Daughter"/>
            </a:endParaRPr>
          </a:p>
        </p:txBody>
      </p:sp>
      <p:sp>
        <p:nvSpPr>
          <p:cNvPr id="257" name="Google Shape;257;p37">
            <a:hlinkClick action="ppaction://hlinksldjump" r:id="rId9"/>
          </p:cNvPr>
          <p:cNvSpPr/>
          <p:nvPr/>
        </p:nvSpPr>
        <p:spPr>
          <a:xfrm>
            <a:off x="7914675" y="304689"/>
            <a:ext cx="1151140" cy="721014"/>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37"/>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7"/>
          <p:cNvSpPr txBox="1"/>
          <p:nvPr>
            <p:ph idx="4294967295" type="ctrTitle"/>
          </p:nvPr>
        </p:nvSpPr>
        <p:spPr>
          <a:xfrm>
            <a:off x="8055900" y="1828297"/>
            <a:ext cx="1299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X-ray Reports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260" name="Google Shape;260;p37"/>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7"/>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Consultations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262" name="Google Shape;262;p37">
            <a:hlinkClick action="ppaction://hlinksldjump" r:id="rId10"/>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7"/>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37"/>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7"/>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37"/>
          <p:cNvSpPr txBox="1"/>
          <p:nvPr>
            <p:ph idx="4294967295" type="ctrTitle"/>
          </p:nvPr>
        </p:nvSpPr>
        <p:spPr>
          <a:xfrm>
            <a:off x="8055800" y="2964750"/>
            <a:ext cx="12996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H &amp; P</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267" name="Google Shape;267;p37"/>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37">
            <a:hlinkClick action="ppaction://hlinksldjump" r:id="rId11"/>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7">
            <a:hlinkClick action="ppaction://hlinksldjump" r:id="rId12"/>
          </p:cNvPr>
          <p:cNvSpPr txBox="1"/>
          <p:nvPr>
            <p:ph idx="4294967295" type="ctrTitle"/>
          </p:nvPr>
        </p:nvSpPr>
        <p:spPr>
          <a:xfrm>
            <a:off x="8088800" y="35176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Nurses Notes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270" name="Google Shape;270;p37">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 name="Google Shape;271;p37"/>
          <p:cNvPicPr preferRelativeResize="0"/>
          <p:nvPr/>
        </p:nvPicPr>
        <p:blipFill rotWithShape="1">
          <a:blip r:embed="rId14">
            <a:alphaModFix/>
          </a:blip>
          <a:srcRect b="0" l="0" r="0" t="0"/>
          <a:stretch/>
        </p:blipFill>
        <p:spPr>
          <a:xfrm>
            <a:off x="814298" y="304650"/>
            <a:ext cx="5973344" cy="4088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1000"/>
                                        <p:tgtEl>
                                          <p:spTgt spid="24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1000"/>
                                        <p:tgtEl>
                                          <p:spTgt spid="24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82"/>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82"/>
          <p:cNvSpPr txBox="1"/>
          <p:nvPr>
            <p:ph type="ctrTitle"/>
          </p:nvPr>
        </p:nvSpPr>
        <p:spPr>
          <a:xfrm>
            <a:off x="2915700" y="1238725"/>
            <a:ext cx="3312600" cy="10899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b="0" lang="en" sz="2900"/>
              <a:t>Condition of without a rhythm</a:t>
            </a:r>
            <a:endParaRPr b="0" sz="2900"/>
          </a:p>
        </p:txBody>
      </p:sp>
      <p:pic>
        <p:nvPicPr>
          <p:cNvPr id="1231" name="Google Shape;1231;p82"/>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232" name="Google Shape;1232;p82"/>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233" name="Google Shape;1233;p82"/>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234" name="Google Shape;1234;p82"/>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1"/>
                                        </p:tgtEl>
                                        <p:attrNameLst>
                                          <p:attrName>style.visibility</p:attrName>
                                        </p:attrNameLst>
                                      </p:cBhvr>
                                      <p:to>
                                        <p:strVal val="visible"/>
                                      </p:to>
                                    </p:set>
                                    <p:animEffect filter="fade" transition="in">
                                      <p:cBhvr>
                                        <p:cTn dur="1000"/>
                                        <p:tgtEl>
                                          <p:spTgt spid="1231"/>
                                        </p:tgtEl>
                                      </p:cBhvr>
                                    </p:animEffect>
                                  </p:childTnLst>
                                </p:cTn>
                              </p:par>
                              <p:par>
                                <p:cTn fill="hold" nodeType="with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1000"/>
                                        <p:tgtEl>
                                          <p:spTgt spid="1232"/>
                                        </p:tgtEl>
                                      </p:cBhvr>
                                    </p:animEffect>
                                  </p:childTnLst>
                                </p:cTn>
                              </p:par>
                              <p:par>
                                <p:cTn fill="hold" nodeType="withEffect" presetClass="entr" presetID="2" presetSubtype="2">
                                  <p:stCondLst>
                                    <p:cond delay="0"/>
                                  </p:stCondLst>
                                  <p:childTnLst>
                                    <p:set>
                                      <p:cBhvr>
                                        <p:cTn dur="1" fill="hold">
                                          <p:stCondLst>
                                            <p:cond delay="0"/>
                                          </p:stCondLst>
                                        </p:cTn>
                                        <p:tgtEl>
                                          <p:spTgt spid="1233"/>
                                        </p:tgtEl>
                                        <p:attrNameLst>
                                          <p:attrName>style.visibility</p:attrName>
                                        </p:attrNameLst>
                                      </p:cBhvr>
                                      <p:to>
                                        <p:strVal val="visible"/>
                                      </p:to>
                                    </p:set>
                                    <p:anim calcmode="lin" valueType="num">
                                      <p:cBhvr additive="base">
                                        <p:cTn dur="900"/>
                                        <p:tgtEl>
                                          <p:spTgt spid="12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234"/>
                                        </p:tgtEl>
                                        <p:attrNameLst>
                                          <p:attrName>style.visibility</p:attrName>
                                        </p:attrNameLst>
                                      </p:cBhvr>
                                      <p:to>
                                        <p:strVal val="visible"/>
                                      </p:to>
                                    </p:set>
                                    <p:anim calcmode="lin" valueType="num">
                                      <p:cBhvr additive="base">
                                        <p:cTn dur="900"/>
                                        <p:tgtEl>
                                          <p:spTgt spid="12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83"/>
          <p:cNvSpPr/>
          <p:nvPr/>
        </p:nvSpPr>
        <p:spPr>
          <a:xfrm>
            <a:off x="3078775" y="2683275"/>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83"/>
          <p:cNvSpPr txBox="1"/>
          <p:nvPr>
            <p:ph type="ctrTitle"/>
          </p:nvPr>
        </p:nvSpPr>
        <p:spPr>
          <a:xfrm>
            <a:off x="2915700" y="1238725"/>
            <a:ext cx="3312600" cy="10899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3600"/>
              <a:buNone/>
            </a:pPr>
            <a:r>
              <a:rPr b="0" lang="en" sz="2900"/>
              <a:t>Arrhythmia </a:t>
            </a:r>
            <a:endParaRPr b="0" sz="2900"/>
          </a:p>
        </p:txBody>
      </p:sp>
      <p:pic>
        <p:nvPicPr>
          <p:cNvPr id="1241" name="Google Shape;1241;p83"/>
          <p:cNvPicPr preferRelativeResize="0"/>
          <p:nvPr/>
        </p:nvPicPr>
        <p:blipFill rotWithShape="1">
          <a:blip r:embed="rId3">
            <a:alphaModFix/>
          </a:blip>
          <a:srcRect b="0" l="0" r="0" t="0"/>
          <a:stretch/>
        </p:blipFill>
        <p:spPr>
          <a:xfrm>
            <a:off x="311694" y="446123"/>
            <a:ext cx="778932" cy="792600"/>
          </a:xfrm>
          <a:prstGeom prst="rect">
            <a:avLst/>
          </a:prstGeom>
          <a:noFill/>
          <a:ln>
            <a:noFill/>
          </a:ln>
        </p:spPr>
      </p:pic>
      <p:pic>
        <p:nvPicPr>
          <p:cNvPr id="1242" name="Google Shape;1242;p83"/>
          <p:cNvPicPr preferRelativeResize="0"/>
          <p:nvPr/>
        </p:nvPicPr>
        <p:blipFill rotWithShape="1">
          <a:blip r:embed="rId4">
            <a:alphaModFix/>
          </a:blip>
          <a:srcRect b="0" l="0" r="0" t="0"/>
          <a:stretch/>
        </p:blipFill>
        <p:spPr>
          <a:xfrm>
            <a:off x="7855250" y="3057527"/>
            <a:ext cx="778926" cy="793795"/>
          </a:xfrm>
          <a:prstGeom prst="rect">
            <a:avLst/>
          </a:prstGeom>
          <a:noFill/>
          <a:ln>
            <a:noFill/>
          </a:ln>
        </p:spPr>
      </p:pic>
      <p:pic>
        <p:nvPicPr>
          <p:cNvPr id="1243" name="Google Shape;1243;p83"/>
          <p:cNvPicPr preferRelativeResize="0"/>
          <p:nvPr/>
        </p:nvPicPr>
        <p:blipFill rotWithShape="1">
          <a:blip r:embed="rId5">
            <a:alphaModFix/>
          </a:blip>
          <a:srcRect b="0" l="0" r="0" t="0"/>
          <a:stretch/>
        </p:blipFill>
        <p:spPr>
          <a:xfrm>
            <a:off x="7635214" y="-1737375"/>
            <a:ext cx="3475024" cy="3813073"/>
          </a:xfrm>
          <a:prstGeom prst="rect">
            <a:avLst/>
          </a:prstGeom>
          <a:noFill/>
          <a:ln>
            <a:noFill/>
          </a:ln>
        </p:spPr>
      </p:pic>
      <p:pic>
        <p:nvPicPr>
          <p:cNvPr id="1244" name="Google Shape;1244;p83"/>
          <p:cNvPicPr preferRelativeResize="0"/>
          <p:nvPr/>
        </p:nvPicPr>
        <p:blipFill rotWithShape="1">
          <a:blip r:embed="rId6">
            <a:alphaModFix/>
          </a:blip>
          <a:srcRect b="0" l="0" r="0" t="0"/>
          <a:stretch/>
        </p:blipFill>
        <p:spPr>
          <a:xfrm>
            <a:off x="-883628" y="4236325"/>
            <a:ext cx="2428700" cy="1817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1000"/>
                                        <p:tgtEl>
                                          <p:spTgt spid="1241"/>
                                        </p:tgtEl>
                                      </p:cBhvr>
                                    </p:animEffect>
                                  </p:childTnLst>
                                </p:cTn>
                              </p:par>
                              <p:par>
                                <p:cTn fill="hold" nodeType="with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1000"/>
                                        <p:tgtEl>
                                          <p:spTgt spid="1242"/>
                                        </p:tgtEl>
                                      </p:cBhvr>
                                    </p:animEffect>
                                  </p:childTnLst>
                                </p:cTn>
                              </p:par>
                              <p:par>
                                <p:cTn fill="hold" nodeType="withEffect" presetClass="entr" presetID="2" presetSubtype="2">
                                  <p:stCondLst>
                                    <p:cond delay="0"/>
                                  </p:stCondLst>
                                  <p:childTnLst>
                                    <p:set>
                                      <p:cBhvr>
                                        <p:cTn dur="1" fill="hold">
                                          <p:stCondLst>
                                            <p:cond delay="0"/>
                                          </p:stCondLst>
                                        </p:cTn>
                                        <p:tgtEl>
                                          <p:spTgt spid="1243"/>
                                        </p:tgtEl>
                                        <p:attrNameLst>
                                          <p:attrName>style.visibility</p:attrName>
                                        </p:attrNameLst>
                                      </p:cBhvr>
                                      <p:to>
                                        <p:strVal val="visible"/>
                                      </p:to>
                                    </p:set>
                                    <p:anim calcmode="lin" valueType="num">
                                      <p:cBhvr additive="base">
                                        <p:cTn dur="900"/>
                                        <p:tgtEl>
                                          <p:spTgt spid="124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244"/>
                                        </p:tgtEl>
                                        <p:attrNameLst>
                                          <p:attrName>style.visibility</p:attrName>
                                        </p:attrNameLst>
                                      </p:cBhvr>
                                      <p:to>
                                        <p:strVal val="visible"/>
                                      </p:to>
                                    </p:set>
                                    <p:anim calcmode="lin" valueType="num">
                                      <p:cBhvr additive="base">
                                        <p:cTn dur="900"/>
                                        <p:tgtEl>
                                          <p:spTgt spid="12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id="1249" name="Google Shape;1249;p84"/>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250" name="Google Shape;1250;p84"/>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251" name="Google Shape;1251;p84"/>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84"/>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84"/>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84"/>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255" name="Google Shape;1255;p84"/>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256" name="Google Shape;1256;p84"/>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257" name="Google Shape;1257;p84"/>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258" name="Google Shape;1258;p84"/>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259" name="Google Shape;1259;p84"/>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260" name="Google Shape;1260;p84">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84">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262" name="Google Shape;1262;p84">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263" name="Google Shape;1263;p84">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264" name="Google Shape;1264;p84">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84"/>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84"/>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267" name="Google Shape;1267;p84"/>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84"/>
          <p:cNvSpPr txBox="1"/>
          <p:nvPr>
            <p:ph idx="4294967295" type="ctrTitle"/>
          </p:nvPr>
        </p:nvSpPr>
        <p:spPr>
          <a:xfrm>
            <a:off x="7949350" y="2371100"/>
            <a:ext cx="1406100" cy="4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highlight>
                  <a:srgbClr val="00FFFF"/>
                </a:highlight>
                <a:latin typeface="Architects Daughter"/>
                <a:ea typeface="Architects Daughter"/>
                <a:cs typeface="Architects Daughter"/>
                <a:sym typeface="Architects Daughter"/>
              </a:rPr>
              <a:t>Search the Source</a:t>
            </a:r>
            <a:endParaRPr b="1" i="0" sz="1200" u="none" cap="none" strike="noStrike">
              <a:solidFill>
                <a:schemeClr val="dk1"/>
              </a:solidFill>
              <a:highlight>
                <a:srgbClr val="00FFFF"/>
              </a:highlight>
              <a:latin typeface="Architects Daughter"/>
              <a:ea typeface="Architects Daughter"/>
              <a:cs typeface="Architects Daughter"/>
              <a:sym typeface="Architects Daughter"/>
            </a:endParaRPr>
          </a:p>
        </p:txBody>
      </p:sp>
      <p:sp>
        <p:nvSpPr>
          <p:cNvPr id="1269" name="Google Shape;1269;p84">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84"/>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84"/>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84"/>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84"/>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274" name="Google Shape;1274;p84"/>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84">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84">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7" name="Google Shape;1277;p84"/>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278" name="Google Shape;1278;p84">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8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84"/>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endParaRPr b="0" i="0" sz="3000" u="none" cap="none" strike="noStrike">
              <a:solidFill>
                <a:srgbClr val="000000"/>
              </a:solidFill>
              <a:latin typeface="Architects Daughter"/>
              <a:ea typeface="Architects Daughter"/>
              <a:cs typeface="Architects Daughter"/>
              <a:sym typeface="Architects Daughter"/>
            </a:endParaRPr>
          </a:p>
        </p:txBody>
      </p:sp>
      <p:sp>
        <p:nvSpPr>
          <p:cNvPr id="1281" name="Google Shape;1281;p84"/>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49"/>
                                        </p:tgtEl>
                                        <p:attrNameLst>
                                          <p:attrName>style.visibility</p:attrName>
                                        </p:attrNameLst>
                                      </p:cBhvr>
                                      <p:to>
                                        <p:strVal val="visible"/>
                                      </p:to>
                                    </p:set>
                                    <p:anim calcmode="lin" valueType="num">
                                      <p:cBhvr additive="base">
                                        <p:cTn dur="1000"/>
                                        <p:tgtEl>
                                          <p:spTgt spid="1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0"/>
                                        </p:tgtEl>
                                        <p:attrNameLst>
                                          <p:attrName>style.visibility</p:attrName>
                                        </p:attrNameLst>
                                      </p:cBhvr>
                                      <p:to>
                                        <p:strVal val="visible"/>
                                      </p:to>
                                    </p:set>
                                    <p:anim calcmode="lin" valueType="num">
                                      <p:cBhvr additive="base">
                                        <p:cTn dur="1000"/>
                                        <p:tgtEl>
                                          <p:spTgt spid="12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1"/>
                                        </p:tgtEl>
                                        <p:attrNameLst>
                                          <p:attrName>style.visibility</p:attrName>
                                        </p:attrNameLst>
                                      </p:cBhvr>
                                      <p:to>
                                        <p:strVal val="visible"/>
                                      </p:to>
                                    </p:set>
                                    <p:anim calcmode="lin" valueType="num">
                                      <p:cBhvr additive="base">
                                        <p:cTn dur="1000"/>
                                        <p:tgtEl>
                                          <p:spTgt spid="12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2"/>
                                        </p:tgtEl>
                                        <p:attrNameLst>
                                          <p:attrName>style.visibility</p:attrName>
                                        </p:attrNameLst>
                                      </p:cBhvr>
                                      <p:to>
                                        <p:strVal val="visible"/>
                                      </p:to>
                                    </p:set>
                                    <p:anim calcmode="lin" valueType="num">
                                      <p:cBhvr additive="base">
                                        <p:cTn dur="1000"/>
                                        <p:tgtEl>
                                          <p:spTgt spid="12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3"/>
                                        </p:tgtEl>
                                        <p:attrNameLst>
                                          <p:attrName>style.visibility</p:attrName>
                                        </p:attrNameLst>
                                      </p:cBhvr>
                                      <p:to>
                                        <p:strVal val="visible"/>
                                      </p:to>
                                    </p:set>
                                    <p:anim calcmode="lin" valueType="num">
                                      <p:cBhvr additive="base">
                                        <p:cTn dur="1000"/>
                                        <p:tgtEl>
                                          <p:spTgt spid="12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4"/>
                                        </p:tgtEl>
                                        <p:attrNameLst>
                                          <p:attrName>style.visibility</p:attrName>
                                        </p:attrNameLst>
                                      </p:cBhvr>
                                      <p:to>
                                        <p:strVal val="visible"/>
                                      </p:to>
                                    </p:set>
                                    <p:anim calcmode="lin" valueType="num">
                                      <p:cBhvr additive="base">
                                        <p:cTn dur="1000"/>
                                        <p:tgtEl>
                                          <p:spTgt spid="12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5"/>
                                        </p:tgtEl>
                                        <p:attrNameLst>
                                          <p:attrName>style.visibility</p:attrName>
                                        </p:attrNameLst>
                                      </p:cBhvr>
                                      <p:to>
                                        <p:strVal val="visible"/>
                                      </p:to>
                                    </p:set>
                                    <p:anim calcmode="lin" valueType="num">
                                      <p:cBhvr additive="base">
                                        <p:cTn dur="1000"/>
                                        <p:tgtEl>
                                          <p:spTgt spid="12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6"/>
                                        </p:tgtEl>
                                        <p:attrNameLst>
                                          <p:attrName>style.visibility</p:attrName>
                                        </p:attrNameLst>
                                      </p:cBhvr>
                                      <p:to>
                                        <p:strVal val="visible"/>
                                      </p:to>
                                    </p:set>
                                    <p:anim calcmode="lin" valueType="num">
                                      <p:cBhvr additive="base">
                                        <p:cTn dur="1000"/>
                                        <p:tgtEl>
                                          <p:spTgt spid="12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7"/>
                                        </p:tgtEl>
                                        <p:attrNameLst>
                                          <p:attrName>style.visibility</p:attrName>
                                        </p:attrNameLst>
                                      </p:cBhvr>
                                      <p:to>
                                        <p:strVal val="visible"/>
                                      </p:to>
                                    </p:set>
                                    <p:anim calcmode="lin" valueType="num">
                                      <p:cBhvr additive="base">
                                        <p:cTn dur="1000"/>
                                        <p:tgtEl>
                                          <p:spTgt spid="12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58"/>
                                        </p:tgtEl>
                                        <p:attrNameLst>
                                          <p:attrName>style.visibility</p:attrName>
                                        </p:attrNameLst>
                                      </p:cBhvr>
                                      <p:to>
                                        <p:strVal val="visible"/>
                                      </p:to>
                                    </p:set>
                                    <p:anim calcmode="lin" valueType="num">
                                      <p:cBhvr additive="base">
                                        <p:cTn dur="1000"/>
                                        <p:tgtEl>
                                          <p:spTgt spid="12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85"/>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p>
        </p:txBody>
      </p:sp>
      <p:sp>
        <p:nvSpPr>
          <p:cNvPr id="1287" name="Google Shape;1287;p85"/>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288" name="Google Shape;1288;p85"/>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289" name="Google Shape;1289;p85">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85"/>
          <p:cNvSpPr txBox="1"/>
          <p:nvPr/>
        </p:nvSpPr>
        <p:spPr>
          <a:xfrm>
            <a:off x="5933575" y="1302575"/>
            <a:ext cx="18222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000000"/>
                </a:solidFill>
                <a:highlight>
                  <a:srgbClr val="FF00FF"/>
                </a:highlight>
                <a:latin typeface="Architects Daughter"/>
                <a:ea typeface="Architects Daughter"/>
                <a:cs typeface="Architects Daughter"/>
                <a:sym typeface="Architects Daughter"/>
              </a:rPr>
              <a:t>Search the Source</a:t>
            </a:r>
            <a:endParaRPr b="1" i="0" sz="3400" u="none" cap="none" strike="noStrike">
              <a:solidFill>
                <a:srgbClr val="000000"/>
              </a:solidFill>
              <a:highlight>
                <a:srgbClr val="FF00FF"/>
              </a:highlight>
              <a:latin typeface="Architects Daughter"/>
              <a:ea typeface="Architects Daughter"/>
              <a:cs typeface="Architects Daughter"/>
              <a:sym typeface="Architects Daughter"/>
            </a:endParaRPr>
          </a:p>
        </p:txBody>
      </p:sp>
      <p:sp>
        <p:nvSpPr>
          <p:cNvPr id="1291" name="Google Shape;1291;p85"/>
          <p:cNvSpPr txBox="1"/>
          <p:nvPr/>
        </p:nvSpPr>
        <p:spPr>
          <a:xfrm>
            <a:off x="460350" y="0"/>
            <a:ext cx="5473200" cy="53031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0"/>
              </a:spcBef>
              <a:spcAft>
                <a:spcPts val="0"/>
              </a:spcAft>
              <a:buClr>
                <a:srgbClr val="000000"/>
              </a:buClr>
              <a:buSzPts val="1466"/>
              <a:buFont typeface="Arial"/>
              <a:buNone/>
            </a:pPr>
            <a:r>
              <a:rPr b="1" i="0" lang="en" sz="1466" u="none" cap="none" strike="noStrike">
                <a:solidFill>
                  <a:schemeClr val="dk1"/>
                </a:solidFill>
                <a:latin typeface="Helvetica Neue"/>
                <a:ea typeface="Helvetica Neue"/>
                <a:cs typeface="Helvetica Neue"/>
                <a:sym typeface="Helvetica Neue"/>
              </a:rPr>
              <a:t>Directions:</a:t>
            </a:r>
            <a:r>
              <a:rPr b="0" i="0" lang="en" sz="1466" u="none" cap="none" strike="noStrike">
                <a:solidFill>
                  <a:schemeClr val="dk1"/>
                </a:solidFill>
                <a:latin typeface="Helvetica Neue"/>
                <a:ea typeface="Helvetica Neue"/>
                <a:cs typeface="Helvetica Neue"/>
                <a:sym typeface="Helvetica Neue"/>
              </a:rPr>
              <a:t> Using reliable and credible online resources, complete the following activities.</a:t>
            </a:r>
            <a:endParaRPr b="0" i="0" sz="1466" u="none" cap="none" strike="noStrike">
              <a:solidFill>
                <a:schemeClr val="dk1"/>
              </a:solidFill>
              <a:latin typeface="Helvetica Neue"/>
              <a:ea typeface="Helvetica Neue"/>
              <a:cs typeface="Helvetica Neue"/>
              <a:sym typeface="Helvetica Neue"/>
            </a:endParaRPr>
          </a:p>
          <a:p>
            <a:pPr indent="-228600" lvl="0" marL="228600" marR="0" rtl="0" algn="l">
              <a:lnSpc>
                <a:spcPct val="120000"/>
              </a:lnSpc>
              <a:spcBef>
                <a:spcPts val="300"/>
              </a:spcBef>
              <a:spcAft>
                <a:spcPts val="0"/>
              </a:spcAft>
              <a:buClr>
                <a:srgbClr val="000000"/>
              </a:buClr>
              <a:buSzPts val="1466"/>
              <a:buFont typeface="Arial"/>
              <a:buNone/>
            </a:pPr>
            <a:r>
              <a:rPr b="0" i="0" lang="en" sz="1466" u="none" cap="none" strike="noStrike">
                <a:solidFill>
                  <a:schemeClr val="dk1"/>
                </a:solidFill>
                <a:latin typeface="Helvetica Neue"/>
                <a:ea typeface="Helvetica Neue"/>
                <a:cs typeface="Helvetica Neue"/>
                <a:sym typeface="Helvetica Neue"/>
              </a:rPr>
              <a:t>	1.	The Ebola outbreak in 2014 was one of the largest Ebola outbreaks in history, and it was the first Ebola outbreak in West Africa. Visit the Centers for Disease Control and Prevention website and research signs and symptoms of Ebola hemorrhagic fever (EHF). Then study the graph below and answer the questions that follow.</a:t>
            </a:r>
            <a:endParaRPr b="0" i="0" sz="1466" u="none" cap="none" strike="noStrike">
              <a:solidFill>
                <a:schemeClr val="dk1"/>
              </a:solidFill>
              <a:latin typeface="Helvetica Neue"/>
              <a:ea typeface="Helvetica Neue"/>
              <a:cs typeface="Helvetica Neue"/>
              <a:sym typeface="Helvetica Neue"/>
            </a:endParaRPr>
          </a:p>
          <a:p>
            <a:pPr indent="-419100" lvl="0" marL="419100" marR="0" rtl="0" algn="l">
              <a:lnSpc>
                <a:spcPct val="120000"/>
              </a:lnSpc>
              <a:spcBef>
                <a:spcPts val="300"/>
              </a:spcBef>
              <a:spcAft>
                <a:spcPts val="0"/>
              </a:spcAft>
              <a:buClr>
                <a:srgbClr val="000000"/>
              </a:buClr>
              <a:buSzPts val="1466"/>
              <a:buFont typeface="Arial"/>
              <a:buNone/>
            </a:pPr>
            <a:r>
              <a:rPr b="0" i="0" lang="en" sz="1466" u="none" cap="none" strike="noStrike">
                <a:solidFill>
                  <a:schemeClr val="dk1"/>
                </a:solidFill>
                <a:latin typeface="Helvetica Neue"/>
                <a:ea typeface="Helvetica Neue"/>
                <a:cs typeface="Helvetica Neue"/>
                <a:sym typeface="Helvetica Neue"/>
              </a:rPr>
              <a:t>	A.	What was the number of confirmed cases of Ebola in Guinea during the week of June 8, 2014? -</a:t>
            </a:r>
            <a:r>
              <a:rPr b="0" i="0" lang="en" sz="1466" u="none" cap="none" strike="noStrike">
                <a:solidFill>
                  <a:schemeClr val="dk1"/>
                </a:solidFill>
                <a:highlight>
                  <a:srgbClr val="FFFF00"/>
                </a:highlight>
                <a:latin typeface="Helvetica Neue"/>
                <a:ea typeface="Helvetica Neue"/>
                <a:cs typeface="Helvetica Neue"/>
                <a:sym typeface="Helvetica Neue"/>
              </a:rPr>
              <a:t> Answer 33</a:t>
            </a:r>
            <a:br>
              <a:rPr b="0" i="0" lang="en" sz="1466" u="none" cap="none" strike="noStrike">
                <a:solidFill>
                  <a:schemeClr val="dk1"/>
                </a:solidFill>
                <a:latin typeface="Helvetica Neue"/>
                <a:ea typeface="Helvetica Neue"/>
                <a:cs typeface="Helvetica Neue"/>
                <a:sym typeface="Helvetica Neue"/>
              </a:rPr>
            </a:br>
            <a:r>
              <a:rPr b="0" i="0" lang="en" sz="1466" u="none" cap="none" strike="noStrike">
                <a:solidFill>
                  <a:schemeClr val="dk1"/>
                </a:solidFill>
                <a:latin typeface="Helvetica Neue"/>
                <a:ea typeface="Helvetica Neue"/>
                <a:cs typeface="Helvetica Neue"/>
                <a:sym typeface="Helvetica Neue"/>
              </a:rPr>
              <a:t>	B.	What was the number of suspected cases the same week? -- </a:t>
            </a:r>
            <a:r>
              <a:rPr b="0" i="0" lang="en" sz="1466" u="none" cap="none" strike="noStrike">
                <a:solidFill>
                  <a:schemeClr val="dk1"/>
                </a:solidFill>
                <a:highlight>
                  <a:srgbClr val="FFFF00"/>
                </a:highlight>
                <a:latin typeface="Helvetica Neue"/>
                <a:ea typeface="Helvetica Neue"/>
                <a:cs typeface="Helvetica Neue"/>
                <a:sym typeface="Helvetica Neue"/>
              </a:rPr>
              <a:t>Answer 4</a:t>
            </a:r>
            <a:endParaRPr b="0" i="0" sz="1466" u="none" cap="none" strike="noStrike">
              <a:solidFill>
                <a:schemeClr val="dk1"/>
              </a:solidFill>
              <a:highlight>
                <a:srgbClr val="FFFF00"/>
              </a:highlight>
              <a:latin typeface="Helvetica Neue"/>
              <a:ea typeface="Helvetica Neue"/>
              <a:cs typeface="Helvetica Neue"/>
              <a:sym typeface="Helvetica Neue"/>
            </a:endParaRPr>
          </a:p>
          <a:p>
            <a:pPr indent="-419100" lvl="0" marL="419100" marR="0" rtl="0" algn="l">
              <a:lnSpc>
                <a:spcPct val="120000"/>
              </a:lnSpc>
              <a:spcBef>
                <a:spcPts val="300"/>
              </a:spcBef>
              <a:spcAft>
                <a:spcPts val="0"/>
              </a:spcAft>
              <a:buClr>
                <a:srgbClr val="000000"/>
              </a:buClr>
              <a:buSzPts val="1466"/>
              <a:buFont typeface="Arial"/>
              <a:buNone/>
            </a:pPr>
            <a:r>
              <a:rPr b="0" i="0" lang="en" sz="1466" u="none" cap="none" strike="noStrike">
                <a:solidFill>
                  <a:schemeClr val="dk1"/>
                </a:solidFill>
                <a:latin typeface="Helvetica Neue"/>
                <a:ea typeface="Helvetica Neue"/>
                <a:cs typeface="Helvetica Neue"/>
                <a:sym typeface="Helvetica Neue"/>
              </a:rPr>
              <a:t>	C.	Which time frame saw the highest number of confirmed cases of Ebola?</a:t>
            </a:r>
            <a:br>
              <a:rPr b="0" i="0" lang="en" sz="1466" u="none" cap="none" strike="noStrike">
                <a:solidFill>
                  <a:schemeClr val="dk1"/>
                </a:solidFill>
                <a:latin typeface="Helvetica Neue"/>
                <a:ea typeface="Helvetica Neue"/>
                <a:cs typeface="Helvetica Neue"/>
                <a:sym typeface="Helvetica Neue"/>
              </a:rPr>
            </a:br>
            <a:r>
              <a:rPr b="0" i="0" lang="en" sz="1466" u="none" cap="none" strike="noStrike">
                <a:solidFill>
                  <a:schemeClr val="dk1"/>
                </a:solidFill>
                <a:latin typeface="Helvetica Neue"/>
                <a:ea typeface="Helvetica Neue"/>
                <a:cs typeface="Helvetica Neue"/>
                <a:sym typeface="Helvetica Neue"/>
              </a:rPr>
              <a:t>Week of March 16, 2014</a:t>
            </a:r>
            <a:br>
              <a:rPr b="0" i="0" lang="en" sz="1466" u="none" cap="none" strike="noStrike">
                <a:solidFill>
                  <a:schemeClr val="dk1"/>
                </a:solidFill>
                <a:latin typeface="Helvetica Neue"/>
                <a:ea typeface="Helvetica Neue"/>
                <a:cs typeface="Helvetica Neue"/>
                <a:sym typeface="Helvetica Neue"/>
              </a:rPr>
            </a:br>
            <a:r>
              <a:rPr b="0" i="0" lang="en" sz="1466" u="none" cap="none" strike="noStrike">
                <a:solidFill>
                  <a:schemeClr val="dk1"/>
                </a:solidFill>
                <a:latin typeface="Helvetica Neue"/>
                <a:ea typeface="Helvetica Neue"/>
                <a:cs typeface="Helvetica Neue"/>
                <a:sym typeface="Helvetica Neue"/>
              </a:rPr>
              <a:t>Week of April 13, 2014</a:t>
            </a:r>
            <a:br>
              <a:rPr b="0" i="0" lang="en" sz="1466" u="none" cap="none" strike="noStrike">
                <a:solidFill>
                  <a:schemeClr val="dk1"/>
                </a:solidFill>
                <a:latin typeface="Helvetica Neue"/>
                <a:ea typeface="Helvetica Neue"/>
                <a:cs typeface="Helvetica Neue"/>
                <a:sym typeface="Helvetica Neue"/>
              </a:rPr>
            </a:br>
            <a:r>
              <a:rPr b="0" i="0" lang="en" sz="1466" u="none" cap="none" strike="noStrike">
                <a:solidFill>
                  <a:schemeClr val="dk1"/>
                </a:solidFill>
                <a:highlight>
                  <a:srgbClr val="FFFF00"/>
                </a:highlight>
                <a:latin typeface="Helvetica Neue"/>
                <a:ea typeface="Helvetica Neue"/>
                <a:cs typeface="Helvetica Neue"/>
                <a:sym typeface="Helvetica Neue"/>
              </a:rPr>
              <a:t>Week of May 25, 2014 </a:t>
            </a:r>
            <a:endParaRPr b="0" i="0" sz="1466" u="none" cap="none" strike="noStrike">
              <a:solidFill>
                <a:schemeClr val="dk1"/>
              </a:solidFill>
              <a:highlight>
                <a:srgbClr val="FFFF00"/>
              </a:highlight>
              <a:latin typeface="Helvetica Neue"/>
              <a:ea typeface="Helvetica Neue"/>
              <a:cs typeface="Helvetica Neue"/>
              <a:sym typeface="Helvetica Neue"/>
            </a:endParaRPr>
          </a:p>
          <a:p>
            <a:pPr indent="0" lvl="0" marL="0" marR="0" rtl="0" algn="l">
              <a:lnSpc>
                <a:spcPct val="100000"/>
              </a:lnSpc>
              <a:spcBef>
                <a:spcPts val="300"/>
              </a:spcBef>
              <a:spcAft>
                <a:spcPts val="0"/>
              </a:spcAft>
              <a:buClr>
                <a:srgbClr val="000000"/>
              </a:buClr>
              <a:buSzPts val="2333"/>
              <a:buFont typeface="Arial"/>
              <a:buNone/>
            </a:pPr>
            <a:r>
              <a:t/>
            </a:r>
            <a:endParaRPr b="1" i="0" sz="2333"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pic>
        <p:nvPicPr>
          <p:cNvPr id="1296" name="Google Shape;1296;p86"/>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297" name="Google Shape;1297;p86"/>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298" name="Google Shape;1298;p86"/>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86"/>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86"/>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86"/>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302" name="Google Shape;1302;p86"/>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303" name="Google Shape;1303;p86"/>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highlight>
                  <a:schemeClr val="accent1"/>
                </a:highlight>
              </a:rPr>
              <a:t>Diagram Drills</a:t>
            </a:r>
            <a:endParaRPr>
              <a:highlight>
                <a:schemeClr val="accent1"/>
              </a:highlight>
            </a:endParaRPr>
          </a:p>
        </p:txBody>
      </p:sp>
      <p:sp>
        <p:nvSpPr>
          <p:cNvPr id="1304" name="Google Shape;1304;p86"/>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305" name="Google Shape;1305;p86"/>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306" name="Google Shape;1306;p86"/>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307" name="Google Shape;1307;p86">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86">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309" name="Google Shape;1309;p86">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310" name="Google Shape;1310;p86">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11" name="Google Shape;1311;p86">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86"/>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86"/>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14" name="Google Shape;1314;p86"/>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86"/>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16" name="Google Shape;1316;p86">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86"/>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86"/>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86"/>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86"/>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21" name="Google Shape;1321;p86"/>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86">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86">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4" name="Google Shape;1324;p86"/>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325" name="Google Shape;1325;p86">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8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86"/>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r>
              <a:rPr b="0" i="0" lang="en" sz="3000" u="none" cap="none" strike="noStrike">
                <a:solidFill>
                  <a:srgbClr val="000000"/>
                </a:solidFill>
                <a:highlight>
                  <a:schemeClr val="accent1"/>
                </a:highlight>
                <a:latin typeface="Architects Daughter"/>
                <a:ea typeface="Architects Daughter"/>
                <a:cs typeface="Architects Daughter"/>
                <a:sym typeface="Architects Daughter"/>
              </a:rPr>
              <a:t>Diagram Drills</a:t>
            </a:r>
            <a:endParaRPr b="0" i="0" sz="3000" u="none" cap="none" strike="noStrike">
              <a:solidFill>
                <a:srgbClr val="000000"/>
              </a:solidFill>
              <a:highlight>
                <a:schemeClr val="accent1"/>
              </a:highlight>
              <a:latin typeface="Architects Daughter"/>
              <a:ea typeface="Architects Daughter"/>
              <a:cs typeface="Architects Daughter"/>
              <a:sym typeface="Architects Daughter"/>
            </a:endParaRPr>
          </a:p>
        </p:txBody>
      </p:sp>
      <p:sp>
        <p:nvSpPr>
          <p:cNvPr id="1328" name="Google Shape;1328;p86"/>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96"/>
                                        </p:tgtEl>
                                        <p:attrNameLst>
                                          <p:attrName>style.visibility</p:attrName>
                                        </p:attrNameLst>
                                      </p:cBhvr>
                                      <p:to>
                                        <p:strVal val="visible"/>
                                      </p:to>
                                    </p:set>
                                    <p:anim calcmode="lin" valueType="num">
                                      <p:cBhvr additive="base">
                                        <p:cTn dur="1000"/>
                                        <p:tgtEl>
                                          <p:spTgt spid="12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97"/>
                                        </p:tgtEl>
                                        <p:attrNameLst>
                                          <p:attrName>style.visibility</p:attrName>
                                        </p:attrNameLst>
                                      </p:cBhvr>
                                      <p:to>
                                        <p:strVal val="visible"/>
                                      </p:to>
                                    </p:set>
                                    <p:anim calcmode="lin" valueType="num">
                                      <p:cBhvr additive="base">
                                        <p:cTn dur="1000"/>
                                        <p:tgtEl>
                                          <p:spTgt spid="12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98"/>
                                        </p:tgtEl>
                                        <p:attrNameLst>
                                          <p:attrName>style.visibility</p:attrName>
                                        </p:attrNameLst>
                                      </p:cBhvr>
                                      <p:to>
                                        <p:strVal val="visible"/>
                                      </p:to>
                                    </p:set>
                                    <p:anim calcmode="lin" valueType="num">
                                      <p:cBhvr additive="base">
                                        <p:cTn dur="1000"/>
                                        <p:tgtEl>
                                          <p:spTgt spid="12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99"/>
                                        </p:tgtEl>
                                        <p:attrNameLst>
                                          <p:attrName>style.visibility</p:attrName>
                                        </p:attrNameLst>
                                      </p:cBhvr>
                                      <p:to>
                                        <p:strVal val="visible"/>
                                      </p:to>
                                    </p:set>
                                    <p:anim calcmode="lin" valueType="num">
                                      <p:cBhvr additive="base">
                                        <p:cTn dur="1000"/>
                                        <p:tgtEl>
                                          <p:spTgt spid="12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0"/>
                                        </p:tgtEl>
                                        <p:attrNameLst>
                                          <p:attrName>style.visibility</p:attrName>
                                        </p:attrNameLst>
                                      </p:cBhvr>
                                      <p:to>
                                        <p:strVal val="visible"/>
                                      </p:to>
                                    </p:set>
                                    <p:anim calcmode="lin" valueType="num">
                                      <p:cBhvr additive="base">
                                        <p:cTn dur="1000"/>
                                        <p:tgtEl>
                                          <p:spTgt spid="13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1"/>
                                        </p:tgtEl>
                                        <p:attrNameLst>
                                          <p:attrName>style.visibility</p:attrName>
                                        </p:attrNameLst>
                                      </p:cBhvr>
                                      <p:to>
                                        <p:strVal val="visible"/>
                                      </p:to>
                                    </p:set>
                                    <p:anim calcmode="lin" valueType="num">
                                      <p:cBhvr additive="base">
                                        <p:cTn dur="1000"/>
                                        <p:tgtEl>
                                          <p:spTgt spid="13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2"/>
                                        </p:tgtEl>
                                        <p:attrNameLst>
                                          <p:attrName>style.visibility</p:attrName>
                                        </p:attrNameLst>
                                      </p:cBhvr>
                                      <p:to>
                                        <p:strVal val="visible"/>
                                      </p:to>
                                    </p:set>
                                    <p:anim calcmode="lin" valueType="num">
                                      <p:cBhvr additive="base">
                                        <p:cTn dur="1000"/>
                                        <p:tgtEl>
                                          <p:spTgt spid="13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3"/>
                                        </p:tgtEl>
                                        <p:attrNameLst>
                                          <p:attrName>style.visibility</p:attrName>
                                        </p:attrNameLst>
                                      </p:cBhvr>
                                      <p:to>
                                        <p:strVal val="visible"/>
                                      </p:to>
                                    </p:set>
                                    <p:anim calcmode="lin" valueType="num">
                                      <p:cBhvr additive="base">
                                        <p:cTn dur="1000"/>
                                        <p:tgtEl>
                                          <p:spTgt spid="13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4"/>
                                        </p:tgtEl>
                                        <p:attrNameLst>
                                          <p:attrName>style.visibility</p:attrName>
                                        </p:attrNameLst>
                                      </p:cBhvr>
                                      <p:to>
                                        <p:strVal val="visible"/>
                                      </p:to>
                                    </p:set>
                                    <p:anim calcmode="lin" valueType="num">
                                      <p:cBhvr additive="base">
                                        <p:cTn dur="1000"/>
                                        <p:tgtEl>
                                          <p:spTgt spid="13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05"/>
                                        </p:tgtEl>
                                        <p:attrNameLst>
                                          <p:attrName>style.visibility</p:attrName>
                                        </p:attrNameLst>
                                      </p:cBhvr>
                                      <p:to>
                                        <p:strVal val="visible"/>
                                      </p:to>
                                    </p:set>
                                    <p:anim calcmode="lin" valueType="num">
                                      <p:cBhvr additive="base">
                                        <p:cTn dur="1000"/>
                                        <p:tgtEl>
                                          <p:spTgt spid="13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87"/>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1334" name="Google Shape;1334;p87"/>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335" name="Google Shape;1335;p87"/>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336" name="Google Shape;1336;p8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7" name="Google Shape;1337;p87"/>
          <p:cNvPicPr preferRelativeResize="0"/>
          <p:nvPr/>
        </p:nvPicPr>
        <p:blipFill rotWithShape="1">
          <a:blip r:embed="rId4">
            <a:alphaModFix/>
          </a:blip>
          <a:srcRect b="0" l="0" r="0" t="0"/>
          <a:stretch/>
        </p:blipFill>
        <p:spPr>
          <a:xfrm>
            <a:off x="1600525" y="790875"/>
            <a:ext cx="5647101" cy="4108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88"/>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1343" name="Google Shape;1343;p88"/>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344" name="Google Shape;1344;p88"/>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345" name="Google Shape;1345;p88">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6" name="Google Shape;1346;p88"/>
          <p:cNvPicPr preferRelativeResize="0"/>
          <p:nvPr/>
        </p:nvPicPr>
        <p:blipFill rotWithShape="1">
          <a:blip r:embed="rId4">
            <a:alphaModFix/>
          </a:blip>
          <a:srcRect b="0" l="0" r="0" t="0"/>
          <a:stretch/>
        </p:blipFill>
        <p:spPr>
          <a:xfrm>
            <a:off x="1066175" y="712513"/>
            <a:ext cx="6533299" cy="42077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89"/>
          <p:cNvSpPr txBox="1"/>
          <p:nvPr>
            <p:ph type="title"/>
          </p:nvPr>
        </p:nvSpPr>
        <p:spPr>
          <a:xfrm>
            <a:off x="1063200" y="-6475"/>
            <a:ext cx="7017600" cy="511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1352" name="Google Shape;1352;p89"/>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353" name="Google Shape;1353;p89"/>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354" name="Google Shape;1354;p89">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5" name="Google Shape;1355;p89"/>
          <p:cNvPicPr preferRelativeResize="0"/>
          <p:nvPr/>
        </p:nvPicPr>
        <p:blipFill rotWithShape="1">
          <a:blip r:embed="rId4">
            <a:alphaModFix/>
          </a:blip>
          <a:srcRect b="0" l="0" r="0" t="0"/>
          <a:stretch/>
        </p:blipFill>
        <p:spPr>
          <a:xfrm>
            <a:off x="908850" y="714424"/>
            <a:ext cx="4835624" cy="3714650"/>
          </a:xfrm>
          <a:prstGeom prst="rect">
            <a:avLst/>
          </a:prstGeom>
          <a:noFill/>
          <a:ln>
            <a:noFill/>
          </a:ln>
        </p:spPr>
      </p:pic>
      <p:pic>
        <p:nvPicPr>
          <p:cNvPr id="1356" name="Google Shape;1356;p89"/>
          <p:cNvPicPr preferRelativeResize="0"/>
          <p:nvPr/>
        </p:nvPicPr>
        <p:blipFill rotWithShape="1">
          <a:blip r:embed="rId5">
            <a:alphaModFix/>
          </a:blip>
          <a:srcRect b="0" l="0" r="0" t="0"/>
          <a:stretch/>
        </p:blipFill>
        <p:spPr>
          <a:xfrm>
            <a:off x="5799625" y="1148550"/>
            <a:ext cx="2416950" cy="2537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90"/>
          <p:cNvSpPr txBox="1"/>
          <p:nvPr>
            <p:ph type="title"/>
          </p:nvPr>
        </p:nvSpPr>
        <p:spPr>
          <a:xfrm>
            <a:off x="1063200" y="-6475"/>
            <a:ext cx="7017600" cy="511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1362" name="Google Shape;1362;p90"/>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363" name="Google Shape;1363;p90"/>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364" name="Google Shape;1364;p9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5" name="Google Shape;1365;p90"/>
          <p:cNvPicPr preferRelativeResize="0"/>
          <p:nvPr/>
        </p:nvPicPr>
        <p:blipFill rotWithShape="1">
          <a:blip r:embed="rId4">
            <a:alphaModFix/>
          </a:blip>
          <a:srcRect b="0" l="0" r="0" t="0"/>
          <a:stretch/>
        </p:blipFill>
        <p:spPr>
          <a:xfrm>
            <a:off x="5799625" y="1148550"/>
            <a:ext cx="2416950" cy="2537800"/>
          </a:xfrm>
          <a:prstGeom prst="rect">
            <a:avLst/>
          </a:prstGeom>
          <a:noFill/>
          <a:ln>
            <a:noFill/>
          </a:ln>
        </p:spPr>
      </p:pic>
      <p:pic>
        <p:nvPicPr>
          <p:cNvPr id="1366" name="Google Shape;1366;p90"/>
          <p:cNvPicPr preferRelativeResize="0"/>
          <p:nvPr/>
        </p:nvPicPr>
        <p:blipFill rotWithShape="1">
          <a:blip r:embed="rId5">
            <a:alphaModFix/>
          </a:blip>
          <a:srcRect b="0" l="0" r="0" t="0"/>
          <a:stretch/>
        </p:blipFill>
        <p:spPr>
          <a:xfrm>
            <a:off x="1485675" y="652463"/>
            <a:ext cx="3771900" cy="38385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pic>
        <p:nvPicPr>
          <p:cNvPr id="1371" name="Google Shape;1371;p91"/>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372" name="Google Shape;1372;p91"/>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373" name="Google Shape;1373;p91"/>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91"/>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91"/>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91"/>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highlight>
                  <a:schemeClr val="accent6"/>
                </a:highlight>
              </a:rPr>
              <a:t>Diagram cards</a:t>
            </a:r>
            <a:endParaRPr>
              <a:highlight>
                <a:schemeClr val="accent6"/>
              </a:highlight>
            </a:endParaRPr>
          </a:p>
        </p:txBody>
      </p:sp>
      <p:sp>
        <p:nvSpPr>
          <p:cNvPr id="1377" name="Google Shape;1377;p91"/>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378" name="Google Shape;1378;p91"/>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379" name="Google Shape;1379;p91"/>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380" name="Google Shape;1380;p91"/>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381" name="Google Shape;1381;p91"/>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382" name="Google Shape;1382;p91">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91">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384" name="Google Shape;1384;p91">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385" name="Google Shape;1385;p91">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86" name="Google Shape;1386;p91">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91"/>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91"/>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89" name="Google Shape;1389;p91"/>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91"/>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91" name="Google Shape;1391;p91">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91"/>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91"/>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91"/>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91"/>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396" name="Google Shape;1396;p91"/>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91">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91">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9" name="Google Shape;1399;p91"/>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400" name="Google Shape;1400;p91">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91">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91"/>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r>
              <a:rPr b="0" i="0" lang="en" sz="3000" u="none" cap="none" strike="noStrike">
                <a:solidFill>
                  <a:srgbClr val="000000"/>
                </a:solidFill>
                <a:highlight>
                  <a:schemeClr val="accent6"/>
                </a:highlight>
                <a:latin typeface="Architects Daughter"/>
                <a:ea typeface="Architects Daughter"/>
                <a:cs typeface="Architects Daughter"/>
                <a:sym typeface="Architects Daughter"/>
              </a:rPr>
              <a:t>Diagram cards</a:t>
            </a:r>
            <a:endParaRPr b="0" i="0" sz="3000" u="none" cap="none" strike="noStrike">
              <a:solidFill>
                <a:srgbClr val="000000"/>
              </a:solidFill>
              <a:highlight>
                <a:schemeClr val="accent6"/>
              </a:highlight>
              <a:latin typeface="Architects Daughter"/>
              <a:ea typeface="Architects Daughter"/>
              <a:cs typeface="Architects Daughter"/>
              <a:sym typeface="Architects Daughter"/>
            </a:endParaRPr>
          </a:p>
        </p:txBody>
      </p:sp>
      <p:sp>
        <p:nvSpPr>
          <p:cNvPr id="1403" name="Google Shape;1403;p91"/>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371"/>
                                        </p:tgtEl>
                                        <p:attrNameLst>
                                          <p:attrName>style.visibility</p:attrName>
                                        </p:attrNameLst>
                                      </p:cBhvr>
                                      <p:to>
                                        <p:strVal val="visible"/>
                                      </p:to>
                                    </p:set>
                                    <p:anim calcmode="lin" valueType="num">
                                      <p:cBhvr additive="base">
                                        <p:cTn dur="1000"/>
                                        <p:tgtEl>
                                          <p:spTgt spid="13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2"/>
                                        </p:tgtEl>
                                        <p:attrNameLst>
                                          <p:attrName>style.visibility</p:attrName>
                                        </p:attrNameLst>
                                      </p:cBhvr>
                                      <p:to>
                                        <p:strVal val="visible"/>
                                      </p:to>
                                    </p:set>
                                    <p:anim calcmode="lin" valueType="num">
                                      <p:cBhvr additive="base">
                                        <p:cTn dur="1000"/>
                                        <p:tgtEl>
                                          <p:spTgt spid="13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3"/>
                                        </p:tgtEl>
                                        <p:attrNameLst>
                                          <p:attrName>style.visibility</p:attrName>
                                        </p:attrNameLst>
                                      </p:cBhvr>
                                      <p:to>
                                        <p:strVal val="visible"/>
                                      </p:to>
                                    </p:set>
                                    <p:anim calcmode="lin" valueType="num">
                                      <p:cBhvr additive="base">
                                        <p:cTn dur="1000"/>
                                        <p:tgtEl>
                                          <p:spTgt spid="13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4"/>
                                        </p:tgtEl>
                                        <p:attrNameLst>
                                          <p:attrName>style.visibility</p:attrName>
                                        </p:attrNameLst>
                                      </p:cBhvr>
                                      <p:to>
                                        <p:strVal val="visible"/>
                                      </p:to>
                                    </p:set>
                                    <p:anim calcmode="lin" valueType="num">
                                      <p:cBhvr additive="base">
                                        <p:cTn dur="1000"/>
                                        <p:tgtEl>
                                          <p:spTgt spid="13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5"/>
                                        </p:tgtEl>
                                        <p:attrNameLst>
                                          <p:attrName>style.visibility</p:attrName>
                                        </p:attrNameLst>
                                      </p:cBhvr>
                                      <p:to>
                                        <p:strVal val="visible"/>
                                      </p:to>
                                    </p:set>
                                    <p:anim calcmode="lin" valueType="num">
                                      <p:cBhvr additive="base">
                                        <p:cTn dur="1000"/>
                                        <p:tgtEl>
                                          <p:spTgt spid="13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6"/>
                                        </p:tgtEl>
                                        <p:attrNameLst>
                                          <p:attrName>style.visibility</p:attrName>
                                        </p:attrNameLst>
                                      </p:cBhvr>
                                      <p:to>
                                        <p:strVal val="visible"/>
                                      </p:to>
                                    </p:set>
                                    <p:anim calcmode="lin" valueType="num">
                                      <p:cBhvr additive="base">
                                        <p:cTn dur="1000"/>
                                        <p:tgtEl>
                                          <p:spTgt spid="13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7"/>
                                        </p:tgtEl>
                                        <p:attrNameLst>
                                          <p:attrName>style.visibility</p:attrName>
                                        </p:attrNameLst>
                                      </p:cBhvr>
                                      <p:to>
                                        <p:strVal val="visible"/>
                                      </p:to>
                                    </p:set>
                                    <p:anim calcmode="lin" valueType="num">
                                      <p:cBhvr additive="base">
                                        <p:cTn dur="1000"/>
                                        <p:tgtEl>
                                          <p:spTgt spid="13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8"/>
                                        </p:tgtEl>
                                        <p:attrNameLst>
                                          <p:attrName>style.visibility</p:attrName>
                                        </p:attrNameLst>
                                      </p:cBhvr>
                                      <p:to>
                                        <p:strVal val="visible"/>
                                      </p:to>
                                    </p:set>
                                    <p:anim calcmode="lin" valueType="num">
                                      <p:cBhvr additive="base">
                                        <p:cTn dur="1000"/>
                                        <p:tgtEl>
                                          <p:spTgt spid="13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9"/>
                                        </p:tgtEl>
                                        <p:attrNameLst>
                                          <p:attrName>style.visibility</p:attrName>
                                        </p:attrNameLst>
                                      </p:cBhvr>
                                      <p:to>
                                        <p:strVal val="visible"/>
                                      </p:to>
                                    </p:set>
                                    <p:anim calcmode="lin" valueType="num">
                                      <p:cBhvr additive="base">
                                        <p:cTn dur="1000"/>
                                        <p:tgtEl>
                                          <p:spTgt spid="13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80"/>
                                        </p:tgtEl>
                                        <p:attrNameLst>
                                          <p:attrName>style.visibility</p:attrName>
                                        </p:attrNameLst>
                                      </p:cBhvr>
                                      <p:to>
                                        <p:strVal val="visible"/>
                                      </p:to>
                                    </p:set>
                                    <p:anim calcmode="lin" valueType="num">
                                      <p:cBhvr additive="base">
                                        <p:cTn dur="1000"/>
                                        <p:tgtEl>
                                          <p:spTgt spid="13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grpSp>
        <p:nvGrpSpPr>
          <p:cNvPr id="276" name="Google Shape;276;p38"/>
          <p:cNvGrpSpPr/>
          <p:nvPr/>
        </p:nvGrpSpPr>
        <p:grpSpPr>
          <a:xfrm>
            <a:off x="557052" y="-1733075"/>
            <a:ext cx="4918974" cy="6507973"/>
            <a:chOff x="557052" y="-1733075"/>
            <a:chExt cx="4918974" cy="6507973"/>
          </a:xfrm>
        </p:grpSpPr>
        <p:pic>
          <p:nvPicPr>
            <p:cNvPr id="277" name="Google Shape;277;p38"/>
            <p:cNvPicPr preferRelativeResize="0"/>
            <p:nvPr/>
          </p:nvPicPr>
          <p:blipFill rotWithShape="1">
            <a:blip r:embed="rId3">
              <a:alphaModFix/>
            </a:blip>
            <a:srcRect b="0" l="0" r="0" t="0"/>
            <a:stretch/>
          </p:blipFill>
          <p:spPr>
            <a:xfrm>
              <a:off x="557052" y="-1733075"/>
              <a:ext cx="4918974" cy="6507973"/>
            </a:xfrm>
            <a:prstGeom prst="rect">
              <a:avLst/>
            </a:prstGeom>
            <a:noFill/>
            <a:ln>
              <a:noFill/>
            </a:ln>
          </p:spPr>
        </p:pic>
        <p:grpSp>
          <p:nvGrpSpPr>
            <p:cNvPr id="278" name="Google Shape;278;p38"/>
            <p:cNvGrpSpPr/>
            <p:nvPr/>
          </p:nvGrpSpPr>
          <p:grpSpPr>
            <a:xfrm>
              <a:off x="1490463" y="-1358760"/>
              <a:ext cx="3642225" cy="5714463"/>
              <a:chOff x="1490463" y="-1358760"/>
              <a:chExt cx="3642225" cy="5714463"/>
            </a:xfrm>
          </p:grpSpPr>
          <p:cxnSp>
            <p:nvCxnSpPr>
              <p:cNvPr id="279" name="Google Shape;279;p38"/>
              <p:cNvCxnSpPr/>
              <p:nvPr/>
            </p:nvCxnSpPr>
            <p:spPr>
              <a:xfrm>
                <a:off x="1490463" y="1111024"/>
                <a:ext cx="3608400" cy="0"/>
              </a:xfrm>
              <a:prstGeom prst="straightConnector1">
                <a:avLst/>
              </a:prstGeom>
              <a:noFill/>
              <a:ln cap="flat" cmpd="sng" w="9525">
                <a:solidFill>
                  <a:srgbClr val="D0E0E3"/>
                </a:solidFill>
                <a:prstDash val="solid"/>
                <a:round/>
                <a:headEnd len="sm" w="sm" type="none"/>
                <a:tailEnd len="sm" w="sm" type="none"/>
              </a:ln>
            </p:spPr>
          </p:cxnSp>
          <p:cxnSp>
            <p:nvCxnSpPr>
              <p:cNvPr id="280" name="Google Shape;280;p38"/>
              <p:cNvCxnSpPr/>
              <p:nvPr/>
            </p:nvCxnSpPr>
            <p:spPr>
              <a:xfrm>
                <a:off x="1490463" y="1522662"/>
                <a:ext cx="3608400" cy="0"/>
              </a:xfrm>
              <a:prstGeom prst="straightConnector1">
                <a:avLst/>
              </a:prstGeom>
              <a:noFill/>
              <a:ln cap="flat" cmpd="sng" w="9525">
                <a:solidFill>
                  <a:srgbClr val="D0E0E3"/>
                </a:solidFill>
                <a:prstDash val="solid"/>
                <a:round/>
                <a:headEnd len="sm" w="sm" type="none"/>
                <a:tailEnd len="sm" w="sm" type="none"/>
              </a:ln>
            </p:spPr>
          </p:cxnSp>
          <p:cxnSp>
            <p:nvCxnSpPr>
              <p:cNvPr id="281" name="Google Shape;281;p38"/>
              <p:cNvCxnSpPr/>
              <p:nvPr/>
            </p:nvCxnSpPr>
            <p:spPr>
              <a:xfrm>
                <a:off x="1490463" y="1934299"/>
                <a:ext cx="3608400" cy="0"/>
              </a:xfrm>
              <a:prstGeom prst="straightConnector1">
                <a:avLst/>
              </a:prstGeom>
              <a:noFill/>
              <a:ln cap="flat" cmpd="sng" w="9525">
                <a:solidFill>
                  <a:srgbClr val="D0E0E3"/>
                </a:solidFill>
                <a:prstDash val="solid"/>
                <a:round/>
                <a:headEnd len="sm" w="sm" type="none"/>
                <a:tailEnd len="sm" w="sm" type="none"/>
              </a:ln>
            </p:spPr>
          </p:cxnSp>
          <p:cxnSp>
            <p:nvCxnSpPr>
              <p:cNvPr id="282" name="Google Shape;282;p38"/>
              <p:cNvCxnSpPr/>
              <p:nvPr/>
            </p:nvCxnSpPr>
            <p:spPr>
              <a:xfrm>
                <a:off x="1490463" y="2345937"/>
                <a:ext cx="3608400" cy="0"/>
              </a:xfrm>
              <a:prstGeom prst="straightConnector1">
                <a:avLst/>
              </a:prstGeom>
              <a:noFill/>
              <a:ln cap="flat" cmpd="sng" w="9525">
                <a:solidFill>
                  <a:srgbClr val="D0E0E3"/>
                </a:solidFill>
                <a:prstDash val="solid"/>
                <a:round/>
                <a:headEnd len="sm" w="sm" type="none"/>
                <a:tailEnd len="sm" w="sm" type="none"/>
              </a:ln>
            </p:spPr>
          </p:cxnSp>
          <p:cxnSp>
            <p:nvCxnSpPr>
              <p:cNvPr id="283" name="Google Shape;283;p38"/>
              <p:cNvCxnSpPr/>
              <p:nvPr/>
            </p:nvCxnSpPr>
            <p:spPr>
              <a:xfrm>
                <a:off x="1490463" y="2757574"/>
                <a:ext cx="3608400" cy="0"/>
              </a:xfrm>
              <a:prstGeom prst="straightConnector1">
                <a:avLst/>
              </a:prstGeom>
              <a:noFill/>
              <a:ln cap="flat" cmpd="sng" w="9525">
                <a:solidFill>
                  <a:srgbClr val="D0E0E3"/>
                </a:solidFill>
                <a:prstDash val="solid"/>
                <a:round/>
                <a:headEnd len="sm" w="sm" type="none"/>
                <a:tailEnd len="sm" w="sm" type="none"/>
              </a:ln>
            </p:spPr>
          </p:cxnSp>
          <p:cxnSp>
            <p:nvCxnSpPr>
              <p:cNvPr id="284" name="Google Shape;284;p38"/>
              <p:cNvCxnSpPr/>
              <p:nvPr/>
            </p:nvCxnSpPr>
            <p:spPr>
              <a:xfrm>
                <a:off x="1490463" y="3169212"/>
                <a:ext cx="3608400" cy="0"/>
              </a:xfrm>
              <a:prstGeom prst="straightConnector1">
                <a:avLst/>
              </a:prstGeom>
              <a:noFill/>
              <a:ln cap="flat" cmpd="sng" w="9525">
                <a:solidFill>
                  <a:srgbClr val="D0E0E3"/>
                </a:solidFill>
                <a:prstDash val="solid"/>
                <a:round/>
                <a:headEnd len="sm" w="sm" type="none"/>
                <a:tailEnd len="sm" w="sm" type="none"/>
              </a:ln>
            </p:spPr>
          </p:cxnSp>
          <p:cxnSp>
            <p:nvCxnSpPr>
              <p:cNvPr id="285" name="Google Shape;285;p38"/>
              <p:cNvCxnSpPr/>
              <p:nvPr/>
            </p:nvCxnSpPr>
            <p:spPr>
              <a:xfrm>
                <a:off x="1490463" y="3532428"/>
                <a:ext cx="3608400" cy="0"/>
              </a:xfrm>
              <a:prstGeom prst="straightConnector1">
                <a:avLst/>
              </a:prstGeom>
              <a:noFill/>
              <a:ln cap="flat" cmpd="sng" w="9525">
                <a:solidFill>
                  <a:srgbClr val="D0E0E3"/>
                </a:solidFill>
                <a:prstDash val="solid"/>
                <a:round/>
                <a:headEnd len="sm" w="sm" type="none"/>
                <a:tailEnd len="sm" w="sm" type="none"/>
              </a:ln>
            </p:spPr>
          </p:cxnSp>
          <p:cxnSp>
            <p:nvCxnSpPr>
              <p:cNvPr id="286" name="Google Shape;286;p38"/>
              <p:cNvCxnSpPr/>
              <p:nvPr/>
            </p:nvCxnSpPr>
            <p:spPr>
              <a:xfrm>
                <a:off x="1490463" y="3944065"/>
                <a:ext cx="3608400" cy="0"/>
              </a:xfrm>
              <a:prstGeom prst="straightConnector1">
                <a:avLst/>
              </a:prstGeom>
              <a:noFill/>
              <a:ln cap="flat" cmpd="sng" w="9525">
                <a:solidFill>
                  <a:srgbClr val="D0E0E3"/>
                </a:solidFill>
                <a:prstDash val="solid"/>
                <a:round/>
                <a:headEnd len="sm" w="sm" type="none"/>
                <a:tailEnd len="sm" w="sm" type="none"/>
              </a:ln>
            </p:spPr>
          </p:cxnSp>
          <p:cxnSp>
            <p:nvCxnSpPr>
              <p:cNvPr id="287" name="Google Shape;287;p38"/>
              <p:cNvCxnSpPr/>
              <p:nvPr/>
            </p:nvCxnSpPr>
            <p:spPr>
              <a:xfrm>
                <a:off x="1490463" y="4355703"/>
                <a:ext cx="3608400" cy="0"/>
              </a:xfrm>
              <a:prstGeom prst="straightConnector1">
                <a:avLst/>
              </a:prstGeom>
              <a:noFill/>
              <a:ln cap="flat" cmpd="sng" w="9525">
                <a:solidFill>
                  <a:srgbClr val="D0E0E3"/>
                </a:solidFill>
                <a:prstDash val="solid"/>
                <a:round/>
                <a:headEnd len="sm" w="sm" type="none"/>
                <a:tailEnd len="sm" w="sm" type="none"/>
              </a:ln>
            </p:spPr>
          </p:cxnSp>
          <p:cxnSp>
            <p:nvCxnSpPr>
              <p:cNvPr id="288" name="Google Shape;288;p38"/>
              <p:cNvCxnSpPr/>
              <p:nvPr/>
            </p:nvCxnSpPr>
            <p:spPr>
              <a:xfrm>
                <a:off x="1524288" y="-123872"/>
                <a:ext cx="3608400" cy="0"/>
              </a:xfrm>
              <a:prstGeom prst="straightConnector1">
                <a:avLst/>
              </a:prstGeom>
              <a:noFill/>
              <a:ln cap="flat" cmpd="sng" w="9525">
                <a:solidFill>
                  <a:srgbClr val="D0E0E3"/>
                </a:solidFill>
                <a:prstDash val="solid"/>
                <a:round/>
                <a:headEnd len="sm" w="sm" type="none"/>
                <a:tailEnd len="sm" w="sm" type="none"/>
              </a:ln>
            </p:spPr>
          </p:cxnSp>
          <p:cxnSp>
            <p:nvCxnSpPr>
              <p:cNvPr id="289" name="Google Shape;289;p38"/>
              <p:cNvCxnSpPr/>
              <p:nvPr/>
            </p:nvCxnSpPr>
            <p:spPr>
              <a:xfrm>
                <a:off x="1524288" y="287765"/>
                <a:ext cx="3608400" cy="0"/>
              </a:xfrm>
              <a:prstGeom prst="straightConnector1">
                <a:avLst/>
              </a:prstGeom>
              <a:noFill/>
              <a:ln cap="flat" cmpd="sng" w="9525">
                <a:solidFill>
                  <a:srgbClr val="D0E0E3"/>
                </a:solidFill>
                <a:prstDash val="solid"/>
                <a:round/>
                <a:headEnd len="sm" w="sm" type="none"/>
                <a:tailEnd len="sm" w="sm" type="none"/>
              </a:ln>
            </p:spPr>
          </p:cxnSp>
          <p:cxnSp>
            <p:nvCxnSpPr>
              <p:cNvPr id="290" name="Google Shape;290;p38"/>
              <p:cNvCxnSpPr/>
              <p:nvPr/>
            </p:nvCxnSpPr>
            <p:spPr>
              <a:xfrm>
                <a:off x="1524288" y="699403"/>
                <a:ext cx="3608400" cy="0"/>
              </a:xfrm>
              <a:prstGeom prst="straightConnector1">
                <a:avLst/>
              </a:prstGeom>
              <a:noFill/>
              <a:ln cap="flat" cmpd="sng" w="9525">
                <a:solidFill>
                  <a:srgbClr val="D0E0E3"/>
                </a:solidFill>
                <a:prstDash val="solid"/>
                <a:round/>
                <a:headEnd len="sm" w="sm" type="none"/>
                <a:tailEnd len="sm" w="sm" type="none"/>
              </a:ln>
            </p:spPr>
          </p:cxnSp>
          <p:cxnSp>
            <p:nvCxnSpPr>
              <p:cNvPr id="291" name="Google Shape;291;p38"/>
              <p:cNvCxnSpPr/>
              <p:nvPr/>
            </p:nvCxnSpPr>
            <p:spPr>
              <a:xfrm>
                <a:off x="1490463" y="-535501"/>
                <a:ext cx="3608400" cy="0"/>
              </a:xfrm>
              <a:prstGeom prst="straightConnector1">
                <a:avLst/>
              </a:prstGeom>
              <a:noFill/>
              <a:ln cap="flat" cmpd="sng" w="9525">
                <a:solidFill>
                  <a:srgbClr val="D0E0E3"/>
                </a:solidFill>
                <a:prstDash val="solid"/>
                <a:round/>
                <a:headEnd len="sm" w="sm" type="none"/>
                <a:tailEnd len="sm" w="sm" type="none"/>
              </a:ln>
            </p:spPr>
          </p:cxnSp>
          <p:cxnSp>
            <p:nvCxnSpPr>
              <p:cNvPr id="292" name="Google Shape;292;p38"/>
              <p:cNvCxnSpPr/>
              <p:nvPr/>
            </p:nvCxnSpPr>
            <p:spPr>
              <a:xfrm>
                <a:off x="1524288" y="-1358760"/>
                <a:ext cx="3608400" cy="0"/>
              </a:xfrm>
              <a:prstGeom prst="straightConnector1">
                <a:avLst/>
              </a:prstGeom>
              <a:noFill/>
              <a:ln cap="flat" cmpd="sng" w="9525">
                <a:solidFill>
                  <a:srgbClr val="D0E0E3"/>
                </a:solidFill>
                <a:prstDash val="solid"/>
                <a:round/>
                <a:headEnd len="sm" w="sm" type="none"/>
                <a:tailEnd len="sm" w="sm" type="none"/>
              </a:ln>
            </p:spPr>
          </p:cxnSp>
          <p:cxnSp>
            <p:nvCxnSpPr>
              <p:cNvPr id="293" name="Google Shape;293;p38"/>
              <p:cNvCxnSpPr/>
              <p:nvPr/>
            </p:nvCxnSpPr>
            <p:spPr>
              <a:xfrm>
                <a:off x="1524288" y="-947122"/>
                <a:ext cx="3608400" cy="0"/>
              </a:xfrm>
              <a:prstGeom prst="straightConnector1">
                <a:avLst/>
              </a:prstGeom>
              <a:noFill/>
              <a:ln cap="flat" cmpd="sng" w="9525">
                <a:solidFill>
                  <a:srgbClr val="D0E0E3"/>
                </a:solidFill>
                <a:prstDash val="solid"/>
                <a:round/>
                <a:headEnd len="sm" w="sm" type="none"/>
                <a:tailEnd len="sm" w="sm" type="none"/>
              </a:ln>
            </p:spPr>
          </p:cxnSp>
        </p:grpSp>
      </p:grpSp>
      <p:sp>
        <p:nvSpPr>
          <p:cNvPr id="294" name="Google Shape;294;p38"/>
          <p:cNvSpPr/>
          <p:nvPr/>
        </p:nvSpPr>
        <p:spPr>
          <a:xfrm>
            <a:off x="1524300" y="2066050"/>
            <a:ext cx="1402200" cy="274200"/>
          </a:xfrm>
          <a:prstGeom prst="rect">
            <a:avLst/>
          </a:prstGeom>
          <a:solidFill>
            <a:srgbClr val="FFEE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38"/>
          <p:cNvSpPr txBox="1"/>
          <p:nvPr>
            <p:ph type="ctrTitle"/>
          </p:nvPr>
        </p:nvSpPr>
        <p:spPr>
          <a:xfrm>
            <a:off x="886525" y="268875"/>
            <a:ext cx="4517700" cy="4116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latin typeface="Architects Daughter"/>
                <a:ea typeface="Architects Daughter"/>
                <a:cs typeface="Architects Daughter"/>
                <a:sym typeface="Architects Daughter"/>
              </a:rPr>
              <a:t>Fingernails</a:t>
            </a:r>
            <a:endParaRPr>
              <a:latin typeface="Architects Daughter"/>
              <a:ea typeface="Architects Daughter"/>
              <a:cs typeface="Architects Daughter"/>
              <a:sym typeface="Architects Daughter"/>
            </a:endParaRPr>
          </a:p>
          <a:p>
            <a:pPr indent="0" lvl="0" marL="0" rtl="0" algn="l">
              <a:lnSpc>
                <a:spcPct val="90000"/>
              </a:lnSpc>
              <a:spcBef>
                <a:spcPts val="0"/>
              </a:spcBef>
              <a:spcAft>
                <a:spcPts val="0"/>
              </a:spcAft>
              <a:buClr>
                <a:schemeClr val="dk1"/>
              </a:buClr>
              <a:buSzPts val="1100"/>
              <a:buFont typeface="Arial"/>
              <a:buNone/>
            </a:pPr>
            <a:r>
              <a:rPr b="0" lang="en">
                <a:latin typeface="Architects Daughter"/>
                <a:ea typeface="Architects Daughter"/>
                <a:cs typeface="Architects Daughter"/>
                <a:sym typeface="Architects Daughter"/>
              </a:rPr>
              <a:t>The fingernails are said to cover the dorsal surfaces of the distal phalanges (the bone segments that are the farthest away from the wrist in each hand). From a  common-sense point of view, </a:t>
            </a:r>
            <a:r>
              <a:rPr b="0" lang="en">
                <a:highlight>
                  <a:srgbClr val="FFFFFF"/>
                </a:highlight>
                <a:latin typeface="Architects Daughter"/>
                <a:ea typeface="Architects Daughter"/>
                <a:cs typeface="Architects Daughter"/>
                <a:sym typeface="Architects Daughter"/>
              </a:rPr>
              <a:t>this might see</a:t>
            </a:r>
            <a:r>
              <a:rPr b="0" lang="en">
                <a:latin typeface="Architects Daughter"/>
                <a:ea typeface="Architects Daughter"/>
                <a:cs typeface="Architects Daughter"/>
                <a:sym typeface="Architects Daughter"/>
              </a:rPr>
              <a:t>m inaccurate. Should fing</a:t>
            </a:r>
            <a:r>
              <a:rPr b="0" lang="en">
                <a:highlight>
                  <a:srgbClr val="FFFFFF"/>
                </a:highlight>
                <a:latin typeface="Architects Daughter"/>
                <a:ea typeface="Architects Daughter"/>
                <a:cs typeface="Architects Daughter"/>
                <a:sym typeface="Architects Daughter"/>
              </a:rPr>
              <a:t>ernails be locate</a:t>
            </a:r>
            <a:r>
              <a:rPr b="0" lang="en">
                <a:latin typeface="Architects Daughter"/>
                <a:ea typeface="Architects Daughter"/>
                <a:cs typeface="Architects Daughter"/>
                <a:sym typeface="Architects Daughter"/>
              </a:rPr>
              <a:t>d on the anterior, or front, of each hand? Remember, however, that in science and medicine, locations and positions on the human body are described from the perspective of anatomical position. In anatomical position, the body is erect</a:t>
            </a:r>
            <a:endParaRPr b="0">
              <a:latin typeface="Architects Daughter"/>
              <a:ea typeface="Architects Daughter"/>
              <a:cs typeface="Architects Daughter"/>
              <a:sym typeface="Architects Daughter"/>
            </a:endParaRPr>
          </a:p>
          <a:p>
            <a:pPr indent="0" lvl="0" marL="0" rtl="0" algn="l">
              <a:lnSpc>
                <a:spcPct val="90000"/>
              </a:lnSpc>
              <a:spcBef>
                <a:spcPts val="0"/>
              </a:spcBef>
              <a:spcAft>
                <a:spcPts val="0"/>
              </a:spcAft>
              <a:buClr>
                <a:schemeClr val="dk1"/>
              </a:buClr>
              <a:buSzPts val="1100"/>
              <a:buFont typeface="Arial"/>
              <a:buNone/>
            </a:pPr>
            <a:r>
              <a:rPr b="0" lang="en">
                <a:latin typeface="Architects Daughter"/>
                <a:ea typeface="Architects Daughter"/>
                <a:cs typeface="Architects Daughter"/>
                <a:sym typeface="Architects Daughter"/>
              </a:rPr>
              <a:t>with the arms at the sides and the palms facing forward. From this point of view, the fingernails cover the dorsal surfaces of the distal phalanges.</a:t>
            </a:r>
            <a:endParaRPr b="0">
              <a:latin typeface="Architects Daughter"/>
              <a:ea typeface="Architects Daughter"/>
              <a:cs typeface="Architects Daughter"/>
              <a:sym typeface="Architects Daughter"/>
            </a:endParaRPr>
          </a:p>
          <a:p>
            <a:pPr indent="0" lvl="0" marL="0" rtl="0" algn="l">
              <a:lnSpc>
                <a:spcPct val="90000"/>
              </a:lnSpc>
              <a:spcBef>
                <a:spcPts val="0"/>
              </a:spcBef>
              <a:spcAft>
                <a:spcPts val="0"/>
              </a:spcAft>
              <a:buSzPts val="1800"/>
              <a:buNone/>
            </a:pPr>
            <a:r>
              <a:t/>
            </a:r>
            <a:endParaRPr/>
          </a:p>
        </p:txBody>
      </p:sp>
      <p:sp>
        <p:nvSpPr>
          <p:cNvPr id="296" name="Google Shape;296;p38"/>
          <p:cNvSpPr txBox="1"/>
          <p:nvPr>
            <p:ph idx="1" type="subTitle"/>
          </p:nvPr>
        </p:nvSpPr>
        <p:spPr>
          <a:xfrm>
            <a:off x="1394950" y="-152150"/>
            <a:ext cx="4009200" cy="845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700"/>
              <a:buNone/>
            </a:pPr>
            <a:r>
              <a:rPr b="1" lang="en" sz="3300">
                <a:highlight>
                  <a:srgbClr val="FF00FF"/>
                </a:highlight>
              </a:rPr>
              <a:t>Ponder This</a:t>
            </a:r>
            <a:endParaRPr b="1" sz="3300">
              <a:highlight>
                <a:srgbClr val="FF00FF"/>
              </a:highlight>
            </a:endParaRPr>
          </a:p>
        </p:txBody>
      </p:sp>
      <p:pic>
        <p:nvPicPr>
          <p:cNvPr id="297" name="Google Shape;297;p38"/>
          <p:cNvPicPr preferRelativeResize="0"/>
          <p:nvPr/>
        </p:nvPicPr>
        <p:blipFill rotWithShape="1">
          <a:blip r:embed="rId4">
            <a:alphaModFix/>
          </a:blip>
          <a:srcRect b="0" l="0" r="0" t="0"/>
          <a:stretch/>
        </p:blipFill>
        <p:spPr>
          <a:xfrm>
            <a:off x="7199950" y="771527"/>
            <a:ext cx="778926" cy="793795"/>
          </a:xfrm>
          <a:prstGeom prst="rect">
            <a:avLst/>
          </a:prstGeom>
          <a:noFill/>
          <a:ln>
            <a:noFill/>
          </a:ln>
        </p:spPr>
      </p:pic>
      <p:sp>
        <p:nvSpPr>
          <p:cNvPr id="298" name="Google Shape;298;p38">
            <a:hlinkClick action="ppaction://hlinksldjump" r:id="rId5"/>
          </p:cNvPr>
          <p:cNvSpPr/>
          <p:nvPr/>
        </p:nvSpPr>
        <p:spPr>
          <a:xfrm>
            <a:off x="6460175" y="39361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38">
            <a:hlinkClick action="ppaction://hlinksldjump" r:id="rId6"/>
          </p:cNvPr>
          <p:cNvSpPr txBox="1"/>
          <p:nvPr>
            <p:ph type="ctrTitle"/>
          </p:nvPr>
        </p:nvSpPr>
        <p:spPr>
          <a:xfrm>
            <a:off x="7136579" y="4001800"/>
            <a:ext cx="915900" cy="359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1200">
                <a:latin typeface="Architects Daughter"/>
                <a:ea typeface="Architects Daughter"/>
                <a:cs typeface="Architects Daughter"/>
                <a:sym typeface="Architects Daughter"/>
              </a:rPr>
              <a:t>NEXT!</a:t>
            </a:r>
            <a:endParaRPr sz="1200">
              <a:latin typeface="Architects Daughter"/>
              <a:ea typeface="Architects Daughter"/>
              <a:cs typeface="Architects Daughter"/>
              <a:sym typeface="Architects Daughter"/>
            </a:endParaRPr>
          </a:p>
        </p:txBody>
      </p:sp>
      <p:sp>
        <p:nvSpPr>
          <p:cNvPr id="300" name="Google Shape;300;p38">
            <a:hlinkClick action="ppaction://hlinksldjump" r:id="rId7"/>
          </p:cNvPr>
          <p:cNvSpPr/>
          <p:nvPr/>
        </p:nvSpPr>
        <p:spPr>
          <a:xfrm rot="-5400000">
            <a:off x="6872521" y="40626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p38"/>
          <p:cNvPicPr preferRelativeResize="0"/>
          <p:nvPr/>
        </p:nvPicPr>
        <p:blipFill rotWithShape="1">
          <a:blip r:embed="rId8">
            <a:alphaModFix/>
          </a:blip>
          <a:srcRect b="0" l="0" r="0" t="0"/>
          <a:stretch/>
        </p:blipFill>
        <p:spPr>
          <a:xfrm>
            <a:off x="5628425" y="1565325"/>
            <a:ext cx="3327562" cy="2218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900"/>
                                        <p:tgtEl>
                                          <p:spTgt spid="2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900"/>
                                        <p:tgtEl>
                                          <p:spTgt spid="2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900"/>
                                        <p:tgtEl>
                                          <p:spTgt spid="2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900"/>
                                        <p:tgtEl>
                                          <p:spTgt spid="2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1000"/>
                                        <p:tgtEl>
                                          <p:spTgt spid="29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1000"/>
                                        <p:tgtEl>
                                          <p:spTgt spid="2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1000"/>
                                        <p:tgtEl>
                                          <p:spTgt spid="2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1000"/>
                                        <p:tgtEl>
                                          <p:spTgt spid="3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92"/>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00FF"/>
                </a:highlight>
              </a:rPr>
              <a:t>Diagram Card</a:t>
            </a:r>
            <a:endParaRPr>
              <a:highlight>
                <a:srgbClr val="FF00FF"/>
              </a:highlight>
            </a:endParaRPr>
          </a:p>
        </p:txBody>
      </p:sp>
      <p:sp>
        <p:nvSpPr>
          <p:cNvPr id="1409" name="Google Shape;1409;p92"/>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410" name="Google Shape;1410;p92"/>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411" name="Google Shape;1411;p9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2" name="Google Shape;1412;p92"/>
          <p:cNvPicPr preferRelativeResize="0"/>
          <p:nvPr/>
        </p:nvPicPr>
        <p:blipFill rotWithShape="1">
          <a:blip r:embed="rId4">
            <a:alphaModFix/>
          </a:blip>
          <a:srcRect b="0" l="0" r="0" t="0"/>
          <a:stretch/>
        </p:blipFill>
        <p:spPr>
          <a:xfrm>
            <a:off x="265225" y="1117012"/>
            <a:ext cx="8370274" cy="33987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pic>
        <p:nvPicPr>
          <p:cNvPr id="1417" name="Google Shape;1417;p93"/>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418" name="Google Shape;1418;p93"/>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highlight>
                  <a:schemeClr val="accent6"/>
                </a:highlight>
              </a:rPr>
              <a:t>Flash </a:t>
            </a:r>
            <a:endParaRPr>
              <a:highlight>
                <a:schemeClr val="accent6"/>
              </a:highlight>
            </a:endParaRPr>
          </a:p>
          <a:p>
            <a:pPr indent="0" lvl="0" marL="0" rtl="0" algn="ctr">
              <a:lnSpc>
                <a:spcPct val="100000"/>
              </a:lnSpc>
              <a:spcBef>
                <a:spcPts val="0"/>
              </a:spcBef>
              <a:spcAft>
                <a:spcPts val="0"/>
              </a:spcAft>
              <a:buSzPts val="2000"/>
              <a:buNone/>
            </a:pPr>
            <a:r>
              <a:rPr lang="en">
                <a:highlight>
                  <a:schemeClr val="accent6"/>
                </a:highlight>
              </a:rPr>
              <a:t>cards</a:t>
            </a:r>
            <a:endParaRPr>
              <a:highlight>
                <a:schemeClr val="accent6"/>
              </a:highlight>
            </a:endParaRPr>
          </a:p>
        </p:txBody>
      </p:sp>
      <p:sp>
        <p:nvSpPr>
          <p:cNvPr id="1419" name="Google Shape;1419;p93"/>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93"/>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93"/>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93"/>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423" name="Google Shape;1423;p93"/>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424" name="Google Shape;1424;p93"/>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425" name="Google Shape;1425;p93"/>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426" name="Google Shape;1426;p93"/>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427" name="Google Shape;1427;p93"/>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428" name="Google Shape;1428;p93">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93">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430" name="Google Shape;1430;p93">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431" name="Google Shape;1431;p93">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432" name="Google Shape;1432;p93">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93"/>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93"/>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435" name="Google Shape;1435;p93"/>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93"/>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437" name="Google Shape;1437;p93">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93"/>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93"/>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93"/>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93"/>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442" name="Google Shape;1442;p93"/>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93">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93">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5" name="Google Shape;1445;p93"/>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446" name="Google Shape;1446;p93">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93">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93"/>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 </a:t>
            </a:r>
            <a:r>
              <a:rPr b="0" i="0" lang="en" sz="3000" u="none" cap="none" strike="noStrike">
                <a:solidFill>
                  <a:srgbClr val="000000"/>
                </a:solidFill>
                <a:highlight>
                  <a:srgbClr val="FFEE00"/>
                </a:highlight>
                <a:latin typeface="Architects Daughter"/>
                <a:ea typeface="Architects Daughter"/>
                <a:cs typeface="Architects Daughter"/>
                <a:sym typeface="Architects Daughter"/>
              </a:rPr>
              <a:t>Flashcards</a:t>
            </a:r>
            <a:endParaRPr b="0" i="0" sz="3000" u="none" cap="none" strike="noStrike">
              <a:solidFill>
                <a:srgbClr val="000000"/>
              </a:solidFill>
              <a:highlight>
                <a:srgbClr val="FFEE00"/>
              </a:highlight>
              <a:latin typeface="Architects Daughter"/>
              <a:ea typeface="Architects Daughter"/>
              <a:cs typeface="Architects Daughter"/>
              <a:sym typeface="Architects Daughter"/>
            </a:endParaRPr>
          </a:p>
        </p:txBody>
      </p:sp>
      <p:sp>
        <p:nvSpPr>
          <p:cNvPr id="1449" name="Google Shape;1449;p93"/>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pic>
        <p:nvPicPr>
          <p:cNvPr id="1450" name="Google Shape;1450;p93"/>
          <p:cNvPicPr preferRelativeResize="0"/>
          <p:nvPr/>
        </p:nvPicPr>
        <p:blipFill rotWithShape="1">
          <a:blip r:embed="rId14">
            <a:alphaModFix/>
          </a:blip>
          <a:srcRect b="0" l="0" r="0" t="0"/>
          <a:stretch/>
        </p:blipFill>
        <p:spPr>
          <a:xfrm>
            <a:off x="3046849" y="1211824"/>
            <a:ext cx="4144880" cy="1508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417"/>
                                        </p:tgtEl>
                                        <p:attrNameLst>
                                          <p:attrName>style.visibility</p:attrName>
                                        </p:attrNameLst>
                                      </p:cBhvr>
                                      <p:to>
                                        <p:strVal val="visible"/>
                                      </p:to>
                                    </p:set>
                                    <p:anim calcmode="lin" valueType="num">
                                      <p:cBhvr additive="base">
                                        <p:cTn dur="1000"/>
                                        <p:tgtEl>
                                          <p:spTgt spid="14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18"/>
                                        </p:tgtEl>
                                        <p:attrNameLst>
                                          <p:attrName>style.visibility</p:attrName>
                                        </p:attrNameLst>
                                      </p:cBhvr>
                                      <p:to>
                                        <p:strVal val="visible"/>
                                      </p:to>
                                    </p:set>
                                    <p:anim calcmode="lin" valueType="num">
                                      <p:cBhvr additive="base">
                                        <p:cTn dur="1000"/>
                                        <p:tgtEl>
                                          <p:spTgt spid="14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19"/>
                                        </p:tgtEl>
                                        <p:attrNameLst>
                                          <p:attrName>style.visibility</p:attrName>
                                        </p:attrNameLst>
                                      </p:cBhvr>
                                      <p:to>
                                        <p:strVal val="visible"/>
                                      </p:to>
                                    </p:set>
                                    <p:anim calcmode="lin" valueType="num">
                                      <p:cBhvr additive="base">
                                        <p:cTn dur="1000"/>
                                        <p:tgtEl>
                                          <p:spTgt spid="14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0"/>
                                        </p:tgtEl>
                                        <p:attrNameLst>
                                          <p:attrName>style.visibility</p:attrName>
                                        </p:attrNameLst>
                                      </p:cBhvr>
                                      <p:to>
                                        <p:strVal val="visible"/>
                                      </p:to>
                                    </p:set>
                                    <p:anim calcmode="lin" valueType="num">
                                      <p:cBhvr additive="base">
                                        <p:cTn dur="1000"/>
                                        <p:tgtEl>
                                          <p:spTgt spid="14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1"/>
                                        </p:tgtEl>
                                        <p:attrNameLst>
                                          <p:attrName>style.visibility</p:attrName>
                                        </p:attrNameLst>
                                      </p:cBhvr>
                                      <p:to>
                                        <p:strVal val="visible"/>
                                      </p:to>
                                    </p:set>
                                    <p:anim calcmode="lin" valueType="num">
                                      <p:cBhvr additive="base">
                                        <p:cTn dur="1000"/>
                                        <p:tgtEl>
                                          <p:spTgt spid="14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2"/>
                                        </p:tgtEl>
                                        <p:attrNameLst>
                                          <p:attrName>style.visibility</p:attrName>
                                        </p:attrNameLst>
                                      </p:cBhvr>
                                      <p:to>
                                        <p:strVal val="visible"/>
                                      </p:to>
                                    </p:set>
                                    <p:anim calcmode="lin" valueType="num">
                                      <p:cBhvr additive="base">
                                        <p:cTn dur="1000"/>
                                        <p:tgtEl>
                                          <p:spTgt spid="14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3"/>
                                        </p:tgtEl>
                                        <p:attrNameLst>
                                          <p:attrName>style.visibility</p:attrName>
                                        </p:attrNameLst>
                                      </p:cBhvr>
                                      <p:to>
                                        <p:strVal val="visible"/>
                                      </p:to>
                                    </p:set>
                                    <p:anim calcmode="lin" valueType="num">
                                      <p:cBhvr additive="base">
                                        <p:cTn dur="1000"/>
                                        <p:tgtEl>
                                          <p:spTgt spid="14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4"/>
                                        </p:tgtEl>
                                        <p:attrNameLst>
                                          <p:attrName>style.visibility</p:attrName>
                                        </p:attrNameLst>
                                      </p:cBhvr>
                                      <p:to>
                                        <p:strVal val="visible"/>
                                      </p:to>
                                    </p:set>
                                    <p:anim calcmode="lin" valueType="num">
                                      <p:cBhvr additive="base">
                                        <p:cTn dur="1000"/>
                                        <p:tgtEl>
                                          <p:spTgt spid="14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5"/>
                                        </p:tgtEl>
                                        <p:attrNameLst>
                                          <p:attrName>style.visibility</p:attrName>
                                        </p:attrNameLst>
                                      </p:cBhvr>
                                      <p:to>
                                        <p:strVal val="visible"/>
                                      </p:to>
                                    </p:set>
                                    <p:anim calcmode="lin" valueType="num">
                                      <p:cBhvr additive="base">
                                        <p:cTn dur="1000"/>
                                        <p:tgtEl>
                                          <p:spTgt spid="14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26"/>
                                        </p:tgtEl>
                                        <p:attrNameLst>
                                          <p:attrName>style.visibility</p:attrName>
                                        </p:attrNameLst>
                                      </p:cBhvr>
                                      <p:to>
                                        <p:strVal val="visible"/>
                                      </p:to>
                                    </p:set>
                                    <p:anim calcmode="lin" valueType="num">
                                      <p:cBhvr additive="base">
                                        <p:cTn dur="1000"/>
                                        <p:tgtEl>
                                          <p:spTgt spid="14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pic>
        <p:nvPicPr>
          <p:cNvPr id="1455" name="Google Shape;1455;p94"/>
          <p:cNvPicPr preferRelativeResize="0"/>
          <p:nvPr/>
        </p:nvPicPr>
        <p:blipFill rotWithShape="1">
          <a:blip r:embed="rId3">
            <a:alphaModFix/>
          </a:blip>
          <a:srcRect b="0" l="0" r="0" t="0"/>
          <a:stretch/>
        </p:blipFill>
        <p:spPr>
          <a:xfrm>
            <a:off x="1783326" y="1929900"/>
            <a:ext cx="2562401" cy="2862900"/>
          </a:xfrm>
          <a:prstGeom prst="rect">
            <a:avLst/>
          </a:prstGeom>
          <a:noFill/>
          <a:ln>
            <a:noFill/>
          </a:ln>
          <a:effectLst>
            <a:outerShdw blurRad="57150" rotWithShape="0" algn="bl" dir="5400000" dist="19050">
              <a:srgbClr val="000000">
                <a:alpha val="49019"/>
              </a:srgbClr>
            </a:outerShdw>
          </a:effectLst>
        </p:spPr>
      </p:pic>
      <p:pic>
        <p:nvPicPr>
          <p:cNvPr id="1456" name="Google Shape;1456;p94"/>
          <p:cNvPicPr preferRelativeResize="0"/>
          <p:nvPr/>
        </p:nvPicPr>
        <p:blipFill rotWithShape="1">
          <a:blip r:embed="rId4">
            <a:alphaModFix/>
          </a:blip>
          <a:srcRect b="0" l="0" r="0" t="0"/>
          <a:stretch/>
        </p:blipFill>
        <p:spPr>
          <a:xfrm>
            <a:off x="4798274" y="1929900"/>
            <a:ext cx="2562398" cy="2862899"/>
          </a:xfrm>
          <a:prstGeom prst="rect">
            <a:avLst/>
          </a:prstGeom>
          <a:noFill/>
          <a:ln>
            <a:noFill/>
          </a:ln>
          <a:effectLst>
            <a:outerShdw blurRad="57150" rotWithShape="0" algn="bl" dir="5400000" dist="19050">
              <a:srgbClr val="000000">
                <a:alpha val="49019"/>
              </a:srgbClr>
            </a:outerShdw>
          </a:effectLst>
        </p:spPr>
      </p:pic>
      <p:sp>
        <p:nvSpPr>
          <p:cNvPr id="1457" name="Google Shape;1457;p94"/>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2800">
                <a:highlight>
                  <a:srgbClr val="FF00FF"/>
                </a:highlight>
              </a:rPr>
              <a:t>Flashcards</a:t>
            </a:r>
            <a:endParaRPr sz="2800">
              <a:highlight>
                <a:srgbClr val="FF00FF"/>
              </a:highlight>
            </a:endParaRPr>
          </a:p>
        </p:txBody>
      </p:sp>
      <p:pic>
        <p:nvPicPr>
          <p:cNvPr id="1458" name="Google Shape;1458;p94"/>
          <p:cNvPicPr preferRelativeResize="0"/>
          <p:nvPr/>
        </p:nvPicPr>
        <p:blipFill rotWithShape="1">
          <a:blip r:embed="rId5">
            <a:alphaModFix/>
          </a:blip>
          <a:srcRect b="0" l="0" r="0" t="0"/>
          <a:stretch/>
        </p:blipFill>
        <p:spPr>
          <a:xfrm>
            <a:off x="155475" y="421775"/>
            <a:ext cx="477207" cy="486301"/>
          </a:xfrm>
          <a:prstGeom prst="rect">
            <a:avLst/>
          </a:prstGeom>
          <a:noFill/>
          <a:ln>
            <a:noFill/>
          </a:ln>
        </p:spPr>
      </p:pic>
      <p:sp>
        <p:nvSpPr>
          <p:cNvPr id="1459" name="Google Shape;1459;p94"/>
          <p:cNvSpPr/>
          <p:nvPr/>
        </p:nvSpPr>
        <p:spPr>
          <a:xfrm>
            <a:off x="2165250" y="35685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94"/>
          <p:cNvSpPr/>
          <p:nvPr/>
        </p:nvSpPr>
        <p:spPr>
          <a:xfrm>
            <a:off x="5010088" y="3269264"/>
            <a:ext cx="580475" cy="387600"/>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94"/>
          <p:cNvSpPr/>
          <p:nvPr/>
        </p:nvSpPr>
        <p:spPr>
          <a:xfrm>
            <a:off x="3325576" y="3324162"/>
            <a:ext cx="416084" cy="277832"/>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94">
            <a:hlinkClick action="ppaction://hlinksldjump" r:id="rId6"/>
          </p:cNvPr>
          <p:cNvSpPr/>
          <p:nvPr/>
        </p:nvSpPr>
        <p:spPr>
          <a:xfrm>
            <a:off x="1127100" y="221845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63" name="Google Shape;1463;p94">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464" name="Google Shape;1464;p94">
            <a:hlinkClick action="ppaction://hlinksldjump" r:id="rId9"/>
          </p:cNvPr>
          <p:cNvSpPr txBox="1"/>
          <p:nvPr>
            <p:ph idx="4294967295" type="ctrTitle"/>
          </p:nvPr>
        </p:nvSpPr>
        <p:spPr>
          <a:xfrm>
            <a:off x="8032800" y="399575"/>
            <a:ext cx="1229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200" u="none" cap="none" strike="noStrike">
                <a:solidFill>
                  <a:schemeClr val="dk1"/>
                </a:solidFill>
                <a:latin typeface="Architects Daughter"/>
                <a:ea typeface="Architects Daughter"/>
                <a:cs typeface="Architects Daughter"/>
                <a:sym typeface="Architects Daughter"/>
              </a:rPr>
              <a:t>Drills</a:t>
            </a:r>
            <a:endParaRPr b="1" i="0" sz="2200" u="none" cap="none" strike="noStrike">
              <a:solidFill>
                <a:schemeClr val="dk1"/>
              </a:solidFill>
              <a:latin typeface="Architects Daughter"/>
              <a:ea typeface="Architects Daughter"/>
              <a:cs typeface="Architects Daughter"/>
              <a:sym typeface="Architects Daughter"/>
            </a:endParaRPr>
          </a:p>
        </p:txBody>
      </p:sp>
      <p:sp>
        <p:nvSpPr>
          <p:cNvPr id="1465" name="Google Shape;1465;p94">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94"/>
          <p:cNvSpPr/>
          <p:nvPr/>
        </p:nvSpPr>
        <p:spPr>
          <a:xfrm>
            <a:off x="6758500" y="2271825"/>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94"/>
          <p:cNvSpPr/>
          <p:nvPr/>
        </p:nvSpPr>
        <p:spPr>
          <a:xfrm rot="-5400000">
            <a:off x="1218575" y="23450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94"/>
          <p:cNvSpPr/>
          <p:nvPr/>
        </p:nvSpPr>
        <p:spPr>
          <a:xfrm rot="-5400000">
            <a:off x="6930500" y="23983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69" name="Google Shape;1469;p94"/>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470" name="Google Shape;1470;p94">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9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94"/>
          <p:cNvSpPr txBox="1"/>
          <p:nvPr/>
        </p:nvSpPr>
        <p:spPr>
          <a:xfrm>
            <a:off x="7164200" y="2354313"/>
            <a:ext cx="1837500" cy="69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1473" name="Google Shape;1473;p94"/>
          <p:cNvSpPr txBox="1"/>
          <p:nvPr/>
        </p:nvSpPr>
        <p:spPr>
          <a:xfrm>
            <a:off x="1783325" y="2561025"/>
            <a:ext cx="2636100" cy="93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0" i="0" lang="en" sz="4900" u="none" cap="none" strike="noStrike">
                <a:solidFill>
                  <a:srgbClr val="000000"/>
                </a:solidFill>
                <a:latin typeface="Architects Daughter"/>
                <a:ea typeface="Architects Daughter"/>
                <a:cs typeface="Architects Daughter"/>
                <a:sym typeface="Architects Daughter"/>
              </a:rPr>
              <a:t>Nephr/o</a:t>
            </a:r>
            <a:endParaRPr b="0" i="0" sz="4900" u="none" cap="none" strike="noStrike">
              <a:solidFill>
                <a:srgbClr val="000000"/>
              </a:solidFill>
              <a:latin typeface="Architects Daughter"/>
              <a:ea typeface="Architects Daughter"/>
              <a:cs typeface="Architects Daughter"/>
              <a:sym typeface="Architects Daughter"/>
            </a:endParaRPr>
          </a:p>
        </p:txBody>
      </p:sp>
      <p:sp>
        <p:nvSpPr>
          <p:cNvPr id="1474" name="Google Shape;1474;p94"/>
          <p:cNvSpPr txBox="1"/>
          <p:nvPr/>
        </p:nvSpPr>
        <p:spPr>
          <a:xfrm>
            <a:off x="1501025" y="2338625"/>
            <a:ext cx="12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Term</a:t>
            </a:r>
            <a:endParaRPr b="1" i="0" sz="1400" u="none" cap="none" strike="noStrike">
              <a:solidFill>
                <a:srgbClr val="000000"/>
              </a:solidFill>
              <a:latin typeface="Architects Daughter"/>
              <a:ea typeface="Architects Daughter"/>
              <a:cs typeface="Architects Daughter"/>
              <a:sym typeface="Architects Daughter"/>
            </a:endParaRPr>
          </a:p>
        </p:txBody>
      </p:sp>
      <p:sp>
        <p:nvSpPr>
          <p:cNvPr id="1475" name="Google Shape;1475;p94"/>
          <p:cNvSpPr txBox="1"/>
          <p:nvPr/>
        </p:nvSpPr>
        <p:spPr>
          <a:xfrm>
            <a:off x="7031425" y="2384150"/>
            <a:ext cx="140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Definition</a:t>
            </a:r>
            <a:endParaRPr b="1" i="0" sz="1400" u="none" cap="none" strike="noStrike">
              <a:solidFill>
                <a:srgbClr val="000000"/>
              </a:solidFill>
              <a:latin typeface="Architects Daughter"/>
              <a:ea typeface="Architects Daughter"/>
              <a:cs typeface="Architects Daughter"/>
              <a:sym typeface="Architects Daughter"/>
            </a:endParaRPr>
          </a:p>
        </p:txBody>
      </p:sp>
      <p:sp>
        <p:nvSpPr>
          <p:cNvPr id="1476" name="Google Shape;1476;p94"/>
          <p:cNvSpPr txBox="1"/>
          <p:nvPr/>
        </p:nvSpPr>
        <p:spPr>
          <a:xfrm>
            <a:off x="4564688" y="1929900"/>
            <a:ext cx="22305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1477" name="Google Shape;1477;p94"/>
          <p:cNvSpPr txBox="1"/>
          <p:nvPr/>
        </p:nvSpPr>
        <p:spPr>
          <a:xfrm>
            <a:off x="4880700" y="2930350"/>
            <a:ext cx="22839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0" i="0" lang="en" sz="4300" u="none" cap="none" strike="noStrike">
                <a:solidFill>
                  <a:srgbClr val="000000"/>
                </a:solidFill>
                <a:latin typeface="Architects Daughter"/>
                <a:ea typeface="Architects Daughter"/>
                <a:cs typeface="Architects Daughter"/>
                <a:sym typeface="Architects Daughter"/>
              </a:rPr>
              <a:t>kidney</a:t>
            </a:r>
            <a:endParaRPr b="0" i="0" sz="4300" u="none" cap="none" strike="noStrike">
              <a:solidFill>
                <a:srgbClr val="000000"/>
              </a:solidFill>
              <a:latin typeface="Architects Daughter"/>
              <a:ea typeface="Architects Daughter"/>
              <a:cs typeface="Architects Daughter"/>
              <a:sym typeface="Architects Daughter"/>
            </a:endParaRPr>
          </a:p>
        </p:txBody>
      </p:sp>
      <p:sp>
        <p:nvSpPr>
          <p:cNvPr id="1478" name="Google Shape;1478;p94"/>
          <p:cNvSpPr txBox="1"/>
          <p:nvPr/>
        </p:nvSpPr>
        <p:spPr>
          <a:xfrm rot="-559772">
            <a:off x="-57248" y="4409440"/>
            <a:ext cx="978949" cy="40008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tamaran"/>
                <a:ea typeface="Catamaran"/>
                <a:cs typeface="Catamaran"/>
                <a:sym typeface="Catamaran"/>
              </a:rPr>
              <a:t>Practice!!</a:t>
            </a:r>
            <a:endParaRPr b="1" i="0" sz="1400" u="none" cap="none" strike="noStrike">
              <a:solidFill>
                <a:srgbClr val="000000"/>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455"/>
                                        </p:tgtEl>
                                        <p:attrNameLst>
                                          <p:attrName>style.visibility</p:attrName>
                                        </p:attrNameLst>
                                      </p:cBhvr>
                                      <p:to>
                                        <p:strVal val="visible"/>
                                      </p:to>
                                    </p:set>
                                    <p:anim calcmode="lin" valueType="num">
                                      <p:cBhvr additive="base">
                                        <p:cTn dur="1000"/>
                                        <p:tgtEl>
                                          <p:spTgt spid="14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56"/>
                                        </p:tgtEl>
                                        <p:attrNameLst>
                                          <p:attrName>style.visibility</p:attrName>
                                        </p:attrNameLst>
                                      </p:cBhvr>
                                      <p:to>
                                        <p:strVal val="visible"/>
                                      </p:to>
                                    </p:set>
                                    <p:anim calcmode="lin" valueType="num">
                                      <p:cBhvr additive="base">
                                        <p:cTn dur="1000"/>
                                        <p:tgtEl>
                                          <p:spTgt spid="145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460"/>
                                        </p:tgtEl>
                                        <p:attrNameLst>
                                          <p:attrName>style.visibility</p:attrName>
                                        </p:attrNameLst>
                                      </p:cBhvr>
                                      <p:to>
                                        <p:strVal val="visible"/>
                                      </p:to>
                                    </p:set>
                                    <p:anim calcmode="lin" valueType="num">
                                      <p:cBhvr additive="base">
                                        <p:cTn dur="300"/>
                                        <p:tgtEl>
                                          <p:spTgt spid="1460"/>
                                        </p:tgtEl>
                                        <p:attrNameLst>
                                          <p:attrName>ppt_w</p:attrName>
                                        </p:attrNameLst>
                                      </p:cBhvr>
                                      <p:tavLst>
                                        <p:tav fmla="" tm="0">
                                          <p:val>
                                            <p:strVal val="0"/>
                                          </p:val>
                                        </p:tav>
                                        <p:tav fmla="" tm="100000">
                                          <p:val>
                                            <p:strVal val="#ppt_w"/>
                                          </p:val>
                                        </p:tav>
                                      </p:tavLst>
                                    </p:anim>
                                    <p:anim calcmode="lin" valueType="num">
                                      <p:cBhvr additive="base">
                                        <p:cTn dur="300"/>
                                        <p:tgtEl>
                                          <p:spTgt spid="1460"/>
                                        </p:tgtEl>
                                        <p:attrNameLst>
                                          <p:attrName>ppt_h</p:attrName>
                                        </p:attrNameLst>
                                      </p:cBhvr>
                                      <p:tavLst>
                                        <p:tav fmla="" tm="0">
                                          <p:val>
                                            <p:strVal val="0"/>
                                          </p:val>
                                        </p:tav>
                                        <p:tav fmla="" tm="100000">
                                          <p:val>
                                            <p:strVal val="#ppt_h"/>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1461"/>
                                        </p:tgtEl>
                                        <p:attrNameLst>
                                          <p:attrName>style.visibility</p:attrName>
                                        </p:attrNameLst>
                                      </p:cBhvr>
                                      <p:to>
                                        <p:strVal val="visible"/>
                                      </p:to>
                                    </p:set>
                                    <p:anim calcmode="lin" valueType="num">
                                      <p:cBhvr additive="base">
                                        <p:cTn dur="300"/>
                                        <p:tgtEl>
                                          <p:spTgt spid="1461"/>
                                        </p:tgtEl>
                                        <p:attrNameLst>
                                          <p:attrName>ppt_w</p:attrName>
                                        </p:attrNameLst>
                                      </p:cBhvr>
                                      <p:tavLst>
                                        <p:tav fmla="" tm="0">
                                          <p:val>
                                            <p:strVal val="0"/>
                                          </p:val>
                                        </p:tav>
                                        <p:tav fmla="" tm="100000">
                                          <p:val>
                                            <p:strVal val="#ppt_w"/>
                                          </p:val>
                                        </p:tav>
                                      </p:tavLst>
                                    </p:anim>
                                    <p:anim calcmode="lin" valueType="num">
                                      <p:cBhvr additive="base">
                                        <p:cTn dur="300"/>
                                        <p:tgtEl>
                                          <p:spTgt spid="1461"/>
                                        </p:tgtEl>
                                        <p:attrNameLst>
                                          <p:attrName>ppt_h</p:attrName>
                                        </p:attrNameLst>
                                      </p:cBhvr>
                                      <p:tavLst>
                                        <p:tav fmla="" tm="0">
                                          <p:val>
                                            <p:strVal val="0"/>
                                          </p:val>
                                        </p:tav>
                                        <p:tav fmla="" tm="100000">
                                          <p:val>
                                            <p:strVal val="#ppt_h"/>
                                          </p:val>
                                        </p:tav>
                                      </p:tavLst>
                                    </p:anim>
                                  </p:childTnLst>
                                </p:cTn>
                              </p:par>
                            </p:childTnLst>
                          </p:cTn>
                        </p:par>
                        <p:par>
                          <p:cTn fill="hold">
                            <p:stCondLst>
                              <p:cond delay="1600"/>
                            </p:stCondLst>
                            <p:childTnLst>
                              <p:par>
                                <p:cTn fill="hold" nodeType="afterEffect" presetClass="entr" presetID="23" presetSubtype="16">
                                  <p:stCondLst>
                                    <p:cond delay="0"/>
                                  </p:stCondLst>
                                  <p:childTnLst>
                                    <p:set>
                                      <p:cBhvr>
                                        <p:cTn dur="1" fill="hold">
                                          <p:stCondLst>
                                            <p:cond delay="0"/>
                                          </p:stCondLst>
                                        </p:cTn>
                                        <p:tgtEl>
                                          <p:spTgt spid="1459"/>
                                        </p:tgtEl>
                                        <p:attrNameLst>
                                          <p:attrName>style.visibility</p:attrName>
                                        </p:attrNameLst>
                                      </p:cBhvr>
                                      <p:to>
                                        <p:strVal val="visible"/>
                                      </p:to>
                                    </p:set>
                                    <p:anim calcmode="lin" valueType="num">
                                      <p:cBhvr additive="base">
                                        <p:cTn dur="300"/>
                                        <p:tgtEl>
                                          <p:spTgt spid="1459"/>
                                        </p:tgtEl>
                                        <p:attrNameLst>
                                          <p:attrName>ppt_w</p:attrName>
                                        </p:attrNameLst>
                                      </p:cBhvr>
                                      <p:tavLst>
                                        <p:tav fmla="" tm="0">
                                          <p:val>
                                            <p:strVal val="0"/>
                                          </p:val>
                                        </p:tav>
                                        <p:tav fmla="" tm="100000">
                                          <p:val>
                                            <p:strVal val="#ppt_w"/>
                                          </p:val>
                                        </p:tav>
                                      </p:tavLst>
                                    </p:anim>
                                    <p:anim calcmode="lin" valueType="num">
                                      <p:cBhvr additive="base">
                                        <p:cTn dur="300"/>
                                        <p:tgtEl>
                                          <p:spTgt spid="14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pic>
        <p:nvPicPr>
          <p:cNvPr id="1483" name="Google Shape;1483;p95"/>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484" name="Google Shape;1484;p95"/>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485" name="Google Shape;1485;p95"/>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95"/>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95"/>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95"/>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489" name="Google Shape;1489;p95"/>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490" name="Google Shape;1490;p95"/>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491" name="Google Shape;1491;p95"/>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492" name="Google Shape;1492;p95"/>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highlight>
                  <a:schemeClr val="accent6"/>
                </a:highlight>
              </a:rPr>
              <a:t>Flyswatter</a:t>
            </a:r>
            <a:endParaRPr sz="1500">
              <a:highlight>
                <a:schemeClr val="accent6"/>
              </a:highlight>
            </a:endParaRPr>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493" name="Google Shape;1493;p95"/>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494" name="Google Shape;1494;p95">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95">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496" name="Google Shape;1496;p95">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497" name="Google Shape;1497;p95">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498" name="Google Shape;1498;p95">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95"/>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95"/>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01" name="Google Shape;1501;p95"/>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95"/>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03" name="Google Shape;1503;p95">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95"/>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95"/>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95"/>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95"/>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08" name="Google Shape;1508;p95"/>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95">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95">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1" name="Google Shape;1511;p95"/>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512" name="Google Shape;1512;p95">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95">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95"/>
          <p:cNvSpPr txBox="1"/>
          <p:nvPr/>
        </p:nvSpPr>
        <p:spPr>
          <a:xfrm>
            <a:off x="503625" y="425650"/>
            <a:ext cx="6504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r>
              <a:rPr b="0" i="0" lang="en" sz="3000" u="none" cap="none" strike="noStrike">
                <a:solidFill>
                  <a:srgbClr val="000000"/>
                </a:solidFill>
                <a:highlight>
                  <a:srgbClr val="FFEE00"/>
                </a:highlight>
                <a:latin typeface="Architects Daughter"/>
                <a:ea typeface="Architects Daughter"/>
                <a:cs typeface="Architects Daughter"/>
                <a:sym typeface="Architects Daughter"/>
              </a:rPr>
              <a:t>Flyswatter game</a:t>
            </a:r>
            <a:endParaRPr b="0" i="0" sz="3000" u="none" cap="none" strike="noStrike">
              <a:solidFill>
                <a:srgbClr val="000000"/>
              </a:solidFill>
              <a:highlight>
                <a:srgbClr val="FFEE00"/>
              </a:highlight>
              <a:latin typeface="Architects Daughter"/>
              <a:ea typeface="Architects Daughter"/>
              <a:cs typeface="Architects Daughter"/>
              <a:sym typeface="Architects Daughter"/>
            </a:endParaRPr>
          </a:p>
        </p:txBody>
      </p:sp>
      <p:sp>
        <p:nvSpPr>
          <p:cNvPr id="1515" name="Google Shape;1515;p95"/>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483"/>
                                        </p:tgtEl>
                                        <p:attrNameLst>
                                          <p:attrName>style.visibility</p:attrName>
                                        </p:attrNameLst>
                                      </p:cBhvr>
                                      <p:to>
                                        <p:strVal val="visible"/>
                                      </p:to>
                                    </p:set>
                                    <p:anim calcmode="lin" valueType="num">
                                      <p:cBhvr additive="base">
                                        <p:cTn dur="1000"/>
                                        <p:tgtEl>
                                          <p:spTgt spid="14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4"/>
                                        </p:tgtEl>
                                        <p:attrNameLst>
                                          <p:attrName>style.visibility</p:attrName>
                                        </p:attrNameLst>
                                      </p:cBhvr>
                                      <p:to>
                                        <p:strVal val="visible"/>
                                      </p:to>
                                    </p:set>
                                    <p:anim calcmode="lin" valueType="num">
                                      <p:cBhvr additive="base">
                                        <p:cTn dur="1000"/>
                                        <p:tgtEl>
                                          <p:spTgt spid="14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5"/>
                                        </p:tgtEl>
                                        <p:attrNameLst>
                                          <p:attrName>style.visibility</p:attrName>
                                        </p:attrNameLst>
                                      </p:cBhvr>
                                      <p:to>
                                        <p:strVal val="visible"/>
                                      </p:to>
                                    </p:set>
                                    <p:anim calcmode="lin" valueType="num">
                                      <p:cBhvr additive="base">
                                        <p:cTn dur="1000"/>
                                        <p:tgtEl>
                                          <p:spTgt spid="14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6"/>
                                        </p:tgtEl>
                                        <p:attrNameLst>
                                          <p:attrName>style.visibility</p:attrName>
                                        </p:attrNameLst>
                                      </p:cBhvr>
                                      <p:to>
                                        <p:strVal val="visible"/>
                                      </p:to>
                                    </p:set>
                                    <p:anim calcmode="lin" valueType="num">
                                      <p:cBhvr additive="base">
                                        <p:cTn dur="1000"/>
                                        <p:tgtEl>
                                          <p:spTgt spid="14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7"/>
                                        </p:tgtEl>
                                        <p:attrNameLst>
                                          <p:attrName>style.visibility</p:attrName>
                                        </p:attrNameLst>
                                      </p:cBhvr>
                                      <p:to>
                                        <p:strVal val="visible"/>
                                      </p:to>
                                    </p:set>
                                    <p:anim calcmode="lin" valueType="num">
                                      <p:cBhvr additive="base">
                                        <p:cTn dur="1000"/>
                                        <p:tgtEl>
                                          <p:spTgt spid="14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8"/>
                                        </p:tgtEl>
                                        <p:attrNameLst>
                                          <p:attrName>style.visibility</p:attrName>
                                        </p:attrNameLst>
                                      </p:cBhvr>
                                      <p:to>
                                        <p:strVal val="visible"/>
                                      </p:to>
                                    </p:set>
                                    <p:anim calcmode="lin" valueType="num">
                                      <p:cBhvr additive="base">
                                        <p:cTn dur="1000"/>
                                        <p:tgtEl>
                                          <p:spTgt spid="14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9"/>
                                        </p:tgtEl>
                                        <p:attrNameLst>
                                          <p:attrName>style.visibility</p:attrName>
                                        </p:attrNameLst>
                                      </p:cBhvr>
                                      <p:to>
                                        <p:strVal val="visible"/>
                                      </p:to>
                                    </p:set>
                                    <p:anim calcmode="lin" valueType="num">
                                      <p:cBhvr additive="base">
                                        <p:cTn dur="1000"/>
                                        <p:tgtEl>
                                          <p:spTgt spid="14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0"/>
                                        </p:tgtEl>
                                        <p:attrNameLst>
                                          <p:attrName>style.visibility</p:attrName>
                                        </p:attrNameLst>
                                      </p:cBhvr>
                                      <p:to>
                                        <p:strVal val="visible"/>
                                      </p:to>
                                    </p:set>
                                    <p:anim calcmode="lin" valueType="num">
                                      <p:cBhvr additive="base">
                                        <p:cTn dur="1000"/>
                                        <p:tgtEl>
                                          <p:spTgt spid="14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1"/>
                                        </p:tgtEl>
                                        <p:attrNameLst>
                                          <p:attrName>style.visibility</p:attrName>
                                        </p:attrNameLst>
                                      </p:cBhvr>
                                      <p:to>
                                        <p:strVal val="visible"/>
                                      </p:to>
                                    </p:set>
                                    <p:anim calcmode="lin" valueType="num">
                                      <p:cBhvr additive="base">
                                        <p:cTn dur="1000"/>
                                        <p:tgtEl>
                                          <p:spTgt spid="14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2"/>
                                        </p:tgtEl>
                                        <p:attrNameLst>
                                          <p:attrName>style.visibility</p:attrName>
                                        </p:attrNameLst>
                                      </p:cBhvr>
                                      <p:to>
                                        <p:strVal val="visible"/>
                                      </p:to>
                                    </p:set>
                                    <p:anim calcmode="lin" valueType="num">
                                      <p:cBhvr additive="base">
                                        <p:cTn dur="1000"/>
                                        <p:tgtEl>
                                          <p:spTgt spid="149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96"/>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a:highlight>
                  <a:srgbClr val="FFFF00"/>
                </a:highlight>
              </a:rPr>
              <a:t>Flyswatter</a:t>
            </a:r>
            <a:endParaRPr>
              <a:highlight>
                <a:srgbClr val="FFFF00"/>
              </a:highlight>
            </a:endParaRPr>
          </a:p>
        </p:txBody>
      </p:sp>
      <p:sp>
        <p:nvSpPr>
          <p:cNvPr id="1521" name="Google Shape;1521;p96"/>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522" name="Google Shape;1522;p96"/>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523" name="Google Shape;1523;p9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4" name="Google Shape;1524;p96"/>
          <p:cNvPicPr preferRelativeResize="0"/>
          <p:nvPr/>
        </p:nvPicPr>
        <p:blipFill rotWithShape="1">
          <a:blip r:embed="rId4">
            <a:alphaModFix/>
          </a:blip>
          <a:srcRect b="25305" l="10712" r="13684" t="9000"/>
          <a:stretch/>
        </p:blipFill>
        <p:spPr>
          <a:xfrm>
            <a:off x="1581975" y="1032300"/>
            <a:ext cx="5501700" cy="3684300"/>
          </a:xfrm>
          <a:prstGeom prst="rect">
            <a:avLst/>
          </a:prstGeom>
          <a:noFill/>
          <a:ln>
            <a:noFill/>
          </a:ln>
        </p:spPr>
      </p:pic>
      <p:sp>
        <p:nvSpPr>
          <p:cNvPr id="1525" name="Google Shape;1525;p96"/>
          <p:cNvSpPr txBox="1"/>
          <p:nvPr/>
        </p:nvSpPr>
        <p:spPr>
          <a:xfrm rot="1226046">
            <a:off x="6739781" y="606032"/>
            <a:ext cx="1732307" cy="877495"/>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highlight>
                  <a:schemeClr val="dk2"/>
                </a:highlight>
                <a:latin typeface="Catamaran"/>
                <a:ea typeface="Catamaran"/>
                <a:cs typeface="Catamaran"/>
                <a:sym typeface="Catamaran"/>
              </a:rPr>
              <a:t>Template is available in Teacher Resources</a:t>
            </a:r>
            <a:endParaRPr b="0" i="0" sz="1500" u="none" cap="none" strike="noStrike">
              <a:solidFill>
                <a:srgbClr val="000000"/>
              </a:solidFill>
              <a:highlight>
                <a:schemeClr val="dk2"/>
              </a:highlight>
              <a:latin typeface="Catamaran"/>
              <a:ea typeface="Catamaran"/>
              <a:cs typeface="Catamaran"/>
              <a:sym typeface="Catamaran"/>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pic>
        <p:nvPicPr>
          <p:cNvPr id="1530" name="Google Shape;1530;p97"/>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531" name="Google Shape;1531;p97"/>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532" name="Google Shape;1532;p97"/>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97"/>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97"/>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97"/>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536" name="Google Shape;1536;p97"/>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537" name="Google Shape;1537;p97"/>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538" name="Google Shape;1538;p97"/>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539" name="Google Shape;1539;p97"/>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540" name="Google Shape;1540;p97"/>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541" name="Google Shape;1541;p97">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97">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543" name="Google Shape;1543;p97">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544" name="Google Shape;1544;p97">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45" name="Google Shape;1545;p97">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97"/>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97"/>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48" name="Google Shape;1548;p97"/>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97"/>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50" name="Google Shape;1550;p97">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97"/>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97"/>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97"/>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97"/>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55" name="Google Shape;1555;p97"/>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97">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97">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8" name="Google Shape;1558;p97"/>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559" name="Google Shape;1559;p97">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9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97"/>
          <p:cNvSpPr txBox="1"/>
          <p:nvPr/>
        </p:nvSpPr>
        <p:spPr>
          <a:xfrm>
            <a:off x="752325" y="4256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r>
              <a:rPr b="0" i="0" lang="en" sz="3000" u="none" cap="none" strike="noStrike">
                <a:solidFill>
                  <a:srgbClr val="000000"/>
                </a:solidFill>
                <a:highlight>
                  <a:srgbClr val="00FFFF"/>
                </a:highlight>
                <a:latin typeface="Architects Daughter"/>
                <a:ea typeface="Architects Daughter"/>
                <a:cs typeface="Architects Daughter"/>
                <a:sym typeface="Architects Daughter"/>
              </a:rPr>
              <a:t>Models</a:t>
            </a:r>
            <a:endParaRPr b="0" i="0" sz="3000" u="none" cap="none" strike="noStrike">
              <a:solidFill>
                <a:srgbClr val="000000"/>
              </a:solidFill>
              <a:highlight>
                <a:srgbClr val="00FFFF"/>
              </a:highlight>
              <a:latin typeface="Architects Daughter"/>
              <a:ea typeface="Architects Daughter"/>
              <a:cs typeface="Architects Daughter"/>
              <a:sym typeface="Architects Daughter"/>
            </a:endParaRPr>
          </a:p>
        </p:txBody>
      </p:sp>
      <p:sp>
        <p:nvSpPr>
          <p:cNvPr id="1562" name="Google Shape;1562;p97"/>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highlight>
                  <a:srgbClr val="00FFFF"/>
                </a:highlight>
                <a:latin typeface="Architects Daughter"/>
                <a:ea typeface="Architects Daughter"/>
                <a:cs typeface="Architects Daughter"/>
                <a:sym typeface="Architects Daughter"/>
              </a:rPr>
              <a:t>Models</a:t>
            </a:r>
            <a:endParaRPr b="1" i="0" sz="1400" u="none" cap="none" strike="noStrik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530"/>
                                        </p:tgtEl>
                                        <p:attrNameLst>
                                          <p:attrName>style.visibility</p:attrName>
                                        </p:attrNameLst>
                                      </p:cBhvr>
                                      <p:to>
                                        <p:strVal val="visible"/>
                                      </p:to>
                                    </p:set>
                                    <p:anim calcmode="lin" valueType="num">
                                      <p:cBhvr additive="base">
                                        <p:cTn dur="1000"/>
                                        <p:tgtEl>
                                          <p:spTgt spid="15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1"/>
                                        </p:tgtEl>
                                        <p:attrNameLst>
                                          <p:attrName>style.visibility</p:attrName>
                                        </p:attrNameLst>
                                      </p:cBhvr>
                                      <p:to>
                                        <p:strVal val="visible"/>
                                      </p:to>
                                    </p:set>
                                    <p:anim calcmode="lin" valueType="num">
                                      <p:cBhvr additive="base">
                                        <p:cTn dur="1000"/>
                                        <p:tgtEl>
                                          <p:spTgt spid="1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2"/>
                                        </p:tgtEl>
                                        <p:attrNameLst>
                                          <p:attrName>style.visibility</p:attrName>
                                        </p:attrNameLst>
                                      </p:cBhvr>
                                      <p:to>
                                        <p:strVal val="visible"/>
                                      </p:to>
                                    </p:set>
                                    <p:anim calcmode="lin" valueType="num">
                                      <p:cBhvr additive="base">
                                        <p:cTn dur="1000"/>
                                        <p:tgtEl>
                                          <p:spTgt spid="1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3"/>
                                        </p:tgtEl>
                                        <p:attrNameLst>
                                          <p:attrName>style.visibility</p:attrName>
                                        </p:attrNameLst>
                                      </p:cBhvr>
                                      <p:to>
                                        <p:strVal val="visible"/>
                                      </p:to>
                                    </p:set>
                                    <p:anim calcmode="lin" valueType="num">
                                      <p:cBhvr additive="base">
                                        <p:cTn dur="1000"/>
                                        <p:tgtEl>
                                          <p:spTgt spid="15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4"/>
                                        </p:tgtEl>
                                        <p:attrNameLst>
                                          <p:attrName>style.visibility</p:attrName>
                                        </p:attrNameLst>
                                      </p:cBhvr>
                                      <p:to>
                                        <p:strVal val="visible"/>
                                      </p:to>
                                    </p:set>
                                    <p:anim calcmode="lin" valueType="num">
                                      <p:cBhvr additive="base">
                                        <p:cTn dur="1000"/>
                                        <p:tgtEl>
                                          <p:spTgt spid="1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5"/>
                                        </p:tgtEl>
                                        <p:attrNameLst>
                                          <p:attrName>style.visibility</p:attrName>
                                        </p:attrNameLst>
                                      </p:cBhvr>
                                      <p:to>
                                        <p:strVal val="visible"/>
                                      </p:to>
                                    </p:set>
                                    <p:anim calcmode="lin" valueType="num">
                                      <p:cBhvr additive="base">
                                        <p:cTn dur="1000"/>
                                        <p:tgtEl>
                                          <p:spTgt spid="15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6"/>
                                        </p:tgtEl>
                                        <p:attrNameLst>
                                          <p:attrName>style.visibility</p:attrName>
                                        </p:attrNameLst>
                                      </p:cBhvr>
                                      <p:to>
                                        <p:strVal val="visible"/>
                                      </p:to>
                                    </p:set>
                                    <p:anim calcmode="lin" valueType="num">
                                      <p:cBhvr additive="base">
                                        <p:cTn dur="1000"/>
                                        <p:tgtEl>
                                          <p:spTgt spid="15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7"/>
                                        </p:tgtEl>
                                        <p:attrNameLst>
                                          <p:attrName>style.visibility</p:attrName>
                                        </p:attrNameLst>
                                      </p:cBhvr>
                                      <p:to>
                                        <p:strVal val="visible"/>
                                      </p:to>
                                    </p:set>
                                    <p:anim calcmode="lin" valueType="num">
                                      <p:cBhvr additive="base">
                                        <p:cTn dur="1000"/>
                                        <p:tgtEl>
                                          <p:spTgt spid="15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8"/>
                                        </p:tgtEl>
                                        <p:attrNameLst>
                                          <p:attrName>style.visibility</p:attrName>
                                        </p:attrNameLst>
                                      </p:cBhvr>
                                      <p:to>
                                        <p:strVal val="visible"/>
                                      </p:to>
                                    </p:set>
                                    <p:anim calcmode="lin" valueType="num">
                                      <p:cBhvr additive="base">
                                        <p:cTn dur="1000"/>
                                        <p:tgtEl>
                                          <p:spTgt spid="15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9"/>
                                        </p:tgtEl>
                                        <p:attrNameLst>
                                          <p:attrName>style.visibility</p:attrName>
                                        </p:attrNameLst>
                                      </p:cBhvr>
                                      <p:to>
                                        <p:strVal val="visible"/>
                                      </p:to>
                                    </p:set>
                                    <p:anim calcmode="lin" valueType="num">
                                      <p:cBhvr additive="base">
                                        <p:cTn dur="1000"/>
                                        <p:tgtEl>
                                          <p:spTgt spid="15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98"/>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highlight>
                  <a:srgbClr val="FF00FF"/>
                </a:highlight>
              </a:rPr>
              <a:t>Make</a:t>
            </a:r>
            <a:r>
              <a:rPr lang="en"/>
              <a:t> a Model!</a:t>
            </a:r>
            <a:endParaRPr/>
          </a:p>
        </p:txBody>
      </p:sp>
      <p:pic>
        <p:nvPicPr>
          <p:cNvPr id="1568" name="Google Shape;1568;p98"/>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1569" name="Google Shape;1569;p98"/>
          <p:cNvPicPr preferRelativeResize="0"/>
          <p:nvPr/>
        </p:nvPicPr>
        <p:blipFill rotWithShape="1">
          <a:blip r:embed="rId4">
            <a:alphaModFix/>
          </a:blip>
          <a:srcRect b="0" l="0" r="0" t="0"/>
          <a:stretch/>
        </p:blipFill>
        <p:spPr>
          <a:xfrm>
            <a:off x="1440626" y="1986800"/>
            <a:ext cx="353198" cy="359400"/>
          </a:xfrm>
          <a:prstGeom prst="rect">
            <a:avLst/>
          </a:prstGeom>
          <a:noFill/>
          <a:ln>
            <a:noFill/>
          </a:ln>
        </p:spPr>
      </p:pic>
      <p:pic>
        <p:nvPicPr>
          <p:cNvPr id="1570" name="Google Shape;1570;p98"/>
          <p:cNvPicPr preferRelativeResize="0"/>
          <p:nvPr/>
        </p:nvPicPr>
        <p:blipFill rotWithShape="1">
          <a:blip r:embed="rId4">
            <a:alphaModFix/>
          </a:blip>
          <a:srcRect b="0" l="0" r="0" t="0"/>
          <a:stretch/>
        </p:blipFill>
        <p:spPr>
          <a:xfrm>
            <a:off x="2390201" y="2482325"/>
            <a:ext cx="353198" cy="359400"/>
          </a:xfrm>
          <a:prstGeom prst="rect">
            <a:avLst/>
          </a:prstGeom>
          <a:noFill/>
          <a:ln>
            <a:noFill/>
          </a:ln>
        </p:spPr>
      </p:pic>
      <p:pic>
        <p:nvPicPr>
          <p:cNvPr id="1571" name="Google Shape;1571;p98"/>
          <p:cNvPicPr preferRelativeResize="0"/>
          <p:nvPr/>
        </p:nvPicPr>
        <p:blipFill rotWithShape="1">
          <a:blip r:embed="rId4">
            <a:alphaModFix/>
          </a:blip>
          <a:srcRect b="0" l="0" r="0" t="0"/>
          <a:stretch/>
        </p:blipFill>
        <p:spPr>
          <a:xfrm>
            <a:off x="2284701" y="3769500"/>
            <a:ext cx="353198" cy="359400"/>
          </a:xfrm>
          <a:prstGeom prst="rect">
            <a:avLst/>
          </a:prstGeom>
          <a:noFill/>
          <a:ln>
            <a:noFill/>
          </a:ln>
        </p:spPr>
      </p:pic>
      <p:pic>
        <p:nvPicPr>
          <p:cNvPr id="1572" name="Google Shape;1572;p98"/>
          <p:cNvPicPr preferRelativeResize="0"/>
          <p:nvPr/>
        </p:nvPicPr>
        <p:blipFill rotWithShape="1">
          <a:blip r:embed="rId4">
            <a:alphaModFix/>
          </a:blip>
          <a:srcRect b="0" l="0" r="0" t="0"/>
          <a:stretch/>
        </p:blipFill>
        <p:spPr>
          <a:xfrm>
            <a:off x="3635176" y="2595375"/>
            <a:ext cx="353198" cy="359400"/>
          </a:xfrm>
          <a:prstGeom prst="rect">
            <a:avLst/>
          </a:prstGeom>
          <a:noFill/>
          <a:ln>
            <a:noFill/>
          </a:ln>
        </p:spPr>
      </p:pic>
      <p:pic>
        <p:nvPicPr>
          <p:cNvPr id="1573" name="Google Shape;1573;p98"/>
          <p:cNvPicPr preferRelativeResize="0"/>
          <p:nvPr/>
        </p:nvPicPr>
        <p:blipFill rotWithShape="1">
          <a:blip r:embed="rId4">
            <a:alphaModFix/>
          </a:blip>
          <a:srcRect b="0" l="0" r="0" t="0"/>
          <a:stretch/>
        </p:blipFill>
        <p:spPr>
          <a:xfrm>
            <a:off x="3761801" y="3091250"/>
            <a:ext cx="353198" cy="359400"/>
          </a:xfrm>
          <a:prstGeom prst="rect">
            <a:avLst/>
          </a:prstGeom>
          <a:noFill/>
          <a:ln>
            <a:noFill/>
          </a:ln>
        </p:spPr>
      </p:pic>
      <p:pic>
        <p:nvPicPr>
          <p:cNvPr id="1574" name="Google Shape;1574;p98"/>
          <p:cNvPicPr preferRelativeResize="0"/>
          <p:nvPr/>
        </p:nvPicPr>
        <p:blipFill rotWithShape="1">
          <a:blip r:embed="rId4">
            <a:alphaModFix/>
          </a:blip>
          <a:srcRect b="0" l="0" r="0" t="0"/>
          <a:stretch/>
        </p:blipFill>
        <p:spPr>
          <a:xfrm>
            <a:off x="5766451" y="4040825"/>
            <a:ext cx="353198" cy="359400"/>
          </a:xfrm>
          <a:prstGeom prst="rect">
            <a:avLst/>
          </a:prstGeom>
          <a:noFill/>
          <a:ln>
            <a:noFill/>
          </a:ln>
        </p:spPr>
      </p:pic>
      <p:pic>
        <p:nvPicPr>
          <p:cNvPr id="1575" name="Google Shape;1575;p98"/>
          <p:cNvPicPr preferRelativeResize="0"/>
          <p:nvPr/>
        </p:nvPicPr>
        <p:blipFill rotWithShape="1">
          <a:blip r:embed="rId4">
            <a:alphaModFix/>
          </a:blip>
          <a:srcRect b="0" l="0" r="0" t="0"/>
          <a:stretch/>
        </p:blipFill>
        <p:spPr>
          <a:xfrm>
            <a:off x="4395401" y="2411900"/>
            <a:ext cx="353198" cy="359400"/>
          </a:xfrm>
          <a:prstGeom prst="rect">
            <a:avLst/>
          </a:prstGeom>
          <a:noFill/>
          <a:ln>
            <a:noFill/>
          </a:ln>
        </p:spPr>
      </p:pic>
      <p:pic>
        <p:nvPicPr>
          <p:cNvPr id="1576" name="Google Shape;1576;p98"/>
          <p:cNvPicPr preferRelativeResize="0"/>
          <p:nvPr/>
        </p:nvPicPr>
        <p:blipFill rotWithShape="1">
          <a:blip r:embed="rId4">
            <a:alphaModFix/>
          </a:blip>
          <a:srcRect b="0" l="0" r="0" t="0"/>
          <a:stretch/>
        </p:blipFill>
        <p:spPr>
          <a:xfrm>
            <a:off x="2960501" y="1601700"/>
            <a:ext cx="353198" cy="359400"/>
          </a:xfrm>
          <a:prstGeom prst="rect">
            <a:avLst/>
          </a:prstGeom>
          <a:noFill/>
          <a:ln>
            <a:noFill/>
          </a:ln>
        </p:spPr>
      </p:pic>
      <p:sp>
        <p:nvSpPr>
          <p:cNvPr id="1577" name="Google Shape;1577;p98"/>
          <p:cNvSpPr/>
          <p:nvPr/>
        </p:nvSpPr>
        <p:spPr>
          <a:xfrm>
            <a:off x="2390200" y="8253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98">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98">
            <a:hlinkClick action="ppaction://hlinksldjump" r:id="rId6"/>
          </p:cNvPr>
          <p:cNvSpPr txBox="1"/>
          <p:nvPr>
            <p:ph idx="4294967295" type="ctrTitle"/>
          </p:nvPr>
        </p:nvSpPr>
        <p:spPr>
          <a:xfrm>
            <a:off x="8088800" y="13062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Trachea</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580" name="Google Shape;1580;p98">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581" name="Google Shape;1581;p98">
            <a:hlinkClick action="ppaction://hlinksldjump" r:id="rId9"/>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82" name="Google Shape;1582;p98">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98"/>
          <p:cNvSpPr/>
          <p:nvPr/>
        </p:nvSpPr>
        <p:spPr>
          <a:xfrm>
            <a:off x="74726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98"/>
          <p:cNvSpPr txBox="1"/>
          <p:nvPr>
            <p:ph idx="4294967295" type="ctrTitle"/>
          </p:nvPr>
        </p:nvSpPr>
        <p:spPr>
          <a:xfrm>
            <a:off x="7936400" y="18590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Diaphragm</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85" name="Google Shape;1585;p98"/>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98"/>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Lungs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87" name="Google Shape;1587;p98">
            <a:hlinkClick action="ppaction://hlinksldjump" r:id="rId11"/>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98"/>
          <p:cNvSpPr/>
          <p:nvPr/>
        </p:nvSpPr>
        <p:spPr>
          <a:xfrm rot="-5400000">
            <a:off x="76874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98"/>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98"/>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98"/>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Pharynx</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92" name="Google Shape;1592;p98"/>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98">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98">
            <a:hlinkClick action="ppaction://hlinksldjump" r:id="rId13"/>
          </p:cNvPr>
          <p:cNvSpPr txBox="1"/>
          <p:nvPr>
            <p:ph idx="4294967295" type="ctrTitle"/>
          </p:nvPr>
        </p:nvSpPr>
        <p:spPr>
          <a:xfrm>
            <a:off x="7971175" y="3517600"/>
            <a:ext cx="1302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Pleural cavity</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595" name="Google Shape;1595;p98">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6" name="Google Shape;1596;p98"/>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597" name="Google Shape;1597;p98">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98">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9" name="Google Shape;1599;p98"/>
          <p:cNvPicPr preferRelativeResize="0"/>
          <p:nvPr/>
        </p:nvPicPr>
        <p:blipFill rotWithShape="1">
          <a:blip r:embed="rId15">
            <a:alphaModFix/>
          </a:blip>
          <a:srcRect b="0" l="0" r="0" t="0"/>
          <a:stretch/>
        </p:blipFill>
        <p:spPr>
          <a:xfrm rot="5400000">
            <a:off x="2235356" y="1450625"/>
            <a:ext cx="4064100" cy="304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9"/>
                                        </p:tgtEl>
                                        <p:attrNameLst>
                                          <p:attrName>style.visibility</p:attrName>
                                        </p:attrNameLst>
                                      </p:cBhvr>
                                      <p:to>
                                        <p:strVal val="visible"/>
                                      </p:to>
                                    </p:set>
                                    <p:animEffect filter="fade" transition="in">
                                      <p:cBhvr>
                                        <p:cTn dur="400"/>
                                        <p:tgtEl>
                                          <p:spTgt spid="1569"/>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570"/>
                                        </p:tgtEl>
                                        <p:attrNameLst>
                                          <p:attrName>style.visibility</p:attrName>
                                        </p:attrNameLst>
                                      </p:cBhvr>
                                      <p:to>
                                        <p:strVal val="visible"/>
                                      </p:to>
                                    </p:set>
                                    <p:animEffect filter="fade" transition="in">
                                      <p:cBhvr>
                                        <p:cTn dur="300"/>
                                        <p:tgtEl>
                                          <p:spTgt spid="1570"/>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300"/>
                                        <p:tgtEl>
                                          <p:spTgt spid="15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72"/>
                                        </p:tgtEl>
                                        <p:attrNameLst>
                                          <p:attrName>style.visibility</p:attrName>
                                        </p:attrNameLst>
                                      </p:cBhvr>
                                      <p:to>
                                        <p:strVal val="visible"/>
                                      </p:to>
                                    </p:set>
                                    <p:animEffect filter="fade" transition="in">
                                      <p:cBhvr>
                                        <p:cTn dur="300"/>
                                        <p:tgtEl>
                                          <p:spTgt spid="1572"/>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1573"/>
                                        </p:tgtEl>
                                        <p:attrNameLst>
                                          <p:attrName>style.visibility</p:attrName>
                                        </p:attrNameLst>
                                      </p:cBhvr>
                                      <p:to>
                                        <p:strVal val="visible"/>
                                      </p:to>
                                    </p:set>
                                    <p:animEffect filter="fade" transition="in">
                                      <p:cBhvr>
                                        <p:cTn dur="300"/>
                                        <p:tgtEl>
                                          <p:spTgt spid="1573"/>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300"/>
                                        <p:tgtEl>
                                          <p:spTgt spid="1575"/>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1576"/>
                                        </p:tgtEl>
                                        <p:attrNameLst>
                                          <p:attrName>style.visibility</p:attrName>
                                        </p:attrNameLst>
                                      </p:cBhvr>
                                      <p:to>
                                        <p:strVal val="visible"/>
                                      </p:to>
                                    </p:set>
                                    <p:animEffect filter="fade" transition="in">
                                      <p:cBhvr>
                                        <p:cTn dur="300"/>
                                        <p:tgtEl>
                                          <p:spTgt spid="1576"/>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1574"/>
                                        </p:tgtEl>
                                        <p:attrNameLst>
                                          <p:attrName>style.visibility</p:attrName>
                                        </p:attrNameLst>
                                      </p:cBhvr>
                                      <p:to>
                                        <p:strVal val="visible"/>
                                      </p:to>
                                    </p:set>
                                    <p:animEffect filter="fade" transition="in">
                                      <p:cBhvr>
                                        <p:cTn dur="300"/>
                                        <p:tgtEl>
                                          <p:spTgt spid="1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99"/>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More Models!</a:t>
            </a:r>
            <a:endParaRPr/>
          </a:p>
        </p:txBody>
      </p:sp>
      <p:pic>
        <p:nvPicPr>
          <p:cNvPr id="1605" name="Google Shape;1605;p99"/>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1606" name="Google Shape;1606;p99"/>
          <p:cNvPicPr preferRelativeResize="0"/>
          <p:nvPr/>
        </p:nvPicPr>
        <p:blipFill rotWithShape="1">
          <a:blip r:embed="rId4">
            <a:alphaModFix/>
          </a:blip>
          <a:srcRect b="0" l="0" r="0" t="0"/>
          <a:stretch/>
        </p:blipFill>
        <p:spPr>
          <a:xfrm>
            <a:off x="1440626" y="1986800"/>
            <a:ext cx="353198" cy="359400"/>
          </a:xfrm>
          <a:prstGeom prst="rect">
            <a:avLst/>
          </a:prstGeom>
          <a:noFill/>
          <a:ln>
            <a:noFill/>
          </a:ln>
        </p:spPr>
      </p:pic>
      <p:pic>
        <p:nvPicPr>
          <p:cNvPr id="1607" name="Google Shape;1607;p99"/>
          <p:cNvPicPr preferRelativeResize="0"/>
          <p:nvPr/>
        </p:nvPicPr>
        <p:blipFill rotWithShape="1">
          <a:blip r:embed="rId4">
            <a:alphaModFix/>
          </a:blip>
          <a:srcRect b="0" l="0" r="0" t="0"/>
          <a:stretch/>
        </p:blipFill>
        <p:spPr>
          <a:xfrm>
            <a:off x="2390201" y="2482325"/>
            <a:ext cx="353198" cy="359400"/>
          </a:xfrm>
          <a:prstGeom prst="rect">
            <a:avLst/>
          </a:prstGeom>
          <a:noFill/>
          <a:ln>
            <a:noFill/>
          </a:ln>
        </p:spPr>
      </p:pic>
      <p:pic>
        <p:nvPicPr>
          <p:cNvPr id="1608" name="Google Shape;1608;p99"/>
          <p:cNvPicPr preferRelativeResize="0"/>
          <p:nvPr/>
        </p:nvPicPr>
        <p:blipFill rotWithShape="1">
          <a:blip r:embed="rId4">
            <a:alphaModFix/>
          </a:blip>
          <a:srcRect b="0" l="0" r="0" t="0"/>
          <a:stretch/>
        </p:blipFill>
        <p:spPr>
          <a:xfrm>
            <a:off x="2284701" y="3769500"/>
            <a:ext cx="353198" cy="359400"/>
          </a:xfrm>
          <a:prstGeom prst="rect">
            <a:avLst/>
          </a:prstGeom>
          <a:noFill/>
          <a:ln>
            <a:noFill/>
          </a:ln>
        </p:spPr>
      </p:pic>
      <p:pic>
        <p:nvPicPr>
          <p:cNvPr id="1609" name="Google Shape;1609;p99"/>
          <p:cNvPicPr preferRelativeResize="0"/>
          <p:nvPr/>
        </p:nvPicPr>
        <p:blipFill rotWithShape="1">
          <a:blip r:embed="rId4">
            <a:alphaModFix/>
          </a:blip>
          <a:srcRect b="0" l="0" r="0" t="0"/>
          <a:stretch/>
        </p:blipFill>
        <p:spPr>
          <a:xfrm>
            <a:off x="3635176" y="2595375"/>
            <a:ext cx="353198" cy="359400"/>
          </a:xfrm>
          <a:prstGeom prst="rect">
            <a:avLst/>
          </a:prstGeom>
          <a:noFill/>
          <a:ln>
            <a:noFill/>
          </a:ln>
        </p:spPr>
      </p:pic>
      <p:pic>
        <p:nvPicPr>
          <p:cNvPr id="1610" name="Google Shape;1610;p99"/>
          <p:cNvPicPr preferRelativeResize="0"/>
          <p:nvPr/>
        </p:nvPicPr>
        <p:blipFill rotWithShape="1">
          <a:blip r:embed="rId4">
            <a:alphaModFix/>
          </a:blip>
          <a:srcRect b="0" l="0" r="0" t="0"/>
          <a:stretch/>
        </p:blipFill>
        <p:spPr>
          <a:xfrm>
            <a:off x="3761801" y="3091250"/>
            <a:ext cx="353198" cy="359400"/>
          </a:xfrm>
          <a:prstGeom prst="rect">
            <a:avLst/>
          </a:prstGeom>
          <a:noFill/>
          <a:ln>
            <a:noFill/>
          </a:ln>
        </p:spPr>
      </p:pic>
      <p:pic>
        <p:nvPicPr>
          <p:cNvPr id="1611" name="Google Shape;1611;p99"/>
          <p:cNvPicPr preferRelativeResize="0"/>
          <p:nvPr/>
        </p:nvPicPr>
        <p:blipFill rotWithShape="1">
          <a:blip r:embed="rId4">
            <a:alphaModFix/>
          </a:blip>
          <a:srcRect b="0" l="0" r="0" t="0"/>
          <a:stretch/>
        </p:blipFill>
        <p:spPr>
          <a:xfrm>
            <a:off x="5766451" y="4040825"/>
            <a:ext cx="353198" cy="359400"/>
          </a:xfrm>
          <a:prstGeom prst="rect">
            <a:avLst/>
          </a:prstGeom>
          <a:noFill/>
          <a:ln>
            <a:noFill/>
          </a:ln>
        </p:spPr>
      </p:pic>
      <p:pic>
        <p:nvPicPr>
          <p:cNvPr id="1612" name="Google Shape;1612;p99"/>
          <p:cNvPicPr preferRelativeResize="0"/>
          <p:nvPr/>
        </p:nvPicPr>
        <p:blipFill rotWithShape="1">
          <a:blip r:embed="rId4">
            <a:alphaModFix/>
          </a:blip>
          <a:srcRect b="0" l="0" r="0" t="0"/>
          <a:stretch/>
        </p:blipFill>
        <p:spPr>
          <a:xfrm>
            <a:off x="4395401" y="2411900"/>
            <a:ext cx="353198" cy="359400"/>
          </a:xfrm>
          <a:prstGeom prst="rect">
            <a:avLst/>
          </a:prstGeom>
          <a:noFill/>
          <a:ln>
            <a:noFill/>
          </a:ln>
        </p:spPr>
      </p:pic>
      <p:pic>
        <p:nvPicPr>
          <p:cNvPr id="1613" name="Google Shape;1613;p99"/>
          <p:cNvPicPr preferRelativeResize="0"/>
          <p:nvPr/>
        </p:nvPicPr>
        <p:blipFill rotWithShape="1">
          <a:blip r:embed="rId4">
            <a:alphaModFix/>
          </a:blip>
          <a:srcRect b="0" l="0" r="0" t="0"/>
          <a:stretch/>
        </p:blipFill>
        <p:spPr>
          <a:xfrm>
            <a:off x="2960501" y="1601700"/>
            <a:ext cx="353198" cy="359400"/>
          </a:xfrm>
          <a:prstGeom prst="rect">
            <a:avLst/>
          </a:prstGeom>
          <a:noFill/>
          <a:ln>
            <a:noFill/>
          </a:ln>
        </p:spPr>
      </p:pic>
      <p:sp>
        <p:nvSpPr>
          <p:cNvPr id="1614" name="Google Shape;1614;p99"/>
          <p:cNvSpPr/>
          <p:nvPr/>
        </p:nvSpPr>
        <p:spPr>
          <a:xfrm>
            <a:off x="2390200" y="8253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99">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99">
            <a:hlinkClick action="ppaction://hlinksldjump" r:id="rId6"/>
          </p:cNvPr>
          <p:cNvSpPr txBox="1"/>
          <p:nvPr>
            <p:ph idx="4294967295" type="ctrTitle"/>
          </p:nvPr>
        </p:nvSpPr>
        <p:spPr>
          <a:xfrm>
            <a:off x="8088800" y="13062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Skeleton</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617" name="Google Shape;1617;p99">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618" name="Google Shape;1618;p99">
            <a:hlinkClick action="ppaction://hlinksldjump" r:id="rId9"/>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19" name="Google Shape;1619;p99">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99"/>
          <p:cNvSpPr/>
          <p:nvPr/>
        </p:nvSpPr>
        <p:spPr>
          <a:xfrm>
            <a:off x="74726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99"/>
          <p:cNvSpPr txBox="1"/>
          <p:nvPr>
            <p:ph idx="4294967295" type="ctrTitle"/>
          </p:nvPr>
        </p:nvSpPr>
        <p:spPr>
          <a:xfrm>
            <a:off x="785355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Reproductive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22" name="Google Shape;1622;p99"/>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99"/>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Brain</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24" name="Google Shape;1624;p99">
            <a:hlinkClick action="ppaction://hlinksldjump" r:id="rId11"/>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99"/>
          <p:cNvSpPr/>
          <p:nvPr/>
        </p:nvSpPr>
        <p:spPr>
          <a:xfrm rot="-5400000">
            <a:off x="76874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99"/>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99"/>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99"/>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Skin</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29" name="Google Shape;1629;p99"/>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99">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99">
            <a:hlinkClick action="ppaction://hlinksldjump" r:id="rId13"/>
          </p:cNvPr>
          <p:cNvSpPr txBox="1"/>
          <p:nvPr>
            <p:ph idx="4294967295" type="ctrTitle"/>
          </p:nvPr>
        </p:nvSpPr>
        <p:spPr>
          <a:xfrm>
            <a:off x="7971175" y="3517600"/>
            <a:ext cx="1302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Urinary</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32" name="Google Shape;1632;p99">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3" name="Google Shape;1633;p99"/>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634" name="Google Shape;1634;p99">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99">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6" name="Google Shape;1636;p99"/>
          <p:cNvPicPr preferRelativeResize="0"/>
          <p:nvPr/>
        </p:nvPicPr>
        <p:blipFill rotWithShape="1">
          <a:blip r:embed="rId15">
            <a:alphaModFix/>
          </a:blip>
          <a:srcRect b="0" l="0" r="0" t="0"/>
          <a:stretch/>
        </p:blipFill>
        <p:spPr>
          <a:xfrm>
            <a:off x="3300602" y="825348"/>
            <a:ext cx="3010800" cy="4216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06"/>
                                        </p:tgtEl>
                                        <p:attrNameLst>
                                          <p:attrName>style.visibility</p:attrName>
                                        </p:attrNameLst>
                                      </p:cBhvr>
                                      <p:to>
                                        <p:strVal val="visible"/>
                                      </p:to>
                                    </p:set>
                                    <p:animEffect filter="fade" transition="in">
                                      <p:cBhvr>
                                        <p:cTn dur="400"/>
                                        <p:tgtEl>
                                          <p:spTgt spid="1606"/>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607"/>
                                        </p:tgtEl>
                                        <p:attrNameLst>
                                          <p:attrName>style.visibility</p:attrName>
                                        </p:attrNameLst>
                                      </p:cBhvr>
                                      <p:to>
                                        <p:strVal val="visible"/>
                                      </p:to>
                                    </p:set>
                                    <p:animEffect filter="fade" transition="in">
                                      <p:cBhvr>
                                        <p:cTn dur="300"/>
                                        <p:tgtEl>
                                          <p:spTgt spid="1607"/>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608"/>
                                        </p:tgtEl>
                                        <p:attrNameLst>
                                          <p:attrName>style.visibility</p:attrName>
                                        </p:attrNameLst>
                                      </p:cBhvr>
                                      <p:to>
                                        <p:strVal val="visible"/>
                                      </p:to>
                                    </p:set>
                                    <p:animEffect filter="fade" transition="in">
                                      <p:cBhvr>
                                        <p:cTn dur="300"/>
                                        <p:tgtEl>
                                          <p:spTgt spid="16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09"/>
                                        </p:tgtEl>
                                        <p:attrNameLst>
                                          <p:attrName>style.visibility</p:attrName>
                                        </p:attrNameLst>
                                      </p:cBhvr>
                                      <p:to>
                                        <p:strVal val="visible"/>
                                      </p:to>
                                    </p:set>
                                    <p:animEffect filter="fade" transition="in">
                                      <p:cBhvr>
                                        <p:cTn dur="300"/>
                                        <p:tgtEl>
                                          <p:spTgt spid="1609"/>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1610"/>
                                        </p:tgtEl>
                                        <p:attrNameLst>
                                          <p:attrName>style.visibility</p:attrName>
                                        </p:attrNameLst>
                                      </p:cBhvr>
                                      <p:to>
                                        <p:strVal val="visible"/>
                                      </p:to>
                                    </p:set>
                                    <p:animEffect filter="fade" transition="in">
                                      <p:cBhvr>
                                        <p:cTn dur="300"/>
                                        <p:tgtEl>
                                          <p:spTgt spid="1610"/>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1612"/>
                                        </p:tgtEl>
                                        <p:attrNameLst>
                                          <p:attrName>style.visibility</p:attrName>
                                        </p:attrNameLst>
                                      </p:cBhvr>
                                      <p:to>
                                        <p:strVal val="visible"/>
                                      </p:to>
                                    </p:set>
                                    <p:animEffect filter="fade" transition="in">
                                      <p:cBhvr>
                                        <p:cTn dur="300"/>
                                        <p:tgtEl>
                                          <p:spTgt spid="1612"/>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1613"/>
                                        </p:tgtEl>
                                        <p:attrNameLst>
                                          <p:attrName>style.visibility</p:attrName>
                                        </p:attrNameLst>
                                      </p:cBhvr>
                                      <p:to>
                                        <p:strVal val="visible"/>
                                      </p:to>
                                    </p:set>
                                    <p:animEffect filter="fade" transition="in">
                                      <p:cBhvr>
                                        <p:cTn dur="300"/>
                                        <p:tgtEl>
                                          <p:spTgt spid="1613"/>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1611"/>
                                        </p:tgtEl>
                                        <p:attrNameLst>
                                          <p:attrName>style.visibility</p:attrName>
                                        </p:attrNameLst>
                                      </p:cBhvr>
                                      <p:to>
                                        <p:strVal val="visible"/>
                                      </p:to>
                                    </p:set>
                                    <p:animEffect filter="fade" transition="in">
                                      <p:cBhvr>
                                        <p:cTn dur="300"/>
                                        <p:tgtEl>
                                          <p:spTgt spid="1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0" name="Shape 1640"/>
        <p:cNvGrpSpPr/>
        <p:nvPr/>
      </p:nvGrpSpPr>
      <p:grpSpPr>
        <a:xfrm>
          <a:off x="0" y="0"/>
          <a:ext cx="0" cy="0"/>
          <a:chOff x="0" y="0"/>
          <a:chExt cx="0" cy="0"/>
        </a:xfrm>
      </p:grpSpPr>
      <p:sp>
        <p:nvSpPr>
          <p:cNvPr id="1641" name="Google Shape;1641;p100"/>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t>Creepy Baby Doll :)</a:t>
            </a:r>
            <a:endParaRPr/>
          </a:p>
        </p:txBody>
      </p:sp>
      <p:pic>
        <p:nvPicPr>
          <p:cNvPr id="1642" name="Google Shape;1642;p100"/>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1643" name="Google Shape;1643;p100"/>
          <p:cNvPicPr preferRelativeResize="0"/>
          <p:nvPr/>
        </p:nvPicPr>
        <p:blipFill rotWithShape="1">
          <a:blip r:embed="rId4">
            <a:alphaModFix/>
          </a:blip>
          <a:srcRect b="0" l="0" r="0" t="0"/>
          <a:stretch/>
        </p:blipFill>
        <p:spPr>
          <a:xfrm>
            <a:off x="1440626" y="1986800"/>
            <a:ext cx="353198" cy="359400"/>
          </a:xfrm>
          <a:prstGeom prst="rect">
            <a:avLst/>
          </a:prstGeom>
          <a:noFill/>
          <a:ln>
            <a:noFill/>
          </a:ln>
        </p:spPr>
      </p:pic>
      <p:pic>
        <p:nvPicPr>
          <p:cNvPr id="1644" name="Google Shape;1644;p100"/>
          <p:cNvPicPr preferRelativeResize="0"/>
          <p:nvPr/>
        </p:nvPicPr>
        <p:blipFill rotWithShape="1">
          <a:blip r:embed="rId4">
            <a:alphaModFix/>
          </a:blip>
          <a:srcRect b="0" l="0" r="0" t="0"/>
          <a:stretch/>
        </p:blipFill>
        <p:spPr>
          <a:xfrm>
            <a:off x="2390201" y="2482325"/>
            <a:ext cx="353198" cy="359400"/>
          </a:xfrm>
          <a:prstGeom prst="rect">
            <a:avLst/>
          </a:prstGeom>
          <a:noFill/>
          <a:ln>
            <a:noFill/>
          </a:ln>
        </p:spPr>
      </p:pic>
      <p:pic>
        <p:nvPicPr>
          <p:cNvPr id="1645" name="Google Shape;1645;p100"/>
          <p:cNvPicPr preferRelativeResize="0"/>
          <p:nvPr/>
        </p:nvPicPr>
        <p:blipFill rotWithShape="1">
          <a:blip r:embed="rId4">
            <a:alphaModFix/>
          </a:blip>
          <a:srcRect b="0" l="0" r="0" t="0"/>
          <a:stretch/>
        </p:blipFill>
        <p:spPr>
          <a:xfrm>
            <a:off x="2284701" y="3769500"/>
            <a:ext cx="353198" cy="359400"/>
          </a:xfrm>
          <a:prstGeom prst="rect">
            <a:avLst/>
          </a:prstGeom>
          <a:noFill/>
          <a:ln>
            <a:noFill/>
          </a:ln>
        </p:spPr>
      </p:pic>
      <p:pic>
        <p:nvPicPr>
          <p:cNvPr id="1646" name="Google Shape;1646;p100"/>
          <p:cNvPicPr preferRelativeResize="0"/>
          <p:nvPr/>
        </p:nvPicPr>
        <p:blipFill rotWithShape="1">
          <a:blip r:embed="rId4">
            <a:alphaModFix/>
          </a:blip>
          <a:srcRect b="0" l="0" r="0" t="0"/>
          <a:stretch/>
        </p:blipFill>
        <p:spPr>
          <a:xfrm>
            <a:off x="3635176" y="2595375"/>
            <a:ext cx="353198" cy="359400"/>
          </a:xfrm>
          <a:prstGeom prst="rect">
            <a:avLst/>
          </a:prstGeom>
          <a:noFill/>
          <a:ln>
            <a:noFill/>
          </a:ln>
        </p:spPr>
      </p:pic>
      <p:pic>
        <p:nvPicPr>
          <p:cNvPr id="1647" name="Google Shape;1647;p100"/>
          <p:cNvPicPr preferRelativeResize="0"/>
          <p:nvPr/>
        </p:nvPicPr>
        <p:blipFill rotWithShape="1">
          <a:blip r:embed="rId4">
            <a:alphaModFix/>
          </a:blip>
          <a:srcRect b="0" l="0" r="0" t="0"/>
          <a:stretch/>
        </p:blipFill>
        <p:spPr>
          <a:xfrm>
            <a:off x="3761801" y="3091250"/>
            <a:ext cx="353198" cy="359400"/>
          </a:xfrm>
          <a:prstGeom prst="rect">
            <a:avLst/>
          </a:prstGeom>
          <a:noFill/>
          <a:ln>
            <a:noFill/>
          </a:ln>
        </p:spPr>
      </p:pic>
      <p:pic>
        <p:nvPicPr>
          <p:cNvPr id="1648" name="Google Shape;1648;p100"/>
          <p:cNvPicPr preferRelativeResize="0"/>
          <p:nvPr/>
        </p:nvPicPr>
        <p:blipFill rotWithShape="1">
          <a:blip r:embed="rId4">
            <a:alphaModFix/>
          </a:blip>
          <a:srcRect b="0" l="0" r="0" t="0"/>
          <a:stretch/>
        </p:blipFill>
        <p:spPr>
          <a:xfrm>
            <a:off x="5766451" y="4040825"/>
            <a:ext cx="353198" cy="359400"/>
          </a:xfrm>
          <a:prstGeom prst="rect">
            <a:avLst/>
          </a:prstGeom>
          <a:noFill/>
          <a:ln>
            <a:noFill/>
          </a:ln>
        </p:spPr>
      </p:pic>
      <p:pic>
        <p:nvPicPr>
          <p:cNvPr id="1649" name="Google Shape;1649;p100"/>
          <p:cNvPicPr preferRelativeResize="0"/>
          <p:nvPr/>
        </p:nvPicPr>
        <p:blipFill rotWithShape="1">
          <a:blip r:embed="rId4">
            <a:alphaModFix/>
          </a:blip>
          <a:srcRect b="0" l="0" r="0" t="0"/>
          <a:stretch/>
        </p:blipFill>
        <p:spPr>
          <a:xfrm>
            <a:off x="4395401" y="2411900"/>
            <a:ext cx="353198" cy="359400"/>
          </a:xfrm>
          <a:prstGeom prst="rect">
            <a:avLst/>
          </a:prstGeom>
          <a:noFill/>
          <a:ln>
            <a:noFill/>
          </a:ln>
        </p:spPr>
      </p:pic>
      <p:pic>
        <p:nvPicPr>
          <p:cNvPr id="1650" name="Google Shape;1650;p100"/>
          <p:cNvPicPr preferRelativeResize="0"/>
          <p:nvPr/>
        </p:nvPicPr>
        <p:blipFill rotWithShape="1">
          <a:blip r:embed="rId4">
            <a:alphaModFix/>
          </a:blip>
          <a:srcRect b="0" l="0" r="0" t="0"/>
          <a:stretch/>
        </p:blipFill>
        <p:spPr>
          <a:xfrm>
            <a:off x="2960501" y="1601700"/>
            <a:ext cx="353198" cy="359400"/>
          </a:xfrm>
          <a:prstGeom prst="rect">
            <a:avLst/>
          </a:prstGeom>
          <a:noFill/>
          <a:ln>
            <a:noFill/>
          </a:ln>
        </p:spPr>
      </p:pic>
      <p:sp>
        <p:nvSpPr>
          <p:cNvPr id="1651" name="Google Shape;1651;p100"/>
          <p:cNvSpPr/>
          <p:nvPr/>
        </p:nvSpPr>
        <p:spPr>
          <a:xfrm>
            <a:off x="2390200" y="8253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100">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100">
            <a:hlinkClick action="ppaction://hlinksldjump" r:id="rId6"/>
          </p:cNvPr>
          <p:cNvSpPr txBox="1"/>
          <p:nvPr>
            <p:ph idx="4294967295" type="ctrTitle"/>
          </p:nvPr>
        </p:nvSpPr>
        <p:spPr>
          <a:xfrm>
            <a:off x="8088800" y="13062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Planes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654" name="Google Shape;1654;p100">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655" name="Google Shape;1655;p100">
            <a:hlinkClick action="ppaction://hlinksldjump" r:id="rId9"/>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56" name="Google Shape;1656;p100">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0"/>
          <p:cNvSpPr/>
          <p:nvPr/>
        </p:nvSpPr>
        <p:spPr>
          <a:xfrm>
            <a:off x="74726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0"/>
          <p:cNvSpPr txBox="1"/>
          <p:nvPr>
            <p:ph idx="4294967295" type="ctrTitle"/>
          </p:nvPr>
        </p:nvSpPr>
        <p:spPr>
          <a:xfrm>
            <a:off x="785355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Cavities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59" name="Google Shape;1659;p100"/>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0"/>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Regions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61" name="Google Shape;1661;p100">
            <a:hlinkClick action="ppaction://hlinksldjump" r:id="rId11"/>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0"/>
          <p:cNvSpPr/>
          <p:nvPr/>
        </p:nvSpPr>
        <p:spPr>
          <a:xfrm rot="-5400000">
            <a:off x="76874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100"/>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100"/>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100"/>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Directional</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66" name="Google Shape;1666;p100"/>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100">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100">
            <a:hlinkClick action="ppaction://hlinksldjump" r:id="rId13"/>
          </p:cNvPr>
          <p:cNvSpPr txBox="1"/>
          <p:nvPr>
            <p:ph idx="4294967295" type="ctrTitle"/>
          </p:nvPr>
        </p:nvSpPr>
        <p:spPr>
          <a:xfrm>
            <a:off x="7971175" y="3517600"/>
            <a:ext cx="1302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Quadrants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69" name="Google Shape;1669;p100">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0" name="Google Shape;1670;p100"/>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671" name="Google Shape;1671;p100">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3" name="Google Shape;1673;p100"/>
          <p:cNvPicPr preferRelativeResize="0"/>
          <p:nvPr/>
        </p:nvPicPr>
        <p:blipFill rotWithShape="1">
          <a:blip r:embed="rId15">
            <a:alphaModFix/>
          </a:blip>
          <a:srcRect b="0" l="0" r="0" t="0"/>
          <a:stretch/>
        </p:blipFill>
        <p:spPr>
          <a:xfrm>
            <a:off x="2819238" y="1047750"/>
            <a:ext cx="2895763" cy="3861017"/>
          </a:xfrm>
          <a:prstGeom prst="rect">
            <a:avLst/>
          </a:prstGeom>
          <a:noFill/>
          <a:ln>
            <a:noFill/>
          </a:ln>
          <a:effectLst>
            <a:outerShdw blurRad="228600" rotWithShape="0" algn="tl" dir="5400000" dist="50800">
              <a:srgbClr val="000000">
                <a:alpha val="5372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3"/>
                                        </p:tgtEl>
                                        <p:attrNameLst>
                                          <p:attrName>style.visibility</p:attrName>
                                        </p:attrNameLst>
                                      </p:cBhvr>
                                      <p:to>
                                        <p:strVal val="visible"/>
                                      </p:to>
                                    </p:set>
                                    <p:animEffect filter="fade" transition="in">
                                      <p:cBhvr>
                                        <p:cTn dur="400"/>
                                        <p:tgtEl>
                                          <p:spTgt spid="1643"/>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644"/>
                                        </p:tgtEl>
                                        <p:attrNameLst>
                                          <p:attrName>style.visibility</p:attrName>
                                        </p:attrNameLst>
                                      </p:cBhvr>
                                      <p:to>
                                        <p:strVal val="visible"/>
                                      </p:to>
                                    </p:set>
                                    <p:animEffect filter="fade" transition="in">
                                      <p:cBhvr>
                                        <p:cTn dur="300"/>
                                        <p:tgtEl>
                                          <p:spTgt spid="1644"/>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645"/>
                                        </p:tgtEl>
                                        <p:attrNameLst>
                                          <p:attrName>style.visibility</p:attrName>
                                        </p:attrNameLst>
                                      </p:cBhvr>
                                      <p:to>
                                        <p:strVal val="visible"/>
                                      </p:to>
                                    </p:set>
                                    <p:animEffect filter="fade" transition="in">
                                      <p:cBhvr>
                                        <p:cTn dur="300"/>
                                        <p:tgtEl>
                                          <p:spTgt spid="16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46"/>
                                        </p:tgtEl>
                                        <p:attrNameLst>
                                          <p:attrName>style.visibility</p:attrName>
                                        </p:attrNameLst>
                                      </p:cBhvr>
                                      <p:to>
                                        <p:strVal val="visible"/>
                                      </p:to>
                                    </p:set>
                                    <p:animEffect filter="fade" transition="in">
                                      <p:cBhvr>
                                        <p:cTn dur="300"/>
                                        <p:tgtEl>
                                          <p:spTgt spid="1646"/>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1647"/>
                                        </p:tgtEl>
                                        <p:attrNameLst>
                                          <p:attrName>style.visibility</p:attrName>
                                        </p:attrNameLst>
                                      </p:cBhvr>
                                      <p:to>
                                        <p:strVal val="visible"/>
                                      </p:to>
                                    </p:set>
                                    <p:animEffect filter="fade" transition="in">
                                      <p:cBhvr>
                                        <p:cTn dur="300"/>
                                        <p:tgtEl>
                                          <p:spTgt spid="1647"/>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1649"/>
                                        </p:tgtEl>
                                        <p:attrNameLst>
                                          <p:attrName>style.visibility</p:attrName>
                                        </p:attrNameLst>
                                      </p:cBhvr>
                                      <p:to>
                                        <p:strVal val="visible"/>
                                      </p:to>
                                    </p:set>
                                    <p:animEffect filter="fade" transition="in">
                                      <p:cBhvr>
                                        <p:cTn dur="300"/>
                                        <p:tgtEl>
                                          <p:spTgt spid="1649"/>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1650"/>
                                        </p:tgtEl>
                                        <p:attrNameLst>
                                          <p:attrName>style.visibility</p:attrName>
                                        </p:attrNameLst>
                                      </p:cBhvr>
                                      <p:to>
                                        <p:strVal val="visible"/>
                                      </p:to>
                                    </p:set>
                                    <p:animEffect filter="fade" transition="in">
                                      <p:cBhvr>
                                        <p:cTn dur="300"/>
                                        <p:tgtEl>
                                          <p:spTgt spid="1650"/>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1648"/>
                                        </p:tgtEl>
                                        <p:attrNameLst>
                                          <p:attrName>style.visibility</p:attrName>
                                        </p:attrNameLst>
                                      </p:cBhvr>
                                      <p:to>
                                        <p:strVal val="visible"/>
                                      </p:to>
                                    </p:set>
                                    <p:animEffect filter="fade" transition="in">
                                      <p:cBhvr>
                                        <p:cTn dur="300"/>
                                        <p:tgtEl>
                                          <p:spTgt spid="1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p101"/>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679" name="Google Shape;1679;p101"/>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1680" name="Google Shape;1680;p101"/>
          <p:cNvPicPr preferRelativeResize="0"/>
          <p:nvPr/>
        </p:nvPicPr>
        <p:blipFill rotWithShape="1">
          <a:blip r:embed="rId4">
            <a:alphaModFix/>
          </a:blip>
          <a:srcRect b="0" l="0" r="0" t="0"/>
          <a:stretch/>
        </p:blipFill>
        <p:spPr>
          <a:xfrm>
            <a:off x="1440626" y="1986800"/>
            <a:ext cx="353198" cy="359400"/>
          </a:xfrm>
          <a:prstGeom prst="rect">
            <a:avLst/>
          </a:prstGeom>
          <a:noFill/>
          <a:ln>
            <a:noFill/>
          </a:ln>
        </p:spPr>
      </p:pic>
      <p:pic>
        <p:nvPicPr>
          <p:cNvPr id="1681" name="Google Shape;1681;p101"/>
          <p:cNvPicPr preferRelativeResize="0"/>
          <p:nvPr/>
        </p:nvPicPr>
        <p:blipFill rotWithShape="1">
          <a:blip r:embed="rId4">
            <a:alphaModFix/>
          </a:blip>
          <a:srcRect b="0" l="0" r="0" t="0"/>
          <a:stretch/>
        </p:blipFill>
        <p:spPr>
          <a:xfrm>
            <a:off x="2390201" y="2482325"/>
            <a:ext cx="353198" cy="359400"/>
          </a:xfrm>
          <a:prstGeom prst="rect">
            <a:avLst/>
          </a:prstGeom>
          <a:noFill/>
          <a:ln>
            <a:noFill/>
          </a:ln>
        </p:spPr>
      </p:pic>
      <p:pic>
        <p:nvPicPr>
          <p:cNvPr id="1682" name="Google Shape;1682;p101"/>
          <p:cNvPicPr preferRelativeResize="0"/>
          <p:nvPr/>
        </p:nvPicPr>
        <p:blipFill rotWithShape="1">
          <a:blip r:embed="rId4">
            <a:alphaModFix/>
          </a:blip>
          <a:srcRect b="0" l="0" r="0" t="0"/>
          <a:stretch/>
        </p:blipFill>
        <p:spPr>
          <a:xfrm>
            <a:off x="2284701" y="3769500"/>
            <a:ext cx="353198" cy="359400"/>
          </a:xfrm>
          <a:prstGeom prst="rect">
            <a:avLst/>
          </a:prstGeom>
          <a:noFill/>
          <a:ln>
            <a:noFill/>
          </a:ln>
        </p:spPr>
      </p:pic>
      <p:pic>
        <p:nvPicPr>
          <p:cNvPr id="1683" name="Google Shape;1683;p101"/>
          <p:cNvPicPr preferRelativeResize="0"/>
          <p:nvPr/>
        </p:nvPicPr>
        <p:blipFill rotWithShape="1">
          <a:blip r:embed="rId4">
            <a:alphaModFix/>
          </a:blip>
          <a:srcRect b="0" l="0" r="0" t="0"/>
          <a:stretch/>
        </p:blipFill>
        <p:spPr>
          <a:xfrm>
            <a:off x="3635176" y="2595375"/>
            <a:ext cx="353198" cy="359400"/>
          </a:xfrm>
          <a:prstGeom prst="rect">
            <a:avLst/>
          </a:prstGeom>
          <a:noFill/>
          <a:ln>
            <a:noFill/>
          </a:ln>
        </p:spPr>
      </p:pic>
      <p:pic>
        <p:nvPicPr>
          <p:cNvPr id="1684" name="Google Shape;1684;p101"/>
          <p:cNvPicPr preferRelativeResize="0"/>
          <p:nvPr/>
        </p:nvPicPr>
        <p:blipFill rotWithShape="1">
          <a:blip r:embed="rId4">
            <a:alphaModFix/>
          </a:blip>
          <a:srcRect b="0" l="0" r="0" t="0"/>
          <a:stretch/>
        </p:blipFill>
        <p:spPr>
          <a:xfrm>
            <a:off x="3761801" y="3091250"/>
            <a:ext cx="353198" cy="359400"/>
          </a:xfrm>
          <a:prstGeom prst="rect">
            <a:avLst/>
          </a:prstGeom>
          <a:noFill/>
          <a:ln>
            <a:noFill/>
          </a:ln>
        </p:spPr>
      </p:pic>
      <p:pic>
        <p:nvPicPr>
          <p:cNvPr id="1685" name="Google Shape;1685;p101"/>
          <p:cNvPicPr preferRelativeResize="0"/>
          <p:nvPr/>
        </p:nvPicPr>
        <p:blipFill rotWithShape="1">
          <a:blip r:embed="rId4">
            <a:alphaModFix/>
          </a:blip>
          <a:srcRect b="0" l="0" r="0" t="0"/>
          <a:stretch/>
        </p:blipFill>
        <p:spPr>
          <a:xfrm>
            <a:off x="5766451" y="4040825"/>
            <a:ext cx="353198" cy="359400"/>
          </a:xfrm>
          <a:prstGeom prst="rect">
            <a:avLst/>
          </a:prstGeom>
          <a:noFill/>
          <a:ln>
            <a:noFill/>
          </a:ln>
        </p:spPr>
      </p:pic>
      <p:pic>
        <p:nvPicPr>
          <p:cNvPr id="1686" name="Google Shape;1686;p101"/>
          <p:cNvPicPr preferRelativeResize="0"/>
          <p:nvPr/>
        </p:nvPicPr>
        <p:blipFill rotWithShape="1">
          <a:blip r:embed="rId4">
            <a:alphaModFix/>
          </a:blip>
          <a:srcRect b="0" l="0" r="0" t="0"/>
          <a:stretch/>
        </p:blipFill>
        <p:spPr>
          <a:xfrm>
            <a:off x="4395401" y="2411900"/>
            <a:ext cx="353198" cy="359400"/>
          </a:xfrm>
          <a:prstGeom prst="rect">
            <a:avLst/>
          </a:prstGeom>
          <a:noFill/>
          <a:ln>
            <a:noFill/>
          </a:ln>
        </p:spPr>
      </p:pic>
      <p:pic>
        <p:nvPicPr>
          <p:cNvPr id="1687" name="Google Shape;1687;p101"/>
          <p:cNvPicPr preferRelativeResize="0"/>
          <p:nvPr/>
        </p:nvPicPr>
        <p:blipFill rotWithShape="1">
          <a:blip r:embed="rId4">
            <a:alphaModFix/>
          </a:blip>
          <a:srcRect b="0" l="0" r="0" t="0"/>
          <a:stretch/>
        </p:blipFill>
        <p:spPr>
          <a:xfrm>
            <a:off x="2960501" y="1601700"/>
            <a:ext cx="353198" cy="359400"/>
          </a:xfrm>
          <a:prstGeom prst="rect">
            <a:avLst/>
          </a:prstGeom>
          <a:noFill/>
          <a:ln>
            <a:noFill/>
          </a:ln>
        </p:spPr>
      </p:pic>
      <p:sp>
        <p:nvSpPr>
          <p:cNvPr id="1688" name="Google Shape;1688;p101"/>
          <p:cNvSpPr/>
          <p:nvPr/>
        </p:nvSpPr>
        <p:spPr>
          <a:xfrm>
            <a:off x="2390200" y="8253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1">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1">
            <a:hlinkClick action="ppaction://hlinksldjump" r:id="rId6"/>
          </p:cNvPr>
          <p:cNvSpPr txBox="1"/>
          <p:nvPr>
            <p:ph idx="4294967295" type="ctrTitle"/>
          </p:nvPr>
        </p:nvSpPr>
        <p:spPr>
          <a:xfrm>
            <a:off x="8088800" y="13062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Planes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691" name="Google Shape;1691;p101">
            <a:hlinkClick action="ppaction://hlinksldjump" r:id="rId7"/>
          </p:cNvPr>
          <p:cNvPicPr preferRelativeResize="0"/>
          <p:nvPr/>
        </p:nvPicPr>
        <p:blipFill rotWithShape="1">
          <a:blip r:embed="rId8">
            <a:alphaModFix/>
          </a:blip>
          <a:srcRect b="9790" l="32002" r="39797" t="19826"/>
          <a:stretch/>
        </p:blipFill>
        <p:spPr>
          <a:xfrm rot="-5400000">
            <a:off x="7824899" y="-395073"/>
            <a:ext cx="1138850" cy="2132297"/>
          </a:xfrm>
          <a:prstGeom prst="rect">
            <a:avLst/>
          </a:prstGeom>
          <a:noFill/>
          <a:ln>
            <a:noFill/>
          </a:ln>
        </p:spPr>
      </p:pic>
      <p:sp>
        <p:nvSpPr>
          <p:cNvPr id="1692" name="Google Shape;1692;p101">
            <a:hlinkClick action="ppaction://hlinksldjump" r:id="rId9"/>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93" name="Google Shape;1693;p101">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1"/>
          <p:cNvSpPr/>
          <p:nvPr/>
        </p:nvSpPr>
        <p:spPr>
          <a:xfrm>
            <a:off x="74726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1"/>
          <p:cNvSpPr txBox="1"/>
          <p:nvPr>
            <p:ph idx="4294967295" type="ctrTitle"/>
          </p:nvPr>
        </p:nvSpPr>
        <p:spPr>
          <a:xfrm>
            <a:off x="785355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Cavities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96" name="Google Shape;1696;p101"/>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1"/>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Regions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698" name="Google Shape;1698;p101">
            <a:hlinkClick action="ppaction://hlinksldjump" r:id="rId11"/>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1"/>
          <p:cNvSpPr/>
          <p:nvPr/>
        </p:nvSpPr>
        <p:spPr>
          <a:xfrm rot="-5400000">
            <a:off x="76874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1"/>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1"/>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1"/>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Directional</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03" name="Google Shape;1703;p101"/>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1">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1">
            <a:hlinkClick action="ppaction://hlinksldjump" r:id="rId13"/>
          </p:cNvPr>
          <p:cNvSpPr txBox="1"/>
          <p:nvPr>
            <p:ph idx="4294967295" type="ctrTitle"/>
          </p:nvPr>
        </p:nvSpPr>
        <p:spPr>
          <a:xfrm>
            <a:off x="7971175" y="3517600"/>
            <a:ext cx="1302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Quadrants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06" name="Google Shape;1706;p101">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7" name="Google Shape;1707;p101"/>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708" name="Google Shape;1708;p101">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1">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0" name="Google Shape;1710;p101"/>
          <p:cNvPicPr preferRelativeResize="0"/>
          <p:nvPr/>
        </p:nvPicPr>
        <p:blipFill rotWithShape="1">
          <a:blip r:embed="rId15">
            <a:alphaModFix/>
          </a:blip>
          <a:srcRect b="0" l="0" r="0" t="0"/>
          <a:stretch/>
        </p:blipFill>
        <p:spPr>
          <a:xfrm rot="-526493">
            <a:off x="452388" y="1665600"/>
            <a:ext cx="3069030" cy="2372201"/>
          </a:xfrm>
          <a:prstGeom prst="rect">
            <a:avLst/>
          </a:prstGeom>
          <a:noFill/>
          <a:ln>
            <a:noFill/>
          </a:ln>
        </p:spPr>
      </p:pic>
      <p:pic>
        <p:nvPicPr>
          <p:cNvPr id="1711" name="Google Shape;1711;p101"/>
          <p:cNvPicPr preferRelativeResize="0"/>
          <p:nvPr/>
        </p:nvPicPr>
        <p:blipFill rotWithShape="1">
          <a:blip r:embed="rId16">
            <a:alphaModFix/>
          </a:blip>
          <a:srcRect b="0" l="0" r="0" t="0"/>
          <a:stretch/>
        </p:blipFill>
        <p:spPr>
          <a:xfrm>
            <a:off x="4034988" y="1201731"/>
            <a:ext cx="2942587" cy="38093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80"/>
                                        </p:tgtEl>
                                        <p:attrNameLst>
                                          <p:attrName>style.visibility</p:attrName>
                                        </p:attrNameLst>
                                      </p:cBhvr>
                                      <p:to>
                                        <p:strVal val="visible"/>
                                      </p:to>
                                    </p:set>
                                    <p:animEffect filter="fade" transition="in">
                                      <p:cBhvr>
                                        <p:cTn dur="400"/>
                                        <p:tgtEl>
                                          <p:spTgt spid="1680"/>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681"/>
                                        </p:tgtEl>
                                        <p:attrNameLst>
                                          <p:attrName>style.visibility</p:attrName>
                                        </p:attrNameLst>
                                      </p:cBhvr>
                                      <p:to>
                                        <p:strVal val="visible"/>
                                      </p:to>
                                    </p:set>
                                    <p:animEffect filter="fade" transition="in">
                                      <p:cBhvr>
                                        <p:cTn dur="300"/>
                                        <p:tgtEl>
                                          <p:spTgt spid="1681"/>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682"/>
                                        </p:tgtEl>
                                        <p:attrNameLst>
                                          <p:attrName>style.visibility</p:attrName>
                                        </p:attrNameLst>
                                      </p:cBhvr>
                                      <p:to>
                                        <p:strVal val="visible"/>
                                      </p:to>
                                    </p:set>
                                    <p:animEffect filter="fade" transition="in">
                                      <p:cBhvr>
                                        <p:cTn dur="300"/>
                                        <p:tgtEl>
                                          <p:spTgt spid="16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83"/>
                                        </p:tgtEl>
                                        <p:attrNameLst>
                                          <p:attrName>style.visibility</p:attrName>
                                        </p:attrNameLst>
                                      </p:cBhvr>
                                      <p:to>
                                        <p:strVal val="visible"/>
                                      </p:to>
                                    </p:set>
                                    <p:animEffect filter="fade" transition="in">
                                      <p:cBhvr>
                                        <p:cTn dur="300"/>
                                        <p:tgtEl>
                                          <p:spTgt spid="1683"/>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1684"/>
                                        </p:tgtEl>
                                        <p:attrNameLst>
                                          <p:attrName>style.visibility</p:attrName>
                                        </p:attrNameLst>
                                      </p:cBhvr>
                                      <p:to>
                                        <p:strVal val="visible"/>
                                      </p:to>
                                    </p:set>
                                    <p:animEffect filter="fade" transition="in">
                                      <p:cBhvr>
                                        <p:cTn dur="300"/>
                                        <p:tgtEl>
                                          <p:spTgt spid="1684"/>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1686"/>
                                        </p:tgtEl>
                                        <p:attrNameLst>
                                          <p:attrName>style.visibility</p:attrName>
                                        </p:attrNameLst>
                                      </p:cBhvr>
                                      <p:to>
                                        <p:strVal val="visible"/>
                                      </p:to>
                                    </p:set>
                                    <p:animEffect filter="fade" transition="in">
                                      <p:cBhvr>
                                        <p:cTn dur="300"/>
                                        <p:tgtEl>
                                          <p:spTgt spid="1686"/>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300"/>
                                        <p:tgtEl>
                                          <p:spTgt spid="1687"/>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1685"/>
                                        </p:tgtEl>
                                        <p:attrNameLst>
                                          <p:attrName>style.visibility</p:attrName>
                                        </p:attrNameLst>
                                      </p:cBhvr>
                                      <p:to>
                                        <p:strVal val="visible"/>
                                      </p:to>
                                    </p:set>
                                    <p:animEffect filter="fade" transition="in">
                                      <p:cBhvr>
                                        <p:cTn dur="300"/>
                                        <p:tgtEl>
                                          <p:spTgt spid="16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9"/>
          <p:cNvPicPr preferRelativeResize="0"/>
          <p:nvPr/>
        </p:nvPicPr>
        <p:blipFill rotWithShape="1">
          <a:blip r:embed="rId3">
            <a:alphaModFix/>
          </a:blip>
          <a:srcRect b="0" l="0" r="0" t="10992"/>
          <a:stretch/>
        </p:blipFill>
        <p:spPr>
          <a:xfrm>
            <a:off x="4703550" y="1051850"/>
            <a:ext cx="3591225" cy="3737050"/>
          </a:xfrm>
          <a:prstGeom prst="rect">
            <a:avLst/>
          </a:prstGeom>
          <a:noFill/>
          <a:ln>
            <a:noFill/>
          </a:ln>
        </p:spPr>
      </p:pic>
      <p:sp>
        <p:nvSpPr>
          <p:cNvPr id="307" name="Google Shape;307;p39"/>
          <p:cNvSpPr/>
          <p:nvPr/>
        </p:nvSpPr>
        <p:spPr>
          <a:xfrm>
            <a:off x="5895388" y="3423723"/>
            <a:ext cx="1052700" cy="1827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9"/>
          <p:cNvSpPr/>
          <p:nvPr/>
        </p:nvSpPr>
        <p:spPr>
          <a:xfrm>
            <a:off x="6080038" y="2083598"/>
            <a:ext cx="1052700" cy="182700"/>
          </a:xfrm>
          <a:prstGeom prst="rect">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9" name="Google Shape;309;p39"/>
          <p:cNvPicPr preferRelativeResize="0"/>
          <p:nvPr/>
        </p:nvPicPr>
        <p:blipFill rotWithShape="1">
          <a:blip r:embed="rId4">
            <a:alphaModFix/>
          </a:blip>
          <a:srcRect b="2857" l="0" r="0" t="5799"/>
          <a:stretch/>
        </p:blipFill>
        <p:spPr>
          <a:xfrm>
            <a:off x="255225" y="1051850"/>
            <a:ext cx="4856800" cy="3948100"/>
          </a:xfrm>
          <a:prstGeom prst="rect">
            <a:avLst/>
          </a:prstGeom>
          <a:noFill/>
          <a:ln>
            <a:noFill/>
          </a:ln>
        </p:spPr>
      </p:pic>
      <p:sp>
        <p:nvSpPr>
          <p:cNvPr id="310" name="Google Shape;310;p39"/>
          <p:cNvSpPr/>
          <p:nvPr/>
        </p:nvSpPr>
        <p:spPr>
          <a:xfrm>
            <a:off x="1774122" y="2060400"/>
            <a:ext cx="2230500" cy="182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Prosthetist</a:t>
            </a:r>
            <a:endParaRPr b="0" i="0" sz="2600" u="none" cap="none" strike="noStrike">
              <a:solidFill>
                <a:srgbClr val="000000"/>
              </a:solidFill>
              <a:latin typeface="Arial"/>
              <a:ea typeface="Arial"/>
              <a:cs typeface="Arial"/>
              <a:sym typeface="Arial"/>
            </a:endParaRPr>
          </a:p>
        </p:txBody>
      </p:sp>
      <p:sp>
        <p:nvSpPr>
          <p:cNvPr id="311" name="Google Shape;311;p39"/>
          <p:cNvSpPr/>
          <p:nvPr/>
        </p:nvSpPr>
        <p:spPr>
          <a:xfrm>
            <a:off x="2214963" y="3423723"/>
            <a:ext cx="1052700" cy="182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39"/>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13" name="Google Shape;313;p39">
            <a:hlinkClick action="ppaction://hlinksldjump" r:id="rId5"/>
          </p:cNvPr>
          <p:cNvSpPr txBox="1"/>
          <p:nvPr>
            <p:ph idx="2" type="title"/>
          </p:nvPr>
        </p:nvSpPr>
        <p:spPr>
          <a:xfrm>
            <a:off x="1000325" y="1826550"/>
            <a:ext cx="3539100" cy="2349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t/>
            </a:r>
            <a:endParaRPr b="0" sz="1800"/>
          </a:p>
          <a:p>
            <a:pPr indent="0" lvl="0" marL="0" rtl="0" algn="ctr">
              <a:lnSpc>
                <a:spcPct val="100000"/>
              </a:lnSpc>
              <a:spcBef>
                <a:spcPts val="0"/>
              </a:spcBef>
              <a:spcAft>
                <a:spcPts val="0"/>
              </a:spcAft>
              <a:buClr>
                <a:schemeClr val="dk1"/>
              </a:buClr>
              <a:buSzPts val="1100"/>
              <a:buFont typeface="Arial"/>
              <a:buNone/>
            </a:pPr>
            <a:r>
              <a:rPr b="0" lang="en" sz="1800"/>
              <a:t>A prosthetist (PRAHS-thuh-tist) measures,</a:t>
            </a:r>
            <a:endParaRPr b="0" sz="1800"/>
          </a:p>
          <a:p>
            <a:pPr indent="0" lvl="0" marL="0" rtl="0" algn="ctr">
              <a:lnSpc>
                <a:spcPct val="100000"/>
              </a:lnSpc>
              <a:spcBef>
                <a:spcPts val="0"/>
              </a:spcBef>
              <a:spcAft>
                <a:spcPts val="0"/>
              </a:spcAft>
              <a:buClr>
                <a:schemeClr val="dk1"/>
              </a:buClr>
              <a:buSzPts val="1100"/>
              <a:buFont typeface="Arial"/>
              <a:buNone/>
            </a:pPr>
            <a:r>
              <a:rPr b="0" lang="en" sz="1800"/>
              <a:t>designs, fabricates, fits, and services a prosthesis</a:t>
            </a:r>
            <a:endParaRPr b="0" sz="1800"/>
          </a:p>
          <a:p>
            <a:pPr indent="0" lvl="0" marL="0" rtl="0" algn="ctr">
              <a:lnSpc>
                <a:spcPct val="100000"/>
              </a:lnSpc>
              <a:spcBef>
                <a:spcPts val="0"/>
              </a:spcBef>
              <a:spcAft>
                <a:spcPts val="0"/>
              </a:spcAft>
              <a:buSzPts val="2000"/>
              <a:buNone/>
            </a:pPr>
            <a:r>
              <a:rPr b="0" lang="en" sz="1800"/>
              <a:t>(prahs-THEE-sis), or artificial limb. </a:t>
            </a:r>
            <a:endParaRPr/>
          </a:p>
        </p:txBody>
      </p:sp>
      <p:sp>
        <p:nvSpPr>
          <p:cNvPr id="314" name="Google Shape;314;p39"/>
          <p:cNvSpPr txBox="1"/>
          <p:nvPr>
            <p:ph idx="3" type="title"/>
          </p:nvPr>
        </p:nvSpPr>
        <p:spPr>
          <a:xfrm>
            <a:off x="5276969" y="3345598"/>
            <a:ext cx="24444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t/>
            </a:r>
            <a:endParaRPr/>
          </a:p>
        </p:txBody>
      </p:sp>
      <p:pic>
        <p:nvPicPr>
          <p:cNvPr id="315" name="Google Shape;315;p39">
            <a:hlinkClick action="ppaction://hlinksldjump" r:id="rId6"/>
          </p:cNvPr>
          <p:cNvPicPr preferRelativeResize="0"/>
          <p:nvPr/>
        </p:nvPicPr>
        <p:blipFill rotWithShape="1">
          <a:blip r:embed="rId7">
            <a:alphaModFix/>
          </a:blip>
          <a:srcRect b="0" l="0" r="0" t="0"/>
          <a:stretch/>
        </p:blipFill>
        <p:spPr>
          <a:xfrm>
            <a:off x="7641758" y="3423725"/>
            <a:ext cx="1229098" cy="1348689"/>
          </a:xfrm>
          <a:prstGeom prst="rect">
            <a:avLst/>
          </a:prstGeom>
          <a:noFill/>
          <a:ln>
            <a:noFill/>
          </a:ln>
        </p:spPr>
      </p:pic>
      <p:sp>
        <p:nvSpPr>
          <p:cNvPr id="316" name="Google Shape;316;p39">
            <a:hlinkClick action="ppaction://hlinksldjump" r:id="rId8"/>
          </p:cNvPr>
          <p:cNvSpPr/>
          <p:nvPr/>
        </p:nvSpPr>
        <p:spPr>
          <a:xfrm rot="-5895391">
            <a:off x="8124633" y="3885352"/>
            <a:ext cx="194343" cy="237642"/>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39">
            <a:hlinkClick action="ppaction://hlinksldjump" r:id="rId9"/>
          </p:cNvPr>
          <p:cNvSpPr txBox="1"/>
          <p:nvPr>
            <p:ph idx="4294967295" type="ctrTitle"/>
          </p:nvPr>
        </p:nvSpPr>
        <p:spPr>
          <a:xfrm rot="-496088">
            <a:off x="7798403" y="4133317"/>
            <a:ext cx="915819" cy="35952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CREDITS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18" name="Google Shape;318;p39">
            <a:hlinkClick action="ppaction://hlinksldjump" r:id="rId10"/>
          </p:cNvPr>
          <p:cNvSpPr/>
          <p:nvPr/>
        </p:nvSpPr>
        <p:spPr>
          <a:xfrm>
            <a:off x="7981007" y="3831902"/>
            <a:ext cx="481600" cy="344542"/>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9"/>
          <p:cNvSpPr txBox="1"/>
          <p:nvPr/>
        </p:nvSpPr>
        <p:spPr>
          <a:xfrm>
            <a:off x="4778300" y="1219650"/>
            <a:ext cx="3302400" cy="381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Architects Daughter"/>
                <a:ea typeface="Architects Daughter"/>
                <a:cs typeface="Architects Daughter"/>
                <a:sym typeface="Architects Daughter"/>
              </a:rPr>
              <a:t>A licensed</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Architects Daughter"/>
                <a:ea typeface="Architects Daughter"/>
                <a:cs typeface="Architects Daughter"/>
                <a:sym typeface="Architects Daughter"/>
              </a:rPr>
              <a:t>physician can prescribe a prosthesis for the</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Architects Daughter"/>
                <a:ea typeface="Architects Daughter"/>
                <a:cs typeface="Architects Daughter"/>
                <a:sym typeface="Architects Daughter"/>
              </a:rPr>
              <a:t>replacement of an extremity due to amputation,</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Architects Daughter"/>
                <a:ea typeface="Architects Daughter"/>
                <a:cs typeface="Architects Daughter"/>
                <a:sym typeface="Architects Daughter"/>
              </a:rPr>
              <a:t>congenital deformity, or absence. A prosthetist</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Architects Daughter"/>
                <a:ea typeface="Architects Daughter"/>
                <a:cs typeface="Architects Daughter"/>
                <a:sym typeface="Architects Daughter"/>
              </a:rPr>
              <a:t>must have at least a master’s degree and complete</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Architects Daughter"/>
                <a:ea typeface="Architects Daughter"/>
                <a:cs typeface="Architects Daughter"/>
                <a:sym typeface="Architects Daughter"/>
              </a:rPr>
              <a:t>a one-year residency to obtain certification.</a:t>
            </a:r>
            <a:endParaRPr b="0" i="0" sz="18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100000"/>
              </a:lnSpc>
              <a:spcBef>
                <a:spcPts val="0"/>
              </a:spcBef>
              <a:spcAft>
                <a:spcPts val="0"/>
              </a:spcAft>
              <a:buClr>
                <a:schemeClr val="dk1"/>
              </a:buClr>
              <a:buSzPts val="1100"/>
              <a:buFont typeface="Arial"/>
              <a:buNone/>
            </a:pPr>
            <a:r>
              <a:t/>
            </a:r>
            <a:endParaRPr b="1" i="0" sz="2000" u="none" cap="none" strike="noStrik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1000"/>
                                        <p:tgtEl>
                                          <p:spTgt spid="3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1000"/>
                                        <p:tgtEl>
                                          <p:spTgt spid="3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1000"/>
                                        <p:tgtEl>
                                          <p:spTgt spid="3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1000"/>
                                        <p:tgtEl>
                                          <p:spTgt spid="3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1000"/>
                                        <p:tgtEl>
                                          <p:spTgt spid="31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1000"/>
                                        <p:tgtEl>
                                          <p:spTgt spid="3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1000"/>
                                        <p:tgtEl>
                                          <p:spTgt spid="3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8"/>
                                        </p:tgtEl>
                                        <p:attrNameLst>
                                          <p:attrName>style.visibility</p:attrName>
                                        </p:attrNameLst>
                                      </p:cBhvr>
                                      <p:to>
                                        <p:strVal val="visible"/>
                                      </p:to>
                                    </p:set>
                                    <p:anim calcmode="lin" valueType="num">
                                      <p:cBhvr additive="base">
                                        <p:cTn dur="1000"/>
                                        <p:tgtEl>
                                          <p:spTgt spid="3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1000"/>
                                        <p:tgtEl>
                                          <p:spTgt spid="3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102"/>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717" name="Google Shape;1717;p102"/>
          <p:cNvPicPr preferRelativeResize="0"/>
          <p:nvPr/>
        </p:nvPicPr>
        <p:blipFill rotWithShape="1">
          <a:blip r:embed="rId3">
            <a:alphaModFix/>
          </a:blip>
          <a:srcRect b="0" l="0" r="0" t="0"/>
          <a:stretch/>
        </p:blipFill>
        <p:spPr>
          <a:xfrm>
            <a:off x="155475" y="421775"/>
            <a:ext cx="477207" cy="486301"/>
          </a:xfrm>
          <a:prstGeom prst="rect">
            <a:avLst/>
          </a:prstGeom>
          <a:noFill/>
          <a:ln>
            <a:noFill/>
          </a:ln>
        </p:spPr>
      </p:pic>
      <p:pic>
        <p:nvPicPr>
          <p:cNvPr id="1718" name="Google Shape;1718;p102"/>
          <p:cNvPicPr preferRelativeResize="0"/>
          <p:nvPr/>
        </p:nvPicPr>
        <p:blipFill rotWithShape="1">
          <a:blip r:embed="rId4">
            <a:alphaModFix/>
          </a:blip>
          <a:srcRect b="0" l="0" r="0" t="0"/>
          <a:stretch/>
        </p:blipFill>
        <p:spPr>
          <a:xfrm>
            <a:off x="1440626" y="1986800"/>
            <a:ext cx="353198" cy="359400"/>
          </a:xfrm>
          <a:prstGeom prst="rect">
            <a:avLst/>
          </a:prstGeom>
          <a:noFill/>
          <a:ln>
            <a:noFill/>
          </a:ln>
        </p:spPr>
      </p:pic>
      <p:pic>
        <p:nvPicPr>
          <p:cNvPr id="1719" name="Google Shape;1719;p102"/>
          <p:cNvPicPr preferRelativeResize="0"/>
          <p:nvPr/>
        </p:nvPicPr>
        <p:blipFill rotWithShape="1">
          <a:blip r:embed="rId4">
            <a:alphaModFix/>
          </a:blip>
          <a:srcRect b="0" l="0" r="0" t="0"/>
          <a:stretch/>
        </p:blipFill>
        <p:spPr>
          <a:xfrm>
            <a:off x="2390201" y="2482325"/>
            <a:ext cx="353198" cy="359400"/>
          </a:xfrm>
          <a:prstGeom prst="rect">
            <a:avLst/>
          </a:prstGeom>
          <a:noFill/>
          <a:ln>
            <a:noFill/>
          </a:ln>
        </p:spPr>
      </p:pic>
      <p:pic>
        <p:nvPicPr>
          <p:cNvPr id="1720" name="Google Shape;1720;p102"/>
          <p:cNvPicPr preferRelativeResize="0"/>
          <p:nvPr/>
        </p:nvPicPr>
        <p:blipFill rotWithShape="1">
          <a:blip r:embed="rId4">
            <a:alphaModFix/>
          </a:blip>
          <a:srcRect b="0" l="0" r="0" t="0"/>
          <a:stretch/>
        </p:blipFill>
        <p:spPr>
          <a:xfrm>
            <a:off x="2284701" y="3769500"/>
            <a:ext cx="353198" cy="359400"/>
          </a:xfrm>
          <a:prstGeom prst="rect">
            <a:avLst/>
          </a:prstGeom>
          <a:noFill/>
          <a:ln>
            <a:noFill/>
          </a:ln>
        </p:spPr>
      </p:pic>
      <p:pic>
        <p:nvPicPr>
          <p:cNvPr id="1721" name="Google Shape;1721;p102"/>
          <p:cNvPicPr preferRelativeResize="0"/>
          <p:nvPr/>
        </p:nvPicPr>
        <p:blipFill rotWithShape="1">
          <a:blip r:embed="rId4">
            <a:alphaModFix/>
          </a:blip>
          <a:srcRect b="0" l="0" r="0" t="0"/>
          <a:stretch/>
        </p:blipFill>
        <p:spPr>
          <a:xfrm>
            <a:off x="3635176" y="2595375"/>
            <a:ext cx="353198" cy="359400"/>
          </a:xfrm>
          <a:prstGeom prst="rect">
            <a:avLst/>
          </a:prstGeom>
          <a:noFill/>
          <a:ln>
            <a:noFill/>
          </a:ln>
        </p:spPr>
      </p:pic>
      <p:pic>
        <p:nvPicPr>
          <p:cNvPr id="1722" name="Google Shape;1722;p102"/>
          <p:cNvPicPr preferRelativeResize="0"/>
          <p:nvPr/>
        </p:nvPicPr>
        <p:blipFill rotWithShape="1">
          <a:blip r:embed="rId4">
            <a:alphaModFix/>
          </a:blip>
          <a:srcRect b="0" l="0" r="0" t="0"/>
          <a:stretch/>
        </p:blipFill>
        <p:spPr>
          <a:xfrm>
            <a:off x="3761801" y="3091250"/>
            <a:ext cx="353198" cy="359400"/>
          </a:xfrm>
          <a:prstGeom prst="rect">
            <a:avLst/>
          </a:prstGeom>
          <a:noFill/>
          <a:ln>
            <a:noFill/>
          </a:ln>
        </p:spPr>
      </p:pic>
      <p:pic>
        <p:nvPicPr>
          <p:cNvPr id="1723" name="Google Shape;1723;p102"/>
          <p:cNvPicPr preferRelativeResize="0"/>
          <p:nvPr/>
        </p:nvPicPr>
        <p:blipFill rotWithShape="1">
          <a:blip r:embed="rId4">
            <a:alphaModFix/>
          </a:blip>
          <a:srcRect b="0" l="0" r="0" t="0"/>
          <a:stretch/>
        </p:blipFill>
        <p:spPr>
          <a:xfrm>
            <a:off x="5766451" y="4040825"/>
            <a:ext cx="353198" cy="359400"/>
          </a:xfrm>
          <a:prstGeom prst="rect">
            <a:avLst/>
          </a:prstGeom>
          <a:noFill/>
          <a:ln>
            <a:noFill/>
          </a:ln>
        </p:spPr>
      </p:pic>
      <p:pic>
        <p:nvPicPr>
          <p:cNvPr id="1724" name="Google Shape;1724;p102"/>
          <p:cNvPicPr preferRelativeResize="0"/>
          <p:nvPr/>
        </p:nvPicPr>
        <p:blipFill rotWithShape="1">
          <a:blip r:embed="rId4">
            <a:alphaModFix/>
          </a:blip>
          <a:srcRect b="0" l="0" r="0" t="0"/>
          <a:stretch/>
        </p:blipFill>
        <p:spPr>
          <a:xfrm>
            <a:off x="4395401" y="2411900"/>
            <a:ext cx="353198" cy="359400"/>
          </a:xfrm>
          <a:prstGeom prst="rect">
            <a:avLst/>
          </a:prstGeom>
          <a:noFill/>
          <a:ln>
            <a:noFill/>
          </a:ln>
        </p:spPr>
      </p:pic>
      <p:pic>
        <p:nvPicPr>
          <p:cNvPr id="1725" name="Google Shape;1725;p102"/>
          <p:cNvPicPr preferRelativeResize="0"/>
          <p:nvPr/>
        </p:nvPicPr>
        <p:blipFill rotWithShape="1">
          <a:blip r:embed="rId4">
            <a:alphaModFix/>
          </a:blip>
          <a:srcRect b="0" l="0" r="0" t="0"/>
          <a:stretch/>
        </p:blipFill>
        <p:spPr>
          <a:xfrm>
            <a:off x="2960501" y="1601700"/>
            <a:ext cx="353198" cy="359400"/>
          </a:xfrm>
          <a:prstGeom prst="rect">
            <a:avLst/>
          </a:prstGeom>
          <a:noFill/>
          <a:ln>
            <a:noFill/>
          </a:ln>
        </p:spPr>
      </p:pic>
      <p:sp>
        <p:nvSpPr>
          <p:cNvPr id="1726" name="Google Shape;1726;p102"/>
          <p:cNvSpPr/>
          <p:nvPr/>
        </p:nvSpPr>
        <p:spPr>
          <a:xfrm>
            <a:off x="2390200" y="8253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2">
            <a:hlinkClick action="ppaction://hlinksldjump" r:id="rId5"/>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2">
            <a:hlinkClick action="ppaction://hlinksldjump" r:id="rId6"/>
          </p:cNvPr>
          <p:cNvSpPr txBox="1"/>
          <p:nvPr>
            <p:ph idx="4294967295" type="ctrTitle"/>
          </p:nvPr>
        </p:nvSpPr>
        <p:spPr>
          <a:xfrm>
            <a:off x="8088800" y="13062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Planes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729" name="Google Shape;1729;p102">
            <a:hlinkClick action="ppaction://hlinksldjump" r:id="rId7"/>
          </p:cNvPr>
          <p:cNvPicPr preferRelativeResize="0"/>
          <p:nvPr/>
        </p:nvPicPr>
        <p:blipFill rotWithShape="1">
          <a:blip r:embed="rId8">
            <a:alphaModFix/>
          </a:blip>
          <a:srcRect b="9790" l="32002" r="39797" t="19826"/>
          <a:stretch/>
        </p:blipFill>
        <p:spPr>
          <a:xfrm rot="-5400000">
            <a:off x="7824899" y="-395073"/>
            <a:ext cx="1138850" cy="2132297"/>
          </a:xfrm>
          <a:prstGeom prst="rect">
            <a:avLst/>
          </a:prstGeom>
          <a:noFill/>
          <a:ln>
            <a:noFill/>
          </a:ln>
        </p:spPr>
      </p:pic>
      <p:sp>
        <p:nvSpPr>
          <p:cNvPr id="1730" name="Google Shape;1730;p102">
            <a:hlinkClick action="ppaction://hlinksldjump" r:id="rId9"/>
          </p:cNvPr>
          <p:cNvSpPr txBox="1"/>
          <p:nvPr>
            <p:ph idx="4294967295" type="ctrTitle"/>
          </p:nvPr>
        </p:nvSpPr>
        <p:spPr>
          <a:xfrm>
            <a:off x="8088800" y="3995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Table of Contents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31" name="Google Shape;1731;p102">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102"/>
          <p:cNvSpPr/>
          <p:nvPr/>
        </p:nvSpPr>
        <p:spPr>
          <a:xfrm>
            <a:off x="74726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2"/>
          <p:cNvSpPr txBox="1"/>
          <p:nvPr>
            <p:ph idx="4294967295" type="ctrTitle"/>
          </p:nvPr>
        </p:nvSpPr>
        <p:spPr>
          <a:xfrm>
            <a:off x="785355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Cavities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34" name="Google Shape;1734;p102"/>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102"/>
          <p:cNvSpPr txBox="1"/>
          <p:nvPr>
            <p:ph idx="4294967295" type="ctrTitle"/>
          </p:nvPr>
        </p:nvSpPr>
        <p:spPr>
          <a:xfrm>
            <a:off x="8088800" y="241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Regions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36" name="Google Shape;1736;p102">
            <a:hlinkClick action="ppaction://hlinksldjump" r:id="rId11"/>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102"/>
          <p:cNvSpPr/>
          <p:nvPr/>
        </p:nvSpPr>
        <p:spPr>
          <a:xfrm rot="-5400000">
            <a:off x="76874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102"/>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2"/>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102"/>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Directional</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41" name="Google Shape;1741;p102"/>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102">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02">
            <a:hlinkClick action="ppaction://hlinksldjump" r:id="rId13"/>
          </p:cNvPr>
          <p:cNvSpPr txBox="1"/>
          <p:nvPr>
            <p:ph idx="4294967295" type="ctrTitle"/>
          </p:nvPr>
        </p:nvSpPr>
        <p:spPr>
          <a:xfrm>
            <a:off x="7971175" y="3517600"/>
            <a:ext cx="1302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Quadrants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44" name="Google Shape;1744;p102">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5" name="Google Shape;1745;p102"/>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746" name="Google Shape;1746;p102">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8" name="Google Shape;1748;p102"/>
          <p:cNvPicPr preferRelativeResize="0"/>
          <p:nvPr/>
        </p:nvPicPr>
        <p:blipFill rotWithShape="1">
          <a:blip r:embed="rId15">
            <a:alphaModFix/>
          </a:blip>
          <a:srcRect b="26222" l="0" r="0" t="6523"/>
          <a:stretch/>
        </p:blipFill>
        <p:spPr>
          <a:xfrm>
            <a:off x="4949850" y="1138012"/>
            <a:ext cx="3975649" cy="3459098"/>
          </a:xfrm>
          <a:prstGeom prst="rect">
            <a:avLst/>
          </a:prstGeom>
          <a:noFill/>
          <a:ln>
            <a:noFill/>
          </a:ln>
        </p:spPr>
      </p:pic>
      <p:pic>
        <p:nvPicPr>
          <p:cNvPr id="1749" name="Google Shape;1749;p102"/>
          <p:cNvPicPr preferRelativeResize="0"/>
          <p:nvPr/>
        </p:nvPicPr>
        <p:blipFill rotWithShape="1">
          <a:blip r:embed="rId16">
            <a:alphaModFix/>
          </a:blip>
          <a:srcRect b="7397" l="0" r="0" t="6579"/>
          <a:stretch/>
        </p:blipFill>
        <p:spPr>
          <a:xfrm>
            <a:off x="473488" y="908075"/>
            <a:ext cx="3975625" cy="4151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18"/>
                                        </p:tgtEl>
                                        <p:attrNameLst>
                                          <p:attrName>style.visibility</p:attrName>
                                        </p:attrNameLst>
                                      </p:cBhvr>
                                      <p:to>
                                        <p:strVal val="visible"/>
                                      </p:to>
                                    </p:set>
                                    <p:animEffect filter="fade" transition="in">
                                      <p:cBhvr>
                                        <p:cTn dur="400"/>
                                        <p:tgtEl>
                                          <p:spTgt spid="1718"/>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1719"/>
                                        </p:tgtEl>
                                        <p:attrNameLst>
                                          <p:attrName>style.visibility</p:attrName>
                                        </p:attrNameLst>
                                      </p:cBhvr>
                                      <p:to>
                                        <p:strVal val="visible"/>
                                      </p:to>
                                    </p:set>
                                    <p:animEffect filter="fade" transition="in">
                                      <p:cBhvr>
                                        <p:cTn dur="300"/>
                                        <p:tgtEl>
                                          <p:spTgt spid="1719"/>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720"/>
                                        </p:tgtEl>
                                        <p:attrNameLst>
                                          <p:attrName>style.visibility</p:attrName>
                                        </p:attrNameLst>
                                      </p:cBhvr>
                                      <p:to>
                                        <p:strVal val="visible"/>
                                      </p:to>
                                    </p:set>
                                    <p:animEffect filter="fade" transition="in">
                                      <p:cBhvr>
                                        <p:cTn dur="300"/>
                                        <p:tgtEl>
                                          <p:spTgt spid="17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21"/>
                                        </p:tgtEl>
                                        <p:attrNameLst>
                                          <p:attrName>style.visibility</p:attrName>
                                        </p:attrNameLst>
                                      </p:cBhvr>
                                      <p:to>
                                        <p:strVal val="visible"/>
                                      </p:to>
                                    </p:set>
                                    <p:animEffect filter="fade" transition="in">
                                      <p:cBhvr>
                                        <p:cTn dur="300"/>
                                        <p:tgtEl>
                                          <p:spTgt spid="1721"/>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1722"/>
                                        </p:tgtEl>
                                        <p:attrNameLst>
                                          <p:attrName>style.visibility</p:attrName>
                                        </p:attrNameLst>
                                      </p:cBhvr>
                                      <p:to>
                                        <p:strVal val="visible"/>
                                      </p:to>
                                    </p:set>
                                    <p:animEffect filter="fade" transition="in">
                                      <p:cBhvr>
                                        <p:cTn dur="300"/>
                                        <p:tgtEl>
                                          <p:spTgt spid="1722"/>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1724"/>
                                        </p:tgtEl>
                                        <p:attrNameLst>
                                          <p:attrName>style.visibility</p:attrName>
                                        </p:attrNameLst>
                                      </p:cBhvr>
                                      <p:to>
                                        <p:strVal val="visible"/>
                                      </p:to>
                                    </p:set>
                                    <p:animEffect filter="fade" transition="in">
                                      <p:cBhvr>
                                        <p:cTn dur="300"/>
                                        <p:tgtEl>
                                          <p:spTgt spid="1724"/>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1725"/>
                                        </p:tgtEl>
                                        <p:attrNameLst>
                                          <p:attrName>style.visibility</p:attrName>
                                        </p:attrNameLst>
                                      </p:cBhvr>
                                      <p:to>
                                        <p:strVal val="visible"/>
                                      </p:to>
                                    </p:set>
                                    <p:animEffect filter="fade" transition="in">
                                      <p:cBhvr>
                                        <p:cTn dur="300"/>
                                        <p:tgtEl>
                                          <p:spTgt spid="1725"/>
                                        </p:tgtEl>
                                      </p:cBhvr>
                                    </p:animEffect>
                                  </p:childTnLst>
                                </p:cTn>
                              </p:par>
                            </p:childTnLst>
                          </p:cTn>
                        </p:par>
                        <p:par>
                          <p:cTn fill="hold">
                            <p:stCondLst>
                              <p:cond delay="2200"/>
                            </p:stCondLst>
                            <p:childTnLst>
                              <p:par>
                                <p:cTn fill="hold" nodeType="afterEffect" presetClass="entr" presetID="10" presetSubtype="0">
                                  <p:stCondLst>
                                    <p:cond delay="0"/>
                                  </p:stCondLst>
                                  <p:childTnLst>
                                    <p:set>
                                      <p:cBhvr>
                                        <p:cTn dur="1" fill="hold">
                                          <p:stCondLst>
                                            <p:cond delay="0"/>
                                          </p:stCondLst>
                                        </p:cTn>
                                        <p:tgtEl>
                                          <p:spTgt spid="1723"/>
                                        </p:tgtEl>
                                        <p:attrNameLst>
                                          <p:attrName>style.visibility</p:attrName>
                                        </p:attrNameLst>
                                      </p:cBhvr>
                                      <p:to>
                                        <p:strVal val="visible"/>
                                      </p:to>
                                    </p:set>
                                    <p:animEffect filter="fade" transition="in">
                                      <p:cBhvr>
                                        <p:cTn dur="300"/>
                                        <p:tgtEl>
                                          <p:spTgt spid="1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pic>
        <p:nvPicPr>
          <p:cNvPr id="1754" name="Google Shape;1754;p103"/>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755" name="Google Shape;1755;p103"/>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756" name="Google Shape;1756;p103"/>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103"/>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103"/>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103"/>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760" name="Google Shape;1760;p103"/>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761" name="Google Shape;1761;p103"/>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762" name="Google Shape;1762;p103"/>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763" name="Google Shape;1763;p103"/>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764" name="Google Shape;1764;p103"/>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765" name="Google Shape;1765;p103">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3">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highlight>
                  <a:srgbClr val="00FFFF"/>
                </a:highlight>
                <a:latin typeface="Architects Daughter"/>
                <a:ea typeface="Architects Daughter"/>
                <a:cs typeface="Architects Daughter"/>
                <a:sym typeface="Architects Daughter"/>
              </a:rPr>
              <a:t>Foldables</a:t>
            </a:r>
            <a:endParaRPr b="1" i="0" sz="1200" u="none" cap="none" strike="noStrike">
              <a:solidFill>
                <a:schemeClr val="dk1"/>
              </a:solidFill>
              <a:highlight>
                <a:srgbClr val="00FFFF"/>
              </a:highlight>
              <a:latin typeface="Architects Daughter"/>
              <a:ea typeface="Architects Daughter"/>
              <a:cs typeface="Architects Daughter"/>
              <a:sym typeface="Architects Daughter"/>
            </a:endParaRPr>
          </a:p>
        </p:txBody>
      </p:sp>
      <p:pic>
        <p:nvPicPr>
          <p:cNvPr id="1767" name="Google Shape;1767;p103">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768" name="Google Shape;1768;p103">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69" name="Google Shape;1769;p103">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103"/>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3"/>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72" name="Google Shape;1772;p103"/>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103"/>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Exit Tickets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74" name="Google Shape;1774;p103">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103"/>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103"/>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p103"/>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p103"/>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779" name="Google Shape;1779;p103"/>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3">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3">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82" name="Google Shape;1782;p103"/>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783" name="Google Shape;1783;p103">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3">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3"/>
          <p:cNvSpPr txBox="1"/>
          <p:nvPr/>
        </p:nvSpPr>
        <p:spPr>
          <a:xfrm>
            <a:off x="531000" y="425650"/>
            <a:ext cx="6347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r>
              <a:rPr b="0" i="0" lang="en" sz="2700" u="none" cap="none" strike="noStrike">
                <a:solidFill>
                  <a:srgbClr val="000000"/>
                </a:solidFill>
                <a:highlight>
                  <a:srgbClr val="00FFFF"/>
                </a:highlight>
                <a:latin typeface="Architects Daughter"/>
                <a:ea typeface="Architects Daughter"/>
                <a:cs typeface="Architects Daughter"/>
                <a:sym typeface="Architects Daughter"/>
              </a:rPr>
              <a:t>Foldables Template</a:t>
            </a:r>
            <a:endParaRPr b="0" i="0" sz="2700" u="none" cap="none" strike="noStrike">
              <a:solidFill>
                <a:srgbClr val="000000"/>
              </a:solidFill>
              <a:highlight>
                <a:srgbClr val="00FFFF"/>
              </a:highlight>
              <a:latin typeface="Architects Daughter"/>
              <a:ea typeface="Architects Daughter"/>
              <a:cs typeface="Architects Daughter"/>
              <a:sym typeface="Architects Daughter"/>
            </a:endParaRPr>
          </a:p>
        </p:txBody>
      </p:sp>
      <p:sp>
        <p:nvSpPr>
          <p:cNvPr id="1786" name="Google Shape;1786;p103"/>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pic>
        <p:nvPicPr>
          <p:cNvPr id="1787" name="Google Shape;1787;p103"/>
          <p:cNvPicPr preferRelativeResize="0"/>
          <p:nvPr/>
        </p:nvPicPr>
        <p:blipFill rotWithShape="1">
          <a:blip r:embed="rId14">
            <a:alphaModFix/>
          </a:blip>
          <a:srcRect b="0" l="0" r="0" t="0"/>
          <a:stretch/>
        </p:blipFill>
        <p:spPr>
          <a:xfrm>
            <a:off x="1306700" y="1419750"/>
            <a:ext cx="4282651" cy="3607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54"/>
                                        </p:tgtEl>
                                        <p:attrNameLst>
                                          <p:attrName>style.visibility</p:attrName>
                                        </p:attrNameLst>
                                      </p:cBhvr>
                                      <p:to>
                                        <p:strVal val="visible"/>
                                      </p:to>
                                    </p:set>
                                    <p:anim calcmode="lin" valueType="num">
                                      <p:cBhvr additive="base">
                                        <p:cTn dur="1000"/>
                                        <p:tgtEl>
                                          <p:spTgt spid="17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55"/>
                                        </p:tgtEl>
                                        <p:attrNameLst>
                                          <p:attrName>style.visibility</p:attrName>
                                        </p:attrNameLst>
                                      </p:cBhvr>
                                      <p:to>
                                        <p:strVal val="visible"/>
                                      </p:to>
                                    </p:set>
                                    <p:anim calcmode="lin" valueType="num">
                                      <p:cBhvr additive="base">
                                        <p:cTn dur="1000"/>
                                        <p:tgtEl>
                                          <p:spTgt spid="17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56"/>
                                        </p:tgtEl>
                                        <p:attrNameLst>
                                          <p:attrName>style.visibility</p:attrName>
                                        </p:attrNameLst>
                                      </p:cBhvr>
                                      <p:to>
                                        <p:strVal val="visible"/>
                                      </p:to>
                                    </p:set>
                                    <p:anim calcmode="lin" valueType="num">
                                      <p:cBhvr additive="base">
                                        <p:cTn dur="1000"/>
                                        <p:tgtEl>
                                          <p:spTgt spid="17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57"/>
                                        </p:tgtEl>
                                        <p:attrNameLst>
                                          <p:attrName>style.visibility</p:attrName>
                                        </p:attrNameLst>
                                      </p:cBhvr>
                                      <p:to>
                                        <p:strVal val="visible"/>
                                      </p:to>
                                    </p:set>
                                    <p:anim calcmode="lin" valueType="num">
                                      <p:cBhvr additive="base">
                                        <p:cTn dur="1000"/>
                                        <p:tgtEl>
                                          <p:spTgt spid="17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58"/>
                                        </p:tgtEl>
                                        <p:attrNameLst>
                                          <p:attrName>style.visibility</p:attrName>
                                        </p:attrNameLst>
                                      </p:cBhvr>
                                      <p:to>
                                        <p:strVal val="visible"/>
                                      </p:to>
                                    </p:set>
                                    <p:anim calcmode="lin" valueType="num">
                                      <p:cBhvr additive="base">
                                        <p:cTn dur="1000"/>
                                        <p:tgtEl>
                                          <p:spTgt spid="17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59"/>
                                        </p:tgtEl>
                                        <p:attrNameLst>
                                          <p:attrName>style.visibility</p:attrName>
                                        </p:attrNameLst>
                                      </p:cBhvr>
                                      <p:to>
                                        <p:strVal val="visible"/>
                                      </p:to>
                                    </p:set>
                                    <p:anim calcmode="lin" valueType="num">
                                      <p:cBhvr additive="base">
                                        <p:cTn dur="1000"/>
                                        <p:tgtEl>
                                          <p:spTgt spid="17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60"/>
                                        </p:tgtEl>
                                        <p:attrNameLst>
                                          <p:attrName>style.visibility</p:attrName>
                                        </p:attrNameLst>
                                      </p:cBhvr>
                                      <p:to>
                                        <p:strVal val="visible"/>
                                      </p:to>
                                    </p:set>
                                    <p:anim calcmode="lin" valueType="num">
                                      <p:cBhvr additive="base">
                                        <p:cTn dur="1000"/>
                                        <p:tgtEl>
                                          <p:spTgt spid="17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61"/>
                                        </p:tgtEl>
                                        <p:attrNameLst>
                                          <p:attrName>style.visibility</p:attrName>
                                        </p:attrNameLst>
                                      </p:cBhvr>
                                      <p:to>
                                        <p:strVal val="visible"/>
                                      </p:to>
                                    </p:set>
                                    <p:anim calcmode="lin" valueType="num">
                                      <p:cBhvr additive="base">
                                        <p:cTn dur="1000"/>
                                        <p:tgtEl>
                                          <p:spTgt spid="17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62"/>
                                        </p:tgtEl>
                                        <p:attrNameLst>
                                          <p:attrName>style.visibility</p:attrName>
                                        </p:attrNameLst>
                                      </p:cBhvr>
                                      <p:to>
                                        <p:strVal val="visible"/>
                                      </p:to>
                                    </p:set>
                                    <p:anim calcmode="lin" valueType="num">
                                      <p:cBhvr additive="base">
                                        <p:cTn dur="1000"/>
                                        <p:tgtEl>
                                          <p:spTgt spid="17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63"/>
                                        </p:tgtEl>
                                        <p:attrNameLst>
                                          <p:attrName>style.visibility</p:attrName>
                                        </p:attrNameLst>
                                      </p:cBhvr>
                                      <p:to>
                                        <p:strVal val="visible"/>
                                      </p:to>
                                    </p:set>
                                    <p:anim calcmode="lin" valueType="num">
                                      <p:cBhvr additive="base">
                                        <p:cTn dur="1000"/>
                                        <p:tgtEl>
                                          <p:spTgt spid="17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104"/>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p>
        </p:txBody>
      </p:sp>
      <p:sp>
        <p:nvSpPr>
          <p:cNvPr id="1793" name="Google Shape;1793;p104"/>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794" name="Google Shape;1794;p104"/>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795" name="Google Shape;1795;p10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6" name="Google Shape;1796;p104"/>
          <p:cNvPicPr preferRelativeResize="0"/>
          <p:nvPr/>
        </p:nvPicPr>
        <p:blipFill rotWithShape="1">
          <a:blip r:embed="rId4">
            <a:alphaModFix/>
          </a:blip>
          <a:srcRect b="0" l="0" r="0" t="0"/>
          <a:stretch/>
        </p:blipFill>
        <p:spPr>
          <a:xfrm>
            <a:off x="792672" y="287775"/>
            <a:ext cx="3067750" cy="4090350"/>
          </a:xfrm>
          <a:prstGeom prst="rect">
            <a:avLst/>
          </a:prstGeom>
          <a:noFill/>
          <a:ln>
            <a:noFill/>
          </a:ln>
        </p:spPr>
      </p:pic>
      <p:sp>
        <p:nvSpPr>
          <p:cNvPr id="1797" name="Google Shape;1797;p104"/>
          <p:cNvSpPr txBox="1"/>
          <p:nvPr/>
        </p:nvSpPr>
        <p:spPr>
          <a:xfrm>
            <a:off x="4507725" y="1302575"/>
            <a:ext cx="30678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1" i="0" lang="en" sz="4500" u="none" cap="none" strike="noStrike">
                <a:solidFill>
                  <a:srgbClr val="000000"/>
                </a:solidFill>
                <a:highlight>
                  <a:srgbClr val="FF00FF"/>
                </a:highlight>
                <a:latin typeface="Architects Daughter"/>
                <a:ea typeface="Architects Daughter"/>
                <a:cs typeface="Architects Daughter"/>
                <a:sym typeface="Architects Daughter"/>
              </a:rPr>
              <a:t>Foldables</a:t>
            </a:r>
            <a:endParaRPr b="1" i="0" sz="4500" u="none" cap="none" strike="noStrik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pic>
        <p:nvPicPr>
          <p:cNvPr id="1802" name="Google Shape;1802;p105"/>
          <p:cNvPicPr preferRelativeResize="0"/>
          <p:nvPr/>
        </p:nvPicPr>
        <p:blipFill rotWithShape="1">
          <a:blip r:embed="rId3">
            <a:alphaModFix/>
          </a:blip>
          <a:srcRect b="0" l="0" r="0" t="0"/>
          <a:stretch/>
        </p:blipFill>
        <p:spPr>
          <a:xfrm>
            <a:off x="408038" y="1379862"/>
            <a:ext cx="7898030" cy="3529174"/>
          </a:xfrm>
          <a:prstGeom prst="rect">
            <a:avLst/>
          </a:prstGeom>
          <a:noFill/>
          <a:ln>
            <a:noFill/>
          </a:ln>
          <a:effectLst>
            <a:outerShdw blurRad="57150" rotWithShape="0" algn="bl" dir="9360000" dist="19050">
              <a:srgbClr val="000000">
                <a:alpha val="49019"/>
              </a:srgbClr>
            </a:outerShdw>
          </a:effectLst>
        </p:spPr>
      </p:pic>
      <p:sp>
        <p:nvSpPr>
          <p:cNvPr id="1803" name="Google Shape;1803;p105"/>
          <p:cNvSpPr txBox="1"/>
          <p:nvPr>
            <p:ph idx="2" type="title"/>
          </p:nvPr>
        </p:nvSpPr>
        <p:spPr>
          <a:xfrm>
            <a:off x="1660812"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Flash </a:t>
            </a:r>
            <a:endParaRPr/>
          </a:p>
          <a:p>
            <a:pPr indent="0" lvl="0" marL="0" rtl="0" algn="ctr">
              <a:lnSpc>
                <a:spcPct val="100000"/>
              </a:lnSpc>
              <a:spcBef>
                <a:spcPts val="0"/>
              </a:spcBef>
              <a:spcAft>
                <a:spcPts val="0"/>
              </a:spcAft>
              <a:buSzPts val="2000"/>
              <a:buNone/>
            </a:pPr>
            <a:r>
              <a:rPr lang="en"/>
              <a:t>cards</a:t>
            </a:r>
            <a:endParaRPr/>
          </a:p>
        </p:txBody>
      </p:sp>
      <p:sp>
        <p:nvSpPr>
          <p:cNvPr id="1804" name="Google Shape;1804;p105"/>
          <p:cNvSpPr/>
          <p:nvPr/>
        </p:nvSpPr>
        <p:spPr>
          <a:xfrm>
            <a:off x="1974950" y="2964741"/>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05"/>
          <p:cNvSpPr/>
          <p:nvPr/>
        </p:nvSpPr>
        <p:spPr>
          <a:xfrm rot="10800000">
            <a:off x="4036048" y="3015152"/>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05"/>
          <p:cNvSpPr/>
          <p:nvPr/>
        </p:nvSpPr>
        <p:spPr>
          <a:xfrm>
            <a:off x="6097148" y="3029828"/>
            <a:ext cx="1071905" cy="71578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05"/>
          <p:cNvSpPr txBox="1"/>
          <p:nvPr>
            <p:ph idx="1" type="subTitle"/>
          </p:nvPr>
        </p:nvSpPr>
        <p:spPr>
          <a:xfrm>
            <a:off x="1660812" y="3707175"/>
            <a:ext cx="1752000" cy="96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Table Groups</a:t>
            </a:r>
            <a:endParaRPr/>
          </a:p>
          <a:p>
            <a:pPr indent="0" lvl="0" marL="0" rtl="0" algn="ctr">
              <a:lnSpc>
                <a:spcPct val="100000"/>
              </a:lnSpc>
              <a:spcBef>
                <a:spcPts val="0"/>
              </a:spcBef>
              <a:spcAft>
                <a:spcPts val="0"/>
              </a:spcAft>
              <a:buSzPts val="1600"/>
              <a:buNone/>
            </a:pPr>
            <a:r>
              <a:rPr lang="en"/>
              <a:t>Small group Races</a:t>
            </a:r>
            <a:endParaRPr/>
          </a:p>
          <a:p>
            <a:pPr indent="0" lvl="0" marL="0" rtl="0" algn="ctr">
              <a:lnSpc>
                <a:spcPct val="100000"/>
              </a:lnSpc>
              <a:spcBef>
                <a:spcPts val="0"/>
              </a:spcBef>
              <a:spcAft>
                <a:spcPts val="0"/>
              </a:spcAft>
              <a:buSzPts val="1600"/>
              <a:buNone/>
            </a:pPr>
            <a:r>
              <a:rPr lang="en"/>
              <a:t>Diagram cards</a:t>
            </a:r>
            <a:endParaRPr/>
          </a:p>
        </p:txBody>
      </p:sp>
      <p:sp>
        <p:nvSpPr>
          <p:cNvPr id="1808" name="Google Shape;1808;p105"/>
          <p:cNvSpPr txBox="1"/>
          <p:nvPr>
            <p:ph idx="3" type="title"/>
          </p:nvPr>
        </p:nvSpPr>
        <p:spPr>
          <a:xfrm>
            <a:off x="3696004" y="3324138"/>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White Boards</a:t>
            </a:r>
            <a:endParaRPr/>
          </a:p>
        </p:txBody>
      </p:sp>
      <p:sp>
        <p:nvSpPr>
          <p:cNvPr id="1809" name="Google Shape;1809;p105"/>
          <p:cNvSpPr txBox="1"/>
          <p:nvPr>
            <p:ph idx="4" type="subTitle"/>
          </p:nvPr>
        </p:nvSpPr>
        <p:spPr>
          <a:xfrm>
            <a:off x="3696000" y="3707175"/>
            <a:ext cx="2035200" cy="130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Word Surgery</a:t>
            </a:r>
            <a:endParaRPr/>
          </a:p>
          <a:p>
            <a:pPr indent="0" lvl="0" marL="0" rtl="0" algn="ctr">
              <a:lnSpc>
                <a:spcPct val="100000"/>
              </a:lnSpc>
              <a:spcBef>
                <a:spcPts val="0"/>
              </a:spcBef>
              <a:spcAft>
                <a:spcPts val="0"/>
              </a:spcAft>
              <a:buClr>
                <a:schemeClr val="dk1"/>
              </a:buClr>
              <a:buSzPts val="1100"/>
              <a:buFont typeface="Arial"/>
              <a:buNone/>
            </a:pPr>
            <a:r>
              <a:rPr lang="en"/>
              <a:t>Word Construction</a:t>
            </a:r>
            <a:endParaRPr/>
          </a:p>
          <a:p>
            <a:pPr indent="0" lvl="0" marL="0" rtl="0" algn="ctr">
              <a:lnSpc>
                <a:spcPct val="100000"/>
              </a:lnSpc>
              <a:spcBef>
                <a:spcPts val="0"/>
              </a:spcBef>
              <a:spcAft>
                <a:spcPts val="0"/>
              </a:spcAft>
              <a:buClr>
                <a:schemeClr val="dk1"/>
              </a:buClr>
              <a:buSzPts val="1100"/>
              <a:buFont typeface="Arial"/>
              <a:buNone/>
            </a:pPr>
            <a:r>
              <a:rPr lang="en"/>
              <a:t>Diagram Drills</a:t>
            </a:r>
            <a:endParaRPr/>
          </a:p>
        </p:txBody>
      </p:sp>
      <p:sp>
        <p:nvSpPr>
          <p:cNvPr id="1810" name="Google Shape;1810;p105"/>
          <p:cNvSpPr txBox="1"/>
          <p:nvPr>
            <p:ph idx="5" type="title"/>
          </p:nvPr>
        </p:nvSpPr>
        <p:spPr>
          <a:xfrm>
            <a:off x="5731191" y="3144575"/>
            <a:ext cx="17520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Games</a:t>
            </a:r>
            <a:endParaRPr/>
          </a:p>
        </p:txBody>
      </p:sp>
      <p:sp>
        <p:nvSpPr>
          <p:cNvPr id="1811" name="Google Shape;1811;p105"/>
          <p:cNvSpPr txBox="1"/>
          <p:nvPr>
            <p:ph idx="6" type="subTitle"/>
          </p:nvPr>
        </p:nvSpPr>
        <p:spPr>
          <a:xfrm>
            <a:off x="5731201" y="3707175"/>
            <a:ext cx="1893900" cy="122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1500"/>
              <a:t>Bingo</a:t>
            </a:r>
            <a:endParaRPr sz="1500"/>
          </a:p>
          <a:p>
            <a:pPr indent="0" lvl="0" marL="0" rtl="0" algn="ctr">
              <a:lnSpc>
                <a:spcPct val="100000"/>
              </a:lnSpc>
              <a:spcBef>
                <a:spcPts val="0"/>
              </a:spcBef>
              <a:spcAft>
                <a:spcPts val="0"/>
              </a:spcAft>
              <a:buSzPts val="1600"/>
              <a:buNone/>
            </a:pPr>
            <a:r>
              <a:rPr lang="en" sz="1500"/>
              <a:t>Flyswatter</a:t>
            </a:r>
            <a:endParaRPr sz="1500"/>
          </a:p>
          <a:p>
            <a:pPr indent="0" lvl="0" marL="0" rtl="0" algn="ctr">
              <a:lnSpc>
                <a:spcPct val="100000"/>
              </a:lnSpc>
              <a:spcBef>
                <a:spcPts val="0"/>
              </a:spcBef>
              <a:spcAft>
                <a:spcPts val="0"/>
              </a:spcAft>
              <a:buSzPts val="1600"/>
              <a:buNone/>
            </a:pPr>
            <a:r>
              <a:rPr lang="en" sz="1500"/>
              <a:t>Kahoot</a:t>
            </a:r>
            <a:endParaRPr sz="1500"/>
          </a:p>
          <a:p>
            <a:pPr indent="0" lvl="0" marL="0" rtl="0" algn="ctr">
              <a:lnSpc>
                <a:spcPct val="100000"/>
              </a:lnSpc>
              <a:spcBef>
                <a:spcPts val="0"/>
              </a:spcBef>
              <a:spcAft>
                <a:spcPts val="0"/>
              </a:spcAft>
              <a:buSzPts val="1600"/>
              <a:buNone/>
            </a:pPr>
            <a:r>
              <a:rPr lang="en" sz="1500"/>
              <a:t>Gimlet</a:t>
            </a:r>
            <a:endParaRPr sz="1500"/>
          </a:p>
          <a:p>
            <a:pPr indent="0" lvl="0" marL="0" rtl="0" algn="ctr">
              <a:lnSpc>
                <a:spcPct val="100000"/>
              </a:lnSpc>
              <a:spcBef>
                <a:spcPts val="0"/>
              </a:spcBef>
              <a:spcAft>
                <a:spcPts val="0"/>
              </a:spcAft>
              <a:buSzPts val="1600"/>
              <a:buNone/>
            </a:pPr>
            <a:r>
              <a:rPr lang="en" sz="1500"/>
              <a:t>Quizlet</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t/>
            </a:r>
            <a:endParaRPr sz="1500"/>
          </a:p>
        </p:txBody>
      </p:sp>
      <p:pic>
        <p:nvPicPr>
          <p:cNvPr id="1812" name="Google Shape;1812;p105"/>
          <p:cNvPicPr preferRelativeResize="0"/>
          <p:nvPr/>
        </p:nvPicPr>
        <p:blipFill rotWithShape="1">
          <a:blip r:embed="rId4">
            <a:alphaModFix/>
          </a:blip>
          <a:srcRect b="0" l="0" r="0" t="0"/>
          <a:stretch/>
        </p:blipFill>
        <p:spPr>
          <a:xfrm>
            <a:off x="155475" y="421775"/>
            <a:ext cx="477207" cy="486301"/>
          </a:xfrm>
          <a:prstGeom prst="rect">
            <a:avLst/>
          </a:prstGeom>
          <a:noFill/>
          <a:ln>
            <a:noFill/>
          </a:ln>
        </p:spPr>
      </p:pic>
      <p:sp>
        <p:nvSpPr>
          <p:cNvPr id="1813" name="Google Shape;1813;p105">
            <a:hlinkClick action="ppaction://hlinksldjump" r:id="rId5"/>
          </p:cNvPr>
          <p:cNvSpPr/>
          <p:nvPr/>
        </p:nvSpPr>
        <p:spPr>
          <a:xfrm>
            <a:off x="7621250" y="1211825"/>
            <a:ext cx="18939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05">
            <a:hlinkClick action="ppaction://hlinksldjump" r:id="rId6"/>
          </p:cNvPr>
          <p:cNvSpPr txBox="1"/>
          <p:nvPr>
            <p:ph idx="4294967295" type="ctrTitle"/>
          </p:nvPr>
        </p:nvSpPr>
        <p:spPr>
          <a:xfrm>
            <a:off x="8306075" y="1337225"/>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Foldables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815" name="Google Shape;1815;p105">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1816" name="Google Shape;1816;p105">
            <a:hlinkClick action="ppaction://hlinksldjump" r:id="rId9"/>
          </p:cNvPr>
          <p:cNvSpPr txBox="1"/>
          <p:nvPr>
            <p:ph idx="4294967295" type="ctrTitle"/>
          </p:nvPr>
        </p:nvSpPr>
        <p:spPr>
          <a:xfrm>
            <a:off x="8088800" y="286775"/>
            <a:ext cx="9159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Direction found in Lesson Plans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817" name="Google Shape;1817;p105">
            <a:hlinkClick action="ppaction://hlinksldjump" r:id="rId10"/>
          </p:cNvPr>
          <p:cNvSpPr/>
          <p:nvPr/>
        </p:nvSpPr>
        <p:spPr>
          <a:xfrm>
            <a:off x="7818750" y="35249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05"/>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05"/>
          <p:cNvSpPr txBox="1"/>
          <p:nvPr>
            <p:ph idx="4294967295" type="ctrTitle"/>
          </p:nvPr>
        </p:nvSpPr>
        <p:spPr>
          <a:xfrm>
            <a:off x="8088800" y="185905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Bell ringers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820" name="Google Shape;1820;p105"/>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05"/>
          <p:cNvSpPr txBox="1"/>
          <p:nvPr>
            <p:ph idx="4294967295" type="ctrTitle"/>
          </p:nvPr>
        </p:nvSpPr>
        <p:spPr>
          <a:xfrm>
            <a:off x="8088800" y="2411900"/>
            <a:ext cx="11511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highlight>
                  <a:srgbClr val="00FFFF"/>
                </a:highlight>
                <a:latin typeface="Architects Daughter"/>
                <a:ea typeface="Architects Daughter"/>
                <a:cs typeface="Architects Daughter"/>
                <a:sym typeface="Architects Daughter"/>
              </a:rPr>
              <a:t>Exit Tickets</a:t>
            </a:r>
            <a:endParaRPr b="1" i="0" sz="1200" u="none" cap="none" strike="noStrike">
              <a:solidFill>
                <a:schemeClr val="dk1"/>
              </a:solidFill>
              <a:highlight>
                <a:srgbClr val="00FFFF"/>
              </a:highlight>
              <a:latin typeface="Architects Daughter"/>
              <a:ea typeface="Architects Daughter"/>
              <a:cs typeface="Architects Daughter"/>
              <a:sym typeface="Architects Daughter"/>
            </a:endParaRPr>
          </a:p>
        </p:txBody>
      </p:sp>
      <p:sp>
        <p:nvSpPr>
          <p:cNvPr id="1822" name="Google Shape;1822;p105">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05"/>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05"/>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05"/>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05"/>
          <p:cNvSpPr txBox="1"/>
          <p:nvPr>
            <p:ph idx="4294967295" type="ctrTitle"/>
          </p:nvPr>
        </p:nvSpPr>
        <p:spPr>
          <a:xfrm>
            <a:off x="8088800" y="296475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Labs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827" name="Google Shape;1827;p105"/>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05">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05">
            <a:hlinkClick action="ppaction://hlinksldjump" r:id="rId13"/>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0" name="Google Shape;1830;p105"/>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1831" name="Google Shape;1831;p105">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05">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05"/>
          <p:cNvSpPr txBox="1"/>
          <p:nvPr/>
        </p:nvSpPr>
        <p:spPr>
          <a:xfrm>
            <a:off x="795175" y="413550"/>
            <a:ext cx="6126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chitects Daughter"/>
                <a:ea typeface="Architects Daughter"/>
                <a:cs typeface="Architects Daughter"/>
                <a:sym typeface="Architects Daughter"/>
              </a:rPr>
              <a:t>Review Activities/</a:t>
            </a:r>
            <a:r>
              <a:rPr b="0" i="0" lang="en" sz="3000" u="none" cap="none" strike="noStrike">
                <a:solidFill>
                  <a:srgbClr val="000000"/>
                </a:solidFill>
                <a:highlight>
                  <a:srgbClr val="00FFFF"/>
                </a:highlight>
                <a:latin typeface="Architects Daughter"/>
                <a:ea typeface="Architects Daughter"/>
                <a:cs typeface="Architects Daughter"/>
                <a:sym typeface="Architects Daughter"/>
              </a:rPr>
              <a:t>Exit Tickets</a:t>
            </a:r>
            <a:endParaRPr b="0" i="0" sz="1800" u="none" cap="none" strike="noStrike">
              <a:solidFill>
                <a:srgbClr val="000000"/>
              </a:solidFill>
              <a:highlight>
                <a:srgbClr val="00FFFF"/>
              </a:highlight>
              <a:latin typeface="Architects Daughter"/>
              <a:ea typeface="Architects Daughter"/>
              <a:cs typeface="Architects Daughter"/>
              <a:sym typeface="Architects Daughter"/>
            </a:endParaRPr>
          </a:p>
        </p:txBody>
      </p:sp>
      <p:sp>
        <p:nvSpPr>
          <p:cNvPr id="1834" name="Google Shape;1834;p105"/>
          <p:cNvSpPr txBox="1"/>
          <p:nvPr/>
        </p:nvSpPr>
        <p:spPr>
          <a:xfrm>
            <a:off x="8007925" y="3533475"/>
            <a:ext cx="107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chitects Daughter"/>
                <a:ea typeface="Architects Daughter"/>
                <a:cs typeface="Architects Daughter"/>
                <a:sym typeface="Architects Daughter"/>
              </a:rPr>
              <a:t>Models</a:t>
            </a:r>
            <a:endParaRPr b="1" i="0" sz="1400" u="none" cap="none" strike="noStrik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02"/>
                                        </p:tgtEl>
                                        <p:attrNameLst>
                                          <p:attrName>style.visibility</p:attrName>
                                        </p:attrNameLst>
                                      </p:cBhvr>
                                      <p:to>
                                        <p:strVal val="visible"/>
                                      </p:to>
                                    </p:set>
                                    <p:anim calcmode="lin" valueType="num">
                                      <p:cBhvr additive="base">
                                        <p:cTn dur="1000"/>
                                        <p:tgtEl>
                                          <p:spTgt spid="18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3"/>
                                        </p:tgtEl>
                                        <p:attrNameLst>
                                          <p:attrName>style.visibility</p:attrName>
                                        </p:attrNameLst>
                                      </p:cBhvr>
                                      <p:to>
                                        <p:strVal val="visible"/>
                                      </p:to>
                                    </p:set>
                                    <p:anim calcmode="lin" valueType="num">
                                      <p:cBhvr additive="base">
                                        <p:cTn dur="1000"/>
                                        <p:tgtEl>
                                          <p:spTgt spid="18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4"/>
                                        </p:tgtEl>
                                        <p:attrNameLst>
                                          <p:attrName>style.visibility</p:attrName>
                                        </p:attrNameLst>
                                      </p:cBhvr>
                                      <p:to>
                                        <p:strVal val="visible"/>
                                      </p:to>
                                    </p:set>
                                    <p:anim calcmode="lin" valueType="num">
                                      <p:cBhvr additive="base">
                                        <p:cTn dur="1000"/>
                                        <p:tgtEl>
                                          <p:spTgt spid="18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5"/>
                                        </p:tgtEl>
                                        <p:attrNameLst>
                                          <p:attrName>style.visibility</p:attrName>
                                        </p:attrNameLst>
                                      </p:cBhvr>
                                      <p:to>
                                        <p:strVal val="visible"/>
                                      </p:to>
                                    </p:set>
                                    <p:anim calcmode="lin" valueType="num">
                                      <p:cBhvr additive="base">
                                        <p:cTn dur="1000"/>
                                        <p:tgtEl>
                                          <p:spTgt spid="18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6"/>
                                        </p:tgtEl>
                                        <p:attrNameLst>
                                          <p:attrName>style.visibility</p:attrName>
                                        </p:attrNameLst>
                                      </p:cBhvr>
                                      <p:to>
                                        <p:strVal val="visible"/>
                                      </p:to>
                                    </p:set>
                                    <p:anim calcmode="lin" valueType="num">
                                      <p:cBhvr additive="base">
                                        <p:cTn dur="1000"/>
                                        <p:tgtEl>
                                          <p:spTgt spid="18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7"/>
                                        </p:tgtEl>
                                        <p:attrNameLst>
                                          <p:attrName>style.visibility</p:attrName>
                                        </p:attrNameLst>
                                      </p:cBhvr>
                                      <p:to>
                                        <p:strVal val="visible"/>
                                      </p:to>
                                    </p:set>
                                    <p:anim calcmode="lin" valueType="num">
                                      <p:cBhvr additive="base">
                                        <p:cTn dur="1000"/>
                                        <p:tgtEl>
                                          <p:spTgt spid="18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8"/>
                                        </p:tgtEl>
                                        <p:attrNameLst>
                                          <p:attrName>style.visibility</p:attrName>
                                        </p:attrNameLst>
                                      </p:cBhvr>
                                      <p:to>
                                        <p:strVal val="visible"/>
                                      </p:to>
                                    </p:set>
                                    <p:anim calcmode="lin" valueType="num">
                                      <p:cBhvr additive="base">
                                        <p:cTn dur="1000"/>
                                        <p:tgtEl>
                                          <p:spTgt spid="18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09"/>
                                        </p:tgtEl>
                                        <p:attrNameLst>
                                          <p:attrName>style.visibility</p:attrName>
                                        </p:attrNameLst>
                                      </p:cBhvr>
                                      <p:to>
                                        <p:strVal val="visible"/>
                                      </p:to>
                                    </p:set>
                                    <p:anim calcmode="lin" valueType="num">
                                      <p:cBhvr additive="base">
                                        <p:cTn dur="1000"/>
                                        <p:tgtEl>
                                          <p:spTgt spid="18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10"/>
                                        </p:tgtEl>
                                        <p:attrNameLst>
                                          <p:attrName>style.visibility</p:attrName>
                                        </p:attrNameLst>
                                      </p:cBhvr>
                                      <p:to>
                                        <p:strVal val="visible"/>
                                      </p:to>
                                    </p:set>
                                    <p:anim calcmode="lin" valueType="num">
                                      <p:cBhvr additive="base">
                                        <p:cTn dur="1000"/>
                                        <p:tgtEl>
                                          <p:spTgt spid="18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11"/>
                                        </p:tgtEl>
                                        <p:attrNameLst>
                                          <p:attrName>style.visibility</p:attrName>
                                        </p:attrNameLst>
                                      </p:cBhvr>
                                      <p:to>
                                        <p:strVal val="visible"/>
                                      </p:to>
                                    </p:set>
                                    <p:anim calcmode="lin" valueType="num">
                                      <p:cBhvr additive="base">
                                        <p:cTn dur="1000"/>
                                        <p:tgtEl>
                                          <p:spTgt spid="181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106"/>
          <p:cNvSpPr txBox="1"/>
          <p:nvPr>
            <p:ph type="ctrTitle"/>
          </p:nvPr>
        </p:nvSpPr>
        <p:spPr>
          <a:xfrm rot="-199">
            <a:off x="2045174" y="3047313"/>
            <a:ext cx="5171100" cy="2052600"/>
          </a:xfrm>
          <a:prstGeom prst="rect">
            <a:avLst/>
          </a:prstGeom>
          <a:noFill/>
          <a:ln>
            <a:noFill/>
          </a:ln>
        </p:spPr>
        <p:txBody>
          <a:bodyPr anchorCtr="0" anchor="b" bIns="91425" lIns="91425" spcFirstLastPara="1" rIns="91425" wrap="square" tIns="91425">
            <a:noAutofit/>
          </a:bodyPr>
          <a:lstStyle/>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p:txBody>
      </p:sp>
      <p:pic>
        <p:nvPicPr>
          <p:cNvPr id="1840" name="Google Shape;1840;p106">
            <a:hlinkClick action="ppaction://hlinksldjump" r:id="rId3"/>
          </p:cNvPr>
          <p:cNvPicPr preferRelativeResize="0"/>
          <p:nvPr/>
        </p:nvPicPr>
        <p:blipFill rotWithShape="1">
          <a:blip r:embed="rId4">
            <a:alphaModFix/>
          </a:blip>
          <a:srcRect b="9790" l="32004" r="39797" t="19826"/>
          <a:stretch/>
        </p:blipFill>
        <p:spPr>
          <a:xfrm rot="-5400000">
            <a:off x="7824901" y="-395073"/>
            <a:ext cx="1138848" cy="2132299"/>
          </a:xfrm>
          <a:prstGeom prst="rect">
            <a:avLst/>
          </a:prstGeom>
          <a:noFill/>
          <a:ln>
            <a:noFill/>
          </a:ln>
        </p:spPr>
      </p:pic>
      <p:sp>
        <p:nvSpPr>
          <p:cNvPr id="1841" name="Google Shape;1841;p106">
            <a:hlinkClick action="ppaction://hlinksldjump" r:id="rId5"/>
          </p:cNvPr>
          <p:cNvSpPr txBox="1"/>
          <p:nvPr>
            <p:ph type="ctrTitle"/>
          </p:nvPr>
        </p:nvSpPr>
        <p:spPr>
          <a:xfrm>
            <a:off x="8088800" y="399575"/>
            <a:ext cx="915900" cy="5430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7200"/>
              <a:buNone/>
            </a:pPr>
            <a:r>
              <a:t/>
            </a:r>
            <a:endParaRPr sz="1200"/>
          </a:p>
          <a:p>
            <a:pPr indent="0" lvl="0" marL="0" rtl="0" algn="ctr">
              <a:lnSpc>
                <a:spcPct val="80000"/>
              </a:lnSpc>
              <a:spcBef>
                <a:spcPts val="0"/>
              </a:spcBef>
              <a:spcAft>
                <a:spcPts val="0"/>
              </a:spcAft>
              <a:buSzPts val="7200"/>
              <a:buNone/>
            </a:pPr>
            <a:r>
              <a:t/>
            </a:r>
            <a:endParaRPr sz="1200"/>
          </a:p>
          <a:p>
            <a:pPr indent="0" lvl="0" marL="0" rtl="0" algn="ctr">
              <a:lnSpc>
                <a:spcPct val="80000"/>
              </a:lnSpc>
              <a:spcBef>
                <a:spcPts val="0"/>
              </a:spcBef>
              <a:spcAft>
                <a:spcPts val="0"/>
              </a:spcAft>
              <a:buSzPts val="7200"/>
              <a:buNone/>
            </a:pPr>
            <a:r>
              <a:rPr lang="en" sz="1200"/>
              <a:t>What’s its function?</a:t>
            </a:r>
            <a:endParaRPr sz="1200"/>
          </a:p>
        </p:txBody>
      </p:sp>
      <p:sp>
        <p:nvSpPr>
          <p:cNvPr id="1842" name="Google Shape;1842;p106">
            <a:hlinkClick action="ppaction://hlinksldjump" r:id="rId6"/>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3" name="Google Shape;1843;p106"/>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1844" name="Google Shape;1844;p106">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0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6" name="Google Shape;1846;p106"/>
          <p:cNvPicPr preferRelativeResize="0"/>
          <p:nvPr/>
        </p:nvPicPr>
        <p:blipFill rotWithShape="1">
          <a:blip r:embed="rId7">
            <a:alphaModFix/>
          </a:blip>
          <a:srcRect b="0" l="0" r="0" t="0"/>
          <a:stretch/>
        </p:blipFill>
        <p:spPr>
          <a:xfrm>
            <a:off x="-1543961" y="3569625"/>
            <a:ext cx="3475024" cy="3813073"/>
          </a:xfrm>
          <a:prstGeom prst="rect">
            <a:avLst/>
          </a:prstGeom>
          <a:noFill/>
          <a:ln>
            <a:noFill/>
          </a:ln>
        </p:spPr>
      </p:pic>
      <p:pic>
        <p:nvPicPr>
          <p:cNvPr id="1847" name="Google Shape;1847;p106"/>
          <p:cNvPicPr preferRelativeResize="0"/>
          <p:nvPr/>
        </p:nvPicPr>
        <p:blipFill rotWithShape="1">
          <a:blip r:embed="rId8">
            <a:alphaModFix/>
          </a:blip>
          <a:srcRect b="0" l="0" r="0" t="0"/>
          <a:stretch/>
        </p:blipFill>
        <p:spPr>
          <a:xfrm>
            <a:off x="2098400" y="1145800"/>
            <a:ext cx="4679226" cy="3059750"/>
          </a:xfrm>
          <a:prstGeom prst="rect">
            <a:avLst/>
          </a:prstGeom>
          <a:noFill/>
          <a:ln>
            <a:noFill/>
          </a:ln>
        </p:spPr>
      </p:pic>
      <p:sp>
        <p:nvSpPr>
          <p:cNvPr id="1848" name="Google Shape;1848;p106"/>
          <p:cNvSpPr txBox="1"/>
          <p:nvPr/>
        </p:nvSpPr>
        <p:spPr>
          <a:xfrm rot="-596119">
            <a:off x="52223" y="3966109"/>
            <a:ext cx="1260605" cy="101588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tamaran"/>
                <a:ea typeface="Catamaran"/>
                <a:cs typeface="Catamaran"/>
                <a:sym typeface="Catamaran"/>
              </a:rPr>
              <a:t>Exit Ticket</a:t>
            </a:r>
            <a:endParaRPr b="1" i="0" sz="2700" u="none" cap="none" strike="noStrike">
              <a:solidFill>
                <a:srgbClr val="000000"/>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46"/>
                                        </p:tgtEl>
                                        <p:attrNameLst>
                                          <p:attrName>style.visibility</p:attrName>
                                        </p:attrNameLst>
                                      </p:cBhvr>
                                      <p:to>
                                        <p:strVal val="visible"/>
                                      </p:to>
                                    </p:set>
                                    <p:anim calcmode="lin" valueType="num">
                                      <p:cBhvr additive="base">
                                        <p:cTn dur="1000"/>
                                        <p:tgtEl>
                                          <p:spTgt spid="18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p107"/>
          <p:cNvSpPr txBox="1"/>
          <p:nvPr>
            <p:ph type="ctrTitle"/>
          </p:nvPr>
        </p:nvSpPr>
        <p:spPr>
          <a:xfrm rot="-199">
            <a:off x="2045115" y="3047313"/>
            <a:ext cx="5171100" cy="2052600"/>
          </a:xfrm>
          <a:prstGeom prst="rect">
            <a:avLst/>
          </a:prstGeom>
          <a:noFill/>
          <a:ln>
            <a:noFill/>
          </a:ln>
        </p:spPr>
        <p:txBody>
          <a:bodyPr anchorCtr="0" anchor="b" bIns="91425" lIns="91425" spcFirstLastPara="1" rIns="91425" wrap="square" tIns="91425">
            <a:noAutofit/>
          </a:bodyPr>
          <a:lstStyle/>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p:txBody>
      </p:sp>
      <p:pic>
        <p:nvPicPr>
          <p:cNvPr id="1854" name="Google Shape;1854;p107">
            <a:hlinkClick action="ppaction://hlinksldjump" r:id="rId3"/>
          </p:cNvPr>
          <p:cNvPicPr preferRelativeResize="0"/>
          <p:nvPr/>
        </p:nvPicPr>
        <p:blipFill rotWithShape="1">
          <a:blip r:embed="rId4">
            <a:alphaModFix/>
          </a:blip>
          <a:srcRect b="9790" l="32002" r="39797" t="19826"/>
          <a:stretch/>
        </p:blipFill>
        <p:spPr>
          <a:xfrm rot="-5400000">
            <a:off x="7824899" y="-395073"/>
            <a:ext cx="1138850" cy="2132297"/>
          </a:xfrm>
          <a:prstGeom prst="rect">
            <a:avLst/>
          </a:prstGeom>
          <a:noFill/>
          <a:ln>
            <a:noFill/>
          </a:ln>
        </p:spPr>
      </p:pic>
      <p:sp>
        <p:nvSpPr>
          <p:cNvPr id="1855" name="Google Shape;1855;p107">
            <a:hlinkClick action="ppaction://hlinksldjump" r:id="rId5"/>
          </p:cNvPr>
          <p:cNvSpPr txBox="1"/>
          <p:nvPr>
            <p:ph type="ctrTitle"/>
          </p:nvPr>
        </p:nvSpPr>
        <p:spPr>
          <a:xfrm>
            <a:off x="8088800" y="399575"/>
            <a:ext cx="915900" cy="5430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7200"/>
              <a:buNone/>
            </a:pPr>
            <a:r>
              <a:t/>
            </a:r>
            <a:endParaRPr sz="1200"/>
          </a:p>
          <a:p>
            <a:pPr indent="0" lvl="0" marL="0" rtl="0" algn="ctr">
              <a:lnSpc>
                <a:spcPct val="80000"/>
              </a:lnSpc>
              <a:spcBef>
                <a:spcPts val="0"/>
              </a:spcBef>
              <a:spcAft>
                <a:spcPts val="0"/>
              </a:spcAft>
              <a:buSzPts val="7200"/>
              <a:buNone/>
            </a:pPr>
            <a:r>
              <a:t/>
            </a:r>
            <a:endParaRPr sz="1200"/>
          </a:p>
          <a:p>
            <a:pPr indent="0" lvl="0" marL="0" rtl="0" algn="ctr">
              <a:lnSpc>
                <a:spcPct val="80000"/>
              </a:lnSpc>
              <a:spcBef>
                <a:spcPts val="0"/>
              </a:spcBef>
              <a:spcAft>
                <a:spcPts val="0"/>
              </a:spcAft>
              <a:buSzPts val="7200"/>
              <a:buNone/>
            </a:pPr>
            <a:r>
              <a:rPr lang="en" sz="1200"/>
              <a:t>What’s its function?</a:t>
            </a:r>
            <a:endParaRPr sz="1200"/>
          </a:p>
        </p:txBody>
      </p:sp>
      <p:sp>
        <p:nvSpPr>
          <p:cNvPr id="1856" name="Google Shape;1856;p107">
            <a:hlinkClick action="ppaction://hlinksldjump" r:id="rId6"/>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7" name="Google Shape;1857;p107"/>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1858" name="Google Shape;1858;p107">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0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60" name="Google Shape;1860;p107"/>
          <p:cNvPicPr preferRelativeResize="0"/>
          <p:nvPr/>
        </p:nvPicPr>
        <p:blipFill rotWithShape="1">
          <a:blip r:embed="rId7">
            <a:alphaModFix/>
          </a:blip>
          <a:srcRect b="0" l="0" r="0" t="0"/>
          <a:stretch/>
        </p:blipFill>
        <p:spPr>
          <a:xfrm>
            <a:off x="-1543961" y="3569625"/>
            <a:ext cx="3475024" cy="3813073"/>
          </a:xfrm>
          <a:prstGeom prst="rect">
            <a:avLst/>
          </a:prstGeom>
          <a:noFill/>
          <a:ln>
            <a:noFill/>
          </a:ln>
        </p:spPr>
      </p:pic>
      <p:sp>
        <p:nvSpPr>
          <p:cNvPr id="1861" name="Google Shape;1861;p107"/>
          <p:cNvSpPr txBox="1"/>
          <p:nvPr/>
        </p:nvSpPr>
        <p:spPr>
          <a:xfrm rot="-596119">
            <a:off x="52185" y="3966115"/>
            <a:ext cx="1260605" cy="101572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tamaran"/>
                <a:ea typeface="Catamaran"/>
                <a:cs typeface="Catamaran"/>
                <a:sym typeface="Catamaran"/>
              </a:rPr>
              <a:t>Exit Ticket</a:t>
            </a:r>
            <a:endParaRPr b="1" i="0" sz="2700" u="none" cap="none" strike="noStrike">
              <a:solidFill>
                <a:srgbClr val="000000"/>
              </a:solidFill>
              <a:latin typeface="Catamaran"/>
              <a:ea typeface="Catamaran"/>
              <a:cs typeface="Catamaran"/>
              <a:sym typeface="Catamaran"/>
            </a:endParaRPr>
          </a:p>
        </p:txBody>
      </p:sp>
      <p:pic>
        <p:nvPicPr>
          <p:cNvPr id="1862" name="Google Shape;1862;p107"/>
          <p:cNvPicPr preferRelativeResize="0"/>
          <p:nvPr/>
        </p:nvPicPr>
        <p:blipFill rotWithShape="1">
          <a:blip r:embed="rId8">
            <a:alphaModFix/>
          </a:blip>
          <a:srcRect b="0" l="0" r="0" t="0"/>
          <a:stretch/>
        </p:blipFill>
        <p:spPr>
          <a:xfrm>
            <a:off x="152400" y="152400"/>
            <a:ext cx="6848475" cy="2733675"/>
          </a:xfrm>
          <a:prstGeom prst="rect">
            <a:avLst/>
          </a:prstGeom>
          <a:noFill/>
          <a:ln>
            <a:noFill/>
          </a:ln>
        </p:spPr>
      </p:pic>
      <p:pic>
        <p:nvPicPr>
          <p:cNvPr id="1863" name="Google Shape;1863;p107"/>
          <p:cNvPicPr preferRelativeResize="0"/>
          <p:nvPr/>
        </p:nvPicPr>
        <p:blipFill rotWithShape="1">
          <a:blip r:embed="rId9">
            <a:alphaModFix/>
          </a:blip>
          <a:srcRect b="0" l="0" r="0" t="0"/>
          <a:stretch/>
        </p:blipFill>
        <p:spPr>
          <a:xfrm>
            <a:off x="2099063" y="2420300"/>
            <a:ext cx="6905625" cy="259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60"/>
                                        </p:tgtEl>
                                        <p:attrNameLst>
                                          <p:attrName>style.visibility</p:attrName>
                                        </p:attrNameLst>
                                      </p:cBhvr>
                                      <p:to>
                                        <p:strVal val="visible"/>
                                      </p:to>
                                    </p:set>
                                    <p:anim calcmode="lin" valueType="num">
                                      <p:cBhvr additive="base">
                                        <p:cTn dur="1000"/>
                                        <p:tgtEl>
                                          <p:spTgt spid="18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108"/>
          <p:cNvSpPr txBox="1"/>
          <p:nvPr>
            <p:ph type="ctrTitle"/>
          </p:nvPr>
        </p:nvSpPr>
        <p:spPr>
          <a:xfrm rot="-199">
            <a:off x="2045115" y="3047313"/>
            <a:ext cx="5171100" cy="2052600"/>
          </a:xfrm>
          <a:prstGeom prst="rect">
            <a:avLst/>
          </a:prstGeom>
          <a:noFill/>
          <a:ln>
            <a:noFill/>
          </a:ln>
        </p:spPr>
        <p:txBody>
          <a:bodyPr anchorCtr="0" anchor="b" bIns="91425" lIns="91425" spcFirstLastPara="1" rIns="91425" wrap="square" tIns="91425">
            <a:noAutofit/>
          </a:bodyPr>
          <a:lstStyle/>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a:p>
            <a:pPr indent="0" lvl="0" marL="457200" rtl="0" algn="l">
              <a:lnSpc>
                <a:spcPct val="80000"/>
              </a:lnSpc>
              <a:spcBef>
                <a:spcPts val="0"/>
              </a:spcBef>
              <a:spcAft>
                <a:spcPts val="0"/>
              </a:spcAft>
              <a:buSzPts val="7200"/>
              <a:buNone/>
            </a:pPr>
            <a:r>
              <a:t/>
            </a:r>
            <a:endParaRPr sz="1800"/>
          </a:p>
        </p:txBody>
      </p:sp>
      <p:pic>
        <p:nvPicPr>
          <p:cNvPr id="1869" name="Google Shape;1869;p108">
            <a:hlinkClick action="ppaction://hlinksldjump" r:id="rId3"/>
          </p:cNvPr>
          <p:cNvPicPr preferRelativeResize="0"/>
          <p:nvPr/>
        </p:nvPicPr>
        <p:blipFill rotWithShape="1">
          <a:blip r:embed="rId4">
            <a:alphaModFix/>
          </a:blip>
          <a:srcRect b="9790" l="32002" r="39797" t="19826"/>
          <a:stretch/>
        </p:blipFill>
        <p:spPr>
          <a:xfrm rot="-5400000">
            <a:off x="7824899" y="-395073"/>
            <a:ext cx="1138850" cy="2132297"/>
          </a:xfrm>
          <a:prstGeom prst="rect">
            <a:avLst/>
          </a:prstGeom>
          <a:noFill/>
          <a:ln>
            <a:noFill/>
          </a:ln>
        </p:spPr>
      </p:pic>
      <p:sp>
        <p:nvSpPr>
          <p:cNvPr id="1870" name="Google Shape;1870;p108">
            <a:hlinkClick action="ppaction://hlinksldjump" r:id="rId5"/>
          </p:cNvPr>
          <p:cNvSpPr txBox="1"/>
          <p:nvPr>
            <p:ph type="ctrTitle"/>
          </p:nvPr>
        </p:nvSpPr>
        <p:spPr>
          <a:xfrm>
            <a:off x="8088800" y="399575"/>
            <a:ext cx="915900" cy="5430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SzPts val="7200"/>
              <a:buNone/>
            </a:pPr>
            <a:r>
              <a:t/>
            </a:r>
            <a:endParaRPr sz="1200"/>
          </a:p>
          <a:p>
            <a:pPr indent="0" lvl="0" marL="0" rtl="0" algn="ctr">
              <a:lnSpc>
                <a:spcPct val="80000"/>
              </a:lnSpc>
              <a:spcBef>
                <a:spcPts val="0"/>
              </a:spcBef>
              <a:spcAft>
                <a:spcPts val="0"/>
              </a:spcAft>
              <a:buSzPts val="7200"/>
              <a:buNone/>
            </a:pPr>
            <a:r>
              <a:t/>
            </a:r>
            <a:endParaRPr sz="1200"/>
          </a:p>
          <a:p>
            <a:pPr indent="0" lvl="0" marL="0" rtl="0" algn="ctr">
              <a:lnSpc>
                <a:spcPct val="80000"/>
              </a:lnSpc>
              <a:spcBef>
                <a:spcPts val="0"/>
              </a:spcBef>
              <a:spcAft>
                <a:spcPts val="0"/>
              </a:spcAft>
              <a:buSzPts val="7200"/>
              <a:buNone/>
            </a:pPr>
            <a:r>
              <a:rPr lang="en" sz="1200"/>
              <a:t>What’s its function?</a:t>
            </a:r>
            <a:endParaRPr sz="1200"/>
          </a:p>
        </p:txBody>
      </p:sp>
      <p:sp>
        <p:nvSpPr>
          <p:cNvPr id="1871" name="Google Shape;1871;p108">
            <a:hlinkClick action="ppaction://hlinksldjump" r:id="rId6"/>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2" name="Google Shape;1872;p108"/>
          <p:cNvPicPr preferRelativeResize="0"/>
          <p:nvPr/>
        </p:nvPicPr>
        <p:blipFill rotWithShape="1">
          <a:blip r:embed="rId4">
            <a:alphaModFix/>
          </a:blip>
          <a:srcRect b="9790" l="32006" r="52022" t="19826"/>
          <a:stretch/>
        </p:blipFill>
        <p:spPr>
          <a:xfrm rot="5400000">
            <a:off x="8304487" y="3732486"/>
            <a:ext cx="690925" cy="2283952"/>
          </a:xfrm>
          <a:prstGeom prst="rect">
            <a:avLst/>
          </a:prstGeom>
          <a:noFill/>
          <a:ln>
            <a:noFill/>
          </a:ln>
        </p:spPr>
      </p:pic>
      <p:sp>
        <p:nvSpPr>
          <p:cNvPr id="1873" name="Google Shape;1873;p108">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108">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5" name="Google Shape;1875;p108"/>
          <p:cNvPicPr preferRelativeResize="0"/>
          <p:nvPr/>
        </p:nvPicPr>
        <p:blipFill rotWithShape="1">
          <a:blip r:embed="rId7">
            <a:alphaModFix/>
          </a:blip>
          <a:srcRect b="0" l="0" r="0" t="0"/>
          <a:stretch/>
        </p:blipFill>
        <p:spPr>
          <a:xfrm>
            <a:off x="-1543961" y="3569625"/>
            <a:ext cx="3475024" cy="3813073"/>
          </a:xfrm>
          <a:prstGeom prst="rect">
            <a:avLst/>
          </a:prstGeom>
          <a:noFill/>
          <a:ln>
            <a:noFill/>
          </a:ln>
        </p:spPr>
      </p:pic>
      <p:sp>
        <p:nvSpPr>
          <p:cNvPr id="1876" name="Google Shape;1876;p108"/>
          <p:cNvSpPr txBox="1"/>
          <p:nvPr/>
        </p:nvSpPr>
        <p:spPr>
          <a:xfrm rot="-596119">
            <a:off x="52185" y="3966115"/>
            <a:ext cx="1260605" cy="101572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tamaran"/>
                <a:ea typeface="Catamaran"/>
                <a:cs typeface="Catamaran"/>
                <a:sym typeface="Catamaran"/>
              </a:rPr>
              <a:t>Exit Ticket</a:t>
            </a:r>
            <a:endParaRPr b="1" i="0" sz="2700" u="none" cap="none" strike="noStrike">
              <a:solidFill>
                <a:srgbClr val="000000"/>
              </a:solidFill>
              <a:latin typeface="Catamaran"/>
              <a:ea typeface="Catamaran"/>
              <a:cs typeface="Catamaran"/>
              <a:sym typeface="Catamaran"/>
            </a:endParaRPr>
          </a:p>
        </p:txBody>
      </p:sp>
      <p:pic>
        <p:nvPicPr>
          <p:cNvPr id="1877" name="Google Shape;1877;p108"/>
          <p:cNvPicPr preferRelativeResize="0"/>
          <p:nvPr/>
        </p:nvPicPr>
        <p:blipFill rotWithShape="1">
          <a:blip r:embed="rId8">
            <a:alphaModFix/>
          </a:blip>
          <a:srcRect b="0" l="0" r="0" t="0"/>
          <a:stretch/>
        </p:blipFill>
        <p:spPr>
          <a:xfrm>
            <a:off x="152400" y="152400"/>
            <a:ext cx="5507594" cy="2052900"/>
          </a:xfrm>
          <a:prstGeom prst="rect">
            <a:avLst/>
          </a:prstGeom>
          <a:noFill/>
          <a:ln>
            <a:noFill/>
          </a:ln>
        </p:spPr>
      </p:pic>
      <p:pic>
        <p:nvPicPr>
          <p:cNvPr id="1878" name="Google Shape;1878;p108"/>
          <p:cNvPicPr preferRelativeResize="0"/>
          <p:nvPr/>
        </p:nvPicPr>
        <p:blipFill rotWithShape="1">
          <a:blip r:embed="rId9">
            <a:alphaModFix/>
          </a:blip>
          <a:srcRect b="0" l="0" r="0" t="0"/>
          <a:stretch/>
        </p:blipFill>
        <p:spPr>
          <a:xfrm>
            <a:off x="3347000" y="1609075"/>
            <a:ext cx="5583800" cy="3359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5"/>
                                        </p:tgtEl>
                                        <p:attrNameLst>
                                          <p:attrName>style.visibility</p:attrName>
                                        </p:attrNameLst>
                                      </p:cBhvr>
                                      <p:to>
                                        <p:strVal val="visible"/>
                                      </p:to>
                                    </p:set>
                                    <p:anim calcmode="lin" valueType="num">
                                      <p:cBhvr additive="base">
                                        <p:cTn dur="1000"/>
                                        <p:tgtEl>
                                          <p:spTgt spid="18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109"/>
          <p:cNvSpPr/>
          <p:nvPr/>
        </p:nvSpPr>
        <p:spPr>
          <a:xfrm rot="465390">
            <a:off x="2916245" y="537299"/>
            <a:ext cx="3174731" cy="4017098"/>
          </a:xfrm>
          <a:prstGeom prst="rect">
            <a:avLst/>
          </a:prstGeom>
          <a:solidFill>
            <a:schemeClr val="lt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4" name="Google Shape;1884;p109"/>
          <p:cNvPicPr preferRelativeResize="0"/>
          <p:nvPr/>
        </p:nvPicPr>
        <p:blipFill rotWithShape="1">
          <a:blip r:embed="rId3">
            <a:alphaModFix/>
          </a:blip>
          <a:srcRect b="0" l="0" r="0" t="0"/>
          <a:stretch/>
        </p:blipFill>
        <p:spPr>
          <a:xfrm>
            <a:off x="698915" y="1362075"/>
            <a:ext cx="2204845" cy="2419348"/>
          </a:xfrm>
          <a:prstGeom prst="rect">
            <a:avLst/>
          </a:prstGeom>
          <a:noFill/>
          <a:ln>
            <a:noFill/>
          </a:ln>
        </p:spPr>
      </p:pic>
      <p:sp>
        <p:nvSpPr>
          <p:cNvPr id="1885" name="Google Shape;1885;p109"/>
          <p:cNvSpPr/>
          <p:nvPr/>
        </p:nvSpPr>
        <p:spPr>
          <a:xfrm>
            <a:off x="1174637" y="2193403"/>
            <a:ext cx="1295930" cy="927121"/>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109"/>
          <p:cNvSpPr txBox="1"/>
          <p:nvPr>
            <p:ph type="title"/>
          </p:nvPr>
        </p:nvSpPr>
        <p:spPr>
          <a:xfrm rot="452811">
            <a:off x="3150990" y="3328334"/>
            <a:ext cx="2471509" cy="51474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t>Instructor Resources</a:t>
            </a:r>
            <a:endParaRPr/>
          </a:p>
        </p:txBody>
      </p:sp>
      <p:sp>
        <p:nvSpPr>
          <p:cNvPr id="1887" name="Google Shape;1887;p109"/>
          <p:cNvSpPr txBox="1"/>
          <p:nvPr>
            <p:ph idx="1" type="subTitle"/>
          </p:nvPr>
        </p:nvSpPr>
        <p:spPr>
          <a:xfrm rot="464367">
            <a:off x="2618097" y="3753522"/>
            <a:ext cx="3341539" cy="79262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888" name="Google Shape;1888;p109"/>
          <p:cNvSpPr txBox="1"/>
          <p:nvPr>
            <p:ph type="title"/>
          </p:nvPr>
        </p:nvSpPr>
        <p:spPr>
          <a:xfrm rot="-513110">
            <a:off x="860606" y="2277527"/>
            <a:ext cx="1815687" cy="68987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2500"/>
              <a:t>Workbook</a:t>
            </a:r>
            <a:endParaRPr sz="2500"/>
          </a:p>
        </p:txBody>
      </p:sp>
      <p:sp>
        <p:nvSpPr>
          <p:cNvPr id="1889" name="Google Shape;1889;p109">
            <a:hlinkClick action="ppaction://hlinksldjump" r:id="rId4"/>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109">
            <a:hlinkClick action="ppaction://hlinksldjump" r:id="rId5"/>
          </p:cNvPr>
          <p:cNvSpPr txBox="1"/>
          <p:nvPr>
            <p:ph idx="4294967295" type="ctrTitle"/>
          </p:nvPr>
        </p:nvSpPr>
        <p:spPr>
          <a:xfrm>
            <a:off x="7818200" y="1306200"/>
            <a:ext cx="1296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highlight>
                  <a:schemeClr val="accent6"/>
                </a:highlight>
                <a:latin typeface="Architects Daughter"/>
                <a:ea typeface="Architects Daughter"/>
                <a:cs typeface="Architects Daughter"/>
                <a:sym typeface="Architects Daughter"/>
              </a:rPr>
              <a:t>Lesson Plans</a:t>
            </a:r>
            <a:endParaRPr b="1" i="0" sz="1200" u="none" cap="none" strike="noStrike">
              <a:solidFill>
                <a:schemeClr val="dk1"/>
              </a:solidFill>
              <a:highlight>
                <a:schemeClr val="accent6"/>
              </a:highlight>
              <a:latin typeface="Architects Daughter"/>
              <a:ea typeface="Architects Daughter"/>
              <a:cs typeface="Architects Daughter"/>
              <a:sym typeface="Architects Daughter"/>
            </a:endParaRPr>
          </a:p>
        </p:txBody>
      </p:sp>
      <p:pic>
        <p:nvPicPr>
          <p:cNvPr id="1891" name="Google Shape;1891;p109">
            <a:hlinkClick action="ppaction://hlinksldjump" r:id="rId6"/>
          </p:cNvPr>
          <p:cNvPicPr preferRelativeResize="0"/>
          <p:nvPr/>
        </p:nvPicPr>
        <p:blipFill rotWithShape="1">
          <a:blip r:embed="rId7">
            <a:alphaModFix/>
          </a:blip>
          <a:srcRect b="9790" l="32004" r="39797" t="19826"/>
          <a:stretch/>
        </p:blipFill>
        <p:spPr>
          <a:xfrm rot="-5400000">
            <a:off x="7824901" y="-395073"/>
            <a:ext cx="1138848" cy="2132299"/>
          </a:xfrm>
          <a:prstGeom prst="rect">
            <a:avLst/>
          </a:prstGeom>
          <a:noFill/>
          <a:ln>
            <a:noFill/>
          </a:ln>
        </p:spPr>
      </p:pic>
      <p:pic>
        <p:nvPicPr>
          <p:cNvPr id="1892" name="Google Shape;1892;p109">
            <a:hlinkClick action="ppaction://hlinksldjump" r:id="rId8"/>
          </p:cNvPr>
          <p:cNvPicPr preferRelativeResize="0"/>
          <p:nvPr/>
        </p:nvPicPr>
        <p:blipFill rotWithShape="1">
          <a:blip r:embed="rId3">
            <a:alphaModFix/>
          </a:blip>
          <a:srcRect b="0" l="0" r="0" t="0"/>
          <a:stretch/>
        </p:blipFill>
        <p:spPr>
          <a:xfrm>
            <a:off x="1745558" y="3475475"/>
            <a:ext cx="1229098" cy="1348689"/>
          </a:xfrm>
          <a:prstGeom prst="rect">
            <a:avLst/>
          </a:prstGeom>
          <a:noFill/>
          <a:ln>
            <a:noFill/>
          </a:ln>
        </p:spPr>
      </p:pic>
      <p:sp>
        <p:nvSpPr>
          <p:cNvPr id="1893" name="Google Shape;1893;p109">
            <a:hlinkClick action="ppaction://hlinksldjump" r:id="rId9"/>
          </p:cNvPr>
          <p:cNvSpPr txBox="1"/>
          <p:nvPr>
            <p:ph idx="4294967295" type="ctrTitle"/>
          </p:nvPr>
        </p:nvSpPr>
        <p:spPr>
          <a:xfrm>
            <a:off x="7914700" y="369850"/>
            <a:ext cx="1151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000" u="none" cap="none" strike="noStrike">
                <a:solidFill>
                  <a:schemeClr val="dk1"/>
                </a:solidFill>
                <a:latin typeface="Architects Daughter"/>
                <a:ea typeface="Architects Daughter"/>
                <a:cs typeface="Architects Daughter"/>
                <a:sym typeface="Architects Daughter"/>
              </a:rPr>
              <a:t>Menu</a:t>
            </a:r>
            <a:endParaRPr b="1" i="0" sz="2000" u="none" cap="none" strike="noStrike">
              <a:solidFill>
                <a:schemeClr val="dk1"/>
              </a:solidFill>
              <a:latin typeface="Architects Daughter"/>
              <a:ea typeface="Architects Daughter"/>
              <a:cs typeface="Architects Daughter"/>
              <a:sym typeface="Architects Daughter"/>
            </a:endParaRPr>
          </a:p>
        </p:txBody>
      </p:sp>
      <p:sp>
        <p:nvSpPr>
          <p:cNvPr id="1894" name="Google Shape;1894;p109">
            <a:hlinkClick action="ppaction://hlinksldjump" r:id="rId10"/>
          </p:cNvPr>
          <p:cNvSpPr/>
          <p:nvPr/>
        </p:nvSpPr>
        <p:spPr>
          <a:xfrm>
            <a:off x="7914675" y="2570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109"/>
          <p:cNvSpPr/>
          <p:nvPr/>
        </p:nvSpPr>
        <p:spPr>
          <a:xfrm rot="-4609553">
            <a:off x="3056171" y="-130997"/>
            <a:ext cx="1018199" cy="132462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109"/>
          <p:cNvSpPr/>
          <p:nvPr/>
        </p:nvSpPr>
        <p:spPr>
          <a:xfrm rot="-895808">
            <a:off x="5747563" y="161706"/>
            <a:ext cx="1018225" cy="13246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p109"/>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109"/>
          <p:cNvSpPr txBox="1"/>
          <p:nvPr>
            <p:ph idx="4294967295" type="ctrTitle"/>
          </p:nvPr>
        </p:nvSpPr>
        <p:spPr>
          <a:xfrm>
            <a:off x="7903450" y="1859050"/>
            <a:ext cx="1767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Scope &amp; Sequence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899" name="Google Shape;1899;p109"/>
          <p:cNvSpPr/>
          <p:nvPr/>
        </p:nvSpPr>
        <p:spPr>
          <a:xfrm>
            <a:off x="7370250" y="2346200"/>
            <a:ext cx="23871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109"/>
          <p:cNvSpPr txBox="1"/>
          <p:nvPr>
            <p:ph idx="4294967295" type="ctrTitle"/>
          </p:nvPr>
        </p:nvSpPr>
        <p:spPr>
          <a:xfrm>
            <a:off x="8088800" y="2280500"/>
            <a:ext cx="1055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 Teaching Strategies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01" name="Google Shape;1901;p109">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109"/>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109"/>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109"/>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109"/>
          <p:cNvSpPr txBox="1"/>
          <p:nvPr>
            <p:ph idx="4294967295" type="ctrTitle"/>
          </p:nvPr>
        </p:nvSpPr>
        <p:spPr>
          <a:xfrm>
            <a:off x="8021950" y="2899050"/>
            <a:ext cx="14214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Chapter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06" name="Google Shape;1906;p109"/>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109">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109">
            <a:hlinkClick action="ppaction://hlinksldjump" r:id="rId13"/>
          </p:cNvPr>
          <p:cNvSpPr txBox="1"/>
          <p:nvPr>
            <p:ph idx="4294967295" type="ctrTitle"/>
          </p:nvPr>
        </p:nvSpPr>
        <p:spPr>
          <a:xfrm>
            <a:off x="8173450" y="345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Cumulative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09" name="Google Shape;1909;p109">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109">
            <a:hlinkClick action="ppaction://hlinksldjump" r:id="rId15"/>
          </p:cNvPr>
          <p:cNvSpPr/>
          <p:nvPr/>
        </p:nvSpPr>
        <p:spPr>
          <a:xfrm rot="-5895391">
            <a:off x="2228433" y="3937102"/>
            <a:ext cx="194343" cy="237642"/>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109">
            <a:hlinkClick action="ppaction://hlinksldjump" r:id="rId16"/>
          </p:cNvPr>
          <p:cNvSpPr txBox="1"/>
          <p:nvPr>
            <p:ph idx="4294967295" type="ctrTitle"/>
          </p:nvPr>
        </p:nvSpPr>
        <p:spPr>
          <a:xfrm rot="-496088">
            <a:off x="1902203" y="4185067"/>
            <a:ext cx="915819" cy="35952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12" name="Google Shape;1912;p109">
            <a:hlinkClick action="ppaction://hlinksldjump" r:id="rId17"/>
          </p:cNvPr>
          <p:cNvSpPr/>
          <p:nvPr/>
        </p:nvSpPr>
        <p:spPr>
          <a:xfrm>
            <a:off x="2084807" y="3883652"/>
            <a:ext cx="481600" cy="344542"/>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3" name="Google Shape;1913;p109"/>
          <p:cNvPicPr preferRelativeResize="0"/>
          <p:nvPr/>
        </p:nvPicPr>
        <p:blipFill rotWithShape="1">
          <a:blip r:embed="rId18">
            <a:alphaModFix/>
          </a:blip>
          <a:srcRect b="0" l="0" r="0" t="0"/>
          <a:stretch/>
        </p:blipFill>
        <p:spPr>
          <a:xfrm>
            <a:off x="6347115" y="2571751"/>
            <a:ext cx="481602" cy="490801"/>
          </a:xfrm>
          <a:prstGeom prst="rect">
            <a:avLst/>
          </a:prstGeom>
          <a:noFill/>
          <a:ln>
            <a:noFill/>
          </a:ln>
        </p:spPr>
      </p:pic>
      <p:pic>
        <p:nvPicPr>
          <p:cNvPr id="1914" name="Google Shape;1914;p109">
            <a:hlinkClick action="ppaction://hlinksldjump" r:id="rId19"/>
          </p:cNvPr>
          <p:cNvPicPr preferRelativeResize="0"/>
          <p:nvPr/>
        </p:nvPicPr>
        <p:blipFill rotWithShape="1">
          <a:blip r:embed="rId3">
            <a:alphaModFix/>
          </a:blip>
          <a:srcRect b="0" l="0" r="0" t="0"/>
          <a:stretch/>
        </p:blipFill>
        <p:spPr>
          <a:xfrm rot="817714">
            <a:off x="964958" y="81576"/>
            <a:ext cx="1229099" cy="1348690"/>
          </a:xfrm>
          <a:prstGeom prst="rect">
            <a:avLst/>
          </a:prstGeom>
          <a:noFill/>
          <a:ln>
            <a:noFill/>
          </a:ln>
        </p:spPr>
      </p:pic>
      <p:sp>
        <p:nvSpPr>
          <p:cNvPr id="1915" name="Google Shape;1915;p109"/>
          <p:cNvSpPr txBox="1"/>
          <p:nvPr/>
        </p:nvSpPr>
        <p:spPr>
          <a:xfrm>
            <a:off x="1115663" y="403950"/>
            <a:ext cx="73350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1916" name="Google Shape;1916;p109"/>
          <p:cNvSpPr txBox="1"/>
          <p:nvPr/>
        </p:nvSpPr>
        <p:spPr>
          <a:xfrm rot="340193">
            <a:off x="948404" y="412603"/>
            <a:ext cx="1512198" cy="73890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ExamView</a:t>
            </a:r>
            <a:endParaRPr b="1"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&amp; Games</a:t>
            </a:r>
            <a:endParaRPr b="1" i="0" sz="1800" u="none" cap="none" strike="noStrike">
              <a:solidFill>
                <a:srgbClr val="000000"/>
              </a:solidFill>
              <a:latin typeface="Architects Daughter"/>
              <a:ea typeface="Architects Daughter"/>
              <a:cs typeface="Architects Daughter"/>
              <a:sym typeface="Architects Daughter"/>
            </a:endParaRPr>
          </a:p>
        </p:txBody>
      </p:sp>
      <p:pic>
        <p:nvPicPr>
          <p:cNvPr id="1917" name="Google Shape;1917;p109"/>
          <p:cNvPicPr preferRelativeResize="0"/>
          <p:nvPr/>
        </p:nvPicPr>
        <p:blipFill rotWithShape="1">
          <a:blip r:embed="rId20">
            <a:alphaModFix/>
          </a:blip>
          <a:srcRect b="0" l="0" r="0" t="0"/>
          <a:stretch/>
        </p:blipFill>
        <p:spPr>
          <a:xfrm rot="-501702">
            <a:off x="3280487" y="322775"/>
            <a:ext cx="2689900" cy="2264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84"/>
                                        </p:tgtEl>
                                        <p:attrNameLst>
                                          <p:attrName>style.visibility</p:attrName>
                                        </p:attrNameLst>
                                      </p:cBhvr>
                                      <p:to>
                                        <p:strVal val="visible"/>
                                      </p:to>
                                    </p:set>
                                    <p:anim calcmode="lin" valueType="num">
                                      <p:cBhvr additive="base">
                                        <p:cTn dur="700"/>
                                        <p:tgtEl>
                                          <p:spTgt spid="18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85"/>
                                        </p:tgtEl>
                                        <p:attrNameLst>
                                          <p:attrName>style.visibility</p:attrName>
                                        </p:attrNameLst>
                                      </p:cBhvr>
                                      <p:to>
                                        <p:strVal val="visible"/>
                                      </p:to>
                                    </p:set>
                                    <p:anim calcmode="lin" valueType="num">
                                      <p:cBhvr additive="base">
                                        <p:cTn dur="700"/>
                                        <p:tgtEl>
                                          <p:spTgt spid="188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88"/>
                                        </p:tgtEl>
                                        <p:attrNameLst>
                                          <p:attrName>style.visibility</p:attrName>
                                        </p:attrNameLst>
                                      </p:cBhvr>
                                      <p:to>
                                        <p:strVal val="visible"/>
                                      </p:to>
                                    </p:set>
                                    <p:anim calcmode="lin" valueType="num">
                                      <p:cBhvr additive="base">
                                        <p:cTn dur="700"/>
                                        <p:tgtEl>
                                          <p:spTgt spid="18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913"/>
                                        </p:tgtEl>
                                        <p:attrNameLst>
                                          <p:attrName>style.visibility</p:attrName>
                                        </p:attrNameLst>
                                      </p:cBhvr>
                                      <p:to>
                                        <p:strVal val="visible"/>
                                      </p:to>
                                    </p:set>
                                    <p:anim calcmode="lin" valueType="num">
                                      <p:cBhvr additive="base">
                                        <p:cTn dur="700"/>
                                        <p:tgtEl>
                                          <p:spTgt spid="19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886"/>
                                        </p:tgtEl>
                                        <p:attrNameLst>
                                          <p:attrName>style.visibility</p:attrName>
                                        </p:attrNameLst>
                                      </p:cBhvr>
                                      <p:to>
                                        <p:strVal val="visible"/>
                                      </p:to>
                                    </p:set>
                                    <p:anim calcmode="lin" valueType="num">
                                      <p:cBhvr additive="base">
                                        <p:cTn dur="700"/>
                                        <p:tgtEl>
                                          <p:spTgt spid="18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887"/>
                                        </p:tgtEl>
                                        <p:attrNameLst>
                                          <p:attrName>style.visibility</p:attrName>
                                        </p:attrNameLst>
                                      </p:cBhvr>
                                      <p:to>
                                        <p:strVal val="visible"/>
                                      </p:to>
                                    </p:set>
                                    <p:anim calcmode="lin" valueType="num">
                                      <p:cBhvr additive="base">
                                        <p:cTn dur="700"/>
                                        <p:tgtEl>
                                          <p:spTgt spid="18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895"/>
                                        </p:tgtEl>
                                        <p:attrNameLst>
                                          <p:attrName>style.visibility</p:attrName>
                                        </p:attrNameLst>
                                      </p:cBhvr>
                                      <p:to>
                                        <p:strVal val="visible"/>
                                      </p:to>
                                    </p:set>
                                    <p:anim calcmode="lin" valueType="num">
                                      <p:cBhvr additive="base">
                                        <p:cTn dur="700"/>
                                        <p:tgtEl>
                                          <p:spTgt spid="18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896"/>
                                        </p:tgtEl>
                                        <p:attrNameLst>
                                          <p:attrName>style.visibility</p:attrName>
                                        </p:attrNameLst>
                                      </p:cBhvr>
                                      <p:to>
                                        <p:strVal val="visible"/>
                                      </p:to>
                                    </p:set>
                                    <p:anim calcmode="lin" valueType="num">
                                      <p:cBhvr additive="base">
                                        <p:cTn dur="700"/>
                                        <p:tgtEl>
                                          <p:spTgt spid="1896"/>
                                        </p:tgtEl>
                                        <p:attrNameLst>
                                          <p:attrName>ppt_y</p:attrName>
                                        </p:attrNameLst>
                                      </p:cBhvr>
                                      <p:tavLst>
                                        <p:tav fmla="" tm="0">
                                          <p:val>
                                            <p:strVal val="#ppt_y-1"/>
                                          </p:val>
                                        </p:tav>
                                        <p:tav fmla="" tm="100000">
                                          <p:val>
                                            <p:strVal val="#ppt_y"/>
                                          </p:val>
                                        </p:tav>
                                      </p:tavLst>
                                    </p:anim>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1892"/>
                                        </p:tgtEl>
                                        <p:attrNameLst>
                                          <p:attrName>style.visibility</p:attrName>
                                        </p:attrNameLst>
                                      </p:cBhvr>
                                      <p:to>
                                        <p:strVal val="visible"/>
                                      </p:to>
                                    </p:set>
                                    <p:anim calcmode="lin" valueType="num">
                                      <p:cBhvr additive="base">
                                        <p:cTn dur="1000"/>
                                        <p:tgtEl>
                                          <p:spTgt spid="18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10"/>
                                        </p:tgtEl>
                                        <p:attrNameLst>
                                          <p:attrName>style.visibility</p:attrName>
                                        </p:attrNameLst>
                                      </p:cBhvr>
                                      <p:to>
                                        <p:strVal val="visible"/>
                                      </p:to>
                                    </p:set>
                                    <p:anim calcmode="lin" valueType="num">
                                      <p:cBhvr additive="base">
                                        <p:cTn dur="1000"/>
                                        <p:tgtEl>
                                          <p:spTgt spid="19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11"/>
                                        </p:tgtEl>
                                        <p:attrNameLst>
                                          <p:attrName>style.visibility</p:attrName>
                                        </p:attrNameLst>
                                      </p:cBhvr>
                                      <p:to>
                                        <p:strVal val="visible"/>
                                      </p:to>
                                    </p:set>
                                    <p:anim calcmode="lin" valueType="num">
                                      <p:cBhvr additive="base">
                                        <p:cTn dur="1000"/>
                                        <p:tgtEl>
                                          <p:spTgt spid="19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12"/>
                                        </p:tgtEl>
                                        <p:attrNameLst>
                                          <p:attrName>style.visibility</p:attrName>
                                        </p:attrNameLst>
                                      </p:cBhvr>
                                      <p:to>
                                        <p:strVal val="visible"/>
                                      </p:to>
                                    </p:set>
                                    <p:anim calcmode="lin" valueType="num">
                                      <p:cBhvr additive="base">
                                        <p:cTn dur="1000"/>
                                        <p:tgtEl>
                                          <p:spTgt spid="19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p110"/>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p>
        </p:txBody>
      </p:sp>
      <p:sp>
        <p:nvSpPr>
          <p:cNvPr id="1923" name="Google Shape;1923;p110"/>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924" name="Google Shape;1924;p110"/>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925" name="Google Shape;1925;p110">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110"/>
          <p:cNvSpPr txBox="1"/>
          <p:nvPr/>
        </p:nvSpPr>
        <p:spPr>
          <a:xfrm>
            <a:off x="2322525" y="2096625"/>
            <a:ext cx="608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1927" name="Google Shape;1927;p110"/>
          <p:cNvPicPr preferRelativeResize="0"/>
          <p:nvPr/>
        </p:nvPicPr>
        <p:blipFill rotWithShape="1">
          <a:blip r:embed="rId4">
            <a:alphaModFix/>
          </a:blip>
          <a:srcRect b="0" l="0" r="0" t="0"/>
          <a:stretch/>
        </p:blipFill>
        <p:spPr>
          <a:xfrm>
            <a:off x="6152900" y="1890563"/>
            <a:ext cx="2152650" cy="2638425"/>
          </a:xfrm>
          <a:prstGeom prst="rect">
            <a:avLst/>
          </a:prstGeom>
          <a:noFill/>
          <a:ln>
            <a:noFill/>
          </a:ln>
        </p:spPr>
      </p:pic>
      <p:pic>
        <p:nvPicPr>
          <p:cNvPr id="1928" name="Google Shape;1928;p110"/>
          <p:cNvPicPr preferRelativeResize="0"/>
          <p:nvPr/>
        </p:nvPicPr>
        <p:blipFill rotWithShape="1">
          <a:blip r:embed="rId5">
            <a:alphaModFix/>
          </a:blip>
          <a:srcRect b="0" l="0" r="0" t="0"/>
          <a:stretch/>
        </p:blipFill>
        <p:spPr>
          <a:xfrm>
            <a:off x="997573" y="921225"/>
            <a:ext cx="5010950" cy="3301050"/>
          </a:xfrm>
          <a:prstGeom prst="rect">
            <a:avLst/>
          </a:prstGeom>
          <a:noFill/>
          <a:ln>
            <a:noFill/>
          </a:ln>
        </p:spPr>
      </p:pic>
      <p:sp>
        <p:nvSpPr>
          <p:cNvPr id="1929" name="Google Shape;1929;p110"/>
          <p:cNvSpPr txBox="1"/>
          <p:nvPr/>
        </p:nvSpPr>
        <p:spPr>
          <a:xfrm>
            <a:off x="1013375" y="258900"/>
            <a:ext cx="7203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1" i="0" lang="en" sz="3000" u="none" cap="none" strike="noStrike">
                <a:solidFill>
                  <a:srgbClr val="000000"/>
                </a:solidFill>
                <a:highlight>
                  <a:srgbClr val="FF00FF"/>
                </a:highlight>
                <a:latin typeface="Architects Daughter"/>
                <a:ea typeface="Architects Daughter"/>
                <a:cs typeface="Architects Daughter"/>
                <a:sym typeface="Architects Daughter"/>
              </a:rPr>
              <a:t>Resources and Autogradeable Options</a:t>
            </a:r>
            <a:endParaRPr b="1" i="0" sz="2100" u="none" cap="none" strike="noStrik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111"/>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p>
        </p:txBody>
      </p:sp>
      <p:sp>
        <p:nvSpPr>
          <p:cNvPr id="1935" name="Google Shape;1935;p111"/>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936" name="Google Shape;1936;p111"/>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937" name="Google Shape;1937;p111">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111"/>
          <p:cNvSpPr txBox="1"/>
          <p:nvPr/>
        </p:nvSpPr>
        <p:spPr>
          <a:xfrm>
            <a:off x="5364275" y="581975"/>
            <a:ext cx="2716500" cy="270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1" i="0" lang="en" sz="4100" u="none" cap="none" strike="noStrike">
                <a:solidFill>
                  <a:srgbClr val="000000"/>
                </a:solidFill>
                <a:highlight>
                  <a:srgbClr val="FF00FF"/>
                </a:highlight>
                <a:latin typeface="Architects Daughter"/>
                <a:ea typeface="Architects Daughter"/>
                <a:cs typeface="Architects Daughter"/>
                <a:sym typeface="Architects Daughter"/>
              </a:rPr>
              <a:t>Lesson Plans include Standards</a:t>
            </a:r>
            <a:endParaRPr b="1" i="0" sz="3200" u="none" cap="none" strike="noStrike">
              <a:solidFill>
                <a:srgbClr val="000000"/>
              </a:solidFill>
              <a:highlight>
                <a:srgbClr val="FF00FF"/>
              </a:highlight>
              <a:latin typeface="Architects Daughter"/>
              <a:ea typeface="Architects Daughter"/>
              <a:cs typeface="Architects Daughter"/>
              <a:sym typeface="Architects Daughter"/>
            </a:endParaRPr>
          </a:p>
        </p:txBody>
      </p:sp>
      <p:pic>
        <p:nvPicPr>
          <p:cNvPr id="1939" name="Google Shape;1939;p111"/>
          <p:cNvPicPr preferRelativeResize="0"/>
          <p:nvPr/>
        </p:nvPicPr>
        <p:blipFill rotWithShape="1">
          <a:blip r:embed="rId4">
            <a:alphaModFix/>
          </a:blip>
          <a:srcRect b="0" l="0" r="0" t="0"/>
          <a:stretch/>
        </p:blipFill>
        <p:spPr>
          <a:xfrm>
            <a:off x="845473" y="238550"/>
            <a:ext cx="4291900" cy="4060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40"/>
          <p:cNvPicPr preferRelativeResize="0"/>
          <p:nvPr/>
        </p:nvPicPr>
        <p:blipFill rotWithShape="1">
          <a:blip r:embed="rId3">
            <a:alphaModFix/>
          </a:blip>
          <a:srcRect b="0" l="0" r="0" t="10992"/>
          <a:stretch/>
        </p:blipFill>
        <p:spPr>
          <a:xfrm>
            <a:off x="4703550" y="1051850"/>
            <a:ext cx="3591225" cy="3737050"/>
          </a:xfrm>
          <a:prstGeom prst="rect">
            <a:avLst/>
          </a:prstGeom>
          <a:noFill/>
          <a:ln>
            <a:noFill/>
          </a:ln>
        </p:spPr>
      </p:pic>
      <p:sp>
        <p:nvSpPr>
          <p:cNvPr id="325" name="Google Shape;325;p40"/>
          <p:cNvSpPr/>
          <p:nvPr/>
        </p:nvSpPr>
        <p:spPr>
          <a:xfrm>
            <a:off x="5895388" y="3423723"/>
            <a:ext cx="1052700" cy="1827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0"/>
          <p:cNvSpPr/>
          <p:nvPr/>
        </p:nvSpPr>
        <p:spPr>
          <a:xfrm>
            <a:off x="5276975" y="1536850"/>
            <a:ext cx="2188800" cy="729600"/>
          </a:xfrm>
          <a:prstGeom prst="rect">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2400" u="none" cap="none" strike="noStrike">
                <a:solidFill>
                  <a:srgbClr val="000000"/>
                </a:solidFill>
                <a:latin typeface="Arial"/>
                <a:ea typeface="Arial"/>
                <a:cs typeface="Arial"/>
                <a:sym typeface="Arial"/>
              </a:rPr>
              <a:t>Phlebotomist</a:t>
            </a:r>
            <a:endParaRPr b="1" i="0" sz="2400" u="none" cap="none" strike="noStrike">
              <a:solidFill>
                <a:srgbClr val="000000"/>
              </a:solidFill>
              <a:latin typeface="Arial"/>
              <a:ea typeface="Arial"/>
              <a:cs typeface="Arial"/>
              <a:sym typeface="Arial"/>
            </a:endParaRPr>
          </a:p>
        </p:txBody>
      </p:sp>
      <p:pic>
        <p:nvPicPr>
          <p:cNvPr id="327" name="Google Shape;327;p40"/>
          <p:cNvPicPr preferRelativeResize="0"/>
          <p:nvPr/>
        </p:nvPicPr>
        <p:blipFill rotWithShape="1">
          <a:blip r:embed="rId4">
            <a:alphaModFix/>
          </a:blip>
          <a:srcRect b="2857" l="0" r="0" t="5800"/>
          <a:stretch/>
        </p:blipFill>
        <p:spPr>
          <a:xfrm>
            <a:off x="255225" y="1051850"/>
            <a:ext cx="4856800" cy="3948100"/>
          </a:xfrm>
          <a:prstGeom prst="rect">
            <a:avLst/>
          </a:prstGeom>
          <a:noFill/>
          <a:ln>
            <a:noFill/>
          </a:ln>
        </p:spPr>
      </p:pic>
      <p:sp>
        <p:nvSpPr>
          <p:cNvPr id="328" name="Google Shape;328;p40"/>
          <p:cNvSpPr/>
          <p:nvPr/>
        </p:nvSpPr>
        <p:spPr>
          <a:xfrm>
            <a:off x="1774125" y="1431250"/>
            <a:ext cx="2230500" cy="344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Career List</a:t>
            </a:r>
            <a:endParaRPr b="0" i="0" sz="2600" u="none" cap="none" strike="noStrike">
              <a:solidFill>
                <a:srgbClr val="000000"/>
              </a:solidFill>
              <a:latin typeface="Arial"/>
              <a:ea typeface="Arial"/>
              <a:cs typeface="Arial"/>
              <a:sym typeface="Arial"/>
            </a:endParaRPr>
          </a:p>
        </p:txBody>
      </p:sp>
      <p:sp>
        <p:nvSpPr>
          <p:cNvPr id="329" name="Google Shape;329;p40"/>
          <p:cNvSpPr/>
          <p:nvPr/>
        </p:nvSpPr>
        <p:spPr>
          <a:xfrm>
            <a:off x="2214963" y="3423723"/>
            <a:ext cx="1052700" cy="182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0"/>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31" name="Google Shape;331;p40">
            <a:hlinkClick action="ppaction://hlinksldjump" r:id="rId5"/>
          </p:cNvPr>
          <p:cNvSpPr txBox="1"/>
          <p:nvPr>
            <p:ph idx="2" type="title"/>
          </p:nvPr>
        </p:nvSpPr>
        <p:spPr>
          <a:xfrm>
            <a:off x="1000325" y="2424025"/>
            <a:ext cx="3539100" cy="1752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32" name="Google Shape;332;p40"/>
          <p:cNvSpPr txBox="1"/>
          <p:nvPr>
            <p:ph idx="3" type="title"/>
          </p:nvPr>
        </p:nvSpPr>
        <p:spPr>
          <a:xfrm>
            <a:off x="5276969" y="3345598"/>
            <a:ext cx="24444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
              <a:t>A Day in the Life</a:t>
            </a:r>
            <a:endParaRPr/>
          </a:p>
        </p:txBody>
      </p:sp>
      <p:pic>
        <p:nvPicPr>
          <p:cNvPr id="333" name="Google Shape;333;p40">
            <a:hlinkClick action="ppaction://hlinksldjump" r:id="rId6"/>
          </p:cNvPr>
          <p:cNvPicPr preferRelativeResize="0"/>
          <p:nvPr/>
        </p:nvPicPr>
        <p:blipFill rotWithShape="1">
          <a:blip r:embed="rId7">
            <a:alphaModFix/>
          </a:blip>
          <a:srcRect b="0" l="0" r="0" t="0"/>
          <a:stretch/>
        </p:blipFill>
        <p:spPr>
          <a:xfrm>
            <a:off x="7641758" y="3423725"/>
            <a:ext cx="1229098" cy="1348689"/>
          </a:xfrm>
          <a:prstGeom prst="rect">
            <a:avLst/>
          </a:prstGeom>
          <a:noFill/>
          <a:ln>
            <a:noFill/>
          </a:ln>
        </p:spPr>
      </p:pic>
      <p:sp>
        <p:nvSpPr>
          <p:cNvPr id="334" name="Google Shape;334;p40">
            <a:hlinkClick action="ppaction://hlinksldjump" r:id="rId8"/>
          </p:cNvPr>
          <p:cNvSpPr/>
          <p:nvPr/>
        </p:nvSpPr>
        <p:spPr>
          <a:xfrm rot="-5895391">
            <a:off x="8124633" y="3885352"/>
            <a:ext cx="194343" cy="237642"/>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0">
            <a:hlinkClick action="ppaction://hlinksldjump" r:id="rId9"/>
          </p:cNvPr>
          <p:cNvSpPr txBox="1"/>
          <p:nvPr>
            <p:ph idx="4294967295" type="ctrTitle"/>
          </p:nvPr>
        </p:nvSpPr>
        <p:spPr>
          <a:xfrm rot="-496088">
            <a:off x="7798352" y="4133324"/>
            <a:ext cx="915819" cy="35952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CREDITS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36" name="Google Shape;336;p40">
            <a:hlinkClick action="ppaction://hlinksldjump" r:id="rId10"/>
          </p:cNvPr>
          <p:cNvSpPr/>
          <p:nvPr/>
        </p:nvSpPr>
        <p:spPr>
          <a:xfrm>
            <a:off x="7981007" y="3831902"/>
            <a:ext cx="481600" cy="344542"/>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40"/>
          <p:cNvSpPr txBox="1"/>
          <p:nvPr/>
        </p:nvSpPr>
        <p:spPr>
          <a:xfrm>
            <a:off x="4778300" y="1219650"/>
            <a:ext cx="330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t/>
            </a:r>
            <a:endParaRPr b="1" i="0" sz="2000" u="none" cap="none" strike="noStrike">
              <a:solidFill>
                <a:schemeClr val="dk1"/>
              </a:solidFill>
              <a:latin typeface="Architects Daughter"/>
              <a:ea typeface="Architects Daughter"/>
              <a:cs typeface="Architects Daughter"/>
              <a:sym typeface="Architects Daughter"/>
            </a:endParaRPr>
          </a:p>
        </p:txBody>
      </p:sp>
      <p:pic>
        <p:nvPicPr>
          <p:cNvPr id="338" name="Google Shape;338;p40"/>
          <p:cNvPicPr preferRelativeResize="0"/>
          <p:nvPr/>
        </p:nvPicPr>
        <p:blipFill rotWithShape="1">
          <a:blip r:embed="rId11">
            <a:alphaModFix/>
          </a:blip>
          <a:srcRect b="0" l="0" r="0" t="0"/>
          <a:stretch/>
        </p:blipFill>
        <p:spPr>
          <a:xfrm>
            <a:off x="922125" y="2299125"/>
            <a:ext cx="3781425" cy="1752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1000"/>
                                        <p:tgtEl>
                                          <p:spTgt spid="3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1000"/>
                                        <p:tgtEl>
                                          <p:spTgt spid="3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1000"/>
                                        <p:tgtEl>
                                          <p:spTgt spid="3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1000"/>
                                        <p:tgtEl>
                                          <p:spTgt spid="3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1000"/>
                                        <p:tgtEl>
                                          <p:spTgt spid="3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1000"/>
                                        <p:tgtEl>
                                          <p:spTgt spid="33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33"/>
                                        </p:tgtEl>
                                        <p:attrNameLst>
                                          <p:attrName>style.visibility</p:attrName>
                                        </p:attrNameLst>
                                      </p:cBhvr>
                                      <p:to>
                                        <p:strVal val="visible"/>
                                      </p:to>
                                    </p:set>
                                    <p:anim calcmode="lin" valueType="num">
                                      <p:cBhvr additive="base">
                                        <p:cTn dur="1000"/>
                                        <p:tgtEl>
                                          <p:spTgt spid="3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1000"/>
                                        <p:tgtEl>
                                          <p:spTgt spid="3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3" name="Shape 1943"/>
        <p:cNvGrpSpPr/>
        <p:nvPr/>
      </p:nvGrpSpPr>
      <p:grpSpPr>
        <a:xfrm>
          <a:off x="0" y="0"/>
          <a:ext cx="0" cy="0"/>
          <a:chOff x="0" y="0"/>
          <a:chExt cx="0" cy="0"/>
        </a:xfrm>
      </p:grpSpPr>
      <p:sp>
        <p:nvSpPr>
          <p:cNvPr id="1944" name="Google Shape;1944;p112"/>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p>
        </p:txBody>
      </p:sp>
      <p:sp>
        <p:nvSpPr>
          <p:cNvPr id="1945" name="Google Shape;1945;p112"/>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946" name="Google Shape;1946;p112"/>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947" name="Google Shape;1947;p112">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112"/>
          <p:cNvSpPr txBox="1"/>
          <p:nvPr/>
        </p:nvSpPr>
        <p:spPr>
          <a:xfrm rot="972344">
            <a:off x="6983251" y="803195"/>
            <a:ext cx="2095045" cy="86196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1" i="0" lang="en" sz="2200" u="none" cap="none" strike="noStrike">
                <a:solidFill>
                  <a:srgbClr val="000000"/>
                </a:solidFill>
                <a:highlight>
                  <a:srgbClr val="FF00FF"/>
                </a:highlight>
                <a:latin typeface="Architects Daughter"/>
                <a:ea typeface="Architects Daughter"/>
                <a:cs typeface="Architects Daughter"/>
                <a:sym typeface="Architects Daughter"/>
              </a:rPr>
              <a:t>Lesson Plans timeline</a:t>
            </a:r>
            <a:endParaRPr b="1" i="0" sz="1300" u="none" cap="none" strike="noStrike">
              <a:solidFill>
                <a:srgbClr val="000000"/>
              </a:solidFill>
              <a:highlight>
                <a:srgbClr val="FF00FF"/>
              </a:highlight>
              <a:latin typeface="Architects Daughter"/>
              <a:ea typeface="Architects Daughter"/>
              <a:cs typeface="Architects Daughter"/>
              <a:sym typeface="Architects Daughter"/>
            </a:endParaRPr>
          </a:p>
        </p:txBody>
      </p:sp>
      <p:sp>
        <p:nvSpPr>
          <p:cNvPr id="1949" name="Google Shape;1949;p112"/>
          <p:cNvSpPr txBox="1"/>
          <p:nvPr/>
        </p:nvSpPr>
        <p:spPr>
          <a:xfrm>
            <a:off x="2322525" y="2096625"/>
            <a:ext cx="608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1950" name="Google Shape;1950;p112"/>
          <p:cNvPicPr preferRelativeResize="0"/>
          <p:nvPr/>
        </p:nvPicPr>
        <p:blipFill rotWithShape="1">
          <a:blip r:embed="rId4">
            <a:alphaModFix/>
          </a:blip>
          <a:srcRect b="0" l="0" r="0" t="0"/>
          <a:stretch/>
        </p:blipFill>
        <p:spPr>
          <a:xfrm>
            <a:off x="686624" y="-37100"/>
            <a:ext cx="5828875" cy="48296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sp>
        <p:nvSpPr>
          <p:cNvPr id="1955" name="Google Shape;1955;p113"/>
          <p:cNvSpPr/>
          <p:nvPr/>
        </p:nvSpPr>
        <p:spPr>
          <a:xfrm rot="465295">
            <a:off x="2916281" y="537267"/>
            <a:ext cx="3174836" cy="4017145"/>
          </a:xfrm>
          <a:prstGeom prst="rect">
            <a:avLst/>
          </a:prstGeom>
          <a:solidFill>
            <a:schemeClr val="lt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6" name="Google Shape;1956;p113"/>
          <p:cNvPicPr preferRelativeResize="0"/>
          <p:nvPr/>
        </p:nvPicPr>
        <p:blipFill rotWithShape="1">
          <a:blip r:embed="rId3">
            <a:alphaModFix/>
          </a:blip>
          <a:srcRect b="0" l="0" r="0" t="0"/>
          <a:stretch/>
        </p:blipFill>
        <p:spPr>
          <a:xfrm>
            <a:off x="698915" y="1362075"/>
            <a:ext cx="2204845" cy="2419348"/>
          </a:xfrm>
          <a:prstGeom prst="rect">
            <a:avLst/>
          </a:prstGeom>
          <a:noFill/>
          <a:ln>
            <a:noFill/>
          </a:ln>
        </p:spPr>
      </p:pic>
      <p:sp>
        <p:nvSpPr>
          <p:cNvPr id="1957" name="Google Shape;1957;p113"/>
          <p:cNvSpPr/>
          <p:nvPr/>
        </p:nvSpPr>
        <p:spPr>
          <a:xfrm>
            <a:off x="1174637" y="2193403"/>
            <a:ext cx="1295930" cy="927121"/>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113"/>
          <p:cNvSpPr txBox="1"/>
          <p:nvPr>
            <p:ph type="title"/>
          </p:nvPr>
        </p:nvSpPr>
        <p:spPr>
          <a:xfrm rot="452811">
            <a:off x="3151043" y="3328341"/>
            <a:ext cx="2471509" cy="51474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en"/>
              <a:t>Instructor Resources</a:t>
            </a:r>
            <a:endParaRPr/>
          </a:p>
        </p:txBody>
      </p:sp>
      <p:sp>
        <p:nvSpPr>
          <p:cNvPr id="1959" name="Google Shape;1959;p113"/>
          <p:cNvSpPr txBox="1"/>
          <p:nvPr>
            <p:ph idx="1" type="subTitle"/>
          </p:nvPr>
        </p:nvSpPr>
        <p:spPr>
          <a:xfrm rot="464367">
            <a:off x="2618068" y="3753518"/>
            <a:ext cx="3341539" cy="79262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960" name="Google Shape;1960;p113"/>
          <p:cNvSpPr txBox="1"/>
          <p:nvPr>
            <p:ph type="title"/>
          </p:nvPr>
        </p:nvSpPr>
        <p:spPr>
          <a:xfrm rot="-513110">
            <a:off x="860606" y="2277527"/>
            <a:ext cx="1815687" cy="68987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sz="2500">
                <a:highlight>
                  <a:srgbClr val="FFEE00"/>
                </a:highlight>
              </a:rPr>
              <a:t>Workbook</a:t>
            </a:r>
            <a:endParaRPr sz="2500">
              <a:highlight>
                <a:srgbClr val="FFEE00"/>
              </a:highlight>
            </a:endParaRPr>
          </a:p>
        </p:txBody>
      </p:sp>
      <p:sp>
        <p:nvSpPr>
          <p:cNvPr id="1961" name="Google Shape;1961;p113">
            <a:hlinkClick action="ppaction://hlinksldjump" r:id="rId4"/>
          </p:cNvPr>
          <p:cNvSpPr/>
          <p:nvPr/>
        </p:nvSpPr>
        <p:spPr>
          <a:xfrm>
            <a:off x="74726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113">
            <a:hlinkClick action="ppaction://hlinksldjump" r:id="rId5"/>
          </p:cNvPr>
          <p:cNvSpPr txBox="1"/>
          <p:nvPr>
            <p:ph idx="4294967295" type="ctrTitle"/>
          </p:nvPr>
        </p:nvSpPr>
        <p:spPr>
          <a:xfrm>
            <a:off x="7818200" y="1306200"/>
            <a:ext cx="1296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Lesson Plans</a:t>
            </a:r>
            <a:endParaRPr b="1" i="0" sz="1200" u="none" cap="none" strike="noStrike">
              <a:solidFill>
                <a:schemeClr val="dk1"/>
              </a:solidFill>
              <a:latin typeface="Architects Daughter"/>
              <a:ea typeface="Architects Daughter"/>
              <a:cs typeface="Architects Daughter"/>
              <a:sym typeface="Architects Daughter"/>
            </a:endParaRPr>
          </a:p>
        </p:txBody>
      </p:sp>
      <p:pic>
        <p:nvPicPr>
          <p:cNvPr id="1963" name="Google Shape;1963;p113">
            <a:hlinkClick action="ppaction://hlinksldjump" r:id="rId6"/>
          </p:cNvPr>
          <p:cNvPicPr preferRelativeResize="0"/>
          <p:nvPr/>
        </p:nvPicPr>
        <p:blipFill rotWithShape="1">
          <a:blip r:embed="rId7">
            <a:alphaModFix/>
          </a:blip>
          <a:srcRect b="9790" l="32002" r="39797" t="19826"/>
          <a:stretch/>
        </p:blipFill>
        <p:spPr>
          <a:xfrm rot="-5400000">
            <a:off x="7824899" y="-395073"/>
            <a:ext cx="1138850" cy="2132297"/>
          </a:xfrm>
          <a:prstGeom prst="rect">
            <a:avLst/>
          </a:prstGeom>
          <a:noFill/>
          <a:ln>
            <a:noFill/>
          </a:ln>
        </p:spPr>
      </p:pic>
      <p:pic>
        <p:nvPicPr>
          <p:cNvPr id="1964" name="Google Shape;1964;p113">
            <a:hlinkClick action="ppaction://hlinksldjump" r:id="rId8"/>
          </p:cNvPr>
          <p:cNvPicPr preferRelativeResize="0"/>
          <p:nvPr/>
        </p:nvPicPr>
        <p:blipFill rotWithShape="1">
          <a:blip r:embed="rId3">
            <a:alphaModFix/>
          </a:blip>
          <a:srcRect b="0" l="0" r="0" t="0"/>
          <a:stretch/>
        </p:blipFill>
        <p:spPr>
          <a:xfrm>
            <a:off x="1745558" y="3475475"/>
            <a:ext cx="1229098" cy="1348689"/>
          </a:xfrm>
          <a:prstGeom prst="rect">
            <a:avLst/>
          </a:prstGeom>
          <a:noFill/>
          <a:ln>
            <a:noFill/>
          </a:ln>
        </p:spPr>
      </p:pic>
      <p:sp>
        <p:nvSpPr>
          <p:cNvPr id="1965" name="Google Shape;1965;p113">
            <a:hlinkClick action="ppaction://hlinksldjump" r:id="rId9"/>
          </p:cNvPr>
          <p:cNvSpPr txBox="1"/>
          <p:nvPr>
            <p:ph idx="4294967295" type="ctrTitle"/>
          </p:nvPr>
        </p:nvSpPr>
        <p:spPr>
          <a:xfrm>
            <a:off x="7914700" y="369850"/>
            <a:ext cx="1151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000" u="none" cap="none" strike="noStrike">
                <a:solidFill>
                  <a:schemeClr val="dk1"/>
                </a:solidFill>
                <a:latin typeface="Architects Daughter"/>
                <a:ea typeface="Architects Daughter"/>
                <a:cs typeface="Architects Daughter"/>
                <a:sym typeface="Architects Daughter"/>
              </a:rPr>
              <a:t>Menu</a:t>
            </a:r>
            <a:endParaRPr b="1" i="0" sz="2000" u="none" cap="none" strike="noStrike">
              <a:solidFill>
                <a:schemeClr val="dk1"/>
              </a:solidFill>
              <a:latin typeface="Architects Daughter"/>
              <a:ea typeface="Architects Daughter"/>
              <a:cs typeface="Architects Daughter"/>
              <a:sym typeface="Architects Daughter"/>
            </a:endParaRPr>
          </a:p>
        </p:txBody>
      </p:sp>
      <p:sp>
        <p:nvSpPr>
          <p:cNvPr id="1966" name="Google Shape;1966;p113">
            <a:hlinkClick action="ppaction://hlinksldjump" r:id="rId10"/>
          </p:cNvPr>
          <p:cNvSpPr/>
          <p:nvPr/>
        </p:nvSpPr>
        <p:spPr>
          <a:xfrm>
            <a:off x="7914675" y="257048"/>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113"/>
          <p:cNvSpPr/>
          <p:nvPr/>
        </p:nvSpPr>
        <p:spPr>
          <a:xfrm rot="-4609553">
            <a:off x="3056171" y="-130997"/>
            <a:ext cx="1018199" cy="1324622"/>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13"/>
          <p:cNvSpPr/>
          <p:nvPr/>
        </p:nvSpPr>
        <p:spPr>
          <a:xfrm rot="-895808">
            <a:off x="5747563" y="161706"/>
            <a:ext cx="1018225" cy="1324655"/>
          </a:xfrm>
          <a:custGeom>
            <a:rect b="b" l="l" r="r" t="t"/>
            <a:pathLst>
              <a:path extrusionOk="0" h="36727" w="28231">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13"/>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113"/>
          <p:cNvSpPr txBox="1"/>
          <p:nvPr>
            <p:ph idx="4294967295" type="ctrTitle"/>
          </p:nvPr>
        </p:nvSpPr>
        <p:spPr>
          <a:xfrm>
            <a:off x="7903450" y="1859050"/>
            <a:ext cx="17670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Scope &amp; Sequence</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71" name="Google Shape;1971;p113"/>
          <p:cNvSpPr/>
          <p:nvPr/>
        </p:nvSpPr>
        <p:spPr>
          <a:xfrm>
            <a:off x="7370250" y="2346200"/>
            <a:ext cx="23871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113"/>
          <p:cNvSpPr txBox="1"/>
          <p:nvPr>
            <p:ph idx="4294967295" type="ctrTitle"/>
          </p:nvPr>
        </p:nvSpPr>
        <p:spPr>
          <a:xfrm>
            <a:off x="8088800" y="2280500"/>
            <a:ext cx="1055100" cy="4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 Teaching Strategies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73" name="Google Shape;1973;p113">
            <a:hlinkClick action="ppaction://hlinksldjump" r:id="rId11"/>
          </p:cNvPr>
          <p:cNvSpPr/>
          <p:nvPr/>
        </p:nvSpPr>
        <p:spPr>
          <a:xfrm rot="-5400000">
            <a:off x="76874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113"/>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113"/>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113"/>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113"/>
          <p:cNvSpPr txBox="1"/>
          <p:nvPr>
            <p:ph idx="4294967295" type="ctrTitle"/>
          </p:nvPr>
        </p:nvSpPr>
        <p:spPr>
          <a:xfrm>
            <a:off x="8021950" y="2899050"/>
            <a:ext cx="14214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Chapter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78" name="Google Shape;1978;p113"/>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113">
            <a:hlinkClick action="ppaction://hlinksldjump" r:id="rId12"/>
          </p:cNvPr>
          <p:cNvSpPr/>
          <p:nvPr/>
        </p:nvSpPr>
        <p:spPr>
          <a:xfrm>
            <a:off x="76250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113">
            <a:hlinkClick action="ppaction://hlinksldjump" r:id="rId13"/>
          </p:cNvPr>
          <p:cNvSpPr txBox="1"/>
          <p:nvPr>
            <p:ph idx="4294967295" type="ctrTitle"/>
          </p:nvPr>
        </p:nvSpPr>
        <p:spPr>
          <a:xfrm>
            <a:off x="8173450" y="3451900"/>
            <a:ext cx="915900" cy="35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Cumulative Reviews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81" name="Google Shape;1981;p113">
            <a:hlinkClick action="ppaction://hlinksldjump" r:id="rId14"/>
          </p:cNvPr>
          <p:cNvSpPr/>
          <p:nvPr/>
        </p:nvSpPr>
        <p:spPr>
          <a:xfrm rot="-5400000">
            <a:off x="78398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113">
            <a:hlinkClick action="ppaction://hlinksldjump" r:id="rId15"/>
          </p:cNvPr>
          <p:cNvSpPr/>
          <p:nvPr/>
        </p:nvSpPr>
        <p:spPr>
          <a:xfrm rot="-5895391">
            <a:off x="2228433" y="3937102"/>
            <a:ext cx="194343" cy="237642"/>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113">
            <a:hlinkClick action="ppaction://hlinksldjump" r:id="rId16"/>
          </p:cNvPr>
          <p:cNvSpPr txBox="1"/>
          <p:nvPr>
            <p:ph idx="4294967295" type="ctrTitle"/>
          </p:nvPr>
        </p:nvSpPr>
        <p:spPr>
          <a:xfrm rot="-496088">
            <a:off x="1902152" y="4185074"/>
            <a:ext cx="915819" cy="35952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1984" name="Google Shape;1984;p113">
            <a:hlinkClick action="ppaction://hlinksldjump" r:id="rId17"/>
          </p:cNvPr>
          <p:cNvSpPr/>
          <p:nvPr/>
        </p:nvSpPr>
        <p:spPr>
          <a:xfrm>
            <a:off x="2084807" y="3883652"/>
            <a:ext cx="481600" cy="344542"/>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5" name="Google Shape;1985;p113"/>
          <p:cNvPicPr preferRelativeResize="0"/>
          <p:nvPr/>
        </p:nvPicPr>
        <p:blipFill rotWithShape="1">
          <a:blip r:embed="rId18">
            <a:alphaModFix/>
          </a:blip>
          <a:srcRect b="0" l="0" r="0" t="0"/>
          <a:stretch/>
        </p:blipFill>
        <p:spPr>
          <a:xfrm>
            <a:off x="6347115" y="2571751"/>
            <a:ext cx="481602" cy="490801"/>
          </a:xfrm>
          <a:prstGeom prst="rect">
            <a:avLst/>
          </a:prstGeom>
          <a:noFill/>
          <a:ln>
            <a:noFill/>
          </a:ln>
        </p:spPr>
      </p:pic>
      <p:pic>
        <p:nvPicPr>
          <p:cNvPr id="1986" name="Google Shape;1986;p113">
            <a:hlinkClick action="ppaction://hlinksldjump" r:id="rId19"/>
          </p:cNvPr>
          <p:cNvPicPr preferRelativeResize="0"/>
          <p:nvPr/>
        </p:nvPicPr>
        <p:blipFill rotWithShape="1">
          <a:blip r:embed="rId3">
            <a:alphaModFix/>
          </a:blip>
          <a:srcRect b="0" l="0" r="0" t="0"/>
          <a:stretch/>
        </p:blipFill>
        <p:spPr>
          <a:xfrm rot="817714">
            <a:off x="964958" y="81576"/>
            <a:ext cx="1229099" cy="1348690"/>
          </a:xfrm>
          <a:prstGeom prst="rect">
            <a:avLst/>
          </a:prstGeom>
          <a:noFill/>
          <a:ln>
            <a:noFill/>
          </a:ln>
        </p:spPr>
      </p:pic>
      <p:sp>
        <p:nvSpPr>
          <p:cNvPr id="1987" name="Google Shape;1987;p113"/>
          <p:cNvSpPr txBox="1"/>
          <p:nvPr/>
        </p:nvSpPr>
        <p:spPr>
          <a:xfrm>
            <a:off x="1115663" y="403950"/>
            <a:ext cx="7335000"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1988" name="Google Shape;1988;p113"/>
          <p:cNvSpPr txBox="1"/>
          <p:nvPr/>
        </p:nvSpPr>
        <p:spPr>
          <a:xfrm rot="340193">
            <a:off x="948404" y="412603"/>
            <a:ext cx="1512198" cy="73890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ExamView</a:t>
            </a:r>
            <a:endParaRPr b="1" i="0" sz="1800" u="none" cap="none" strike="noStrike">
              <a:solidFill>
                <a:srgbClr val="000000"/>
              </a:solidFill>
              <a:latin typeface="Architects Daughter"/>
              <a:ea typeface="Architects Daughter"/>
              <a:cs typeface="Architects Daughter"/>
              <a:sym typeface="Architects Daughter"/>
            </a:endParaRPr>
          </a:p>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chitects Daughter"/>
                <a:ea typeface="Architects Daughter"/>
                <a:cs typeface="Architects Daughter"/>
                <a:sym typeface="Architects Daughter"/>
              </a:rPr>
              <a:t>&amp; Games</a:t>
            </a:r>
            <a:endParaRPr b="1" i="0" sz="1800" u="none" cap="none" strike="noStrike">
              <a:solidFill>
                <a:srgbClr val="000000"/>
              </a:solidFill>
              <a:latin typeface="Architects Daughter"/>
              <a:ea typeface="Architects Daughter"/>
              <a:cs typeface="Architects Daughter"/>
              <a:sym typeface="Architects Daughter"/>
            </a:endParaRPr>
          </a:p>
        </p:txBody>
      </p:sp>
      <p:pic>
        <p:nvPicPr>
          <p:cNvPr id="1989" name="Google Shape;1989;p113"/>
          <p:cNvPicPr preferRelativeResize="0"/>
          <p:nvPr/>
        </p:nvPicPr>
        <p:blipFill rotWithShape="1">
          <a:blip r:embed="rId20">
            <a:alphaModFix/>
          </a:blip>
          <a:srcRect b="0" l="0" r="0" t="0"/>
          <a:stretch/>
        </p:blipFill>
        <p:spPr>
          <a:xfrm rot="-501702">
            <a:off x="3280487" y="322775"/>
            <a:ext cx="2689900" cy="2264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956"/>
                                        </p:tgtEl>
                                        <p:attrNameLst>
                                          <p:attrName>style.visibility</p:attrName>
                                        </p:attrNameLst>
                                      </p:cBhvr>
                                      <p:to>
                                        <p:strVal val="visible"/>
                                      </p:to>
                                    </p:set>
                                    <p:anim calcmode="lin" valueType="num">
                                      <p:cBhvr additive="base">
                                        <p:cTn dur="700"/>
                                        <p:tgtEl>
                                          <p:spTgt spid="19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57"/>
                                        </p:tgtEl>
                                        <p:attrNameLst>
                                          <p:attrName>style.visibility</p:attrName>
                                        </p:attrNameLst>
                                      </p:cBhvr>
                                      <p:to>
                                        <p:strVal val="visible"/>
                                      </p:to>
                                    </p:set>
                                    <p:anim calcmode="lin" valueType="num">
                                      <p:cBhvr additive="base">
                                        <p:cTn dur="700"/>
                                        <p:tgtEl>
                                          <p:spTgt spid="19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60"/>
                                        </p:tgtEl>
                                        <p:attrNameLst>
                                          <p:attrName>style.visibility</p:attrName>
                                        </p:attrNameLst>
                                      </p:cBhvr>
                                      <p:to>
                                        <p:strVal val="visible"/>
                                      </p:to>
                                    </p:set>
                                    <p:anim calcmode="lin" valueType="num">
                                      <p:cBhvr additive="base">
                                        <p:cTn dur="700"/>
                                        <p:tgtEl>
                                          <p:spTgt spid="19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985"/>
                                        </p:tgtEl>
                                        <p:attrNameLst>
                                          <p:attrName>style.visibility</p:attrName>
                                        </p:attrNameLst>
                                      </p:cBhvr>
                                      <p:to>
                                        <p:strVal val="visible"/>
                                      </p:to>
                                    </p:set>
                                    <p:anim calcmode="lin" valueType="num">
                                      <p:cBhvr additive="base">
                                        <p:cTn dur="700"/>
                                        <p:tgtEl>
                                          <p:spTgt spid="19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958"/>
                                        </p:tgtEl>
                                        <p:attrNameLst>
                                          <p:attrName>style.visibility</p:attrName>
                                        </p:attrNameLst>
                                      </p:cBhvr>
                                      <p:to>
                                        <p:strVal val="visible"/>
                                      </p:to>
                                    </p:set>
                                    <p:anim calcmode="lin" valueType="num">
                                      <p:cBhvr additive="base">
                                        <p:cTn dur="700"/>
                                        <p:tgtEl>
                                          <p:spTgt spid="19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959"/>
                                        </p:tgtEl>
                                        <p:attrNameLst>
                                          <p:attrName>style.visibility</p:attrName>
                                        </p:attrNameLst>
                                      </p:cBhvr>
                                      <p:to>
                                        <p:strVal val="visible"/>
                                      </p:to>
                                    </p:set>
                                    <p:anim calcmode="lin" valueType="num">
                                      <p:cBhvr additive="base">
                                        <p:cTn dur="700"/>
                                        <p:tgtEl>
                                          <p:spTgt spid="19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967"/>
                                        </p:tgtEl>
                                        <p:attrNameLst>
                                          <p:attrName>style.visibility</p:attrName>
                                        </p:attrNameLst>
                                      </p:cBhvr>
                                      <p:to>
                                        <p:strVal val="visible"/>
                                      </p:to>
                                    </p:set>
                                    <p:anim calcmode="lin" valueType="num">
                                      <p:cBhvr additive="base">
                                        <p:cTn dur="700"/>
                                        <p:tgtEl>
                                          <p:spTgt spid="19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968"/>
                                        </p:tgtEl>
                                        <p:attrNameLst>
                                          <p:attrName>style.visibility</p:attrName>
                                        </p:attrNameLst>
                                      </p:cBhvr>
                                      <p:to>
                                        <p:strVal val="visible"/>
                                      </p:to>
                                    </p:set>
                                    <p:anim calcmode="lin" valueType="num">
                                      <p:cBhvr additive="base">
                                        <p:cTn dur="700"/>
                                        <p:tgtEl>
                                          <p:spTgt spid="1968"/>
                                        </p:tgtEl>
                                        <p:attrNameLst>
                                          <p:attrName>ppt_y</p:attrName>
                                        </p:attrNameLst>
                                      </p:cBhvr>
                                      <p:tavLst>
                                        <p:tav fmla="" tm="0">
                                          <p:val>
                                            <p:strVal val="#ppt_y-1"/>
                                          </p:val>
                                        </p:tav>
                                        <p:tav fmla="" tm="100000">
                                          <p:val>
                                            <p:strVal val="#ppt_y"/>
                                          </p:val>
                                        </p:tav>
                                      </p:tavLst>
                                    </p:anim>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1964"/>
                                        </p:tgtEl>
                                        <p:attrNameLst>
                                          <p:attrName>style.visibility</p:attrName>
                                        </p:attrNameLst>
                                      </p:cBhvr>
                                      <p:to>
                                        <p:strVal val="visible"/>
                                      </p:to>
                                    </p:set>
                                    <p:anim calcmode="lin" valueType="num">
                                      <p:cBhvr additive="base">
                                        <p:cTn dur="1000"/>
                                        <p:tgtEl>
                                          <p:spTgt spid="19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82"/>
                                        </p:tgtEl>
                                        <p:attrNameLst>
                                          <p:attrName>style.visibility</p:attrName>
                                        </p:attrNameLst>
                                      </p:cBhvr>
                                      <p:to>
                                        <p:strVal val="visible"/>
                                      </p:to>
                                    </p:set>
                                    <p:anim calcmode="lin" valueType="num">
                                      <p:cBhvr additive="base">
                                        <p:cTn dur="1000"/>
                                        <p:tgtEl>
                                          <p:spTgt spid="19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83"/>
                                        </p:tgtEl>
                                        <p:attrNameLst>
                                          <p:attrName>style.visibility</p:attrName>
                                        </p:attrNameLst>
                                      </p:cBhvr>
                                      <p:to>
                                        <p:strVal val="visible"/>
                                      </p:to>
                                    </p:set>
                                    <p:anim calcmode="lin" valueType="num">
                                      <p:cBhvr additive="base">
                                        <p:cTn dur="1000"/>
                                        <p:tgtEl>
                                          <p:spTgt spid="19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84"/>
                                        </p:tgtEl>
                                        <p:attrNameLst>
                                          <p:attrName>style.visibility</p:attrName>
                                        </p:attrNameLst>
                                      </p:cBhvr>
                                      <p:to>
                                        <p:strVal val="visible"/>
                                      </p:to>
                                    </p:set>
                                    <p:anim calcmode="lin" valueType="num">
                                      <p:cBhvr additive="base">
                                        <p:cTn dur="1000"/>
                                        <p:tgtEl>
                                          <p:spTgt spid="19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114"/>
          <p:cNvSpPr txBox="1"/>
          <p:nvPr>
            <p:ph type="title"/>
          </p:nvPr>
        </p:nvSpPr>
        <p:spPr>
          <a:xfrm>
            <a:off x="1063200" y="111748"/>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p>
        </p:txBody>
      </p:sp>
      <p:sp>
        <p:nvSpPr>
          <p:cNvPr id="1995" name="Google Shape;1995;p114"/>
          <p:cNvSpPr txBox="1"/>
          <p:nvPr>
            <p:ph idx="1" type="body"/>
          </p:nvPr>
        </p:nvSpPr>
        <p:spPr>
          <a:xfrm>
            <a:off x="792675" y="916200"/>
            <a:ext cx="7080300" cy="38004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1600"/>
              </a:spcAft>
              <a:buSzPts val="1400"/>
              <a:buNone/>
            </a:pPr>
            <a:r>
              <a:t/>
            </a:r>
            <a:endParaRPr sz="1800">
              <a:latin typeface="Architects Daughter"/>
              <a:ea typeface="Architects Daughter"/>
              <a:cs typeface="Architects Daughter"/>
              <a:sym typeface="Architects Daughter"/>
            </a:endParaRPr>
          </a:p>
        </p:txBody>
      </p:sp>
      <p:pic>
        <p:nvPicPr>
          <p:cNvPr id="1996" name="Google Shape;1996;p114"/>
          <p:cNvPicPr preferRelativeResize="0"/>
          <p:nvPr/>
        </p:nvPicPr>
        <p:blipFill rotWithShape="1">
          <a:blip r:embed="rId3">
            <a:alphaModFix/>
          </a:blip>
          <a:srcRect b="9790" l="32006" r="52022" t="19826"/>
          <a:stretch/>
        </p:blipFill>
        <p:spPr>
          <a:xfrm rot="5400000">
            <a:off x="8304487" y="3732486"/>
            <a:ext cx="690925" cy="2283952"/>
          </a:xfrm>
          <a:prstGeom prst="rect">
            <a:avLst/>
          </a:prstGeom>
          <a:noFill/>
          <a:ln>
            <a:noFill/>
          </a:ln>
        </p:spPr>
      </p:pic>
      <p:sp>
        <p:nvSpPr>
          <p:cNvPr id="1997" name="Google Shape;1997;p114">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14"/>
          <p:cNvSpPr txBox="1"/>
          <p:nvPr/>
        </p:nvSpPr>
        <p:spPr>
          <a:xfrm rot="972344">
            <a:off x="6497426" y="887695"/>
            <a:ext cx="2095045" cy="86196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1" i="0" lang="en" sz="2200" u="none" cap="none" strike="noStrike">
                <a:solidFill>
                  <a:srgbClr val="000000"/>
                </a:solidFill>
                <a:highlight>
                  <a:srgbClr val="FF00FF"/>
                </a:highlight>
                <a:latin typeface="Architects Daughter"/>
                <a:ea typeface="Architects Daughter"/>
                <a:cs typeface="Architects Daughter"/>
                <a:sym typeface="Architects Daughter"/>
              </a:rPr>
              <a:t>Work book features</a:t>
            </a:r>
            <a:endParaRPr b="1" i="0" sz="1300" u="none" cap="none" strike="noStrike">
              <a:solidFill>
                <a:srgbClr val="000000"/>
              </a:solidFill>
              <a:highlight>
                <a:srgbClr val="FF00FF"/>
              </a:highlight>
              <a:latin typeface="Architects Daughter"/>
              <a:ea typeface="Architects Daughter"/>
              <a:cs typeface="Architects Daughter"/>
              <a:sym typeface="Architects Daughter"/>
            </a:endParaRPr>
          </a:p>
        </p:txBody>
      </p:sp>
      <p:sp>
        <p:nvSpPr>
          <p:cNvPr id="1999" name="Google Shape;1999;p114"/>
          <p:cNvSpPr txBox="1"/>
          <p:nvPr/>
        </p:nvSpPr>
        <p:spPr>
          <a:xfrm>
            <a:off x="2322525" y="2096625"/>
            <a:ext cx="608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2000" name="Google Shape;2000;p114"/>
          <p:cNvPicPr preferRelativeResize="0"/>
          <p:nvPr/>
        </p:nvPicPr>
        <p:blipFill rotWithShape="1">
          <a:blip r:embed="rId4">
            <a:alphaModFix/>
          </a:blip>
          <a:srcRect b="0" l="0" r="0" t="0"/>
          <a:stretch/>
        </p:blipFill>
        <p:spPr>
          <a:xfrm>
            <a:off x="613700" y="213450"/>
            <a:ext cx="5690595" cy="4716600"/>
          </a:xfrm>
          <a:prstGeom prst="rect">
            <a:avLst/>
          </a:prstGeom>
          <a:noFill/>
          <a:ln>
            <a:noFill/>
          </a:ln>
        </p:spPr>
      </p:pic>
      <p:pic>
        <p:nvPicPr>
          <p:cNvPr id="2001" name="Google Shape;2001;p114"/>
          <p:cNvPicPr preferRelativeResize="0"/>
          <p:nvPr/>
        </p:nvPicPr>
        <p:blipFill rotWithShape="1">
          <a:blip r:embed="rId5">
            <a:alphaModFix/>
          </a:blip>
          <a:srcRect b="0" l="0" r="0" t="0"/>
          <a:stretch/>
        </p:blipFill>
        <p:spPr>
          <a:xfrm rot="1060671">
            <a:off x="3757562" y="1669443"/>
            <a:ext cx="4956301" cy="125456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pic>
        <p:nvPicPr>
          <p:cNvPr id="2006" name="Google Shape;2006;p115"/>
          <p:cNvPicPr preferRelativeResize="0"/>
          <p:nvPr/>
        </p:nvPicPr>
        <p:blipFill rotWithShape="1">
          <a:blip r:embed="rId3">
            <a:alphaModFix/>
          </a:blip>
          <a:srcRect b="0" l="0" r="0" t="0"/>
          <a:stretch/>
        </p:blipFill>
        <p:spPr>
          <a:xfrm>
            <a:off x="1783326" y="1929900"/>
            <a:ext cx="2562401" cy="2862900"/>
          </a:xfrm>
          <a:prstGeom prst="rect">
            <a:avLst/>
          </a:prstGeom>
          <a:noFill/>
          <a:ln>
            <a:noFill/>
          </a:ln>
          <a:effectLst>
            <a:outerShdw blurRad="57150" rotWithShape="0" algn="bl" dir="5400000" dist="19050">
              <a:srgbClr val="000000">
                <a:alpha val="49019"/>
              </a:srgbClr>
            </a:outerShdw>
          </a:effectLst>
        </p:spPr>
      </p:pic>
      <p:pic>
        <p:nvPicPr>
          <p:cNvPr id="2007" name="Google Shape;2007;p115"/>
          <p:cNvPicPr preferRelativeResize="0"/>
          <p:nvPr/>
        </p:nvPicPr>
        <p:blipFill rotWithShape="1">
          <a:blip r:embed="rId4">
            <a:alphaModFix/>
          </a:blip>
          <a:srcRect b="0" l="0" r="0" t="0"/>
          <a:stretch/>
        </p:blipFill>
        <p:spPr>
          <a:xfrm>
            <a:off x="4798274" y="1929900"/>
            <a:ext cx="2562398" cy="2862899"/>
          </a:xfrm>
          <a:prstGeom prst="rect">
            <a:avLst/>
          </a:prstGeom>
          <a:noFill/>
          <a:ln>
            <a:noFill/>
          </a:ln>
          <a:effectLst>
            <a:outerShdw blurRad="57150" rotWithShape="0" algn="bl" dir="5400000" dist="19050">
              <a:srgbClr val="000000">
                <a:alpha val="49019"/>
              </a:srgbClr>
            </a:outerShdw>
          </a:effectLst>
        </p:spPr>
      </p:pic>
      <p:sp>
        <p:nvSpPr>
          <p:cNvPr id="2008" name="Google Shape;2008;p115"/>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lang="en" sz="3300"/>
              <a:t>Q &amp; A</a:t>
            </a:r>
            <a:endParaRPr sz="3300"/>
          </a:p>
        </p:txBody>
      </p:sp>
      <p:pic>
        <p:nvPicPr>
          <p:cNvPr id="2009" name="Google Shape;2009;p115"/>
          <p:cNvPicPr preferRelativeResize="0"/>
          <p:nvPr/>
        </p:nvPicPr>
        <p:blipFill rotWithShape="1">
          <a:blip r:embed="rId5">
            <a:alphaModFix/>
          </a:blip>
          <a:srcRect b="0" l="0" r="0" t="0"/>
          <a:stretch/>
        </p:blipFill>
        <p:spPr>
          <a:xfrm>
            <a:off x="155475" y="421775"/>
            <a:ext cx="477207" cy="486301"/>
          </a:xfrm>
          <a:prstGeom prst="rect">
            <a:avLst/>
          </a:prstGeom>
          <a:noFill/>
          <a:ln>
            <a:noFill/>
          </a:ln>
        </p:spPr>
      </p:pic>
      <p:sp>
        <p:nvSpPr>
          <p:cNvPr id="2010" name="Google Shape;2010;p115"/>
          <p:cNvSpPr/>
          <p:nvPr/>
        </p:nvSpPr>
        <p:spPr>
          <a:xfrm>
            <a:off x="2165250" y="3568560"/>
            <a:ext cx="617200" cy="29275"/>
          </a:xfrm>
          <a:custGeom>
            <a:rect b="b" l="l" r="r" t="t"/>
            <a:pathLst>
              <a:path extrusionOk="0" h="1171" w="24688">
                <a:moveTo>
                  <a:pt x="0" y="1171"/>
                </a:moveTo>
                <a:cubicBezTo>
                  <a:pt x="7986" y="-827"/>
                  <a:pt x="16459" y="344"/>
                  <a:pt x="24688" y="561"/>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15"/>
          <p:cNvSpPr/>
          <p:nvPr/>
        </p:nvSpPr>
        <p:spPr>
          <a:xfrm>
            <a:off x="5010088" y="3269264"/>
            <a:ext cx="580475" cy="387600"/>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15"/>
          <p:cNvSpPr/>
          <p:nvPr/>
        </p:nvSpPr>
        <p:spPr>
          <a:xfrm>
            <a:off x="3325576" y="3324162"/>
            <a:ext cx="416084" cy="277832"/>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15">
            <a:hlinkClick action="ppaction://hlinksldjump" r:id="rId6"/>
          </p:cNvPr>
          <p:cNvSpPr/>
          <p:nvPr/>
        </p:nvSpPr>
        <p:spPr>
          <a:xfrm>
            <a:off x="1127100" y="221845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4" name="Google Shape;2014;p115">
            <a:hlinkClick action="ppaction://hlinksldjump" r:id="rId7"/>
          </p:cNvPr>
          <p:cNvPicPr preferRelativeResize="0"/>
          <p:nvPr/>
        </p:nvPicPr>
        <p:blipFill rotWithShape="1">
          <a:blip r:embed="rId8">
            <a:alphaModFix/>
          </a:blip>
          <a:srcRect b="9790" l="32004" r="39797" t="19826"/>
          <a:stretch/>
        </p:blipFill>
        <p:spPr>
          <a:xfrm rot="-5400000">
            <a:off x="7824901" y="-395073"/>
            <a:ext cx="1138848" cy="2132299"/>
          </a:xfrm>
          <a:prstGeom prst="rect">
            <a:avLst/>
          </a:prstGeom>
          <a:noFill/>
          <a:ln>
            <a:noFill/>
          </a:ln>
        </p:spPr>
      </p:pic>
      <p:sp>
        <p:nvSpPr>
          <p:cNvPr id="2015" name="Google Shape;2015;p115">
            <a:hlinkClick action="ppaction://hlinksldjump" r:id="rId9"/>
          </p:cNvPr>
          <p:cNvSpPr txBox="1"/>
          <p:nvPr>
            <p:ph idx="4294967295" type="ctrTitle"/>
          </p:nvPr>
        </p:nvSpPr>
        <p:spPr>
          <a:xfrm>
            <a:off x="8032800" y="399575"/>
            <a:ext cx="1229100" cy="54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chitects Daughter"/>
              <a:buNone/>
            </a:pPr>
            <a:r>
              <a:rPr b="1" i="0" lang="en" sz="2200" u="none" cap="none" strike="noStrike">
                <a:solidFill>
                  <a:schemeClr val="dk1"/>
                </a:solidFill>
                <a:latin typeface="Architects Daughter"/>
                <a:ea typeface="Architects Daughter"/>
                <a:cs typeface="Architects Daughter"/>
                <a:sym typeface="Architects Daughter"/>
              </a:rPr>
              <a:t>??????</a:t>
            </a:r>
            <a:endParaRPr b="1" i="0" sz="2200" u="none" cap="none" strike="noStrike">
              <a:solidFill>
                <a:schemeClr val="dk1"/>
              </a:solidFill>
              <a:latin typeface="Architects Daughter"/>
              <a:ea typeface="Architects Daughter"/>
              <a:cs typeface="Architects Daughter"/>
              <a:sym typeface="Architects Daughter"/>
            </a:endParaRPr>
          </a:p>
        </p:txBody>
      </p:sp>
      <p:sp>
        <p:nvSpPr>
          <p:cNvPr id="2016" name="Google Shape;2016;p115">
            <a:hlinkClick action="ppaction://hlinksldjump" r:id="rId10"/>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115"/>
          <p:cNvSpPr/>
          <p:nvPr/>
        </p:nvSpPr>
        <p:spPr>
          <a:xfrm>
            <a:off x="6758500" y="2271825"/>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115"/>
          <p:cNvSpPr/>
          <p:nvPr/>
        </p:nvSpPr>
        <p:spPr>
          <a:xfrm rot="-5400000">
            <a:off x="1218575" y="23450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115"/>
          <p:cNvSpPr/>
          <p:nvPr/>
        </p:nvSpPr>
        <p:spPr>
          <a:xfrm rot="-5400000">
            <a:off x="6930500" y="23983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0" name="Google Shape;2020;p115"/>
          <p:cNvPicPr preferRelativeResize="0"/>
          <p:nvPr/>
        </p:nvPicPr>
        <p:blipFill rotWithShape="1">
          <a:blip r:embed="rId8">
            <a:alphaModFix/>
          </a:blip>
          <a:srcRect b="9790" l="32006" r="52022" t="19826"/>
          <a:stretch/>
        </p:blipFill>
        <p:spPr>
          <a:xfrm rot="5400000">
            <a:off x="8304487" y="3732486"/>
            <a:ext cx="690925" cy="2283952"/>
          </a:xfrm>
          <a:prstGeom prst="rect">
            <a:avLst/>
          </a:prstGeom>
          <a:noFill/>
          <a:ln>
            <a:noFill/>
          </a:ln>
        </p:spPr>
      </p:pic>
      <p:sp>
        <p:nvSpPr>
          <p:cNvPr id="2021" name="Google Shape;2021;p115">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115">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115"/>
          <p:cNvSpPr txBox="1"/>
          <p:nvPr/>
        </p:nvSpPr>
        <p:spPr>
          <a:xfrm>
            <a:off x="7164200" y="2354313"/>
            <a:ext cx="1837500" cy="69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2024" name="Google Shape;2024;p115"/>
          <p:cNvSpPr txBox="1"/>
          <p:nvPr/>
        </p:nvSpPr>
        <p:spPr>
          <a:xfrm>
            <a:off x="1660500" y="2561025"/>
            <a:ext cx="2904300" cy="9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700"/>
              <a:buFont typeface="Arial"/>
              <a:buNone/>
            </a:pPr>
            <a:r>
              <a:rPr b="0" i="0" lang="en" sz="4700" u="none" cap="none" strike="noStrike">
                <a:solidFill>
                  <a:srgbClr val="000000"/>
                </a:solidFill>
                <a:latin typeface="Architects Daughter"/>
                <a:ea typeface="Architects Daughter"/>
                <a:cs typeface="Architects Daughter"/>
                <a:sym typeface="Architects Daughter"/>
              </a:rPr>
              <a:t>Questions</a:t>
            </a:r>
            <a:endParaRPr b="0" i="0" sz="4700" u="none" cap="none" strike="noStrike">
              <a:solidFill>
                <a:srgbClr val="000000"/>
              </a:solidFill>
              <a:latin typeface="Architects Daughter"/>
              <a:ea typeface="Architects Daughter"/>
              <a:cs typeface="Architects Daughter"/>
              <a:sym typeface="Architects Daughter"/>
            </a:endParaRPr>
          </a:p>
        </p:txBody>
      </p:sp>
      <p:sp>
        <p:nvSpPr>
          <p:cNvPr id="2025" name="Google Shape;2025;p115"/>
          <p:cNvSpPr txBox="1"/>
          <p:nvPr/>
        </p:nvSpPr>
        <p:spPr>
          <a:xfrm>
            <a:off x="1501025" y="2338625"/>
            <a:ext cx="1281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chitects Daughter"/>
              <a:ea typeface="Architects Daughter"/>
              <a:cs typeface="Architects Daughter"/>
              <a:sym typeface="Architects Daughter"/>
            </a:endParaRPr>
          </a:p>
        </p:txBody>
      </p:sp>
      <p:sp>
        <p:nvSpPr>
          <p:cNvPr id="2026" name="Google Shape;2026;p115"/>
          <p:cNvSpPr txBox="1"/>
          <p:nvPr/>
        </p:nvSpPr>
        <p:spPr>
          <a:xfrm>
            <a:off x="7031425" y="2384150"/>
            <a:ext cx="140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chitects Daughter"/>
              <a:ea typeface="Architects Daughter"/>
              <a:cs typeface="Architects Daughter"/>
              <a:sym typeface="Architects Daughter"/>
            </a:endParaRPr>
          </a:p>
        </p:txBody>
      </p:sp>
      <p:sp>
        <p:nvSpPr>
          <p:cNvPr id="2027" name="Google Shape;2027;p115"/>
          <p:cNvSpPr txBox="1"/>
          <p:nvPr/>
        </p:nvSpPr>
        <p:spPr>
          <a:xfrm>
            <a:off x="4564688" y="1929900"/>
            <a:ext cx="22305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2028" name="Google Shape;2028;p115"/>
          <p:cNvSpPr txBox="1"/>
          <p:nvPr/>
        </p:nvSpPr>
        <p:spPr>
          <a:xfrm>
            <a:off x="4798275" y="2930350"/>
            <a:ext cx="25623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0" i="0" lang="en" sz="4300" u="none" cap="none" strike="noStrike">
                <a:solidFill>
                  <a:srgbClr val="000000"/>
                </a:solidFill>
                <a:latin typeface="Architects Daughter"/>
                <a:ea typeface="Architects Daughter"/>
                <a:cs typeface="Architects Daughter"/>
                <a:sym typeface="Architects Daughter"/>
              </a:rPr>
              <a:t>Answers</a:t>
            </a:r>
            <a:endParaRPr b="0" i="0" sz="4300" u="none" cap="none" strike="noStrike">
              <a:solidFill>
                <a:srgbClr val="000000"/>
              </a:solidFill>
              <a:latin typeface="Architects Daughter"/>
              <a:ea typeface="Architects Daughter"/>
              <a:cs typeface="Architects Daughter"/>
              <a:sym typeface="Architects Daughter"/>
            </a:endParaRPr>
          </a:p>
        </p:txBody>
      </p:sp>
      <p:sp>
        <p:nvSpPr>
          <p:cNvPr id="2029" name="Google Shape;2029;p115"/>
          <p:cNvSpPr txBox="1"/>
          <p:nvPr/>
        </p:nvSpPr>
        <p:spPr>
          <a:xfrm rot="-559772">
            <a:off x="-57248" y="4409440"/>
            <a:ext cx="978949" cy="40008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006"/>
                                        </p:tgtEl>
                                        <p:attrNameLst>
                                          <p:attrName>style.visibility</p:attrName>
                                        </p:attrNameLst>
                                      </p:cBhvr>
                                      <p:to>
                                        <p:strVal val="visible"/>
                                      </p:to>
                                    </p:set>
                                    <p:anim calcmode="lin" valueType="num">
                                      <p:cBhvr additive="base">
                                        <p:cTn dur="1000"/>
                                        <p:tgtEl>
                                          <p:spTgt spid="20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07"/>
                                        </p:tgtEl>
                                        <p:attrNameLst>
                                          <p:attrName>style.visibility</p:attrName>
                                        </p:attrNameLst>
                                      </p:cBhvr>
                                      <p:to>
                                        <p:strVal val="visible"/>
                                      </p:to>
                                    </p:set>
                                    <p:anim calcmode="lin" valueType="num">
                                      <p:cBhvr additive="base">
                                        <p:cTn dur="1000"/>
                                        <p:tgtEl>
                                          <p:spTgt spid="200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011"/>
                                        </p:tgtEl>
                                        <p:attrNameLst>
                                          <p:attrName>style.visibility</p:attrName>
                                        </p:attrNameLst>
                                      </p:cBhvr>
                                      <p:to>
                                        <p:strVal val="visible"/>
                                      </p:to>
                                    </p:set>
                                    <p:anim calcmode="lin" valueType="num">
                                      <p:cBhvr additive="base">
                                        <p:cTn dur="300"/>
                                        <p:tgtEl>
                                          <p:spTgt spid="2011"/>
                                        </p:tgtEl>
                                        <p:attrNameLst>
                                          <p:attrName>ppt_w</p:attrName>
                                        </p:attrNameLst>
                                      </p:cBhvr>
                                      <p:tavLst>
                                        <p:tav fmla="" tm="0">
                                          <p:val>
                                            <p:strVal val="0"/>
                                          </p:val>
                                        </p:tav>
                                        <p:tav fmla="" tm="100000">
                                          <p:val>
                                            <p:strVal val="#ppt_w"/>
                                          </p:val>
                                        </p:tav>
                                      </p:tavLst>
                                    </p:anim>
                                    <p:anim calcmode="lin" valueType="num">
                                      <p:cBhvr additive="base">
                                        <p:cTn dur="300"/>
                                        <p:tgtEl>
                                          <p:spTgt spid="2011"/>
                                        </p:tgtEl>
                                        <p:attrNameLst>
                                          <p:attrName>ppt_h</p:attrName>
                                        </p:attrNameLst>
                                      </p:cBhvr>
                                      <p:tavLst>
                                        <p:tav fmla="" tm="0">
                                          <p:val>
                                            <p:strVal val="0"/>
                                          </p:val>
                                        </p:tav>
                                        <p:tav fmla="" tm="100000">
                                          <p:val>
                                            <p:strVal val="#ppt_h"/>
                                          </p:val>
                                        </p:tav>
                                      </p:tavLst>
                                    </p:anim>
                                  </p:childTnLst>
                                </p:cTn>
                              </p:par>
                            </p:childTnLst>
                          </p:cTn>
                        </p:par>
                        <p:par>
                          <p:cTn fill="hold">
                            <p:stCondLst>
                              <p:cond delay="1300"/>
                            </p:stCondLst>
                            <p:childTnLst>
                              <p:par>
                                <p:cTn fill="hold" nodeType="afterEffect" presetClass="entr" presetID="23" presetSubtype="16">
                                  <p:stCondLst>
                                    <p:cond delay="0"/>
                                  </p:stCondLst>
                                  <p:childTnLst>
                                    <p:set>
                                      <p:cBhvr>
                                        <p:cTn dur="1" fill="hold">
                                          <p:stCondLst>
                                            <p:cond delay="0"/>
                                          </p:stCondLst>
                                        </p:cTn>
                                        <p:tgtEl>
                                          <p:spTgt spid="2012"/>
                                        </p:tgtEl>
                                        <p:attrNameLst>
                                          <p:attrName>style.visibility</p:attrName>
                                        </p:attrNameLst>
                                      </p:cBhvr>
                                      <p:to>
                                        <p:strVal val="visible"/>
                                      </p:to>
                                    </p:set>
                                    <p:anim calcmode="lin" valueType="num">
                                      <p:cBhvr additive="base">
                                        <p:cTn dur="300"/>
                                        <p:tgtEl>
                                          <p:spTgt spid="2012"/>
                                        </p:tgtEl>
                                        <p:attrNameLst>
                                          <p:attrName>ppt_w</p:attrName>
                                        </p:attrNameLst>
                                      </p:cBhvr>
                                      <p:tavLst>
                                        <p:tav fmla="" tm="0">
                                          <p:val>
                                            <p:strVal val="0"/>
                                          </p:val>
                                        </p:tav>
                                        <p:tav fmla="" tm="100000">
                                          <p:val>
                                            <p:strVal val="#ppt_w"/>
                                          </p:val>
                                        </p:tav>
                                      </p:tavLst>
                                    </p:anim>
                                    <p:anim calcmode="lin" valueType="num">
                                      <p:cBhvr additive="base">
                                        <p:cTn dur="300"/>
                                        <p:tgtEl>
                                          <p:spTgt spid="2012"/>
                                        </p:tgtEl>
                                        <p:attrNameLst>
                                          <p:attrName>ppt_h</p:attrName>
                                        </p:attrNameLst>
                                      </p:cBhvr>
                                      <p:tavLst>
                                        <p:tav fmla="" tm="0">
                                          <p:val>
                                            <p:strVal val="0"/>
                                          </p:val>
                                        </p:tav>
                                        <p:tav fmla="" tm="100000">
                                          <p:val>
                                            <p:strVal val="#ppt_h"/>
                                          </p:val>
                                        </p:tav>
                                      </p:tavLst>
                                    </p:anim>
                                  </p:childTnLst>
                                </p:cTn>
                              </p:par>
                            </p:childTnLst>
                          </p:cTn>
                        </p:par>
                        <p:par>
                          <p:cTn fill="hold">
                            <p:stCondLst>
                              <p:cond delay="1600"/>
                            </p:stCondLst>
                            <p:childTnLst>
                              <p:par>
                                <p:cTn fill="hold" nodeType="afterEffect" presetClass="entr" presetID="23" presetSubtype="16">
                                  <p:stCondLst>
                                    <p:cond delay="0"/>
                                  </p:stCondLst>
                                  <p:childTnLst>
                                    <p:set>
                                      <p:cBhvr>
                                        <p:cTn dur="1" fill="hold">
                                          <p:stCondLst>
                                            <p:cond delay="0"/>
                                          </p:stCondLst>
                                        </p:cTn>
                                        <p:tgtEl>
                                          <p:spTgt spid="2010"/>
                                        </p:tgtEl>
                                        <p:attrNameLst>
                                          <p:attrName>style.visibility</p:attrName>
                                        </p:attrNameLst>
                                      </p:cBhvr>
                                      <p:to>
                                        <p:strVal val="visible"/>
                                      </p:to>
                                    </p:set>
                                    <p:anim calcmode="lin" valueType="num">
                                      <p:cBhvr additive="base">
                                        <p:cTn dur="300"/>
                                        <p:tgtEl>
                                          <p:spTgt spid="2010"/>
                                        </p:tgtEl>
                                        <p:attrNameLst>
                                          <p:attrName>ppt_w</p:attrName>
                                        </p:attrNameLst>
                                      </p:cBhvr>
                                      <p:tavLst>
                                        <p:tav fmla="" tm="0">
                                          <p:val>
                                            <p:strVal val="0"/>
                                          </p:val>
                                        </p:tav>
                                        <p:tav fmla="" tm="100000">
                                          <p:val>
                                            <p:strVal val="#ppt_w"/>
                                          </p:val>
                                        </p:tav>
                                      </p:tavLst>
                                    </p:anim>
                                    <p:anim calcmode="lin" valueType="num">
                                      <p:cBhvr additive="base">
                                        <p:cTn dur="300"/>
                                        <p:tgtEl>
                                          <p:spTgt spid="201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pic>
        <p:nvPicPr>
          <p:cNvPr id="2034" name="Google Shape;2034;p116"/>
          <p:cNvPicPr preferRelativeResize="0"/>
          <p:nvPr/>
        </p:nvPicPr>
        <p:blipFill rotWithShape="1">
          <a:blip r:embed="rId3">
            <a:alphaModFix/>
          </a:blip>
          <a:srcRect b="2861" l="0" r="3540" t="10938"/>
          <a:stretch/>
        </p:blipFill>
        <p:spPr>
          <a:xfrm rot="628821">
            <a:off x="2555578" y="1284448"/>
            <a:ext cx="4562597" cy="3628777"/>
          </a:xfrm>
          <a:prstGeom prst="rect">
            <a:avLst/>
          </a:prstGeom>
          <a:noFill/>
          <a:ln>
            <a:noFill/>
          </a:ln>
        </p:spPr>
      </p:pic>
      <p:sp>
        <p:nvSpPr>
          <p:cNvPr id="2035" name="Google Shape;2035;p116"/>
          <p:cNvSpPr txBox="1"/>
          <p:nvPr>
            <p:ph type="title"/>
          </p:nvPr>
        </p:nvSpPr>
        <p:spPr>
          <a:xfrm>
            <a:off x="1978800" y="337350"/>
            <a:ext cx="5186400" cy="147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3700"/>
              <a:t>Contact Information</a:t>
            </a:r>
            <a:endParaRPr sz="3700"/>
          </a:p>
          <a:p>
            <a:pPr indent="0" lvl="0" marL="0" rtl="0" algn="ctr">
              <a:lnSpc>
                <a:spcPct val="100000"/>
              </a:lnSpc>
              <a:spcBef>
                <a:spcPts val="0"/>
              </a:spcBef>
              <a:spcAft>
                <a:spcPts val="0"/>
              </a:spcAft>
              <a:buSzPts val="3000"/>
              <a:buNone/>
            </a:pPr>
            <a:r>
              <a:t/>
            </a:r>
            <a:endParaRPr/>
          </a:p>
        </p:txBody>
      </p:sp>
      <p:pic>
        <p:nvPicPr>
          <p:cNvPr id="2036" name="Google Shape;2036;p116"/>
          <p:cNvPicPr preferRelativeResize="0"/>
          <p:nvPr/>
        </p:nvPicPr>
        <p:blipFill rotWithShape="1">
          <a:blip r:embed="rId4">
            <a:alphaModFix/>
          </a:blip>
          <a:srcRect b="0" l="0" r="0" t="0"/>
          <a:stretch/>
        </p:blipFill>
        <p:spPr>
          <a:xfrm>
            <a:off x="111219" y="65297"/>
            <a:ext cx="778932" cy="792600"/>
          </a:xfrm>
          <a:prstGeom prst="rect">
            <a:avLst/>
          </a:prstGeom>
          <a:noFill/>
          <a:ln>
            <a:noFill/>
          </a:ln>
        </p:spPr>
      </p:pic>
      <p:pic>
        <p:nvPicPr>
          <p:cNvPr id="2037" name="Google Shape;2037;p116"/>
          <p:cNvPicPr preferRelativeResize="0"/>
          <p:nvPr/>
        </p:nvPicPr>
        <p:blipFill rotWithShape="1">
          <a:blip r:embed="rId4">
            <a:alphaModFix/>
          </a:blip>
          <a:srcRect b="0" l="0" r="0" t="0"/>
          <a:stretch/>
        </p:blipFill>
        <p:spPr>
          <a:xfrm>
            <a:off x="8253844" y="65297"/>
            <a:ext cx="778932" cy="792600"/>
          </a:xfrm>
          <a:prstGeom prst="rect">
            <a:avLst/>
          </a:prstGeom>
          <a:noFill/>
          <a:ln>
            <a:noFill/>
          </a:ln>
        </p:spPr>
      </p:pic>
      <p:pic>
        <p:nvPicPr>
          <p:cNvPr id="2038" name="Google Shape;2038;p116"/>
          <p:cNvPicPr preferRelativeResize="0"/>
          <p:nvPr/>
        </p:nvPicPr>
        <p:blipFill rotWithShape="1">
          <a:blip r:embed="rId5">
            <a:alphaModFix/>
          </a:blip>
          <a:srcRect b="9790" l="32006" r="52022" t="19826"/>
          <a:stretch/>
        </p:blipFill>
        <p:spPr>
          <a:xfrm rot="5400000">
            <a:off x="8304487" y="3732486"/>
            <a:ext cx="690925" cy="2283952"/>
          </a:xfrm>
          <a:prstGeom prst="rect">
            <a:avLst/>
          </a:prstGeom>
          <a:noFill/>
          <a:ln>
            <a:noFill/>
          </a:ln>
        </p:spPr>
      </p:pic>
      <p:sp>
        <p:nvSpPr>
          <p:cNvPr id="2039" name="Google Shape;2039;p116">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16">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1" name="Google Shape;2041;p116"/>
          <p:cNvPicPr preferRelativeResize="0"/>
          <p:nvPr/>
        </p:nvPicPr>
        <p:blipFill rotWithShape="1">
          <a:blip r:embed="rId6">
            <a:alphaModFix/>
          </a:blip>
          <a:srcRect b="0" l="0" r="0" t="0"/>
          <a:stretch/>
        </p:blipFill>
        <p:spPr>
          <a:xfrm rot="1060626">
            <a:off x="6395851" y="1013349"/>
            <a:ext cx="2204843" cy="2419347"/>
          </a:xfrm>
          <a:prstGeom prst="rect">
            <a:avLst/>
          </a:prstGeom>
          <a:noFill/>
          <a:ln>
            <a:noFill/>
          </a:ln>
        </p:spPr>
      </p:pic>
      <p:sp>
        <p:nvSpPr>
          <p:cNvPr id="2042" name="Google Shape;2042;p116"/>
          <p:cNvSpPr txBox="1"/>
          <p:nvPr/>
        </p:nvSpPr>
        <p:spPr>
          <a:xfrm rot="611409">
            <a:off x="6557766" y="1495086"/>
            <a:ext cx="1836468" cy="85591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chitects Daughter"/>
                <a:ea typeface="Architects Daughter"/>
                <a:cs typeface="Architects Daughter"/>
                <a:sym typeface="Architects Daughter"/>
              </a:rPr>
              <a:t>kim.turnbull62@gmail.com</a:t>
            </a:r>
            <a:endParaRPr b="0" i="0" sz="1700" u="none" cap="none" strike="noStrike">
              <a:solidFill>
                <a:srgbClr val="000000"/>
              </a:solidFill>
              <a:latin typeface="Architects Daughter"/>
              <a:ea typeface="Architects Daughter"/>
              <a:cs typeface="Architects Daughter"/>
              <a:sym typeface="Architects Daughter"/>
            </a:endParaRPr>
          </a:p>
        </p:txBody>
      </p:sp>
      <p:pic>
        <p:nvPicPr>
          <p:cNvPr id="2043" name="Google Shape;2043;p116"/>
          <p:cNvPicPr preferRelativeResize="0"/>
          <p:nvPr/>
        </p:nvPicPr>
        <p:blipFill rotWithShape="1">
          <a:blip r:embed="rId7">
            <a:alphaModFix/>
          </a:blip>
          <a:srcRect b="0" l="0" r="0" t="0"/>
          <a:stretch/>
        </p:blipFill>
        <p:spPr>
          <a:xfrm rot="-988407">
            <a:off x="548650" y="1214499"/>
            <a:ext cx="3223418" cy="3768678"/>
          </a:xfrm>
          <a:prstGeom prst="rect">
            <a:avLst/>
          </a:prstGeom>
          <a:noFill/>
          <a:ln>
            <a:noFill/>
          </a:ln>
        </p:spPr>
      </p:pic>
      <p:sp>
        <p:nvSpPr>
          <p:cNvPr id="2044" name="Google Shape;2044;p116"/>
          <p:cNvSpPr txBox="1"/>
          <p:nvPr/>
        </p:nvSpPr>
        <p:spPr>
          <a:xfrm rot="-967117">
            <a:off x="954827" y="2907233"/>
            <a:ext cx="2753336" cy="85593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rchitects Daughter"/>
                <a:ea typeface="Architects Daughter"/>
                <a:cs typeface="Architects Daughter"/>
                <a:sym typeface="Architects Daughter"/>
              </a:rPr>
              <a:t>linda.stanhope6@gmail.com</a:t>
            </a:r>
            <a:endParaRPr b="0" i="0" sz="2500" u="none" cap="none" strike="noStrike">
              <a:solidFill>
                <a:srgbClr val="000000"/>
              </a:solidFill>
              <a:latin typeface="Architects Daughter"/>
              <a:ea typeface="Architects Daughter"/>
              <a:cs typeface="Architects Daughter"/>
              <a:sym typeface="Architects Daughter"/>
            </a:endParaRPr>
          </a:p>
        </p:txBody>
      </p:sp>
      <p:pic>
        <p:nvPicPr>
          <p:cNvPr id="2045" name="Google Shape;2045;p116"/>
          <p:cNvPicPr preferRelativeResize="0"/>
          <p:nvPr/>
        </p:nvPicPr>
        <p:blipFill rotWithShape="1">
          <a:blip r:embed="rId6">
            <a:alphaModFix/>
          </a:blip>
          <a:srcRect b="0" l="0" r="0" t="0"/>
          <a:stretch/>
        </p:blipFill>
        <p:spPr>
          <a:xfrm>
            <a:off x="3216500" y="3373975"/>
            <a:ext cx="1535650" cy="1685048"/>
          </a:xfrm>
          <a:prstGeom prst="rect">
            <a:avLst/>
          </a:prstGeom>
          <a:noFill/>
          <a:ln>
            <a:noFill/>
          </a:ln>
        </p:spPr>
      </p:pic>
      <p:sp>
        <p:nvSpPr>
          <p:cNvPr id="2046" name="Google Shape;2046;p116"/>
          <p:cNvSpPr txBox="1"/>
          <p:nvPr/>
        </p:nvSpPr>
        <p:spPr>
          <a:xfrm rot="-375024">
            <a:off x="3328383" y="3619951"/>
            <a:ext cx="7335103" cy="8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tamaran"/>
                <a:ea typeface="Catamaran"/>
                <a:cs typeface="Catamaran"/>
                <a:sym typeface="Catamaran"/>
              </a:rPr>
              <a:t>www.g-w.com</a:t>
            </a:r>
            <a:endParaRPr b="1" i="0" sz="1400" u="none" cap="none" strike="noStrike">
              <a:solidFill>
                <a:srgbClr val="000000"/>
              </a:solidFill>
              <a:latin typeface="Catamaran"/>
              <a:ea typeface="Catamaran"/>
              <a:cs typeface="Catamaran"/>
              <a:sym typeface="Catamaran"/>
            </a:endParaRPr>
          </a:p>
        </p:txBody>
      </p:sp>
      <p:sp>
        <p:nvSpPr>
          <p:cNvPr id="2047" name="Google Shape;2047;p116"/>
          <p:cNvSpPr txBox="1"/>
          <p:nvPr/>
        </p:nvSpPr>
        <p:spPr>
          <a:xfrm rot="675102">
            <a:off x="3525459" y="1633097"/>
            <a:ext cx="3299518" cy="1352555"/>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700"/>
              <a:buFont typeface="Arial"/>
              <a:buNone/>
            </a:pPr>
            <a:r>
              <a:rPr b="1" i="0" lang="en" sz="2700" u="none" cap="none" strike="noStrike">
                <a:solidFill>
                  <a:schemeClr val="dk1"/>
                </a:solidFill>
                <a:latin typeface="Architects Daughter"/>
                <a:ea typeface="Architects Daughter"/>
                <a:cs typeface="Architects Daughter"/>
                <a:sym typeface="Architects Daughter"/>
              </a:rPr>
              <a:t>Introduction to Medical Terminology </a:t>
            </a:r>
            <a:endParaRPr b="1" i="0" sz="27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90000"/>
              </a:lnSpc>
              <a:spcBef>
                <a:spcPts val="0"/>
              </a:spcBef>
              <a:spcAft>
                <a:spcPts val="0"/>
              </a:spcAft>
              <a:buClr>
                <a:srgbClr val="000000"/>
              </a:buClr>
              <a:buSzPts val="2700"/>
              <a:buFont typeface="Arial"/>
              <a:buNone/>
            </a:pPr>
            <a:r>
              <a:t/>
            </a:r>
            <a:endParaRPr b="1" i="0" sz="2700" u="none" cap="none" strike="noStrike">
              <a:solidFill>
                <a:schemeClr val="dk1"/>
              </a:solidFill>
              <a:latin typeface="Architects Daughter"/>
              <a:ea typeface="Architects Daughter"/>
              <a:cs typeface="Architects Daughter"/>
              <a:sym typeface="Architects Daughter"/>
            </a:endParaRPr>
          </a:p>
          <a:p>
            <a:pPr indent="0" lvl="0" marL="0" marR="0" rtl="0" algn="ctr">
              <a:lnSpc>
                <a:spcPct val="90000"/>
              </a:lnSpc>
              <a:spcBef>
                <a:spcPts val="0"/>
              </a:spcBef>
              <a:spcAft>
                <a:spcPts val="0"/>
              </a:spcAft>
              <a:buClr>
                <a:srgbClr val="FFFFFF"/>
              </a:buClr>
              <a:buSzPts val="2700"/>
              <a:buFont typeface="Calibri"/>
              <a:buNone/>
            </a:pPr>
            <a:r>
              <a:rPr b="1" i="0" lang="en" sz="2700" u="none" cap="none" strike="noStrike">
                <a:solidFill>
                  <a:schemeClr val="dk1"/>
                </a:solidFill>
                <a:latin typeface="Architects Daughter"/>
                <a:ea typeface="Architects Daughter"/>
                <a:cs typeface="Architects Daughter"/>
                <a:sym typeface="Architects Daughter"/>
              </a:rPr>
              <a:t>2nd Edition</a:t>
            </a:r>
            <a:endParaRPr b="1" i="0" sz="1800" u="none" cap="none" strike="noStrik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36"/>
                                        </p:tgtEl>
                                        <p:attrNameLst>
                                          <p:attrName>style.visibility</p:attrName>
                                        </p:attrNameLst>
                                      </p:cBhvr>
                                      <p:to>
                                        <p:strVal val="visible"/>
                                      </p:to>
                                    </p:set>
                                    <p:anim calcmode="lin" valueType="num">
                                      <p:cBhvr additive="base">
                                        <p:cTn dur="1000"/>
                                        <p:tgtEl>
                                          <p:spTgt spid="20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037"/>
                                        </p:tgtEl>
                                        <p:attrNameLst>
                                          <p:attrName>style.visibility</p:attrName>
                                        </p:attrNameLst>
                                      </p:cBhvr>
                                      <p:to>
                                        <p:strVal val="visible"/>
                                      </p:to>
                                    </p:set>
                                    <p:anim calcmode="lin" valueType="num">
                                      <p:cBhvr additive="base">
                                        <p:cTn dur="1000"/>
                                        <p:tgtEl>
                                          <p:spTgt spid="203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035"/>
                                        </p:tgtEl>
                                        <p:attrNameLst>
                                          <p:attrName>style.visibility</p:attrName>
                                        </p:attrNameLst>
                                      </p:cBhvr>
                                      <p:to>
                                        <p:strVal val="visible"/>
                                      </p:to>
                                    </p:set>
                                    <p:animEffect filter="fade" transition="in">
                                      <p:cBhvr>
                                        <p:cTn dur="1000"/>
                                        <p:tgtEl>
                                          <p:spTgt spid="20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sp>
        <p:nvSpPr>
          <p:cNvPr id="2052" name="Google Shape;2052;p117"/>
          <p:cNvSpPr txBox="1"/>
          <p:nvPr>
            <p:ph type="ctrTitle"/>
          </p:nvPr>
        </p:nvSpPr>
        <p:spPr>
          <a:xfrm>
            <a:off x="1677525" y="261100"/>
            <a:ext cx="4353300" cy="9468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a:t>Thanks!</a:t>
            </a:r>
            <a:endParaRPr/>
          </a:p>
        </p:txBody>
      </p:sp>
      <p:sp>
        <p:nvSpPr>
          <p:cNvPr id="2053" name="Google Shape;2053;p117"/>
          <p:cNvSpPr txBox="1"/>
          <p:nvPr>
            <p:ph idx="1" type="subTitle"/>
          </p:nvPr>
        </p:nvSpPr>
        <p:spPr>
          <a:xfrm>
            <a:off x="1409000" y="1284100"/>
            <a:ext cx="4545600" cy="1784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b="1" lang="en"/>
              <a:t>Do you have any questions?</a:t>
            </a:r>
            <a:endParaRPr b="1"/>
          </a:p>
          <a:p>
            <a:pPr indent="0" lvl="0" marL="0" rtl="0" algn="l">
              <a:lnSpc>
                <a:spcPct val="100000"/>
              </a:lnSpc>
              <a:spcBef>
                <a:spcPts val="0"/>
              </a:spcBef>
              <a:spcAft>
                <a:spcPts val="0"/>
              </a:spcAft>
              <a:buSzPts val="1600"/>
              <a:buNone/>
            </a:pPr>
            <a:r>
              <a:rPr b="1" lang="en">
                <a:solidFill>
                  <a:srgbClr val="FF0000"/>
                </a:solidFill>
              </a:rPr>
              <a:t>Mallory Dufek, </a:t>
            </a:r>
            <a:r>
              <a:rPr b="1" lang="en" sz="1200">
                <a:solidFill>
                  <a:srgbClr val="222222"/>
                </a:solidFill>
              </a:rPr>
              <a:t>Acquisition Editor</a:t>
            </a:r>
            <a:r>
              <a:rPr b="1" lang="en">
                <a:solidFill>
                  <a:srgbClr val="FF0000"/>
                </a:solidFill>
              </a:rPr>
              <a:t> - </a:t>
            </a:r>
            <a:r>
              <a:rPr b="1" lang="en" sz="1450">
                <a:solidFill>
                  <a:srgbClr val="FF0000"/>
                </a:solidFill>
                <a:highlight>
                  <a:srgbClr val="FFFFFF"/>
                </a:highlight>
                <a:latin typeface="Roboto"/>
                <a:ea typeface="Roboto"/>
                <a:cs typeface="Roboto"/>
                <a:sym typeface="Roboto"/>
              </a:rPr>
              <a:t>mdufek@g-w.com</a:t>
            </a:r>
            <a:endParaRPr b="1" sz="2000">
              <a:solidFill>
                <a:srgbClr val="FF0000"/>
              </a:solidFill>
            </a:endParaRPr>
          </a:p>
          <a:p>
            <a:pPr indent="0" lvl="0" marL="0" rtl="0" algn="l">
              <a:lnSpc>
                <a:spcPct val="100000"/>
              </a:lnSpc>
              <a:spcBef>
                <a:spcPts val="0"/>
              </a:spcBef>
              <a:spcAft>
                <a:spcPts val="0"/>
              </a:spcAft>
              <a:buSzPts val="1600"/>
              <a:buNone/>
            </a:pPr>
            <a:r>
              <a:rPr b="1" lang="en">
                <a:solidFill>
                  <a:srgbClr val="FF0000"/>
                </a:solidFill>
              </a:rPr>
              <a:t>Abigail Hess, </a:t>
            </a:r>
            <a:r>
              <a:rPr b="1" lang="en" sz="1200"/>
              <a:t>Marketing Manager</a:t>
            </a:r>
            <a:r>
              <a:rPr b="1" lang="en">
                <a:solidFill>
                  <a:srgbClr val="FF0000"/>
                </a:solidFill>
              </a:rPr>
              <a:t> - </a:t>
            </a:r>
            <a:r>
              <a:rPr b="1" lang="en" sz="1450">
                <a:solidFill>
                  <a:srgbClr val="FF0000"/>
                </a:solidFill>
                <a:highlight>
                  <a:srgbClr val="FFFFFF"/>
                </a:highlight>
                <a:latin typeface="Roboto"/>
                <a:ea typeface="Roboto"/>
                <a:cs typeface="Roboto"/>
                <a:sym typeface="Roboto"/>
              </a:rPr>
              <a:t>ahess@g-w.com</a:t>
            </a:r>
            <a:endParaRPr b="1" sz="2000">
              <a:solidFill>
                <a:srgbClr val="FF0000"/>
              </a:solidFill>
            </a:endParaRPr>
          </a:p>
          <a:p>
            <a:pPr indent="0" lvl="0" marL="0" rtl="0" algn="l">
              <a:lnSpc>
                <a:spcPct val="100000"/>
              </a:lnSpc>
              <a:spcBef>
                <a:spcPts val="0"/>
              </a:spcBef>
              <a:spcAft>
                <a:spcPts val="0"/>
              </a:spcAft>
              <a:buSzPts val="1600"/>
              <a:buNone/>
            </a:pPr>
            <a:r>
              <a:rPr b="1" i="1" lang="en" sz="2200">
                <a:solidFill>
                  <a:srgbClr val="FF0000"/>
                </a:solidFill>
                <a:highlight>
                  <a:srgbClr val="FFFFFF"/>
                </a:highlight>
                <a:latin typeface="Arial"/>
                <a:ea typeface="Arial"/>
                <a:cs typeface="Arial"/>
                <a:sym typeface="Arial"/>
              </a:rPr>
              <a:t>G-W</a:t>
            </a:r>
            <a:r>
              <a:rPr b="1" lang="en" sz="1400">
                <a:solidFill>
                  <a:srgbClr val="1F497D"/>
                </a:solidFill>
                <a:highlight>
                  <a:srgbClr val="FFFFFF"/>
                </a:highlight>
                <a:latin typeface="Arial"/>
                <a:ea typeface="Arial"/>
                <a:cs typeface="Arial"/>
                <a:sym typeface="Arial"/>
              </a:rPr>
              <a:t> Goodheart-Willcox Publisher</a:t>
            </a:r>
            <a:endParaRPr sz="2000"/>
          </a:p>
        </p:txBody>
      </p:sp>
      <p:sp>
        <p:nvSpPr>
          <p:cNvPr id="2054" name="Google Shape;2054;p117"/>
          <p:cNvSpPr txBox="1"/>
          <p:nvPr/>
        </p:nvSpPr>
        <p:spPr>
          <a:xfrm>
            <a:off x="1677525" y="4023350"/>
            <a:ext cx="3778200" cy="35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200"/>
              <a:buFont typeface="Arial"/>
              <a:buNone/>
            </a:pPr>
            <a:r>
              <a:rPr b="1" i="0" lang="en" sz="1200" u="none" cap="none" strike="noStrike">
                <a:solidFill>
                  <a:schemeClr val="dk1"/>
                </a:solidFill>
                <a:latin typeface="Catamaran"/>
                <a:ea typeface="Catamaran"/>
                <a:cs typeface="Catamaran"/>
                <a:sym typeface="Catamaran"/>
              </a:rPr>
              <a:t>Please keep this slide for attribution.</a:t>
            </a:r>
            <a:endParaRPr b="1" i="0" sz="1200" u="none" cap="none" strike="noStrike">
              <a:solidFill>
                <a:schemeClr val="dk1"/>
              </a:solidFill>
              <a:latin typeface="Catamaran"/>
              <a:ea typeface="Catamaran"/>
              <a:cs typeface="Catamaran"/>
              <a:sym typeface="Catamaran"/>
            </a:endParaRPr>
          </a:p>
        </p:txBody>
      </p:sp>
      <p:sp>
        <p:nvSpPr>
          <p:cNvPr id="2055" name="Google Shape;2055;p117"/>
          <p:cNvSpPr/>
          <p:nvPr/>
        </p:nvSpPr>
        <p:spPr>
          <a:xfrm>
            <a:off x="1751339" y="2660827"/>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6" name="Google Shape;2056;p117"/>
          <p:cNvGrpSpPr/>
          <p:nvPr/>
        </p:nvGrpSpPr>
        <p:grpSpPr>
          <a:xfrm>
            <a:off x="2271879" y="2660765"/>
            <a:ext cx="407432" cy="407391"/>
            <a:chOff x="812101" y="2571761"/>
            <a:chExt cx="417066" cy="417024"/>
          </a:xfrm>
        </p:grpSpPr>
        <p:sp>
          <p:nvSpPr>
            <p:cNvPr id="2057" name="Google Shape;2057;p117"/>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17"/>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17"/>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117"/>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1" name="Google Shape;2061;p117"/>
          <p:cNvGrpSpPr/>
          <p:nvPr/>
        </p:nvGrpSpPr>
        <p:grpSpPr>
          <a:xfrm>
            <a:off x="2792473" y="2660765"/>
            <a:ext cx="407391" cy="407391"/>
            <a:chOff x="1323129" y="2571761"/>
            <a:chExt cx="417024" cy="417024"/>
          </a:xfrm>
        </p:grpSpPr>
        <p:sp>
          <p:nvSpPr>
            <p:cNvPr id="2062" name="Google Shape;2062;p117"/>
            <p:cNvSpPr/>
            <p:nvPr/>
          </p:nvSpPr>
          <p:spPr>
            <a:xfrm>
              <a:off x="1385007" y="2719183"/>
              <a:ext cx="73337" cy="219907"/>
            </a:xfrm>
            <a:custGeom>
              <a:rect b="b" l="l" r="r" t="t"/>
              <a:pathLst>
                <a:path extrusionOk="0" h="10537" w="3514">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p117"/>
            <p:cNvSpPr/>
            <p:nvPr/>
          </p:nvSpPr>
          <p:spPr>
            <a:xfrm>
              <a:off x="1385007" y="2621430"/>
              <a:ext cx="73337" cy="73337"/>
            </a:xfrm>
            <a:custGeom>
              <a:rect b="b" l="l" r="r" t="t"/>
              <a:pathLst>
                <a:path extrusionOk="0" h="3514" w="3514">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117"/>
            <p:cNvSpPr/>
            <p:nvPr/>
          </p:nvSpPr>
          <p:spPr>
            <a:xfrm>
              <a:off x="1482759" y="2718786"/>
              <a:ext cx="195510" cy="220304"/>
            </a:xfrm>
            <a:custGeom>
              <a:rect b="b" l="l" r="r" t="t"/>
              <a:pathLst>
                <a:path extrusionOk="0" h="10556" w="9368">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117"/>
            <p:cNvSpPr/>
            <p:nvPr/>
          </p:nvSpPr>
          <p:spPr>
            <a:xfrm>
              <a:off x="1323129" y="2571761"/>
              <a:ext cx="417024" cy="417024"/>
            </a:xfrm>
            <a:custGeom>
              <a:rect b="b" l="l" r="r" t="t"/>
              <a:pathLst>
                <a:path extrusionOk="0" h="19982" w="19982">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66" name="Google Shape;2066;p117">
            <a:hlinkClick action="ppaction://hlinksldjump" r:id="rId3"/>
          </p:cNvPr>
          <p:cNvSpPr/>
          <p:nvPr/>
        </p:nvSpPr>
        <p:spPr>
          <a:xfrm>
            <a:off x="7625050" y="1240500"/>
            <a:ext cx="1730400" cy="490800"/>
          </a:xfrm>
          <a:prstGeom prst="rect">
            <a:avLst/>
          </a:prstGeom>
          <a:solidFill>
            <a:srgbClr val="93C47D"/>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117">
            <a:hlinkClick action="ppaction://hlinksldjump" r:id="rId4"/>
          </p:cNvPr>
          <p:cNvSpPr txBox="1"/>
          <p:nvPr>
            <p:ph type="ctrTitle"/>
          </p:nvPr>
        </p:nvSpPr>
        <p:spPr>
          <a:xfrm>
            <a:off x="8088800" y="1306200"/>
            <a:ext cx="915900" cy="3594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sz="1200"/>
              <a:t>Section 1</a:t>
            </a:r>
            <a:endParaRPr sz="1200"/>
          </a:p>
        </p:txBody>
      </p:sp>
      <p:pic>
        <p:nvPicPr>
          <p:cNvPr id="2068" name="Google Shape;2068;p117">
            <a:hlinkClick action="ppaction://hlinksldjump" r:id="rId5"/>
          </p:cNvPr>
          <p:cNvPicPr preferRelativeResize="0"/>
          <p:nvPr/>
        </p:nvPicPr>
        <p:blipFill rotWithShape="1">
          <a:blip r:embed="rId6">
            <a:alphaModFix/>
          </a:blip>
          <a:srcRect b="9790" l="32004" r="39797" t="19826"/>
          <a:stretch/>
        </p:blipFill>
        <p:spPr>
          <a:xfrm rot="-5400000">
            <a:off x="7824901" y="-395073"/>
            <a:ext cx="1138848" cy="2132299"/>
          </a:xfrm>
          <a:prstGeom prst="rect">
            <a:avLst/>
          </a:prstGeom>
          <a:noFill/>
          <a:ln>
            <a:noFill/>
          </a:ln>
        </p:spPr>
      </p:pic>
      <p:sp>
        <p:nvSpPr>
          <p:cNvPr id="2069" name="Google Shape;2069;p117">
            <a:hlinkClick action="ppaction://hlinksldjump" r:id="rId7"/>
          </p:cNvPr>
          <p:cNvSpPr txBox="1"/>
          <p:nvPr>
            <p:ph type="ctrTitle"/>
          </p:nvPr>
        </p:nvSpPr>
        <p:spPr>
          <a:xfrm>
            <a:off x="8088800" y="399575"/>
            <a:ext cx="915900" cy="5430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sz="1200"/>
              <a:t>Table of Contents</a:t>
            </a:r>
            <a:endParaRPr sz="1200"/>
          </a:p>
        </p:txBody>
      </p:sp>
      <p:sp>
        <p:nvSpPr>
          <p:cNvPr id="2070" name="Google Shape;2070;p117">
            <a:hlinkClick action="ppaction://hlinksldjump" r:id="rId8"/>
          </p:cNvPr>
          <p:cNvSpPr/>
          <p:nvPr/>
        </p:nvSpPr>
        <p:spPr>
          <a:xfrm>
            <a:off x="7971175" y="286773"/>
            <a:ext cx="1151140" cy="768611"/>
          </a:xfrm>
          <a:custGeom>
            <a:rect b="b" l="l" r="r" t="t"/>
            <a:pathLst>
              <a:path extrusionOk="0" h="15504" w="23219">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17"/>
          <p:cNvSpPr/>
          <p:nvPr/>
        </p:nvSpPr>
        <p:spPr>
          <a:xfrm>
            <a:off x="7625050" y="1793350"/>
            <a:ext cx="1730400" cy="490800"/>
          </a:xfrm>
          <a:prstGeom prst="rect">
            <a:avLst/>
          </a:prstGeom>
          <a:solidFill>
            <a:srgbClr val="FFD966"/>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117"/>
          <p:cNvSpPr txBox="1"/>
          <p:nvPr>
            <p:ph type="ctrTitle"/>
          </p:nvPr>
        </p:nvSpPr>
        <p:spPr>
          <a:xfrm>
            <a:off x="8088800" y="1859050"/>
            <a:ext cx="915900" cy="3594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sz="1200"/>
              <a:t>Section 2</a:t>
            </a:r>
            <a:endParaRPr sz="1200"/>
          </a:p>
        </p:txBody>
      </p:sp>
      <p:sp>
        <p:nvSpPr>
          <p:cNvPr id="2073" name="Google Shape;2073;p117"/>
          <p:cNvSpPr/>
          <p:nvPr/>
        </p:nvSpPr>
        <p:spPr>
          <a:xfrm>
            <a:off x="7625050" y="2346200"/>
            <a:ext cx="1730400" cy="490800"/>
          </a:xfrm>
          <a:prstGeom prst="rect">
            <a:avLst/>
          </a:prstGeom>
          <a:solidFill>
            <a:srgbClr val="EA9999"/>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117"/>
          <p:cNvSpPr txBox="1"/>
          <p:nvPr>
            <p:ph type="ctrTitle"/>
          </p:nvPr>
        </p:nvSpPr>
        <p:spPr>
          <a:xfrm>
            <a:off x="8088800" y="2411900"/>
            <a:ext cx="915900" cy="3594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sz="1200"/>
              <a:t>Section 3</a:t>
            </a:r>
            <a:endParaRPr sz="1200"/>
          </a:p>
        </p:txBody>
      </p:sp>
      <p:sp>
        <p:nvSpPr>
          <p:cNvPr id="2075" name="Google Shape;2075;p117">
            <a:hlinkClick action="ppaction://hlinksldjump" r:id="rId9"/>
          </p:cNvPr>
          <p:cNvSpPr/>
          <p:nvPr/>
        </p:nvSpPr>
        <p:spPr>
          <a:xfrm rot="-5400000">
            <a:off x="7839850" y="1398100"/>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117"/>
          <p:cNvSpPr/>
          <p:nvPr/>
        </p:nvSpPr>
        <p:spPr>
          <a:xfrm rot="-5400000">
            <a:off x="7839850" y="1924488"/>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117"/>
          <p:cNvSpPr/>
          <p:nvPr/>
        </p:nvSpPr>
        <p:spPr>
          <a:xfrm rot="-5400000">
            <a:off x="7839850" y="24727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117"/>
          <p:cNvSpPr/>
          <p:nvPr/>
        </p:nvSpPr>
        <p:spPr>
          <a:xfrm>
            <a:off x="7625050" y="2899050"/>
            <a:ext cx="1730400" cy="490800"/>
          </a:xfrm>
          <a:prstGeom prst="rect">
            <a:avLst/>
          </a:prstGeom>
          <a:solidFill>
            <a:schemeClr val="accent1"/>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117"/>
          <p:cNvSpPr txBox="1"/>
          <p:nvPr>
            <p:ph type="ctrTitle"/>
          </p:nvPr>
        </p:nvSpPr>
        <p:spPr>
          <a:xfrm>
            <a:off x="8088800" y="2964750"/>
            <a:ext cx="915900" cy="3594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sz="1200"/>
              <a:t>Section 4</a:t>
            </a:r>
            <a:endParaRPr sz="1200"/>
          </a:p>
        </p:txBody>
      </p:sp>
      <p:sp>
        <p:nvSpPr>
          <p:cNvPr id="2080" name="Google Shape;2080;p117"/>
          <p:cNvSpPr/>
          <p:nvPr/>
        </p:nvSpPr>
        <p:spPr>
          <a:xfrm rot="-5400000">
            <a:off x="7839850" y="302561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117">
            <a:hlinkClick action="ppaction://hlinksldjump" r:id="rId10"/>
          </p:cNvPr>
          <p:cNvSpPr/>
          <p:nvPr/>
        </p:nvSpPr>
        <p:spPr>
          <a:xfrm>
            <a:off x="7472650" y="3451900"/>
            <a:ext cx="1730400" cy="490800"/>
          </a:xfrm>
          <a:prstGeom prst="rect">
            <a:avLst/>
          </a:prstGeom>
          <a:solidFill>
            <a:schemeClr val="accent2"/>
          </a:solidFill>
          <a:ln>
            <a:noFill/>
          </a:ln>
          <a:effectLst>
            <a:outerShdw blurRad="57150" rotWithShape="0" algn="bl" dir="816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117">
            <a:hlinkClick action="ppaction://hlinksldjump" r:id="rId11"/>
          </p:cNvPr>
          <p:cNvSpPr txBox="1"/>
          <p:nvPr>
            <p:ph type="ctrTitle"/>
          </p:nvPr>
        </p:nvSpPr>
        <p:spPr>
          <a:xfrm>
            <a:off x="7936400" y="3517600"/>
            <a:ext cx="915900" cy="3594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lang="en" sz="1200"/>
              <a:t>Credits</a:t>
            </a:r>
            <a:endParaRPr sz="1200"/>
          </a:p>
        </p:txBody>
      </p:sp>
      <p:sp>
        <p:nvSpPr>
          <p:cNvPr id="2083" name="Google Shape;2083;p117">
            <a:hlinkClick action="ppaction://hlinksldjump" r:id="rId12"/>
          </p:cNvPr>
          <p:cNvSpPr/>
          <p:nvPr/>
        </p:nvSpPr>
        <p:spPr>
          <a:xfrm rot="-5400000">
            <a:off x="7687450" y="3578463"/>
            <a:ext cx="194350" cy="237650"/>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4" name="Google Shape;2084;p117"/>
          <p:cNvPicPr preferRelativeResize="0"/>
          <p:nvPr/>
        </p:nvPicPr>
        <p:blipFill rotWithShape="1">
          <a:blip r:embed="rId6">
            <a:alphaModFix/>
          </a:blip>
          <a:srcRect b="9790" l="32006" r="52022" t="19826"/>
          <a:stretch/>
        </p:blipFill>
        <p:spPr>
          <a:xfrm rot="5400000">
            <a:off x="8304487" y="3732486"/>
            <a:ext cx="690925" cy="2283952"/>
          </a:xfrm>
          <a:prstGeom prst="rect">
            <a:avLst/>
          </a:prstGeom>
          <a:noFill/>
          <a:ln>
            <a:noFill/>
          </a:ln>
        </p:spPr>
      </p:pic>
      <p:sp>
        <p:nvSpPr>
          <p:cNvPr id="2085" name="Google Shape;2085;p117">
            <a:hlinkClick action="ppaction://hlinkshowjump?jump=nextslide"/>
          </p:cNvPr>
          <p:cNvSpPr/>
          <p:nvPr/>
        </p:nvSpPr>
        <p:spPr>
          <a:xfrm rot="-5400000">
            <a:off x="8596410" y="4768211"/>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117">
            <a:hlinkClick action="ppaction://hlinkshowjump?jump=previousslide"/>
          </p:cNvPr>
          <p:cNvSpPr/>
          <p:nvPr/>
        </p:nvSpPr>
        <p:spPr>
          <a:xfrm rot="5400000">
            <a:off x="7973685" y="4768208"/>
            <a:ext cx="218547" cy="267237"/>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41"/>
          <p:cNvPicPr preferRelativeResize="0"/>
          <p:nvPr/>
        </p:nvPicPr>
        <p:blipFill rotWithShape="1">
          <a:blip r:embed="rId3">
            <a:alphaModFix/>
          </a:blip>
          <a:srcRect b="0" l="0" r="0" t="10992"/>
          <a:stretch/>
        </p:blipFill>
        <p:spPr>
          <a:xfrm>
            <a:off x="4703550" y="1051850"/>
            <a:ext cx="3591225" cy="3737050"/>
          </a:xfrm>
          <a:prstGeom prst="rect">
            <a:avLst/>
          </a:prstGeom>
          <a:noFill/>
          <a:ln>
            <a:noFill/>
          </a:ln>
        </p:spPr>
      </p:pic>
      <p:sp>
        <p:nvSpPr>
          <p:cNvPr id="344" name="Google Shape;344;p41"/>
          <p:cNvSpPr/>
          <p:nvPr/>
        </p:nvSpPr>
        <p:spPr>
          <a:xfrm>
            <a:off x="5895388" y="3423723"/>
            <a:ext cx="1052700" cy="1827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1"/>
          <p:cNvSpPr/>
          <p:nvPr/>
        </p:nvSpPr>
        <p:spPr>
          <a:xfrm>
            <a:off x="5276975" y="1536850"/>
            <a:ext cx="2188800" cy="729600"/>
          </a:xfrm>
          <a:prstGeom prst="rect">
            <a:avLst/>
          </a:prstGeom>
          <a:solidFill>
            <a:srgbClr val="EA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2400" u="none" cap="none" strike="noStrike">
                <a:solidFill>
                  <a:srgbClr val="000000"/>
                </a:solidFill>
                <a:latin typeface="Arial"/>
                <a:ea typeface="Arial"/>
                <a:cs typeface="Arial"/>
                <a:sym typeface="Arial"/>
              </a:rPr>
              <a:t>Phlebotomist</a:t>
            </a:r>
            <a:endParaRPr b="1" i="0" sz="2400" u="none" cap="none" strike="noStrike">
              <a:solidFill>
                <a:srgbClr val="000000"/>
              </a:solidFill>
              <a:latin typeface="Arial"/>
              <a:ea typeface="Arial"/>
              <a:cs typeface="Arial"/>
              <a:sym typeface="Arial"/>
            </a:endParaRPr>
          </a:p>
        </p:txBody>
      </p:sp>
      <p:pic>
        <p:nvPicPr>
          <p:cNvPr id="346" name="Google Shape;346;p41"/>
          <p:cNvPicPr preferRelativeResize="0"/>
          <p:nvPr/>
        </p:nvPicPr>
        <p:blipFill rotWithShape="1">
          <a:blip r:embed="rId4">
            <a:alphaModFix/>
          </a:blip>
          <a:srcRect b="2857" l="0" r="0" t="5800"/>
          <a:stretch/>
        </p:blipFill>
        <p:spPr>
          <a:xfrm>
            <a:off x="255225" y="1051850"/>
            <a:ext cx="4856800" cy="3948100"/>
          </a:xfrm>
          <a:prstGeom prst="rect">
            <a:avLst/>
          </a:prstGeom>
          <a:noFill/>
          <a:ln>
            <a:noFill/>
          </a:ln>
        </p:spPr>
      </p:pic>
      <p:sp>
        <p:nvSpPr>
          <p:cNvPr id="347" name="Google Shape;347;p41"/>
          <p:cNvSpPr/>
          <p:nvPr/>
        </p:nvSpPr>
        <p:spPr>
          <a:xfrm>
            <a:off x="1774125" y="1431250"/>
            <a:ext cx="2230500" cy="344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348" name="Google Shape;348;p41"/>
          <p:cNvSpPr/>
          <p:nvPr/>
        </p:nvSpPr>
        <p:spPr>
          <a:xfrm>
            <a:off x="2214963" y="3423723"/>
            <a:ext cx="1052700" cy="1827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1"/>
          <p:cNvSpPr txBox="1"/>
          <p:nvPr>
            <p:ph type="title"/>
          </p:nvPr>
        </p:nvSpPr>
        <p:spPr>
          <a:xfrm>
            <a:off x="1063200" y="335373"/>
            <a:ext cx="70176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50" name="Google Shape;350;p41">
            <a:hlinkClick action="ppaction://hlinksldjump" r:id="rId5"/>
          </p:cNvPr>
          <p:cNvSpPr txBox="1"/>
          <p:nvPr>
            <p:ph idx="2" type="title"/>
          </p:nvPr>
        </p:nvSpPr>
        <p:spPr>
          <a:xfrm>
            <a:off x="1000325" y="2424025"/>
            <a:ext cx="3539100" cy="1752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51" name="Google Shape;351;p41"/>
          <p:cNvSpPr txBox="1"/>
          <p:nvPr>
            <p:ph idx="3" type="title"/>
          </p:nvPr>
        </p:nvSpPr>
        <p:spPr>
          <a:xfrm>
            <a:off x="5276969" y="3345598"/>
            <a:ext cx="2444400" cy="486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t/>
            </a:r>
            <a:endParaRPr/>
          </a:p>
        </p:txBody>
      </p:sp>
      <p:pic>
        <p:nvPicPr>
          <p:cNvPr id="352" name="Google Shape;352;p41">
            <a:hlinkClick action="ppaction://hlinksldjump" r:id="rId6"/>
          </p:cNvPr>
          <p:cNvPicPr preferRelativeResize="0"/>
          <p:nvPr/>
        </p:nvPicPr>
        <p:blipFill rotWithShape="1">
          <a:blip r:embed="rId7">
            <a:alphaModFix/>
          </a:blip>
          <a:srcRect b="0" l="0" r="0" t="0"/>
          <a:stretch/>
        </p:blipFill>
        <p:spPr>
          <a:xfrm>
            <a:off x="7641758" y="3423725"/>
            <a:ext cx="1229098" cy="1348689"/>
          </a:xfrm>
          <a:prstGeom prst="rect">
            <a:avLst/>
          </a:prstGeom>
          <a:noFill/>
          <a:ln>
            <a:noFill/>
          </a:ln>
        </p:spPr>
      </p:pic>
      <p:sp>
        <p:nvSpPr>
          <p:cNvPr id="353" name="Google Shape;353;p41">
            <a:hlinkClick action="ppaction://hlinksldjump" r:id="rId8"/>
          </p:cNvPr>
          <p:cNvSpPr/>
          <p:nvPr/>
        </p:nvSpPr>
        <p:spPr>
          <a:xfrm rot="-5895391">
            <a:off x="8124633" y="3885352"/>
            <a:ext cx="194343" cy="237642"/>
          </a:xfrm>
          <a:custGeom>
            <a:rect b="b" l="l" r="r" t="t"/>
            <a:pathLst>
              <a:path extrusionOk="0" h="9506" w="7774">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1">
            <a:hlinkClick action="ppaction://hlinksldjump" r:id="rId9"/>
          </p:cNvPr>
          <p:cNvSpPr txBox="1"/>
          <p:nvPr>
            <p:ph idx="4294967295" type="ctrTitle"/>
          </p:nvPr>
        </p:nvSpPr>
        <p:spPr>
          <a:xfrm rot="-496088">
            <a:off x="7798352" y="4133324"/>
            <a:ext cx="915819" cy="35952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chitects Daughter"/>
              <a:buNone/>
            </a:pPr>
            <a:r>
              <a:rPr b="1" i="0" lang="en" sz="1200" u="none" cap="none" strike="noStrike">
                <a:solidFill>
                  <a:schemeClr val="dk1"/>
                </a:solidFill>
                <a:latin typeface="Architects Daughter"/>
                <a:ea typeface="Architects Daughter"/>
                <a:cs typeface="Architects Daughter"/>
                <a:sym typeface="Architects Daughter"/>
              </a:rPr>
              <a:t>CREDITS</a:t>
            </a:r>
            <a:endParaRPr b="1" i="0" sz="1200" u="none" cap="none" strike="noStrike">
              <a:solidFill>
                <a:schemeClr val="dk1"/>
              </a:solidFill>
              <a:latin typeface="Architects Daughter"/>
              <a:ea typeface="Architects Daughter"/>
              <a:cs typeface="Architects Daughter"/>
              <a:sym typeface="Architects Daughter"/>
            </a:endParaRPr>
          </a:p>
        </p:txBody>
      </p:sp>
      <p:sp>
        <p:nvSpPr>
          <p:cNvPr id="355" name="Google Shape;355;p41">
            <a:hlinkClick action="ppaction://hlinksldjump" r:id="rId10"/>
          </p:cNvPr>
          <p:cNvSpPr/>
          <p:nvPr/>
        </p:nvSpPr>
        <p:spPr>
          <a:xfrm>
            <a:off x="7981007" y="3831902"/>
            <a:ext cx="481600" cy="344542"/>
          </a:xfrm>
          <a:custGeom>
            <a:rect b="b" l="l" r="r" t="t"/>
            <a:pathLst>
              <a:path extrusionOk="0" h="24540" w="34302">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1"/>
          <p:cNvSpPr txBox="1"/>
          <p:nvPr/>
        </p:nvSpPr>
        <p:spPr>
          <a:xfrm>
            <a:off x="4778300" y="1219650"/>
            <a:ext cx="330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t/>
            </a:r>
            <a:endParaRPr b="1" i="0" sz="2000" u="none" cap="none" strike="noStrike">
              <a:solidFill>
                <a:schemeClr val="dk1"/>
              </a:solidFill>
              <a:latin typeface="Architects Daughter"/>
              <a:ea typeface="Architects Daughter"/>
              <a:cs typeface="Architects Daughter"/>
              <a:sym typeface="Architects Daughter"/>
            </a:endParaRPr>
          </a:p>
        </p:txBody>
      </p:sp>
      <p:pic>
        <p:nvPicPr>
          <p:cNvPr id="357" name="Google Shape;357;p41"/>
          <p:cNvPicPr preferRelativeResize="0"/>
          <p:nvPr/>
        </p:nvPicPr>
        <p:blipFill rotWithShape="1">
          <a:blip r:embed="rId11">
            <a:alphaModFix/>
          </a:blip>
          <a:srcRect b="0" l="0" r="0" t="0"/>
          <a:stretch/>
        </p:blipFill>
        <p:spPr>
          <a:xfrm>
            <a:off x="136275" y="2299125"/>
            <a:ext cx="7641000" cy="2201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1000"/>
                                        <p:tgtEl>
                                          <p:spTgt spid="35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